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731" r:id="rId2"/>
    <p:sldMasterId id="2147483743" r:id="rId3"/>
    <p:sldMasterId id="2147483779" r:id="rId4"/>
    <p:sldMasterId id="2147483791" r:id="rId5"/>
    <p:sldMasterId id="2147483803" r:id="rId6"/>
    <p:sldMasterId id="2147483815" r:id="rId7"/>
  </p:sldMasterIdLst>
  <p:notesMasterIdLst>
    <p:notesMasterId r:id="rId18"/>
  </p:notesMasterIdLst>
  <p:sldIdLst>
    <p:sldId id="301" r:id="rId8"/>
    <p:sldId id="286" r:id="rId9"/>
    <p:sldId id="306" r:id="rId10"/>
    <p:sldId id="307" r:id="rId11"/>
    <p:sldId id="303" r:id="rId12"/>
    <p:sldId id="305" r:id="rId13"/>
    <p:sldId id="291" r:id="rId14"/>
    <p:sldId id="295" r:id="rId15"/>
    <p:sldId id="290" r:id="rId16"/>
    <p:sldId id="308" r:id="rId17"/>
  </p:sldIdLst>
  <p:sldSz cx="12192000" cy="6858000"/>
  <p:notesSz cx="6858000" cy="9144000"/>
  <p:defaultTextStyle>
    <a:defPPr>
      <a:defRPr lang="en-US"/>
    </a:defPPr>
    <a:lvl1pPr marL="0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67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32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830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994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327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0033CC"/>
    <a:srgbClr val="FFFF00"/>
    <a:srgbClr val="00FFFF"/>
    <a:srgbClr val="06EAAE"/>
    <a:srgbClr val="0000FF"/>
    <a:srgbClr val="581EF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4" autoAdjust="0"/>
    <p:restoredTop sz="94660"/>
  </p:normalViewPr>
  <p:slideViewPr>
    <p:cSldViewPr snapToGrid="0">
      <p:cViewPr varScale="1">
        <p:scale>
          <a:sx n="77" d="100"/>
          <a:sy n="77" d="100"/>
        </p:scale>
        <p:origin x="76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686E11-72C7-464B-AD57-4C3950296123}" type="doc">
      <dgm:prSet loTypeId="urn:microsoft.com/office/officeart/2005/8/layout/chevron1" loCatId="process" qsTypeId="urn:microsoft.com/office/officeart/2005/8/quickstyle/simple4" qsCatId="simple" csTypeId="urn:microsoft.com/office/officeart/2005/8/colors/colorful2" csCatId="colorful" phldr="1"/>
      <dgm:spPr/>
    </dgm:pt>
    <dgm:pt modelId="{D31FB8F7-CB61-4A3C-A588-0F32396C5E0C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B</a:t>
          </a:r>
          <a:r>
            <a:rPr lang="vi-VN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Ư</a:t>
          </a:r>
          <a:r>
            <a: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ỚC 1. ĐĂNG NHẬP</a:t>
          </a:r>
        </a:p>
      </dgm:t>
    </dgm:pt>
    <dgm:pt modelId="{8795557E-5D26-4758-B24D-CCFDD19D8D70}" type="parTrans" cxnId="{D503D2FF-1398-4CDE-A195-EC50193E78BF}">
      <dgm:prSet/>
      <dgm:spPr/>
      <dgm:t>
        <a:bodyPr/>
        <a:lstStyle/>
        <a:p>
          <a:endParaRPr lang="en-US"/>
        </a:p>
      </dgm:t>
    </dgm:pt>
    <dgm:pt modelId="{71388B37-366B-4051-B358-C2C660249FFE}" type="sibTrans" cxnId="{D503D2FF-1398-4CDE-A195-EC50193E78BF}">
      <dgm:prSet/>
      <dgm:spPr/>
      <dgm:t>
        <a:bodyPr/>
        <a:lstStyle/>
        <a:p>
          <a:endParaRPr lang="en-US"/>
        </a:p>
      </dgm:t>
    </dgm:pt>
    <dgm:pt modelId="{1597F080-AB44-4E13-91A7-DAD82CFA9A79}">
      <dgm:prSet phldrT="[Text]"/>
      <dgm:spPr/>
      <dgm:t>
        <a:bodyPr/>
        <a:lstStyle/>
        <a:p>
          <a:r>
            <a: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B</a:t>
          </a:r>
          <a:r>
            <a:rPr lang="vi-VN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Ư</a:t>
          </a:r>
          <a:r>
            <a: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ỚC 2. CHỌN MÔN </a:t>
          </a:r>
        </a:p>
      </dgm:t>
    </dgm:pt>
    <dgm:pt modelId="{4E086000-6302-4E3B-84B9-A1F993C64B8A}" type="parTrans" cxnId="{720CB1CE-8ABF-456A-9970-384CE4C34DA4}">
      <dgm:prSet/>
      <dgm:spPr/>
      <dgm:t>
        <a:bodyPr/>
        <a:lstStyle/>
        <a:p>
          <a:endParaRPr lang="en-US"/>
        </a:p>
      </dgm:t>
    </dgm:pt>
    <dgm:pt modelId="{D1B45A42-E2B9-46DF-9519-C0DF2F75BE60}" type="sibTrans" cxnId="{720CB1CE-8ABF-456A-9970-384CE4C34DA4}">
      <dgm:prSet/>
      <dgm:spPr/>
      <dgm:t>
        <a:bodyPr/>
        <a:lstStyle/>
        <a:p>
          <a:endParaRPr lang="en-US"/>
        </a:p>
      </dgm:t>
    </dgm:pt>
    <dgm:pt modelId="{5E5EB79F-2BCA-4063-B2DA-6B355E1554BB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B</a:t>
          </a:r>
          <a:r>
            <a:rPr lang="vi-VN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Ư</a:t>
          </a:r>
          <a:r>
            <a: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ỚC 3. LÀM BÀI</a:t>
          </a:r>
        </a:p>
      </dgm:t>
    </dgm:pt>
    <dgm:pt modelId="{6B4F610E-0F31-45B9-A28A-5F784F3F799A}" type="parTrans" cxnId="{0A36591A-7069-4B5B-B971-5D2E8948E2B1}">
      <dgm:prSet/>
      <dgm:spPr/>
      <dgm:t>
        <a:bodyPr/>
        <a:lstStyle/>
        <a:p>
          <a:endParaRPr lang="en-US"/>
        </a:p>
      </dgm:t>
    </dgm:pt>
    <dgm:pt modelId="{AACD444B-8A91-4459-B7D1-76C8EA1FA35B}" type="sibTrans" cxnId="{0A36591A-7069-4B5B-B971-5D2E8948E2B1}">
      <dgm:prSet/>
      <dgm:spPr/>
      <dgm:t>
        <a:bodyPr/>
        <a:lstStyle/>
        <a:p>
          <a:endParaRPr lang="en-US"/>
        </a:p>
      </dgm:t>
    </dgm:pt>
    <dgm:pt modelId="{C2EB6D96-CA0B-4916-BC62-F7A33F90ACCD}">
      <dgm:prSet phldrT="[Text]"/>
      <dgm:spPr>
        <a:solidFill>
          <a:srgbClr val="0033CC"/>
        </a:solidFill>
      </dgm:spPr>
      <dgm:t>
        <a:bodyPr/>
        <a:lstStyle/>
        <a:p>
          <a:r>
            <a: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B</a:t>
          </a:r>
          <a:r>
            <a:rPr lang="vi-VN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Ư</a:t>
          </a:r>
          <a:r>
            <a: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ỚC 4. NỘP BÀI</a:t>
          </a:r>
        </a:p>
      </dgm:t>
    </dgm:pt>
    <dgm:pt modelId="{CFEE1ECB-5609-432A-B69D-30DC2243CCC0}" type="parTrans" cxnId="{A3EFD7A6-F141-4E74-9F95-0BD3014768E8}">
      <dgm:prSet/>
      <dgm:spPr/>
      <dgm:t>
        <a:bodyPr/>
        <a:lstStyle/>
        <a:p>
          <a:endParaRPr lang="en-US"/>
        </a:p>
      </dgm:t>
    </dgm:pt>
    <dgm:pt modelId="{4B144ED1-01D7-475D-9EA4-5BD302C4155A}" type="sibTrans" cxnId="{A3EFD7A6-F141-4E74-9F95-0BD3014768E8}">
      <dgm:prSet/>
      <dgm:spPr/>
      <dgm:t>
        <a:bodyPr/>
        <a:lstStyle/>
        <a:p>
          <a:endParaRPr lang="en-US"/>
        </a:p>
      </dgm:t>
    </dgm:pt>
    <dgm:pt modelId="{63F953E5-3A24-41A2-93C6-7ACD29537F1E}" type="pres">
      <dgm:prSet presAssocID="{94686E11-72C7-464B-AD57-4C3950296123}" presName="Name0" presStyleCnt="0">
        <dgm:presLayoutVars>
          <dgm:dir/>
          <dgm:animLvl val="lvl"/>
          <dgm:resizeHandles val="exact"/>
        </dgm:presLayoutVars>
      </dgm:prSet>
      <dgm:spPr/>
    </dgm:pt>
    <dgm:pt modelId="{9B053F34-FDDB-4EE5-ADF4-E43846C0C658}" type="pres">
      <dgm:prSet presAssocID="{D31FB8F7-CB61-4A3C-A588-0F32396C5E0C}" presName="parTxOnly" presStyleLbl="node1" presStyleIdx="0" presStyleCnt="4" custLinFactNeighborX="25668" custLinFactNeighborY="35369">
        <dgm:presLayoutVars>
          <dgm:chMax val="0"/>
          <dgm:chPref val="0"/>
          <dgm:bulletEnabled val="1"/>
        </dgm:presLayoutVars>
      </dgm:prSet>
      <dgm:spPr/>
    </dgm:pt>
    <dgm:pt modelId="{E4C6238E-B5BE-41E7-AB55-9CCBEF637BB9}" type="pres">
      <dgm:prSet presAssocID="{71388B37-366B-4051-B358-C2C660249FFE}" presName="parTxOnlySpace" presStyleCnt="0"/>
      <dgm:spPr/>
    </dgm:pt>
    <dgm:pt modelId="{9A792139-F5B5-4C09-A03A-840A468F95E5}" type="pres">
      <dgm:prSet presAssocID="{1597F080-AB44-4E13-91A7-DAD82CFA9A79}" presName="parTxOnly" presStyleLbl="node1" presStyleIdx="1" presStyleCnt="4" custLinFactNeighborY="35920">
        <dgm:presLayoutVars>
          <dgm:chMax val="0"/>
          <dgm:chPref val="0"/>
          <dgm:bulletEnabled val="1"/>
        </dgm:presLayoutVars>
      </dgm:prSet>
      <dgm:spPr/>
    </dgm:pt>
    <dgm:pt modelId="{DCBEFE2B-F253-44F7-82EA-8FAC56604828}" type="pres">
      <dgm:prSet presAssocID="{D1B45A42-E2B9-46DF-9519-C0DF2F75BE60}" presName="parTxOnlySpace" presStyleCnt="0"/>
      <dgm:spPr/>
    </dgm:pt>
    <dgm:pt modelId="{B8F2D3A3-9109-4438-8E0E-B7E4FC4ABA6C}" type="pres">
      <dgm:prSet presAssocID="{5E5EB79F-2BCA-4063-B2DA-6B355E1554BB}" presName="parTxOnly" presStyleLbl="node1" presStyleIdx="2" presStyleCnt="4" custLinFactNeighborY="38514">
        <dgm:presLayoutVars>
          <dgm:chMax val="0"/>
          <dgm:chPref val="0"/>
          <dgm:bulletEnabled val="1"/>
        </dgm:presLayoutVars>
      </dgm:prSet>
      <dgm:spPr/>
    </dgm:pt>
    <dgm:pt modelId="{0E169D20-C3A3-4252-9231-3F1EC091E137}" type="pres">
      <dgm:prSet presAssocID="{AACD444B-8A91-4459-B7D1-76C8EA1FA35B}" presName="parTxOnlySpace" presStyleCnt="0"/>
      <dgm:spPr/>
    </dgm:pt>
    <dgm:pt modelId="{BA17956D-0F3E-4731-AB7E-AEFEC4459A16}" type="pres">
      <dgm:prSet presAssocID="{C2EB6D96-CA0B-4916-BC62-F7A33F90ACCD}" presName="parTxOnly" presStyleLbl="node1" presStyleIdx="3" presStyleCnt="4" custLinFactNeighborY="38514">
        <dgm:presLayoutVars>
          <dgm:chMax val="0"/>
          <dgm:chPref val="0"/>
          <dgm:bulletEnabled val="1"/>
        </dgm:presLayoutVars>
      </dgm:prSet>
      <dgm:spPr/>
    </dgm:pt>
  </dgm:ptLst>
  <dgm:cxnLst>
    <dgm:cxn modelId="{0A36591A-7069-4B5B-B971-5D2E8948E2B1}" srcId="{94686E11-72C7-464B-AD57-4C3950296123}" destId="{5E5EB79F-2BCA-4063-B2DA-6B355E1554BB}" srcOrd="2" destOrd="0" parTransId="{6B4F610E-0F31-45B9-A28A-5F784F3F799A}" sibTransId="{AACD444B-8A91-4459-B7D1-76C8EA1FA35B}"/>
    <dgm:cxn modelId="{841D1D21-820C-4CA0-ACA4-AE3AF116F8D9}" type="presOf" srcId="{94686E11-72C7-464B-AD57-4C3950296123}" destId="{63F953E5-3A24-41A2-93C6-7ACD29537F1E}" srcOrd="0" destOrd="0" presId="urn:microsoft.com/office/officeart/2005/8/layout/chevron1"/>
    <dgm:cxn modelId="{C7495994-593B-48F5-8FA6-3C3946FF4912}" type="presOf" srcId="{C2EB6D96-CA0B-4916-BC62-F7A33F90ACCD}" destId="{BA17956D-0F3E-4731-AB7E-AEFEC4459A16}" srcOrd="0" destOrd="0" presId="urn:microsoft.com/office/officeart/2005/8/layout/chevron1"/>
    <dgm:cxn modelId="{A3EFD7A6-F141-4E74-9F95-0BD3014768E8}" srcId="{94686E11-72C7-464B-AD57-4C3950296123}" destId="{C2EB6D96-CA0B-4916-BC62-F7A33F90ACCD}" srcOrd="3" destOrd="0" parTransId="{CFEE1ECB-5609-432A-B69D-30DC2243CCC0}" sibTransId="{4B144ED1-01D7-475D-9EA4-5BD302C4155A}"/>
    <dgm:cxn modelId="{4B75E6B6-9977-4EB4-87DC-F0342FAEF776}" type="presOf" srcId="{5E5EB79F-2BCA-4063-B2DA-6B355E1554BB}" destId="{B8F2D3A3-9109-4438-8E0E-B7E4FC4ABA6C}" srcOrd="0" destOrd="0" presId="urn:microsoft.com/office/officeart/2005/8/layout/chevron1"/>
    <dgm:cxn modelId="{96E2C2B9-9D11-407A-B8C7-DFCD16A737BE}" type="presOf" srcId="{D31FB8F7-CB61-4A3C-A588-0F32396C5E0C}" destId="{9B053F34-FDDB-4EE5-ADF4-E43846C0C658}" srcOrd="0" destOrd="0" presId="urn:microsoft.com/office/officeart/2005/8/layout/chevron1"/>
    <dgm:cxn modelId="{720CB1CE-8ABF-456A-9970-384CE4C34DA4}" srcId="{94686E11-72C7-464B-AD57-4C3950296123}" destId="{1597F080-AB44-4E13-91A7-DAD82CFA9A79}" srcOrd="1" destOrd="0" parTransId="{4E086000-6302-4E3B-84B9-A1F993C64B8A}" sibTransId="{D1B45A42-E2B9-46DF-9519-C0DF2F75BE60}"/>
    <dgm:cxn modelId="{26BF8ED1-ECF0-4BC2-A52B-85D6EE4360CA}" type="presOf" srcId="{1597F080-AB44-4E13-91A7-DAD82CFA9A79}" destId="{9A792139-F5B5-4C09-A03A-840A468F95E5}" srcOrd="0" destOrd="0" presId="urn:microsoft.com/office/officeart/2005/8/layout/chevron1"/>
    <dgm:cxn modelId="{D503D2FF-1398-4CDE-A195-EC50193E78BF}" srcId="{94686E11-72C7-464B-AD57-4C3950296123}" destId="{D31FB8F7-CB61-4A3C-A588-0F32396C5E0C}" srcOrd="0" destOrd="0" parTransId="{8795557E-5D26-4758-B24D-CCFDD19D8D70}" sibTransId="{71388B37-366B-4051-B358-C2C660249FFE}"/>
    <dgm:cxn modelId="{6FF9A334-F857-406A-9FFA-3552FA7E73FD}" type="presParOf" srcId="{63F953E5-3A24-41A2-93C6-7ACD29537F1E}" destId="{9B053F34-FDDB-4EE5-ADF4-E43846C0C658}" srcOrd="0" destOrd="0" presId="urn:microsoft.com/office/officeart/2005/8/layout/chevron1"/>
    <dgm:cxn modelId="{CE7F8059-1061-49C2-AFE8-07AED0534FFD}" type="presParOf" srcId="{63F953E5-3A24-41A2-93C6-7ACD29537F1E}" destId="{E4C6238E-B5BE-41E7-AB55-9CCBEF637BB9}" srcOrd="1" destOrd="0" presId="urn:microsoft.com/office/officeart/2005/8/layout/chevron1"/>
    <dgm:cxn modelId="{8321307D-C937-4CDB-93DC-3AE2AC835328}" type="presParOf" srcId="{63F953E5-3A24-41A2-93C6-7ACD29537F1E}" destId="{9A792139-F5B5-4C09-A03A-840A468F95E5}" srcOrd="2" destOrd="0" presId="urn:microsoft.com/office/officeart/2005/8/layout/chevron1"/>
    <dgm:cxn modelId="{58BBA0B2-B359-4CBA-A357-619D783EF57F}" type="presParOf" srcId="{63F953E5-3A24-41A2-93C6-7ACD29537F1E}" destId="{DCBEFE2B-F253-44F7-82EA-8FAC56604828}" srcOrd="3" destOrd="0" presId="urn:microsoft.com/office/officeart/2005/8/layout/chevron1"/>
    <dgm:cxn modelId="{A8A5FA5C-FA0A-4B0C-81FC-87947D0B3874}" type="presParOf" srcId="{63F953E5-3A24-41A2-93C6-7ACD29537F1E}" destId="{B8F2D3A3-9109-4438-8E0E-B7E4FC4ABA6C}" srcOrd="4" destOrd="0" presId="urn:microsoft.com/office/officeart/2005/8/layout/chevron1"/>
    <dgm:cxn modelId="{27E9B80B-A536-4AD8-BFAC-378FC6D87541}" type="presParOf" srcId="{63F953E5-3A24-41A2-93C6-7ACD29537F1E}" destId="{0E169D20-C3A3-4252-9231-3F1EC091E137}" srcOrd="5" destOrd="0" presId="urn:microsoft.com/office/officeart/2005/8/layout/chevron1"/>
    <dgm:cxn modelId="{526615F1-3885-4F2A-9D23-3E6620ADE5DC}" type="presParOf" srcId="{63F953E5-3A24-41A2-93C6-7ACD29537F1E}" destId="{BA17956D-0F3E-4731-AB7E-AEFEC4459A16}" srcOrd="6" destOrd="0" presId="urn:microsoft.com/office/officeart/2005/8/layout/chevron1"/>
  </dgm:cxnLst>
  <dgm:bg>
    <a:solidFill>
      <a:schemeClr val="accent3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686E11-72C7-464B-AD57-4C3950296123}" type="doc">
      <dgm:prSet loTypeId="urn:microsoft.com/office/officeart/2005/8/layout/chevron1" loCatId="process" qsTypeId="urn:microsoft.com/office/officeart/2005/8/quickstyle/simple4" qsCatId="simple" csTypeId="urn:microsoft.com/office/officeart/2005/8/colors/colorful2" csCatId="colorful" phldr="1"/>
      <dgm:spPr/>
    </dgm:pt>
    <dgm:pt modelId="{D31FB8F7-CB61-4A3C-A588-0F32396C5E0C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B</a:t>
          </a:r>
          <a:r>
            <a:rPr lang="vi-VN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Ư</a:t>
          </a:r>
          <a:r>
            <a: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ỚC 1. ĐĂNG NHẬP</a:t>
          </a:r>
        </a:p>
      </dgm:t>
    </dgm:pt>
    <dgm:pt modelId="{8795557E-5D26-4758-B24D-CCFDD19D8D70}" type="parTrans" cxnId="{D503D2FF-1398-4CDE-A195-EC50193E78BF}">
      <dgm:prSet/>
      <dgm:spPr/>
      <dgm:t>
        <a:bodyPr/>
        <a:lstStyle/>
        <a:p>
          <a:endParaRPr lang="en-US"/>
        </a:p>
      </dgm:t>
    </dgm:pt>
    <dgm:pt modelId="{71388B37-366B-4051-B358-C2C660249FFE}" type="sibTrans" cxnId="{D503D2FF-1398-4CDE-A195-EC50193E78BF}">
      <dgm:prSet/>
      <dgm:spPr/>
      <dgm:t>
        <a:bodyPr/>
        <a:lstStyle/>
        <a:p>
          <a:endParaRPr lang="en-US"/>
        </a:p>
      </dgm:t>
    </dgm:pt>
    <dgm:pt modelId="{1597F080-AB44-4E13-91A7-DAD82CFA9A79}">
      <dgm:prSet phldrT="[Text]"/>
      <dgm:spPr/>
      <dgm:t>
        <a:bodyPr/>
        <a:lstStyle/>
        <a:p>
          <a:r>
            <a: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B</a:t>
          </a:r>
          <a:r>
            <a:rPr lang="vi-VN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Ư</a:t>
          </a:r>
          <a:r>
            <a: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ỚC 2. CHỌN MÔN </a:t>
          </a:r>
        </a:p>
      </dgm:t>
    </dgm:pt>
    <dgm:pt modelId="{4E086000-6302-4E3B-84B9-A1F993C64B8A}" type="parTrans" cxnId="{720CB1CE-8ABF-456A-9970-384CE4C34DA4}">
      <dgm:prSet/>
      <dgm:spPr/>
      <dgm:t>
        <a:bodyPr/>
        <a:lstStyle/>
        <a:p>
          <a:endParaRPr lang="en-US"/>
        </a:p>
      </dgm:t>
    </dgm:pt>
    <dgm:pt modelId="{D1B45A42-E2B9-46DF-9519-C0DF2F75BE60}" type="sibTrans" cxnId="{720CB1CE-8ABF-456A-9970-384CE4C34DA4}">
      <dgm:prSet/>
      <dgm:spPr/>
      <dgm:t>
        <a:bodyPr/>
        <a:lstStyle/>
        <a:p>
          <a:endParaRPr lang="en-US"/>
        </a:p>
      </dgm:t>
    </dgm:pt>
    <dgm:pt modelId="{5E5EB79F-2BCA-4063-B2DA-6B355E1554BB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B</a:t>
          </a:r>
          <a:r>
            <a:rPr lang="vi-VN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Ư</a:t>
          </a:r>
          <a:r>
            <a: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ỚC 3. LÀM BÀI</a:t>
          </a:r>
        </a:p>
      </dgm:t>
    </dgm:pt>
    <dgm:pt modelId="{6B4F610E-0F31-45B9-A28A-5F784F3F799A}" type="parTrans" cxnId="{0A36591A-7069-4B5B-B971-5D2E8948E2B1}">
      <dgm:prSet/>
      <dgm:spPr/>
      <dgm:t>
        <a:bodyPr/>
        <a:lstStyle/>
        <a:p>
          <a:endParaRPr lang="en-US"/>
        </a:p>
      </dgm:t>
    </dgm:pt>
    <dgm:pt modelId="{AACD444B-8A91-4459-B7D1-76C8EA1FA35B}" type="sibTrans" cxnId="{0A36591A-7069-4B5B-B971-5D2E8948E2B1}">
      <dgm:prSet/>
      <dgm:spPr/>
      <dgm:t>
        <a:bodyPr/>
        <a:lstStyle/>
        <a:p>
          <a:endParaRPr lang="en-US"/>
        </a:p>
      </dgm:t>
    </dgm:pt>
    <dgm:pt modelId="{C2EB6D96-CA0B-4916-BC62-F7A33F90ACCD}">
      <dgm:prSet phldrT="[Text]"/>
      <dgm:spPr>
        <a:solidFill>
          <a:srgbClr val="0033CC"/>
        </a:solidFill>
      </dgm:spPr>
      <dgm:t>
        <a:bodyPr/>
        <a:lstStyle/>
        <a:p>
          <a:r>
            <a: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B</a:t>
          </a:r>
          <a:r>
            <a:rPr lang="vi-VN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Ư</a:t>
          </a:r>
          <a:r>
            <a: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ỚC 4. NỘP BÀI</a:t>
          </a:r>
        </a:p>
      </dgm:t>
    </dgm:pt>
    <dgm:pt modelId="{CFEE1ECB-5609-432A-B69D-30DC2243CCC0}" type="parTrans" cxnId="{A3EFD7A6-F141-4E74-9F95-0BD3014768E8}">
      <dgm:prSet/>
      <dgm:spPr/>
      <dgm:t>
        <a:bodyPr/>
        <a:lstStyle/>
        <a:p>
          <a:endParaRPr lang="en-US"/>
        </a:p>
      </dgm:t>
    </dgm:pt>
    <dgm:pt modelId="{4B144ED1-01D7-475D-9EA4-5BD302C4155A}" type="sibTrans" cxnId="{A3EFD7A6-F141-4E74-9F95-0BD3014768E8}">
      <dgm:prSet/>
      <dgm:spPr/>
      <dgm:t>
        <a:bodyPr/>
        <a:lstStyle/>
        <a:p>
          <a:endParaRPr lang="en-US"/>
        </a:p>
      </dgm:t>
    </dgm:pt>
    <dgm:pt modelId="{63F953E5-3A24-41A2-93C6-7ACD29537F1E}" type="pres">
      <dgm:prSet presAssocID="{94686E11-72C7-464B-AD57-4C3950296123}" presName="Name0" presStyleCnt="0">
        <dgm:presLayoutVars>
          <dgm:dir/>
          <dgm:animLvl val="lvl"/>
          <dgm:resizeHandles val="exact"/>
        </dgm:presLayoutVars>
      </dgm:prSet>
      <dgm:spPr/>
    </dgm:pt>
    <dgm:pt modelId="{9B053F34-FDDB-4EE5-ADF4-E43846C0C658}" type="pres">
      <dgm:prSet presAssocID="{D31FB8F7-CB61-4A3C-A588-0F32396C5E0C}" presName="parTxOnly" presStyleLbl="node1" presStyleIdx="0" presStyleCnt="4" custLinFactNeighborX="25668" custLinFactNeighborY="-3145">
        <dgm:presLayoutVars>
          <dgm:chMax val="0"/>
          <dgm:chPref val="0"/>
          <dgm:bulletEnabled val="1"/>
        </dgm:presLayoutVars>
      </dgm:prSet>
      <dgm:spPr/>
    </dgm:pt>
    <dgm:pt modelId="{E4C6238E-B5BE-41E7-AB55-9CCBEF637BB9}" type="pres">
      <dgm:prSet presAssocID="{71388B37-366B-4051-B358-C2C660249FFE}" presName="parTxOnlySpace" presStyleCnt="0"/>
      <dgm:spPr/>
    </dgm:pt>
    <dgm:pt modelId="{9A792139-F5B5-4C09-A03A-840A468F95E5}" type="pres">
      <dgm:prSet presAssocID="{1597F080-AB44-4E13-91A7-DAD82CFA9A79}" presName="parTxOnly" presStyleLbl="node1" presStyleIdx="1" presStyleCnt="4" custLinFactNeighborY="-2594">
        <dgm:presLayoutVars>
          <dgm:chMax val="0"/>
          <dgm:chPref val="0"/>
          <dgm:bulletEnabled val="1"/>
        </dgm:presLayoutVars>
      </dgm:prSet>
      <dgm:spPr/>
    </dgm:pt>
    <dgm:pt modelId="{DCBEFE2B-F253-44F7-82EA-8FAC56604828}" type="pres">
      <dgm:prSet presAssocID="{D1B45A42-E2B9-46DF-9519-C0DF2F75BE60}" presName="parTxOnlySpace" presStyleCnt="0"/>
      <dgm:spPr/>
    </dgm:pt>
    <dgm:pt modelId="{B8F2D3A3-9109-4438-8E0E-B7E4FC4ABA6C}" type="pres">
      <dgm:prSet presAssocID="{5E5EB79F-2BCA-4063-B2DA-6B355E1554BB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E169D20-C3A3-4252-9231-3F1EC091E137}" type="pres">
      <dgm:prSet presAssocID="{AACD444B-8A91-4459-B7D1-76C8EA1FA35B}" presName="parTxOnlySpace" presStyleCnt="0"/>
      <dgm:spPr/>
    </dgm:pt>
    <dgm:pt modelId="{BA17956D-0F3E-4731-AB7E-AEFEC4459A16}" type="pres">
      <dgm:prSet presAssocID="{C2EB6D96-CA0B-4916-BC62-F7A33F90ACCD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C55ED0A-0D0B-4769-BC2E-BE434CE9AEE5}" type="presOf" srcId="{1597F080-AB44-4E13-91A7-DAD82CFA9A79}" destId="{9A792139-F5B5-4C09-A03A-840A468F95E5}" srcOrd="0" destOrd="0" presId="urn:microsoft.com/office/officeart/2005/8/layout/chevron1"/>
    <dgm:cxn modelId="{0A36591A-7069-4B5B-B971-5D2E8948E2B1}" srcId="{94686E11-72C7-464B-AD57-4C3950296123}" destId="{5E5EB79F-2BCA-4063-B2DA-6B355E1554BB}" srcOrd="2" destOrd="0" parTransId="{6B4F610E-0F31-45B9-A28A-5F784F3F799A}" sibTransId="{AACD444B-8A91-4459-B7D1-76C8EA1FA35B}"/>
    <dgm:cxn modelId="{EABBD462-F5E1-4952-9406-96B9F19C6798}" type="presOf" srcId="{94686E11-72C7-464B-AD57-4C3950296123}" destId="{63F953E5-3A24-41A2-93C6-7ACD29537F1E}" srcOrd="0" destOrd="0" presId="urn:microsoft.com/office/officeart/2005/8/layout/chevron1"/>
    <dgm:cxn modelId="{978BAB7E-C37D-4971-AF01-5B2D89A015CE}" type="presOf" srcId="{5E5EB79F-2BCA-4063-B2DA-6B355E1554BB}" destId="{B8F2D3A3-9109-4438-8E0E-B7E4FC4ABA6C}" srcOrd="0" destOrd="0" presId="urn:microsoft.com/office/officeart/2005/8/layout/chevron1"/>
    <dgm:cxn modelId="{5072F6A2-09E8-4BCB-A5AE-6AFA5DE228DC}" type="presOf" srcId="{C2EB6D96-CA0B-4916-BC62-F7A33F90ACCD}" destId="{BA17956D-0F3E-4731-AB7E-AEFEC4459A16}" srcOrd="0" destOrd="0" presId="urn:microsoft.com/office/officeart/2005/8/layout/chevron1"/>
    <dgm:cxn modelId="{A3EFD7A6-F141-4E74-9F95-0BD3014768E8}" srcId="{94686E11-72C7-464B-AD57-4C3950296123}" destId="{C2EB6D96-CA0B-4916-BC62-F7A33F90ACCD}" srcOrd="3" destOrd="0" parTransId="{CFEE1ECB-5609-432A-B69D-30DC2243CCC0}" sibTransId="{4B144ED1-01D7-475D-9EA4-5BD302C4155A}"/>
    <dgm:cxn modelId="{720CB1CE-8ABF-456A-9970-384CE4C34DA4}" srcId="{94686E11-72C7-464B-AD57-4C3950296123}" destId="{1597F080-AB44-4E13-91A7-DAD82CFA9A79}" srcOrd="1" destOrd="0" parTransId="{4E086000-6302-4E3B-84B9-A1F993C64B8A}" sibTransId="{D1B45A42-E2B9-46DF-9519-C0DF2F75BE60}"/>
    <dgm:cxn modelId="{AF3E27DA-3C60-494A-BDC8-83B1F1E19EC9}" type="presOf" srcId="{D31FB8F7-CB61-4A3C-A588-0F32396C5E0C}" destId="{9B053F34-FDDB-4EE5-ADF4-E43846C0C658}" srcOrd="0" destOrd="0" presId="urn:microsoft.com/office/officeart/2005/8/layout/chevron1"/>
    <dgm:cxn modelId="{D503D2FF-1398-4CDE-A195-EC50193E78BF}" srcId="{94686E11-72C7-464B-AD57-4C3950296123}" destId="{D31FB8F7-CB61-4A3C-A588-0F32396C5E0C}" srcOrd="0" destOrd="0" parTransId="{8795557E-5D26-4758-B24D-CCFDD19D8D70}" sibTransId="{71388B37-366B-4051-B358-C2C660249FFE}"/>
    <dgm:cxn modelId="{CEBE7ED0-038D-4CB9-B867-D063CB66F6F8}" type="presParOf" srcId="{63F953E5-3A24-41A2-93C6-7ACD29537F1E}" destId="{9B053F34-FDDB-4EE5-ADF4-E43846C0C658}" srcOrd="0" destOrd="0" presId="urn:microsoft.com/office/officeart/2005/8/layout/chevron1"/>
    <dgm:cxn modelId="{3452471A-31CA-49EB-8EAD-32CF42E66E3C}" type="presParOf" srcId="{63F953E5-3A24-41A2-93C6-7ACD29537F1E}" destId="{E4C6238E-B5BE-41E7-AB55-9CCBEF637BB9}" srcOrd="1" destOrd="0" presId="urn:microsoft.com/office/officeart/2005/8/layout/chevron1"/>
    <dgm:cxn modelId="{DE5B1D59-A731-488B-BE16-B60FADB3CF8E}" type="presParOf" srcId="{63F953E5-3A24-41A2-93C6-7ACD29537F1E}" destId="{9A792139-F5B5-4C09-A03A-840A468F95E5}" srcOrd="2" destOrd="0" presId="urn:microsoft.com/office/officeart/2005/8/layout/chevron1"/>
    <dgm:cxn modelId="{07ECCDE5-8A79-4E94-AC38-0FF47B353C0D}" type="presParOf" srcId="{63F953E5-3A24-41A2-93C6-7ACD29537F1E}" destId="{DCBEFE2B-F253-44F7-82EA-8FAC56604828}" srcOrd="3" destOrd="0" presId="urn:microsoft.com/office/officeart/2005/8/layout/chevron1"/>
    <dgm:cxn modelId="{5EF2447B-75DB-4848-814F-516EB1CB4EE7}" type="presParOf" srcId="{63F953E5-3A24-41A2-93C6-7ACD29537F1E}" destId="{B8F2D3A3-9109-4438-8E0E-B7E4FC4ABA6C}" srcOrd="4" destOrd="0" presId="urn:microsoft.com/office/officeart/2005/8/layout/chevron1"/>
    <dgm:cxn modelId="{1BA01C04-BD94-414C-869F-7288BCFFA3B9}" type="presParOf" srcId="{63F953E5-3A24-41A2-93C6-7ACD29537F1E}" destId="{0E169D20-C3A3-4252-9231-3F1EC091E137}" srcOrd="5" destOrd="0" presId="urn:microsoft.com/office/officeart/2005/8/layout/chevron1"/>
    <dgm:cxn modelId="{6DBA32E8-2B9D-4F66-A97E-5778FC33A3B4}" type="presParOf" srcId="{63F953E5-3A24-41A2-93C6-7ACD29537F1E}" destId="{BA17956D-0F3E-4731-AB7E-AEFEC4459A16}" srcOrd="6" destOrd="0" presId="urn:microsoft.com/office/officeart/2005/8/layout/chevron1"/>
  </dgm:cxnLst>
  <dgm:bg>
    <a:solidFill>
      <a:schemeClr val="accent3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686E11-72C7-464B-AD57-4C3950296123}" type="doc">
      <dgm:prSet loTypeId="urn:microsoft.com/office/officeart/2005/8/layout/hProcess9" loCatId="process" qsTypeId="urn:microsoft.com/office/officeart/2005/8/quickstyle/simple4" qsCatId="simple" csTypeId="urn:microsoft.com/office/officeart/2005/8/colors/colorful2" csCatId="colorful" phldr="1"/>
      <dgm:spPr/>
    </dgm:pt>
    <dgm:pt modelId="{C2EB6D96-CA0B-4916-BC62-F7A33F90ACCD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B</a:t>
          </a:r>
          <a:r>
            <a: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Ư</a:t>
          </a:r>
          <a:r>
            <a: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ỚC 4: </a:t>
          </a:r>
          <a:r>
            <a: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NỘP BÀI</a:t>
          </a:r>
        </a:p>
      </dgm:t>
    </dgm:pt>
    <dgm:pt modelId="{CFEE1ECB-5609-432A-B69D-30DC2243CCC0}" type="parTrans" cxnId="{A3EFD7A6-F141-4E74-9F95-0BD3014768E8}">
      <dgm:prSet/>
      <dgm:spPr/>
      <dgm:t>
        <a:bodyPr/>
        <a:lstStyle/>
        <a:p>
          <a:endParaRPr lang="en-US"/>
        </a:p>
      </dgm:t>
    </dgm:pt>
    <dgm:pt modelId="{4B144ED1-01D7-475D-9EA4-5BD302C4155A}" type="sibTrans" cxnId="{A3EFD7A6-F141-4E74-9F95-0BD3014768E8}">
      <dgm:prSet/>
      <dgm:spPr/>
      <dgm:t>
        <a:bodyPr/>
        <a:lstStyle/>
        <a:p>
          <a:endParaRPr lang="en-US"/>
        </a:p>
      </dgm:t>
    </dgm:pt>
    <dgm:pt modelId="{297A492F-404E-471B-AD8A-D6EB7BD2806C}" type="pres">
      <dgm:prSet presAssocID="{94686E11-72C7-464B-AD57-4C3950296123}" presName="CompostProcess" presStyleCnt="0">
        <dgm:presLayoutVars>
          <dgm:dir/>
          <dgm:resizeHandles val="exact"/>
        </dgm:presLayoutVars>
      </dgm:prSet>
      <dgm:spPr/>
    </dgm:pt>
    <dgm:pt modelId="{16F413F0-4071-4F61-99D2-112EBBA7FF03}" type="pres">
      <dgm:prSet presAssocID="{94686E11-72C7-464B-AD57-4C3950296123}" presName="arrow" presStyleLbl="bgShp" presStyleIdx="0" presStyleCnt="1"/>
      <dgm:spPr>
        <a:solidFill>
          <a:srgbClr val="FF0000"/>
        </a:solidFill>
      </dgm:spPr>
    </dgm:pt>
    <dgm:pt modelId="{1B3C8E6B-8F13-4801-9CF6-878489D14679}" type="pres">
      <dgm:prSet presAssocID="{94686E11-72C7-464B-AD57-4C3950296123}" presName="linearProcess" presStyleCnt="0"/>
      <dgm:spPr/>
    </dgm:pt>
    <dgm:pt modelId="{49CBE509-96D8-47A9-B705-C4E005F6418C}" type="pres">
      <dgm:prSet presAssocID="{C2EB6D96-CA0B-4916-BC62-F7A33F90ACCD}" presName="textNode" presStyleLbl="node1" presStyleIdx="0" presStyleCnt="1" custLinFactNeighborX="-12728">
        <dgm:presLayoutVars>
          <dgm:bulletEnabled val="1"/>
        </dgm:presLayoutVars>
      </dgm:prSet>
      <dgm:spPr/>
    </dgm:pt>
  </dgm:ptLst>
  <dgm:cxnLst>
    <dgm:cxn modelId="{80EF330B-405F-4138-A353-79F540F4E2C4}" type="presOf" srcId="{94686E11-72C7-464B-AD57-4C3950296123}" destId="{297A492F-404E-471B-AD8A-D6EB7BD2806C}" srcOrd="0" destOrd="0" presId="urn:microsoft.com/office/officeart/2005/8/layout/hProcess9"/>
    <dgm:cxn modelId="{A3EFD7A6-F141-4E74-9F95-0BD3014768E8}" srcId="{94686E11-72C7-464B-AD57-4C3950296123}" destId="{C2EB6D96-CA0B-4916-BC62-F7A33F90ACCD}" srcOrd="0" destOrd="0" parTransId="{CFEE1ECB-5609-432A-B69D-30DC2243CCC0}" sibTransId="{4B144ED1-01D7-475D-9EA4-5BD302C4155A}"/>
    <dgm:cxn modelId="{368FB8AC-DEEC-4781-B072-1B3E90EDB85C}" type="presOf" srcId="{C2EB6D96-CA0B-4916-BC62-F7A33F90ACCD}" destId="{49CBE509-96D8-47A9-B705-C4E005F6418C}" srcOrd="0" destOrd="0" presId="urn:microsoft.com/office/officeart/2005/8/layout/hProcess9"/>
    <dgm:cxn modelId="{1D808017-79F5-47FB-B2EC-347265054C9B}" type="presParOf" srcId="{297A492F-404E-471B-AD8A-D6EB7BD2806C}" destId="{16F413F0-4071-4F61-99D2-112EBBA7FF03}" srcOrd="0" destOrd="0" presId="urn:microsoft.com/office/officeart/2005/8/layout/hProcess9"/>
    <dgm:cxn modelId="{B3035B45-7549-4C32-AFDB-E6009EE7AC4F}" type="presParOf" srcId="{297A492F-404E-471B-AD8A-D6EB7BD2806C}" destId="{1B3C8E6B-8F13-4801-9CF6-878489D14679}" srcOrd="1" destOrd="0" presId="urn:microsoft.com/office/officeart/2005/8/layout/hProcess9"/>
    <dgm:cxn modelId="{0DE57AC6-7EC6-47F3-9388-32A683A935F3}" type="presParOf" srcId="{1B3C8E6B-8F13-4801-9CF6-878489D14679}" destId="{49CBE509-96D8-47A9-B705-C4E005F6418C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188ADC-BC4A-4841-818A-7924ACA6E6FB}" type="doc">
      <dgm:prSet loTypeId="urn:microsoft.com/office/officeart/2005/8/layout/process2" loCatId="process" qsTypeId="urn:microsoft.com/office/officeart/2005/8/quickstyle/simple3" qsCatId="simple" csTypeId="urn:microsoft.com/office/officeart/2005/8/colors/colorful5" csCatId="colorful" phldr="1"/>
      <dgm:spPr/>
    </dgm:pt>
    <dgm:pt modelId="{5530B6F4-DCA8-4F7D-A8C7-5A50697EC796}">
      <dgm:prSet phldrT="[Text]" custT="1"/>
      <dgm:spPr>
        <a:solidFill>
          <a:srgbClr val="06EAAE"/>
        </a:solidFill>
      </dgm:spPr>
      <dgm:t>
        <a:bodyPr/>
        <a:lstStyle/>
        <a:p>
          <a:r>
            <a:rPr lang="en-US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Mở</a:t>
          </a:r>
          <a:r>
            <a: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Titkul</a:t>
          </a:r>
          <a:r>
            <a: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Wingdings" panose="05000000000000000000" pitchFamily="2" charset="2"/>
            </a:rPr>
            <a:t> </a:t>
          </a:r>
          <a:r>
            <a:rPr lang="en-US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Wingdings" panose="05000000000000000000" pitchFamily="2" charset="2"/>
            </a:rPr>
            <a:t>Bấm</a:t>
          </a:r>
          <a:r>
            <a: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Wingdings" panose="05000000000000000000" pitchFamily="2" charset="2"/>
            </a:rPr>
            <a:t> </a:t>
          </a:r>
          <a:r>
            <a:rPr lang="en-US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Wingdings" panose="05000000000000000000" pitchFamily="2" charset="2"/>
            </a:rPr>
            <a:t>chọn</a:t>
          </a:r>
          <a:r>
            <a: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Wingdings" panose="05000000000000000000" pitchFamily="2" charset="2"/>
            </a:rPr>
            <a:t> </a:t>
          </a:r>
          <a:r>
            <a: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anose="05000000000000000000" pitchFamily="2" charset="2"/>
            </a:rPr>
            <a:t>“</a:t>
          </a:r>
          <a:r>
            <a:rPr lang="en-US" sz="3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anose="05000000000000000000" pitchFamily="2" charset="2"/>
            </a:rPr>
            <a:t>Nộp</a:t>
          </a:r>
          <a:r>
            <a: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anose="05000000000000000000" pitchFamily="2" charset="2"/>
            </a:rPr>
            <a:t> </a:t>
          </a:r>
          <a:r>
            <a:rPr lang="en-US" sz="3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anose="05000000000000000000" pitchFamily="2" charset="2"/>
            </a:rPr>
            <a:t>bài</a:t>
          </a:r>
          <a:r>
            <a: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anose="05000000000000000000" pitchFamily="2" charset="2"/>
            </a:rPr>
            <a:t>”</a:t>
          </a:r>
          <a:endParaRPr lang="en-US" sz="3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427CCF9-36B6-4E2D-B77E-7B6C4ECB188F}" type="parTrans" cxnId="{DB0B87F3-76AA-4AC6-B6BD-C38665DB9FAF}">
      <dgm:prSet/>
      <dgm:spPr/>
      <dgm:t>
        <a:bodyPr/>
        <a:lstStyle/>
        <a:p>
          <a:endParaRPr lang="en-US"/>
        </a:p>
      </dgm:t>
    </dgm:pt>
    <dgm:pt modelId="{697BE95E-0950-43BC-9CEE-CAFC7E3A3D3D}" type="sibTrans" cxnId="{DB0B87F3-76AA-4AC6-B6BD-C38665DB9FAF}">
      <dgm:prSet/>
      <dgm:spPr/>
      <dgm:t>
        <a:bodyPr/>
        <a:lstStyle/>
        <a:p>
          <a:endParaRPr lang="en-US"/>
        </a:p>
      </dgm:t>
    </dgm:pt>
    <dgm:pt modelId="{9A92AC2E-CB22-487A-BE41-5DD71C171F88}">
      <dgm:prSet phldrT="[Text]" custT="1"/>
      <dgm:spPr>
        <a:solidFill>
          <a:srgbClr val="06EAAE"/>
        </a:solidFill>
      </dgm:spPr>
      <dgm:t>
        <a:bodyPr/>
        <a:lstStyle/>
        <a:p>
          <a:r>
            <a:rPr lang="en-US" sz="3200" dirty="0" err="1">
              <a:latin typeface="Times New Roman" pitchFamily="18" charset="0"/>
              <a:cs typeface="Times New Roman" pitchFamily="18" charset="0"/>
            </a:rPr>
            <a:t>Gửi</a:t>
          </a:r>
          <a:r>
            <a:rPr lang="en-US" sz="3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3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>
              <a:latin typeface="Times New Roman" pitchFamily="18" charset="0"/>
              <a:cs typeface="Times New Roman" pitchFamily="18" charset="0"/>
            </a:rPr>
            <a:t>lên</a:t>
          </a:r>
          <a:r>
            <a:rPr lang="en-US" sz="3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>
              <a:latin typeface="Times New Roman" pitchFamily="18" charset="0"/>
              <a:cs typeface="Times New Roman" pitchFamily="18" charset="0"/>
            </a:rPr>
            <a:t>theo</a:t>
          </a:r>
          <a:r>
            <a:rPr lang="en-US" sz="3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>
              <a:latin typeface="Times New Roman" pitchFamily="18" charset="0"/>
              <a:cs typeface="Times New Roman" pitchFamily="18" charset="0"/>
            </a:rPr>
            <a:t>thứ</a:t>
          </a:r>
          <a:r>
            <a:rPr lang="en-US" sz="3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>
              <a:latin typeface="Times New Roman" pitchFamily="18" charset="0"/>
              <a:cs typeface="Times New Roman" pitchFamily="18" charset="0"/>
            </a:rPr>
            <a:t>tự</a:t>
          </a:r>
          <a:endParaRPr lang="en-US" sz="3200" dirty="0">
            <a:latin typeface="Times New Roman" pitchFamily="18" charset="0"/>
            <a:cs typeface="Times New Roman" pitchFamily="18" charset="0"/>
          </a:endParaRPr>
        </a:p>
      </dgm:t>
    </dgm:pt>
    <dgm:pt modelId="{18393DC5-9D9E-49BF-AF47-667A4D16015A}" type="parTrans" cxnId="{1A529294-72ED-43EA-85EB-F5A28C4CEB03}">
      <dgm:prSet/>
      <dgm:spPr/>
      <dgm:t>
        <a:bodyPr/>
        <a:lstStyle/>
        <a:p>
          <a:endParaRPr lang="en-US"/>
        </a:p>
      </dgm:t>
    </dgm:pt>
    <dgm:pt modelId="{FDC7414C-6FFF-4C0C-8861-05E245E03569}" type="sibTrans" cxnId="{1A529294-72ED-43EA-85EB-F5A28C4CEB03}">
      <dgm:prSet/>
      <dgm:spPr/>
      <dgm:t>
        <a:bodyPr/>
        <a:lstStyle/>
        <a:p>
          <a:endParaRPr lang="en-US"/>
        </a:p>
      </dgm:t>
    </dgm:pt>
    <dgm:pt modelId="{3AAD3C2A-F597-4EF2-B5B1-5B7CCA8A77F8}">
      <dgm:prSet phldrT="[Text]" custT="1"/>
      <dgm:spPr>
        <a:solidFill>
          <a:srgbClr val="00FFFF"/>
        </a:solidFill>
      </dgm:spPr>
      <dgm:t>
        <a:bodyPr/>
        <a:lstStyle/>
        <a:p>
          <a:r>
            <a:rPr lang="en-US" sz="3200" dirty="0" err="1">
              <a:latin typeface="Times New Roman" pitchFamily="18" charset="0"/>
              <a:cs typeface="Times New Roman" pitchFamily="18" charset="0"/>
            </a:rPr>
            <a:t>Nhấn</a:t>
          </a:r>
          <a:r>
            <a:rPr lang="en-US" sz="3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“</a:t>
          </a:r>
          <a:r>
            <a:rPr lang="en-US" sz="3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Gửi</a:t>
          </a:r>
          <a:r>
            <a: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”</a:t>
          </a:r>
        </a:p>
      </dgm:t>
    </dgm:pt>
    <dgm:pt modelId="{F889BCCE-05D9-40A8-8778-25D6F3745CD5}" type="parTrans" cxnId="{32BDB73A-50C8-4B8D-B661-29D5BBF08842}">
      <dgm:prSet/>
      <dgm:spPr/>
      <dgm:t>
        <a:bodyPr/>
        <a:lstStyle/>
        <a:p>
          <a:endParaRPr lang="en-US"/>
        </a:p>
      </dgm:t>
    </dgm:pt>
    <dgm:pt modelId="{7A7253C0-C1B0-4508-90E0-910E983F07BF}" type="sibTrans" cxnId="{32BDB73A-50C8-4B8D-B661-29D5BBF08842}">
      <dgm:prSet/>
      <dgm:spPr/>
      <dgm:t>
        <a:bodyPr/>
        <a:lstStyle/>
        <a:p>
          <a:endParaRPr lang="en-US"/>
        </a:p>
      </dgm:t>
    </dgm:pt>
    <dgm:pt modelId="{79857E4C-D2E3-4ABD-9594-08198C607B52}">
      <dgm:prSet phldrT="[Text]" custT="1"/>
      <dgm:spPr>
        <a:solidFill>
          <a:srgbClr val="00FFFF"/>
        </a:solidFill>
      </dgm:spPr>
      <dgm:t>
        <a:bodyPr/>
        <a:lstStyle/>
        <a:p>
          <a:r>
            <a:rPr lang="en-US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Chụp</a:t>
          </a:r>
          <a:r>
            <a: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bài</a:t>
          </a:r>
          <a:r>
            <a: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làm</a:t>
          </a:r>
          <a:r>
            <a: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</a:t>
          </a:r>
          <a:r>
            <a:rPr lang="en-US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nếu</a:t>
          </a:r>
          <a:r>
            <a: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giấy</a:t>
          </a:r>
          <a:r>
            <a: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tập</a:t>
          </a:r>
          <a:r>
            <a: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 2 </a:t>
          </a:r>
          <a:r>
            <a:rPr lang="en-US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trang</a:t>
          </a:r>
          <a:r>
            <a: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/ </a:t>
          </a:r>
          <a:r>
            <a:rPr lang="en-US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10A29CC9-ED0A-4D35-903F-5A1D7B0729B1}" type="parTrans" cxnId="{52807AAD-94BA-4314-9F0D-33E092419ADF}">
      <dgm:prSet/>
      <dgm:spPr/>
      <dgm:t>
        <a:bodyPr/>
        <a:lstStyle/>
        <a:p>
          <a:endParaRPr lang="en-US"/>
        </a:p>
      </dgm:t>
    </dgm:pt>
    <dgm:pt modelId="{86DBDAC1-562D-44CE-B721-3D7822FC8E93}" type="sibTrans" cxnId="{52807AAD-94BA-4314-9F0D-33E092419ADF}">
      <dgm:prSet/>
      <dgm:spPr/>
      <dgm:t>
        <a:bodyPr/>
        <a:lstStyle/>
        <a:p>
          <a:endParaRPr lang="en-US"/>
        </a:p>
      </dgm:t>
    </dgm:pt>
    <dgm:pt modelId="{4E98171E-80E6-43F1-8691-0EC8D35FB4E8}">
      <dgm:prSet phldrT="[Text]" custT="1"/>
      <dgm:spPr>
        <a:solidFill>
          <a:srgbClr val="00FFFF"/>
        </a:solidFill>
      </dgm:spPr>
      <dgm:t>
        <a:bodyPr/>
        <a:lstStyle/>
        <a:p>
          <a:r>
            <a:rPr lang="en-US" sz="3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Nhập</a:t>
          </a:r>
          <a:r>
            <a: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số</a:t>
          </a:r>
          <a:r>
            <a: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trang</a:t>
          </a:r>
          <a:r>
            <a: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3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số</a:t>
          </a:r>
          <a:r>
            <a: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ảnh</a:t>
          </a:r>
          <a:endParaRPr lang="en-US" sz="3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3D2AB85-935B-471A-83BD-3C565C8CCBD8}" type="parTrans" cxnId="{85D85E65-0FA6-4800-BE8E-A73A2A9BB4CF}">
      <dgm:prSet/>
      <dgm:spPr/>
      <dgm:t>
        <a:bodyPr/>
        <a:lstStyle/>
        <a:p>
          <a:endParaRPr lang="en-US"/>
        </a:p>
      </dgm:t>
    </dgm:pt>
    <dgm:pt modelId="{DED006C5-2A5A-40E0-91F0-89DD32C9704A}" type="sibTrans" cxnId="{85D85E65-0FA6-4800-BE8E-A73A2A9BB4CF}">
      <dgm:prSet/>
      <dgm:spPr/>
      <dgm:t>
        <a:bodyPr/>
        <a:lstStyle/>
        <a:p>
          <a:endParaRPr lang="en-US"/>
        </a:p>
      </dgm:t>
    </dgm:pt>
    <dgm:pt modelId="{A661B955-0E71-4C93-B055-30153A292073}" type="pres">
      <dgm:prSet presAssocID="{E2188ADC-BC4A-4841-818A-7924ACA6E6FB}" presName="linearFlow" presStyleCnt="0">
        <dgm:presLayoutVars>
          <dgm:resizeHandles val="exact"/>
        </dgm:presLayoutVars>
      </dgm:prSet>
      <dgm:spPr/>
    </dgm:pt>
    <dgm:pt modelId="{058B93B2-8E1B-414B-BFE3-EC356A93897B}" type="pres">
      <dgm:prSet presAssocID="{79857E4C-D2E3-4ABD-9594-08198C607B52}" presName="node" presStyleLbl="node1" presStyleIdx="0" presStyleCnt="5" custScaleX="356446" custLinFactNeighborX="-10278" custLinFactNeighborY="-855">
        <dgm:presLayoutVars>
          <dgm:bulletEnabled val="1"/>
        </dgm:presLayoutVars>
      </dgm:prSet>
      <dgm:spPr/>
    </dgm:pt>
    <dgm:pt modelId="{3A529FD2-0B6D-4DD8-B118-23770CA2B192}" type="pres">
      <dgm:prSet presAssocID="{86DBDAC1-562D-44CE-B721-3D7822FC8E93}" presName="sibTrans" presStyleLbl="sibTrans2D1" presStyleIdx="0" presStyleCnt="4"/>
      <dgm:spPr/>
    </dgm:pt>
    <dgm:pt modelId="{BA1990E6-2352-4436-AF9B-C2D151C4BE31}" type="pres">
      <dgm:prSet presAssocID="{86DBDAC1-562D-44CE-B721-3D7822FC8E93}" presName="connectorText" presStyleLbl="sibTrans2D1" presStyleIdx="0" presStyleCnt="4"/>
      <dgm:spPr/>
    </dgm:pt>
    <dgm:pt modelId="{5F4255E6-F880-4CD1-9A88-B459DB6A893F}" type="pres">
      <dgm:prSet presAssocID="{5530B6F4-DCA8-4F7D-A8C7-5A50697EC796}" presName="node" presStyleLbl="node1" presStyleIdx="1" presStyleCnt="5" custScaleX="356198" custLinFactNeighborX="-5989" custLinFactNeighborY="-32259">
        <dgm:presLayoutVars>
          <dgm:bulletEnabled val="1"/>
        </dgm:presLayoutVars>
      </dgm:prSet>
      <dgm:spPr/>
    </dgm:pt>
    <dgm:pt modelId="{2C548AB9-5FDD-4617-96E9-F3D8E6E709D3}" type="pres">
      <dgm:prSet presAssocID="{697BE95E-0950-43BC-9CEE-CAFC7E3A3D3D}" presName="sibTrans" presStyleLbl="sibTrans2D1" presStyleIdx="1" presStyleCnt="4"/>
      <dgm:spPr/>
    </dgm:pt>
    <dgm:pt modelId="{29109DF7-0366-446E-BA03-B92A73F24FCD}" type="pres">
      <dgm:prSet presAssocID="{697BE95E-0950-43BC-9CEE-CAFC7E3A3D3D}" presName="connectorText" presStyleLbl="sibTrans2D1" presStyleIdx="1" presStyleCnt="4"/>
      <dgm:spPr/>
    </dgm:pt>
    <dgm:pt modelId="{189325DA-4CEC-480E-A346-A1CB0457B088}" type="pres">
      <dgm:prSet presAssocID="{4E98171E-80E6-43F1-8691-0EC8D35FB4E8}" presName="node" presStyleLbl="node1" presStyleIdx="2" presStyleCnt="5" custScaleX="357262" custLinFactNeighborX="-5194" custLinFactNeighborY="-48016">
        <dgm:presLayoutVars>
          <dgm:bulletEnabled val="1"/>
        </dgm:presLayoutVars>
      </dgm:prSet>
      <dgm:spPr/>
    </dgm:pt>
    <dgm:pt modelId="{D07EC375-DEB0-447C-94ED-BE07C3ED4206}" type="pres">
      <dgm:prSet presAssocID="{DED006C5-2A5A-40E0-91F0-89DD32C9704A}" presName="sibTrans" presStyleLbl="sibTrans2D1" presStyleIdx="2" presStyleCnt="4"/>
      <dgm:spPr/>
    </dgm:pt>
    <dgm:pt modelId="{3E2E03F7-2D52-4BE1-A76A-AE1B6855BD18}" type="pres">
      <dgm:prSet presAssocID="{DED006C5-2A5A-40E0-91F0-89DD32C9704A}" presName="connectorText" presStyleLbl="sibTrans2D1" presStyleIdx="2" presStyleCnt="4"/>
      <dgm:spPr/>
    </dgm:pt>
    <dgm:pt modelId="{8FF5BCA1-D969-475E-AD69-C5B2747ED04A}" type="pres">
      <dgm:prSet presAssocID="{9A92AC2E-CB22-487A-BE41-5DD71C171F88}" presName="node" presStyleLbl="node1" presStyleIdx="3" presStyleCnt="5" custScaleX="360461" custLinFactNeighborX="-4940" custLinFactNeighborY="-30095">
        <dgm:presLayoutVars>
          <dgm:bulletEnabled val="1"/>
        </dgm:presLayoutVars>
      </dgm:prSet>
      <dgm:spPr/>
    </dgm:pt>
    <dgm:pt modelId="{9100E3B2-F038-4216-9312-21C68E5F604C}" type="pres">
      <dgm:prSet presAssocID="{FDC7414C-6FFF-4C0C-8861-05E245E03569}" presName="sibTrans" presStyleLbl="sibTrans2D1" presStyleIdx="3" presStyleCnt="4"/>
      <dgm:spPr/>
    </dgm:pt>
    <dgm:pt modelId="{F78E7FCA-8965-4275-A725-21141F1F3EB3}" type="pres">
      <dgm:prSet presAssocID="{FDC7414C-6FFF-4C0C-8861-05E245E03569}" presName="connectorText" presStyleLbl="sibTrans2D1" presStyleIdx="3" presStyleCnt="4"/>
      <dgm:spPr/>
    </dgm:pt>
    <dgm:pt modelId="{21500C54-4ED7-43CD-B1F4-F8A31C8131CB}" type="pres">
      <dgm:prSet presAssocID="{3AAD3C2A-F597-4EF2-B5B1-5B7CCA8A77F8}" presName="node" presStyleLbl="node1" presStyleIdx="4" presStyleCnt="5" custScaleX="359045" custLinFactNeighborX="-5271" custLinFactNeighborY="-14337">
        <dgm:presLayoutVars>
          <dgm:bulletEnabled val="1"/>
        </dgm:presLayoutVars>
      </dgm:prSet>
      <dgm:spPr/>
    </dgm:pt>
  </dgm:ptLst>
  <dgm:cxnLst>
    <dgm:cxn modelId="{A0D3E601-0E52-4DDE-9583-B77BADB9EF22}" type="presOf" srcId="{3AAD3C2A-F597-4EF2-B5B1-5B7CCA8A77F8}" destId="{21500C54-4ED7-43CD-B1F4-F8A31C8131CB}" srcOrd="0" destOrd="0" presId="urn:microsoft.com/office/officeart/2005/8/layout/process2"/>
    <dgm:cxn modelId="{1059BC16-5B2D-445F-99BF-9A11D3FD10EB}" type="presOf" srcId="{FDC7414C-6FFF-4C0C-8861-05E245E03569}" destId="{F78E7FCA-8965-4275-A725-21141F1F3EB3}" srcOrd="1" destOrd="0" presId="urn:microsoft.com/office/officeart/2005/8/layout/process2"/>
    <dgm:cxn modelId="{03274422-AD2B-41F2-A789-7BFD23E3D678}" type="presOf" srcId="{5530B6F4-DCA8-4F7D-A8C7-5A50697EC796}" destId="{5F4255E6-F880-4CD1-9A88-B459DB6A893F}" srcOrd="0" destOrd="0" presId="urn:microsoft.com/office/officeart/2005/8/layout/process2"/>
    <dgm:cxn modelId="{3626982E-C112-4E54-85FD-F3C4A63A21C2}" type="presOf" srcId="{697BE95E-0950-43BC-9CEE-CAFC7E3A3D3D}" destId="{2C548AB9-5FDD-4617-96E9-F3D8E6E709D3}" srcOrd="0" destOrd="0" presId="urn:microsoft.com/office/officeart/2005/8/layout/process2"/>
    <dgm:cxn modelId="{861E6039-C3C0-4724-99D6-C118EB322410}" type="presOf" srcId="{DED006C5-2A5A-40E0-91F0-89DD32C9704A}" destId="{3E2E03F7-2D52-4BE1-A76A-AE1B6855BD18}" srcOrd="1" destOrd="0" presId="urn:microsoft.com/office/officeart/2005/8/layout/process2"/>
    <dgm:cxn modelId="{9B9D723A-10CB-4489-894C-AB1F204D538F}" type="presOf" srcId="{697BE95E-0950-43BC-9CEE-CAFC7E3A3D3D}" destId="{29109DF7-0366-446E-BA03-B92A73F24FCD}" srcOrd="1" destOrd="0" presId="urn:microsoft.com/office/officeart/2005/8/layout/process2"/>
    <dgm:cxn modelId="{32BDB73A-50C8-4B8D-B661-29D5BBF08842}" srcId="{E2188ADC-BC4A-4841-818A-7924ACA6E6FB}" destId="{3AAD3C2A-F597-4EF2-B5B1-5B7CCA8A77F8}" srcOrd="4" destOrd="0" parTransId="{F889BCCE-05D9-40A8-8778-25D6F3745CD5}" sibTransId="{7A7253C0-C1B0-4508-90E0-910E983F07BF}"/>
    <dgm:cxn modelId="{85D85E65-0FA6-4800-BE8E-A73A2A9BB4CF}" srcId="{E2188ADC-BC4A-4841-818A-7924ACA6E6FB}" destId="{4E98171E-80E6-43F1-8691-0EC8D35FB4E8}" srcOrd="2" destOrd="0" parTransId="{93D2AB85-935B-471A-83BD-3C565C8CCBD8}" sibTransId="{DED006C5-2A5A-40E0-91F0-89DD32C9704A}"/>
    <dgm:cxn modelId="{8891B672-4F7C-4CDD-BCA9-7BB253109419}" type="presOf" srcId="{86DBDAC1-562D-44CE-B721-3D7822FC8E93}" destId="{BA1990E6-2352-4436-AF9B-C2D151C4BE31}" srcOrd="1" destOrd="0" presId="urn:microsoft.com/office/officeart/2005/8/layout/process2"/>
    <dgm:cxn modelId="{1A529294-72ED-43EA-85EB-F5A28C4CEB03}" srcId="{E2188ADC-BC4A-4841-818A-7924ACA6E6FB}" destId="{9A92AC2E-CB22-487A-BE41-5DD71C171F88}" srcOrd="3" destOrd="0" parTransId="{18393DC5-9D9E-49BF-AF47-667A4D16015A}" sibTransId="{FDC7414C-6FFF-4C0C-8861-05E245E03569}"/>
    <dgm:cxn modelId="{52807AAD-94BA-4314-9F0D-33E092419ADF}" srcId="{E2188ADC-BC4A-4841-818A-7924ACA6E6FB}" destId="{79857E4C-D2E3-4ABD-9594-08198C607B52}" srcOrd="0" destOrd="0" parTransId="{10A29CC9-ED0A-4D35-903F-5A1D7B0729B1}" sibTransId="{86DBDAC1-562D-44CE-B721-3D7822FC8E93}"/>
    <dgm:cxn modelId="{019750B3-7969-46E2-87E6-AAAAA3A8F75B}" type="presOf" srcId="{FDC7414C-6FFF-4C0C-8861-05E245E03569}" destId="{9100E3B2-F038-4216-9312-21C68E5F604C}" srcOrd="0" destOrd="0" presId="urn:microsoft.com/office/officeart/2005/8/layout/process2"/>
    <dgm:cxn modelId="{BF065AB8-C1A8-4B82-9727-BA8F6EACF543}" type="presOf" srcId="{86DBDAC1-562D-44CE-B721-3D7822FC8E93}" destId="{3A529FD2-0B6D-4DD8-B118-23770CA2B192}" srcOrd="0" destOrd="0" presId="urn:microsoft.com/office/officeart/2005/8/layout/process2"/>
    <dgm:cxn modelId="{B5D0E8B9-7A85-4F3D-A1E9-1368773F58EC}" type="presOf" srcId="{4E98171E-80E6-43F1-8691-0EC8D35FB4E8}" destId="{189325DA-4CEC-480E-A346-A1CB0457B088}" srcOrd="0" destOrd="0" presId="urn:microsoft.com/office/officeart/2005/8/layout/process2"/>
    <dgm:cxn modelId="{ED47C1CB-1647-4622-B5CF-314E517627C9}" type="presOf" srcId="{DED006C5-2A5A-40E0-91F0-89DD32C9704A}" destId="{D07EC375-DEB0-447C-94ED-BE07C3ED4206}" srcOrd="0" destOrd="0" presId="urn:microsoft.com/office/officeart/2005/8/layout/process2"/>
    <dgm:cxn modelId="{48605AD3-6E51-486E-B831-F4B4E8DCCD6A}" type="presOf" srcId="{E2188ADC-BC4A-4841-818A-7924ACA6E6FB}" destId="{A661B955-0E71-4C93-B055-30153A292073}" srcOrd="0" destOrd="0" presId="urn:microsoft.com/office/officeart/2005/8/layout/process2"/>
    <dgm:cxn modelId="{8AB088DC-BAB8-4EAE-9A58-559F7F90FE40}" type="presOf" srcId="{79857E4C-D2E3-4ABD-9594-08198C607B52}" destId="{058B93B2-8E1B-414B-BFE3-EC356A93897B}" srcOrd="0" destOrd="0" presId="urn:microsoft.com/office/officeart/2005/8/layout/process2"/>
    <dgm:cxn modelId="{1557B9F2-8353-41E5-94ED-BFD2E13C1E19}" type="presOf" srcId="{9A92AC2E-CB22-487A-BE41-5DD71C171F88}" destId="{8FF5BCA1-D969-475E-AD69-C5B2747ED04A}" srcOrd="0" destOrd="0" presId="urn:microsoft.com/office/officeart/2005/8/layout/process2"/>
    <dgm:cxn modelId="{DB0B87F3-76AA-4AC6-B6BD-C38665DB9FAF}" srcId="{E2188ADC-BC4A-4841-818A-7924ACA6E6FB}" destId="{5530B6F4-DCA8-4F7D-A8C7-5A50697EC796}" srcOrd="1" destOrd="0" parTransId="{0427CCF9-36B6-4E2D-B77E-7B6C4ECB188F}" sibTransId="{697BE95E-0950-43BC-9CEE-CAFC7E3A3D3D}"/>
    <dgm:cxn modelId="{FAC66185-8ABE-43B9-9535-6A340413EE74}" type="presParOf" srcId="{A661B955-0E71-4C93-B055-30153A292073}" destId="{058B93B2-8E1B-414B-BFE3-EC356A93897B}" srcOrd="0" destOrd="0" presId="urn:microsoft.com/office/officeart/2005/8/layout/process2"/>
    <dgm:cxn modelId="{66299BA1-6DAA-4084-949D-58F41274CA02}" type="presParOf" srcId="{A661B955-0E71-4C93-B055-30153A292073}" destId="{3A529FD2-0B6D-4DD8-B118-23770CA2B192}" srcOrd="1" destOrd="0" presId="urn:microsoft.com/office/officeart/2005/8/layout/process2"/>
    <dgm:cxn modelId="{E6968761-6523-4D80-871D-DFE78EBD0628}" type="presParOf" srcId="{3A529FD2-0B6D-4DD8-B118-23770CA2B192}" destId="{BA1990E6-2352-4436-AF9B-C2D151C4BE31}" srcOrd="0" destOrd="0" presId="urn:microsoft.com/office/officeart/2005/8/layout/process2"/>
    <dgm:cxn modelId="{D3329539-DB67-4C2A-B4D3-A8616247D9E0}" type="presParOf" srcId="{A661B955-0E71-4C93-B055-30153A292073}" destId="{5F4255E6-F880-4CD1-9A88-B459DB6A893F}" srcOrd="2" destOrd="0" presId="urn:microsoft.com/office/officeart/2005/8/layout/process2"/>
    <dgm:cxn modelId="{EA1C6EE9-4ED7-4F21-8D48-03F5C581527E}" type="presParOf" srcId="{A661B955-0E71-4C93-B055-30153A292073}" destId="{2C548AB9-5FDD-4617-96E9-F3D8E6E709D3}" srcOrd="3" destOrd="0" presId="urn:microsoft.com/office/officeart/2005/8/layout/process2"/>
    <dgm:cxn modelId="{738E1C99-9104-40F0-9D23-276AE50D5A4B}" type="presParOf" srcId="{2C548AB9-5FDD-4617-96E9-F3D8E6E709D3}" destId="{29109DF7-0366-446E-BA03-B92A73F24FCD}" srcOrd="0" destOrd="0" presId="urn:microsoft.com/office/officeart/2005/8/layout/process2"/>
    <dgm:cxn modelId="{33A7B5D8-9DEE-4904-9C83-00838C4B88CD}" type="presParOf" srcId="{A661B955-0E71-4C93-B055-30153A292073}" destId="{189325DA-4CEC-480E-A346-A1CB0457B088}" srcOrd="4" destOrd="0" presId="urn:microsoft.com/office/officeart/2005/8/layout/process2"/>
    <dgm:cxn modelId="{357EE3E6-4C23-4535-A855-101B948973B3}" type="presParOf" srcId="{A661B955-0E71-4C93-B055-30153A292073}" destId="{D07EC375-DEB0-447C-94ED-BE07C3ED4206}" srcOrd="5" destOrd="0" presId="urn:microsoft.com/office/officeart/2005/8/layout/process2"/>
    <dgm:cxn modelId="{8DD8D145-CE02-49EF-B185-DADDAD1BF0C6}" type="presParOf" srcId="{D07EC375-DEB0-447C-94ED-BE07C3ED4206}" destId="{3E2E03F7-2D52-4BE1-A76A-AE1B6855BD18}" srcOrd="0" destOrd="0" presId="urn:microsoft.com/office/officeart/2005/8/layout/process2"/>
    <dgm:cxn modelId="{8BB71C3F-1900-4FCA-989E-C2688B4477F5}" type="presParOf" srcId="{A661B955-0E71-4C93-B055-30153A292073}" destId="{8FF5BCA1-D969-475E-AD69-C5B2747ED04A}" srcOrd="6" destOrd="0" presId="urn:microsoft.com/office/officeart/2005/8/layout/process2"/>
    <dgm:cxn modelId="{6219786C-1F5F-4497-BA9D-248505E64D18}" type="presParOf" srcId="{A661B955-0E71-4C93-B055-30153A292073}" destId="{9100E3B2-F038-4216-9312-21C68E5F604C}" srcOrd="7" destOrd="0" presId="urn:microsoft.com/office/officeart/2005/8/layout/process2"/>
    <dgm:cxn modelId="{5A2A46B0-B0C9-4C13-A696-151B43BEC13D}" type="presParOf" srcId="{9100E3B2-F038-4216-9312-21C68E5F604C}" destId="{F78E7FCA-8965-4275-A725-21141F1F3EB3}" srcOrd="0" destOrd="0" presId="urn:microsoft.com/office/officeart/2005/8/layout/process2"/>
    <dgm:cxn modelId="{AD856288-EF4B-41EB-999F-645E661B0931}" type="presParOf" srcId="{A661B955-0E71-4C93-B055-30153A292073}" destId="{21500C54-4ED7-43CD-B1F4-F8A31C8131CB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4686E11-72C7-464B-AD57-4C3950296123}" type="doc">
      <dgm:prSet loTypeId="urn:microsoft.com/office/officeart/2005/8/layout/chevron1" loCatId="process" qsTypeId="urn:microsoft.com/office/officeart/2005/8/quickstyle/simple4" qsCatId="simple" csTypeId="urn:microsoft.com/office/officeart/2005/8/colors/colorful2" csCatId="colorful" phldr="1"/>
      <dgm:spPr/>
    </dgm:pt>
    <dgm:pt modelId="{63F953E5-3A24-41A2-93C6-7ACD29537F1E}" type="pres">
      <dgm:prSet presAssocID="{94686E11-72C7-464B-AD57-4C3950296123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7394DDDA-7A03-41A7-8CC4-520D81FD89B9}" type="presOf" srcId="{94686E11-72C7-464B-AD57-4C3950296123}" destId="{63F953E5-3A24-41A2-93C6-7ACD29537F1E}" srcOrd="0" destOrd="0" presId="urn:microsoft.com/office/officeart/2005/8/layout/chevron1"/>
  </dgm:cxnLst>
  <dgm:bg>
    <a:solidFill>
      <a:schemeClr val="accent3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053F34-FDDB-4EE5-ADF4-E43846C0C658}">
      <dsp:nvSpPr>
        <dsp:cNvPr id="0" name=""/>
        <dsp:cNvSpPr/>
      </dsp:nvSpPr>
      <dsp:spPr>
        <a:xfrm>
          <a:off x="80433" y="2731854"/>
          <a:ext cx="2937050" cy="1174820"/>
        </a:xfrm>
        <a:prstGeom prst="chevron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B</a:t>
          </a:r>
          <a:r>
            <a:rPr lang="vi-VN" sz="27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Ư</a:t>
          </a:r>
          <a:r>
            <a:rPr lang="en-US" sz="27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ỚC 1. ĐĂNG NHẬP</a:t>
          </a:r>
        </a:p>
      </dsp:txBody>
      <dsp:txXfrm>
        <a:off x="667843" y="2731854"/>
        <a:ext cx="1762230" cy="1174820"/>
      </dsp:txXfrm>
    </dsp:sp>
    <dsp:sp modelId="{9A792139-F5B5-4C09-A03A-840A468F95E5}">
      <dsp:nvSpPr>
        <dsp:cNvPr id="0" name=""/>
        <dsp:cNvSpPr/>
      </dsp:nvSpPr>
      <dsp:spPr>
        <a:xfrm>
          <a:off x="2648391" y="2738327"/>
          <a:ext cx="2937050" cy="1174820"/>
        </a:xfrm>
        <a:prstGeom prst="chevron">
          <a:avLst/>
        </a:prstGeom>
        <a:gradFill rotWithShape="0">
          <a:gsLst>
            <a:gs pos="0">
              <a:schemeClr val="accent2">
                <a:hueOff val="-2771965"/>
                <a:satOff val="19774"/>
                <a:lumOff val="-3399"/>
                <a:alphaOff val="0"/>
                <a:tint val="75000"/>
                <a:shade val="95000"/>
                <a:satMod val="175000"/>
              </a:schemeClr>
            </a:gs>
            <a:gs pos="12000">
              <a:schemeClr val="accent2">
                <a:hueOff val="-2771965"/>
                <a:satOff val="19774"/>
                <a:lumOff val="-3399"/>
                <a:alphaOff val="0"/>
                <a:tint val="90000"/>
                <a:shade val="90000"/>
                <a:satMod val="150000"/>
              </a:schemeClr>
            </a:gs>
            <a:gs pos="100000">
              <a:schemeClr val="accent2">
                <a:hueOff val="-2771965"/>
                <a:satOff val="19774"/>
                <a:lumOff val="-3399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B</a:t>
          </a:r>
          <a:r>
            <a:rPr lang="vi-VN" sz="27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Ư</a:t>
          </a:r>
          <a:r>
            <a:rPr lang="en-US" sz="27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ỚC 2. CHỌN MÔN </a:t>
          </a:r>
        </a:p>
      </dsp:txBody>
      <dsp:txXfrm>
        <a:off x="3235801" y="2738327"/>
        <a:ext cx="1762230" cy="1174820"/>
      </dsp:txXfrm>
    </dsp:sp>
    <dsp:sp modelId="{B8F2D3A3-9109-4438-8E0E-B7E4FC4ABA6C}">
      <dsp:nvSpPr>
        <dsp:cNvPr id="0" name=""/>
        <dsp:cNvSpPr/>
      </dsp:nvSpPr>
      <dsp:spPr>
        <a:xfrm>
          <a:off x="5291736" y="2768802"/>
          <a:ext cx="2937050" cy="1174820"/>
        </a:xfrm>
        <a:prstGeom prst="chevron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B</a:t>
          </a:r>
          <a:r>
            <a:rPr lang="vi-VN" sz="27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Ư</a:t>
          </a:r>
          <a:r>
            <a:rPr lang="en-US" sz="27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ỚC 3. LÀM BÀI</a:t>
          </a:r>
        </a:p>
      </dsp:txBody>
      <dsp:txXfrm>
        <a:off x="5879146" y="2768802"/>
        <a:ext cx="1762230" cy="1174820"/>
      </dsp:txXfrm>
    </dsp:sp>
    <dsp:sp modelId="{BA17956D-0F3E-4731-AB7E-AEFEC4459A16}">
      <dsp:nvSpPr>
        <dsp:cNvPr id="0" name=""/>
        <dsp:cNvSpPr/>
      </dsp:nvSpPr>
      <dsp:spPr>
        <a:xfrm>
          <a:off x="7935082" y="2768802"/>
          <a:ext cx="2937050" cy="1174820"/>
        </a:xfrm>
        <a:prstGeom prst="chevron">
          <a:avLst/>
        </a:prstGeom>
        <a:solidFill>
          <a:srgbClr val="0033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B</a:t>
          </a:r>
          <a:r>
            <a:rPr lang="vi-VN" sz="27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Ư</a:t>
          </a:r>
          <a:r>
            <a:rPr lang="en-US" sz="27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ỚC 4. NỘP BÀI</a:t>
          </a:r>
        </a:p>
      </dsp:txBody>
      <dsp:txXfrm>
        <a:off x="8522492" y="2768802"/>
        <a:ext cx="1762230" cy="11748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053F34-FDDB-4EE5-ADF4-E43846C0C658}">
      <dsp:nvSpPr>
        <dsp:cNvPr id="0" name=""/>
        <dsp:cNvSpPr/>
      </dsp:nvSpPr>
      <dsp:spPr>
        <a:xfrm>
          <a:off x="80433" y="2279384"/>
          <a:ext cx="2937050" cy="1174820"/>
        </a:xfrm>
        <a:prstGeom prst="chevron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B</a:t>
          </a:r>
          <a:r>
            <a:rPr lang="vi-VN" sz="27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Ư</a:t>
          </a:r>
          <a:r>
            <a:rPr lang="en-US" sz="27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ỚC 1. ĐĂNG NHẬP</a:t>
          </a:r>
        </a:p>
      </dsp:txBody>
      <dsp:txXfrm>
        <a:off x="667843" y="2279384"/>
        <a:ext cx="1762230" cy="1174820"/>
      </dsp:txXfrm>
    </dsp:sp>
    <dsp:sp modelId="{9A792139-F5B5-4C09-A03A-840A468F95E5}">
      <dsp:nvSpPr>
        <dsp:cNvPr id="0" name=""/>
        <dsp:cNvSpPr/>
      </dsp:nvSpPr>
      <dsp:spPr>
        <a:xfrm>
          <a:off x="2648391" y="2285857"/>
          <a:ext cx="2937050" cy="1174820"/>
        </a:xfrm>
        <a:prstGeom prst="chevron">
          <a:avLst/>
        </a:prstGeom>
        <a:gradFill rotWithShape="0">
          <a:gsLst>
            <a:gs pos="0">
              <a:schemeClr val="accent2">
                <a:hueOff val="-2771965"/>
                <a:satOff val="19774"/>
                <a:lumOff val="-3399"/>
                <a:alphaOff val="0"/>
                <a:tint val="75000"/>
                <a:shade val="95000"/>
                <a:satMod val="175000"/>
              </a:schemeClr>
            </a:gs>
            <a:gs pos="12000">
              <a:schemeClr val="accent2">
                <a:hueOff val="-2771965"/>
                <a:satOff val="19774"/>
                <a:lumOff val="-3399"/>
                <a:alphaOff val="0"/>
                <a:tint val="90000"/>
                <a:shade val="90000"/>
                <a:satMod val="150000"/>
              </a:schemeClr>
            </a:gs>
            <a:gs pos="100000">
              <a:schemeClr val="accent2">
                <a:hueOff val="-2771965"/>
                <a:satOff val="19774"/>
                <a:lumOff val="-3399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B</a:t>
          </a:r>
          <a:r>
            <a:rPr lang="vi-VN" sz="27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Ư</a:t>
          </a:r>
          <a:r>
            <a:rPr lang="en-US" sz="27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ỚC 2. CHỌN MÔN </a:t>
          </a:r>
        </a:p>
      </dsp:txBody>
      <dsp:txXfrm>
        <a:off x="3235801" y="2285857"/>
        <a:ext cx="1762230" cy="1174820"/>
      </dsp:txXfrm>
    </dsp:sp>
    <dsp:sp modelId="{B8F2D3A3-9109-4438-8E0E-B7E4FC4ABA6C}">
      <dsp:nvSpPr>
        <dsp:cNvPr id="0" name=""/>
        <dsp:cNvSpPr/>
      </dsp:nvSpPr>
      <dsp:spPr>
        <a:xfrm>
          <a:off x="5291736" y="2316332"/>
          <a:ext cx="2937050" cy="1174820"/>
        </a:xfrm>
        <a:prstGeom prst="chevron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B</a:t>
          </a:r>
          <a:r>
            <a:rPr lang="vi-VN" sz="27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Ư</a:t>
          </a:r>
          <a:r>
            <a:rPr lang="en-US" sz="27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ỚC 3. LÀM BÀI</a:t>
          </a:r>
        </a:p>
      </dsp:txBody>
      <dsp:txXfrm>
        <a:off x="5879146" y="2316332"/>
        <a:ext cx="1762230" cy="1174820"/>
      </dsp:txXfrm>
    </dsp:sp>
    <dsp:sp modelId="{BA17956D-0F3E-4731-AB7E-AEFEC4459A16}">
      <dsp:nvSpPr>
        <dsp:cNvPr id="0" name=""/>
        <dsp:cNvSpPr/>
      </dsp:nvSpPr>
      <dsp:spPr>
        <a:xfrm>
          <a:off x="7935082" y="2316332"/>
          <a:ext cx="2937050" cy="1174820"/>
        </a:xfrm>
        <a:prstGeom prst="chevron">
          <a:avLst/>
        </a:prstGeom>
        <a:solidFill>
          <a:srgbClr val="0033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B</a:t>
          </a:r>
          <a:r>
            <a:rPr lang="vi-VN" sz="27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Ư</a:t>
          </a:r>
          <a:r>
            <a:rPr lang="en-US" sz="27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ỚC 4. NỘP BÀI</a:t>
          </a:r>
        </a:p>
      </dsp:txBody>
      <dsp:txXfrm>
        <a:off x="8522492" y="2316332"/>
        <a:ext cx="1762230" cy="11748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F413F0-4071-4F61-99D2-112EBBA7FF03}">
      <dsp:nvSpPr>
        <dsp:cNvPr id="0" name=""/>
        <dsp:cNvSpPr/>
      </dsp:nvSpPr>
      <dsp:spPr>
        <a:xfrm>
          <a:off x="290344" y="0"/>
          <a:ext cx="3290571" cy="4605369"/>
        </a:xfrm>
        <a:prstGeom prst="rightArrow">
          <a:avLst/>
        </a:prstGeom>
        <a:solidFill>
          <a:srgbClr val="FF0000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CBE509-96D8-47A9-B705-C4E005F6418C}">
      <dsp:nvSpPr>
        <dsp:cNvPr id="0" name=""/>
        <dsp:cNvSpPr/>
      </dsp:nvSpPr>
      <dsp:spPr>
        <a:xfrm>
          <a:off x="357193" y="1381610"/>
          <a:ext cx="2516319" cy="1842147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B</a:t>
          </a:r>
          <a:r>
            <a:rPr lang="vi-VN" sz="32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Ư</a:t>
          </a:r>
          <a:r>
            <a:rPr lang="en-US" sz="32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ỚC 4: </a:t>
          </a:r>
          <a:r>
            <a:rPr lang="en-US" sz="4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NỘP BÀI</a:t>
          </a:r>
        </a:p>
      </dsp:txBody>
      <dsp:txXfrm>
        <a:off x="447119" y="1471536"/>
        <a:ext cx="2336467" cy="16622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8B93B2-8E1B-414B-BFE3-EC356A93897B}">
      <dsp:nvSpPr>
        <dsp:cNvPr id="0" name=""/>
        <dsp:cNvSpPr/>
      </dsp:nvSpPr>
      <dsp:spPr>
        <a:xfrm>
          <a:off x="0" y="1"/>
          <a:ext cx="8083192" cy="566929"/>
        </a:xfrm>
        <a:prstGeom prst="roundRect">
          <a:avLst>
            <a:gd name="adj" fmla="val 10000"/>
          </a:avLst>
        </a:prstGeom>
        <a:solidFill>
          <a:srgbClr val="00FFFF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Chụp</a:t>
          </a:r>
          <a:r>
            <a:rPr lang="en-US" sz="3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3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bài</a:t>
          </a:r>
          <a:r>
            <a:rPr lang="en-US" sz="3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làm</a:t>
          </a:r>
          <a:r>
            <a:rPr lang="en-US" sz="3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</a:t>
          </a:r>
          <a:r>
            <a:rPr lang="en-US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nếu</a:t>
          </a:r>
          <a:r>
            <a:rPr lang="en-US" sz="3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giấy</a:t>
          </a:r>
          <a:r>
            <a:rPr lang="en-US" sz="3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tập</a:t>
          </a:r>
          <a:r>
            <a:rPr lang="en-US" sz="3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 2 </a:t>
          </a:r>
          <a:r>
            <a:rPr lang="en-US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trang</a:t>
          </a:r>
          <a:r>
            <a:rPr lang="en-US" sz="3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/ </a:t>
          </a:r>
          <a:r>
            <a:rPr lang="en-US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3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</a:p>
      </dsp:txBody>
      <dsp:txXfrm>
        <a:off x="16605" y="16606"/>
        <a:ext cx="8049982" cy="533719"/>
      </dsp:txXfrm>
    </dsp:sp>
    <dsp:sp modelId="{3A529FD2-0B6D-4DD8-B118-23770CA2B192}">
      <dsp:nvSpPr>
        <dsp:cNvPr id="0" name=""/>
        <dsp:cNvSpPr/>
      </dsp:nvSpPr>
      <dsp:spPr>
        <a:xfrm rot="5210653">
          <a:off x="3989557" y="536594"/>
          <a:ext cx="146055" cy="2551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5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 rot="-5400000">
        <a:off x="3984844" y="591158"/>
        <a:ext cx="153070" cy="102239"/>
      </dsp:txXfrm>
    </dsp:sp>
    <dsp:sp modelId="{5F4255E6-F880-4CD1-9A88-B459DB6A893F}">
      <dsp:nvSpPr>
        <dsp:cNvPr id="0" name=""/>
        <dsp:cNvSpPr/>
      </dsp:nvSpPr>
      <dsp:spPr>
        <a:xfrm>
          <a:off x="44790" y="761376"/>
          <a:ext cx="8077568" cy="566929"/>
        </a:xfrm>
        <a:prstGeom prst="roundRect">
          <a:avLst>
            <a:gd name="adj" fmla="val 10000"/>
          </a:avLst>
        </a:prstGeom>
        <a:solidFill>
          <a:srgbClr val="06EAAE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Mở</a:t>
          </a:r>
          <a:r>
            <a:rPr lang="en-US" sz="3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Titkul</a:t>
          </a:r>
          <a:r>
            <a:rPr lang="en-US" sz="3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Wingdings" panose="05000000000000000000" pitchFamily="2" charset="2"/>
            </a:rPr>
            <a:t> </a:t>
          </a:r>
          <a:r>
            <a:rPr lang="en-US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Wingdings" panose="05000000000000000000" pitchFamily="2" charset="2"/>
            </a:rPr>
            <a:t>Bấm</a:t>
          </a:r>
          <a:r>
            <a:rPr lang="en-US" sz="3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Wingdings" panose="05000000000000000000" pitchFamily="2" charset="2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Wingdings" panose="05000000000000000000" pitchFamily="2" charset="2"/>
            </a:rPr>
            <a:t>chọn</a:t>
          </a:r>
          <a:r>
            <a:rPr lang="en-US" sz="3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Wingdings" panose="05000000000000000000" pitchFamily="2" charset="2"/>
            </a:rPr>
            <a:t> </a:t>
          </a:r>
          <a:r>
            <a:rPr lang="en-US" sz="32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anose="05000000000000000000" pitchFamily="2" charset="2"/>
            </a:rPr>
            <a:t>“</a:t>
          </a:r>
          <a:r>
            <a:rPr lang="en-US" sz="320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anose="05000000000000000000" pitchFamily="2" charset="2"/>
            </a:rPr>
            <a:t>Nộp</a:t>
          </a:r>
          <a:r>
            <a:rPr lang="en-US" sz="32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anose="05000000000000000000" pitchFamily="2" charset="2"/>
            </a:rPr>
            <a:t> </a:t>
          </a:r>
          <a:r>
            <a:rPr lang="en-US" sz="320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anose="05000000000000000000" pitchFamily="2" charset="2"/>
            </a:rPr>
            <a:t>bài</a:t>
          </a:r>
          <a:r>
            <a:rPr lang="en-US" sz="32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anose="05000000000000000000" pitchFamily="2" charset="2"/>
            </a:rPr>
            <a:t>”</a:t>
          </a:r>
          <a:endParaRPr lang="en-US" sz="3200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1395" y="777981"/>
        <a:ext cx="8044358" cy="533719"/>
      </dsp:txXfrm>
    </dsp:sp>
    <dsp:sp modelId="{2C548AB9-5FDD-4617-96E9-F3D8E6E709D3}">
      <dsp:nvSpPr>
        <dsp:cNvPr id="0" name=""/>
        <dsp:cNvSpPr/>
      </dsp:nvSpPr>
      <dsp:spPr>
        <a:xfrm rot="5323092">
          <a:off x="4003016" y="1320146"/>
          <a:ext cx="179144" cy="2551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279955"/>
                <a:satOff val="15216"/>
                <a:lumOff val="-2811"/>
                <a:alphaOff val="0"/>
                <a:tint val="30000"/>
                <a:satMod val="250000"/>
              </a:schemeClr>
            </a:gs>
            <a:gs pos="72000">
              <a:schemeClr val="accent5">
                <a:hueOff val="-279955"/>
                <a:satOff val="15216"/>
                <a:lumOff val="-2811"/>
                <a:alphaOff val="0"/>
                <a:tint val="75000"/>
                <a:satMod val="210000"/>
              </a:schemeClr>
            </a:gs>
            <a:gs pos="100000">
              <a:schemeClr val="accent5">
                <a:hueOff val="-279955"/>
                <a:satOff val="15216"/>
                <a:lumOff val="-2811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-5400000">
        <a:off x="4015452" y="1358139"/>
        <a:ext cx="153070" cy="125401"/>
      </dsp:txXfrm>
    </dsp:sp>
    <dsp:sp modelId="{189325DA-4CEC-480E-A346-A1CB0457B088}">
      <dsp:nvSpPr>
        <dsp:cNvPr id="0" name=""/>
        <dsp:cNvSpPr/>
      </dsp:nvSpPr>
      <dsp:spPr>
        <a:xfrm>
          <a:off x="50754" y="1567105"/>
          <a:ext cx="8101697" cy="566929"/>
        </a:xfrm>
        <a:prstGeom prst="roundRect">
          <a:avLst>
            <a:gd name="adj" fmla="val 10000"/>
          </a:avLst>
        </a:prstGeom>
        <a:solidFill>
          <a:srgbClr val="00FFFF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Nhập</a:t>
          </a:r>
          <a:r>
            <a:rPr lang="en-US" sz="32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số</a:t>
          </a:r>
          <a:r>
            <a:rPr lang="en-US" sz="32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trang</a:t>
          </a:r>
          <a:r>
            <a:rPr lang="en-US" sz="32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320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số</a:t>
          </a:r>
          <a:r>
            <a:rPr lang="en-US" sz="32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ảnh</a:t>
          </a:r>
          <a:endParaRPr lang="en-US" sz="3200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7359" y="1583710"/>
        <a:ext cx="8068487" cy="533719"/>
      </dsp:txXfrm>
    </dsp:sp>
    <dsp:sp modelId="{D07EC375-DEB0-447C-94ED-BE07C3ED4206}">
      <dsp:nvSpPr>
        <dsp:cNvPr id="0" name=""/>
        <dsp:cNvSpPr/>
      </dsp:nvSpPr>
      <dsp:spPr>
        <a:xfrm rot="5378028">
          <a:off x="3979130" y="2173607"/>
          <a:ext cx="250703" cy="2551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559910"/>
                <a:satOff val="30431"/>
                <a:lumOff val="-5621"/>
                <a:alphaOff val="0"/>
                <a:tint val="30000"/>
                <a:satMod val="250000"/>
              </a:schemeClr>
            </a:gs>
            <a:gs pos="72000">
              <a:schemeClr val="accent5">
                <a:hueOff val="-559910"/>
                <a:satOff val="30431"/>
                <a:lumOff val="-5621"/>
                <a:alphaOff val="0"/>
                <a:tint val="75000"/>
                <a:satMod val="210000"/>
              </a:schemeClr>
            </a:gs>
            <a:gs pos="100000">
              <a:schemeClr val="accent5">
                <a:hueOff val="-559910"/>
                <a:satOff val="30431"/>
                <a:lumOff val="-5621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-5400000">
        <a:off x="4027706" y="2175815"/>
        <a:ext cx="153070" cy="175492"/>
      </dsp:txXfrm>
    </dsp:sp>
    <dsp:sp modelId="{8FF5BCA1-D969-475E-AD69-C5B2747ED04A}">
      <dsp:nvSpPr>
        <dsp:cNvPr id="0" name=""/>
        <dsp:cNvSpPr/>
      </dsp:nvSpPr>
      <dsp:spPr>
        <a:xfrm>
          <a:off x="20242" y="2468299"/>
          <a:ext cx="8174241" cy="566929"/>
        </a:xfrm>
        <a:prstGeom prst="roundRect">
          <a:avLst>
            <a:gd name="adj" fmla="val 10000"/>
          </a:avLst>
        </a:prstGeom>
        <a:solidFill>
          <a:srgbClr val="06EAAE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Times New Roman" pitchFamily="18" charset="0"/>
              <a:cs typeface="Times New Roman" pitchFamily="18" charset="0"/>
            </a:rPr>
            <a:t>Gửi</a:t>
          </a:r>
          <a:r>
            <a:rPr lang="en-US" sz="32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32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>
              <a:latin typeface="Times New Roman" pitchFamily="18" charset="0"/>
              <a:cs typeface="Times New Roman" pitchFamily="18" charset="0"/>
            </a:rPr>
            <a:t>lên</a:t>
          </a:r>
          <a:r>
            <a:rPr lang="en-US" sz="32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>
              <a:latin typeface="Times New Roman" pitchFamily="18" charset="0"/>
              <a:cs typeface="Times New Roman" pitchFamily="18" charset="0"/>
            </a:rPr>
            <a:t>theo</a:t>
          </a:r>
          <a:r>
            <a:rPr lang="en-US" sz="32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>
              <a:latin typeface="Times New Roman" pitchFamily="18" charset="0"/>
              <a:cs typeface="Times New Roman" pitchFamily="18" charset="0"/>
            </a:rPr>
            <a:t>thứ</a:t>
          </a:r>
          <a:r>
            <a:rPr lang="en-US" sz="32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>
              <a:latin typeface="Times New Roman" pitchFamily="18" charset="0"/>
              <a:cs typeface="Times New Roman" pitchFamily="18" charset="0"/>
            </a:rPr>
            <a:t>tự</a:t>
          </a:r>
          <a:endParaRPr lang="en-US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847" y="2484904"/>
        <a:ext cx="8141031" cy="533719"/>
      </dsp:txXfrm>
    </dsp:sp>
    <dsp:sp modelId="{9100E3B2-F038-4216-9312-21C68E5F604C}">
      <dsp:nvSpPr>
        <dsp:cNvPr id="0" name=""/>
        <dsp:cNvSpPr/>
      </dsp:nvSpPr>
      <dsp:spPr>
        <a:xfrm rot="5428829">
          <a:off x="3980555" y="3071736"/>
          <a:ext cx="246108" cy="2551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839865"/>
                <a:satOff val="45647"/>
                <a:lumOff val="-8432"/>
                <a:alphaOff val="0"/>
                <a:tint val="30000"/>
                <a:satMod val="250000"/>
              </a:schemeClr>
            </a:gs>
            <a:gs pos="72000">
              <a:schemeClr val="accent5">
                <a:hueOff val="-839865"/>
                <a:satOff val="45647"/>
                <a:lumOff val="-8432"/>
                <a:alphaOff val="0"/>
                <a:tint val="75000"/>
                <a:satMod val="210000"/>
              </a:schemeClr>
            </a:gs>
            <a:gs pos="100000">
              <a:schemeClr val="accent5">
                <a:hueOff val="-839865"/>
                <a:satOff val="45647"/>
                <a:lumOff val="-8432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-5400000">
        <a:off x="4027384" y="3076242"/>
        <a:ext cx="153070" cy="172276"/>
      </dsp:txXfrm>
    </dsp:sp>
    <dsp:sp modelId="{21500C54-4ED7-43CD-B1F4-F8A31C8131CB}">
      <dsp:nvSpPr>
        <dsp:cNvPr id="0" name=""/>
        <dsp:cNvSpPr/>
      </dsp:nvSpPr>
      <dsp:spPr>
        <a:xfrm>
          <a:off x="28791" y="3363362"/>
          <a:ext cx="8142130" cy="566929"/>
        </a:xfrm>
        <a:prstGeom prst="roundRect">
          <a:avLst>
            <a:gd name="adj" fmla="val 10000"/>
          </a:avLst>
        </a:prstGeom>
        <a:solidFill>
          <a:srgbClr val="00FFFF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Times New Roman" pitchFamily="18" charset="0"/>
              <a:cs typeface="Times New Roman" pitchFamily="18" charset="0"/>
            </a:rPr>
            <a:t>Nhấn</a:t>
          </a:r>
          <a:r>
            <a:rPr lang="en-US" sz="32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“</a:t>
          </a:r>
          <a:r>
            <a:rPr lang="en-US" sz="320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Gửi</a:t>
          </a:r>
          <a:r>
            <a:rPr lang="en-US" sz="32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”</a:t>
          </a:r>
        </a:p>
      </dsp:txBody>
      <dsp:txXfrm>
        <a:off x="45396" y="3379967"/>
        <a:ext cx="8108920" cy="5337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B579E-F492-484E-9068-E0738A4AB6B5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E5743-1706-4B4B-A6B8-E313BB51A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434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7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2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30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94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27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6fe1a5a715_4_47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6fe1a5a715_4_47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4150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6fe1a5a715_4_47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6fe1a5a715_4_47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4150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" y="-15294"/>
            <a:ext cx="12202567" cy="687923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999367" y="4125767"/>
            <a:ext cx="6193200" cy="7704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00">
                <a:solidFill>
                  <a:schemeClr val="accent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00">
                <a:solidFill>
                  <a:schemeClr val="accent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00">
                <a:solidFill>
                  <a:schemeClr val="accent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00">
                <a:solidFill>
                  <a:schemeClr val="accent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00">
                <a:solidFill>
                  <a:schemeClr val="accent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00">
                <a:solidFill>
                  <a:schemeClr val="accent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00">
                <a:solidFill>
                  <a:schemeClr val="accent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999300" y="2914300"/>
            <a:ext cx="6193200" cy="1413200"/>
          </a:xfrm>
          <a:prstGeom prst="rect">
            <a:avLst/>
          </a:prstGeom>
          <a:noFill/>
        </p:spPr>
        <p:txBody>
          <a:bodyPr spcFirstLastPara="1" wrap="square" lIns="121889" tIns="121889" rIns="121889" bIns="121889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8000">
                <a:latin typeface="Bahiana"/>
                <a:ea typeface="Bahiana"/>
                <a:cs typeface="Bahiana"/>
                <a:sym typeface="Bahian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8000">
                <a:latin typeface="Bahiana"/>
                <a:ea typeface="Bahiana"/>
                <a:cs typeface="Bahiana"/>
                <a:sym typeface="Bahian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8000">
                <a:latin typeface="Bahiana"/>
                <a:ea typeface="Bahiana"/>
                <a:cs typeface="Bahiana"/>
                <a:sym typeface="Bahian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8000">
                <a:latin typeface="Bahiana"/>
                <a:ea typeface="Bahiana"/>
                <a:cs typeface="Bahiana"/>
                <a:sym typeface="Bahian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8000">
                <a:latin typeface="Bahiana"/>
                <a:ea typeface="Bahiana"/>
                <a:cs typeface="Bahiana"/>
                <a:sym typeface="Bahian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8000">
                <a:latin typeface="Bahiana"/>
                <a:ea typeface="Bahiana"/>
                <a:cs typeface="Bahiana"/>
                <a:sym typeface="Bahian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8000">
                <a:latin typeface="Bahiana"/>
                <a:ea typeface="Bahiana"/>
                <a:cs typeface="Bahiana"/>
                <a:sym typeface="Bahian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8000"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2009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subTitle" idx="1"/>
          </p:nvPr>
        </p:nvSpPr>
        <p:spPr>
          <a:xfrm>
            <a:off x="960000" y="4512733"/>
            <a:ext cx="5711600" cy="582000"/>
          </a:xfrm>
          <a:prstGeom prst="rect">
            <a:avLst/>
          </a:prstGeom>
          <a:noFill/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960000" y="1894733"/>
            <a:ext cx="5711600" cy="2618000"/>
          </a:xfrm>
          <a:prstGeom prst="rect">
            <a:avLst/>
          </a:prstGeom>
        </p:spPr>
        <p:txBody>
          <a:bodyPr spcFirstLastPara="1" wrap="square" lIns="121889" tIns="121889" rIns="121889" bIns="121889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Char char="+"/>
              <a:defRPr sz="1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Char char="+"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Char char="+"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Char char="+"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Char char="+"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Char char="+"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Char char="+"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Char char="+"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Char char="+"/>
              <a:defRPr sz="16000"/>
            </a:lvl9pPr>
          </a:lstStyle>
          <a:p>
            <a:r>
              <a:t>xx%</a:t>
            </a:r>
          </a:p>
        </p:txBody>
      </p:sp>
      <p:pic>
        <p:nvPicPr>
          <p:cNvPr id="48" name="Google Shape;48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0250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">
  <p:cSld name="Headlin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2"/>
          <p:cNvSpPr txBox="1">
            <a:spLocks noGrp="1"/>
          </p:cNvSpPr>
          <p:nvPr>
            <p:ph type="title"/>
          </p:nvPr>
        </p:nvSpPr>
        <p:spPr>
          <a:xfrm>
            <a:off x="1259200" y="3872680"/>
            <a:ext cx="8058800" cy="12108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96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5600">
                <a:solidFill>
                  <a:srgbClr val="41294A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5600">
                <a:solidFill>
                  <a:srgbClr val="41294A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5600">
                <a:solidFill>
                  <a:srgbClr val="41294A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5600">
                <a:solidFill>
                  <a:srgbClr val="41294A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5600">
                <a:solidFill>
                  <a:srgbClr val="41294A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5600">
                <a:solidFill>
                  <a:srgbClr val="41294A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5600">
                <a:solidFill>
                  <a:srgbClr val="41294A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560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subTitle" idx="1"/>
          </p:nvPr>
        </p:nvSpPr>
        <p:spPr>
          <a:xfrm>
            <a:off x="1259200" y="5206313"/>
            <a:ext cx="8058800" cy="5264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800">
                <a:solidFill>
                  <a:srgbClr val="41294A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800">
                <a:solidFill>
                  <a:srgbClr val="41294A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800">
                <a:solidFill>
                  <a:srgbClr val="41294A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800">
                <a:solidFill>
                  <a:srgbClr val="41294A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800">
                <a:solidFill>
                  <a:srgbClr val="41294A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800">
                <a:solidFill>
                  <a:srgbClr val="41294A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800">
                <a:solidFill>
                  <a:srgbClr val="41294A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80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title" idx="2" hasCustomPrompt="1"/>
          </p:nvPr>
        </p:nvSpPr>
        <p:spPr>
          <a:xfrm>
            <a:off x="1259200" y="1327000"/>
            <a:ext cx="4402000" cy="1969600"/>
          </a:xfrm>
          <a:prstGeom prst="rect">
            <a:avLst/>
          </a:prstGeom>
          <a:noFill/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600"/>
              <a:buNone/>
              <a:defRPr sz="200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64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64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64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64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64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64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64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64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748416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dk2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2412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1592217" y="2272363"/>
            <a:ext cx="3044000" cy="7704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ctrTitle" idx="2"/>
          </p:nvPr>
        </p:nvSpPr>
        <p:spPr>
          <a:xfrm>
            <a:off x="1592217" y="4392133"/>
            <a:ext cx="3044000" cy="7704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ctrTitle" idx="3"/>
          </p:nvPr>
        </p:nvSpPr>
        <p:spPr>
          <a:xfrm>
            <a:off x="7555768" y="2272363"/>
            <a:ext cx="3044000" cy="7704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ctrTitle" idx="4"/>
          </p:nvPr>
        </p:nvSpPr>
        <p:spPr>
          <a:xfrm>
            <a:off x="7555799" y="4394233"/>
            <a:ext cx="3044000" cy="7820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 flipH="1">
            <a:off x="7555689" y="5089233"/>
            <a:ext cx="3044000" cy="5804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5"/>
          </p:nvPr>
        </p:nvSpPr>
        <p:spPr>
          <a:xfrm flipH="1">
            <a:off x="7555637" y="2972229"/>
            <a:ext cx="3044000" cy="5804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6"/>
          </p:nvPr>
        </p:nvSpPr>
        <p:spPr>
          <a:xfrm flipH="1">
            <a:off x="1592584" y="5086467"/>
            <a:ext cx="3044000" cy="5804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7"/>
          </p:nvPr>
        </p:nvSpPr>
        <p:spPr>
          <a:xfrm flipH="1">
            <a:off x="1592584" y="2961163"/>
            <a:ext cx="3044000" cy="5804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2706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4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>
            <a:spLocks noGrp="1"/>
          </p:cNvSpPr>
          <p:nvPr>
            <p:ph type="ctrTitle"/>
          </p:nvPr>
        </p:nvSpPr>
        <p:spPr>
          <a:xfrm>
            <a:off x="967033" y="3998884"/>
            <a:ext cx="8113600" cy="770400"/>
          </a:xfrm>
          <a:prstGeom prst="rect">
            <a:avLst/>
          </a:prstGeom>
          <a:noFill/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9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9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9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9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9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9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9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9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ubTitle" idx="1"/>
          </p:nvPr>
        </p:nvSpPr>
        <p:spPr>
          <a:xfrm>
            <a:off x="967077" y="2323917"/>
            <a:ext cx="8113600" cy="1617600"/>
          </a:xfrm>
          <a:prstGeom prst="rect">
            <a:avLst/>
          </a:prstGeom>
          <a:noFill/>
        </p:spPr>
        <p:txBody>
          <a:bodyPr spcFirstLastPara="1" wrap="square" lIns="121889" tIns="121889" rIns="121889" bIns="121889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00"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1468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ong list">
  <p:cSld name="Title and long list">
    <p:bg>
      <p:bgPr>
        <a:solidFill>
          <a:schemeClr val="dk2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9428" y="-55465"/>
            <a:ext cx="12290599" cy="691346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>
            <a:spLocks noGrp="1"/>
          </p:cNvSpPr>
          <p:nvPr>
            <p:ph type="ctrTitle"/>
          </p:nvPr>
        </p:nvSpPr>
        <p:spPr>
          <a:xfrm>
            <a:off x="960067" y="465423"/>
            <a:ext cx="9687200" cy="1113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960067" y="1307133"/>
            <a:ext cx="10271600" cy="50896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marL="609539" lvl="0" indent="-39789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  <a:defRPr/>
            </a:lvl1pPr>
            <a:lvl2pPr marL="1219080" lvl="1" indent="-39789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Muli Regular"/>
              <a:buAutoNum type="alphaLcPeriod"/>
              <a:defRPr/>
            </a:lvl2pPr>
            <a:lvl3pPr marL="1828618" lvl="2" indent="-39789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Muli Regular"/>
              <a:buAutoNum type="romanLcPeriod"/>
              <a:defRPr/>
            </a:lvl3pPr>
            <a:lvl4pPr marL="2438158" lvl="3" indent="-39789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Muli Regular"/>
              <a:buAutoNum type="arabicPeriod"/>
              <a:defRPr/>
            </a:lvl4pPr>
            <a:lvl5pPr marL="3047696" lvl="4" indent="-39789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Muli Regular"/>
              <a:buAutoNum type="alphaLcPeriod"/>
              <a:defRPr/>
            </a:lvl5pPr>
            <a:lvl6pPr marL="3657235" lvl="5" indent="-39789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Muli Regular"/>
              <a:buAutoNum type="romanLcPeriod"/>
              <a:defRPr/>
            </a:lvl6pPr>
            <a:lvl7pPr marL="4266773" lvl="6" indent="-39789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Muli Regular"/>
              <a:buAutoNum type="arabicPeriod"/>
              <a:defRPr/>
            </a:lvl7pPr>
            <a:lvl8pPr marL="4876313" lvl="7" indent="-39789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Muli Regular"/>
              <a:buAutoNum type="alphaLcPeriod"/>
              <a:defRPr/>
            </a:lvl8pPr>
            <a:lvl9pPr marL="5485854" lvl="8" indent="-397893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100"/>
              <a:buFont typeface="Muli Regular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05904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bg>
      <p:bgPr>
        <a:solidFill>
          <a:schemeClr val="dk2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2008167" y="2382267"/>
            <a:ext cx="8309200" cy="20932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4800"/>
              <a:buNone/>
              <a:defRPr sz="12800">
                <a:solidFill>
                  <a:schemeClr val="hlink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8517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bg>
      <p:bgPr>
        <a:solidFill>
          <a:schemeClr val="dk2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 txBox="1">
            <a:spLocks noGrp="1"/>
          </p:cNvSpPr>
          <p:nvPr>
            <p:ph type="subTitle" idx="1"/>
          </p:nvPr>
        </p:nvSpPr>
        <p:spPr>
          <a:xfrm>
            <a:off x="1452117" y="1918084"/>
            <a:ext cx="3195600" cy="697600"/>
          </a:xfrm>
          <a:prstGeom prst="rect">
            <a:avLst/>
          </a:prstGeom>
          <a:noFill/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subTitle" idx="2"/>
          </p:nvPr>
        </p:nvSpPr>
        <p:spPr>
          <a:xfrm>
            <a:off x="7609665" y="1918084"/>
            <a:ext cx="3195600" cy="697600"/>
          </a:xfrm>
          <a:prstGeom prst="rect">
            <a:avLst/>
          </a:prstGeom>
          <a:noFill/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subTitle" idx="3"/>
          </p:nvPr>
        </p:nvSpPr>
        <p:spPr>
          <a:xfrm>
            <a:off x="1452164" y="2701167"/>
            <a:ext cx="3195600" cy="7704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900"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ubTitle" idx="4"/>
          </p:nvPr>
        </p:nvSpPr>
        <p:spPr>
          <a:xfrm>
            <a:off x="7609617" y="2701167"/>
            <a:ext cx="3195600" cy="7704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900"/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subTitle" idx="5"/>
          </p:nvPr>
        </p:nvSpPr>
        <p:spPr>
          <a:xfrm>
            <a:off x="1452117" y="4043559"/>
            <a:ext cx="3195600" cy="697600"/>
          </a:xfrm>
          <a:prstGeom prst="rect">
            <a:avLst/>
          </a:prstGeom>
          <a:noFill/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subTitle" idx="6"/>
          </p:nvPr>
        </p:nvSpPr>
        <p:spPr>
          <a:xfrm>
            <a:off x="7609664" y="4043549"/>
            <a:ext cx="3195600" cy="697600"/>
          </a:xfrm>
          <a:prstGeom prst="rect">
            <a:avLst/>
          </a:prstGeom>
          <a:noFill/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4800" b="1"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subTitle" idx="7"/>
          </p:nvPr>
        </p:nvSpPr>
        <p:spPr>
          <a:xfrm>
            <a:off x="1452164" y="4826633"/>
            <a:ext cx="3195600" cy="7704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900"/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subTitle" idx="8"/>
          </p:nvPr>
        </p:nvSpPr>
        <p:spPr>
          <a:xfrm>
            <a:off x="7609617" y="4826633"/>
            <a:ext cx="3195600" cy="7704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900"/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ctrTitle"/>
          </p:nvPr>
        </p:nvSpPr>
        <p:spPr>
          <a:xfrm>
            <a:off x="960067" y="465423"/>
            <a:ext cx="9687200" cy="1113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6756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numbers ">
  <p:cSld name="Title and numbers 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9"/>
          <p:cNvSpPr txBox="1">
            <a:spLocks noGrp="1"/>
          </p:cNvSpPr>
          <p:nvPr>
            <p:ph type="subTitle" idx="1"/>
          </p:nvPr>
        </p:nvSpPr>
        <p:spPr>
          <a:xfrm>
            <a:off x="8244836" y="4980593"/>
            <a:ext cx="2987200" cy="894400"/>
          </a:xfrm>
          <a:prstGeom prst="rect">
            <a:avLst/>
          </a:prstGeom>
          <a:noFill/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900"/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title" hasCustomPrompt="1"/>
          </p:nvPr>
        </p:nvSpPr>
        <p:spPr>
          <a:xfrm>
            <a:off x="8244856" y="4508995"/>
            <a:ext cx="2271200" cy="471600"/>
          </a:xfrm>
          <a:prstGeom prst="rect">
            <a:avLst/>
          </a:prstGeom>
          <a:noFill/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9" name="Google Shape;99;p19"/>
          <p:cNvSpPr txBox="1">
            <a:spLocks noGrp="1"/>
          </p:cNvSpPr>
          <p:nvPr>
            <p:ph type="subTitle" idx="2"/>
          </p:nvPr>
        </p:nvSpPr>
        <p:spPr>
          <a:xfrm>
            <a:off x="8244836" y="2534327"/>
            <a:ext cx="2987200" cy="894400"/>
          </a:xfrm>
          <a:prstGeom prst="rect">
            <a:avLst/>
          </a:prstGeom>
          <a:noFill/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900"/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title" idx="3" hasCustomPrompt="1"/>
          </p:nvPr>
        </p:nvSpPr>
        <p:spPr>
          <a:xfrm>
            <a:off x="8244856" y="2062728"/>
            <a:ext cx="2271200" cy="471600"/>
          </a:xfrm>
          <a:prstGeom prst="rect">
            <a:avLst/>
          </a:prstGeom>
          <a:noFill/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01" name="Google Shape;101;p19"/>
          <p:cNvSpPr txBox="1">
            <a:spLocks noGrp="1"/>
          </p:cNvSpPr>
          <p:nvPr>
            <p:ph type="ctrTitle" idx="4"/>
          </p:nvPr>
        </p:nvSpPr>
        <p:spPr>
          <a:xfrm>
            <a:off x="960067" y="469123"/>
            <a:ext cx="9687200" cy="1113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08614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">
  <p:cSld name="Title design ">
    <p:bg>
      <p:bgPr>
        <a:solidFill>
          <a:schemeClr val="dk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0"/>
          <p:cNvSpPr txBox="1">
            <a:spLocks noGrp="1"/>
          </p:cNvSpPr>
          <p:nvPr>
            <p:ph type="ctrTitle"/>
          </p:nvPr>
        </p:nvSpPr>
        <p:spPr>
          <a:xfrm>
            <a:off x="960067" y="465423"/>
            <a:ext cx="9687200" cy="1113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74866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1">
  <p:cSld name="Title design 1">
    <p:bg>
      <p:bgPr>
        <a:solidFill>
          <a:schemeClr val="dk2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1"/>
          <p:cNvSpPr txBox="1">
            <a:spLocks noGrp="1"/>
          </p:cNvSpPr>
          <p:nvPr>
            <p:ph type="ctrTitle"/>
          </p:nvPr>
        </p:nvSpPr>
        <p:spPr>
          <a:xfrm>
            <a:off x="960067" y="465423"/>
            <a:ext cx="9687200" cy="1113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8931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2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066500" y="3872680"/>
            <a:ext cx="8058800" cy="12108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9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560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560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560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560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560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560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560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560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066500" y="5206313"/>
            <a:ext cx="8058800" cy="5264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800">
                <a:solidFill>
                  <a:srgbClr val="41294A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800">
                <a:solidFill>
                  <a:srgbClr val="41294A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800">
                <a:solidFill>
                  <a:srgbClr val="41294A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800">
                <a:solidFill>
                  <a:srgbClr val="41294A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800">
                <a:solidFill>
                  <a:srgbClr val="41294A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800">
                <a:solidFill>
                  <a:srgbClr val="41294A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800">
                <a:solidFill>
                  <a:srgbClr val="41294A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80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894900" y="1327000"/>
            <a:ext cx="4402000" cy="1969600"/>
          </a:xfrm>
          <a:prstGeom prst="rect">
            <a:avLst/>
          </a:prstGeom>
          <a:noFill/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600"/>
              <a:buNone/>
              <a:defRPr sz="200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64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64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64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64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64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64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64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64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7711832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Title and six columns ">
    <p:bg>
      <p:bgPr>
        <a:solidFill>
          <a:schemeClr val="dk2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2"/>
          <p:cNvSpPr txBox="1">
            <a:spLocks noGrp="1"/>
          </p:cNvSpPr>
          <p:nvPr>
            <p:ph type="subTitle" idx="1"/>
          </p:nvPr>
        </p:nvSpPr>
        <p:spPr>
          <a:xfrm>
            <a:off x="960067" y="5050213"/>
            <a:ext cx="2872000" cy="1006400"/>
          </a:xfrm>
          <a:prstGeom prst="rect">
            <a:avLst/>
          </a:prstGeom>
          <a:noFill/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subTitle" idx="2"/>
          </p:nvPr>
        </p:nvSpPr>
        <p:spPr>
          <a:xfrm>
            <a:off x="4659947" y="5050213"/>
            <a:ext cx="2872000" cy="1006400"/>
          </a:xfrm>
          <a:prstGeom prst="rect">
            <a:avLst/>
          </a:prstGeom>
          <a:noFill/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ubTitle" idx="3"/>
          </p:nvPr>
        </p:nvSpPr>
        <p:spPr>
          <a:xfrm>
            <a:off x="8372800" y="5050213"/>
            <a:ext cx="2872000" cy="1006400"/>
          </a:xfrm>
          <a:prstGeom prst="rect">
            <a:avLst/>
          </a:prstGeom>
          <a:noFill/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subTitle" idx="4"/>
          </p:nvPr>
        </p:nvSpPr>
        <p:spPr>
          <a:xfrm>
            <a:off x="960067" y="2873483"/>
            <a:ext cx="2872000" cy="1006400"/>
          </a:xfrm>
          <a:prstGeom prst="rect">
            <a:avLst/>
          </a:prstGeom>
          <a:noFill/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subTitle" idx="5"/>
          </p:nvPr>
        </p:nvSpPr>
        <p:spPr>
          <a:xfrm>
            <a:off x="4659947" y="2873483"/>
            <a:ext cx="2872000" cy="1006400"/>
          </a:xfrm>
          <a:prstGeom prst="rect">
            <a:avLst/>
          </a:prstGeom>
          <a:noFill/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subTitle" idx="6"/>
          </p:nvPr>
        </p:nvSpPr>
        <p:spPr>
          <a:xfrm>
            <a:off x="8372800" y="2873483"/>
            <a:ext cx="2872000" cy="1006400"/>
          </a:xfrm>
          <a:prstGeom prst="rect">
            <a:avLst/>
          </a:prstGeom>
          <a:noFill/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ctrTitle"/>
          </p:nvPr>
        </p:nvSpPr>
        <p:spPr>
          <a:xfrm>
            <a:off x="960067" y="465423"/>
            <a:ext cx="9687200" cy="1113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subTitle" idx="7"/>
          </p:nvPr>
        </p:nvSpPr>
        <p:spPr>
          <a:xfrm>
            <a:off x="960067" y="4407549"/>
            <a:ext cx="2872000" cy="795200"/>
          </a:xfrm>
          <a:prstGeom prst="rect">
            <a:avLst/>
          </a:prstGeom>
          <a:noFill/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subTitle" idx="8"/>
          </p:nvPr>
        </p:nvSpPr>
        <p:spPr>
          <a:xfrm>
            <a:off x="4659947" y="4407549"/>
            <a:ext cx="2872000" cy="795200"/>
          </a:xfrm>
          <a:prstGeom prst="rect">
            <a:avLst/>
          </a:prstGeom>
          <a:noFill/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subTitle" idx="9"/>
          </p:nvPr>
        </p:nvSpPr>
        <p:spPr>
          <a:xfrm>
            <a:off x="8372800" y="4407549"/>
            <a:ext cx="2872000" cy="795200"/>
          </a:xfrm>
          <a:prstGeom prst="rect">
            <a:avLst/>
          </a:prstGeom>
          <a:noFill/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subTitle" idx="13"/>
          </p:nvPr>
        </p:nvSpPr>
        <p:spPr>
          <a:xfrm>
            <a:off x="960067" y="2235501"/>
            <a:ext cx="2872000" cy="795200"/>
          </a:xfrm>
          <a:prstGeom prst="rect">
            <a:avLst/>
          </a:prstGeom>
          <a:noFill/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subTitle" idx="14"/>
          </p:nvPr>
        </p:nvSpPr>
        <p:spPr>
          <a:xfrm>
            <a:off x="4659947" y="2235501"/>
            <a:ext cx="2872000" cy="795200"/>
          </a:xfrm>
          <a:prstGeom prst="rect">
            <a:avLst/>
          </a:prstGeom>
          <a:noFill/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subTitle" idx="15"/>
          </p:nvPr>
        </p:nvSpPr>
        <p:spPr>
          <a:xfrm>
            <a:off x="8372800" y="2235501"/>
            <a:ext cx="2872000" cy="795200"/>
          </a:xfrm>
          <a:prstGeom prst="rect">
            <a:avLst/>
          </a:prstGeom>
          <a:noFill/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4000" b="1">
                <a:solidFill>
                  <a:schemeClr val="accent1"/>
                </a:solidFill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63633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solidFill>
          <a:schemeClr val="dk2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3"/>
          <p:cNvSpPr txBox="1">
            <a:spLocks noGrp="1"/>
          </p:cNvSpPr>
          <p:nvPr>
            <p:ph type="subTitle" idx="1"/>
          </p:nvPr>
        </p:nvSpPr>
        <p:spPr>
          <a:xfrm>
            <a:off x="960000" y="3445567"/>
            <a:ext cx="4242400" cy="22576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9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ctrTitle"/>
          </p:nvPr>
        </p:nvSpPr>
        <p:spPr>
          <a:xfrm>
            <a:off x="960067" y="465433"/>
            <a:ext cx="3466800" cy="1113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7653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2412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xfrm>
            <a:off x="3912867" y="2211200"/>
            <a:ext cx="1800400" cy="17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92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32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9pPr>
          </a:lstStyle>
          <a:p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subTitle" idx="1"/>
          </p:nvPr>
        </p:nvSpPr>
        <p:spPr>
          <a:xfrm>
            <a:off x="2015800" y="4619067"/>
            <a:ext cx="3697200" cy="1184400"/>
          </a:xfrm>
          <a:prstGeom prst="rect">
            <a:avLst/>
          </a:prstGeom>
        </p:spPr>
        <p:txBody>
          <a:bodyPr spcFirstLastPara="1" wrap="square" lIns="121889" tIns="121889" rIns="95992" bIns="121889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900"/>
            </a:lvl9pPr>
          </a:lstStyle>
          <a:p>
            <a:endParaRPr/>
          </a:p>
        </p:txBody>
      </p:sp>
      <p:sp>
        <p:nvSpPr>
          <p:cNvPr id="131" name="Google Shape;131;p24"/>
          <p:cNvSpPr txBox="1">
            <a:spLocks noGrp="1"/>
          </p:cNvSpPr>
          <p:nvPr>
            <p:ph type="ctrTitle" idx="2"/>
          </p:nvPr>
        </p:nvSpPr>
        <p:spPr>
          <a:xfrm>
            <a:off x="960067" y="465423"/>
            <a:ext cx="9687200" cy="1113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18657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5"/>
          <p:cNvSpPr txBox="1">
            <a:spLocks noGrp="1"/>
          </p:cNvSpPr>
          <p:nvPr>
            <p:ph type="title"/>
          </p:nvPr>
        </p:nvSpPr>
        <p:spPr>
          <a:xfrm>
            <a:off x="6984333" y="2211200"/>
            <a:ext cx="2787600" cy="17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9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32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9pPr>
          </a:lstStyle>
          <a:p>
            <a:endParaRPr/>
          </a:p>
        </p:txBody>
      </p:sp>
      <p:sp>
        <p:nvSpPr>
          <p:cNvPr id="135" name="Google Shape;135;p25"/>
          <p:cNvSpPr txBox="1">
            <a:spLocks noGrp="1"/>
          </p:cNvSpPr>
          <p:nvPr>
            <p:ph type="subTitle" idx="1"/>
          </p:nvPr>
        </p:nvSpPr>
        <p:spPr>
          <a:xfrm>
            <a:off x="6984333" y="4640233"/>
            <a:ext cx="3331200" cy="1184400"/>
          </a:xfrm>
          <a:prstGeom prst="rect">
            <a:avLst/>
          </a:prstGeom>
        </p:spPr>
        <p:txBody>
          <a:bodyPr spcFirstLastPara="1" wrap="square" lIns="121889" tIns="121889" rIns="0" bIns="121889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6" name="Google Shape;136;p25"/>
          <p:cNvSpPr txBox="1">
            <a:spLocks noGrp="1"/>
          </p:cNvSpPr>
          <p:nvPr>
            <p:ph type="ctrTitle" idx="2"/>
          </p:nvPr>
        </p:nvSpPr>
        <p:spPr>
          <a:xfrm>
            <a:off x="960067" y="465423"/>
            <a:ext cx="9687200" cy="1113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94475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4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6"/>
          <p:cNvSpPr txBox="1">
            <a:spLocks noGrp="1"/>
          </p:cNvSpPr>
          <p:nvPr>
            <p:ph type="title"/>
          </p:nvPr>
        </p:nvSpPr>
        <p:spPr>
          <a:xfrm>
            <a:off x="3912867" y="2211200"/>
            <a:ext cx="1800400" cy="17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92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32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9pPr>
          </a:lstStyle>
          <a:p>
            <a:endParaRPr/>
          </a:p>
        </p:txBody>
      </p:sp>
      <p:sp>
        <p:nvSpPr>
          <p:cNvPr id="140" name="Google Shape;140;p26"/>
          <p:cNvSpPr txBox="1">
            <a:spLocks noGrp="1"/>
          </p:cNvSpPr>
          <p:nvPr>
            <p:ph type="subTitle" idx="1"/>
          </p:nvPr>
        </p:nvSpPr>
        <p:spPr>
          <a:xfrm>
            <a:off x="2015800" y="4701244"/>
            <a:ext cx="3697200" cy="1184400"/>
          </a:xfrm>
          <a:prstGeom prst="rect">
            <a:avLst/>
          </a:prstGeom>
        </p:spPr>
        <p:txBody>
          <a:bodyPr spcFirstLastPara="1" wrap="square" lIns="121889" tIns="121889" rIns="95992" bIns="121889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900"/>
            </a:lvl9pPr>
          </a:lstStyle>
          <a:p>
            <a:endParaRPr/>
          </a:p>
        </p:txBody>
      </p:sp>
      <p:sp>
        <p:nvSpPr>
          <p:cNvPr id="141" name="Google Shape;141;p26"/>
          <p:cNvSpPr txBox="1">
            <a:spLocks noGrp="1"/>
          </p:cNvSpPr>
          <p:nvPr>
            <p:ph type="ctrTitle" idx="2"/>
          </p:nvPr>
        </p:nvSpPr>
        <p:spPr>
          <a:xfrm>
            <a:off x="960067" y="465423"/>
            <a:ext cx="9687200" cy="1113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51865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7"/>
          <p:cNvSpPr txBox="1">
            <a:spLocks noGrp="1"/>
          </p:cNvSpPr>
          <p:nvPr>
            <p:ph type="title"/>
          </p:nvPr>
        </p:nvSpPr>
        <p:spPr>
          <a:xfrm>
            <a:off x="3883567" y="1096233"/>
            <a:ext cx="7348400" cy="1841600"/>
          </a:xfrm>
          <a:prstGeom prst="rect">
            <a:avLst/>
          </a:prstGeom>
        </p:spPr>
        <p:txBody>
          <a:bodyPr spcFirstLastPara="1" wrap="square" lIns="121889" tIns="121889" rIns="121889" bIns="121889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9pPr>
          </a:lstStyle>
          <a:p>
            <a:endParaRPr/>
          </a:p>
        </p:txBody>
      </p:sp>
      <p:sp>
        <p:nvSpPr>
          <p:cNvPr id="145" name="Google Shape;145;p27"/>
          <p:cNvSpPr txBox="1">
            <a:spLocks noGrp="1"/>
          </p:cNvSpPr>
          <p:nvPr>
            <p:ph type="subTitle" idx="1"/>
          </p:nvPr>
        </p:nvSpPr>
        <p:spPr>
          <a:xfrm>
            <a:off x="5468400" y="3530067"/>
            <a:ext cx="5763600" cy="21564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46" name="Google Shape;146;p27"/>
          <p:cNvSpPr txBox="1"/>
          <p:nvPr/>
        </p:nvSpPr>
        <p:spPr>
          <a:xfrm>
            <a:off x="3957600" y="5247800"/>
            <a:ext cx="7274800" cy="7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9" tIns="121889" rIns="121889" bIns="121889" anchor="t" anchorCtr="0">
            <a:noAutofit/>
          </a:bodyPr>
          <a:lstStyle/>
          <a:p>
            <a:pPr algn="r">
              <a:lnSpc>
                <a:spcPct val="115000"/>
              </a:lnSpc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43025"/>
                </a:solidFill>
                <a:latin typeface="Barlow"/>
                <a:ea typeface="Barlow"/>
                <a:cs typeface="Barlow"/>
                <a:sym typeface="Barlow"/>
              </a:rPr>
              <a:t>CREDITS: This presentation template was created by </a:t>
            </a:r>
            <a:r>
              <a:rPr lang="en" sz="1600" kern="0">
                <a:solidFill>
                  <a:srgbClr val="043025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3"/>
              </a:rPr>
              <a:t>Slidesgo</a:t>
            </a:r>
            <a:r>
              <a:rPr lang="en" sz="1600" kern="0">
                <a:solidFill>
                  <a:srgbClr val="043025"/>
                </a:solidFill>
                <a:latin typeface="Barlow"/>
                <a:ea typeface="Barlow"/>
                <a:cs typeface="Barlow"/>
                <a:sym typeface="Barlow"/>
              </a:rPr>
              <a:t>, including icons by </a:t>
            </a:r>
            <a:r>
              <a:rPr lang="en" sz="1600" kern="0">
                <a:solidFill>
                  <a:srgbClr val="043025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4"/>
              </a:rPr>
              <a:t>Flaticon</a:t>
            </a:r>
            <a:r>
              <a:rPr lang="en" sz="1600" kern="0">
                <a:solidFill>
                  <a:srgbClr val="043025"/>
                </a:solidFill>
                <a:latin typeface="Barlow"/>
                <a:ea typeface="Barlow"/>
                <a:cs typeface="Barlow"/>
                <a:sym typeface="Barlow"/>
              </a:rPr>
              <a:t>, and infographics &amp; images by </a:t>
            </a:r>
            <a:r>
              <a:rPr lang="en" sz="1600" kern="0">
                <a:solidFill>
                  <a:srgbClr val="043025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5"/>
              </a:rPr>
              <a:t>Freepik</a:t>
            </a:r>
            <a:endParaRPr sz="1600" kern="0">
              <a:solidFill>
                <a:srgbClr val="043025"/>
              </a:solidFill>
              <a:latin typeface="Barlow"/>
              <a:ea typeface="Barlow"/>
              <a:cs typeface="Barlow"/>
              <a:sym typeface="Barlow"/>
            </a:endParaRPr>
          </a:p>
          <a:p>
            <a:pPr algn="r"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043025"/>
              </a:solidFill>
              <a:latin typeface="Barlow"/>
              <a:ea typeface="Barlow"/>
              <a:cs typeface="Barlow"/>
              <a:sym typeface="Barlow"/>
            </a:endParaRPr>
          </a:p>
          <a:p>
            <a:pPr algn="r">
              <a:lnSpc>
                <a:spcPct val="115000"/>
              </a:lnSpc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043025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  <p:extLst>
      <p:ext uri="{BB962C8B-B14F-4D97-AF65-F5344CB8AC3E}">
        <p14:creationId xmlns:p14="http://schemas.microsoft.com/office/powerpoint/2010/main" val="16371870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4821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44410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3B321840-2D98-4945-A9E3-3A11A362133E}"/>
              </a:ext>
            </a:extLst>
          </p:cNvPr>
          <p:cNvSpPr/>
          <p:nvPr userDrawn="1"/>
        </p:nvSpPr>
        <p:spPr>
          <a:xfrm>
            <a:off x="213784" y="144467"/>
            <a:ext cx="11775016" cy="6561137"/>
          </a:xfrm>
          <a:prstGeom prst="roundRect">
            <a:avLst>
              <a:gd name="adj" fmla="val 3912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5436879-5E49-4F24-A02A-1CBCD00A4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75B7E-000D-4059-8807-27E1BC3C59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2B94ED2-954D-4A5E-813B-C62FEF263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4AE1402-2A46-4526-926C-DEA9FF16F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1010A-E643-45E2-866F-822787BD8B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144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CDA47-A87A-420C-ABF3-819FF6640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556A5-EFE6-466E-83B3-22A243CA9DC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74A5F-744A-4FA9-BD91-8D065A8F0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839A38-4935-4110-B8FE-946346FEA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F0A3A-E8CC-4C1A-A9E3-3610E276EC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665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dk2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7989933" y="720333"/>
            <a:ext cx="3251600" cy="39004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80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8000">
                <a:solidFill>
                  <a:schemeClr val="accent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8000">
                <a:solidFill>
                  <a:schemeClr val="accent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8000">
                <a:solidFill>
                  <a:schemeClr val="accent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8000">
                <a:solidFill>
                  <a:schemeClr val="accent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8000">
                <a:solidFill>
                  <a:schemeClr val="accent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8000">
                <a:solidFill>
                  <a:schemeClr val="accent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8000">
                <a:solidFill>
                  <a:schemeClr val="accent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8000">
                <a:solidFill>
                  <a:schemeClr val="accent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ubTitle" idx="1"/>
          </p:nvPr>
        </p:nvSpPr>
        <p:spPr>
          <a:xfrm flipH="1">
            <a:off x="960267" y="2314871"/>
            <a:ext cx="6189200" cy="36988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40655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DB278-9191-43CD-B2D8-66D7BA325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2D84A-CD5D-4D28-B7A6-BD8C909C17E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620439-1D55-466C-99F2-8B0FDA7B5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429DA-7F8F-4108-9931-7E7071A89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16185-0DDD-43A6-A7D0-D38628D323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59018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75E3285-CF42-4C81-8BC5-178D8AE4C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44F39-2451-4E14-B904-D60D5EF5C63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CA7C510-9A22-4B8E-AC73-A147081A8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5E081FB-4A19-44EF-818E-DBA31AFCC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E4DBC1-566C-45F2-A757-B65255FF14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55181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FD08B11-D15F-4B36-AB46-1784CC4D9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A4B17-60BE-4110-9B8C-1E34EA1B998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9E83D4B-C2D1-4752-A8AD-77DCC53AC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E8C6F42-E018-479F-A4FB-64E2A03BC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9E3C2-F278-4B5D-B044-55EFF90FCA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98349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0FEDD34-1371-44DE-A310-393886E6C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403C2-ECF7-4D2A-87B6-5AB195B87D7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1C04778-E113-4308-ACB6-D64BD616C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9D81205-74F0-4629-B14F-2FE31F72A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6D1C95-355C-4F73-A570-926E0AF42B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70330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9D6CF79-2D09-462D-BF86-A8E68F26A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D0010-4DA7-4654-81ED-DA6BD555AC7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04D1E1F-5998-4AAB-A962-EFE1F94CD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4D468A2-C1FF-430A-B625-D70DC0A54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858540-8152-4524-8669-45FEED1CD9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23466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5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C108511-A18D-4F55-8927-7280380C8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9298B-1A00-4D88-9C33-BB1C245AB0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35C80F-B75F-4965-92A4-48A46AE1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D7E9EBB-BDB3-418A-9DB7-09BD17601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1D4FC5-9D93-4F81-8750-ADF018FA6D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56018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1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9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B1B3467-605E-402E-94E9-E6CAA3DDD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248A0-6D9B-496D-990B-D5112C4413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2B462DB-3A12-40CD-8335-2A3DA1477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CB1413D-978B-4860-B3B6-EE29C5A96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F640E-B6B9-4E82-B500-6AC030FD04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08147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D53C8-3E6A-4A8C-AE1F-EE421575B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7DA51-FB90-45F9-AEC9-E220543E239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F828E-FC5C-4753-9FAD-B3EDBF5CF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E91D0-3214-4874-8AF2-1061BA75E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23E3C-9DE9-4251-B6FF-A9E8E33CFF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58656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E2D0C-179A-45E1-A2B6-742BA6B6F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5AC5F-3FB5-40F6-B843-D1E5440F16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DEEA9-8A9D-43D4-88FC-139048A70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0F31EE-BA50-4832-AA76-09E18339A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31C35-2E9B-4C66-B543-3F8AB736F3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01343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33832" y="0"/>
            <a:ext cx="3058168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1200" y="3581400"/>
            <a:ext cx="52832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500">
                <a:solidFill>
                  <a:schemeClr val="tx2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251200" y="1447800"/>
            <a:ext cx="5283200" cy="2133600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4777324" y="6426215"/>
            <a:ext cx="3759199" cy="126999"/>
          </a:xfrm>
        </p:spPr>
        <p:txBody>
          <a:bodyPr/>
          <a:lstStyle/>
          <a:p>
            <a:fld id="{537D3102-AD23-4BFF-87AE-61567A0BE8E3}" type="datetime1">
              <a:rPr lang="en-US" smtClean="0"/>
              <a:t>11/5/2021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8553301" y="6400800"/>
            <a:ext cx="609600" cy="152400"/>
          </a:xfrm>
        </p:spPr>
        <p:txBody>
          <a:bodyPr/>
          <a:lstStyle>
            <a:lvl1pPr algn="r">
              <a:defRPr/>
            </a:lvl1pPr>
          </a:lstStyle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4775203" y="6296248"/>
            <a:ext cx="3761316" cy="1524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dk2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967033" y="4767133"/>
            <a:ext cx="4309200" cy="14608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9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2"/>
          </p:nvPr>
        </p:nvSpPr>
        <p:spPr>
          <a:xfrm>
            <a:off x="6932033" y="4767100"/>
            <a:ext cx="4309200" cy="14608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9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3"/>
          </p:nvPr>
        </p:nvSpPr>
        <p:spPr>
          <a:xfrm>
            <a:off x="967033" y="3830467"/>
            <a:ext cx="4309200" cy="1041600"/>
          </a:xfrm>
          <a:prstGeom prst="rect">
            <a:avLst/>
          </a:prstGeom>
          <a:noFill/>
        </p:spPr>
        <p:txBody>
          <a:bodyPr spcFirstLastPara="1" wrap="square" lIns="121889" tIns="121889" rIns="121889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4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4"/>
          </p:nvPr>
        </p:nvSpPr>
        <p:spPr>
          <a:xfrm>
            <a:off x="6932033" y="3837133"/>
            <a:ext cx="4309200" cy="1041600"/>
          </a:xfrm>
          <a:prstGeom prst="rect">
            <a:avLst/>
          </a:prstGeom>
          <a:noFill/>
        </p:spPr>
        <p:txBody>
          <a:bodyPr spcFirstLastPara="1" wrap="square" lIns="121889" tIns="121889" rIns="121889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4000" b="1">
                <a:solidFill>
                  <a:schemeClr val="accent5"/>
                </a:solidFill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ctrTitle"/>
          </p:nvPr>
        </p:nvSpPr>
        <p:spPr>
          <a:xfrm>
            <a:off x="960067" y="465423"/>
            <a:ext cx="9687200" cy="1113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51298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11"/>
            <a:ext cx="48768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5725-E820-4B2A-A81C-15E6A453397F}" type="datetime1">
              <a:rPr lang="en-US" smtClean="0"/>
              <a:t>11/5/2021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3058168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1119727" y="6426215"/>
            <a:ext cx="3759199" cy="126999"/>
          </a:xfrm>
        </p:spPr>
        <p:txBody>
          <a:bodyPr/>
          <a:lstStyle/>
          <a:p>
            <a:fld id="{B68DB90A-5AB2-4BF4-8147-F4CADCC03FE3}" type="datetime1">
              <a:rPr lang="en-US" smtClean="0"/>
              <a:t>11/5/2021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5488517" y="6400800"/>
            <a:ext cx="711200" cy="152400"/>
          </a:xfrm>
        </p:spPr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117603" y="6296248"/>
            <a:ext cx="3761316" cy="152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9600" y="1828800"/>
            <a:ext cx="4267200" cy="1752600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09604" y="3578232"/>
            <a:ext cx="4267527" cy="1459767"/>
          </a:xfrm>
        </p:spPr>
        <p:txBody>
          <a:bodyPr anchor="t">
            <a:normAutofit/>
          </a:bodyPr>
          <a:lstStyle>
            <a:lvl1pPr marL="0" indent="0" algn="r" defTabSz="914354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5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3429000"/>
            <a:ext cx="4165600" cy="2667000"/>
          </a:xfrm>
        </p:spPr>
        <p:txBody>
          <a:bodyPr>
            <a:normAutofit/>
          </a:bodyPr>
          <a:lstStyle>
            <a:lvl1pPr marL="228589" indent="-18287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457200"/>
            <a:ext cx="4165600" cy="2667000"/>
          </a:xfrm>
        </p:spPr>
        <p:txBody>
          <a:bodyPr>
            <a:normAutofit/>
          </a:bodyPr>
          <a:lstStyle>
            <a:lvl1pPr marL="228589" indent="-18287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502400" y="457211"/>
            <a:ext cx="3759200" cy="5714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CF7D-CB0D-4FDB-902B-9E5CD56B2F3F}" type="datetime1">
              <a:rPr lang="en-US" smtClean="0"/>
              <a:t>11/5/2021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75238"/>
            <a:ext cx="4775200" cy="411163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2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675288"/>
            <a:ext cx="4775200" cy="2525112"/>
          </a:xfrm>
        </p:spPr>
        <p:txBody>
          <a:bodyPr anchor="t">
            <a:normAutofit/>
          </a:bodyPr>
          <a:lstStyle>
            <a:lvl1pPr marL="228589" indent="-18287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 baseline="0"/>
            </a:lvl4pPr>
            <a:lvl5pPr>
              <a:buFont typeface="Wingdings" pitchFamily="2" charset="2"/>
              <a:buChar char="§"/>
              <a:defRPr sz="1500"/>
            </a:lvl5pPr>
            <a:lvl6pPr>
              <a:buFont typeface="Wingdings" pitchFamily="2" charset="2"/>
              <a:buChar char="§"/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599" y="3429006"/>
            <a:ext cx="4775200" cy="411163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2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599" y="3840170"/>
            <a:ext cx="4775200" cy="2515199"/>
          </a:xfrm>
        </p:spPr>
        <p:txBody>
          <a:bodyPr anchor="t">
            <a:normAutofit/>
          </a:bodyPr>
          <a:lstStyle>
            <a:lvl1pPr marL="228589" indent="-18287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502400" y="457211"/>
            <a:ext cx="3759200" cy="5714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55614-9033-4786-9235-17DD4EEE6651}" type="datetime1">
              <a:rPr lang="en-US" smtClean="0"/>
              <a:t>11/5/2021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8400" y="457200"/>
            <a:ext cx="5283200" cy="571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D299-E27D-455F-9667-E019E6CEA2DD}" type="datetime1">
              <a:rPr lang="en-US" smtClean="0"/>
              <a:t>11/5/2021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A9CB-1752-48C5-8105-E376DCE212C0}" type="datetime1">
              <a:rPr lang="en-US" smtClean="0"/>
              <a:t>11/5/2021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8800" y="1676406"/>
            <a:ext cx="33528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676400"/>
            <a:ext cx="6266688" cy="3505200"/>
          </a:xfrm>
        </p:spPr>
        <p:txBody>
          <a:bodyPr>
            <a:normAutofit/>
          </a:bodyPr>
          <a:lstStyle>
            <a:lvl1pPr marL="228589" indent="-18287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00" y="3552374"/>
            <a:ext cx="29464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1C62-8F5A-4581-84EA-8C88B3391AE6}" type="datetime1">
              <a:rPr lang="en-US" smtClean="0"/>
              <a:t>11/5/2021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6410" y="1676400"/>
            <a:ext cx="6262623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908800" y="1676402"/>
            <a:ext cx="33528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00" y="3552374"/>
            <a:ext cx="29464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98DDE-8CD0-4E97-98D0-8F413940748F}" type="datetime1">
              <a:rPr lang="en-US" smtClean="0"/>
              <a:t>11/5/2021</a:t>
            </a:fld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ABC42-E576-4B96-A2BC-C9DCC9DAE463}" type="datetime1">
              <a:rPr lang="en-US" smtClean="0"/>
              <a:t>11/5/2021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B64A-A574-4632-8FB6-30501D3E1ACB}" type="datetime1">
              <a:rPr lang="en-US" smtClean="0"/>
              <a:t>11/5/2021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6"/>
          <p:cNvSpPr txBox="1">
            <a:spLocks noGrp="1"/>
          </p:cNvSpPr>
          <p:nvPr>
            <p:ph type="ctrTitle"/>
          </p:nvPr>
        </p:nvSpPr>
        <p:spPr>
          <a:xfrm>
            <a:off x="960067" y="465423"/>
            <a:ext cx="9687200" cy="1113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99267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608645"/>
      </p:ext>
    </p:extLst>
  </p:cSld>
  <p:clrMapOvr>
    <a:masterClrMapping/>
  </p:clrMapOvr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51559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46586"/>
      </p:ext>
    </p:extLst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60438"/>
      </p:ext>
    </p:extLst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41804"/>
      </p:ext>
    </p:extLst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26612"/>
      </p:ext>
    </p:extLst>
  </p:cSld>
  <p:clrMapOvr>
    <a:masterClrMapping/>
  </p:clrMapOvr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5333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04609"/>
      </p:ext>
    </p:extLst>
  </p:cSld>
  <p:clrMapOvr>
    <a:masterClrMapping/>
  </p:clrMapOvr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522165"/>
      </p:ext>
    </p:extLst>
  </p:cSld>
  <p:clrMapOvr>
    <a:masterClrMapping/>
  </p:clrMapOvr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8892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7"/>
          <p:cNvSpPr txBox="1">
            <a:spLocks noGrp="1"/>
          </p:cNvSpPr>
          <p:nvPr>
            <p:ph type="ctrTitle"/>
          </p:nvPr>
        </p:nvSpPr>
        <p:spPr>
          <a:xfrm>
            <a:off x="967033" y="1191667"/>
            <a:ext cx="3799600" cy="2246400"/>
          </a:xfrm>
          <a:prstGeom prst="rect">
            <a:avLst/>
          </a:prstGeom>
        </p:spPr>
        <p:txBody>
          <a:bodyPr spcFirstLastPara="1" wrap="square" lIns="121889" tIns="121889" rIns="121889" bIns="121889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80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ubTitle" idx="1"/>
          </p:nvPr>
        </p:nvSpPr>
        <p:spPr>
          <a:xfrm>
            <a:off x="6488333" y="1535800"/>
            <a:ext cx="4737200" cy="3099600"/>
          </a:xfrm>
          <a:prstGeom prst="rect">
            <a:avLst/>
          </a:prstGeom>
        </p:spPr>
        <p:txBody>
          <a:bodyPr spcFirstLastPara="1" wrap="square" lIns="121889" tIns="121889" rIns="121889" bIns="121889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accent5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00">
                <a:solidFill>
                  <a:schemeClr val="accent5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00">
                <a:solidFill>
                  <a:schemeClr val="accent5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00">
                <a:solidFill>
                  <a:schemeClr val="accent5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00">
                <a:solidFill>
                  <a:schemeClr val="accent5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00">
                <a:solidFill>
                  <a:schemeClr val="accent5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00">
                <a:solidFill>
                  <a:schemeClr val="accent5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00">
                <a:solidFill>
                  <a:schemeClr val="accent5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34061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8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8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328777"/>
      </p:ext>
    </p:extLst>
  </p:cSld>
  <p:clrMapOvr>
    <a:masterClrMapping/>
  </p:clrMapOvr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6"/>
            <a:ext cx="112776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82E9A-17ED-49C3-9843-036ADCD697AA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62BB4E11-5CEF-4F6E-85F1-0C5CBAEB9A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82E9A-17ED-49C3-9843-036ADCD697AA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62BB4E11-5CEF-4F6E-85F1-0C5CBAEB9A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4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82E9A-17ED-49C3-9843-036ADCD697AA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4E11-5CEF-4F6E-85F1-0C5CBAEB9A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7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82E9A-17ED-49C3-9843-036ADCD697AA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4E11-5CEF-4F6E-85F1-0C5CBAEB9A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9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9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82E9A-17ED-49C3-9843-036ADCD697AA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62BB4E11-5CEF-4F6E-85F1-0C5CBAEB9A2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5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82E9A-17ED-49C3-9843-036ADCD697AA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4E11-5CEF-4F6E-85F1-0C5CBAEB9A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82E9A-17ED-49C3-9843-036ADCD697AA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4E11-5CEF-4F6E-85F1-0C5CBAEB9A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22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3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82E9A-17ED-49C3-9843-036ADCD697AA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4E11-5CEF-4F6E-85F1-0C5CBAEB9A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82E9A-17ED-49C3-9843-036ADCD697AA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4E11-5CEF-4F6E-85F1-0C5CBAEB9A2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2377300" y="1016467"/>
            <a:ext cx="7570800" cy="48252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4800"/>
              <a:buNone/>
              <a:defRPr sz="9600">
                <a:solidFill>
                  <a:schemeClr val="hlink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77919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82E9A-17ED-49C3-9843-036ADCD697AA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4E11-5CEF-4F6E-85F1-0C5CBAEB9A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82E9A-17ED-49C3-9843-036ADCD697AA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4E11-5CEF-4F6E-85F1-0C5CBAEB9A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3B321840-2D98-4945-A9E3-3A11A362133E}"/>
              </a:ext>
            </a:extLst>
          </p:cNvPr>
          <p:cNvSpPr/>
          <p:nvPr userDrawn="1"/>
        </p:nvSpPr>
        <p:spPr>
          <a:xfrm>
            <a:off x="213784" y="144463"/>
            <a:ext cx="11775016" cy="6561137"/>
          </a:xfrm>
          <a:prstGeom prst="roundRect">
            <a:avLst>
              <a:gd name="adj" fmla="val 3912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5436879-5E49-4F24-A02A-1CBCD00A4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75B7E-000D-4059-8807-27E1BC3C59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2B94ED2-954D-4A5E-813B-C62FEF263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4AE1402-2A46-4526-926C-DEA9FF16F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1010A-E643-45E2-866F-822787BD8B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66351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CDA47-A87A-420C-ABF3-819FF6640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556A5-EFE6-466E-83B3-22A243CA9DC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74A5F-744A-4FA9-BD91-8D065A8F0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839A38-4935-4110-B8FE-946346FEA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F0A3A-E8CC-4C1A-A9E3-3610E276EC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77296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DB278-9191-43CD-B2D8-66D7BA325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2D84A-CD5D-4D28-B7A6-BD8C909C17E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620439-1D55-466C-99F2-8B0FDA7B5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429DA-7F8F-4108-9931-7E7071A89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16185-0DDD-43A6-A7D0-D38628D323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24745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75E3285-CF42-4C81-8BC5-178D8AE4C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44F39-2451-4E14-B904-D60D5EF5C63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CA7C510-9A22-4B8E-AC73-A147081A8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5E081FB-4A19-44EF-818E-DBA31AFCC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E4DBC1-566C-45F2-A757-B65255FF14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23078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FD08B11-D15F-4B36-AB46-1784CC4D9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A4B17-60BE-4110-9B8C-1E34EA1B998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9E83D4B-C2D1-4752-A8AD-77DCC53AC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E8C6F42-E018-479F-A4FB-64E2A03BC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9E3C2-F278-4B5D-B044-55EFF90FCA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285633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0FEDD34-1371-44DE-A310-393886E6C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403C2-ECF7-4D2A-87B6-5AB195B87D7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1C04778-E113-4308-ACB6-D64BD616C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9D81205-74F0-4629-B14F-2FE31F72A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6D1C95-355C-4F73-A570-926E0AF42B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4178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9D6CF79-2D09-462D-BF86-A8E68F26A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D0010-4DA7-4654-81ED-DA6BD555AC7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04D1E1F-5998-4AAB-A962-EFE1F94CD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4D468A2-C1FF-430A-B625-D70DC0A54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858540-8152-4524-8669-45FEED1CD9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775557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C108511-A18D-4F55-8927-7280380C8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9298B-1A00-4D88-9C33-BB1C245AB0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35C80F-B75F-4965-92A4-48A46AE1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D7E9EBB-BDB3-418A-9DB7-09BD17601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1D4FC5-9D93-4F81-8750-ADF018FA6D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9452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dk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0699" y="0"/>
            <a:ext cx="1223253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877633" y="3872680"/>
            <a:ext cx="8058800" cy="12108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96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5600">
                <a:solidFill>
                  <a:srgbClr val="41294A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5600">
                <a:solidFill>
                  <a:srgbClr val="41294A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5600">
                <a:solidFill>
                  <a:srgbClr val="41294A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5600">
                <a:solidFill>
                  <a:srgbClr val="41294A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5600">
                <a:solidFill>
                  <a:srgbClr val="41294A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5600">
                <a:solidFill>
                  <a:srgbClr val="41294A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5600">
                <a:solidFill>
                  <a:srgbClr val="41294A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560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877633" y="5206313"/>
            <a:ext cx="8058800" cy="5264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800">
                <a:solidFill>
                  <a:srgbClr val="41294A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800">
                <a:solidFill>
                  <a:srgbClr val="41294A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800">
                <a:solidFill>
                  <a:srgbClr val="41294A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800">
                <a:solidFill>
                  <a:srgbClr val="41294A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800">
                <a:solidFill>
                  <a:srgbClr val="41294A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800">
                <a:solidFill>
                  <a:srgbClr val="41294A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800">
                <a:solidFill>
                  <a:srgbClr val="41294A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80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 idx="2" hasCustomPrompt="1"/>
          </p:nvPr>
        </p:nvSpPr>
        <p:spPr>
          <a:xfrm>
            <a:off x="6534433" y="1327000"/>
            <a:ext cx="4402000" cy="1969600"/>
          </a:xfrm>
          <a:prstGeom prst="rect">
            <a:avLst/>
          </a:prstGeom>
          <a:noFill/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600"/>
              <a:buNone/>
              <a:defRPr sz="200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64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64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64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64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64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64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64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64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92461009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B1B3467-605E-402E-94E9-E6CAA3DDD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248A0-6D9B-496D-990B-D5112C4413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2B462DB-3A12-40CD-8335-2A3DA1477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CB1413D-978B-4860-B3B6-EE29C5A96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F640E-B6B9-4E82-B500-6AC030FD04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910188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D53C8-3E6A-4A8C-AE1F-EE421575B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7DA51-FB90-45F9-AEC9-E220543E239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F828E-FC5C-4753-9FAD-B3EDBF5CF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E91D0-3214-4874-8AF2-1061BA75E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23E3C-9DE9-4251-B6FF-A9E8E33CFF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928109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E2D0C-179A-45E1-A2B6-742BA6B6F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5AC5F-3FB5-40F6-B843-D1E5440F16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DEEA9-8A9D-43D4-88FC-139048A70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0F31EE-BA50-4832-AA76-09E18339A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31C35-2E9B-4C66-B543-3F8AB736F3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653451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33832" y="0"/>
            <a:ext cx="3058168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1200" y="3581400"/>
            <a:ext cx="52832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500">
                <a:solidFill>
                  <a:schemeClr val="tx2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251200" y="1447800"/>
            <a:ext cx="5283200" cy="2133600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4777324" y="6426215"/>
            <a:ext cx="3759199" cy="126999"/>
          </a:xfrm>
        </p:spPr>
        <p:txBody>
          <a:bodyPr/>
          <a:lstStyle/>
          <a:p>
            <a:fld id="{537D3102-AD23-4BFF-87AE-61567A0BE8E3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11/5/2021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8553301" y="6400800"/>
            <a:ext cx="609600" cy="152400"/>
          </a:xfrm>
        </p:spPr>
        <p:txBody>
          <a:bodyPr/>
          <a:lstStyle>
            <a:lvl1pPr algn="r">
              <a:defRPr/>
            </a:lvl1pPr>
          </a:lstStyle>
          <a:p>
            <a:fld id="{2B19053D-4B37-4D7B-8ABF-990319F02EE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4775203" y="6296248"/>
            <a:ext cx="3761316" cy="152400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665410"/>
      </p:ext>
    </p:extLst>
  </p:cSld>
  <p:clrMapOvr>
    <a:masterClrMapping/>
  </p:clrMapOvr>
  <p:hf sldNum="0"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11"/>
            <a:ext cx="48768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5725-E820-4B2A-A81C-15E6A453397F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11/5/2021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9053D-4B37-4D7B-8ABF-990319F02EE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012590"/>
      </p:ext>
    </p:extLst>
  </p:cSld>
  <p:clrMapOvr>
    <a:masterClrMapping/>
  </p:clrMapOvr>
  <p:hf sldNum="0"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3058168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1119727" y="6426215"/>
            <a:ext cx="3759199" cy="126999"/>
          </a:xfrm>
        </p:spPr>
        <p:txBody>
          <a:bodyPr/>
          <a:lstStyle/>
          <a:p>
            <a:fld id="{B68DB90A-5AB2-4BF4-8147-F4CADCC03FE3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11/5/2021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5488517" y="6400800"/>
            <a:ext cx="711200" cy="152400"/>
          </a:xfrm>
        </p:spPr>
        <p:txBody>
          <a:bodyPr/>
          <a:lstStyle/>
          <a:p>
            <a:fld id="{2B19053D-4B37-4D7B-8ABF-990319F02EE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117603" y="6296248"/>
            <a:ext cx="3761316" cy="152400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9600" y="1828800"/>
            <a:ext cx="4267200" cy="1752600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09604" y="3578232"/>
            <a:ext cx="4267527" cy="1459767"/>
          </a:xfrm>
        </p:spPr>
        <p:txBody>
          <a:bodyPr anchor="t">
            <a:normAutofit/>
          </a:bodyPr>
          <a:lstStyle>
            <a:lvl1pPr marL="0" indent="0" algn="r" defTabSz="914354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5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531331"/>
      </p:ext>
    </p:extLst>
  </p:cSld>
  <p:clrMapOvr>
    <a:masterClrMapping/>
  </p:clrMapOvr>
  <p:hf sldNum="0"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3429000"/>
            <a:ext cx="4165600" cy="2667000"/>
          </a:xfrm>
        </p:spPr>
        <p:txBody>
          <a:bodyPr>
            <a:normAutofit/>
          </a:bodyPr>
          <a:lstStyle>
            <a:lvl1pPr marL="228589" indent="-18287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457200"/>
            <a:ext cx="4165600" cy="2667000"/>
          </a:xfrm>
        </p:spPr>
        <p:txBody>
          <a:bodyPr>
            <a:normAutofit/>
          </a:bodyPr>
          <a:lstStyle>
            <a:lvl1pPr marL="228589" indent="-18287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502400" y="457211"/>
            <a:ext cx="3759200" cy="5714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CF7D-CB0D-4FDB-902B-9E5CD56B2F3F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11/5/2021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9053D-4B37-4D7B-8ABF-990319F02EE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144008"/>
      </p:ext>
    </p:extLst>
  </p:cSld>
  <p:clrMapOvr>
    <a:masterClrMapping/>
  </p:clrMapOvr>
  <p:hf sldNum="0"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75238"/>
            <a:ext cx="4775200" cy="411163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2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675288"/>
            <a:ext cx="4775200" cy="2525112"/>
          </a:xfrm>
        </p:spPr>
        <p:txBody>
          <a:bodyPr anchor="t">
            <a:normAutofit/>
          </a:bodyPr>
          <a:lstStyle>
            <a:lvl1pPr marL="228589" indent="-18287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 baseline="0"/>
            </a:lvl4pPr>
            <a:lvl5pPr>
              <a:buFont typeface="Wingdings" pitchFamily="2" charset="2"/>
              <a:buChar char="§"/>
              <a:defRPr sz="1500"/>
            </a:lvl5pPr>
            <a:lvl6pPr>
              <a:buFont typeface="Wingdings" pitchFamily="2" charset="2"/>
              <a:buChar char="§"/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599" y="3429006"/>
            <a:ext cx="4775200" cy="411163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2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599" y="3840170"/>
            <a:ext cx="4775200" cy="2515199"/>
          </a:xfrm>
        </p:spPr>
        <p:txBody>
          <a:bodyPr anchor="t">
            <a:normAutofit/>
          </a:bodyPr>
          <a:lstStyle>
            <a:lvl1pPr marL="228589" indent="-18287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502400" y="457211"/>
            <a:ext cx="3759200" cy="5714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55614-9033-4786-9235-17DD4EEE6651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11/5/2021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9053D-4B37-4D7B-8ABF-990319F02EE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071669"/>
      </p:ext>
    </p:extLst>
  </p:cSld>
  <p:clrMapOvr>
    <a:masterClrMapping/>
  </p:clrMapOvr>
  <p:hf sldNum="0"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8400" y="457200"/>
            <a:ext cx="5283200" cy="571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D299-E27D-455F-9667-E019E6CEA2DD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11/5/2021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9053D-4B37-4D7B-8ABF-990319F02EE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305474"/>
      </p:ext>
    </p:extLst>
  </p:cSld>
  <p:clrMapOvr>
    <a:masterClrMapping/>
  </p:clrMapOvr>
  <p:hf sldNum="0"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A9CB-1752-48C5-8105-E376DCE212C0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11/5/2021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9053D-4B37-4D7B-8ABF-990319F02EE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948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4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0"/>
          <p:cNvSpPr txBox="1">
            <a:spLocks noGrp="1"/>
          </p:cNvSpPr>
          <p:nvPr>
            <p:ph type="ctrTitle"/>
          </p:nvPr>
        </p:nvSpPr>
        <p:spPr>
          <a:xfrm>
            <a:off x="960067" y="465423"/>
            <a:ext cx="9687200" cy="1113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3200">
                <a:solidFill>
                  <a:schemeClr val="hlink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349799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8800" y="1676406"/>
            <a:ext cx="33528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676400"/>
            <a:ext cx="6266688" cy="3505200"/>
          </a:xfrm>
        </p:spPr>
        <p:txBody>
          <a:bodyPr>
            <a:normAutofit/>
          </a:bodyPr>
          <a:lstStyle>
            <a:lvl1pPr marL="228589" indent="-18287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00" y="3552374"/>
            <a:ext cx="29464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1C62-8F5A-4581-84EA-8C88B3391AE6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11/5/2021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9053D-4B37-4D7B-8ABF-990319F02EE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497534"/>
      </p:ext>
    </p:extLst>
  </p:cSld>
  <p:clrMapOvr>
    <a:masterClrMapping/>
  </p:clrMapOvr>
  <p:hf sldNum="0"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6410" y="1676400"/>
            <a:ext cx="6262623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908800" y="1676402"/>
            <a:ext cx="33528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00" y="3552374"/>
            <a:ext cx="29464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98DDE-8CD0-4E97-98D0-8F413940748F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11/5/2021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9053D-4B37-4D7B-8ABF-990319F02EE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068867"/>
      </p:ext>
    </p:extLst>
  </p:cSld>
  <p:clrMapOvr>
    <a:masterClrMapping/>
  </p:clrMapOvr>
  <p:hf sldNum="0"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ABC42-E576-4B96-A2BC-C9DCC9DAE463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11/5/2021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9053D-4B37-4D7B-8ABF-990319F02EE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110986"/>
      </p:ext>
    </p:extLst>
  </p:cSld>
  <p:clrMapOvr>
    <a:masterClrMapping/>
  </p:clrMapOvr>
  <p:hf sldNum="0"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B64A-A574-4632-8FB6-30501D3E1ACB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11/5/2021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9053D-4B37-4D7B-8ABF-990319F02EE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15999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9" tIns="121889" rIns="121889" bIns="121889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9" tIns="121889" rIns="121889" bIns="121889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●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○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■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●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○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■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●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○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Barlow"/>
              <a:buChar char="■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61471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7" r:id="rId23"/>
    <p:sldLayoutId id="2147483698" r:id="rId24"/>
    <p:sldLayoutId id="2147483699" r:id="rId25"/>
    <p:sldLayoutId id="2147483700" r:id="rId26"/>
    <p:sldLayoutId id="2147483701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E86187E-AC8C-4CA0-89BC-F95F02EDCC3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E7B6E0F-972F-475E-839D-4A0F6AE3CD3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660C32-6C21-4F2C-A573-6B5BB27D59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62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354">
              <a:defRPr/>
            </a:pPr>
            <a:fld id="{4D3F6E64-D7F5-4C23-A03F-794EFC094F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54">
                <a:defRPr/>
              </a:pPr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24320-28C4-441C-8D8B-E0E46AFB26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62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99882-635D-4874-AE2F-3CBF859CD2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62"/>
            <a:ext cx="2844800" cy="365125"/>
          </a:xfrm>
          <a:prstGeom prst="rect">
            <a:avLst/>
          </a:prstGeom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914354" fontAlgn="base">
              <a:spcBef>
                <a:spcPct val="0"/>
              </a:spcBef>
              <a:spcAft>
                <a:spcPct val="0"/>
              </a:spcAft>
            </a:pPr>
            <a:fld id="{0AD6263B-D110-4922-9159-48EE08A3AD25}" type="slidenum">
              <a:rPr lang="en-US" altLang="en-US" smtClean="0">
                <a:cs typeface="Arial" panose="020B0604020202020204" pitchFamily="34" charset="0"/>
              </a:rPr>
              <a:pPr defTabSz="914354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A31634A-B626-4F06-9FF8-6B91A8F62084}"/>
              </a:ext>
            </a:extLst>
          </p:cNvPr>
          <p:cNvSpPr/>
          <p:nvPr userDrawn="1"/>
        </p:nvSpPr>
        <p:spPr>
          <a:xfrm>
            <a:off x="213784" y="144467"/>
            <a:ext cx="11775016" cy="6561137"/>
          </a:xfrm>
          <a:prstGeom prst="roundRect">
            <a:avLst>
              <a:gd name="adj" fmla="val 3912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323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17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3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53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70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1764927" y="0"/>
            <a:ext cx="42707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0" y="457200"/>
            <a:ext cx="3759200" cy="5715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57211"/>
            <a:ext cx="4876800" cy="5714999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0363200" y="6400800"/>
            <a:ext cx="711200" cy="1524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6502411" y="6426215"/>
            <a:ext cx="3759199" cy="126999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4BB6B48-E8B6-492E-B5F2-B7A73A7469AD}" type="datetime1">
              <a:rPr lang="en-US" smtClean="0"/>
              <a:t>11/5/2021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6500287" y="6296248"/>
            <a:ext cx="3761316" cy="152400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hf sldNum="0" hdr="0" ftr="0" dt="0"/>
  <p:txStyles>
    <p:titleStyle>
      <a:lvl1pPr algn="r" defTabSz="914354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70" indent="-182870" algn="l" defTabSz="914354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9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60" indent="-182870" algn="l" defTabSz="914354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5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30" indent="-182870" algn="l" defTabSz="914354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5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02" indent="-182870" algn="l" defTabSz="914354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5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072" indent="-182870" algn="l" defTabSz="914354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5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2942" indent="-182870" algn="l" defTabSz="914354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14" indent="-182870" algn="l" defTabSz="914354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685" indent="-182870" algn="l" defTabSz="914354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556" indent="-182870" algn="l" defTabSz="914354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82E9A-17ED-49C3-9843-036ADCD697AA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B4E11-5CEF-4F6E-85F1-0C5CBAEB9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18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6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11/5/2021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5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9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E86187E-AC8C-4CA0-89BC-F95F02EDCC3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E7B6E0F-972F-475E-839D-4A0F6AE3CD3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660C32-6C21-4F2C-A573-6B5BB27D59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4D3F6E64-D7F5-4C23-A03F-794EFC094FA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24320-28C4-441C-8D8B-E0E46AFB26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99882-635D-4874-AE2F-3CBF859CD2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AD6263B-D110-4922-9159-48EE08A3AD25}" type="slidenum">
              <a:rPr lang="en-US" altLang="en-US"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A31634A-B626-4F06-9FF8-6B91A8F62084}"/>
              </a:ext>
            </a:extLst>
          </p:cNvPr>
          <p:cNvSpPr/>
          <p:nvPr userDrawn="1"/>
        </p:nvSpPr>
        <p:spPr>
          <a:xfrm>
            <a:off x="213784" y="144463"/>
            <a:ext cx="11775016" cy="6561137"/>
          </a:xfrm>
          <a:prstGeom prst="roundRect">
            <a:avLst>
              <a:gd name="adj" fmla="val 3912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718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1764927" y="0"/>
            <a:ext cx="42707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0" y="457200"/>
            <a:ext cx="3759200" cy="5715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57211"/>
            <a:ext cx="4876800" cy="5714999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0363200" y="6400800"/>
            <a:ext cx="711200" cy="1524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B19053D-4B37-4D7B-8ABF-990319F02EE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6502411" y="6426215"/>
            <a:ext cx="3759199" cy="126999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4BB6B48-E8B6-492E-B5F2-B7A73A7469AD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11/5/2021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6500287" y="6296248"/>
            <a:ext cx="3761316" cy="152400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384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hf sldNum="0" hdr="0" ftr="0" dt="0"/>
  <p:txStyles>
    <p:titleStyle>
      <a:lvl1pPr algn="r" defTabSz="914354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70" indent="-182870" algn="l" defTabSz="914354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9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60" indent="-182870" algn="l" defTabSz="914354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5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30" indent="-182870" algn="l" defTabSz="914354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5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02" indent="-182870" algn="l" defTabSz="914354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5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072" indent="-182870" algn="l" defTabSz="914354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5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2942" indent="-182870" algn="l" defTabSz="914354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14" indent="-182870" algn="l" defTabSz="914354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685" indent="-182870" algn="l" defTabSz="914354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556" indent="-182870" algn="l" defTabSz="914354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oogle Shape;157;p32"/>
          <p:cNvGrpSpPr/>
          <p:nvPr/>
        </p:nvGrpSpPr>
        <p:grpSpPr>
          <a:xfrm>
            <a:off x="102547" y="148992"/>
            <a:ext cx="1733340" cy="1556955"/>
            <a:chOff x="-359498" y="-175039"/>
            <a:chExt cx="1300005" cy="1167716"/>
          </a:xfrm>
        </p:grpSpPr>
        <p:sp>
          <p:nvSpPr>
            <p:cNvPr id="158" name="Google Shape;158;p32"/>
            <p:cNvSpPr/>
            <p:nvPr/>
          </p:nvSpPr>
          <p:spPr>
            <a:xfrm>
              <a:off x="397679" y="921567"/>
              <a:ext cx="7244" cy="25166"/>
            </a:xfrm>
            <a:custGeom>
              <a:avLst/>
              <a:gdLst/>
              <a:ahLst/>
              <a:cxnLst/>
              <a:rect l="l" t="t" r="r" b="b"/>
              <a:pathLst>
                <a:path w="213" h="740" extrusionOk="0">
                  <a:moveTo>
                    <a:pt x="102" y="706"/>
                  </a:moveTo>
                  <a:cubicBezTo>
                    <a:pt x="68" y="740"/>
                    <a:pt x="0" y="706"/>
                    <a:pt x="0" y="672"/>
                  </a:cubicBezTo>
                  <a:cubicBezTo>
                    <a:pt x="0" y="561"/>
                    <a:pt x="34" y="425"/>
                    <a:pt x="34" y="315"/>
                  </a:cubicBezTo>
                  <a:cubicBezTo>
                    <a:pt x="68" y="213"/>
                    <a:pt x="68" y="102"/>
                    <a:pt x="144" y="34"/>
                  </a:cubicBezTo>
                  <a:lnTo>
                    <a:pt x="144" y="0"/>
                  </a:lnTo>
                  <a:lnTo>
                    <a:pt x="178" y="34"/>
                  </a:lnTo>
                  <a:cubicBezTo>
                    <a:pt x="212" y="136"/>
                    <a:pt x="178" y="247"/>
                    <a:pt x="178" y="349"/>
                  </a:cubicBezTo>
                  <a:cubicBezTo>
                    <a:pt x="144" y="459"/>
                    <a:pt x="144" y="561"/>
                    <a:pt x="102" y="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" name="Google Shape;159;p32"/>
            <p:cNvSpPr/>
            <p:nvPr/>
          </p:nvSpPr>
          <p:spPr>
            <a:xfrm>
              <a:off x="410942" y="931089"/>
              <a:ext cx="7278" cy="20541"/>
            </a:xfrm>
            <a:custGeom>
              <a:avLst/>
              <a:gdLst/>
              <a:ahLst/>
              <a:cxnLst/>
              <a:rect l="l" t="t" r="r" b="b"/>
              <a:pathLst>
                <a:path w="214" h="604" extrusionOk="0">
                  <a:moveTo>
                    <a:pt x="103" y="570"/>
                  </a:moveTo>
                  <a:cubicBezTo>
                    <a:pt x="69" y="604"/>
                    <a:pt x="1" y="570"/>
                    <a:pt x="1" y="536"/>
                  </a:cubicBezTo>
                  <a:cubicBezTo>
                    <a:pt x="1" y="426"/>
                    <a:pt x="1" y="358"/>
                    <a:pt x="35" y="247"/>
                  </a:cubicBezTo>
                  <a:cubicBezTo>
                    <a:pt x="35" y="179"/>
                    <a:pt x="69" y="111"/>
                    <a:pt x="103" y="35"/>
                  </a:cubicBezTo>
                  <a:lnTo>
                    <a:pt x="103" y="35"/>
                  </a:lnTo>
                  <a:cubicBezTo>
                    <a:pt x="137" y="1"/>
                    <a:pt x="179" y="35"/>
                    <a:pt x="179" y="35"/>
                  </a:cubicBezTo>
                  <a:cubicBezTo>
                    <a:pt x="213" y="145"/>
                    <a:pt x="179" y="213"/>
                    <a:pt x="179" y="281"/>
                  </a:cubicBezTo>
                  <a:cubicBezTo>
                    <a:pt x="137" y="358"/>
                    <a:pt x="137" y="460"/>
                    <a:pt x="103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" name="Google Shape;160;p32"/>
            <p:cNvSpPr/>
            <p:nvPr/>
          </p:nvSpPr>
          <p:spPr>
            <a:xfrm>
              <a:off x="402576" y="887764"/>
              <a:ext cx="9556" cy="20541"/>
            </a:xfrm>
            <a:custGeom>
              <a:avLst/>
              <a:gdLst/>
              <a:ahLst/>
              <a:cxnLst/>
              <a:rect l="l" t="t" r="r" b="b"/>
              <a:pathLst>
                <a:path w="281" h="604" extrusionOk="0">
                  <a:moveTo>
                    <a:pt x="68" y="570"/>
                  </a:moveTo>
                  <a:cubicBezTo>
                    <a:pt x="34" y="604"/>
                    <a:pt x="0" y="570"/>
                    <a:pt x="0" y="536"/>
                  </a:cubicBezTo>
                  <a:cubicBezTo>
                    <a:pt x="0" y="425"/>
                    <a:pt x="34" y="323"/>
                    <a:pt x="34" y="213"/>
                  </a:cubicBezTo>
                  <a:cubicBezTo>
                    <a:pt x="68" y="179"/>
                    <a:pt x="68" y="69"/>
                    <a:pt x="136" y="35"/>
                  </a:cubicBezTo>
                  <a:cubicBezTo>
                    <a:pt x="136" y="35"/>
                    <a:pt x="136" y="1"/>
                    <a:pt x="170" y="1"/>
                  </a:cubicBezTo>
                  <a:cubicBezTo>
                    <a:pt x="170" y="1"/>
                    <a:pt x="213" y="1"/>
                    <a:pt x="213" y="35"/>
                  </a:cubicBezTo>
                  <a:cubicBezTo>
                    <a:pt x="281" y="111"/>
                    <a:pt x="213" y="179"/>
                    <a:pt x="170" y="281"/>
                  </a:cubicBezTo>
                  <a:cubicBezTo>
                    <a:pt x="136" y="357"/>
                    <a:pt x="136" y="459"/>
                    <a:pt x="102" y="5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" name="Google Shape;161;p32"/>
            <p:cNvSpPr/>
            <p:nvPr/>
          </p:nvSpPr>
          <p:spPr>
            <a:xfrm>
              <a:off x="419342" y="896130"/>
              <a:ext cx="8400" cy="24315"/>
            </a:xfrm>
            <a:custGeom>
              <a:avLst/>
              <a:gdLst/>
              <a:ahLst/>
              <a:cxnLst/>
              <a:rect l="l" t="t" r="r" b="b"/>
              <a:pathLst>
                <a:path w="247" h="715" extrusionOk="0">
                  <a:moveTo>
                    <a:pt x="68" y="672"/>
                  </a:moveTo>
                  <a:cubicBezTo>
                    <a:pt x="34" y="714"/>
                    <a:pt x="0" y="672"/>
                    <a:pt x="0" y="638"/>
                  </a:cubicBezTo>
                  <a:cubicBezTo>
                    <a:pt x="0" y="536"/>
                    <a:pt x="0" y="426"/>
                    <a:pt x="34" y="324"/>
                  </a:cubicBezTo>
                  <a:cubicBezTo>
                    <a:pt x="34" y="213"/>
                    <a:pt x="68" y="111"/>
                    <a:pt x="145" y="35"/>
                  </a:cubicBezTo>
                  <a:lnTo>
                    <a:pt x="145" y="35"/>
                  </a:lnTo>
                  <a:cubicBezTo>
                    <a:pt x="179" y="1"/>
                    <a:pt x="246" y="35"/>
                    <a:pt x="246" y="111"/>
                  </a:cubicBezTo>
                  <a:cubicBezTo>
                    <a:pt x="246" y="179"/>
                    <a:pt x="213" y="290"/>
                    <a:pt x="179" y="358"/>
                  </a:cubicBezTo>
                  <a:cubicBezTo>
                    <a:pt x="145" y="460"/>
                    <a:pt x="102" y="536"/>
                    <a:pt x="68" y="6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" name="Google Shape;162;p32"/>
            <p:cNvSpPr/>
            <p:nvPr/>
          </p:nvSpPr>
          <p:spPr>
            <a:xfrm>
              <a:off x="436073" y="899905"/>
              <a:ext cx="13331" cy="26322"/>
            </a:xfrm>
            <a:custGeom>
              <a:avLst/>
              <a:gdLst/>
              <a:ahLst/>
              <a:cxnLst/>
              <a:rect l="l" t="t" r="r" b="b"/>
              <a:pathLst>
                <a:path w="392" h="774" extrusionOk="0">
                  <a:moveTo>
                    <a:pt x="77" y="773"/>
                  </a:moveTo>
                  <a:cubicBezTo>
                    <a:pt x="35" y="773"/>
                    <a:pt x="1" y="773"/>
                    <a:pt x="1" y="739"/>
                  </a:cubicBezTo>
                  <a:cubicBezTo>
                    <a:pt x="35" y="603"/>
                    <a:pt x="77" y="493"/>
                    <a:pt x="111" y="349"/>
                  </a:cubicBezTo>
                  <a:cubicBezTo>
                    <a:pt x="145" y="281"/>
                    <a:pt x="179" y="136"/>
                    <a:pt x="247" y="68"/>
                  </a:cubicBezTo>
                  <a:lnTo>
                    <a:pt x="247" y="34"/>
                  </a:lnTo>
                  <a:cubicBezTo>
                    <a:pt x="324" y="0"/>
                    <a:pt x="392" y="68"/>
                    <a:pt x="392" y="136"/>
                  </a:cubicBezTo>
                  <a:lnTo>
                    <a:pt x="247" y="425"/>
                  </a:lnTo>
                  <a:cubicBezTo>
                    <a:pt x="213" y="527"/>
                    <a:pt x="145" y="637"/>
                    <a:pt x="111" y="739"/>
                  </a:cubicBezTo>
                  <a:cubicBezTo>
                    <a:pt x="111" y="773"/>
                    <a:pt x="77" y="773"/>
                    <a:pt x="77" y="7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3" name="Google Shape;163;p32"/>
            <p:cNvSpPr/>
            <p:nvPr/>
          </p:nvSpPr>
          <p:spPr>
            <a:xfrm>
              <a:off x="619238" y="881711"/>
              <a:ext cx="9556" cy="17072"/>
            </a:xfrm>
            <a:custGeom>
              <a:avLst/>
              <a:gdLst/>
              <a:ahLst/>
              <a:cxnLst/>
              <a:rect l="l" t="t" r="r" b="b"/>
              <a:pathLst>
                <a:path w="281" h="502" extrusionOk="0">
                  <a:moveTo>
                    <a:pt x="247" y="459"/>
                  </a:moveTo>
                  <a:cubicBezTo>
                    <a:pt x="213" y="501"/>
                    <a:pt x="136" y="501"/>
                    <a:pt x="103" y="425"/>
                  </a:cubicBezTo>
                  <a:cubicBezTo>
                    <a:pt x="103" y="357"/>
                    <a:pt x="69" y="289"/>
                    <a:pt x="35" y="213"/>
                  </a:cubicBezTo>
                  <a:cubicBezTo>
                    <a:pt x="35" y="145"/>
                    <a:pt x="1" y="111"/>
                    <a:pt x="35" y="34"/>
                  </a:cubicBezTo>
                  <a:lnTo>
                    <a:pt x="69" y="34"/>
                  </a:lnTo>
                  <a:cubicBezTo>
                    <a:pt x="69" y="0"/>
                    <a:pt x="103" y="0"/>
                    <a:pt x="103" y="0"/>
                  </a:cubicBezTo>
                  <a:cubicBezTo>
                    <a:pt x="170" y="34"/>
                    <a:pt x="213" y="111"/>
                    <a:pt x="213" y="179"/>
                  </a:cubicBezTo>
                  <a:cubicBezTo>
                    <a:pt x="247" y="247"/>
                    <a:pt x="247" y="323"/>
                    <a:pt x="247" y="391"/>
                  </a:cubicBezTo>
                  <a:cubicBezTo>
                    <a:pt x="281" y="425"/>
                    <a:pt x="247" y="459"/>
                    <a:pt x="247" y="459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4" name="Google Shape;164;p32"/>
            <p:cNvSpPr/>
            <p:nvPr/>
          </p:nvSpPr>
          <p:spPr>
            <a:xfrm>
              <a:off x="620394" y="927621"/>
              <a:ext cx="9556" cy="19112"/>
            </a:xfrm>
            <a:custGeom>
              <a:avLst/>
              <a:gdLst/>
              <a:ahLst/>
              <a:cxnLst/>
              <a:rect l="l" t="t" r="r" b="b"/>
              <a:pathLst>
                <a:path w="281" h="562" extrusionOk="0">
                  <a:moveTo>
                    <a:pt x="247" y="528"/>
                  </a:moveTo>
                  <a:cubicBezTo>
                    <a:pt x="247" y="562"/>
                    <a:pt x="213" y="562"/>
                    <a:pt x="213" y="528"/>
                  </a:cubicBezTo>
                  <a:cubicBezTo>
                    <a:pt x="136" y="383"/>
                    <a:pt x="35" y="247"/>
                    <a:pt x="1" y="69"/>
                  </a:cubicBezTo>
                  <a:cubicBezTo>
                    <a:pt x="1" y="69"/>
                    <a:pt x="1" y="35"/>
                    <a:pt x="35" y="35"/>
                  </a:cubicBezTo>
                  <a:cubicBezTo>
                    <a:pt x="35" y="1"/>
                    <a:pt x="69" y="1"/>
                    <a:pt x="102" y="35"/>
                  </a:cubicBezTo>
                  <a:cubicBezTo>
                    <a:pt x="213" y="171"/>
                    <a:pt x="213" y="349"/>
                    <a:pt x="281" y="494"/>
                  </a:cubicBezTo>
                  <a:cubicBezTo>
                    <a:pt x="281" y="528"/>
                    <a:pt x="281" y="528"/>
                    <a:pt x="247" y="528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5" name="Google Shape;165;p32"/>
            <p:cNvSpPr/>
            <p:nvPr/>
          </p:nvSpPr>
          <p:spPr>
            <a:xfrm>
              <a:off x="603356" y="932246"/>
              <a:ext cx="9862" cy="12175"/>
            </a:xfrm>
            <a:custGeom>
              <a:avLst/>
              <a:gdLst/>
              <a:ahLst/>
              <a:cxnLst/>
              <a:rect l="l" t="t" r="r" b="b"/>
              <a:pathLst>
                <a:path w="290" h="358" extrusionOk="0">
                  <a:moveTo>
                    <a:pt x="255" y="324"/>
                  </a:moveTo>
                  <a:cubicBezTo>
                    <a:pt x="213" y="358"/>
                    <a:pt x="179" y="358"/>
                    <a:pt x="179" y="324"/>
                  </a:cubicBezTo>
                  <a:cubicBezTo>
                    <a:pt x="111" y="290"/>
                    <a:pt x="43" y="179"/>
                    <a:pt x="43" y="77"/>
                  </a:cubicBezTo>
                  <a:cubicBezTo>
                    <a:pt x="0" y="35"/>
                    <a:pt x="43" y="35"/>
                    <a:pt x="43" y="1"/>
                  </a:cubicBezTo>
                  <a:lnTo>
                    <a:pt x="145" y="1"/>
                  </a:lnTo>
                  <a:cubicBezTo>
                    <a:pt x="213" y="77"/>
                    <a:pt x="255" y="179"/>
                    <a:pt x="289" y="290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6" name="Google Shape;166;p32"/>
            <p:cNvSpPr/>
            <p:nvPr/>
          </p:nvSpPr>
          <p:spPr>
            <a:xfrm>
              <a:off x="580537" y="899905"/>
              <a:ext cx="8400" cy="13331"/>
            </a:xfrm>
            <a:custGeom>
              <a:avLst/>
              <a:gdLst/>
              <a:ahLst/>
              <a:cxnLst/>
              <a:rect l="l" t="t" r="r" b="b"/>
              <a:pathLst>
                <a:path w="247" h="392" extrusionOk="0">
                  <a:moveTo>
                    <a:pt x="247" y="391"/>
                  </a:moveTo>
                  <a:lnTo>
                    <a:pt x="179" y="391"/>
                  </a:lnTo>
                  <a:cubicBezTo>
                    <a:pt x="111" y="315"/>
                    <a:pt x="0" y="213"/>
                    <a:pt x="0" y="68"/>
                  </a:cubicBezTo>
                  <a:cubicBezTo>
                    <a:pt x="0" y="68"/>
                    <a:pt x="0" y="34"/>
                    <a:pt x="34" y="34"/>
                  </a:cubicBezTo>
                  <a:cubicBezTo>
                    <a:pt x="34" y="0"/>
                    <a:pt x="77" y="0"/>
                    <a:pt x="77" y="34"/>
                  </a:cubicBezTo>
                  <a:cubicBezTo>
                    <a:pt x="179" y="68"/>
                    <a:pt x="213" y="213"/>
                    <a:pt x="247" y="315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" name="Google Shape;167;p32"/>
            <p:cNvSpPr/>
            <p:nvPr/>
          </p:nvSpPr>
          <p:spPr>
            <a:xfrm>
              <a:off x="598731" y="890076"/>
              <a:ext cx="13331" cy="23159"/>
            </a:xfrm>
            <a:custGeom>
              <a:avLst/>
              <a:gdLst/>
              <a:ahLst/>
              <a:cxnLst/>
              <a:rect l="l" t="t" r="r" b="b"/>
              <a:pathLst>
                <a:path w="392" h="681" extrusionOk="0">
                  <a:moveTo>
                    <a:pt x="349" y="680"/>
                  </a:moveTo>
                  <a:cubicBezTo>
                    <a:pt x="315" y="680"/>
                    <a:pt x="281" y="680"/>
                    <a:pt x="281" y="638"/>
                  </a:cubicBezTo>
                  <a:cubicBezTo>
                    <a:pt x="136" y="502"/>
                    <a:pt x="0" y="255"/>
                    <a:pt x="34" y="43"/>
                  </a:cubicBezTo>
                  <a:cubicBezTo>
                    <a:pt x="34" y="43"/>
                    <a:pt x="68" y="43"/>
                    <a:pt x="68" y="1"/>
                  </a:cubicBezTo>
                  <a:cubicBezTo>
                    <a:pt x="102" y="1"/>
                    <a:pt x="179" y="1"/>
                    <a:pt x="179" y="43"/>
                  </a:cubicBezTo>
                  <a:cubicBezTo>
                    <a:pt x="247" y="111"/>
                    <a:pt x="247" y="213"/>
                    <a:pt x="247" y="289"/>
                  </a:cubicBezTo>
                  <a:cubicBezTo>
                    <a:pt x="281" y="391"/>
                    <a:pt x="315" y="502"/>
                    <a:pt x="349" y="570"/>
                  </a:cubicBezTo>
                  <a:cubicBezTo>
                    <a:pt x="391" y="604"/>
                    <a:pt x="349" y="638"/>
                    <a:pt x="349" y="680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" name="Google Shape;168;p32"/>
            <p:cNvSpPr/>
            <p:nvPr/>
          </p:nvSpPr>
          <p:spPr>
            <a:xfrm>
              <a:off x="616653" y="238935"/>
              <a:ext cx="13297" cy="6087"/>
            </a:xfrm>
            <a:custGeom>
              <a:avLst/>
              <a:gdLst/>
              <a:ahLst/>
              <a:cxnLst/>
              <a:rect l="l" t="t" r="r" b="b"/>
              <a:pathLst>
                <a:path w="391" h="179" extrusionOk="0">
                  <a:moveTo>
                    <a:pt x="357" y="111"/>
                  </a:moveTo>
                  <a:cubicBezTo>
                    <a:pt x="323" y="145"/>
                    <a:pt x="289" y="145"/>
                    <a:pt x="212" y="145"/>
                  </a:cubicBezTo>
                  <a:cubicBezTo>
                    <a:pt x="179" y="145"/>
                    <a:pt x="111" y="179"/>
                    <a:pt x="34" y="179"/>
                  </a:cubicBezTo>
                  <a:cubicBezTo>
                    <a:pt x="0" y="179"/>
                    <a:pt x="0" y="111"/>
                    <a:pt x="0" y="111"/>
                  </a:cubicBezTo>
                  <a:lnTo>
                    <a:pt x="34" y="111"/>
                  </a:lnTo>
                  <a:cubicBezTo>
                    <a:pt x="77" y="77"/>
                    <a:pt x="145" y="34"/>
                    <a:pt x="212" y="34"/>
                  </a:cubicBezTo>
                  <a:cubicBezTo>
                    <a:pt x="246" y="0"/>
                    <a:pt x="323" y="0"/>
                    <a:pt x="357" y="34"/>
                  </a:cubicBezTo>
                  <a:cubicBezTo>
                    <a:pt x="391" y="34"/>
                    <a:pt x="391" y="77"/>
                    <a:pt x="357" y="1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" name="Google Shape;169;p32"/>
            <p:cNvSpPr/>
            <p:nvPr/>
          </p:nvSpPr>
          <p:spPr>
            <a:xfrm>
              <a:off x="612028" y="231691"/>
              <a:ext cx="10712" cy="6121"/>
            </a:xfrm>
            <a:custGeom>
              <a:avLst/>
              <a:gdLst/>
              <a:ahLst/>
              <a:cxnLst/>
              <a:rect l="l" t="t" r="r" b="b"/>
              <a:pathLst>
                <a:path w="315" h="180" extrusionOk="0">
                  <a:moveTo>
                    <a:pt x="281" y="145"/>
                  </a:moveTo>
                  <a:cubicBezTo>
                    <a:pt x="247" y="179"/>
                    <a:pt x="213" y="179"/>
                    <a:pt x="170" y="179"/>
                  </a:cubicBezTo>
                  <a:lnTo>
                    <a:pt x="136" y="179"/>
                  </a:lnTo>
                  <a:lnTo>
                    <a:pt x="68" y="179"/>
                  </a:lnTo>
                  <a:cubicBezTo>
                    <a:pt x="34" y="179"/>
                    <a:pt x="0" y="145"/>
                    <a:pt x="34" y="111"/>
                  </a:cubicBezTo>
                  <a:lnTo>
                    <a:pt x="34" y="111"/>
                  </a:lnTo>
                  <a:cubicBezTo>
                    <a:pt x="68" y="111"/>
                    <a:pt x="68" y="77"/>
                    <a:pt x="68" y="77"/>
                  </a:cubicBezTo>
                  <a:lnTo>
                    <a:pt x="102" y="77"/>
                  </a:lnTo>
                  <a:cubicBezTo>
                    <a:pt x="102" y="35"/>
                    <a:pt x="136" y="35"/>
                    <a:pt x="136" y="35"/>
                  </a:cubicBezTo>
                  <a:cubicBezTo>
                    <a:pt x="213" y="35"/>
                    <a:pt x="247" y="1"/>
                    <a:pt x="281" y="35"/>
                  </a:cubicBezTo>
                  <a:cubicBezTo>
                    <a:pt x="315" y="35"/>
                    <a:pt x="315" y="111"/>
                    <a:pt x="281" y="1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" name="Google Shape;170;p32"/>
            <p:cNvSpPr/>
            <p:nvPr/>
          </p:nvSpPr>
          <p:spPr>
            <a:xfrm>
              <a:off x="601044" y="193263"/>
              <a:ext cx="16800" cy="7278"/>
            </a:xfrm>
            <a:custGeom>
              <a:avLst/>
              <a:gdLst/>
              <a:ahLst/>
              <a:cxnLst/>
              <a:rect l="l" t="t" r="r" b="b"/>
              <a:pathLst>
                <a:path w="494" h="214" extrusionOk="0">
                  <a:moveTo>
                    <a:pt x="459" y="103"/>
                  </a:moveTo>
                  <a:cubicBezTo>
                    <a:pt x="391" y="145"/>
                    <a:pt x="357" y="145"/>
                    <a:pt x="281" y="179"/>
                  </a:cubicBezTo>
                  <a:lnTo>
                    <a:pt x="68" y="179"/>
                  </a:lnTo>
                  <a:cubicBezTo>
                    <a:pt x="0" y="213"/>
                    <a:pt x="0" y="103"/>
                    <a:pt x="34" y="69"/>
                  </a:cubicBezTo>
                  <a:lnTo>
                    <a:pt x="68" y="69"/>
                  </a:lnTo>
                  <a:cubicBezTo>
                    <a:pt x="145" y="69"/>
                    <a:pt x="179" y="35"/>
                    <a:pt x="247" y="35"/>
                  </a:cubicBezTo>
                  <a:cubicBezTo>
                    <a:pt x="323" y="35"/>
                    <a:pt x="391" y="1"/>
                    <a:pt x="425" y="35"/>
                  </a:cubicBezTo>
                  <a:cubicBezTo>
                    <a:pt x="459" y="35"/>
                    <a:pt x="493" y="69"/>
                    <a:pt x="459" y="1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" name="Google Shape;171;p32"/>
            <p:cNvSpPr/>
            <p:nvPr/>
          </p:nvSpPr>
          <p:spPr>
            <a:xfrm>
              <a:off x="601044" y="184897"/>
              <a:ext cx="12175" cy="6087"/>
            </a:xfrm>
            <a:custGeom>
              <a:avLst/>
              <a:gdLst/>
              <a:ahLst/>
              <a:cxnLst/>
              <a:rect l="l" t="t" r="r" b="b"/>
              <a:pathLst>
                <a:path w="358" h="179" extrusionOk="0">
                  <a:moveTo>
                    <a:pt x="323" y="137"/>
                  </a:moveTo>
                  <a:cubicBezTo>
                    <a:pt x="281" y="137"/>
                    <a:pt x="247" y="179"/>
                    <a:pt x="213" y="179"/>
                  </a:cubicBezTo>
                  <a:lnTo>
                    <a:pt x="111" y="179"/>
                  </a:lnTo>
                  <a:cubicBezTo>
                    <a:pt x="34" y="179"/>
                    <a:pt x="0" y="103"/>
                    <a:pt x="34" y="69"/>
                  </a:cubicBezTo>
                  <a:lnTo>
                    <a:pt x="68" y="69"/>
                  </a:lnTo>
                  <a:cubicBezTo>
                    <a:pt x="111" y="35"/>
                    <a:pt x="145" y="35"/>
                    <a:pt x="179" y="1"/>
                  </a:cubicBezTo>
                  <a:lnTo>
                    <a:pt x="323" y="1"/>
                  </a:lnTo>
                  <a:cubicBezTo>
                    <a:pt x="357" y="35"/>
                    <a:pt x="357" y="69"/>
                    <a:pt x="357" y="1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" name="Google Shape;172;p32"/>
            <p:cNvSpPr/>
            <p:nvPr/>
          </p:nvSpPr>
          <p:spPr>
            <a:xfrm>
              <a:off x="408357" y="-10102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323" y="103"/>
                  </a:moveTo>
                  <a:cubicBezTo>
                    <a:pt x="255" y="136"/>
                    <a:pt x="145" y="136"/>
                    <a:pt x="77" y="136"/>
                  </a:cubicBezTo>
                  <a:cubicBezTo>
                    <a:pt x="0" y="136"/>
                    <a:pt x="0" y="69"/>
                    <a:pt x="43" y="69"/>
                  </a:cubicBezTo>
                  <a:cubicBezTo>
                    <a:pt x="43" y="35"/>
                    <a:pt x="43" y="35"/>
                    <a:pt x="77" y="35"/>
                  </a:cubicBezTo>
                  <a:cubicBezTo>
                    <a:pt x="145" y="35"/>
                    <a:pt x="213" y="1"/>
                    <a:pt x="289" y="35"/>
                  </a:cubicBezTo>
                  <a:cubicBezTo>
                    <a:pt x="323" y="35"/>
                    <a:pt x="323" y="69"/>
                    <a:pt x="323" y="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" name="Google Shape;173;p32"/>
            <p:cNvSpPr/>
            <p:nvPr/>
          </p:nvSpPr>
          <p:spPr>
            <a:xfrm>
              <a:off x="439848" y="-11258"/>
              <a:ext cx="11869" cy="5815"/>
            </a:xfrm>
            <a:custGeom>
              <a:avLst/>
              <a:gdLst/>
              <a:ahLst/>
              <a:cxnLst/>
              <a:rect l="l" t="t" r="r" b="b"/>
              <a:pathLst>
                <a:path w="349" h="171" extrusionOk="0">
                  <a:moveTo>
                    <a:pt x="315" y="103"/>
                  </a:moveTo>
                  <a:cubicBezTo>
                    <a:pt x="315" y="137"/>
                    <a:pt x="281" y="137"/>
                    <a:pt x="247" y="137"/>
                  </a:cubicBezTo>
                  <a:cubicBezTo>
                    <a:pt x="213" y="137"/>
                    <a:pt x="136" y="170"/>
                    <a:pt x="102" y="170"/>
                  </a:cubicBezTo>
                  <a:cubicBezTo>
                    <a:pt x="34" y="170"/>
                    <a:pt x="0" y="103"/>
                    <a:pt x="68" y="69"/>
                  </a:cubicBezTo>
                  <a:lnTo>
                    <a:pt x="68" y="69"/>
                  </a:lnTo>
                  <a:cubicBezTo>
                    <a:pt x="102" y="35"/>
                    <a:pt x="179" y="35"/>
                    <a:pt x="213" y="1"/>
                  </a:cubicBezTo>
                  <a:cubicBezTo>
                    <a:pt x="247" y="1"/>
                    <a:pt x="315" y="1"/>
                    <a:pt x="349" y="35"/>
                  </a:cubicBezTo>
                  <a:lnTo>
                    <a:pt x="349" y="69"/>
                  </a:lnTo>
                  <a:cubicBezTo>
                    <a:pt x="349" y="103"/>
                    <a:pt x="349" y="103"/>
                    <a:pt x="315" y="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" name="Google Shape;174;p32"/>
            <p:cNvSpPr/>
            <p:nvPr/>
          </p:nvSpPr>
          <p:spPr>
            <a:xfrm>
              <a:off x="434917" y="-23399"/>
              <a:ext cx="13331" cy="6121"/>
            </a:xfrm>
            <a:custGeom>
              <a:avLst/>
              <a:gdLst/>
              <a:ahLst/>
              <a:cxnLst/>
              <a:rect l="l" t="t" r="r" b="b"/>
              <a:pathLst>
                <a:path w="392" h="180" extrusionOk="0">
                  <a:moveTo>
                    <a:pt x="358" y="145"/>
                  </a:moveTo>
                  <a:cubicBezTo>
                    <a:pt x="324" y="179"/>
                    <a:pt x="281" y="145"/>
                    <a:pt x="213" y="179"/>
                  </a:cubicBezTo>
                  <a:lnTo>
                    <a:pt x="69" y="179"/>
                  </a:lnTo>
                  <a:cubicBezTo>
                    <a:pt x="35" y="179"/>
                    <a:pt x="1" y="103"/>
                    <a:pt x="35" y="103"/>
                  </a:cubicBezTo>
                  <a:lnTo>
                    <a:pt x="35" y="69"/>
                  </a:lnTo>
                  <a:cubicBezTo>
                    <a:pt x="111" y="69"/>
                    <a:pt x="145" y="35"/>
                    <a:pt x="213" y="35"/>
                  </a:cubicBezTo>
                  <a:cubicBezTo>
                    <a:pt x="247" y="35"/>
                    <a:pt x="324" y="1"/>
                    <a:pt x="358" y="35"/>
                  </a:cubicBezTo>
                  <a:cubicBezTo>
                    <a:pt x="392" y="35"/>
                    <a:pt x="392" y="103"/>
                    <a:pt x="358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" name="Google Shape;175;p32"/>
            <p:cNvSpPr/>
            <p:nvPr/>
          </p:nvSpPr>
          <p:spPr>
            <a:xfrm>
              <a:off x="392748" y="-46218"/>
              <a:ext cx="22853" cy="4659"/>
            </a:xfrm>
            <a:custGeom>
              <a:avLst/>
              <a:gdLst/>
              <a:ahLst/>
              <a:cxnLst/>
              <a:rect l="l" t="t" r="r" b="b"/>
              <a:pathLst>
                <a:path w="672" h="137" extrusionOk="0">
                  <a:moveTo>
                    <a:pt x="638" y="69"/>
                  </a:moveTo>
                  <a:lnTo>
                    <a:pt x="638" y="69"/>
                  </a:lnTo>
                  <a:cubicBezTo>
                    <a:pt x="425" y="137"/>
                    <a:pt x="289" y="137"/>
                    <a:pt x="77" y="137"/>
                  </a:cubicBezTo>
                  <a:cubicBezTo>
                    <a:pt x="35" y="137"/>
                    <a:pt x="1" y="103"/>
                    <a:pt x="35" y="69"/>
                  </a:cubicBezTo>
                  <a:lnTo>
                    <a:pt x="77" y="69"/>
                  </a:lnTo>
                  <a:cubicBezTo>
                    <a:pt x="247" y="1"/>
                    <a:pt x="425" y="1"/>
                    <a:pt x="604" y="1"/>
                  </a:cubicBezTo>
                  <a:cubicBezTo>
                    <a:pt x="638" y="1"/>
                    <a:pt x="672" y="35"/>
                    <a:pt x="638" y="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" name="Google Shape;176;p32"/>
            <p:cNvSpPr/>
            <p:nvPr/>
          </p:nvSpPr>
          <p:spPr>
            <a:xfrm>
              <a:off x="899460" y="583261"/>
              <a:ext cx="14487" cy="7278"/>
            </a:xfrm>
            <a:custGeom>
              <a:avLst/>
              <a:gdLst/>
              <a:ahLst/>
              <a:cxnLst/>
              <a:rect l="l" t="t" r="r" b="b"/>
              <a:pathLst>
                <a:path w="426" h="214" extrusionOk="0">
                  <a:moveTo>
                    <a:pt x="391" y="213"/>
                  </a:moveTo>
                  <a:lnTo>
                    <a:pt x="357" y="213"/>
                  </a:lnTo>
                  <a:cubicBezTo>
                    <a:pt x="289" y="213"/>
                    <a:pt x="255" y="179"/>
                    <a:pt x="179" y="179"/>
                  </a:cubicBezTo>
                  <a:cubicBezTo>
                    <a:pt x="145" y="179"/>
                    <a:pt x="77" y="145"/>
                    <a:pt x="43" y="103"/>
                  </a:cubicBezTo>
                  <a:cubicBezTo>
                    <a:pt x="1" y="69"/>
                    <a:pt x="1" y="35"/>
                    <a:pt x="43" y="35"/>
                  </a:cubicBezTo>
                  <a:lnTo>
                    <a:pt x="77" y="35"/>
                  </a:lnTo>
                  <a:cubicBezTo>
                    <a:pt x="111" y="1"/>
                    <a:pt x="179" y="35"/>
                    <a:pt x="213" y="69"/>
                  </a:cubicBezTo>
                  <a:cubicBezTo>
                    <a:pt x="289" y="69"/>
                    <a:pt x="323" y="103"/>
                    <a:pt x="391" y="145"/>
                  </a:cubicBezTo>
                  <a:cubicBezTo>
                    <a:pt x="425" y="145"/>
                    <a:pt x="425" y="179"/>
                    <a:pt x="391" y="2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7" name="Google Shape;177;p32"/>
            <p:cNvSpPr/>
            <p:nvPr/>
          </p:nvSpPr>
          <p:spPr>
            <a:xfrm>
              <a:off x="883850" y="563910"/>
              <a:ext cx="24315" cy="9862"/>
            </a:xfrm>
            <a:custGeom>
              <a:avLst/>
              <a:gdLst/>
              <a:ahLst/>
              <a:cxnLst/>
              <a:rect l="l" t="t" r="r" b="b"/>
              <a:pathLst>
                <a:path w="715" h="290" extrusionOk="0">
                  <a:moveTo>
                    <a:pt x="672" y="290"/>
                  </a:moveTo>
                  <a:lnTo>
                    <a:pt x="638" y="290"/>
                  </a:lnTo>
                  <a:cubicBezTo>
                    <a:pt x="536" y="290"/>
                    <a:pt x="426" y="247"/>
                    <a:pt x="324" y="247"/>
                  </a:cubicBezTo>
                  <a:cubicBezTo>
                    <a:pt x="247" y="213"/>
                    <a:pt x="111" y="213"/>
                    <a:pt x="35" y="179"/>
                  </a:cubicBezTo>
                  <a:cubicBezTo>
                    <a:pt x="1" y="145"/>
                    <a:pt x="1" y="77"/>
                    <a:pt x="35" y="35"/>
                  </a:cubicBezTo>
                  <a:lnTo>
                    <a:pt x="77" y="35"/>
                  </a:lnTo>
                  <a:cubicBezTo>
                    <a:pt x="179" y="1"/>
                    <a:pt x="290" y="77"/>
                    <a:pt x="358" y="77"/>
                  </a:cubicBezTo>
                  <a:cubicBezTo>
                    <a:pt x="460" y="111"/>
                    <a:pt x="570" y="145"/>
                    <a:pt x="638" y="179"/>
                  </a:cubicBezTo>
                  <a:cubicBezTo>
                    <a:pt x="672" y="179"/>
                    <a:pt x="714" y="247"/>
                    <a:pt x="672" y="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8" name="Google Shape;178;p32"/>
            <p:cNvSpPr/>
            <p:nvPr/>
          </p:nvSpPr>
          <p:spPr>
            <a:xfrm>
              <a:off x="839368" y="546022"/>
              <a:ext cx="30097" cy="8400"/>
            </a:xfrm>
            <a:custGeom>
              <a:avLst/>
              <a:gdLst/>
              <a:ahLst/>
              <a:cxnLst/>
              <a:rect l="l" t="t" r="r" b="b"/>
              <a:pathLst>
                <a:path w="885" h="247" extrusionOk="0">
                  <a:moveTo>
                    <a:pt x="850" y="247"/>
                  </a:moveTo>
                  <a:lnTo>
                    <a:pt x="816" y="247"/>
                  </a:lnTo>
                  <a:cubicBezTo>
                    <a:pt x="570" y="213"/>
                    <a:pt x="281" y="213"/>
                    <a:pt x="35" y="136"/>
                  </a:cubicBezTo>
                  <a:cubicBezTo>
                    <a:pt x="1" y="136"/>
                    <a:pt x="1" y="68"/>
                    <a:pt x="35" y="68"/>
                  </a:cubicBezTo>
                  <a:lnTo>
                    <a:pt x="35" y="68"/>
                  </a:lnTo>
                  <a:cubicBezTo>
                    <a:pt x="323" y="0"/>
                    <a:pt x="570" y="34"/>
                    <a:pt x="850" y="136"/>
                  </a:cubicBezTo>
                  <a:cubicBezTo>
                    <a:pt x="884" y="136"/>
                    <a:pt x="884" y="213"/>
                    <a:pt x="850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9" name="Google Shape;179;p32"/>
            <p:cNvSpPr/>
            <p:nvPr/>
          </p:nvSpPr>
          <p:spPr>
            <a:xfrm>
              <a:off x="848890" y="574895"/>
              <a:ext cx="18262" cy="6121"/>
            </a:xfrm>
            <a:custGeom>
              <a:avLst/>
              <a:gdLst/>
              <a:ahLst/>
              <a:cxnLst/>
              <a:rect l="l" t="t" r="r" b="b"/>
              <a:pathLst>
                <a:path w="537" h="180" extrusionOk="0">
                  <a:moveTo>
                    <a:pt x="468" y="179"/>
                  </a:moveTo>
                  <a:lnTo>
                    <a:pt x="426" y="179"/>
                  </a:lnTo>
                  <a:lnTo>
                    <a:pt x="256" y="179"/>
                  </a:lnTo>
                  <a:lnTo>
                    <a:pt x="43" y="179"/>
                  </a:lnTo>
                  <a:cubicBezTo>
                    <a:pt x="1" y="137"/>
                    <a:pt x="1" y="103"/>
                    <a:pt x="43" y="69"/>
                  </a:cubicBezTo>
                  <a:lnTo>
                    <a:pt x="43" y="69"/>
                  </a:lnTo>
                  <a:cubicBezTo>
                    <a:pt x="179" y="1"/>
                    <a:pt x="358" y="1"/>
                    <a:pt x="502" y="103"/>
                  </a:cubicBezTo>
                  <a:cubicBezTo>
                    <a:pt x="536" y="103"/>
                    <a:pt x="502" y="137"/>
                    <a:pt x="468" y="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0" name="Google Shape;180;p32"/>
            <p:cNvSpPr/>
            <p:nvPr/>
          </p:nvSpPr>
          <p:spPr>
            <a:xfrm>
              <a:off x="838212" y="557857"/>
              <a:ext cx="15643" cy="8706"/>
            </a:xfrm>
            <a:custGeom>
              <a:avLst/>
              <a:gdLst/>
              <a:ahLst/>
              <a:cxnLst/>
              <a:rect l="l" t="t" r="r" b="b"/>
              <a:pathLst>
                <a:path w="460" h="256" extrusionOk="0">
                  <a:moveTo>
                    <a:pt x="425" y="213"/>
                  </a:moveTo>
                  <a:cubicBezTo>
                    <a:pt x="425" y="255"/>
                    <a:pt x="391" y="255"/>
                    <a:pt x="391" y="213"/>
                  </a:cubicBezTo>
                  <a:cubicBezTo>
                    <a:pt x="315" y="213"/>
                    <a:pt x="281" y="213"/>
                    <a:pt x="247" y="179"/>
                  </a:cubicBezTo>
                  <a:cubicBezTo>
                    <a:pt x="179" y="179"/>
                    <a:pt x="145" y="213"/>
                    <a:pt x="103" y="179"/>
                  </a:cubicBezTo>
                  <a:cubicBezTo>
                    <a:pt x="35" y="179"/>
                    <a:pt x="1" y="111"/>
                    <a:pt x="35" y="43"/>
                  </a:cubicBezTo>
                  <a:lnTo>
                    <a:pt x="69" y="43"/>
                  </a:lnTo>
                  <a:cubicBezTo>
                    <a:pt x="103" y="0"/>
                    <a:pt x="179" y="0"/>
                    <a:pt x="281" y="43"/>
                  </a:cubicBezTo>
                  <a:cubicBezTo>
                    <a:pt x="357" y="43"/>
                    <a:pt x="391" y="77"/>
                    <a:pt x="459" y="145"/>
                  </a:cubicBezTo>
                  <a:cubicBezTo>
                    <a:pt x="459" y="179"/>
                    <a:pt x="459" y="213"/>
                    <a:pt x="425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1" name="Google Shape;181;p32"/>
            <p:cNvSpPr/>
            <p:nvPr/>
          </p:nvSpPr>
          <p:spPr>
            <a:xfrm>
              <a:off x="310994" y="165547"/>
              <a:ext cx="362316" cy="119332"/>
            </a:xfrm>
            <a:custGeom>
              <a:avLst/>
              <a:gdLst/>
              <a:ahLst/>
              <a:cxnLst/>
              <a:rect l="l" t="t" r="r" b="b"/>
              <a:pathLst>
                <a:path w="10654" h="3509" extrusionOk="0">
                  <a:moveTo>
                    <a:pt x="9914" y="2447"/>
                  </a:moveTo>
                  <a:cubicBezTo>
                    <a:pt x="9659" y="2617"/>
                    <a:pt x="9311" y="2761"/>
                    <a:pt x="8954" y="2872"/>
                  </a:cubicBezTo>
                  <a:cubicBezTo>
                    <a:pt x="8886" y="2906"/>
                    <a:pt x="8810" y="2906"/>
                    <a:pt x="8742" y="2906"/>
                  </a:cubicBezTo>
                  <a:cubicBezTo>
                    <a:pt x="6227" y="3509"/>
                    <a:pt x="1878" y="2404"/>
                    <a:pt x="425" y="1980"/>
                  </a:cubicBezTo>
                  <a:cubicBezTo>
                    <a:pt x="247" y="1946"/>
                    <a:pt x="145" y="1912"/>
                    <a:pt x="35" y="1878"/>
                  </a:cubicBezTo>
                  <a:cubicBezTo>
                    <a:pt x="35" y="1878"/>
                    <a:pt x="1" y="1878"/>
                    <a:pt x="1" y="1844"/>
                  </a:cubicBezTo>
                  <a:cubicBezTo>
                    <a:pt x="35" y="1878"/>
                    <a:pt x="145" y="1878"/>
                    <a:pt x="213" y="1878"/>
                  </a:cubicBezTo>
                  <a:lnTo>
                    <a:pt x="213" y="1878"/>
                  </a:lnTo>
                  <a:cubicBezTo>
                    <a:pt x="1487" y="1878"/>
                    <a:pt x="5454" y="459"/>
                    <a:pt x="8105" y="145"/>
                  </a:cubicBezTo>
                  <a:cubicBezTo>
                    <a:pt x="8173" y="111"/>
                    <a:pt x="8283" y="111"/>
                    <a:pt x="8351" y="111"/>
                  </a:cubicBezTo>
                  <a:cubicBezTo>
                    <a:pt x="9625" y="0"/>
                    <a:pt x="10551" y="145"/>
                    <a:pt x="10653" y="960"/>
                  </a:cubicBezTo>
                  <a:lnTo>
                    <a:pt x="10653" y="994"/>
                  </a:lnTo>
                  <a:lnTo>
                    <a:pt x="10653" y="1207"/>
                  </a:lnTo>
                  <a:cubicBezTo>
                    <a:pt x="10653" y="1275"/>
                    <a:pt x="10619" y="1343"/>
                    <a:pt x="10619" y="1419"/>
                  </a:cubicBezTo>
                  <a:cubicBezTo>
                    <a:pt x="10509" y="1844"/>
                    <a:pt x="10262" y="2192"/>
                    <a:pt x="9914" y="24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2" name="Google Shape;182;p32"/>
            <p:cNvSpPr/>
            <p:nvPr/>
          </p:nvSpPr>
          <p:spPr>
            <a:xfrm>
              <a:off x="318203" y="113821"/>
              <a:ext cx="355106" cy="139567"/>
            </a:xfrm>
            <a:custGeom>
              <a:avLst/>
              <a:gdLst/>
              <a:ahLst/>
              <a:cxnLst/>
              <a:rect l="l" t="t" r="r" b="b"/>
              <a:pathLst>
                <a:path w="10442" h="4104" extrusionOk="0">
                  <a:moveTo>
                    <a:pt x="10441" y="2515"/>
                  </a:moveTo>
                  <a:cubicBezTo>
                    <a:pt x="7154" y="4104"/>
                    <a:pt x="145" y="3399"/>
                    <a:pt x="1" y="3399"/>
                  </a:cubicBezTo>
                  <a:cubicBezTo>
                    <a:pt x="1980" y="3399"/>
                    <a:pt x="10297" y="1"/>
                    <a:pt x="10441" y="25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" name="Google Shape;183;p32"/>
            <p:cNvSpPr/>
            <p:nvPr/>
          </p:nvSpPr>
          <p:spPr>
            <a:xfrm>
              <a:off x="560031" y="258285"/>
              <a:ext cx="14453" cy="7244"/>
            </a:xfrm>
            <a:custGeom>
              <a:avLst/>
              <a:gdLst/>
              <a:ahLst/>
              <a:cxnLst/>
              <a:rect l="l" t="t" r="r" b="b"/>
              <a:pathLst>
                <a:path w="425" h="213" extrusionOk="0">
                  <a:moveTo>
                    <a:pt x="391" y="145"/>
                  </a:moveTo>
                  <a:cubicBezTo>
                    <a:pt x="357" y="179"/>
                    <a:pt x="289" y="179"/>
                    <a:pt x="255" y="179"/>
                  </a:cubicBezTo>
                  <a:lnTo>
                    <a:pt x="77" y="179"/>
                  </a:lnTo>
                  <a:cubicBezTo>
                    <a:pt x="0" y="213"/>
                    <a:pt x="0" y="145"/>
                    <a:pt x="43" y="102"/>
                  </a:cubicBezTo>
                  <a:lnTo>
                    <a:pt x="43" y="102"/>
                  </a:lnTo>
                  <a:cubicBezTo>
                    <a:pt x="145" y="68"/>
                    <a:pt x="289" y="0"/>
                    <a:pt x="391" y="68"/>
                  </a:cubicBezTo>
                  <a:cubicBezTo>
                    <a:pt x="425" y="68"/>
                    <a:pt x="425" y="102"/>
                    <a:pt x="391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" name="Google Shape;184;p32"/>
            <p:cNvSpPr/>
            <p:nvPr/>
          </p:nvSpPr>
          <p:spPr>
            <a:xfrm>
              <a:off x="558874" y="249885"/>
              <a:ext cx="17072" cy="7278"/>
            </a:xfrm>
            <a:custGeom>
              <a:avLst/>
              <a:gdLst/>
              <a:ahLst/>
              <a:cxnLst/>
              <a:rect l="l" t="t" r="r" b="b"/>
              <a:pathLst>
                <a:path w="502" h="214" extrusionOk="0">
                  <a:moveTo>
                    <a:pt x="425" y="137"/>
                  </a:moveTo>
                  <a:cubicBezTo>
                    <a:pt x="391" y="137"/>
                    <a:pt x="323" y="179"/>
                    <a:pt x="289" y="179"/>
                  </a:cubicBezTo>
                  <a:cubicBezTo>
                    <a:pt x="213" y="179"/>
                    <a:pt x="145" y="179"/>
                    <a:pt x="77" y="213"/>
                  </a:cubicBezTo>
                  <a:cubicBezTo>
                    <a:pt x="34" y="213"/>
                    <a:pt x="0" y="137"/>
                    <a:pt x="34" y="137"/>
                  </a:cubicBezTo>
                  <a:lnTo>
                    <a:pt x="34" y="103"/>
                  </a:lnTo>
                  <a:cubicBezTo>
                    <a:pt x="111" y="103"/>
                    <a:pt x="179" y="69"/>
                    <a:pt x="247" y="35"/>
                  </a:cubicBezTo>
                  <a:cubicBezTo>
                    <a:pt x="323" y="1"/>
                    <a:pt x="391" y="1"/>
                    <a:pt x="425" y="35"/>
                  </a:cubicBezTo>
                  <a:cubicBezTo>
                    <a:pt x="459" y="35"/>
                    <a:pt x="501" y="69"/>
                    <a:pt x="459" y="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" name="Google Shape;185;p32"/>
            <p:cNvSpPr/>
            <p:nvPr/>
          </p:nvSpPr>
          <p:spPr>
            <a:xfrm>
              <a:off x="522759" y="249885"/>
              <a:ext cx="11018" cy="6121"/>
            </a:xfrm>
            <a:custGeom>
              <a:avLst/>
              <a:gdLst/>
              <a:ahLst/>
              <a:cxnLst/>
              <a:rect l="l" t="t" r="r" b="b"/>
              <a:pathLst>
                <a:path w="324" h="180" extrusionOk="0">
                  <a:moveTo>
                    <a:pt x="289" y="103"/>
                  </a:moveTo>
                  <a:cubicBezTo>
                    <a:pt x="247" y="103"/>
                    <a:pt x="213" y="137"/>
                    <a:pt x="213" y="137"/>
                  </a:cubicBezTo>
                  <a:lnTo>
                    <a:pt x="111" y="137"/>
                  </a:lnTo>
                  <a:cubicBezTo>
                    <a:pt x="34" y="179"/>
                    <a:pt x="0" y="69"/>
                    <a:pt x="34" y="35"/>
                  </a:cubicBezTo>
                  <a:lnTo>
                    <a:pt x="77" y="35"/>
                  </a:lnTo>
                  <a:lnTo>
                    <a:pt x="179" y="35"/>
                  </a:lnTo>
                  <a:cubicBezTo>
                    <a:pt x="213" y="35"/>
                    <a:pt x="247" y="1"/>
                    <a:pt x="289" y="35"/>
                  </a:cubicBezTo>
                  <a:cubicBezTo>
                    <a:pt x="289" y="35"/>
                    <a:pt x="323" y="69"/>
                    <a:pt x="289" y="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" name="Google Shape;186;p32"/>
            <p:cNvSpPr/>
            <p:nvPr/>
          </p:nvSpPr>
          <p:spPr>
            <a:xfrm>
              <a:off x="487799" y="213803"/>
              <a:ext cx="19384" cy="8400"/>
            </a:xfrm>
            <a:custGeom>
              <a:avLst/>
              <a:gdLst/>
              <a:ahLst/>
              <a:cxnLst/>
              <a:rect l="l" t="t" r="r" b="b"/>
              <a:pathLst>
                <a:path w="570" h="247" extrusionOk="0">
                  <a:moveTo>
                    <a:pt x="502" y="178"/>
                  </a:moveTo>
                  <a:cubicBezTo>
                    <a:pt x="468" y="212"/>
                    <a:pt x="391" y="212"/>
                    <a:pt x="323" y="212"/>
                  </a:cubicBezTo>
                  <a:cubicBezTo>
                    <a:pt x="255" y="246"/>
                    <a:pt x="145" y="246"/>
                    <a:pt x="77" y="246"/>
                  </a:cubicBezTo>
                  <a:cubicBezTo>
                    <a:pt x="0" y="246"/>
                    <a:pt x="0" y="178"/>
                    <a:pt x="43" y="136"/>
                  </a:cubicBezTo>
                  <a:lnTo>
                    <a:pt x="43" y="136"/>
                  </a:lnTo>
                  <a:cubicBezTo>
                    <a:pt x="111" y="102"/>
                    <a:pt x="213" y="68"/>
                    <a:pt x="289" y="68"/>
                  </a:cubicBezTo>
                  <a:cubicBezTo>
                    <a:pt x="391" y="34"/>
                    <a:pt x="468" y="0"/>
                    <a:pt x="536" y="34"/>
                  </a:cubicBezTo>
                  <a:cubicBezTo>
                    <a:pt x="570" y="68"/>
                    <a:pt x="570" y="102"/>
                    <a:pt x="570" y="102"/>
                  </a:cubicBezTo>
                  <a:cubicBezTo>
                    <a:pt x="536" y="136"/>
                    <a:pt x="536" y="136"/>
                    <a:pt x="502" y="1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7" name="Google Shape;187;p32"/>
            <p:cNvSpPr/>
            <p:nvPr/>
          </p:nvSpPr>
          <p:spPr>
            <a:xfrm>
              <a:off x="486643" y="208872"/>
              <a:ext cx="19384" cy="7278"/>
            </a:xfrm>
            <a:custGeom>
              <a:avLst/>
              <a:gdLst/>
              <a:ahLst/>
              <a:cxnLst/>
              <a:rect l="l" t="t" r="r" b="b"/>
              <a:pathLst>
                <a:path w="570" h="214" extrusionOk="0">
                  <a:moveTo>
                    <a:pt x="502" y="111"/>
                  </a:moveTo>
                  <a:cubicBezTo>
                    <a:pt x="459" y="145"/>
                    <a:pt x="391" y="179"/>
                    <a:pt x="323" y="179"/>
                  </a:cubicBezTo>
                  <a:cubicBezTo>
                    <a:pt x="213" y="213"/>
                    <a:pt x="145" y="213"/>
                    <a:pt x="34" y="213"/>
                  </a:cubicBezTo>
                  <a:cubicBezTo>
                    <a:pt x="0" y="179"/>
                    <a:pt x="0" y="145"/>
                    <a:pt x="0" y="145"/>
                  </a:cubicBezTo>
                  <a:lnTo>
                    <a:pt x="34" y="145"/>
                  </a:lnTo>
                  <a:cubicBezTo>
                    <a:pt x="111" y="111"/>
                    <a:pt x="179" y="69"/>
                    <a:pt x="247" y="35"/>
                  </a:cubicBezTo>
                  <a:cubicBezTo>
                    <a:pt x="357" y="35"/>
                    <a:pt x="425" y="1"/>
                    <a:pt x="536" y="1"/>
                  </a:cubicBezTo>
                  <a:cubicBezTo>
                    <a:pt x="536" y="1"/>
                    <a:pt x="570" y="69"/>
                    <a:pt x="536" y="69"/>
                  </a:cubicBezTo>
                  <a:cubicBezTo>
                    <a:pt x="536" y="111"/>
                    <a:pt x="536" y="111"/>
                    <a:pt x="502" y="1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8" name="Google Shape;188;p32"/>
            <p:cNvSpPr/>
            <p:nvPr/>
          </p:nvSpPr>
          <p:spPr>
            <a:xfrm>
              <a:off x="487799" y="253354"/>
              <a:ext cx="15916" cy="6121"/>
            </a:xfrm>
            <a:custGeom>
              <a:avLst/>
              <a:gdLst/>
              <a:ahLst/>
              <a:cxnLst/>
              <a:rect l="l" t="t" r="r" b="b"/>
              <a:pathLst>
                <a:path w="468" h="180" extrusionOk="0">
                  <a:moveTo>
                    <a:pt x="425" y="145"/>
                  </a:moveTo>
                  <a:lnTo>
                    <a:pt x="391" y="145"/>
                  </a:lnTo>
                  <a:cubicBezTo>
                    <a:pt x="391" y="179"/>
                    <a:pt x="357" y="179"/>
                    <a:pt x="323" y="179"/>
                  </a:cubicBezTo>
                  <a:cubicBezTo>
                    <a:pt x="289" y="179"/>
                    <a:pt x="255" y="179"/>
                    <a:pt x="213" y="145"/>
                  </a:cubicBezTo>
                  <a:cubicBezTo>
                    <a:pt x="179" y="145"/>
                    <a:pt x="111" y="145"/>
                    <a:pt x="43" y="111"/>
                  </a:cubicBezTo>
                  <a:cubicBezTo>
                    <a:pt x="0" y="111"/>
                    <a:pt x="0" y="35"/>
                    <a:pt x="43" y="1"/>
                  </a:cubicBezTo>
                  <a:lnTo>
                    <a:pt x="77" y="1"/>
                  </a:lnTo>
                  <a:cubicBezTo>
                    <a:pt x="145" y="1"/>
                    <a:pt x="179" y="1"/>
                    <a:pt x="255" y="35"/>
                  </a:cubicBezTo>
                  <a:cubicBezTo>
                    <a:pt x="323" y="35"/>
                    <a:pt x="391" y="35"/>
                    <a:pt x="425" y="77"/>
                  </a:cubicBezTo>
                  <a:cubicBezTo>
                    <a:pt x="468" y="111"/>
                    <a:pt x="425" y="145"/>
                    <a:pt x="425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9" name="Google Shape;189;p32"/>
            <p:cNvSpPr/>
            <p:nvPr/>
          </p:nvSpPr>
          <p:spPr>
            <a:xfrm>
              <a:off x="468721" y="248729"/>
              <a:ext cx="6121" cy="3503"/>
            </a:xfrm>
            <a:custGeom>
              <a:avLst/>
              <a:gdLst/>
              <a:ahLst/>
              <a:cxnLst/>
              <a:rect l="l" t="t" r="r" b="b"/>
              <a:pathLst>
                <a:path w="180" h="103" extrusionOk="0">
                  <a:moveTo>
                    <a:pt x="137" y="69"/>
                  </a:moveTo>
                  <a:cubicBezTo>
                    <a:pt x="103" y="103"/>
                    <a:pt x="69" y="69"/>
                    <a:pt x="35" y="69"/>
                  </a:cubicBezTo>
                  <a:cubicBezTo>
                    <a:pt x="1" y="69"/>
                    <a:pt x="1" y="35"/>
                    <a:pt x="1" y="1"/>
                  </a:cubicBezTo>
                  <a:lnTo>
                    <a:pt x="35" y="1"/>
                  </a:lnTo>
                  <a:lnTo>
                    <a:pt x="137" y="1"/>
                  </a:lnTo>
                  <a:cubicBezTo>
                    <a:pt x="179" y="35"/>
                    <a:pt x="179" y="35"/>
                    <a:pt x="137" y="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" name="Google Shape;190;p32"/>
            <p:cNvSpPr/>
            <p:nvPr/>
          </p:nvSpPr>
          <p:spPr>
            <a:xfrm>
              <a:off x="65426" y="119909"/>
              <a:ext cx="181770" cy="336878"/>
            </a:xfrm>
            <a:custGeom>
              <a:avLst/>
              <a:gdLst/>
              <a:ahLst/>
              <a:cxnLst/>
              <a:rect l="l" t="t" r="r" b="b"/>
              <a:pathLst>
                <a:path w="5345" h="9906" extrusionOk="0">
                  <a:moveTo>
                    <a:pt x="3501" y="9311"/>
                  </a:moveTo>
                  <a:cubicBezTo>
                    <a:pt x="3076" y="9625"/>
                    <a:pt x="2617" y="9803"/>
                    <a:pt x="2091" y="9871"/>
                  </a:cubicBezTo>
                  <a:cubicBezTo>
                    <a:pt x="1980" y="9905"/>
                    <a:pt x="1844" y="9905"/>
                    <a:pt x="1734" y="9905"/>
                  </a:cubicBezTo>
                  <a:cubicBezTo>
                    <a:pt x="1632" y="9905"/>
                    <a:pt x="1555" y="9905"/>
                    <a:pt x="1454" y="9871"/>
                  </a:cubicBezTo>
                  <a:lnTo>
                    <a:pt x="1377" y="9871"/>
                  </a:lnTo>
                  <a:cubicBezTo>
                    <a:pt x="1029" y="9803"/>
                    <a:pt x="672" y="9659"/>
                    <a:pt x="426" y="9413"/>
                  </a:cubicBezTo>
                  <a:cubicBezTo>
                    <a:pt x="1" y="8954"/>
                    <a:pt x="179" y="8283"/>
                    <a:pt x="460" y="7824"/>
                  </a:cubicBezTo>
                  <a:cubicBezTo>
                    <a:pt x="570" y="7646"/>
                    <a:pt x="672" y="7501"/>
                    <a:pt x="782" y="7357"/>
                  </a:cubicBezTo>
                  <a:cubicBezTo>
                    <a:pt x="816" y="7323"/>
                    <a:pt x="850" y="7255"/>
                    <a:pt x="884" y="7221"/>
                  </a:cubicBezTo>
                  <a:cubicBezTo>
                    <a:pt x="1063" y="6932"/>
                    <a:pt x="1275" y="6686"/>
                    <a:pt x="1488" y="6439"/>
                  </a:cubicBezTo>
                  <a:cubicBezTo>
                    <a:pt x="1522" y="6405"/>
                    <a:pt x="1522" y="6405"/>
                    <a:pt x="1555" y="6371"/>
                  </a:cubicBezTo>
                  <a:cubicBezTo>
                    <a:pt x="1589" y="6295"/>
                    <a:pt x="1632" y="6261"/>
                    <a:pt x="1666" y="6227"/>
                  </a:cubicBezTo>
                  <a:cubicBezTo>
                    <a:pt x="2057" y="5700"/>
                    <a:pt x="2481" y="5199"/>
                    <a:pt x="2830" y="4638"/>
                  </a:cubicBezTo>
                  <a:cubicBezTo>
                    <a:pt x="3365" y="3789"/>
                    <a:pt x="3824" y="2897"/>
                    <a:pt x="4070" y="1946"/>
                  </a:cubicBezTo>
                  <a:cubicBezTo>
                    <a:pt x="4214" y="1410"/>
                    <a:pt x="4282" y="884"/>
                    <a:pt x="4282" y="349"/>
                  </a:cubicBezTo>
                  <a:lnTo>
                    <a:pt x="4282" y="349"/>
                  </a:lnTo>
                  <a:lnTo>
                    <a:pt x="4282" y="179"/>
                  </a:lnTo>
                  <a:cubicBezTo>
                    <a:pt x="4282" y="102"/>
                    <a:pt x="4282" y="68"/>
                    <a:pt x="4248" y="0"/>
                  </a:cubicBezTo>
                  <a:cubicBezTo>
                    <a:pt x="4563" y="850"/>
                    <a:pt x="4818" y="1767"/>
                    <a:pt x="4987" y="2651"/>
                  </a:cubicBezTo>
                  <a:cubicBezTo>
                    <a:pt x="5166" y="3466"/>
                    <a:pt x="5310" y="4350"/>
                    <a:pt x="5310" y="5199"/>
                  </a:cubicBezTo>
                  <a:cubicBezTo>
                    <a:pt x="5344" y="5276"/>
                    <a:pt x="5344" y="5344"/>
                    <a:pt x="5344" y="5377"/>
                  </a:cubicBezTo>
                  <a:cubicBezTo>
                    <a:pt x="5310" y="5802"/>
                    <a:pt x="5276" y="6227"/>
                    <a:pt x="5200" y="6652"/>
                  </a:cubicBezTo>
                  <a:cubicBezTo>
                    <a:pt x="4987" y="7680"/>
                    <a:pt x="4393" y="8707"/>
                    <a:pt x="3501" y="93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1" name="Google Shape;191;p32"/>
            <p:cNvSpPr/>
            <p:nvPr/>
          </p:nvSpPr>
          <p:spPr>
            <a:xfrm>
              <a:off x="65426" y="131743"/>
              <a:ext cx="156639" cy="323887"/>
            </a:xfrm>
            <a:custGeom>
              <a:avLst/>
              <a:gdLst/>
              <a:ahLst/>
              <a:cxnLst/>
              <a:rect l="l" t="t" r="r" b="b"/>
              <a:pathLst>
                <a:path w="4606" h="9524" extrusionOk="0">
                  <a:moveTo>
                    <a:pt x="1454" y="9523"/>
                  </a:moveTo>
                  <a:cubicBezTo>
                    <a:pt x="1063" y="9489"/>
                    <a:pt x="706" y="9311"/>
                    <a:pt x="426" y="9065"/>
                  </a:cubicBezTo>
                  <a:cubicBezTo>
                    <a:pt x="1" y="8606"/>
                    <a:pt x="179" y="7935"/>
                    <a:pt x="460" y="7476"/>
                  </a:cubicBezTo>
                  <a:cubicBezTo>
                    <a:pt x="740" y="6975"/>
                    <a:pt x="1131" y="6550"/>
                    <a:pt x="1488" y="6091"/>
                  </a:cubicBezTo>
                  <a:cubicBezTo>
                    <a:pt x="1946" y="5522"/>
                    <a:pt x="2439" y="4928"/>
                    <a:pt x="2830" y="4290"/>
                  </a:cubicBezTo>
                  <a:cubicBezTo>
                    <a:pt x="3645" y="3016"/>
                    <a:pt x="4282" y="1564"/>
                    <a:pt x="4282" y="1"/>
                  </a:cubicBezTo>
                  <a:cubicBezTo>
                    <a:pt x="4282" y="213"/>
                    <a:pt x="4605" y="6839"/>
                    <a:pt x="1454" y="95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2" name="Google Shape;192;p32"/>
            <p:cNvSpPr/>
            <p:nvPr/>
          </p:nvSpPr>
          <p:spPr>
            <a:xfrm>
              <a:off x="84810" y="408802"/>
              <a:ext cx="7244" cy="16766"/>
            </a:xfrm>
            <a:custGeom>
              <a:avLst/>
              <a:gdLst/>
              <a:ahLst/>
              <a:cxnLst/>
              <a:rect l="l" t="t" r="r" b="b"/>
              <a:pathLst>
                <a:path w="213" h="493" extrusionOk="0">
                  <a:moveTo>
                    <a:pt x="34" y="493"/>
                  </a:moveTo>
                  <a:cubicBezTo>
                    <a:pt x="0" y="493"/>
                    <a:pt x="0" y="459"/>
                    <a:pt x="0" y="459"/>
                  </a:cubicBezTo>
                  <a:cubicBezTo>
                    <a:pt x="34" y="314"/>
                    <a:pt x="68" y="102"/>
                    <a:pt x="170" y="34"/>
                  </a:cubicBezTo>
                  <a:lnTo>
                    <a:pt x="170" y="34"/>
                  </a:lnTo>
                  <a:cubicBezTo>
                    <a:pt x="212" y="0"/>
                    <a:pt x="212" y="34"/>
                    <a:pt x="212" y="34"/>
                  </a:cubicBezTo>
                  <a:cubicBezTo>
                    <a:pt x="212" y="136"/>
                    <a:pt x="170" y="178"/>
                    <a:pt x="136" y="246"/>
                  </a:cubicBezTo>
                  <a:cubicBezTo>
                    <a:pt x="102" y="314"/>
                    <a:pt x="68" y="391"/>
                    <a:pt x="34" y="4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3" name="Google Shape;193;p32"/>
            <p:cNvSpPr/>
            <p:nvPr/>
          </p:nvSpPr>
          <p:spPr>
            <a:xfrm>
              <a:off x="90557" y="414856"/>
              <a:ext cx="7278" cy="13025"/>
            </a:xfrm>
            <a:custGeom>
              <a:avLst/>
              <a:gdLst/>
              <a:ahLst/>
              <a:cxnLst/>
              <a:rect l="l" t="t" r="r" b="b"/>
              <a:pathLst>
                <a:path w="214" h="383" extrusionOk="0">
                  <a:moveTo>
                    <a:pt x="43" y="383"/>
                  </a:moveTo>
                  <a:cubicBezTo>
                    <a:pt x="43" y="383"/>
                    <a:pt x="1" y="383"/>
                    <a:pt x="1" y="349"/>
                  </a:cubicBezTo>
                  <a:cubicBezTo>
                    <a:pt x="1" y="315"/>
                    <a:pt x="43" y="247"/>
                    <a:pt x="77" y="170"/>
                  </a:cubicBezTo>
                  <a:cubicBezTo>
                    <a:pt x="77" y="136"/>
                    <a:pt x="111" y="68"/>
                    <a:pt x="145" y="34"/>
                  </a:cubicBezTo>
                  <a:lnTo>
                    <a:pt x="145" y="34"/>
                  </a:lnTo>
                  <a:cubicBezTo>
                    <a:pt x="179" y="0"/>
                    <a:pt x="213" y="34"/>
                    <a:pt x="213" y="68"/>
                  </a:cubicBezTo>
                  <a:cubicBezTo>
                    <a:pt x="213" y="136"/>
                    <a:pt x="179" y="170"/>
                    <a:pt x="145" y="247"/>
                  </a:cubicBezTo>
                  <a:cubicBezTo>
                    <a:pt x="111" y="281"/>
                    <a:pt x="77" y="349"/>
                    <a:pt x="43" y="38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4" name="Google Shape;194;p32"/>
            <p:cNvSpPr/>
            <p:nvPr/>
          </p:nvSpPr>
          <p:spPr>
            <a:xfrm>
              <a:off x="113682" y="377311"/>
              <a:ext cx="9556" cy="14453"/>
            </a:xfrm>
            <a:custGeom>
              <a:avLst/>
              <a:gdLst/>
              <a:ahLst/>
              <a:cxnLst/>
              <a:rect l="l" t="t" r="r" b="b"/>
              <a:pathLst>
                <a:path w="281" h="425" extrusionOk="0">
                  <a:moveTo>
                    <a:pt x="103" y="391"/>
                  </a:moveTo>
                  <a:cubicBezTo>
                    <a:pt x="69" y="425"/>
                    <a:pt x="1" y="391"/>
                    <a:pt x="35" y="357"/>
                  </a:cubicBezTo>
                  <a:cubicBezTo>
                    <a:pt x="69" y="289"/>
                    <a:pt x="69" y="255"/>
                    <a:pt x="103" y="179"/>
                  </a:cubicBezTo>
                  <a:cubicBezTo>
                    <a:pt x="136" y="145"/>
                    <a:pt x="170" y="77"/>
                    <a:pt x="213" y="43"/>
                  </a:cubicBezTo>
                  <a:cubicBezTo>
                    <a:pt x="247" y="0"/>
                    <a:pt x="281" y="43"/>
                    <a:pt x="281" y="77"/>
                  </a:cubicBezTo>
                  <a:cubicBezTo>
                    <a:pt x="281" y="145"/>
                    <a:pt x="247" y="179"/>
                    <a:pt x="213" y="255"/>
                  </a:cubicBezTo>
                  <a:cubicBezTo>
                    <a:pt x="170" y="289"/>
                    <a:pt x="136" y="357"/>
                    <a:pt x="103" y="3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5" name="Google Shape;195;p32"/>
            <p:cNvSpPr/>
            <p:nvPr/>
          </p:nvSpPr>
          <p:spPr>
            <a:xfrm>
              <a:off x="124361" y="381052"/>
              <a:ext cx="9590" cy="12175"/>
            </a:xfrm>
            <a:custGeom>
              <a:avLst/>
              <a:gdLst/>
              <a:ahLst/>
              <a:cxnLst/>
              <a:rect l="l" t="t" r="r" b="b"/>
              <a:pathLst>
                <a:path w="282" h="358" extrusionOk="0">
                  <a:moveTo>
                    <a:pt x="69" y="357"/>
                  </a:moveTo>
                  <a:cubicBezTo>
                    <a:pt x="35" y="357"/>
                    <a:pt x="1" y="315"/>
                    <a:pt x="1" y="281"/>
                  </a:cubicBezTo>
                  <a:cubicBezTo>
                    <a:pt x="35" y="247"/>
                    <a:pt x="69" y="179"/>
                    <a:pt x="111" y="145"/>
                  </a:cubicBezTo>
                  <a:cubicBezTo>
                    <a:pt x="111" y="103"/>
                    <a:pt x="145" y="69"/>
                    <a:pt x="179" y="35"/>
                  </a:cubicBezTo>
                  <a:lnTo>
                    <a:pt x="213" y="35"/>
                  </a:lnTo>
                  <a:cubicBezTo>
                    <a:pt x="247" y="1"/>
                    <a:pt x="281" y="35"/>
                    <a:pt x="247" y="69"/>
                  </a:cubicBezTo>
                  <a:cubicBezTo>
                    <a:pt x="247" y="145"/>
                    <a:pt x="213" y="145"/>
                    <a:pt x="179" y="179"/>
                  </a:cubicBezTo>
                  <a:cubicBezTo>
                    <a:pt x="145" y="247"/>
                    <a:pt x="111" y="281"/>
                    <a:pt x="111" y="31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6" name="Google Shape;196;p32"/>
            <p:cNvSpPr/>
            <p:nvPr/>
          </p:nvSpPr>
          <p:spPr>
            <a:xfrm>
              <a:off x="113682" y="407646"/>
              <a:ext cx="9556" cy="13025"/>
            </a:xfrm>
            <a:custGeom>
              <a:avLst/>
              <a:gdLst/>
              <a:ahLst/>
              <a:cxnLst/>
              <a:rect l="l" t="t" r="r" b="b"/>
              <a:pathLst>
                <a:path w="281" h="383" extrusionOk="0">
                  <a:moveTo>
                    <a:pt x="103" y="382"/>
                  </a:moveTo>
                  <a:cubicBezTo>
                    <a:pt x="69" y="382"/>
                    <a:pt x="1" y="348"/>
                    <a:pt x="35" y="314"/>
                  </a:cubicBezTo>
                  <a:cubicBezTo>
                    <a:pt x="69" y="280"/>
                    <a:pt x="69" y="212"/>
                    <a:pt x="103" y="170"/>
                  </a:cubicBezTo>
                  <a:cubicBezTo>
                    <a:pt x="136" y="102"/>
                    <a:pt x="136" y="68"/>
                    <a:pt x="213" y="34"/>
                  </a:cubicBezTo>
                  <a:lnTo>
                    <a:pt x="213" y="34"/>
                  </a:lnTo>
                  <a:cubicBezTo>
                    <a:pt x="213" y="0"/>
                    <a:pt x="281" y="34"/>
                    <a:pt x="247" y="68"/>
                  </a:cubicBezTo>
                  <a:cubicBezTo>
                    <a:pt x="247" y="136"/>
                    <a:pt x="213" y="170"/>
                    <a:pt x="213" y="212"/>
                  </a:cubicBezTo>
                  <a:cubicBezTo>
                    <a:pt x="170" y="246"/>
                    <a:pt x="136" y="314"/>
                    <a:pt x="103" y="34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7" name="Google Shape;197;p32"/>
            <p:cNvSpPr/>
            <p:nvPr/>
          </p:nvSpPr>
          <p:spPr>
            <a:xfrm>
              <a:off x="157008" y="423221"/>
              <a:ext cx="9590" cy="14487"/>
            </a:xfrm>
            <a:custGeom>
              <a:avLst/>
              <a:gdLst/>
              <a:ahLst/>
              <a:cxnLst/>
              <a:rect l="l" t="t" r="r" b="b"/>
              <a:pathLst>
                <a:path w="282" h="426" extrusionOk="0">
                  <a:moveTo>
                    <a:pt x="69" y="392"/>
                  </a:moveTo>
                  <a:cubicBezTo>
                    <a:pt x="35" y="426"/>
                    <a:pt x="1" y="392"/>
                    <a:pt x="35" y="349"/>
                  </a:cubicBezTo>
                  <a:cubicBezTo>
                    <a:pt x="69" y="247"/>
                    <a:pt x="103" y="69"/>
                    <a:pt x="213" y="1"/>
                  </a:cubicBezTo>
                  <a:lnTo>
                    <a:pt x="247" y="1"/>
                  </a:lnTo>
                  <a:cubicBezTo>
                    <a:pt x="281" y="1"/>
                    <a:pt x="281" y="1"/>
                    <a:pt x="281" y="35"/>
                  </a:cubicBezTo>
                  <a:cubicBezTo>
                    <a:pt x="281" y="103"/>
                    <a:pt x="247" y="137"/>
                    <a:pt x="213" y="179"/>
                  </a:cubicBezTo>
                  <a:cubicBezTo>
                    <a:pt x="137" y="247"/>
                    <a:pt x="103" y="315"/>
                    <a:pt x="69" y="3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8" name="Google Shape;198;p32"/>
            <p:cNvSpPr/>
            <p:nvPr/>
          </p:nvSpPr>
          <p:spPr>
            <a:xfrm>
              <a:off x="167720" y="424378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68" y="392"/>
                  </a:moveTo>
                  <a:cubicBezTo>
                    <a:pt x="34" y="392"/>
                    <a:pt x="0" y="392"/>
                    <a:pt x="0" y="358"/>
                  </a:cubicBezTo>
                  <a:cubicBezTo>
                    <a:pt x="34" y="281"/>
                    <a:pt x="68" y="213"/>
                    <a:pt x="111" y="179"/>
                  </a:cubicBezTo>
                  <a:cubicBezTo>
                    <a:pt x="111" y="103"/>
                    <a:pt x="145" y="69"/>
                    <a:pt x="179" y="35"/>
                  </a:cubicBezTo>
                  <a:lnTo>
                    <a:pt x="179" y="1"/>
                  </a:lnTo>
                  <a:cubicBezTo>
                    <a:pt x="212" y="1"/>
                    <a:pt x="246" y="35"/>
                    <a:pt x="280" y="69"/>
                  </a:cubicBezTo>
                  <a:cubicBezTo>
                    <a:pt x="280" y="103"/>
                    <a:pt x="212" y="179"/>
                    <a:pt x="179" y="213"/>
                  </a:cubicBezTo>
                  <a:cubicBezTo>
                    <a:pt x="145" y="281"/>
                    <a:pt x="111" y="315"/>
                    <a:pt x="68" y="3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9" name="Google Shape;199;p32"/>
            <p:cNvSpPr/>
            <p:nvPr/>
          </p:nvSpPr>
          <p:spPr>
            <a:xfrm>
              <a:off x="165408" y="396662"/>
              <a:ext cx="7244" cy="9556"/>
            </a:xfrm>
            <a:custGeom>
              <a:avLst/>
              <a:gdLst/>
              <a:ahLst/>
              <a:cxnLst/>
              <a:rect l="l" t="t" r="r" b="b"/>
              <a:pathLst>
                <a:path w="213" h="281" extrusionOk="0">
                  <a:moveTo>
                    <a:pt x="68" y="281"/>
                  </a:moveTo>
                  <a:cubicBezTo>
                    <a:pt x="34" y="281"/>
                    <a:pt x="0" y="247"/>
                    <a:pt x="34" y="247"/>
                  </a:cubicBezTo>
                  <a:cubicBezTo>
                    <a:pt x="34" y="213"/>
                    <a:pt x="34" y="179"/>
                    <a:pt x="68" y="145"/>
                  </a:cubicBezTo>
                  <a:lnTo>
                    <a:pt x="68" y="68"/>
                  </a:lnTo>
                  <a:cubicBezTo>
                    <a:pt x="102" y="68"/>
                    <a:pt x="102" y="34"/>
                    <a:pt x="102" y="34"/>
                  </a:cubicBezTo>
                  <a:lnTo>
                    <a:pt x="136" y="34"/>
                  </a:lnTo>
                  <a:cubicBezTo>
                    <a:pt x="179" y="0"/>
                    <a:pt x="213" y="34"/>
                    <a:pt x="179" y="68"/>
                  </a:cubicBezTo>
                  <a:lnTo>
                    <a:pt x="179" y="145"/>
                  </a:lnTo>
                  <a:lnTo>
                    <a:pt x="136" y="179"/>
                  </a:lnTo>
                  <a:cubicBezTo>
                    <a:pt x="136" y="213"/>
                    <a:pt x="102" y="247"/>
                    <a:pt x="68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0" name="Google Shape;200;p32"/>
            <p:cNvSpPr/>
            <p:nvPr/>
          </p:nvSpPr>
          <p:spPr>
            <a:xfrm>
              <a:off x="172617" y="395505"/>
              <a:ext cx="8400" cy="12175"/>
            </a:xfrm>
            <a:custGeom>
              <a:avLst/>
              <a:gdLst/>
              <a:ahLst/>
              <a:cxnLst/>
              <a:rect l="l" t="t" r="r" b="b"/>
              <a:pathLst>
                <a:path w="247" h="358" extrusionOk="0">
                  <a:moveTo>
                    <a:pt x="68" y="357"/>
                  </a:moveTo>
                  <a:cubicBezTo>
                    <a:pt x="68" y="357"/>
                    <a:pt x="1" y="315"/>
                    <a:pt x="35" y="281"/>
                  </a:cubicBezTo>
                  <a:cubicBezTo>
                    <a:pt x="35" y="247"/>
                    <a:pt x="68" y="179"/>
                    <a:pt x="102" y="145"/>
                  </a:cubicBezTo>
                  <a:cubicBezTo>
                    <a:pt x="102" y="102"/>
                    <a:pt x="102" y="34"/>
                    <a:pt x="179" y="34"/>
                  </a:cubicBezTo>
                  <a:lnTo>
                    <a:pt x="179" y="0"/>
                  </a:lnTo>
                  <a:cubicBezTo>
                    <a:pt x="213" y="0"/>
                    <a:pt x="247" y="0"/>
                    <a:pt x="247" y="34"/>
                  </a:cubicBezTo>
                  <a:cubicBezTo>
                    <a:pt x="247" y="102"/>
                    <a:pt x="213" y="145"/>
                    <a:pt x="179" y="179"/>
                  </a:cubicBezTo>
                  <a:cubicBezTo>
                    <a:pt x="136" y="247"/>
                    <a:pt x="136" y="281"/>
                    <a:pt x="102" y="3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1" name="Google Shape;201;p32"/>
            <p:cNvSpPr/>
            <p:nvPr/>
          </p:nvSpPr>
          <p:spPr>
            <a:xfrm>
              <a:off x="212202" y="358233"/>
              <a:ext cx="9862" cy="16800"/>
            </a:xfrm>
            <a:custGeom>
              <a:avLst/>
              <a:gdLst/>
              <a:ahLst/>
              <a:cxnLst/>
              <a:rect l="l" t="t" r="r" b="b"/>
              <a:pathLst>
                <a:path w="290" h="494" extrusionOk="0">
                  <a:moveTo>
                    <a:pt x="77" y="493"/>
                  </a:moveTo>
                  <a:cubicBezTo>
                    <a:pt x="77" y="493"/>
                    <a:pt x="0" y="459"/>
                    <a:pt x="34" y="425"/>
                  </a:cubicBezTo>
                  <a:cubicBezTo>
                    <a:pt x="111" y="281"/>
                    <a:pt x="145" y="136"/>
                    <a:pt x="213" y="34"/>
                  </a:cubicBezTo>
                  <a:lnTo>
                    <a:pt x="247" y="34"/>
                  </a:lnTo>
                  <a:cubicBezTo>
                    <a:pt x="247" y="1"/>
                    <a:pt x="289" y="34"/>
                    <a:pt x="289" y="68"/>
                  </a:cubicBezTo>
                  <a:cubicBezTo>
                    <a:pt x="289" y="213"/>
                    <a:pt x="179" y="349"/>
                    <a:pt x="111" y="4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2" name="Google Shape;202;p32"/>
            <p:cNvSpPr/>
            <p:nvPr/>
          </p:nvSpPr>
          <p:spPr>
            <a:xfrm>
              <a:off x="201524" y="360546"/>
              <a:ext cx="8400" cy="12175"/>
            </a:xfrm>
            <a:custGeom>
              <a:avLst/>
              <a:gdLst/>
              <a:ahLst/>
              <a:cxnLst/>
              <a:rect l="l" t="t" r="r" b="b"/>
              <a:pathLst>
                <a:path w="247" h="358" extrusionOk="0">
                  <a:moveTo>
                    <a:pt x="68" y="323"/>
                  </a:moveTo>
                  <a:cubicBezTo>
                    <a:pt x="34" y="357"/>
                    <a:pt x="0" y="323"/>
                    <a:pt x="34" y="281"/>
                  </a:cubicBezTo>
                  <a:cubicBezTo>
                    <a:pt x="34" y="247"/>
                    <a:pt x="68" y="213"/>
                    <a:pt x="102" y="145"/>
                  </a:cubicBezTo>
                  <a:cubicBezTo>
                    <a:pt x="102" y="111"/>
                    <a:pt x="102" y="34"/>
                    <a:pt x="136" y="0"/>
                  </a:cubicBezTo>
                  <a:lnTo>
                    <a:pt x="178" y="0"/>
                  </a:lnTo>
                  <a:cubicBezTo>
                    <a:pt x="178" y="0"/>
                    <a:pt x="246" y="0"/>
                    <a:pt x="212" y="34"/>
                  </a:cubicBezTo>
                  <a:cubicBezTo>
                    <a:pt x="246" y="111"/>
                    <a:pt x="212" y="145"/>
                    <a:pt x="178" y="179"/>
                  </a:cubicBezTo>
                  <a:cubicBezTo>
                    <a:pt x="136" y="247"/>
                    <a:pt x="102" y="281"/>
                    <a:pt x="68" y="3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3" name="Google Shape;203;p32"/>
            <p:cNvSpPr/>
            <p:nvPr/>
          </p:nvSpPr>
          <p:spPr>
            <a:xfrm>
              <a:off x="191696" y="348405"/>
              <a:ext cx="7244" cy="13331"/>
            </a:xfrm>
            <a:custGeom>
              <a:avLst/>
              <a:gdLst/>
              <a:ahLst/>
              <a:cxnLst/>
              <a:rect l="l" t="t" r="r" b="b"/>
              <a:pathLst>
                <a:path w="213" h="392" extrusionOk="0">
                  <a:moveTo>
                    <a:pt x="77" y="391"/>
                  </a:moveTo>
                  <a:cubicBezTo>
                    <a:pt x="43" y="391"/>
                    <a:pt x="0" y="357"/>
                    <a:pt x="0" y="357"/>
                  </a:cubicBezTo>
                  <a:cubicBezTo>
                    <a:pt x="43" y="290"/>
                    <a:pt x="77" y="256"/>
                    <a:pt x="77" y="179"/>
                  </a:cubicBezTo>
                  <a:cubicBezTo>
                    <a:pt x="111" y="145"/>
                    <a:pt x="111" y="77"/>
                    <a:pt x="145" y="43"/>
                  </a:cubicBezTo>
                  <a:lnTo>
                    <a:pt x="145" y="1"/>
                  </a:lnTo>
                  <a:cubicBezTo>
                    <a:pt x="145" y="1"/>
                    <a:pt x="179" y="1"/>
                    <a:pt x="179" y="43"/>
                  </a:cubicBezTo>
                  <a:cubicBezTo>
                    <a:pt x="213" y="145"/>
                    <a:pt x="145" y="290"/>
                    <a:pt x="77" y="3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" name="Google Shape;204;p32"/>
            <p:cNvSpPr/>
            <p:nvPr/>
          </p:nvSpPr>
          <p:spPr>
            <a:xfrm>
              <a:off x="129292" y="340039"/>
              <a:ext cx="6087" cy="9862"/>
            </a:xfrm>
            <a:custGeom>
              <a:avLst/>
              <a:gdLst/>
              <a:ahLst/>
              <a:cxnLst/>
              <a:rect l="l" t="t" r="r" b="b"/>
              <a:pathLst>
                <a:path w="179" h="290" extrusionOk="0">
                  <a:moveTo>
                    <a:pt x="102" y="247"/>
                  </a:moveTo>
                  <a:cubicBezTo>
                    <a:pt x="68" y="289"/>
                    <a:pt x="0" y="247"/>
                    <a:pt x="34" y="179"/>
                  </a:cubicBezTo>
                  <a:cubicBezTo>
                    <a:pt x="34" y="145"/>
                    <a:pt x="68" y="34"/>
                    <a:pt x="102" y="0"/>
                  </a:cubicBezTo>
                  <a:lnTo>
                    <a:pt x="102" y="0"/>
                  </a:lnTo>
                  <a:cubicBezTo>
                    <a:pt x="136" y="0"/>
                    <a:pt x="136" y="0"/>
                    <a:pt x="179" y="34"/>
                  </a:cubicBezTo>
                  <a:cubicBezTo>
                    <a:pt x="179" y="111"/>
                    <a:pt x="136" y="179"/>
                    <a:pt x="102" y="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5" name="Google Shape;205;p32"/>
            <p:cNvSpPr/>
            <p:nvPr/>
          </p:nvSpPr>
          <p:spPr>
            <a:xfrm>
              <a:off x="136501" y="338883"/>
              <a:ext cx="8434" cy="11018"/>
            </a:xfrm>
            <a:custGeom>
              <a:avLst/>
              <a:gdLst/>
              <a:ahLst/>
              <a:cxnLst/>
              <a:rect l="l" t="t" r="r" b="b"/>
              <a:pathLst>
                <a:path w="248" h="324" extrusionOk="0">
                  <a:moveTo>
                    <a:pt x="103" y="281"/>
                  </a:moveTo>
                  <a:cubicBezTo>
                    <a:pt x="69" y="323"/>
                    <a:pt x="1" y="281"/>
                    <a:pt x="35" y="247"/>
                  </a:cubicBezTo>
                  <a:cubicBezTo>
                    <a:pt x="35" y="213"/>
                    <a:pt x="69" y="145"/>
                    <a:pt x="103" y="111"/>
                  </a:cubicBezTo>
                  <a:cubicBezTo>
                    <a:pt x="103" y="68"/>
                    <a:pt x="137" y="34"/>
                    <a:pt x="179" y="34"/>
                  </a:cubicBezTo>
                  <a:lnTo>
                    <a:pt x="179" y="0"/>
                  </a:lnTo>
                  <a:cubicBezTo>
                    <a:pt x="213" y="0"/>
                    <a:pt x="247" y="34"/>
                    <a:pt x="247" y="34"/>
                  </a:cubicBezTo>
                  <a:cubicBezTo>
                    <a:pt x="247" y="111"/>
                    <a:pt x="213" y="145"/>
                    <a:pt x="213" y="17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" name="Google Shape;206;p32"/>
            <p:cNvSpPr/>
            <p:nvPr/>
          </p:nvSpPr>
          <p:spPr>
            <a:xfrm>
              <a:off x="198905" y="314908"/>
              <a:ext cx="8706" cy="11869"/>
            </a:xfrm>
            <a:custGeom>
              <a:avLst/>
              <a:gdLst/>
              <a:ahLst/>
              <a:cxnLst/>
              <a:rect l="l" t="t" r="r" b="b"/>
              <a:pathLst>
                <a:path w="256" h="349" extrusionOk="0">
                  <a:moveTo>
                    <a:pt x="111" y="315"/>
                  </a:moveTo>
                  <a:cubicBezTo>
                    <a:pt x="77" y="349"/>
                    <a:pt x="1" y="315"/>
                    <a:pt x="43" y="281"/>
                  </a:cubicBezTo>
                  <a:cubicBezTo>
                    <a:pt x="43" y="213"/>
                    <a:pt x="77" y="179"/>
                    <a:pt x="77" y="102"/>
                  </a:cubicBezTo>
                  <a:cubicBezTo>
                    <a:pt x="111" y="68"/>
                    <a:pt x="111" y="34"/>
                    <a:pt x="145" y="34"/>
                  </a:cubicBezTo>
                  <a:lnTo>
                    <a:pt x="179" y="0"/>
                  </a:lnTo>
                  <a:cubicBezTo>
                    <a:pt x="213" y="0"/>
                    <a:pt x="255" y="34"/>
                    <a:pt x="255" y="34"/>
                  </a:cubicBezTo>
                  <a:cubicBezTo>
                    <a:pt x="255" y="102"/>
                    <a:pt x="213" y="136"/>
                    <a:pt x="179" y="179"/>
                  </a:cubicBezTo>
                  <a:cubicBezTo>
                    <a:pt x="145" y="213"/>
                    <a:pt x="145" y="247"/>
                    <a:pt x="111" y="3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7" name="Google Shape;207;p32"/>
            <p:cNvSpPr/>
            <p:nvPr/>
          </p:nvSpPr>
          <p:spPr>
            <a:xfrm>
              <a:off x="207577" y="318376"/>
              <a:ext cx="7244" cy="12141"/>
            </a:xfrm>
            <a:custGeom>
              <a:avLst/>
              <a:gdLst/>
              <a:ahLst/>
              <a:cxnLst/>
              <a:rect l="l" t="t" r="r" b="b"/>
              <a:pathLst>
                <a:path w="213" h="357" extrusionOk="0">
                  <a:moveTo>
                    <a:pt x="68" y="357"/>
                  </a:moveTo>
                  <a:cubicBezTo>
                    <a:pt x="34" y="357"/>
                    <a:pt x="0" y="323"/>
                    <a:pt x="0" y="289"/>
                  </a:cubicBezTo>
                  <a:cubicBezTo>
                    <a:pt x="34" y="247"/>
                    <a:pt x="68" y="179"/>
                    <a:pt x="68" y="145"/>
                  </a:cubicBezTo>
                  <a:cubicBezTo>
                    <a:pt x="68" y="111"/>
                    <a:pt x="102" y="111"/>
                    <a:pt x="102" y="77"/>
                  </a:cubicBezTo>
                  <a:cubicBezTo>
                    <a:pt x="102" y="34"/>
                    <a:pt x="136" y="34"/>
                    <a:pt x="170" y="0"/>
                  </a:cubicBezTo>
                  <a:lnTo>
                    <a:pt x="170" y="0"/>
                  </a:lnTo>
                  <a:cubicBezTo>
                    <a:pt x="170" y="0"/>
                    <a:pt x="213" y="0"/>
                    <a:pt x="213" y="34"/>
                  </a:cubicBezTo>
                  <a:cubicBezTo>
                    <a:pt x="213" y="111"/>
                    <a:pt x="213" y="145"/>
                    <a:pt x="170" y="179"/>
                  </a:cubicBezTo>
                  <a:cubicBezTo>
                    <a:pt x="136" y="247"/>
                    <a:pt x="102" y="289"/>
                    <a:pt x="68" y="3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" name="Google Shape;208;p32"/>
            <p:cNvSpPr/>
            <p:nvPr/>
          </p:nvSpPr>
          <p:spPr>
            <a:xfrm>
              <a:off x="219412" y="328204"/>
              <a:ext cx="7278" cy="10712"/>
            </a:xfrm>
            <a:custGeom>
              <a:avLst/>
              <a:gdLst/>
              <a:ahLst/>
              <a:cxnLst/>
              <a:rect l="l" t="t" r="r" b="b"/>
              <a:pathLst>
                <a:path w="214" h="315" extrusionOk="0">
                  <a:moveTo>
                    <a:pt x="111" y="280"/>
                  </a:moveTo>
                  <a:cubicBezTo>
                    <a:pt x="77" y="314"/>
                    <a:pt x="1" y="280"/>
                    <a:pt x="35" y="212"/>
                  </a:cubicBezTo>
                  <a:cubicBezTo>
                    <a:pt x="35" y="170"/>
                    <a:pt x="77" y="136"/>
                    <a:pt x="77" y="102"/>
                  </a:cubicBezTo>
                  <a:cubicBezTo>
                    <a:pt x="77" y="68"/>
                    <a:pt x="111" y="34"/>
                    <a:pt x="111" y="34"/>
                  </a:cubicBezTo>
                  <a:cubicBezTo>
                    <a:pt x="145" y="34"/>
                    <a:pt x="145" y="34"/>
                    <a:pt x="145" y="0"/>
                  </a:cubicBezTo>
                  <a:cubicBezTo>
                    <a:pt x="145" y="0"/>
                    <a:pt x="179" y="0"/>
                    <a:pt x="179" y="34"/>
                  </a:cubicBezTo>
                  <a:cubicBezTo>
                    <a:pt x="213" y="68"/>
                    <a:pt x="179" y="102"/>
                    <a:pt x="179" y="136"/>
                  </a:cubicBezTo>
                  <a:cubicBezTo>
                    <a:pt x="145" y="170"/>
                    <a:pt x="145" y="212"/>
                    <a:pt x="111" y="2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" name="Google Shape;209;p32"/>
            <p:cNvSpPr/>
            <p:nvPr/>
          </p:nvSpPr>
          <p:spPr>
            <a:xfrm>
              <a:off x="153267" y="294401"/>
              <a:ext cx="8400" cy="10712"/>
            </a:xfrm>
            <a:custGeom>
              <a:avLst/>
              <a:gdLst/>
              <a:ahLst/>
              <a:cxnLst/>
              <a:rect l="l" t="t" r="r" b="b"/>
              <a:pathLst>
                <a:path w="247" h="315" extrusionOk="0">
                  <a:moveTo>
                    <a:pt x="68" y="280"/>
                  </a:moveTo>
                  <a:cubicBezTo>
                    <a:pt x="34" y="314"/>
                    <a:pt x="0" y="246"/>
                    <a:pt x="34" y="213"/>
                  </a:cubicBezTo>
                  <a:cubicBezTo>
                    <a:pt x="68" y="179"/>
                    <a:pt x="68" y="145"/>
                    <a:pt x="111" y="102"/>
                  </a:cubicBezTo>
                  <a:cubicBezTo>
                    <a:pt x="111" y="68"/>
                    <a:pt x="145" y="34"/>
                    <a:pt x="179" y="0"/>
                  </a:cubicBezTo>
                  <a:lnTo>
                    <a:pt x="179" y="0"/>
                  </a:lnTo>
                  <a:cubicBezTo>
                    <a:pt x="179" y="0"/>
                    <a:pt x="213" y="0"/>
                    <a:pt x="247" y="34"/>
                  </a:cubicBezTo>
                  <a:cubicBezTo>
                    <a:pt x="247" y="145"/>
                    <a:pt x="145" y="213"/>
                    <a:pt x="68" y="28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" name="Google Shape;210;p32"/>
            <p:cNvSpPr/>
            <p:nvPr/>
          </p:nvSpPr>
          <p:spPr>
            <a:xfrm>
              <a:off x="164251" y="294401"/>
              <a:ext cx="9556" cy="13297"/>
            </a:xfrm>
            <a:custGeom>
              <a:avLst/>
              <a:gdLst/>
              <a:ahLst/>
              <a:cxnLst/>
              <a:rect l="l" t="t" r="r" b="b"/>
              <a:pathLst>
                <a:path w="281" h="391" extrusionOk="0">
                  <a:moveTo>
                    <a:pt x="102" y="357"/>
                  </a:moveTo>
                  <a:cubicBezTo>
                    <a:pt x="68" y="391"/>
                    <a:pt x="0" y="314"/>
                    <a:pt x="34" y="280"/>
                  </a:cubicBezTo>
                  <a:cubicBezTo>
                    <a:pt x="34" y="246"/>
                    <a:pt x="68" y="179"/>
                    <a:pt x="102" y="145"/>
                  </a:cubicBezTo>
                  <a:cubicBezTo>
                    <a:pt x="136" y="68"/>
                    <a:pt x="136" y="34"/>
                    <a:pt x="170" y="0"/>
                  </a:cubicBezTo>
                  <a:lnTo>
                    <a:pt x="213" y="0"/>
                  </a:lnTo>
                  <a:cubicBezTo>
                    <a:pt x="247" y="0"/>
                    <a:pt x="281" y="34"/>
                    <a:pt x="281" y="68"/>
                  </a:cubicBezTo>
                  <a:cubicBezTo>
                    <a:pt x="281" y="102"/>
                    <a:pt x="247" y="145"/>
                    <a:pt x="213" y="213"/>
                  </a:cubicBezTo>
                  <a:cubicBezTo>
                    <a:pt x="170" y="246"/>
                    <a:pt x="136" y="280"/>
                    <a:pt x="102" y="3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" name="Google Shape;211;p32"/>
            <p:cNvSpPr/>
            <p:nvPr/>
          </p:nvSpPr>
          <p:spPr>
            <a:xfrm>
              <a:off x="220568" y="247301"/>
              <a:ext cx="7278" cy="12175"/>
            </a:xfrm>
            <a:custGeom>
              <a:avLst/>
              <a:gdLst/>
              <a:ahLst/>
              <a:cxnLst/>
              <a:rect l="l" t="t" r="r" b="b"/>
              <a:pathLst>
                <a:path w="214" h="358" extrusionOk="0">
                  <a:moveTo>
                    <a:pt x="77" y="323"/>
                  </a:moveTo>
                  <a:cubicBezTo>
                    <a:pt x="43" y="357"/>
                    <a:pt x="1" y="323"/>
                    <a:pt x="1" y="289"/>
                  </a:cubicBezTo>
                  <a:lnTo>
                    <a:pt x="77" y="145"/>
                  </a:lnTo>
                  <a:cubicBezTo>
                    <a:pt x="77" y="111"/>
                    <a:pt x="77" y="43"/>
                    <a:pt x="111" y="43"/>
                  </a:cubicBezTo>
                  <a:lnTo>
                    <a:pt x="145" y="43"/>
                  </a:lnTo>
                  <a:cubicBezTo>
                    <a:pt x="179" y="0"/>
                    <a:pt x="213" y="0"/>
                    <a:pt x="213" y="77"/>
                  </a:cubicBezTo>
                  <a:cubicBezTo>
                    <a:pt x="213" y="111"/>
                    <a:pt x="179" y="145"/>
                    <a:pt x="145" y="179"/>
                  </a:cubicBezTo>
                  <a:cubicBezTo>
                    <a:pt x="145" y="213"/>
                    <a:pt x="111" y="289"/>
                    <a:pt x="77" y="3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212;p32"/>
            <p:cNvSpPr/>
            <p:nvPr/>
          </p:nvSpPr>
          <p:spPr>
            <a:xfrm>
              <a:off x="227811" y="253354"/>
              <a:ext cx="9828" cy="14487"/>
            </a:xfrm>
            <a:custGeom>
              <a:avLst/>
              <a:gdLst/>
              <a:ahLst/>
              <a:cxnLst/>
              <a:rect l="l" t="t" r="r" b="b"/>
              <a:pathLst>
                <a:path w="289" h="426" extrusionOk="0">
                  <a:moveTo>
                    <a:pt x="76" y="392"/>
                  </a:moveTo>
                  <a:cubicBezTo>
                    <a:pt x="43" y="426"/>
                    <a:pt x="0" y="392"/>
                    <a:pt x="0" y="358"/>
                  </a:cubicBezTo>
                  <a:cubicBezTo>
                    <a:pt x="43" y="247"/>
                    <a:pt x="76" y="111"/>
                    <a:pt x="178" y="35"/>
                  </a:cubicBezTo>
                  <a:lnTo>
                    <a:pt x="178" y="35"/>
                  </a:lnTo>
                  <a:cubicBezTo>
                    <a:pt x="212" y="1"/>
                    <a:pt x="255" y="35"/>
                    <a:pt x="255" y="35"/>
                  </a:cubicBezTo>
                  <a:cubicBezTo>
                    <a:pt x="289" y="179"/>
                    <a:pt x="178" y="290"/>
                    <a:pt x="76" y="3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213;p32"/>
            <p:cNvSpPr/>
            <p:nvPr/>
          </p:nvSpPr>
          <p:spPr>
            <a:xfrm>
              <a:off x="-82745" y="-80022"/>
              <a:ext cx="97670" cy="338341"/>
            </a:xfrm>
            <a:custGeom>
              <a:avLst/>
              <a:gdLst/>
              <a:ahLst/>
              <a:cxnLst/>
              <a:rect l="l" t="t" r="r" b="b"/>
              <a:pathLst>
                <a:path w="2872" h="9949" extrusionOk="0">
                  <a:moveTo>
                    <a:pt x="1631" y="9558"/>
                  </a:moveTo>
                  <a:cubicBezTo>
                    <a:pt x="1385" y="9736"/>
                    <a:pt x="1104" y="9880"/>
                    <a:pt x="782" y="9914"/>
                  </a:cubicBezTo>
                  <a:cubicBezTo>
                    <a:pt x="748" y="9948"/>
                    <a:pt x="714" y="9948"/>
                    <a:pt x="680" y="9914"/>
                  </a:cubicBezTo>
                  <a:cubicBezTo>
                    <a:pt x="603" y="9914"/>
                    <a:pt x="501" y="9914"/>
                    <a:pt x="425" y="9880"/>
                  </a:cubicBezTo>
                  <a:cubicBezTo>
                    <a:pt x="391" y="9880"/>
                    <a:pt x="357" y="9838"/>
                    <a:pt x="323" y="9804"/>
                  </a:cubicBezTo>
                  <a:cubicBezTo>
                    <a:pt x="178" y="9702"/>
                    <a:pt x="111" y="9490"/>
                    <a:pt x="111" y="9311"/>
                  </a:cubicBezTo>
                  <a:cubicBezTo>
                    <a:pt x="0" y="8606"/>
                    <a:pt x="77" y="7893"/>
                    <a:pt x="178" y="7153"/>
                  </a:cubicBezTo>
                  <a:lnTo>
                    <a:pt x="178" y="7009"/>
                  </a:lnTo>
                  <a:cubicBezTo>
                    <a:pt x="289" y="6304"/>
                    <a:pt x="467" y="5590"/>
                    <a:pt x="535" y="4919"/>
                  </a:cubicBezTo>
                  <a:cubicBezTo>
                    <a:pt x="714" y="3467"/>
                    <a:pt x="892" y="1810"/>
                    <a:pt x="255" y="426"/>
                  </a:cubicBezTo>
                  <a:cubicBezTo>
                    <a:pt x="255" y="358"/>
                    <a:pt x="212" y="247"/>
                    <a:pt x="144" y="179"/>
                  </a:cubicBezTo>
                  <a:cubicBezTo>
                    <a:pt x="111" y="111"/>
                    <a:pt x="77" y="35"/>
                    <a:pt x="43" y="1"/>
                  </a:cubicBezTo>
                  <a:cubicBezTo>
                    <a:pt x="77" y="35"/>
                    <a:pt x="144" y="69"/>
                    <a:pt x="212" y="179"/>
                  </a:cubicBezTo>
                  <a:cubicBezTo>
                    <a:pt x="357" y="247"/>
                    <a:pt x="501" y="392"/>
                    <a:pt x="680" y="570"/>
                  </a:cubicBezTo>
                  <a:cubicBezTo>
                    <a:pt x="816" y="706"/>
                    <a:pt x="960" y="884"/>
                    <a:pt x="1104" y="1063"/>
                  </a:cubicBezTo>
                  <a:cubicBezTo>
                    <a:pt x="1665" y="1768"/>
                    <a:pt x="2302" y="2830"/>
                    <a:pt x="2625" y="4214"/>
                  </a:cubicBezTo>
                  <a:cubicBezTo>
                    <a:pt x="2693" y="4571"/>
                    <a:pt x="2761" y="4953"/>
                    <a:pt x="2803" y="5310"/>
                  </a:cubicBezTo>
                  <a:lnTo>
                    <a:pt x="2803" y="5633"/>
                  </a:lnTo>
                  <a:cubicBezTo>
                    <a:pt x="2871" y="6338"/>
                    <a:pt x="2837" y="7043"/>
                    <a:pt x="2693" y="7714"/>
                  </a:cubicBezTo>
                  <a:cubicBezTo>
                    <a:pt x="2659" y="8003"/>
                    <a:pt x="2591" y="8249"/>
                    <a:pt x="2481" y="8496"/>
                  </a:cubicBezTo>
                  <a:cubicBezTo>
                    <a:pt x="2447" y="8530"/>
                    <a:pt x="2413" y="8606"/>
                    <a:pt x="2379" y="8674"/>
                  </a:cubicBezTo>
                  <a:cubicBezTo>
                    <a:pt x="2268" y="8886"/>
                    <a:pt x="2124" y="9099"/>
                    <a:pt x="1954" y="9277"/>
                  </a:cubicBezTo>
                  <a:cubicBezTo>
                    <a:pt x="1877" y="9379"/>
                    <a:pt x="1775" y="9456"/>
                    <a:pt x="1631" y="955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4" name="Google Shape;214;p32"/>
            <p:cNvSpPr/>
            <p:nvPr/>
          </p:nvSpPr>
          <p:spPr>
            <a:xfrm>
              <a:off x="-86214" y="-73934"/>
              <a:ext cx="115591" cy="329941"/>
            </a:xfrm>
            <a:custGeom>
              <a:avLst/>
              <a:gdLst/>
              <a:ahLst/>
              <a:cxnLst/>
              <a:rect l="l" t="t" r="r" b="b"/>
              <a:pathLst>
                <a:path w="3399" h="9702" extrusionOk="0">
                  <a:moveTo>
                    <a:pt x="527" y="9701"/>
                  </a:moveTo>
                  <a:cubicBezTo>
                    <a:pt x="493" y="9701"/>
                    <a:pt x="459" y="9659"/>
                    <a:pt x="425" y="9625"/>
                  </a:cubicBezTo>
                  <a:cubicBezTo>
                    <a:pt x="280" y="9523"/>
                    <a:pt x="213" y="9311"/>
                    <a:pt x="213" y="9132"/>
                  </a:cubicBezTo>
                  <a:cubicBezTo>
                    <a:pt x="0" y="7680"/>
                    <a:pt x="459" y="6159"/>
                    <a:pt x="637" y="4740"/>
                  </a:cubicBezTo>
                  <a:cubicBezTo>
                    <a:pt x="816" y="3288"/>
                    <a:pt x="994" y="1631"/>
                    <a:pt x="357" y="247"/>
                  </a:cubicBezTo>
                  <a:cubicBezTo>
                    <a:pt x="357" y="179"/>
                    <a:pt x="314" y="68"/>
                    <a:pt x="246" y="0"/>
                  </a:cubicBezTo>
                  <a:lnTo>
                    <a:pt x="314" y="0"/>
                  </a:lnTo>
                  <a:cubicBezTo>
                    <a:pt x="357" y="247"/>
                    <a:pt x="3398" y="4987"/>
                    <a:pt x="527" y="97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5" name="Google Shape;215;p32"/>
            <p:cNvSpPr/>
            <p:nvPr/>
          </p:nvSpPr>
          <p:spPr>
            <a:xfrm>
              <a:off x="-70638" y="221013"/>
              <a:ext cx="4965" cy="11869"/>
            </a:xfrm>
            <a:custGeom>
              <a:avLst/>
              <a:gdLst/>
              <a:ahLst/>
              <a:cxnLst/>
              <a:rect l="l" t="t" r="r" b="b"/>
              <a:pathLst>
                <a:path w="146" h="349" extrusionOk="0">
                  <a:moveTo>
                    <a:pt x="35" y="349"/>
                  </a:moveTo>
                  <a:cubicBezTo>
                    <a:pt x="35" y="349"/>
                    <a:pt x="1" y="349"/>
                    <a:pt x="1" y="315"/>
                  </a:cubicBezTo>
                  <a:lnTo>
                    <a:pt x="1" y="247"/>
                  </a:lnTo>
                  <a:lnTo>
                    <a:pt x="1" y="179"/>
                  </a:lnTo>
                  <a:lnTo>
                    <a:pt x="1" y="102"/>
                  </a:lnTo>
                  <a:cubicBezTo>
                    <a:pt x="35" y="68"/>
                    <a:pt x="35" y="34"/>
                    <a:pt x="35" y="34"/>
                  </a:cubicBezTo>
                  <a:cubicBezTo>
                    <a:pt x="35" y="34"/>
                    <a:pt x="69" y="34"/>
                    <a:pt x="69" y="0"/>
                  </a:cubicBezTo>
                  <a:cubicBezTo>
                    <a:pt x="69" y="0"/>
                    <a:pt x="111" y="0"/>
                    <a:pt x="145" y="34"/>
                  </a:cubicBezTo>
                  <a:lnTo>
                    <a:pt x="145" y="102"/>
                  </a:lnTo>
                  <a:lnTo>
                    <a:pt x="145" y="213"/>
                  </a:lnTo>
                  <a:cubicBezTo>
                    <a:pt x="111" y="213"/>
                    <a:pt x="111" y="247"/>
                    <a:pt x="111" y="281"/>
                  </a:cubicBezTo>
                  <a:cubicBezTo>
                    <a:pt x="69" y="281"/>
                    <a:pt x="69" y="315"/>
                    <a:pt x="35" y="3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6" name="Google Shape;216;p32"/>
            <p:cNvSpPr/>
            <p:nvPr/>
          </p:nvSpPr>
          <p:spPr>
            <a:xfrm>
              <a:off x="-63395" y="222169"/>
              <a:ext cx="7244" cy="12175"/>
            </a:xfrm>
            <a:custGeom>
              <a:avLst/>
              <a:gdLst/>
              <a:ahLst/>
              <a:cxnLst/>
              <a:rect l="l" t="t" r="r" b="b"/>
              <a:pathLst>
                <a:path w="213" h="358" extrusionOk="0">
                  <a:moveTo>
                    <a:pt x="68" y="357"/>
                  </a:moveTo>
                  <a:cubicBezTo>
                    <a:pt x="68" y="357"/>
                    <a:pt x="0" y="357"/>
                    <a:pt x="0" y="315"/>
                  </a:cubicBezTo>
                  <a:cubicBezTo>
                    <a:pt x="34" y="247"/>
                    <a:pt x="34" y="213"/>
                    <a:pt x="34" y="145"/>
                  </a:cubicBezTo>
                  <a:cubicBezTo>
                    <a:pt x="68" y="102"/>
                    <a:pt x="68" y="34"/>
                    <a:pt x="111" y="0"/>
                  </a:cubicBezTo>
                  <a:lnTo>
                    <a:pt x="111" y="0"/>
                  </a:lnTo>
                  <a:cubicBezTo>
                    <a:pt x="145" y="0"/>
                    <a:pt x="179" y="0"/>
                    <a:pt x="179" y="34"/>
                  </a:cubicBezTo>
                  <a:cubicBezTo>
                    <a:pt x="213" y="68"/>
                    <a:pt x="179" y="145"/>
                    <a:pt x="179" y="179"/>
                  </a:cubicBezTo>
                  <a:cubicBezTo>
                    <a:pt x="145" y="247"/>
                    <a:pt x="111" y="281"/>
                    <a:pt x="111" y="315"/>
                  </a:cubicBezTo>
                  <a:cubicBezTo>
                    <a:pt x="111" y="357"/>
                    <a:pt x="111" y="357"/>
                    <a:pt x="68" y="3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7" name="Google Shape;217;p32"/>
            <p:cNvSpPr/>
            <p:nvPr/>
          </p:nvSpPr>
          <p:spPr>
            <a:xfrm>
              <a:off x="-71795" y="194419"/>
              <a:ext cx="4965" cy="11018"/>
            </a:xfrm>
            <a:custGeom>
              <a:avLst/>
              <a:gdLst/>
              <a:ahLst/>
              <a:cxnLst/>
              <a:rect l="l" t="t" r="r" b="b"/>
              <a:pathLst>
                <a:path w="146" h="324" extrusionOk="0">
                  <a:moveTo>
                    <a:pt x="69" y="324"/>
                  </a:moveTo>
                  <a:cubicBezTo>
                    <a:pt x="35" y="324"/>
                    <a:pt x="1" y="324"/>
                    <a:pt x="1" y="281"/>
                  </a:cubicBezTo>
                  <a:cubicBezTo>
                    <a:pt x="35" y="213"/>
                    <a:pt x="35" y="111"/>
                    <a:pt x="69" y="35"/>
                  </a:cubicBezTo>
                  <a:lnTo>
                    <a:pt x="69" y="1"/>
                  </a:lnTo>
                  <a:cubicBezTo>
                    <a:pt x="103" y="1"/>
                    <a:pt x="145" y="1"/>
                    <a:pt x="145" y="35"/>
                  </a:cubicBezTo>
                  <a:cubicBezTo>
                    <a:pt x="145" y="111"/>
                    <a:pt x="103" y="213"/>
                    <a:pt x="69" y="3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8" name="Google Shape;218;p32"/>
            <p:cNvSpPr/>
            <p:nvPr/>
          </p:nvSpPr>
          <p:spPr>
            <a:xfrm>
              <a:off x="-59654" y="189522"/>
              <a:ext cx="4659" cy="11018"/>
            </a:xfrm>
            <a:custGeom>
              <a:avLst/>
              <a:gdLst/>
              <a:ahLst/>
              <a:cxnLst/>
              <a:rect l="l" t="t" r="r" b="b"/>
              <a:pathLst>
                <a:path w="137" h="324" extrusionOk="0">
                  <a:moveTo>
                    <a:pt x="69" y="289"/>
                  </a:moveTo>
                  <a:cubicBezTo>
                    <a:pt x="35" y="323"/>
                    <a:pt x="1" y="289"/>
                    <a:pt x="1" y="255"/>
                  </a:cubicBezTo>
                  <a:cubicBezTo>
                    <a:pt x="1" y="179"/>
                    <a:pt x="1" y="111"/>
                    <a:pt x="35" y="43"/>
                  </a:cubicBezTo>
                  <a:lnTo>
                    <a:pt x="35" y="43"/>
                  </a:lnTo>
                  <a:cubicBezTo>
                    <a:pt x="69" y="1"/>
                    <a:pt x="103" y="43"/>
                    <a:pt x="137" y="43"/>
                  </a:cubicBezTo>
                  <a:cubicBezTo>
                    <a:pt x="137" y="111"/>
                    <a:pt x="103" y="213"/>
                    <a:pt x="69" y="2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9" name="Google Shape;219;p32"/>
            <p:cNvSpPr/>
            <p:nvPr/>
          </p:nvSpPr>
          <p:spPr>
            <a:xfrm>
              <a:off x="-39419" y="224482"/>
              <a:ext cx="4931" cy="11018"/>
            </a:xfrm>
            <a:custGeom>
              <a:avLst/>
              <a:gdLst/>
              <a:ahLst/>
              <a:cxnLst/>
              <a:rect l="l" t="t" r="r" b="b"/>
              <a:pathLst>
                <a:path w="145" h="324" extrusionOk="0">
                  <a:moveTo>
                    <a:pt x="77" y="323"/>
                  </a:moveTo>
                  <a:cubicBezTo>
                    <a:pt x="43" y="323"/>
                    <a:pt x="0" y="289"/>
                    <a:pt x="0" y="247"/>
                  </a:cubicBezTo>
                  <a:cubicBezTo>
                    <a:pt x="0" y="213"/>
                    <a:pt x="0" y="179"/>
                    <a:pt x="43" y="145"/>
                  </a:cubicBezTo>
                  <a:cubicBezTo>
                    <a:pt x="43" y="111"/>
                    <a:pt x="0" y="34"/>
                    <a:pt x="43" y="0"/>
                  </a:cubicBezTo>
                  <a:lnTo>
                    <a:pt x="43" y="0"/>
                  </a:lnTo>
                  <a:lnTo>
                    <a:pt x="111" y="0"/>
                  </a:lnTo>
                  <a:cubicBezTo>
                    <a:pt x="145" y="34"/>
                    <a:pt x="145" y="111"/>
                    <a:pt x="145" y="145"/>
                  </a:cubicBezTo>
                  <a:cubicBezTo>
                    <a:pt x="145" y="213"/>
                    <a:pt x="111" y="247"/>
                    <a:pt x="77" y="2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" name="Google Shape;220;p32"/>
            <p:cNvSpPr/>
            <p:nvPr/>
          </p:nvSpPr>
          <p:spPr>
            <a:xfrm>
              <a:off x="-30748" y="217272"/>
              <a:ext cx="5815" cy="13297"/>
            </a:xfrm>
            <a:custGeom>
              <a:avLst/>
              <a:gdLst/>
              <a:ahLst/>
              <a:cxnLst/>
              <a:rect l="l" t="t" r="r" b="b"/>
              <a:pathLst>
                <a:path w="171" h="391" extrusionOk="0">
                  <a:moveTo>
                    <a:pt x="68" y="357"/>
                  </a:moveTo>
                  <a:cubicBezTo>
                    <a:pt x="34" y="391"/>
                    <a:pt x="0" y="357"/>
                    <a:pt x="0" y="323"/>
                  </a:cubicBezTo>
                  <a:cubicBezTo>
                    <a:pt x="34" y="289"/>
                    <a:pt x="34" y="289"/>
                    <a:pt x="34" y="246"/>
                  </a:cubicBezTo>
                  <a:lnTo>
                    <a:pt x="34" y="178"/>
                  </a:lnTo>
                  <a:cubicBezTo>
                    <a:pt x="34" y="110"/>
                    <a:pt x="34" y="34"/>
                    <a:pt x="68" y="0"/>
                  </a:cubicBezTo>
                  <a:lnTo>
                    <a:pt x="68" y="0"/>
                  </a:lnTo>
                  <a:lnTo>
                    <a:pt x="136" y="0"/>
                  </a:lnTo>
                  <a:cubicBezTo>
                    <a:pt x="170" y="76"/>
                    <a:pt x="170" y="144"/>
                    <a:pt x="170" y="178"/>
                  </a:cubicBezTo>
                  <a:cubicBezTo>
                    <a:pt x="136" y="212"/>
                    <a:pt x="136" y="246"/>
                    <a:pt x="136" y="246"/>
                  </a:cubicBezTo>
                  <a:cubicBezTo>
                    <a:pt x="136" y="289"/>
                    <a:pt x="102" y="323"/>
                    <a:pt x="102" y="3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221;p32"/>
            <p:cNvSpPr/>
            <p:nvPr/>
          </p:nvSpPr>
          <p:spPr>
            <a:xfrm>
              <a:off x="-6772" y="152250"/>
              <a:ext cx="6087" cy="17072"/>
            </a:xfrm>
            <a:custGeom>
              <a:avLst/>
              <a:gdLst/>
              <a:ahLst/>
              <a:cxnLst/>
              <a:rect l="l" t="t" r="r" b="b"/>
              <a:pathLst>
                <a:path w="179" h="502" extrusionOk="0">
                  <a:moveTo>
                    <a:pt x="68" y="459"/>
                  </a:moveTo>
                  <a:cubicBezTo>
                    <a:pt x="68" y="502"/>
                    <a:pt x="0" y="459"/>
                    <a:pt x="0" y="425"/>
                  </a:cubicBezTo>
                  <a:cubicBezTo>
                    <a:pt x="0" y="357"/>
                    <a:pt x="0" y="290"/>
                    <a:pt x="34" y="213"/>
                  </a:cubicBezTo>
                  <a:cubicBezTo>
                    <a:pt x="34" y="145"/>
                    <a:pt x="68" y="111"/>
                    <a:pt x="102" y="35"/>
                  </a:cubicBezTo>
                  <a:lnTo>
                    <a:pt x="102" y="35"/>
                  </a:lnTo>
                  <a:cubicBezTo>
                    <a:pt x="102" y="1"/>
                    <a:pt x="145" y="35"/>
                    <a:pt x="145" y="35"/>
                  </a:cubicBezTo>
                  <a:cubicBezTo>
                    <a:pt x="179" y="111"/>
                    <a:pt x="179" y="179"/>
                    <a:pt x="145" y="247"/>
                  </a:cubicBezTo>
                  <a:cubicBezTo>
                    <a:pt x="145" y="323"/>
                    <a:pt x="102" y="391"/>
                    <a:pt x="102" y="425"/>
                  </a:cubicBezTo>
                  <a:cubicBezTo>
                    <a:pt x="102" y="459"/>
                    <a:pt x="102" y="459"/>
                    <a:pt x="68" y="4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2" name="Google Shape;222;p32"/>
            <p:cNvSpPr/>
            <p:nvPr/>
          </p:nvSpPr>
          <p:spPr>
            <a:xfrm>
              <a:off x="-39419" y="157181"/>
              <a:ext cx="6087" cy="12141"/>
            </a:xfrm>
            <a:custGeom>
              <a:avLst/>
              <a:gdLst/>
              <a:ahLst/>
              <a:cxnLst/>
              <a:rect l="l" t="t" r="r" b="b"/>
              <a:pathLst>
                <a:path w="179" h="357" extrusionOk="0">
                  <a:moveTo>
                    <a:pt x="77" y="314"/>
                  </a:moveTo>
                  <a:cubicBezTo>
                    <a:pt x="43" y="357"/>
                    <a:pt x="0" y="314"/>
                    <a:pt x="0" y="280"/>
                  </a:cubicBezTo>
                  <a:cubicBezTo>
                    <a:pt x="0" y="212"/>
                    <a:pt x="43" y="178"/>
                    <a:pt x="43" y="145"/>
                  </a:cubicBezTo>
                  <a:cubicBezTo>
                    <a:pt x="43" y="102"/>
                    <a:pt x="43" y="34"/>
                    <a:pt x="77" y="0"/>
                  </a:cubicBezTo>
                  <a:lnTo>
                    <a:pt x="77" y="0"/>
                  </a:lnTo>
                  <a:cubicBezTo>
                    <a:pt x="111" y="0"/>
                    <a:pt x="145" y="0"/>
                    <a:pt x="145" y="34"/>
                  </a:cubicBezTo>
                  <a:cubicBezTo>
                    <a:pt x="179" y="68"/>
                    <a:pt x="145" y="102"/>
                    <a:pt x="145" y="178"/>
                  </a:cubicBezTo>
                  <a:cubicBezTo>
                    <a:pt x="111" y="212"/>
                    <a:pt x="111" y="246"/>
                    <a:pt x="111" y="280"/>
                  </a:cubicBezTo>
                  <a:cubicBezTo>
                    <a:pt x="111" y="314"/>
                    <a:pt x="111" y="314"/>
                    <a:pt x="77" y="3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3" name="Google Shape;223;p32"/>
            <p:cNvSpPr/>
            <p:nvPr/>
          </p:nvSpPr>
          <p:spPr>
            <a:xfrm>
              <a:off x="-55029" y="110080"/>
              <a:ext cx="6087" cy="14487"/>
            </a:xfrm>
            <a:custGeom>
              <a:avLst/>
              <a:gdLst/>
              <a:ahLst/>
              <a:cxnLst/>
              <a:rect l="l" t="t" r="r" b="b"/>
              <a:pathLst>
                <a:path w="179" h="426" extrusionOk="0">
                  <a:moveTo>
                    <a:pt x="77" y="425"/>
                  </a:moveTo>
                  <a:cubicBezTo>
                    <a:pt x="77" y="425"/>
                    <a:pt x="35" y="425"/>
                    <a:pt x="35" y="391"/>
                  </a:cubicBezTo>
                  <a:cubicBezTo>
                    <a:pt x="35" y="255"/>
                    <a:pt x="1" y="111"/>
                    <a:pt x="111" y="43"/>
                  </a:cubicBezTo>
                  <a:lnTo>
                    <a:pt x="111" y="0"/>
                  </a:lnTo>
                  <a:cubicBezTo>
                    <a:pt x="111" y="0"/>
                    <a:pt x="145" y="0"/>
                    <a:pt x="145" y="43"/>
                  </a:cubicBezTo>
                  <a:cubicBezTo>
                    <a:pt x="179" y="145"/>
                    <a:pt x="145" y="289"/>
                    <a:pt x="111" y="391"/>
                  </a:cubicBezTo>
                  <a:cubicBezTo>
                    <a:pt x="111" y="391"/>
                    <a:pt x="111" y="425"/>
                    <a:pt x="77" y="4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32"/>
            <p:cNvSpPr/>
            <p:nvPr/>
          </p:nvSpPr>
          <p:spPr>
            <a:xfrm>
              <a:off x="-46663" y="107768"/>
              <a:ext cx="6121" cy="14487"/>
            </a:xfrm>
            <a:custGeom>
              <a:avLst/>
              <a:gdLst/>
              <a:ahLst/>
              <a:cxnLst/>
              <a:rect l="l" t="t" r="r" b="b"/>
              <a:pathLst>
                <a:path w="180" h="426" extrusionOk="0">
                  <a:moveTo>
                    <a:pt x="77" y="425"/>
                  </a:moveTo>
                  <a:cubicBezTo>
                    <a:pt x="43" y="425"/>
                    <a:pt x="1" y="425"/>
                    <a:pt x="1" y="391"/>
                  </a:cubicBezTo>
                  <a:lnTo>
                    <a:pt x="1" y="213"/>
                  </a:lnTo>
                  <a:cubicBezTo>
                    <a:pt x="1" y="179"/>
                    <a:pt x="1" y="111"/>
                    <a:pt x="43" y="34"/>
                  </a:cubicBezTo>
                  <a:lnTo>
                    <a:pt x="77" y="34"/>
                  </a:lnTo>
                  <a:cubicBezTo>
                    <a:pt x="77" y="0"/>
                    <a:pt x="145" y="34"/>
                    <a:pt x="145" y="68"/>
                  </a:cubicBezTo>
                  <a:cubicBezTo>
                    <a:pt x="179" y="145"/>
                    <a:pt x="145" y="179"/>
                    <a:pt x="145" y="247"/>
                  </a:cubicBezTo>
                  <a:cubicBezTo>
                    <a:pt x="111" y="281"/>
                    <a:pt x="111" y="357"/>
                    <a:pt x="77" y="3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225;p32"/>
            <p:cNvSpPr/>
            <p:nvPr/>
          </p:nvSpPr>
          <p:spPr>
            <a:xfrm>
              <a:off x="-55029" y="84949"/>
              <a:ext cx="7244" cy="12175"/>
            </a:xfrm>
            <a:custGeom>
              <a:avLst/>
              <a:gdLst/>
              <a:ahLst/>
              <a:cxnLst/>
              <a:rect l="l" t="t" r="r" b="b"/>
              <a:pathLst>
                <a:path w="213" h="358" extrusionOk="0">
                  <a:moveTo>
                    <a:pt x="145" y="315"/>
                  </a:moveTo>
                  <a:cubicBezTo>
                    <a:pt x="111" y="357"/>
                    <a:pt x="35" y="315"/>
                    <a:pt x="35" y="281"/>
                  </a:cubicBezTo>
                  <a:cubicBezTo>
                    <a:pt x="1" y="213"/>
                    <a:pt x="1" y="102"/>
                    <a:pt x="77" y="34"/>
                  </a:cubicBezTo>
                  <a:lnTo>
                    <a:pt x="77" y="34"/>
                  </a:lnTo>
                  <a:cubicBezTo>
                    <a:pt x="111" y="0"/>
                    <a:pt x="145" y="34"/>
                    <a:pt x="179" y="68"/>
                  </a:cubicBezTo>
                  <a:cubicBezTo>
                    <a:pt x="213" y="145"/>
                    <a:pt x="179" y="213"/>
                    <a:pt x="145" y="2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6" name="Google Shape;226;p32"/>
            <p:cNvSpPr/>
            <p:nvPr/>
          </p:nvSpPr>
          <p:spPr>
            <a:xfrm>
              <a:off x="-12860" y="117290"/>
              <a:ext cx="3809" cy="12175"/>
            </a:xfrm>
            <a:custGeom>
              <a:avLst/>
              <a:gdLst/>
              <a:ahLst/>
              <a:cxnLst/>
              <a:rect l="l" t="t" r="r" b="b"/>
              <a:pathLst>
                <a:path w="112" h="358" extrusionOk="0">
                  <a:moveTo>
                    <a:pt x="35" y="358"/>
                  </a:moveTo>
                  <a:cubicBezTo>
                    <a:pt x="35" y="358"/>
                    <a:pt x="1" y="358"/>
                    <a:pt x="1" y="324"/>
                  </a:cubicBezTo>
                  <a:lnTo>
                    <a:pt x="1" y="179"/>
                  </a:lnTo>
                  <a:lnTo>
                    <a:pt x="1" y="43"/>
                  </a:lnTo>
                  <a:lnTo>
                    <a:pt x="35" y="43"/>
                  </a:lnTo>
                  <a:cubicBezTo>
                    <a:pt x="35" y="1"/>
                    <a:pt x="69" y="43"/>
                    <a:pt x="69" y="43"/>
                  </a:cubicBezTo>
                  <a:cubicBezTo>
                    <a:pt x="111" y="111"/>
                    <a:pt x="69" y="145"/>
                    <a:pt x="69" y="179"/>
                  </a:cubicBezTo>
                  <a:lnTo>
                    <a:pt x="69" y="3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227;p32"/>
            <p:cNvSpPr/>
            <p:nvPr/>
          </p:nvSpPr>
          <p:spPr>
            <a:xfrm>
              <a:off x="-4460" y="116134"/>
              <a:ext cx="4931" cy="13331"/>
            </a:xfrm>
            <a:custGeom>
              <a:avLst/>
              <a:gdLst/>
              <a:ahLst/>
              <a:cxnLst/>
              <a:rect l="l" t="t" r="r" b="b"/>
              <a:pathLst>
                <a:path w="145" h="392" extrusionOk="0">
                  <a:moveTo>
                    <a:pt x="77" y="358"/>
                  </a:moveTo>
                  <a:cubicBezTo>
                    <a:pt x="34" y="392"/>
                    <a:pt x="34" y="392"/>
                    <a:pt x="34" y="358"/>
                  </a:cubicBezTo>
                  <a:cubicBezTo>
                    <a:pt x="0" y="324"/>
                    <a:pt x="0" y="247"/>
                    <a:pt x="0" y="213"/>
                  </a:cubicBezTo>
                  <a:cubicBezTo>
                    <a:pt x="0" y="179"/>
                    <a:pt x="34" y="111"/>
                    <a:pt x="34" y="77"/>
                  </a:cubicBezTo>
                  <a:lnTo>
                    <a:pt x="34" y="35"/>
                  </a:lnTo>
                  <a:cubicBezTo>
                    <a:pt x="77" y="1"/>
                    <a:pt x="111" y="35"/>
                    <a:pt x="145" y="77"/>
                  </a:cubicBezTo>
                  <a:cubicBezTo>
                    <a:pt x="145" y="111"/>
                    <a:pt x="145" y="179"/>
                    <a:pt x="111" y="213"/>
                  </a:cubicBezTo>
                  <a:cubicBezTo>
                    <a:pt x="111" y="290"/>
                    <a:pt x="111" y="324"/>
                    <a:pt x="77" y="3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" name="Google Shape;228;p32"/>
            <p:cNvSpPr/>
            <p:nvPr/>
          </p:nvSpPr>
          <p:spPr>
            <a:xfrm>
              <a:off x="-14016" y="54886"/>
              <a:ext cx="4965" cy="15643"/>
            </a:xfrm>
            <a:custGeom>
              <a:avLst/>
              <a:gdLst/>
              <a:ahLst/>
              <a:cxnLst/>
              <a:rect l="l" t="t" r="r" b="b"/>
              <a:pathLst>
                <a:path w="146" h="460" extrusionOk="0">
                  <a:moveTo>
                    <a:pt x="69" y="426"/>
                  </a:moveTo>
                  <a:cubicBezTo>
                    <a:pt x="69" y="460"/>
                    <a:pt x="1" y="460"/>
                    <a:pt x="1" y="392"/>
                  </a:cubicBezTo>
                  <a:lnTo>
                    <a:pt x="1" y="213"/>
                  </a:lnTo>
                  <a:cubicBezTo>
                    <a:pt x="1" y="179"/>
                    <a:pt x="1" y="103"/>
                    <a:pt x="35" y="35"/>
                  </a:cubicBezTo>
                  <a:lnTo>
                    <a:pt x="35" y="35"/>
                  </a:lnTo>
                  <a:cubicBezTo>
                    <a:pt x="69" y="1"/>
                    <a:pt x="103" y="1"/>
                    <a:pt x="103" y="35"/>
                  </a:cubicBezTo>
                  <a:cubicBezTo>
                    <a:pt x="145" y="103"/>
                    <a:pt x="103" y="179"/>
                    <a:pt x="103" y="213"/>
                  </a:cubicBezTo>
                  <a:lnTo>
                    <a:pt x="103" y="392"/>
                  </a:lnTo>
                  <a:cubicBezTo>
                    <a:pt x="103" y="426"/>
                    <a:pt x="103" y="426"/>
                    <a:pt x="69" y="4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" name="Google Shape;229;p32"/>
            <p:cNvSpPr/>
            <p:nvPr/>
          </p:nvSpPr>
          <p:spPr>
            <a:xfrm>
              <a:off x="-4460" y="62130"/>
              <a:ext cx="6087" cy="13331"/>
            </a:xfrm>
            <a:custGeom>
              <a:avLst/>
              <a:gdLst/>
              <a:ahLst/>
              <a:cxnLst/>
              <a:rect l="l" t="t" r="r" b="b"/>
              <a:pathLst>
                <a:path w="179" h="392" extrusionOk="0">
                  <a:moveTo>
                    <a:pt x="111" y="349"/>
                  </a:moveTo>
                  <a:cubicBezTo>
                    <a:pt x="77" y="391"/>
                    <a:pt x="34" y="349"/>
                    <a:pt x="34" y="315"/>
                  </a:cubicBezTo>
                  <a:cubicBezTo>
                    <a:pt x="34" y="213"/>
                    <a:pt x="0" y="102"/>
                    <a:pt x="77" y="34"/>
                  </a:cubicBezTo>
                  <a:lnTo>
                    <a:pt x="77" y="0"/>
                  </a:lnTo>
                  <a:cubicBezTo>
                    <a:pt x="111" y="0"/>
                    <a:pt x="111" y="0"/>
                    <a:pt x="145" y="34"/>
                  </a:cubicBezTo>
                  <a:cubicBezTo>
                    <a:pt x="179" y="102"/>
                    <a:pt x="145" y="247"/>
                    <a:pt x="111" y="3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32"/>
            <p:cNvSpPr/>
            <p:nvPr/>
          </p:nvSpPr>
          <p:spPr>
            <a:xfrm>
              <a:off x="77566" y="-87231"/>
              <a:ext cx="440601" cy="117904"/>
            </a:xfrm>
            <a:custGeom>
              <a:avLst/>
              <a:gdLst/>
              <a:ahLst/>
              <a:cxnLst/>
              <a:rect l="l" t="t" r="r" b="b"/>
              <a:pathLst>
                <a:path w="12956" h="3467" extrusionOk="0">
                  <a:moveTo>
                    <a:pt x="11851" y="2192"/>
                  </a:moveTo>
                  <a:cubicBezTo>
                    <a:pt x="11715" y="2303"/>
                    <a:pt x="11537" y="2404"/>
                    <a:pt x="11392" y="2515"/>
                  </a:cubicBezTo>
                  <a:cubicBezTo>
                    <a:pt x="10866" y="2795"/>
                    <a:pt x="10296" y="2974"/>
                    <a:pt x="9727" y="3084"/>
                  </a:cubicBezTo>
                  <a:cubicBezTo>
                    <a:pt x="9659" y="3118"/>
                    <a:pt x="9557" y="3118"/>
                    <a:pt x="9481" y="3152"/>
                  </a:cubicBezTo>
                  <a:cubicBezTo>
                    <a:pt x="9303" y="3186"/>
                    <a:pt x="9167" y="3220"/>
                    <a:pt x="8988" y="3220"/>
                  </a:cubicBezTo>
                  <a:cubicBezTo>
                    <a:pt x="7680" y="3466"/>
                    <a:pt x="6295" y="3466"/>
                    <a:pt x="4953" y="3432"/>
                  </a:cubicBezTo>
                  <a:cubicBezTo>
                    <a:pt x="3569" y="3398"/>
                    <a:pt x="2158" y="3254"/>
                    <a:pt x="808" y="3042"/>
                  </a:cubicBezTo>
                  <a:lnTo>
                    <a:pt x="638" y="3042"/>
                  </a:lnTo>
                  <a:cubicBezTo>
                    <a:pt x="459" y="3008"/>
                    <a:pt x="247" y="2974"/>
                    <a:pt x="35" y="2940"/>
                  </a:cubicBezTo>
                  <a:lnTo>
                    <a:pt x="1" y="2906"/>
                  </a:lnTo>
                  <a:cubicBezTo>
                    <a:pt x="1" y="2906"/>
                    <a:pt x="35" y="2940"/>
                    <a:pt x="69" y="2940"/>
                  </a:cubicBezTo>
                  <a:cubicBezTo>
                    <a:pt x="213" y="2940"/>
                    <a:pt x="349" y="2906"/>
                    <a:pt x="527" y="2872"/>
                  </a:cubicBezTo>
                  <a:cubicBezTo>
                    <a:pt x="706" y="2829"/>
                    <a:pt x="884" y="2795"/>
                    <a:pt x="1020" y="2761"/>
                  </a:cubicBezTo>
                  <a:cubicBezTo>
                    <a:pt x="1487" y="2693"/>
                    <a:pt x="1912" y="2583"/>
                    <a:pt x="2337" y="2481"/>
                  </a:cubicBezTo>
                  <a:cubicBezTo>
                    <a:pt x="3356" y="2235"/>
                    <a:pt x="4350" y="1946"/>
                    <a:pt x="5344" y="1665"/>
                  </a:cubicBezTo>
                  <a:cubicBezTo>
                    <a:pt x="6329" y="1385"/>
                    <a:pt x="7289" y="1062"/>
                    <a:pt x="8283" y="816"/>
                  </a:cubicBezTo>
                  <a:cubicBezTo>
                    <a:pt x="8351" y="782"/>
                    <a:pt x="8419" y="782"/>
                    <a:pt x="8496" y="782"/>
                  </a:cubicBezTo>
                  <a:cubicBezTo>
                    <a:pt x="8530" y="748"/>
                    <a:pt x="8598" y="748"/>
                    <a:pt x="8665" y="706"/>
                  </a:cubicBezTo>
                  <a:cubicBezTo>
                    <a:pt x="9591" y="459"/>
                    <a:pt x="10543" y="111"/>
                    <a:pt x="11503" y="34"/>
                  </a:cubicBezTo>
                  <a:cubicBezTo>
                    <a:pt x="11639" y="0"/>
                    <a:pt x="11749" y="0"/>
                    <a:pt x="11851" y="34"/>
                  </a:cubicBezTo>
                  <a:cubicBezTo>
                    <a:pt x="11961" y="34"/>
                    <a:pt x="12063" y="34"/>
                    <a:pt x="12174" y="68"/>
                  </a:cubicBezTo>
                  <a:cubicBezTo>
                    <a:pt x="12565" y="145"/>
                    <a:pt x="12879" y="323"/>
                    <a:pt x="12913" y="672"/>
                  </a:cubicBezTo>
                  <a:cubicBezTo>
                    <a:pt x="12955" y="782"/>
                    <a:pt x="12955" y="884"/>
                    <a:pt x="12879" y="994"/>
                  </a:cubicBezTo>
                  <a:cubicBezTo>
                    <a:pt x="12879" y="1028"/>
                    <a:pt x="12879" y="1062"/>
                    <a:pt x="12845" y="1096"/>
                  </a:cubicBezTo>
                  <a:cubicBezTo>
                    <a:pt x="12845" y="1130"/>
                    <a:pt x="12811" y="1173"/>
                    <a:pt x="12811" y="1241"/>
                  </a:cubicBezTo>
                  <a:cubicBezTo>
                    <a:pt x="12599" y="1597"/>
                    <a:pt x="12242" y="1912"/>
                    <a:pt x="11851" y="21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" name="Google Shape;231;p32"/>
            <p:cNvSpPr/>
            <p:nvPr/>
          </p:nvSpPr>
          <p:spPr>
            <a:xfrm>
              <a:off x="77566" y="-88387"/>
              <a:ext cx="448967" cy="104607"/>
            </a:xfrm>
            <a:custGeom>
              <a:avLst/>
              <a:gdLst/>
              <a:ahLst/>
              <a:cxnLst/>
              <a:rect l="l" t="t" r="r" b="b"/>
              <a:pathLst>
                <a:path w="13202" h="3076" extrusionOk="0">
                  <a:moveTo>
                    <a:pt x="12845" y="1130"/>
                  </a:moveTo>
                  <a:cubicBezTo>
                    <a:pt x="8844" y="2617"/>
                    <a:pt x="2830" y="2974"/>
                    <a:pt x="638" y="3076"/>
                  </a:cubicBezTo>
                  <a:cubicBezTo>
                    <a:pt x="425" y="3042"/>
                    <a:pt x="213" y="2974"/>
                    <a:pt x="1" y="2940"/>
                  </a:cubicBezTo>
                  <a:lnTo>
                    <a:pt x="1" y="2940"/>
                  </a:lnTo>
                  <a:cubicBezTo>
                    <a:pt x="281" y="3008"/>
                    <a:pt x="740" y="2863"/>
                    <a:pt x="1020" y="2795"/>
                  </a:cubicBezTo>
                  <a:cubicBezTo>
                    <a:pt x="1487" y="2727"/>
                    <a:pt x="1912" y="2617"/>
                    <a:pt x="2337" y="2515"/>
                  </a:cubicBezTo>
                  <a:cubicBezTo>
                    <a:pt x="3356" y="2269"/>
                    <a:pt x="4350" y="1980"/>
                    <a:pt x="5344" y="1699"/>
                  </a:cubicBezTo>
                  <a:cubicBezTo>
                    <a:pt x="6406" y="1377"/>
                    <a:pt x="7434" y="1062"/>
                    <a:pt x="8496" y="816"/>
                  </a:cubicBezTo>
                  <a:cubicBezTo>
                    <a:pt x="9481" y="570"/>
                    <a:pt x="10475" y="145"/>
                    <a:pt x="11503" y="68"/>
                  </a:cubicBezTo>
                  <a:cubicBezTo>
                    <a:pt x="12276" y="0"/>
                    <a:pt x="13202" y="281"/>
                    <a:pt x="12845" y="1130"/>
                  </a:cubicBezTo>
                  <a:close/>
                  <a:moveTo>
                    <a:pt x="1" y="2940"/>
                  </a:moveTo>
                  <a:lnTo>
                    <a:pt x="1" y="2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" name="Google Shape;232;p32"/>
            <p:cNvSpPr/>
            <p:nvPr/>
          </p:nvSpPr>
          <p:spPr>
            <a:xfrm>
              <a:off x="231552" y="-13843"/>
              <a:ext cx="14487" cy="3775"/>
            </a:xfrm>
            <a:custGeom>
              <a:avLst/>
              <a:gdLst/>
              <a:ahLst/>
              <a:cxnLst/>
              <a:rect l="l" t="t" r="r" b="b"/>
              <a:pathLst>
                <a:path w="426" h="111" extrusionOk="0">
                  <a:moveTo>
                    <a:pt x="391" y="111"/>
                  </a:moveTo>
                  <a:lnTo>
                    <a:pt x="213" y="111"/>
                  </a:lnTo>
                  <a:lnTo>
                    <a:pt x="34" y="111"/>
                  </a:lnTo>
                  <a:cubicBezTo>
                    <a:pt x="0" y="111"/>
                    <a:pt x="0" y="77"/>
                    <a:pt x="34" y="34"/>
                  </a:cubicBezTo>
                  <a:lnTo>
                    <a:pt x="34" y="34"/>
                  </a:lnTo>
                  <a:lnTo>
                    <a:pt x="213" y="34"/>
                  </a:lnTo>
                  <a:cubicBezTo>
                    <a:pt x="247" y="34"/>
                    <a:pt x="315" y="0"/>
                    <a:pt x="357" y="34"/>
                  </a:cubicBezTo>
                  <a:cubicBezTo>
                    <a:pt x="391" y="34"/>
                    <a:pt x="425" y="77"/>
                    <a:pt x="391" y="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233;p32"/>
            <p:cNvSpPr/>
            <p:nvPr/>
          </p:nvSpPr>
          <p:spPr>
            <a:xfrm>
              <a:off x="236449" y="-19930"/>
              <a:ext cx="14487" cy="4965"/>
            </a:xfrm>
            <a:custGeom>
              <a:avLst/>
              <a:gdLst/>
              <a:ahLst/>
              <a:cxnLst/>
              <a:rect l="l" t="t" r="r" b="b"/>
              <a:pathLst>
                <a:path w="426" h="146" extrusionOk="0">
                  <a:moveTo>
                    <a:pt x="383" y="111"/>
                  </a:moveTo>
                  <a:cubicBezTo>
                    <a:pt x="349" y="145"/>
                    <a:pt x="281" y="145"/>
                    <a:pt x="213" y="145"/>
                  </a:cubicBezTo>
                  <a:lnTo>
                    <a:pt x="69" y="145"/>
                  </a:lnTo>
                  <a:cubicBezTo>
                    <a:pt x="1" y="145"/>
                    <a:pt x="1" y="77"/>
                    <a:pt x="35" y="43"/>
                  </a:cubicBezTo>
                  <a:lnTo>
                    <a:pt x="35" y="43"/>
                  </a:lnTo>
                  <a:cubicBezTo>
                    <a:pt x="103" y="43"/>
                    <a:pt x="171" y="43"/>
                    <a:pt x="213" y="1"/>
                  </a:cubicBezTo>
                  <a:cubicBezTo>
                    <a:pt x="281" y="1"/>
                    <a:pt x="349" y="1"/>
                    <a:pt x="383" y="43"/>
                  </a:cubicBezTo>
                  <a:cubicBezTo>
                    <a:pt x="426" y="77"/>
                    <a:pt x="426" y="111"/>
                    <a:pt x="383" y="1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32"/>
            <p:cNvSpPr/>
            <p:nvPr/>
          </p:nvSpPr>
          <p:spPr>
            <a:xfrm>
              <a:off x="265356" y="19960"/>
              <a:ext cx="8400" cy="2313"/>
            </a:xfrm>
            <a:custGeom>
              <a:avLst/>
              <a:gdLst/>
              <a:ahLst/>
              <a:cxnLst/>
              <a:rect l="l" t="t" r="r" b="b"/>
              <a:pathLst>
                <a:path w="247" h="68" extrusionOk="0">
                  <a:moveTo>
                    <a:pt x="213" y="68"/>
                  </a:moveTo>
                  <a:lnTo>
                    <a:pt x="213" y="68"/>
                  </a:lnTo>
                  <a:cubicBezTo>
                    <a:pt x="136" y="68"/>
                    <a:pt x="102" y="34"/>
                    <a:pt x="34" y="68"/>
                  </a:cubicBezTo>
                  <a:cubicBezTo>
                    <a:pt x="0" y="68"/>
                    <a:pt x="0" y="0"/>
                    <a:pt x="34" y="0"/>
                  </a:cubicBezTo>
                  <a:lnTo>
                    <a:pt x="34" y="0"/>
                  </a:lnTo>
                  <a:cubicBezTo>
                    <a:pt x="102" y="0"/>
                    <a:pt x="170" y="0"/>
                    <a:pt x="213" y="34"/>
                  </a:cubicBezTo>
                  <a:cubicBezTo>
                    <a:pt x="247" y="34"/>
                    <a:pt x="247" y="34"/>
                    <a:pt x="213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" name="Google Shape;235;p32"/>
            <p:cNvSpPr/>
            <p:nvPr/>
          </p:nvSpPr>
          <p:spPr>
            <a:xfrm>
              <a:off x="260425" y="11561"/>
              <a:ext cx="12175" cy="4659"/>
            </a:xfrm>
            <a:custGeom>
              <a:avLst/>
              <a:gdLst/>
              <a:ahLst/>
              <a:cxnLst/>
              <a:rect l="l" t="t" r="r" b="b"/>
              <a:pathLst>
                <a:path w="358" h="137" extrusionOk="0">
                  <a:moveTo>
                    <a:pt x="315" y="103"/>
                  </a:moveTo>
                  <a:cubicBezTo>
                    <a:pt x="247" y="137"/>
                    <a:pt x="103" y="137"/>
                    <a:pt x="35" y="103"/>
                  </a:cubicBezTo>
                  <a:cubicBezTo>
                    <a:pt x="1" y="103"/>
                    <a:pt x="1" y="35"/>
                    <a:pt x="35" y="35"/>
                  </a:cubicBezTo>
                  <a:lnTo>
                    <a:pt x="35" y="1"/>
                  </a:lnTo>
                  <a:lnTo>
                    <a:pt x="179" y="1"/>
                  </a:lnTo>
                  <a:lnTo>
                    <a:pt x="315" y="1"/>
                  </a:lnTo>
                  <a:cubicBezTo>
                    <a:pt x="358" y="35"/>
                    <a:pt x="358" y="69"/>
                    <a:pt x="315" y="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" name="Google Shape;236;p32"/>
            <p:cNvSpPr/>
            <p:nvPr/>
          </p:nvSpPr>
          <p:spPr>
            <a:xfrm>
              <a:off x="229240" y="17648"/>
              <a:ext cx="11869" cy="5781"/>
            </a:xfrm>
            <a:custGeom>
              <a:avLst/>
              <a:gdLst/>
              <a:ahLst/>
              <a:cxnLst/>
              <a:rect l="l" t="t" r="r" b="b"/>
              <a:pathLst>
                <a:path w="349" h="170" extrusionOk="0">
                  <a:moveTo>
                    <a:pt x="315" y="136"/>
                  </a:moveTo>
                  <a:cubicBezTo>
                    <a:pt x="247" y="170"/>
                    <a:pt x="136" y="136"/>
                    <a:pt x="68" y="136"/>
                  </a:cubicBezTo>
                  <a:cubicBezTo>
                    <a:pt x="1" y="136"/>
                    <a:pt x="1" y="68"/>
                    <a:pt x="34" y="34"/>
                  </a:cubicBezTo>
                  <a:lnTo>
                    <a:pt x="68" y="34"/>
                  </a:lnTo>
                  <a:cubicBezTo>
                    <a:pt x="136" y="34"/>
                    <a:pt x="247" y="0"/>
                    <a:pt x="315" y="34"/>
                  </a:cubicBezTo>
                  <a:cubicBezTo>
                    <a:pt x="349" y="34"/>
                    <a:pt x="349" y="102"/>
                    <a:pt x="315" y="1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" name="Google Shape;237;p32"/>
            <p:cNvSpPr/>
            <p:nvPr/>
          </p:nvSpPr>
          <p:spPr>
            <a:xfrm>
              <a:off x="307253" y="18804"/>
              <a:ext cx="13297" cy="3469"/>
            </a:xfrm>
            <a:custGeom>
              <a:avLst/>
              <a:gdLst/>
              <a:ahLst/>
              <a:cxnLst/>
              <a:rect l="l" t="t" r="r" b="b"/>
              <a:pathLst>
                <a:path w="391" h="102" extrusionOk="0">
                  <a:moveTo>
                    <a:pt x="357" y="68"/>
                  </a:moveTo>
                  <a:cubicBezTo>
                    <a:pt x="255" y="102"/>
                    <a:pt x="145" y="102"/>
                    <a:pt x="77" y="102"/>
                  </a:cubicBezTo>
                  <a:cubicBezTo>
                    <a:pt x="0" y="102"/>
                    <a:pt x="0" y="34"/>
                    <a:pt x="43" y="34"/>
                  </a:cubicBezTo>
                  <a:lnTo>
                    <a:pt x="43" y="0"/>
                  </a:lnTo>
                  <a:lnTo>
                    <a:pt x="357" y="0"/>
                  </a:lnTo>
                  <a:cubicBezTo>
                    <a:pt x="357" y="0"/>
                    <a:pt x="391" y="34"/>
                    <a:pt x="357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" name="Google Shape;238;p32"/>
            <p:cNvSpPr/>
            <p:nvPr/>
          </p:nvSpPr>
          <p:spPr>
            <a:xfrm>
              <a:off x="300009" y="8976"/>
              <a:ext cx="17072" cy="4931"/>
            </a:xfrm>
            <a:custGeom>
              <a:avLst/>
              <a:gdLst/>
              <a:ahLst/>
              <a:cxnLst/>
              <a:rect l="l" t="t" r="r" b="b"/>
              <a:pathLst>
                <a:path w="502" h="145" extrusionOk="0">
                  <a:moveTo>
                    <a:pt x="468" y="111"/>
                  </a:moveTo>
                  <a:cubicBezTo>
                    <a:pt x="392" y="145"/>
                    <a:pt x="324" y="145"/>
                    <a:pt x="256" y="145"/>
                  </a:cubicBezTo>
                  <a:lnTo>
                    <a:pt x="43" y="145"/>
                  </a:lnTo>
                  <a:cubicBezTo>
                    <a:pt x="1" y="145"/>
                    <a:pt x="1" y="111"/>
                    <a:pt x="43" y="77"/>
                  </a:cubicBezTo>
                  <a:lnTo>
                    <a:pt x="43" y="77"/>
                  </a:lnTo>
                  <a:cubicBezTo>
                    <a:pt x="111" y="77"/>
                    <a:pt x="179" y="43"/>
                    <a:pt x="256" y="43"/>
                  </a:cubicBezTo>
                  <a:cubicBezTo>
                    <a:pt x="324" y="43"/>
                    <a:pt x="392" y="0"/>
                    <a:pt x="468" y="0"/>
                  </a:cubicBezTo>
                  <a:cubicBezTo>
                    <a:pt x="502" y="43"/>
                    <a:pt x="502" y="77"/>
                    <a:pt x="468" y="1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" name="Google Shape;239;p32"/>
            <p:cNvSpPr/>
            <p:nvPr/>
          </p:nvSpPr>
          <p:spPr>
            <a:xfrm>
              <a:off x="339900" y="18804"/>
              <a:ext cx="10712" cy="4625"/>
            </a:xfrm>
            <a:custGeom>
              <a:avLst/>
              <a:gdLst/>
              <a:ahLst/>
              <a:cxnLst/>
              <a:rect l="l" t="t" r="r" b="b"/>
              <a:pathLst>
                <a:path w="315" h="136" extrusionOk="0">
                  <a:moveTo>
                    <a:pt x="280" y="102"/>
                  </a:moveTo>
                  <a:cubicBezTo>
                    <a:pt x="212" y="136"/>
                    <a:pt x="102" y="136"/>
                    <a:pt x="34" y="102"/>
                  </a:cubicBezTo>
                  <a:cubicBezTo>
                    <a:pt x="0" y="102"/>
                    <a:pt x="0" y="68"/>
                    <a:pt x="0" y="34"/>
                  </a:cubicBezTo>
                  <a:lnTo>
                    <a:pt x="34" y="34"/>
                  </a:lnTo>
                  <a:cubicBezTo>
                    <a:pt x="68" y="34"/>
                    <a:pt x="102" y="0"/>
                    <a:pt x="178" y="0"/>
                  </a:cubicBezTo>
                  <a:cubicBezTo>
                    <a:pt x="212" y="0"/>
                    <a:pt x="280" y="0"/>
                    <a:pt x="280" y="34"/>
                  </a:cubicBezTo>
                  <a:cubicBezTo>
                    <a:pt x="314" y="68"/>
                    <a:pt x="314" y="68"/>
                    <a:pt x="314" y="1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" name="Google Shape;240;p32"/>
            <p:cNvSpPr/>
            <p:nvPr/>
          </p:nvSpPr>
          <p:spPr>
            <a:xfrm>
              <a:off x="330344" y="5507"/>
              <a:ext cx="15643" cy="6087"/>
            </a:xfrm>
            <a:custGeom>
              <a:avLst/>
              <a:gdLst/>
              <a:ahLst/>
              <a:cxnLst/>
              <a:rect l="l" t="t" r="r" b="b"/>
              <a:pathLst>
                <a:path w="460" h="179" extrusionOk="0">
                  <a:moveTo>
                    <a:pt x="425" y="102"/>
                  </a:moveTo>
                  <a:cubicBezTo>
                    <a:pt x="383" y="145"/>
                    <a:pt x="315" y="145"/>
                    <a:pt x="247" y="179"/>
                  </a:cubicBezTo>
                  <a:cubicBezTo>
                    <a:pt x="213" y="179"/>
                    <a:pt x="137" y="145"/>
                    <a:pt x="69" y="145"/>
                  </a:cubicBezTo>
                  <a:cubicBezTo>
                    <a:pt x="35" y="145"/>
                    <a:pt x="1" y="68"/>
                    <a:pt x="35" y="34"/>
                  </a:cubicBezTo>
                  <a:lnTo>
                    <a:pt x="69" y="34"/>
                  </a:lnTo>
                  <a:lnTo>
                    <a:pt x="247" y="34"/>
                  </a:lnTo>
                  <a:cubicBezTo>
                    <a:pt x="315" y="0"/>
                    <a:pt x="349" y="34"/>
                    <a:pt x="425" y="34"/>
                  </a:cubicBezTo>
                  <a:cubicBezTo>
                    <a:pt x="459" y="34"/>
                    <a:pt x="459" y="68"/>
                    <a:pt x="425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" name="Google Shape;241;p32"/>
            <p:cNvSpPr/>
            <p:nvPr/>
          </p:nvSpPr>
          <p:spPr>
            <a:xfrm>
              <a:off x="298853" y="-31765"/>
              <a:ext cx="14487" cy="4659"/>
            </a:xfrm>
            <a:custGeom>
              <a:avLst/>
              <a:gdLst/>
              <a:ahLst/>
              <a:cxnLst/>
              <a:rect l="l" t="t" r="r" b="b"/>
              <a:pathLst>
                <a:path w="426" h="137" extrusionOk="0">
                  <a:moveTo>
                    <a:pt x="392" y="68"/>
                  </a:moveTo>
                  <a:cubicBezTo>
                    <a:pt x="358" y="102"/>
                    <a:pt x="324" y="102"/>
                    <a:pt x="290" y="136"/>
                  </a:cubicBezTo>
                  <a:lnTo>
                    <a:pt x="111" y="136"/>
                  </a:lnTo>
                  <a:cubicBezTo>
                    <a:pt x="35" y="136"/>
                    <a:pt x="1" y="68"/>
                    <a:pt x="77" y="34"/>
                  </a:cubicBezTo>
                  <a:lnTo>
                    <a:pt x="111" y="34"/>
                  </a:lnTo>
                  <a:lnTo>
                    <a:pt x="247" y="34"/>
                  </a:lnTo>
                  <a:cubicBezTo>
                    <a:pt x="290" y="34"/>
                    <a:pt x="358" y="0"/>
                    <a:pt x="392" y="0"/>
                  </a:cubicBezTo>
                  <a:cubicBezTo>
                    <a:pt x="426" y="0"/>
                    <a:pt x="426" y="34"/>
                    <a:pt x="426" y="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242;p32"/>
            <p:cNvSpPr/>
            <p:nvPr/>
          </p:nvSpPr>
          <p:spPr>
            <a:xfrm>
              <a:off x="359250" y="-37818"/>
              <a:ext cx="15609" cy="7244"/>
            </a:xfrm>
            <a:custGeom>
              <a:avLst/>
              <a:gdLst/>
              <a:ahLst/>
              <a:cxnLst/>
              <a:rect l="l" t="t" r="r" b="b"/>
              <a:pathLst>
                <a:path w="459" h="213" extrusionOk="0">
                  <a:moveTo>
                    <a:pt x="382" y="178"/>
                  </a:moveTo>
                  <a:cubicBezTo>
                    <a:pt x="348" y="212"/>
                    <a:pt x="315" y="212"/>
                    <a:pt x="247" y="212"/>
                  </a:cubicBezTo>
                  <a:lnTo>
                    <a:pt x="102" y="212"/>
                  </a:lnTo>
                  <a:cubicBezTo>
                    <a:pt x="34" y="212"/>
                    <a:pt x="0" y="144"/>
                    <a:pt x="34" y="102"/>
                  </a:cubicBezTo>
                  <a:lnTo>
                    <a:pt x="68" y="68"/>
                  </a:lnTo>
                  <a:cubicBezTo>
                    <a:pt x="102" y="68"/>
                    <a:pt x="170" y="68"/>
                    <a:pt x="247" y="34"/>
                  </a:cubicBezTo>
                  <a:cubicBezTo>
                    <a:pt x="315" y="34"/>
                    <a:pt x="348" y="0"/>
                    <a:pt x="425" y="34"/>
                  </a:cubicBezTo>
                  <a:cubicBezTo>
                    <a:pt x="459" y="68"/>
                    <a:pt x="459" y="102"/>
                    <a:pt x="425" y="144"/>
                  </a:cubicBezTo>
                  <a:cubicBezTo>
                    <a:pt x="425" y="144"/>
                    <a:pt x="425" y="178"/>
                    <a:pt x="382" y="1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" name="Google Shape;243;p32"/>
            <p:cNvSpPr/>
            <p:nvPr/>
          </p:nvSpPr>
          <p:spPr>
            <a:xfrm>
              <a:off x="362719" y="-43906"/>
              <a:ext cx="10984" cy="6121"/>
            </a:xfrm>
            <a:custGeom>
              <a:avLst/>
              <a:gdLst/>
              <a:ahLst/>
              <a:cxnLst/>
              <a:rect l="l" t="t" r="r" b="b"/>
              <a:pathLst>
                <a:path w="323" h="180" extrusionOk="0">
                  <a:moveTo>
                    <a:pt x="280" y="111"/>
                  </a:moveTo>
                  <a:cubicBezTo>
                    <a:pt x="246" y="145"/>
                    <a:pt x="213" y="145"/>
                    <a:pt x="179" y="145"/>
                  </a:cubicBezTo>
                  <a:lnTo>
                    <a:pt x="68" y="145"/>
                  </a:lnTo>
                  <a:cubicBezTo>
                    <a:pt x="34" y="179"/>
                    <a:pt x="0" y="111"/>
                    <a:pt x="34" y="69"/>
                  </a:cubicBezTo>
                  <a:lnTo>
                    <a:pt x="34" y="69"/>
                  </a:lnTo>
                  <a:cubicBezTo>
                    <a:pt x="68" y="69"/>
                    <a:pt x="111" y="35"/>
                    <a:pt x="145" y="35"/>
                  </a:cubicBezTo>
                  <a:cubicBezTo>
                    <a:pt x="179" y="35"/>
                    <a:pt x="246" y="1"/>
                    <a:pt x="280" y="35"/>
                  </a:cubicBezTo>
                  <a:cubicBezTo>
                    <a:pt x="280" y="35"/>
                    <a:pt x="323" y="69"/>
                    <a:pt x="280" y="1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" name="Google Shape;244;p32"/>
            <p:cNvSpPr/>
            <p:nvPr/>
          </p:nvSpPr>
          <p:spPr>
            <a:xfrm>
              <a:off x="369929" y="-53428"/>
              <a:ext cx="11018" cy="6087"/>
            </a:xfrm>
            <a:custGeom>
              <a:avLst/>
              <a:gdLst/>
              <a:ahLst/>
              <a:cxnLst/>
              <a:rect l="l" t="t" r="r" b="b"/>
              <a:pathLst>
                <a:path w="324" h="179" extrusionOk="0">
                  <a:moveTo>
                    <a:pt x="281" y="136"/>
                  </a:moveTo>
                  <a:lnTo>
                    <a:pt x="179" y="136"/>
                  </a:lnTo>
                  <a:lnTo>
                    <a:pt x="68" y="136"/>
                  </a:lnTo>
                  <a:cubicBezTo>
                    <a:pt x="1" y="179"/>
                    <a:pt x="1" y="68"/>
                    <a:pt x="34" y="68"/>
                  </a:cubicBezTo>
                  <a:cubicBezTo>
                    <a:pt x="34" y="34"/>
                    <a:pt x="68" y="34"/>
                    <a:pt x="68" y="34"/>
                  </a:cubicBezTo>
                  <a:lnTo>
                    <a:pt x="179" y="34"/>
                  </a:lnTo>
                  <a:cubicBezTo>
                    <a:pt x="213" y="34"/>
                    <a:pt x="247" y="0"/>
                    <a:pt x="281" y="34"/>
                  </a:cubicBezTo>
                  <a:cubicBezTo>
                    <a:pt x="323" y="34"/>
                    <a:pt x="323" y="102"/>
                    <a:pt x="281" y="10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245;p32"/>
            <p:cNvSpPr/>
            <p:nvPr/>
          </p:nvSpPr>
          <p:spPr>
            <a:xfrm>
              <a:off x="408357" y="-580"/>
              <a:ext cx="18228" cy="6121"/>
            </a:xfrm>
            <a:custGeom>
              <a:avLst/>
              <a:gdLst/>
              <a:ahLst/>
              <a:cxnLst/>
              <a:rect l="l" t="t" r="r" b="b"/>
              <a:pathLst>
                <a:path w="536" h="180" extrusionOk="0">
                  <a:moveTo>
                    <a:pt x="502" y="69"/>
                  </a:moveTo>
                  <a:cubicBezTo>
                    <a:pt x="391" y="179"/>
                    <a:pt x="213" y="179"/>
                    <a:pt x="77" y="179"/>
                  </a:cubicBezTo>
                  <a:cubicBezTo>
                    <a:pt x="0" y="179"/>
                    <a:pt x="0" y="111"/>
                    <a:pt x="43" y="69"/>
                  </a:cubicBezTo>
                  <a:lnTo>
                    <a:pt x="77" y="35"/>
                  </a:lnTo>
                  <a:cubicBezTo>
                    <a:pt x="213" y="35"/>
                    <a:pt x="357" y="1"/>
                    <a:pt x="502" y="1"/>
                  </a:cubicBezTo>
                  <a:cubicBezTo>
                    <a:pt x="536" y="1"/>
                    <a:pt x="536" y="69"/>
                    <a:pt x="502" y="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6" name="Google Shape;246;p32"/>
            <p:cNvSpPr/>
            <p:nvPr/>
          </p:nvSpPr>
          <p:spPr>
            <a:xfrm>
              <a:off x="-359498" y="-175039"/>
              <a:ext cx="868994" cy="710111"/>
            </a:xfrm>
            <a:custGeom>
              <a:avLst/>
              <a:gdLst/>
              <a:ahLst/>
              <a:cxnLst/>
              <a:rect l="l" t="t" r="r" b="b"/>
              <a:pathLst>
                <a:path w="25553" h="20881" extrusionOk="0">
                  <a:moveTo>
                    <a:pt x="25340" y="20778"/>
                  </a:moveTo>
                  <a:cubicBezTo>
                    <a:pt x="25306" y="20778"/>
                    <a:pt x="25306" y="20778"/>
                    <a:pt x="25272" y="20812"/>
                  </a:cubicBezTo>
                  <a:cubicBezTo>
                    <a:pt x="25094" y="20880"/>
                    <a:pt x="24847" y="20812"/>
                    <a:pt x="24746" y="20600"/>
                  </a:cubicBezTo>
                  <a:cubicBezTo>
                    <a:pt x="16174" y="2404"/>
                    <a:pt x="535" y="816"/>
                    <a:pt x="391" y="782"/>
                  </a:cubicBezTo>
                  <a:cubicBezTo>
                    <a:pt x="178" y="782"/>
                    <a:pt x="0" y="603"/>
                    <a:pt x="34" y="357"/>
                  </a:cubicBezTo>
                  <a:cubicBezTo>
                    <a:pt x="34" y="246"/>
                    <a:pt x="110" y="144"/>
                    <a:pt x="178" y="68"/>
                  </a:cubicBezTo>
                  <a:cubicBezTo>
                    <a:pt x="280" y="34"/>
                    <a:pt x="357" y="0"/>
                    <a:pt x="459" y="0"/>
                  </a:cubicBezTo>
                  <a:cubicBezTo>
                    <a:pt x="603" y="34"/>
                    <a:pt x="16675" y="1665"/>
                    <a:pt x="25451" y="20277"/>
                  </a:cubicBezTo>
                  <a:cubicBezTo>
                    <a:pt x="25553" y="20456"/>
                    <a:pt x="25485" y="20634"/>
                    <a:pt x="25340" y="207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7" name="Google Shape;247;p32"/>
            <p:cNvSpPr/>
            <p:nvPr/>
          </p:nvSpPr>
          <p:spPr>
            <a:xfrm>
              <a:off x="298853" y="512219"/>
              <a:ext cx="223939" cy="467161"/>
            </a:xfrm>
            <a:custGeom>
              <a:avLst/>
              <a:gdLst/>
              <a:ahLst/>
              <a:cxnLst/>
              <a:rect l="l" t="t" r="r" b="b"/>
              <a:pathLst>
                <a:path w="6585" h="13737" extrusionOk="0">
                  <a:moveTo>
                    <a:pt x="4036" y="13414"/>
                  </a:moveTo>
                  <a:cubicBezTo>
                    <a:pt x="3823" y="13558"/>
                    <a:pt x="3611" y="13660"/>
                    <a:pt x="3365" y="13660"/>
                  </a:cubicBezTo>
                  <a:cubicBezTo>
                    <a:pt x="1" y="13736"/>
                    <a:pt x="5701" y="0"/>
                    <a:pt x="5701" y="0"/>
                  </a:cubicBezTo>
                  <a:cubicBezTo>
                    <a:pt x="5701" y="0"/>
                    <a:pt x="6584" y="11613"/>
                    <a:pt x="4036" y="134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8" name="Google Shape;248;p32"/>
            <p:cNvSpPr/>
            <p:nvPr/>
          </p:nvSpPr>
          <p:spPr>
            <a:xfrm>
              <a:off x="404889" y="843282"/>
              <a:ext cx="12175" cy="26594"/>
            </a:xfrm>
            <a:custGeom>
              <a:avLst/>
              <a:gdLst/>
              <a:ahLst/>
              <a:cxnLst/>
              <a:rect l="l" t="t" r="r" b="b"/>
              <a:pathLst>
                <a:path w="358" h="782" extrusionOk="0">
                  <a:moveTo>
                    <a:pt x="102" y="739"/>
                  </a:moveTo>
                  <a:cubicBezTo>
                    <a:pt x="68" y="782"/>
                    <a:pt x="0" y="739"/>
                    <a:pt x="0" y="671"/>
                  </a:cubicBezTo>
                  <a:cubicBezTo>
                    <a:pt x="34" y="570"/>
                    <a:pt x="68" y="459"/>
                    <a:pt x="102" y="357"/>
                  </a:cubicBezTo>
                  <a:cubicBezTo>
                    <a:pt x="145" y="247"/>
                    <a:pt x="145" y="102"/>
                    <a:pt x="247" y="34"/>
                  </a:cubicBezTo>
                  <a:lnTo>
                    <a:pt x="247" y="34"/>
                  </a:lnTo>
                  <a:cubicBezTo>
                    <a:pt x="281" y="0"/>
                    <a:pt x="315" y="34"/>
                    <a:pt x="357" y="68"/>
                  </a:cubicBezTo>
                  <a:cubicBezTo>
                    <a:pt x="357" y="179"/>
                    <a:pt x="315" y="281"/>
                    <a:pt x="281" y="391"/>
                  </a:cubicBezTo>
                  <a:cubicBezTo>
                    <a:pt x="213" y="493"/>
                    <a:pt x="179" y="603"/>
                    <a:pt x="102" y="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9" name="Google Shape;249;p32"/>
            <p:cNvSpPr/>
            <p:nvPr/>
          </p:nvSpPr>
          <p:spPr>
            <a:xfrm>
              <a:off x="424239" y="849335"/>
              <a:ext cx="9556" cy="20541"/>
            </a:xfrm>
            <a:custGeom>
              <a:avLst/>
              <a:gdLst/>
              <a:ahLst/>
              <a:cxnLst/>
              <a:rect l="l" t="t" r="r" b="b"/>
              <a:pathLst>
                <a:path w="281" h="604" extrusionOk="0">
                  <a:moveTo>
                    <a:pt x="102" y="561"/>
                  </a:moveTo>
                  <a:cubicBezTo>
                    <a:pt x="69" y="604"/>
                    <a:pt x="1" y="561"/>
                    <a:pt x="1" y="493"/>
                  </a:cubicBezTo>
                  <a:cubicBezTo>
                    <a:pt x="1" y="425"/>
                    <a:pt x="35" y="315"/>
                    <a:pt x="35" y="247"/>
                  </a:cubicBezTo>
                  <a:cubicBezTo>
                    <a:pt x="69" y="179"/>
                    <a:pt x="69" y="69"/>
                    <a:pt x="136" y="35"/>
                  </a:cubicBezTo>
                  <a:lnTo>
                    <a:pt x="136" y="35"/>
                  </a:lnTo>
                  <a:cubicBezTo>
                    <a:pt x="170" y="1"/>
                    <a:pt x="247" y="1"/>
                    <a:pt x="247" y="69"/>
                  </a:cubicBezTo>
                  <a:cubicBezTo>
                    <a:pt x="281" y="137"/>
                    <a:pt x="247" y="213"/>
                    <a:pt x="213" y="281"/>
                  </a:cubicBezTo>
                  <a:cubicBezTo>
                    <a:pt x="213" y="349"/>
                    <a:pt x="170" y="459"/>
                    <a:pt x="136" y="527"/>
                  </a:cubicBezTo>
                  <a:cubicBezTo>
                    <a:pt x="136" y="527"/>
                    <a:pt x="136" y="561"/>
                    <a:pt x="102" y="5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0" name="Google Shape;250;p32"/>
            <p:cNvSpPr/>
            <p:nvPr/>
          </p:nvSpPr>
          <p:spPr>
            <a:xfrm>
              <a:off x="449370" y="846751"/>
              <a:ext cx="12175" cy="27750"/>
            </a:xfrm>
            <a:custGeom>
              <a:avLst/>
              <a:gdLst/>
              <a:ahLst/>
              <a:cxnLst/>
              <a:rect l="l" t="t" r="r" b="b"/>
              <a:pathLst>
                <a:path w="358" h="816" extrusionOk="0">
                  <a:moveTo>
                    <a:pt x="111" y="816"/>
                  </a:moveTo>
                  <a:cubicBezTo>
                    <a:pt x="69" y="816"/>
                    <a:pt x="1" y="782"/>
                    <a:pt x="1" y="748"/>
                  </a:cubicBezTo>
                  <a:cubicBezTo>
                    <a:pt x="1" y="501"/>
                    <a:pt x="69" y="179"/>
                    <a:pt x="281" y="0"/>
                  </a:cubicBezTo>
                  <a:lnTo>
                    <a:pt x="281" y="0"/>
                  </a:lnTo>
                  <a:cubicBezTo>
                    <a:pt x="281" y="0"/>
                    <a:pt x="357" y="0"/>
                    <a:pt x="357" y="43"/>
                  </a:cubicBezTo>
                  <a:cubicBezTo>
                    <a:pt x="357" y="289"/>
                    <a:pt x="213" y="535"/>
                    <a:pt x="111" y="7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1" name="Google Shape;251;p32"/>
            <p:cNvSpPr/>
            <p:nvPr/>
          </p:nvSpPr>
          <p:spPr>
            <a:xfrm>
              <a:off x="413254" y="803425"/>
              <a:ext cx="12175" cy="27750"/>
            </a:xfrm>
            <a:custGeom>
              <a:avLst/>
              <a:gdLst/>
              <a:ahLst/>
              <a:cxnLst/>
              <a:rect l="l" t="t" r="r" b="b"/>
              <a:pathLst>
                <a:path w="358" h="816" extrusionOk="0">
                  <a:moveTo>
                    <a:pt x="35" y="782"/>
                  </a:moveTo>
                  <a:cubicBezTo>
                    <a:pt x="35" y="816"/>
                    <a:pt x="1" y="782"/>
                    <a:pt x="1" y="782"/>
                  </a:cubicBezTo>
                  <a:cubicBezTo>
                    <a:pt x="1" y="637"/>
                    <a:pt x="35" y="535"/>
                    <a:pt x="69" y="391"/>
                  </a:cubicBezTo>
                  <a:cubicBezTo>
                    <a:pt x="111" y="289"/>
                    <a:pt x="145" y="144"/>
                    <a:pt x="247" y="43"/>
                  </a:cubicBezTo>
                  <a:lnTo>
                    <a:pt x="247" y="43"/>
                  </a:lnTo>
                  <a:cubicBezTo>
                    <a:pt x="281" y="0"/>
                    <a:pt x="358" y="43"/>
                    <a:pt x="358" y="77"/>
                  </a:cubicBezTo>
                  <a:cubicBezTo>
                    <a:pt x="324" y="212"/>
                    <a:pt x="281" y="323"/>
                    <a:pt x="213" y="425"/>
                  </a:cubicBezTo>
                  <a:cubicBezTo>
                    <a:pt x="179" y="569"/>
                    <a:pt x="111" y="680"/>
                    <a:pt x="35" y="7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2" name="Google Shape;252;p32"/>
            <p:cNvSpPr/>
            <p:nvPr/>
          </p:nvSpPr>
          <p:spPr>
            <a:xfrm>
              <a:off x="428864" y="807166"/>
              <a:ext cx="11018" cy="17956"/>
            </a:xfrm>
            <a:custGeom>
              <a:avLst/>
              <a:gdLst/>
              <a:ahLst/>
              <a:cxnLst/>
              <a:rect l="l" t="t" r="r" b="b"/>
              <a:pathLst>
                <a:path w="324" h="528" extrusionOk="0">
                  <a:moveTo>
                    <a:pt x="111" y="493"/>
                  </a:moveTo>
                  <a:cubicBezTo>
                    <a:pt x="77" y="527"/>
                    <a:pt x="0" y="493"/>
                    <a:pt x="0" y="459"/>
                  </a:cubicBezTo>
                  <a:cubicBezTo>
                    <a:pt x="0" y="357"/>
                    <a:pt x="34" y="281"/>
                    <a:pt x="77" y="213"/>
                  </a:cubicBezTo>
                  <a:cubicBezTo>
                    <a:pt x="111" y="145"/>
                    <a:pt x="145" y="68"/>
                    <a:pt x="179" y="34"/>
                  </a:cubicBezTo>
                  <a:lnTo>
                    <a:pt x="247" y="34"/>
                  </a:lnTo>
                  <a:cubicBezTo>
                    <a:pt x="289" y="0"/>
                    <a:pt x="323" y="68"/>
                    <a:pt x="323" y="102"/>
                  </a:cubicBezTo>
                  <a:cubicBezTo>
                    <a:pt x="289" y="179"/>
                    <a:pt x="247" y="213"/>
                    <a:pt x="213" y="281"/>
                  </a:cubicBezTo>
                  <a:cubicBezTo>
                    <a:pt x="179" y="315"/>
                    <a:pt x="145" y="391"/>
                    <a:pt x="145" y="459"/>
                  </a:cubicBezTo>
                  <a:cubicBezTo>
                    <a:pt x="145" y="493"/>
                    <a:pt x="111" y="493"/>
                    <a:pt x="111" y="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3" name="Google Shape;253;p32"/>
            <p:cNvSpPr/>
            <p:nvPr/>
          </p:nvSpPr>
          <p:spPr>
            <a:xfrm>
              <a:off x="455424" y="792713"/>
              <a:ext cx="12175" cy="25166"/>
            </a:xfrm>
            <a:custGeom>
              <a:avLst/>
              <a:gdLst/>
              <a:ahLst/>
              <a:cxnLst/>
              <a:rect l="l" t="t" r="r" b="b"/>
              <a:pathLst>
                <a:path w="358" h="740" extrusionOk="0">
                  <a:moveTo>
                    <a:pt x="103" y="706"/>
                  </a:moveTo>
                  <a:cubicBezTo>
                    <a:pt x="69" y="740"/>
                    <a:pt x="1" y="672"/>
                    <a:pt x="35" y="638"/>
                  </a:cubicBezTo>
                  <a:cubicBezTo>
                    <a:pt x="103" y="425"/>
                    <a:pt x="145" y="247"/>
                    <a:pt x="213" y="69"/>
                  </a:cubicBezTo>
                  <a:lnTo>
                    <a:pt x="213" y="35"/>
                  </a:lnTo>
                  <a:cubicBezTo>
                    <a:pt x="281" y="1"/>
                    <a:pt x="358" y="35"/>
                    <a:pt x="358" y="103"/>
                  </a:cubicBezTo>
                  <a:cubicBezTo>
                    <a:pt x="315" y="315"/>
                    <a:pt x="213" y="493"/>
                    <a:pt x="145" y="672"/>
                  </a:cubicBezTo>
                  <a:cubicBezTo>
                    <a:pt x="145" y="672"/>
                    <a:pt x="145" y="706"/>
                    <a:pt x="103" y="7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" name="Google Shape;254;p32"/>
            <p:cNvSpPr/>
            <p:nvPr/>
          </p:nvSpPr>
          <p:spPr>
            <a:xfrm>
              <a:off x="409786" y="752856"/>
              <a:ext cx="13059" cy="20541"/>
            </a:xfrm>
            <a:custGeom>
              <a:avLst/>
              <a:gdLst/>
              <a:ahLst/>
              <a:cxnLst/>
              <a:rect l="l" t="t" r="r" b="b"/>
              <a:pathLst>
                <a:path w="384" h="604" extrusionOk="0">
                  <a:moveTo>
                    <a:pt x="103" y="570"/>
                  </a:moveTo>
                  <a:cubicBezTo>
                    <a:pt x="69" y="604"/>
                    <a:pt x="1" y="604"/>
                    <a:pt x="1" y="536"/>
                  </a:cubicBezTo>
                  <a:cubicBezTo>
                    <a:pt x="35" y="357"/>
                    <a:pt x="137" y="145"/>
                    <a:pt x="281" y="43"/>
                  </a:cubicBezTo>
                  <a:lnTo>
                    <a:pt x="281" y="43"/>
                  </a:lnTo>
                  <a:cubicBezTo>
                    <a:pt x="315" y="0"/>
                    <a:pt x="383" y="43"/>
                    <a:pt x="349" y="77"/>
                  </a:cubicBezTo>
                  <a:cubicBezTo>
                    <a:pt x="281" y="255"/>
                    <a:pt x="171" y="391"/>
                    <a:pt x="137" y="536"/>
                  </a:cubicBezTo>
                  <a:cubicBezTo>
                    <a:pt x="137" y="570"/>
                    <a:pt x="103" y="570"/>
                    <a:pt x="103" y="5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" name="Google Shape;255;p32"/>
            <p:cNvSpPr/>
            <p:nvPr/>
          </p:nvSpPr>
          <p:spPr>
            <a:xfrm>
              <a:off x="431448" y="752856"/>
              <a:ext cx="9590" cy="17072"/>
            </a:xfrm>
            <a:custGeom>
              <a:avLst/>
              <a:gdLst/>
              <a:ahLst/>
              <a:cxnLst/>
              <a:rect l="l" t="t" r="r" b="b"/>
              <a:pathLst>
                <a:path w="282" h="502" extrusionOk="0">
                  <a:moveTo>
                    <a:pt x="103" y="502"/>
                  </a:moveTo>
                  <a:cubicBezTo>
                    <a:pt x="69" y="502"/>
                    <a:pt x="1" y="502"/>
                    <a:pt x="1" y="425"/>
                  </a:cubicBezTo>
                  <a:cubicBezTo>
                    <a:pt x="1" y="357"/>
                    <a:pt x="35" y="289"/>
                    <a:pt x="35" y="213"/>
                  </a:cubicBezTo>
                  <a:cubicBezTo>
                    <a:pt x="69" y="145"/>
                    <a:pt x="103" y="111"/>
                    <a:pt x="171" y="43"/>
                  </a:cubicBezTo>
                  <a:lnTo>
                    <a:pt x="171" y="43"/>
                  </a:lnTo>
                  <a:cubicBezTo>
                    <a:pt x="213" y="0"/>
                    <a:pt x="281" y="43"/>
                    <a:pt x="247" y="77"/>
                  </a:cubicBezTo>
                  <a:cubicBezTo>
                    <a:pt x="247" y="145"/>
                    <a:pt x="213" y="213"/>
                    <a:pt x="171" y="255"/>
                  </a:cubicBezTo>
                  <a:cubicBezTo>
                    <a:pt x="137" y="323"/>
                    <a:pt x="137" y="391"/>
                    <a:pt x="103" y="4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" name="Google Shape;256;p32"/>
            <p:cNvSpPr/>
            <p:nvPr/>
          </p:nvSpPr>
          <p:spPr>
            <a:xfrm>
              <a:off x="451683" y="752856"/>
              <a:ext cx="11018" cy="21697"/>
            </a:xfrm>
            <a:custGeom>
              <a:avLst/>
              <a:gdLst/>
              <a:ahLst/>
              <a:cxnLst/>
              <a:rect l="l" t="t" r="r" b="b"/>
              <a:pathLst>
                <a:path w="324" h="638" extrusionOk="0">
                  <a:moveTo>
                    <a:pt x="77" y="604"/>
                  </a:moveTo>
                  <a:cubicBezTo>
                    <a:pt x="43" y="638"/>
                    <a:pt x="1" y="570"/>
                    <a:pt x="1" y="536"/>
                  </a:cubicBezTo>
                  <a:cubicBezTo>
                    <a:pt x="43" y="468"/>
                    <a:pt x="77" y="357"/>
                    <a:pt x="77" y="289"/>
                  </a:cubicBezTo>
                  <a:cubicBezTo>
                    <a:pt x="111" y="213"/>
                    <a:pt x="145" y="111"/>
                    <a:pt x="179" y="43"/>
                  </a:cubicBezTo>
                  <a:lnTo>
                    <a:pt x="213" y="43"/>
                  </a:lnTo>
                  <a:cubicBezTo>
                    <a:pt x="255" y="0"/>
                    <a:pt x="323" y="43"/>
                    <a:pt x="323" y="111"/>
                  </a:cubicBezTo>
                  <a:cubicBezTo>
                    <a:pt x="289" y="179"/>
                    <a:pt x="255" y="255"/>
                    <a:pt x="213" y="323"/>
                  </a:cubicBezTo>
                  <a:cubicBezTo>
                    <a:pt x="179" y="425"/>
                    <a:pt x="145" y="502"/>
                    <a:pt x="111" y="5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" name="Google Shape;257;p32"/>
            <p:cNvSpPr/>
            <p:nvPr/>
          </p:nvSpPr>
          <p:spPr>
            <a:xfrm>
              <a:off x="432605" y="721671"/>
              <a:ext cx="11903" cy="15609"/>
            </a:xfrm>
            <a:custGeom>
              <a:avLst/>
              <a:gdLst/>
              <a:ahLst/>
              <a:cxnLst/>
              <a:rect l="l" t="t" r="r" b="b"/>
              <a:pathLst>
                <a:path w="350" h="459" extrusionOk="0">
                  <a:moveTo>
                    <a:pt x="137" y="425"/>
                  </a:moveTo>
                  <a:cubicBezTo>
                    <a:pt x="69" y="459"/>
                    <a:pt x="1" y="391"/>
                    <a:pt x="35" y="323"/>
                  </a:cubicBezTo>
                  <a:cubicBezTo>
                    <a:pt x="69" y="246"/>
                    <a:pt x="103" y="212"/>
                    <a:pt x="137" y="144"/>
                  </a:cubicBezTo>
                  <a:cubicBezTo>
                    <a:pt x="137" y="110"/>
                    <a:pt x="179" y="34"/>
                    <a:pt x="213" y="34"/>
                  </a:cubicBezTo>
                  <a:cubicBezTo>
                    <a:pt x="213" y="0"/>
                    <a:pt x="247" y="0"/>
                    <a:pt x="247" y="0"/>
                  </a:cubicBezTo>
                  <a:cubicBezTo>
                    <a:pt x="281" y="0"/>
                    <a:pt x="315" y="0"/>
                    <a:pt x="315" y="34"/>
                  </a:cubicBezTo>
                  <a:cubicBezTo>
                    <a:pt x="349" y="110"/>
                    <a:pt x="315" y="178"/>
                    <a:pt x="281" y="212"/>
                  </a:cubicBezTo>
                  <a:cubicBezTo>
                    <a:pt x="247" y="280"/>
                    <a:pt x="213" y="357"/>
                    <a:pt x="137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" name="Google Shape;258;p32"/>
            <p:cNvSpPr/>
            <p:nvPr/>
          </p:nvSpPr>
          <p:spPr>
            <a:xfrm>
              <a:off x="430020" y="773363"/>
              <a:ext cx="12175" cy="17072"/>
            </a:xfrm>
            <a:custGeom>
              <a:avLst/>
              <a:gdLst/>
              <a:ahLst/>
              <a:cxnLst/>
              <a:rect l="l" t="t" r="r" b="b"/>
              <a:pathLst>
                <a:path w="358" h="502" extrusionOk="0">
                  <a:moveTo>
                    <a:pt x="111" y="502"/>
                  </a:moveTo>
                  <a:cubicBezTo>
                    <a:pt x="77" y="502"/>
                    <a:pt x="43" y="502"/>
                    <a:pt x="43" y="459"/>
                  </a:cubicBezTo>
                  <a:cubicBezTo>
                    <a:pt x="0" y="391"/>
                    <a:pt x="77" y="323"/>
                    <a:pt x="111" y="247"/>
                  </a:cubicBezTo>
                  <a:cubicBezTo>
                    <a:pt x="145" y="179"/>
                    <a:pt x="179" y="111"/>
                    <a:pt x="255" y="35"/>
                  </a:cubicBezTo>
                  <a:lnTo>
                    <a:pt x="255" y="35"/>
                  </a:lnTo>
                  <a:cubicBezTo>
                    <a:pt x="289" y="1"/>
                    <a:pt x="357" y="77"/>
                    <a:pt x="323" y="145"/>
                  </a:cubicBezTo>
                  <a:cubicBezTo>
                    <a:pt x="289" y="179"/>
                    <a:pt x="255" y="247"/>
                    <a:pt x="213" y="323"/>
                  </a:cubicBezTo>
                  <a:cubicBezTo>
                    <a:pt x="179" y="391"/>
                    <a:pt x="145" y="425"/>
                    <a:pt x="111" y="5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" name="Google Shape;259;p32"/>
            <p:cNvSpPr/>
            <p:nvPr/>
          </p:nvSpPr>
          <p:spPr>
            <a:xfrm>
              <a:off x="462667" y="714428"/>
              <a:ext cx="9556" cy="15643"/>
            </a:xfrm>
            <a:custGeom>
              <a:avLst/>
              <a:gdLst/>
              <a:ahLst/>
              <a:cxnLst/>
              <a:rect l="l" t="t" r="r" b="b"/>
              <a:pathLst>
                <a:path w="281" h="460" extrusionOk="0">
                  <a:moveTo>
                    <a:pt x="102" y="425"/>
                  </a:moveTo>
                  <a:cubicBezTo>
                    <a:pt x="68" y="459"/>
                    <a:pt x="0" y="425"/>
                    <a:pt x="0" y="357"/>
                  </a:cubicBezTo>
                  <a:cubicBezTo>
                    <a:pt x="34" y="323"/>
                    <a:pt x="68" y="247"/>
                    <a:pt x="68" y="179"/>
                  </a:cubicBezTo>
                  <a:cubicBezTo>
                    <a:pt x="102" y="111"/>
                    <a:pt x="102" y="35"/>
                    <a:pt x="179" y="1"/>
                  </a:cubicBezTo>
                  <a:lnTo>
                    <a:pt x="179" y="1"/>
                  </a:lnTo>
                  <a:cubicBezTo>
                    <a:pt x="213" y="1"/>
                    <a:pt x="247" y="1"/>
                    <a:pt x="247" y="69"/>
                  </a:cubicBezTo>
                  <a:cubicBezTo>
                    <a:pt x="281" y="111"/>
                    <a:pt x="247" y="179"/>
                    <a:pt x="213" y="247"/>
                  </a:cubicBezTo>
                  <a:cubicBezTo>
                    <a:pt x="179" y="281"/>
                    <a:pt x="145" y="357"/>
                    <a:pt x="102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" name="Google Shape;260;p32"/>
            <p:cNvSpPr/>
            <p:nvPr/>
          </p:nvSpPr>
          <p:spPr>
            <a:xfrm>
              <a:off x="475964" y="734934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102" y="459"/>
                  </a:moveTo>
                  <a:cubicBezTo>
                    <a:pt x="68" y="493"/>
                    <a:pt x="0" y="459"/>
                    <a:pt x="34" y="426"/>
                  </a:cubicBezTo>
                  <a:cubicBezTo>
                    <a:pt x="34" y="358"/>
                    <a:pt x="34" y="281"/>
                    <a:pt x="68" y="213"/>
                  </a:cubicBezTo>
                  <a:cubicBezTo>
                    <a:pt x="68" y="179"/>
                    <a:pt x="68" y="145"/>
                    <a:pt x="102" y="103"/>
                  </a:cubicBezTo>
                  <a:cubicBezTo>
                    <a:pt x="102" y="69"/>
                    <a:pt x="102" y="69"/>
                    <a:pt x="136" y="35"/>
                  </a:cubicBezTo>
                  <a:lnTo>
                    <a:pt x="136" y="35"/>
                  </a:lnTo>
                  <a:cubicBezTo>
                    <a:pt x="179" y="1"/>
                    <a:pt x="212" y="1"/>
                    <a:pt x="246" y="35"/>
                  </a:cubicBezTo>
                  <a:cubicBezTo>
                    <a:pt x="246" y="103"/>
                    <a:pt x="246" y="179"/>
                    <a:pt x="212" y="247"/>
                  </a:cubicBezTo>
                  <a:cubicBezTo>
                    <a:pt x="212" y="315"/>
                    <a:pt x="179" y="392"/>
                    <a:pt x="136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1" name="Google Shape;261;p32"/>
            <p:cNvSpPr/>
            <p:nvPr/>
          </p:nvSpPr>
          <p:spPr>
            <a:xfrm>
              <a:off x="436073" y="684399"/>
              <a:ext cx="11018" cy="21697"/>
            </a:xfrm>
            <a:custGeom>
              <a:avLst/>
              <a:gdLst/>
              <a:ahLst/>
              <a:cxnLst/>
              <a:rect l="l" t="t" r="r" b="b"/>
              <a:pathLst>
                <a:path w="324" h="638" extrusionOk="0">
                  <a:moveTo>
                    <a:pt x="111" y="603"/>
                  </a:moveTo>
                  <a:cubicBezTo>
                    <a:pt x="77" y="637"/>
                    <a:pt x="1" y="603"/>
                    <a:pt x="35" y="569"/>
                  </a:cubicBezTo>
                  <a:cubicBezTo>
                    <a:pt x="77" y="459"/>
                    <a:pt x="77" y="391"/>
                    <a:pt x="111" y="281"/>
                  </a:cubicBezTo>
                  <a:cubicBezTo>
                    <a:pt x="145" y="213"/>
                    <a:pt x="145" y="102"/>
                    <a:pt x="179" y="34"/>
                  </a:cubicBezTo>
                  <a:cubicBezTo>
                    <a:pt x="213" y="34"/>
                    <a:pt x="213" y="0"/>
                    <a:pt x="213" y="0"/>
                  </a:cubicBezTo>
                  <a:cubicBezTo>
                    <a:pt x="247" y="0"/>
                    <a:pt x="324" y="0"/>
                    <a:pt x="324" y="34"/>
                  </a:cubicBezTo>
                  <a:cubicBezTo>
                    <a:pt x="324" y="145"/>
                    <a:pt x="290" y="213"/>
                    <a:pt x="247" y="314"/>
                  </a:cubicBezTo>
                  <a:cubicBezTo>
                    <a:pt x="213" y="425"/>
                    <a:pt x="179" y="493"/>
                    <a:pt x="145" y="6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2" name="Google Shape;262;p32"/>
            <p:cNvSpPr/>
            <p:nvPr/>
          </p:nvSpPr>
          <p:spPr>
            <a:xfrm>
              <a:off x="456580" y="675999"/>
              <a:ext cx="9590" cy="20541"/>
            </a:xfrm>
            <a:custGeom>
              <a:avLst/>
              <a:gdLst/>
              <a:ahLst/>
              <a:cxnLst/>
              <a:rect l="l" t="t" r="r" b="b"/>
              <a:pathLst>
                <a:path w="282" h="604" extrusionOk="0">
                  <a:moveTo>
                    <a:pt x="69" y="561"/>
                  </a:moveTo>
                  <a:cubicBezTo>
                    <a:pt x="69" y="604"/>
                    <a:pt x="1" y="561"/>
                    <a:pt x="1" y="528"/>
                  </a:cubicBezTo>
                  <a:cubicBezTo>
                    <a:pt x="35" y="460"/>
                    <a:pt x="35" y="349"/>
                    <a:pt x="69" y="281"/>
                  </a:cubicBezTo>
                  <a:cubicBezTo>
                    <a:pt x="111" y="179"/>
                    <a:pt x="145" y="103"/>
                    <a:pt x="179" y="35"/>
                  </a:cubicBezTo>
                  <a:lnTo>
                    <a:pt x="213" y="35"/>
                  </a:lnTo>
                  <a:cubicBezTo>
                    <a:pt x="247" y="1"/>
                    <a:pt x="281" y="1"/>
                    <a:pt x="281" y="69"/>
                  </a:cubicBezTo>
                  <a:cubicBezTo>
                    <a:pt x="281" y="179"/>
                    <a:pt x="247" y="247"/>
                    <a:pt x="213" y="315"/>
                  </a:cubicBezTo>
                  <a:cubicBezTo>
                    <a:pt x="179" y="392"/>
                    <a:pt x="145" y="494"/>
                    <a:pt x="111" y="5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3" name="Google Shape;263;p32"/>
            <p:cNvSpPr/>
            <p:nvPr/>
          </p:nvSpPr>
          <p:spPr>
            <a:xfrm>
              <a:off x="456580" y="647127"/>
              <a:ext cx="11018" cy="15643"/>
            </a:xfrm>
            <a:custGeom>
              <a:avLst/>
              <a:gdLst/>
              <a:ahLst/>
              <a:cxnLst/>
              <a:rect l="l" t="t" r="r" b="b"/>
              <a:pathLst>
                <a:path w="324" h="460" extrusionOk="0">
                  <a:moveTo>
                    <a:pt x="145" y="459"/>
                  </a:moveTo>
                  <a:cubicBezTo>
                    <a:pt x="111" y="459"/>
                    <a:pt x="1" y="425"/>
                    <a:pt x="35" y="391"/>
                  </a:cubicBezTo>
                  <a:cubicBezTo>
                    <a:pt x="35" y="315"/>
                    <a:pt x="69" y="247"/>
                    <a:pt x="111" y="213"/>
                  </a:cubicBezTo>
                  <a:cubicBezTo>
                    <a:pt x="111" y="136"/>
                    <a:pt x="145" y="68"/>
                    <a:pt x="179" y="34"/>
                  </a:cubicBezTo>
                  <a:lnTo>
                    <a:pt x="179" y="34"/>
                  </a:lnTo>
                  <a:cubicBezTo>
                    <a:pt x="247" y="0"/>
                    <a:pt x="324" y="34"/>
                    <a:pt x="324" y="68"/>
                  </a:cubicBezTo>
                  <a:cubicBezTo>
                    <a:pt x="324" y="136"/>
                    <a:pt x="281" y="213"/>
                    <a:pt x="247" y="281"/>
                  </a:cubicBezTo>
                  <a:cubicBezTo>
                    <a:pt x="213" y="315"/>
                    <a:pt x="179" y="391"/>
                    <a:pt x="145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4" name="Google Shape;264;p32"/>
            <p:cNvSpPr/>
            <p:nvPr/>
          </p:nvSpPr>
          <p:spPr>
            <a:xfrm>
              <a:off x="477120" y="651752"/>
              <a:ext cx="8400" cy="18228"/>
            </a:xfrm>
            <a:custGeom>
              <a:avLst/>
              <a:gdLst/>
              <a:ahLst/>
              <a:cxnLst/>
              <a:rect l="l" t="t" r="r" b="b"/>
              <a:pathLst>
                <a:path w="247" h="536" extrusionOk="0">
                  <a:moveTo>
                    <a:pt x="68" y="535"/>
                  </a:moveTo>
                  <a:cubicBezTo>
                    <a:pt x="34" y="535"/>
                    <a:pt x="0" y="535"/>
                    <a:pt x="0" y="501"/>
                  </a:cubicBezTo>
                  <a:lnTo>
                    <a:pt x="0" y="255"/>
                  </a:lnTo>
                  <a:cubicBezTo>
                    <a:pt x="34" y="179"/>
                    <a:pt x="68" y="77"/>
                    <a:pt x="102" y="43"/>
                  </a:cubicBezTo>
                  <a:lnTo>
                    <a:pt x="145" y="43"/>
                  </a:lnTo>
                  <a:cubicBezTo>
                    <a:pt x="145" y="0"/>
                    <a:pt x="212" y="0"/>
                    <a:pt x="212" y="43"/>
                  </a:cubicBezTo>
                  <a:cubicBezTo>
                    <a:pt x="246" y="145"/>
                    <a:pt x="212" y="213"/>
                    <a:pt x="178" y="289"/>
                  </a:cubicBezTo>
                  <a:cubicBezTo>
                    <a:pt x="178" y="357"/>
                    <a:pt x="145" y="425"/>
                    <a:pt x="68" y="5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5" name="Google Shape;265;p32"/>
            <p:cNvSpPr/>
            <p:nvPr/>
          </p:nvSpPr>
          <p:spPr>
            <a:xfrm>
              <a:off x="473346" y="614480"/>
              <a:ext cx="8706" cy="17072"/>
            </a:xfrm>
            <a:custGeom>
              <a:avLst/>
              <a:gdLst/>
              <a:ahLst/>
              <a:cxnLst/>
              <a:rect l="l" t="t" r="r" b="b"/>
              <a:pathLst>
                <a:path w="256" h="502" extrusionOk="0">
                  <a:moveTo>
                    <a:pt x="111" y="459"/>
                  </a:moveTo>
                  <a:cubicBezTo>
                    <a:pt x="77" y="502"/>
                    <a:pt x="1" y="459"/>
                    <a:pt x="1" y="391"/>
                  </a:cubicBezTo>
                  <a:cubicBezTo>
                    <a:pt x="1" y="289"/>
                    <a:pt x="1" y="145"/>
                    <a:pt x="111" y="34"/>
                  </a:cubicBezTo>
                  <a:lnTo>
                    <a:pt x="111" y="34"/>
                  </a:lnTo>
                  <a:cubicBezTo>
                    <a:pt x="179" y="0"/>
                    <a:pt x="256" y="34"/>
                    <a:pt x="256" y="111"/>
                  </a:cubicBezTo>
                  <a:cubicBezTo>
                    <a:pt x="213" y="145"/>
                    <a:pt x="213" y="213"/>
                    <a:pt x="179" y="247"/>
                  </a:cubicBezTo>
                  <a:cubicBezTo>
                    <a:pt x="179" y="323"/>
                    <a:pt x="145" y="357"/>
                    <a:pt x="145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" name="Google Shape;266;p32"/>
            <p:cNvSpPr/>
            <p:nvPr/>
          </p:nvSpPr>
          <p:spPr>
            <a:xfrm>
              <a:off x="492696" y="512219"/>
              <a:ext cx="337184" cy="408226"/>
            </a:xfrm>
            <a:custGeom>
              <a:avLst/>
              <a:gdLst/>
              <a:ahLst/>
              <a:cxnLst/>
              <a:rect l="l" t="t" r="r" b="b"/>
              <a:pathLst>
                <a:path w="9915" h="12004" extrusionOk="0">
                  <a:moveTo>
                    <a:pt x="8139" y="10729"/>
                  </a:moveTo>
                  <a:cubicBezTo>
                    <a:pt x="6372" y="12003"/>
                    <a:pt x="1" y="0"/>
                    <a:pt x="1" y="0"/>
                  </a:cubicBezTo>
                  <a:cubicBezTo>
                    <a:pt x="1" y="0"/>
                    <a:pt x="9914" y="9166"/>
                    <a:pt x="8215" y="10687"/>
                  </a:cubicBezTo>
                  <a:cubicBezTo>
                    <a:pt x="8181" y="10687"/>
                    <a:pt x="8181" y="10729"/>
                    <a:pt x="8139" y="107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7" name="Google Shape;267;p32"/>
            <p:cNvSpPr/>
            <p:nvPr/>
          </p:nvSpPr>
          <p:spPr>
            <a:xfrm>
              <a:off x="723811" y="834882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281" y="349"/>
                  </a:moveTo>
                  <a:cubicBezTo>
                    <a:pt x="281" y="392"/>
                    <a:pt x="247" y="392"/>
                    <a:pt x="213" y="349"/>
                  </a:cubicBezTo>
                  <a:cubicBezTo>
                    <a:pt x="145" y="281"/>
                    <a:pt x="35" y="179"/>
                    <a:pt x="35" y="103"/>
                  </a:cubicBezTo>
                  <a:cubicBezTo>
                    <a:pt x="1" y="69"/>
                    <a:pt x="35" y="35"/>
                    <a:pt x="35" y="35"/>
                  </a:cubicBezTo>
                  <a:cubicBezTo>
                    <a:pt x="69" y="1"/>
                    <a:pt x="111" y="1"/>
                    <a:pt x="111" y="35"/>
                  </a:cubicBezTo>
                  <a:cubicBezTo>
                    <a:pt x="213" y="69"/>
                    <a:pt x="247" y="213"/>
                    <a:pt x="324" y="281"/>
                  </a:cubicBezTo>
                  <a:cubicBezTo>
                    <a:pt x="324" y="315"/>
                    <a:pt x="324" y="349"/>
                    <a:pt x="281" y="3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8" name="Google Shape;268;p32"/>
            <p:cNvSpPr/>
            <p:nvPr/>
          </p:nvSpPr>
          <p:spPr>
            <a:xfrm>
              <a:off x="743161" y="838351"/>
              <a:ext cx="13331" cy="14487"/>
            </a:xfrm>
            <a:custGeom>
              <a:avLst/>
              <a:gdLst/>
              <a:ahLst/>
              <a:cxnLst/>
              <a:rect l="l" t="t" r="r" b="b"/>
              <a:pathLst>
                <a:path w="392" h="426" extrusionOk="0">
                  <a:moveTo>
                    <a:pt x="349" y="426"/>
                  </a:moveTo>
                  <a:lnTo>
                    <a:pt x="281" y="426"/>
                  </a:lnTo>
                  <a:cubicBezTo>
                    <a:pt x="213" y="392"/>
                    <a:pt x="179" y="324"/>
                    <a:pt x="103" y="290"/>
                  </a:cubicBezTo>
                  <a:cubicBezTo>
                    <a:pt x="69" y="213"/>
                    <a:pt x="35" y="145"/>
                    <a:pt x="35" y="77"/>
                  </a:cubicBezTo>
                  <a:cubicBezTo>
                    <a:pt x="1" y="35"/>
                    <a:pt x="35" y="1"/>
                    <a:pt x="35" y="1"/>
                  </a:cubicBezTo>
                  <a:lnTo>
                    <a:pt x="103" y="1"/>
                  </a:lnTo>
                  <a:lnTo>
                    <a:pt x="247" y="145"/>
                  </a:lnTo>
                  <a:cubicBezTo>
                    <a:pt x="281" y="213"/>
                    <a:pt x="349" y="290"/>
                    <a:pt x="392" y="358"/>
                  </a:cubicBezTo>
                  <a:cubicBezTo>
                    <a:pt x="392" y="358"/>
                    <a:pt x="392" y="392"/>
                    <a:pt x="349" y="4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9" name="Google Shape;269;p32"/>
            <p:cNvSpPr/>
            <p:nvPr/>
          </p:nvSpPr>
          <p:spPr>
            <a:xfrm>
              <a:off x="738264" y="809479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281" y="357"/>
                  </a:moveTo>
                  <a:cubicBezTo>
                    <a:pt x="281" y="391"/>
                    <a:pt x="247" y="391"/>
                    <a:pt x="247" y="357"/>
                  </a:cubicBezTo>
                  <a:cubicBezTo>
                    <a:pt x="179" y="323"/>
                    <a:pt x="145" y="289"/>
                    <a:pt x="111" y="213"/>
                  </a:cubicBezTo>
                  <a:cubicBezTo>
                    <a:pt x="68" y="179"/>
                    <a:pt x="0" y="145"/>
                    <a:pt x="0" y="77"/>
                  </a:cubicBezTo>
                  <a:cubicBezTo>
                    <a:pt x="0" y="34"/>
                    <a:pt x="34" y="34"/>
                    <a:pt x="34" y="0"/>
                  </a:cubicBezTo>
                  <a:lnTo>
                    <a:pt x="111" y="0"/>
                  </a:lnTo>
                  <a:cubicBezTo>
                    <a:pt x="179" y="34"/>
                    <a:pt x="213" y="111"/>
                    <a:pt x="213" y="145"/>
                  </a:cubicBezTo>
                  <a:cubicBezTo>
                    <a:pt x="247" y="213"/>
                    <a:pt x="281" y="247"/>
                    <a:pt x="323" y="323"/>
                  </a:cubicBezTo>
                  <a:cubicBezTo>
                    <a:pt x="323" y="323"/>
                    <a:pt x="323" y="357"/>
                    <a:pt x="281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0" name="Google Shape;270;p32"/>
            <p:cNvSpPr/>
            <p:nvPr/>
          </p:nvSpPr>
          <p:spPr>
            <a:xfrm>
              <a:off x="711670" y="796182"/>
              <a:ext cx="12175" cy="15916"/>
            </a:xfrm>
            <a:custGeom>
              <a:avLst/>
              <a:gdLst/>
              <a:ahLst/>
              <a:cxnLst/>
              <a:rect l="l" t="t" r="r" b="b"/>
              <a:pathLst>
                <a:path w="358" h="468" extrusionOk="0">
                  <a:moveTo>
                    <a:pt x="324" y="468"/>
                  </a:moveTo>
                  <a:lnTo>
                    <a:pt x="290" y="468"/>
                  </a:lnTo>
                  <a:cubicBezTo>
                    <a:pt x="179" y="323"/>
                    <a:pt x="77" y="213"/>
                    <a:pt x="1" y="77"/>
                  </a:cubicBezTo>
                  <a:cubicBezTo>
                    <a:pt x="1" y="43"/>
                    <a:pt x="1" y="43"/>
                    <a:pt x="43" y="43"/>
                  </a:cubicBezTo>
                  <a:cubicBezTo>
                    <a:pt x="43" y="1"/>
                    <a:pt x="77" y="1"/>
                    <a:pt x="77" y="43"/>
                  </a:cubicBezTo>
                  <a:cubicBezTo>
                    <a:pt x="213" y="111"/>
                    <a:pt x="290" y="256"/>
                    <a:pt x="358" y="391"/>
                  </a:cubicBezTo>
                  <a:cubicBezTo>
                    <a:pt x="358" y="425"/>
                    <a:pt x="358" y="425"/>
                    <a:pt x="324" y="4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1" name="Google Shape;271;p32"/>
            <p:cNvSpPr/>
            <p:nvPr/>
          </p:nvSpPr>
          <p:spPr>
            <a:xfrm>
              <a:off x="686539" y="790400"/>
              <a:ext cx="15643" cy="16800"/>
            </a:xfrm>
            <a:custGeom>
              <a:avLst/>
              <a:gdLst/>
              <a:ahLst/>
              <a:cxnLst/>
              <a:rect l="l" t="t" r="r" b="b"/>
              <a:pathLst>
                <a:path w="460" h="494" extrusionOk="0">
                  <a:moveTo>
                    <a:pt x="426" y="493"/>
                  </a:moveTo>
                  <a:lnTo>
                    <a:pt x="358" y="493"/>
                  </a:lnTo>
                  <a:cubicBezTo>
                    <a:pt x="281" y="383"/>
                    <a:pt x="213" y="315"/>
                    <a:pt x="145" y="247"/>
                  </a:cubicBezTo>
                  <a:cubicBezTo>
                    <a:pt x="103" y="213"/>
                    <a:pt x="35" y="137"/>
                    <a:pt x="1" y="69"/>
                  </a:cubicBezTo>
                  <a:cubicBezTo>
                    <a:pt x="1" y="35"/>
                    <a:pt x="1" y="35"/>
                    <a:pt x="35" y="1"/>
                  </a:cubicBezTo>
                  <a:lnTo>
                    <a:pt x="69" y="1"/>
                  </a:lnTo>
                  <a:cubicBezTo>
                    <a:pt x="247" y="35"/>
                    <a:pt x="392" y="281"/>
                    <a:pt x="426" y="426"/>
                  </a:cubicBezTo>
                  <a:cubicBezTo>
                    <a:pt x="460" y="460"/>
                    <a:pt x="426" y="493"/>
                    <a:pt x="426" y="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2" name="Google Shape;272;p32"/>
            <p:cNvSpPr/>
            <p:nvPr/>
          </p:nvSpPr>
          <p:spPr>
            <a:xfrm>
              <a:off x="685382" y="766153"/>
              <a:ext cx="10746" cy="14453"/>
            </a:xfrm>
            <a:custGeom>
              <a:avLst/>
              <a:gdLst/>
              <a:ahLst/>
              <a:cxnLst/>
              <a:rect l="l" t="t" r="r" b="b"/>
              <a:pathLst>
                <a:path w="316" h="425" extrusionOk="0">
                  <a:moveTo>
                    <a:pt x="281" y="391"/>
                  </a:moveTo>
                  <a:cubicBezTo>
                    <a:pt x="281" y="425"/>
                    <a:pt x="247" y="425"/>
                    <a:pt x="247" y="391"/>
                  </a:cubicBezTo>
                  <a:cubicBezTo>
                    <a:pt x="179" y="357"/>
                    <a:pt x="137" y="289"/>
                    <a:pt x="103" y="247"/>
                  </a:cubicBezTo>
                  <a:cubicBezTo>
                    <a:pt x="35" y="213"/>
                    <a:pt x="1" y="145"/>
                    <a:pt x="1" y="77"/>
                  </a:cubicBezTo>
                  <a:cubicBezTo>
                    <a:pt x="1" y="77"/>
                    <a:pt x="1" y="34"/>
                    <a:pt x="35" y="34"/>
                  </a:cubicBezTo>
                  <a:cubicBezTo>
                    <a:pt x="35" y="0"/>
                    <a:pt x="69" y="0"/>
                    <a:pt x="103" y="0"/>
                  </a:cubicBezTo>
                  <a:cubicBezTo>
                    <a:pt x="137" y="34"/>
                    <a:pt x="179" y="111"/>
                    <a:pt x="213" y="145"/>
                  </a:cubicBezTo>
                  <a:cubicBezTo>
                    <a:pt x="247" y="213"/>
                    <a:pt x="281" y="289"/>
                    <a:pt x="315" y="357"/>
                  </a:cubicBezTo>
                  <a:cubicBezTo>
                    <a:pt x="315" y="357"/>
                    <a:pt x="315" y="391"/>
                    <a:pt x="281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3" name="Google Shape;273;p32"/>
            <p:cNvSpPr/>
            <p:nvPr/>
          </p:nvSpPr>
          <p:spPr>
            <a:xfrm>
              <a:off x="715445" y="768738"/>
              <a:ext cx="9556" cy="13025"/>
            </a:xfrm>
            <a:custGeom>
              <a:avLst/>
              <a:gdLst/>
              <a:ahLst/>
              <a:cxnLst/>
              <a:rect l="l" t="t" r="r" b="b"/>
              <a:pathLst>
                <a:path w="281" h="383" extrusionOk="0">
                  <a:moveTo>
                    <a:pt x="247" y="383"/>
                  </a:moveTo>
                  <a:cubicBezTo>
                    <a:pt x="247" y="383"/>
                    <a:pt x="213" y="383"/>
                    <a:pt x="179" y="349"/>
                  </a:cubicBezTo>
                  <a:cubicBezTo>
                    <a:pt x="145" y="315"/>
                    <a:pt x="102" y="247"/>
                    <a:pt x="68" y="213"/>
                  </a:cubicBezTo>
                  <a:cubicBezTo>
                    <a:pt x="34" y="171"/>
                    <a:pt x="0" y="103"/>
                    <a:pt x="0" y="69"/>
                  </a:cubicBezTo>
                  <a:cubicBezTo>
                    <a:pt x="0" y="35"/>
                    <a:pt x="0" y="1"/>
                    <a:pt x="34" y="1"/>
                  </a:cubicBezTo>
                  <a:lnTo>
                    <a:pt x="68" y="1"/>
                  </a:lnTo>
                  <a:cubicBezTo>
                    <a:pt x="213" y="35"/>
                    <a:pt x="247" y="213"/>
                    <a:pt x="281" y="315"/>
                  </a:cubicBezTo>
                  <a:cubicBezTo>
                    <a:pt x="281" y="349"/>
                    <a:pt x="281" y="349"/>
                    <a:pt x="247" y="3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4" name="Google Shape;274;p32"/>
            <p:cNvSpPr/>
            <p:nvPr/>
          </p:nvSpPr>
          <p:spPr>
            <a:xfrm>
              <a:off x="648144" y="751700"/>
              <a:ext cx="9556" cy="14487"/>
            </a:xfrm>
            <a:custGeom>
              <a:avLst/>
              <a:gdLst/>
              <a:ahLst/>
              <a:cxnLst/>
              <a:rect l="l" t="t" r="r" b="b"/>
              <a:pathLst>
                <a:path w="281" h="426" extrusionOk="0">
                  <a:moveTo>
                    <a:pt x="280" y="391"/>
                  </a:moveTo>
                  <a:cubicBezTo>
                    <a:pt x="246" y="425"/>
                    <a:pt x="212" y="425"/>
                    <a:pt x="212" y="391"/>
                  </a:cubicBezTo>
                  <a:cubicBezTo>
                    <a:pt x="136" y="289"/>
                    <a:pt x="34" y="179"/>
                    <a:pt x="0" y="77"/>
                  </a:cubicBezTo>
                  <a:cubicBezTo>
                    <a:pt x="0" y="34"/>
                    <a:pt x="0" y="34"/>
                    <a:pt x="34" y="0"/>
                  </a:cubicBezTo>
                  <a:lnTo>
                    <a:pt x="68" y="0"/>
                  </a:lnTo>
                  <a:cubicBezTo>
                    <a:pt x="170" y="111"/>
                    <a:pt x="246" y="213"/>
                    <a:pt x="280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5" name="Google Shape;275;p32"/>
            <p:cNvSpPr/>
            <p:nvPr/>
          </p:nvSpPr>
          <p:spPr>
            <a:xfrm>
              <a:off x="656510" y="732622"/>
              <a:ext cx="11869" cy="15643"/>
            </a:xfrm>
            <a:custGeom>
              <a:avLst/>
              <a:gdLst/>
              <a:ahLst/>
              <a:cxnLst/>
              <a:rect l="l" t="t" r="r" b="b"/>
              <a:pathLst>
                <a:path w="349" h="460" extrusionOk="0">
                  <a:moveTo>
                    <a:pt x="349" y="426"/>
                  </a:moveTo>
                  <a:cubicBezTo>
                    <a:pt x="315" y="460"/>
                    <a:pt x="281" y="460"/>
                    <a:pt x="281" y="426"/>
                  </a:cubicBezTo>
                  <a:cubicBezTo>
                    <a:pt x="179" y="315"/>
                    <a:pt x="34" y="213"/>
                    <a:pt x="0" y="69"/>
                  </a:cubicBezTo>
                  <a:cubicBezTo>
                    <a:pt x="0" y="35"/>
                    <a:pt x="34" y="35"/>
                    <a:pt x="34" y="1"/>
                  </a:cubicBezTo>
                  <a:lnTo>
                    <a:pt x="102" y="1"/>
                  </a:lnTo>
                  <a:cubicBezTo>
                    <a:pt x="213" y="69"/>
                    <a:pt x="281" y="247"/>
                    <a:pt x="349" y="3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6" name="Google Shape;276;p32"/>
            <p:cNvSpPr/>
            <p:nvPr/>
          </p:nvSpPr>
          <p:spPr>
            <a:xfrm>
              <a:off x="687695" y="739865"/>
              <a:ext cx="12175" cy="14453"/>
            </a:xfrm>
            <a:custGeom>
              <a:avLst/>
              <a:gdLst/>
              <a:ahLst/>
              <a:cxnLst/>
              <a:rect l="l" t="t" r="r" b="b"/>
              <a:pathLst>
                <a:path w="358" h="425" extrusionOk="0">
                  <a:moveTo>
                    <a:pt x="324" y="425"/>
                  </a:moveTo>
                  <a:lnTo>
                    <a:pt x="247" y="425"/>
                  </a:lnTo>
                  <a:cubicBezTo>
                    <a:pt x="213" y="382"/>
                    <a:pt x="179" y="314"/>
                    <a:pt x="111" y="281"/>
                  </a:cubicBezTo>
                  <a:cubicBezTo>
                    <a:pt x="69" y="213"/>
                    <a:pt x="35" y="170"/>
                    <a:pt x="1" y="102"/>
                  </a:cubicBezTo>
                  <a:cubicBezTo>
                    <a:pt x="1" y="68"/>
                    <a:pt x="35" y="34"/>
                    <a:pt x="35" y="34"/>
                  </a:cubicBezTo>
                  <a:cubicBezTo>
                    <a:pt x="69" y="0"/>
                    <a:pt x="111" y="0"/>
                    <a:pt x="111" y="34"/>
                  </a:cubicBezTo>
                  <a:cubicBezTo>
                    <a:pt x="179" y="34"/>
                    <a:pt x="213" y="102"/>
                    <a:pt x="247" y="170"/>
                  </a:cubicBezTo>
                  <a:cubicBezTo>
                    <a:pt x="281" y="247"/>
                    <a:pt x="324" y="281"/>
                    <a:pt x="358" y="348"/>
                  </a:cubicBezTo>
                  <a:cubicBezTo>
                    <a:pt x="358" y="382"/>
                    <a:pt x="358" y="425"/>
                    <a:pt x="324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7" name="Google Shape;277;p32"/>
            <p:cNvSpPr/>
            <p:nvPr/>
          </p:nvSpPr>
          <p:spPr>
            <a:xfrm>
              <a:off x="652735" y="692765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426" y="425"/>
                  </a:moveTo>
                  <a:cubicBezTo>
                    <a:pt x="392" y="459"/>
                    <a:pt x="358" y="459"/>
                    <a:pt x="324" y="425"/>
                  </a:cubicBezTo>
                  <a:cubicBezTo>
                    <a:pt x="290" y="357"/>
                    <a:pt x="213" y="281"/>
                    <a:pt x="145" y="247"/>
                  </a:cubicBezTo>
                  <a:cubicBezTo>
                    <a:pt x="111" y="179"/>
                    <a:pt x="35" y="145"/>
                    <a:pt x="35" y="68"/>
                  </a:cubicBezTo>
                  <a:cubicBezTo>
                    <a:pt x="1" y="35"/>
                    <a:pt x="35" y="35"/>
                    <a:pt x="35" y="1"/>
                  </a:cubicBezTo>
                  <a:lnTo>
                    <a:pt x="77" y="1"/>
                  </a:lnTo>
                  <a:cubicBezTo>
                    <a:pt x="247" y="1"/>
                    <a:pt x="358" y="213"/>
                    <a:pt x="426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8" name="Google Shape;278;p32"/>
            <p:cNvSpPr/>
            <p:nvPr/>
          </p:nvSpPr>
          <p:spPr>
            <a:xfrm>
              <a:off x="633691" y="698818"/>
              <a:ext cx="13025" cy="14487"/>
            </a:xfrm>
            <a:custGeom>
              <a:avLst/>
              <a:gdLst/>
              <a:ahLst/>
              <a:cxnLst/>
              <a:rect l="l" t="t" r="r" b="b"/>
              <a:pathLst>
                <a:path w="383" h="426" extrusionOk="0">
                  <a:moveTo>
                    <a:pt x="349" y="426"/>
                  </a:moveTo>
                  <a:lnTo>
                    <a:pt x="281" y="426"/>
                  </a:lnTo>
                  <a:cubicBezTo>
                    <a:pt x="247" y="358"/>
                    <a:pt x="170" y="315"/>
                    <a:pt x="136" y="247"/>
                  </a:cubicBezTo>
                  <a:cubicBezTo>
                    <a:pt x="68" y="213"/>
                    <a:pt x="34" y="179"/>
                    <a:pt x="0" y="103"/>
                  </a:cubicBezTo>
                  <a:cubicBezTo>
                    <a:pt x="0" y="69"/>
                    <a:pt x="0" y="35"/>
                    <a:pt x="34" y="35"/>
                  </a:cubicBezTo>
                  <a:cubicBezTo>
                    <a:pt x="34" y="1"/>
                    <a:pt x="68" y="1"/>
                    <a:pt x="68" y="1"/>
                  </a:cubicBezTo>
                  <a:cubicBezTo>
                    <a:pt x="213" y="35"/>
                    <a:pt x="315" y="247"/>
                    <a:pt x="383" y="358"/>
                  </a:cubicBezTo>
                  <a:cubicBezTo>
                    <a:pt x="383" y="392"/>
                    <a:pt x="383" y="426"/>
                    <a:pt x="349" y="4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9" name="Google Shape;279;p32"/>
            <p:cNvSpPr/>
            <p:nvPr/>
          </p:nvSpPr>
          <p:spPr>
            <a:xfrm>
              <a:off x="627604" y="713271"/>
              <a:ext cx="10746" cy="14487"/>
            </a:xfrm>
            <a:custGeom>
              <a:avLst/>
              <a:gdLst/>
              <a:ahLst/>
              <a:cxnLst/>
              <a:rect l="l" t="t" r="r" b="b"/>
              <a:pathLst>
                <a:path w="316" h="426" extrusionOk="0">
                  <a:moveTo>
                    <a:pt x="281" y="425"/>
                  </a:moveTo>
                  <a:lnTo>
                    <a:pt x="213" y="425"/>
                  </a:lnTo>
                  <a:cubicBezTo>
                    <a:pt x="179" y="357"/>
                    <a:pt x="103" y="281"/>
                    <a:pt x="69" y="247"/>
                  </a:cubicBezTo>
                  <a:cubicBezTo>
                    <a:pt x="35" y="179"/>
                    <a:pt x="1" y="145"/>
                    <a:pt x="1" y="69"/>
                  </a:cubicBezTo>
                  <a:lnTo>
                    <a:pt x="1" y="1"/>
                  </a:lnTo>
                  <a:lnTo>
                    <a:pt x="103" y="1"/>
                  </a:lnTo>
                  <a:cubicBezTo>
                    <a:pt x="137" y="35"/>
                    <a:pt x="179" y="103"/>
                    <a:pt x="213" y="179"/>
                  </a:cubicBezTo>
                  <a:cubicBezTo>
                    <a:pt x="247" y="247"/>
                    <a:pt x="281" y="281"/>
                    <a:pt x="281" y="357"/>
                  </a:cubicBezTo>
                  <a:cubicBezTo>
                    <a:pt x="315" y="391"/>
                    <a:pt x="315" y="391"/>
                    <a:pt x="28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0" name="Google Shape;280;p32"/>
            <p:cNvSpPr/>
            <p:nvPr/>
          </p:nvSpPr>
          <p:spPr>
            <a:xfrm>
              <a:off x="601044" y="678312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281" y="358"/>
                  </a:moveTo>
                  <a:cubicBezTo>
                    <a:pt x="247" y="358"/>
                    <a:pt x="213" y="392"/>
                    <a:pt x="213" y="358"/>
                  </a:cubicBezTo>
                  <a:cubicBezTo>
                    <a:pt x="179" y="324"/>
                    <a:pt x="145" y="281"/>
                    <a:pt x="111" y="213"/>
                  </a:cubicBezTo>
                  <a:cubicBezTo>
                    <a:pt x="68" y="179"/>
                    <a:pt x="0" y="145"/>
                    <a:pt x="0" y="69"/>
                  </a:cubicBezTo>
                  <a:cubicBezTo>
                    <a:pt x="0" y="35"/>
                    <a:pt x="34" y="35"/>
                    <a:pt x="34" y="35"/>
                  </a:cubicBezTo>
                  <a:cubicBezTo>
                    <a:pt x="68" y="1"/>
                    <a:pt x="68" y="1"/>
                    <a:pt x="111" y="1"/>
                  </a:cubicBezTo>
                  <a:cubicBezTo>
                    <a:pt x="179" y="35"/>
                    <a:pt x="179" y="111"/>
                    <a:pt x="213" y="145"/>
                  </a:cubicBezTo>
                  <a:cubicBezTo>
                    <a:pt x="247" y="179"/>
                    <a:pt x="281" y="247"/>
                    <a:pt x="323" y="281"/>
                  </a:cubicBezTo>
                  <a:cubicBezTo>
                    <a:pt x="323" y="324"/>
                    <a:pt x="281" y="358"/>
                    <a:pt x="281" y="3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1" name="Google Shape;281;p32"/>
            <p:cNvSpPr/>
            <p:nvPr/>
          </p:nvSpPr>
          <p:spPr>
            <a:xfrm>
              <a:off x="612028" y="663892"/>
              <a:ext cx="15609" cy="16766"/>
            </a:xfrm>
            <a:custGeom>
              <a:avLst/>
              <a:gdLst/>
              <a:ahLst/>
              <a:cxnLst/>
              <a:rect l="l" t="t" r="r" b="b"/>
              <a:pathLst>
                <a:path w="459" h="493" extrusionOk="0">
                  <a:moveTo>
                    <a:pt x="425" y="493"/>
                  </a:moveTo>
                  <a:lnTo>
                    <a:pt x="348" y="493"/>
                  </a:lnTo>
                  <a:cubicBezTo>
                    <a:pt x="281" y="425"/>
                    <a:pt x="247" y="357"/>
                    <a:pt x="170" y="280"/>
                  </a:cubicBezTo>
                  <a:cubicBezTo>
                    <a:pt x="102" y="246"/>
                    <a:pt x="34" y="178"/>
                    <a:pt x="0" y="110"/>
                  </a:cubicBezTo>
                  <a:cubicBezTo>
                    <a:pt x="0" y="68"/>
                    <a:pt x="0" y="34"/>
                    <a:pt x="34" y="0"/>
                  </a:cubicBezTo>
                  <a:lnTo>
                    <a:pt x="102" y="0"/>
                  </a:lnTo>
                  <a:cubicBezTo>
                    <a:pt x="170" y="34"/>
                    <a:pt x="213" y="110"/>
                    <a:pt x="281" y="178"/>
                  </a:cubicBezTo>
                  <a:cubicBezTo>
                    <a:pt x="348" y="246"/>
                    <a:pt x="382" y="323"/>
                    <a:pt x="459" y="425"/>
                  </a:cubicBezTo>
                  <a:cubicBezTo>
                    <a:pt x="459" y="425"/>
                    <a:pt x="459" y="459"/>
                    <a:pt x="425" y="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2" name="Google Shape;282;p32"/>
            <p:cNvSpPr/>
            <p:nvPr/>
          </p:nvSpPr>
          <p:spPr>
            <a:xfrm>
              <a:off x="628760" y="665049"/>
              <a:ext cx="15643" cy="13297"/>
            </a:xfrm>
            <a:custGeom>
              <a:avLst/>
              <a:gdLst/>
              <a:ahLst/>
              <a:cxnLst/>
              <a:rect l="l" t="t" r="r" b="b"/>
              <a:pathLst>
                <a:path w="460" h="391" extrusionOk="0">
                  <a:moveTo>
                    <a:pt x="426" y="357"/>
                  </a:moveTo>
                  <a:cubicBezTo>
                    <a:pt x="392" y="391"/>
                    <a:pt x="392" y="391"/>
                    <a:pt x="358" y="357"/>
                  </a:cubicBezTo>
                  <a:cubicBezTo>
                    <a:pt x="247" y="289"/>
                    <a:pt x="103" y="178"/>
                    <a:pt x="35" y="76"/>
                  </a:cubicBezTo>
                  <a:cubicBezTo>
                    <a:pt x="1" y="34"/>
                    <a:pt x="35" y="34"/>
                    <a:pt x="35" y="0"/>
                  </a:cubicBezTo>
                  <a:lnTo>
                    <a:pt x="69" y="0"/>
                  </a:lnTo>
                  <a:cubicBezTo>
                    <a:pt x="213" y="76"/>
                    <a:pt x="315" y="178"/>
                    <a:pt x="426" y="289"/>
                  </a:cubicBezTo>
                  <a:cubicBezTo>
                    <a:pt x="460" y="323"/>
                    <a:pt x="426" y="357"/>
                    <a:pt x="426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3" name="Google Shape;283;p32"/>
            <p:cNvSpPr/>
            <p:nvPr/>
          </p:nvSpPr>
          <p:spPr>
            <a:xfrm>
              <a:off x="594990" y="627777"/>
              <a:ext cx="15609" cy="15609"/>
            </a:xfrm>
            <a:custGeom>
              <a:avLst/>
              <a:gdLst/>
              <a:ahLst/>
              <a:cxnLst/>
              <a:rect l="l" t="t" r="r" b="b"/>
              <a:pathLst>
                <a:path w="459" h="459" extrusionOk="0">
                  <a:moveTo>
                    <a:pt x="425" y="459"/>
                  </a:moveTo>
                  <a:lnTo>
                    <a:pt x="357" y="459"/>
                  </a:lnTo>
                  <a:cubicBezTo>
                    <a:pt x="289" y="391"/>
                    <a:pt x="246" y="323"/>
                    <a:pt x="178" y="247"/>
                  </a:cubicBezTo>
                  <a:cubicBezTo>
                    <a:pt x="110" y="213"/>
                    <a:pt x="76" y="179"/>
                    <a:pt x="34" y="111"/>
                  </a:cubicBezTo>
                  <a:cubicBezTo>
                    <a:pt x="0" y="68"/>
                    <a:pt x="34" y="34"/>
                    <a:pt x="34" y="0"/>
                  </a:cubicBezTo>
                  <a:lnTo>
                    <a:pt x="110" y="0"/>
                  </a:lnTo>
                  <a:cubicBezTo>
                    <a:pt x="289" y="34"/>
                    <a:pt x="391" y="247"/>
                    <a:pt x="459" y="391"/>
                  </a:cubicBezTo>
                  <a:cubicBezTo>
                    <a:pt x="459" y="425"/>
                    <a:pt x="459" y="425"/>
                    <a:pt x="425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4" name="Google Shape;284;p32"/>
            <p:cNvSpPr/>
            <p:nvPr/>
          </p:nvSpPr>
          <p:spPr>
            <a:xfrm>
              <a:off x="586591" y="638727"/>
              <a:ext cx="14487" cy="14487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391" y="426"/>
                  </a:moveTo>
                  <a:cubicBezTo>
                    <a:pt x="357" y="426"/>
                    <a:pt x="323" y="426"/>
                    <a:pt x="281" y="383"/>
                  </a:cubicBezTo>
                  <a:cubicBezTo>
                    <a:pt x="247" y="315"/>
                    <a:pt x="213" y="281"/>
                    <a:pt x="145" y="213"/>
                  </a:cubicBezTo>
                  <a:cubicBezTo>
                    <a:pt x="111" y="171"/>
                    <a:pt x="35" y="137"/>
                    <a:pt x="1" y="69"/>
                  </a:cubicBezTo>
                  <a:cubicBezTo>
                    <a:pt x="1" y="69"/>
                    <a:pt x="1" y="35"/>
                    <a:pt x="35" y="1"/>
                  </a:cubicBezTo>
                  <a:lnTo>
                    <a:pt x="69" y="1"/>
                  </a:lnTo>
                  <a:cubicBezTo>
                    <a:pt x="213" y="35"/>
                    <a:pt x="323" y="213"/>
                    <a:pt x="391" y="349"/>
                  </a:cubicBezTo>
                  <a:cubicBezTo>
                    <a:pt x="425" y="349"/>
                    <a:pt x="391" y="383"/>
                    <a:pt x="391" y="4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" name="Google Shape;285;p32"/>
            <p:cNvSpPr/>
            <p:nvPr/>
          </p:nvSpPr>
          <p:spPr>
            <a:xfrm>
              <a:off x="554249" y="606114"/>
              <a:ext cx="14453" cy="14453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383" y="391"/>
                  </a:moveTo>
                  <a:cubicBezTo>
                    <a:pt x="349" y="425"/>
                    <a:pt x="315" y="425"/>
                    <a:pt x="315" y="391"/>
                  </a:cubicBezTo>
                  <a:lnTo>
                    <a:pt x="136" y="212"/>
                  </a:lnTo>
                  <a:cubicBezTo>
                    <a:pt x="68" y="178"/>
                    <a:pt x="34" y="144"/>
                    <a:pt x="0" y="68"/>
                  </a:cubicBezTo>
                  <a:lnTo>
                    <a:pt x="0" y="0"/>
                  </a:lnTo>
                  <a:lnTo>
                    <a:pt x="34" y="0"/>
                  </a:lnTo>
                  <a:cubicBezTo>
                    <a:pt x="213" y="0"/>
                    <a:pt x="349" y="212"/>
                    <a:pt x="383" y="357"/>
                  </a:cubicBezTo>
                  <a:cubicBezTo>
                    <a:pt x="425" y="357"/>
                    <a:pt x="383" y="391"/>
                    <a:pt x="383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6" name="Google Shape;286;p32"/>
            <p:cNvSpPr/>
            <p:nvPr/>
          </p:nvSpPr>
          <p:spPr>
            <a:xfrm>
              <a:off x="574450" y="612167"/>
              <a:ext cx="11018" cy="10712"/>
            </a:xfrm>
            <a:custGeom>
              <a:avLst/>
              <a:gdLst/>
              <a:ahLst/>
              <a:cxnLst/>
              <a:rect l="l" t="t" r="r" b="b"/>
              <a:pathLst>
                <a:path w="324" h="315" extrusionOk="0">
                  <a:moveTo>
                    <a:pt x="290" y="315"/>
                  </a:moveTo>
                  <a:cubicBezTo>
                    <a:pt x="256" y="315"/>
                    <a:pt x="213" y="315"/>
                    <a:pt x="213" y="281"/>
                  </a:cubicBezTo>
                  <a:cubicBezTo>
                    <a:pt x="179" y="247"/>
                    <a:pt x="145" y="213"/>
                    <a:pt x="111" y="179"/>
                  </a:cubicBezTo>
                  <a:cubicBezTo>
                    <a:pt x="77" y="145"/>
                    <a:pt x="43" y="102"/>
                    <a:pt x="1" y="68"/>
                  </a:cubicBezTo>
                  <a:cubicBezTo>
                    <a:pt x="1" y="34"/>
                    <a:pt x="1" y="0"/>
                    <a:pt x="43" y="0"/>
                  </a:cubicBezTo>
                  <a:lnTo>
                    <a:pt x="77" y="0"/>
                  </a:lnTo>
                  <a:cubicBezTo>
                    <a:pt x="145" y="0"/>
                    <a:pt x="179" y="34"/>
                    <a:pt x="213" y="102"/>
                  </a:cubicBezTo>
                  <a:cubicBezTo>
                    <a:pt x="256" y="145"/>
                    <a:pt x="290" y="213"/>
                    <a:pt x="290" y="247"/>
                  </a:cubicBezTo>
                  <a:cubicBezTo>
                    <a:pt x="324" y="281"/>
                    <a:pt x="290" y="281"/>
                    <a:pt x="290" y="3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7" name="Google Shape;287;p32"/>
            <p:cNvSpPr/>
            <p:nvPr/>
          </p:nvSpPr>
          <p:spPr>
            <a:xfrm>
              <a:off x="474808" y="479844"/>
              <a:ext cx="465699" cy="158917"/>
            </a:xfrm>
            <a:custGeom>
              <a:avLst/>
              <a:gdLst/>
              <a:ahLst/>
              <a:cxnLst/>
              <a:rect l="l" t="t" r="r" b="b"/>
              <a:pathLst>
                <a:path w="13694" h="4673" extrusionOk="0">
                  <a:moveTo>
                    <a:pt x="13515" y="3645"/>
                  </a:moveTo>
                  <a:cubicBezTo>
                    <a:pt x="12063" y="4673"/>
                    <a:pt x="493" y="706"/>
                    <a:pt x="493" y="706"/>
                  </a:cubicBezTo>
                  <a:lnTo>
                    <a:pt x="0" y="1"/>
                  </a:lnTo>
                  <a:cubicBezTo>
                    <a:pt x="0" y="1"/>
                    <a:pt x="12955" y="986"/>
                    <a:pt x="13626" y="3220"/>
                  </a:cubicBezTo>
                  <a:cubicBezTo>
                    <a:pt x="13694" y="3433"/>
                    <a:pt x="13660" y="3569"/>
                    <a:pt x="13515" y="36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8" name="Google Shape;288;p32"/>
            <p:cNvSpPr/>
            <p:nvPr/>
          </p:nvSpPr>
          <p:spPr>
            <a:xfrm>
              <a:off x="619238" y="533882"/>
              <a:ext cx="15643" cy="9556"/>
            </a:xfrm>
            <a:custGeom>
              <a:avLst/>
              <a:gdLst/>
              <a:ahLst/>
              <a:cxnLst/>
              <a:rect l="l" t="t" r="r" b="b"/>
              <a:pathLst>
                <a:path w="460" h="281" extrusionOk="0">
                  <a:moveTo>
                    <a:pt x="425" y="281"/>
                  </a:moveTo>
                  <a:lnTo>
                    <a:pt x="349" y="281"/>
                  </a:lnTo>
                  <a:cubicBezTo>
                    <a:pt x="281" y="281"/>
                    <a:pt x="247" y="247"/>
                    <a:pt x="213" y="213"/>
                  </a:cubicBezTo>
                  <a:cubicBezTo>
                    <a:pt x="136" y="213"/>
                    <a:pt x="69" y="179"/>
                    <a:pt x="35" y="145"/>
                  </a:cubicBezTo>
                  <a:cubicBezTo>
                    <a:pt x="1" y="111"/>
                    <a:pt x="35" y="68"/>
                    <a:pt x="69" y="34"/>
                  </a:cubicBezTo>
                  <a:lnTo>
                    <a:pt x="69" y="34"/>
                  </a:lnTo>
                  <a:cubicBezTo>
                    <a:pt x="136" y="0"/>
                    <a:pt x="213" y="34"/>
                    <a:pt x="281" y="68"/>
                  </a:cubicBezTo>
                  <a:cubicBezTo>
                    <a:pt x="349" y="111"/>
                    <a:pt x="383" y="145"/>
                    <a:pt x="425" y="213"/>
                  </a:cubicBezTo>
                  <a:cubicBezTo>
                    <a:pt x="459" y="247"/>
                    <a:pt x="425" y="247"/>
                    <a:pt x="425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9" name="Google Shape;289;p32"/>
            <p:cNvSpPr/>
            <p:nvPr/>
          </p:nvSpPr>
          <p:spPr>
            <a:xfrm>
              <a:off x="617809" y="518272"/>
              <a:ext cx="19384" cy="8400"/>
            </a:xfrm>
            <a:custGeom>
              <a:avLst/>
              <a:gdLst/>
              <a:ahLst/>
              <a:cxnLst/>
              <a:rect l="l" t="t" r="r" b="b"/>
              <a:pathLst>
                <a:path w="570" h="247" extrusionOk="0">
                  <a:moveTo>
                    <a:pt x="569" y="247"/>
                  </a:moveTo>
                  <a:lnTo>
                    <a:pt x="501" y="247"/>
                  </a:lnTo>
                  <a:cubicBezTo>
                    <a:pt x="357" y="213"/>
                    <a:pt x="178" y="179"/>
                    <a:pt x="43" y="103"/>
                  </a:cubicBezTo>
                  <a:cubicBezTo>
                    <a:pt x="0" y="69"/>
                    <a:pt x="0" y="35"/>
                    <a:pt x="43" y="1"/>
                  </a:cubicBezTo>
                  <a:lnTo>
                    <a:pt x="77" y="1"/>
                  </a:lnTo>
                  <a:cubicBezTo>
                    <a:pt x="255" y="1"/>
                    <a:pt x="391" y="103"/>
                    <a:pt x="535" y="179"/>
                  </a:cubicBezTo>
                  <a:cubicBezTo>
                    <a:pt x="569" y="179"/>
                    <a:pt x="569" y="213"/>
                    <a:pt x="569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0" name="Google Shape;290;p32"/>
            <p:cNvSpPr/>
            <p:nvPr/>
          </p:nvSpPr>
          <p:spPr>
            <a:xfrm>
              <a:off x="652735" y="519429"/>
              <a:ext cx="22887" cy="9556"/>
            </a:xfrm>
            <a:custGeom>
              <a:avLst/>
              <a:gdLst/>
              <a:ahLst/>
              <a:cxnLst/>
              <a:rect l="l" t="t" r="r" b="b"/>
              <a:pathLst>
                <a:path w="673" h="281" extrusionOk="0">
                  <a:moveTo>
                    <a:pt x="638" y="281"/>
                  </a:moveTo>
                  <a:lnTo>
                    <a:pt x="604" y="281"/>
                  </a:lnTo>
                  <a:cubicBezTo>
                    <a:pt x="502" y="247"/>
                    <a:pt x="392" y="247"/>
                    <a:pt x="324" y="213"/>
                  </a:cubicBezTo>
                  <a:lnTo>
                    <a:pt x="213" y="213"/>
                  </a:lnTo>
                  <a:cubicBezTo>
                    <a:pt x="145" y="179"/>
                    <a:pt x="111" y="179"/>
                    <a:pt x="77" y="145"/>
                  </a:cubicBezTo>
                  <a:cubicBezTo>
                    <a:pt x="35" y="145"/>
                    <a:pt x="1" y="69"/>
                    <a:pt x="35" y="35"/>
                  </a:cubicBezTo>
                  <a:lnTo>
                    <a:pt x="77" y="35"/>
                  </a:lnTo>
                  <a:cubicBezTo>
                    <a:pt x="111" y="35"/>
                    <a:pt x="145" y="1"/>
                    <a:pt x="213" y="35"/>
                  </a:cubicBezTo>
                  <a:cubicBezTo>
                    <a:pt x="247" y="35"/>
                    <a:pt x="290" y="35"/>
                    <a:pt x="358" y="69"/>
                  </a:cubicBezTo>
                  <a:cubicBezTo>
                    <a:pt x="426" y="69"/>
                    <a:pt x="536" y="111"/>
                    <a:pt x="604" y="145"/>
                  </a:cubicBezTo>
                  <a:cubicBezTo>
                    <a:pt x="672" y="179"/>
                    <a:pt x="672" y="247"/>
                    <a:pt x="638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1" name="Google Shape;291;p32"/>
            <p:cNvSpPr/>
            <p:nvPr/>
          </p:nvSpPr>
          <p:spPr>
            <a:xfrm>
              <a:off x="650457" y="537623"/>
              <a:ext cx="17922" cy="9590"/>
            </a:xfrm>
            <a:custGeom>
              <a:avLst/>
              <a:gdLst/>
              <a:ahLst/>
              <a:cxnLst/>
              <a:rect l="l" t="t" r="r" b="b"/>
              <a:pathLst>
                <a:path w="527" h="282" extrusionOk="0">
                  <a:moveTo>
                    <a:pt x="493" y="281"/>
                  </a:moveTo>
                  <a:lnTo>
                    <a:pt x="459" y="281"/>
                  </a:lnTo>
                  <a:cubicBezTo>
                    <a:pt x="391" y="247"/>
                    <a:pt x="314" y="213"/>
                    <a:pt x="246" y="171"/>
                  </a:cubicBezTo>
                  <a:cubicBezTo>
                    <a:pt x="178" y="171"/>
                    <a:pt x="102" y="171"/>
                    <a:pt x="34" y="137"/>
                  </a:cubicBezTo>
                  <a:cubicBezTo>
                    <a:pt x="0" y="103"/>
                    <a:pt x="0" y="69"/>
                    <a:pt x="34" y="35"/>
                  </a:cubicBezTo>
                  <a:lnTo>
                    <a:pt x="68" y="35"/>
                  </a:lnTo>
                  <a:cubicBezTo>
                    <a:pt x="144" y="1"/>
                    <a:pt x="212" y="35"/>
                    <a:pt x="280" y="69"/>
                  </a:cubicBezTo>
                  <a:cubicBezTo>
                    <a:pt x="357" y="103"/>
                    <a:pt x="425" y="137"/>
                    <a:pt x="493" y="171"/>
                  </a:cubicBezTo>
                  <a:cubicBezTo>
                    <a:pt x="527" y="213"/>
                    <a:pt x="527" y="247"/>
                    <a:pt x="493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2" name="Google Shape;292;p32"/>
            <p:cNvSpPr/>
            <p:nvPr/>
          </p:nvSpPr>
          <p:spPr>
            <a:xfrm>
              <a:off x="681642" y="555545"/>
              <a:ext cx="9862" cy="8400"/>
            </a:xfrm>
            <a:custGeom>
              <a:avLst/>
              <a:gdLst/>
              <a:ahLst/>
              <a:cxnLst/>
              <a:rect l="l" t="t" r="r" b="b"/>
              <a:pathLst>
                <a:path w="290" h="247" extrusionOk="0">
                  <a:moveTo>
                    <a:pt x="247" y="247"/>
                  </a:moveTo>
                  <a:cubicBezTo>
                    <a:pt x="247" y="247"/>
                    <a:pt x="213" y="247"/>
                    <a:pt x="179" y="213"/>
                  </a:cubicBezTo>
                  <a:cubicBezTo>
                    <a:pt x="145" y="213"/>
                    <a:pt x="145" y="179"/>
                    <a:pt x="111" y="145"/>
                  </a:cubicBezTo>
                  <a:cubicBezTo>
                    <a:pt x="77" y="145"/>
                    <a:pt x="34" y="111"/>
                    <a:pt x="0" y="111"/>
                  </a:cubicBezTo>
                  <a:lnTo>
                    <a:pt x="0" y="34"/>
                  </a:lnTo>
                  <a:lnTo>
                    <a:pt x="34" y="0"/>
                  </a:lnTo>
                  <a:cubicBezTo>
                    <a:pt x="145" y="0"/>
                    <a:pt x="213" y="111"/>
                    <a:pt x="247" y="179"/>
                  </a:cubicBezTo>
                  <a:cubicBezTo>
                    <a:pt x="289" y="213"/>
                    <a:pt x="289" y="213"/>
                    <a:pt x="247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3" name="Google Shape;293;p32"/>
            <p:cNvSpPr/>
            <p:nvPr/>
          </p:nvSpPr>
          <p:spPr>
            <a:xfrm>
              <a:off x="680485" y="537623"/>
              <a:ext cx="18228" cy="9590"/>
            </a:xfrm>
            <a:custGeom>
              <a:avLst/>
              <a:gdLst/>
              <a:ahLst/>
              <a:cxnLst/>
              <a:rect l="l" t="t" r="r" b="b"/>
              <a:pathLst>
                <a:path w="536" h="282" extrusionOk="0">
                  <a:moveTo>
                    <a:pt x="493" y="281"/>
                  </a:moveTo>
                  <a:lnTo>
                    <a:pt x="459" y="281"/>
                  </a:lnTo>
                  <a:cubicBezTo>
                    <a:pt x="323" y="247"/>
                    <a:pt x="111" y="213"/>
                    <a:pt x="34" y="69"/>
                  </a:cubicBezTo>
                  <a:cubicBezTo>
                    <a:pt x="0" y="35"/>
                    <a:pt x="34" y="1"/>
                    <a:pt x="34" y="1"/>
                  </a:cubicBezTo>
                  <a:lnTo>
                    <a:pt x="68" y="1"/>
                  </a:lnTo>
                  <a:cubicBezTo>
                    <a:pt x="145" y="1"/>
                    <a:pt x="213" y="35"/>
                    <a:pt x="281" y="69"/>
                  </a:cubicBezTo>
                  <a:cubicBezTo>
                    <a:pt x="357" y="103"/>
                    <a:pt x="425" y="137"/>
                    <a:pt x="493" y="171"/>
                  </a:cubicBezTo>
                  <a:cubicBezTo>
                    <a:pt x="536" y="171"/>
                    <a:pt x="536" y="247"/>
                    <a:pt x="493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4" name="Google Shape;294;p32"/>
            <p:cNvSpPr/>
            <p:nvPr/>
          </p:nvSpPr>
          <p:spPr>
            <a:xfrm>
              <a:off x="697251" y="527794"/>
              <a:ext cx="23125" cy="8434"/>
            </a:xfrm>
            <a:custGeom>
              <a:avLst/>
              <a:gdLst/>
              <a:ahLst/>
              <a:cxnLst/>
              <a:rect l="l" t="t" r="r" b="b"/>
              <a:pathLst>
                <a:path w="680" h="248" extrusionOk="0">
                  <a:moveTo>
                    <a:pt x="637" y="247"/>
                  </a:moveTo>
                  <a:lnTo>
                    <a:pt x="603" y="247"/>
                  </a:lnTo>
                  <a:cubicBezTo>
                    <a:pt x="501" y="247"/>
                    <a:pt x="391" y="213"/>
                    <a:pt x="289" y="213"/>
                  </a:cubicBezTo>
                  <a:cubicBezTo>
                    <a:pt x="213" y="179"/>
                    <a:pt x="111" y="179"/>
                    <a:pt x="43" y="145"/>
                  </a:cubicBezTo>
                  <a:cubicBezTo>
                    <a:pt x="0" y="111"/>
                    <a:pt x="0" y="35"/>
                    <a:pt x="43" y="35"/>
                  </a:cubicBezTo>
                  <a:cubicBezTo>
                    <a:pt x="77" y="35"/>
                    <a:pt x="77" y="1"/>
                    <a:pt x="77" y="1"/>
                  </a:cubicBezTo>
                  <a:cubicBezTo>
                    <a:pt x="179" y="1"/>
                    <a:pt x="255" y="35"/>
                    <a:pt x="323" y="77"/>
                  </a:cubicBezTo>
                  <a:cubicBezTo>
                    <a:pt x="425" y="77"/>
                    <a:pt x="535" y="111"/>
                    <a:pt x="603" y="145"/>
                  </a:cubicBezTo>
                  <a:cubicBezTo>
                    <a:pt x="680" y="145"/>
                    <a:pt x="680" y="213"/>
                    <a:pt x="637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5" name="Google Shape;295;p32"/>
            <p:cNvSpPr/>
            <p:nvPr/>
          </p:nvSpPr>
          <p:spPr>
            <a:xfrm>
              <a:off x="810496" y="572310"/>
              <a:ext cx="14453" cy="8706"/>
            </a:xfrm>
            <a:custGeom>
              <a:avLst/>
              <a:gdLst/>
              <a:ahLst/>
              <a:cxnLst/>
              <a:rect l="l" t="t" r="r" b="b"/>
              <a:pathLst>
                <a:path w="425" h="256" extrusionOk="0">
                  <a:moveTo>
                    <a:pt x="391" y="213"/>
                  </a:moveTo>
                  <a:cubicBezTo>
                    <a:pt x="391" y="213"/>
                    <a:pt x="391" y="255"/>
                    <a:pt x="357" y="213"/>
                  </a:cubicBezTo>
                  <a:cubicBezTo>
                    <a:pt x="281" y="213"/>
                    <a:pt x="247" y="213"/>
                    <a:pt x="179" y="179"/>
                  </a:cubicBezTo>
                  <a:cubicBezTo>
                    <a:pt x="145" y="179"/>
                    <a:pt x="68" y="179"/>
                    <a:pt x="34" y="111"/>
                  </a:cubicBezTo>
                  <a:cubicBezTo>
                    <a:pt x="0" y="111"/>
                    <a:pt x="0" y="77"/>
                    <a:pt x="34" y="43"/>
                  </a:cubicBezTo>
                  <a:lnTo>
                    <a:pt x="68" y="43"/>
                  </a:lnTo>
                  <a:cubicBezTo>
                    <a:pt x="111" y="0"/>
                    <a:pt x="179" y="43"/>
                    <a:pt x="213" y="77"/>
                  </a:cubicBezTo>
                  <a:cubicBezTo>
                    <a:pt x="281" y="77"/>
                    <a:pt x="323" y="111"/>
                    <a:pt x="391" y="145"/>
                  </a:cubicBezTo>
                  <a:cubicBezTo>
                    <a:pt x="425" y="145"/>
                    <a:pt x="425" y="213"/>
                    <a:pt x="391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" name="Google Shape;296;p32"/>
            <p:cNvSpPr/>
            <p:nvPr/>
          </p:nvSpPr>
          <p:spPr>
            <a:xfrm>
              <a:off x="787677" y="552076"/>
              <a:ext cx="22853" cy="11869"/>
            </a:xfrm>
            <a:custGeom>
              <a:avLst/>
              <a:gdLst/>
              <a:ahLst/>
              <a:cxnLst/>
              <a:rect l="l" t="t" r="r" b="b"/>
              <a:pathLst>
                <a:path w="672" h="349" extrusionOk="0">
                  <a:moveTo>
                    <a:pt x="637" y="315"/>
                  </a:moveTo>
                  <a:cubicBezTo>
                    <a:pt x="637" y="315"/>
                    <a:pt x="637" y="349"/>
                    <a:pt x="603" y="315"/>
                  </a:cubicBezTo>
                  <a:cubicBezTo>
                    <a:pt x="527" y="315"/>
                    <a:pt x="425" y="281"/>
                    <a:pt x="314" y="247"/>
                  </a:cubicBezTo>
                  <a:cubicBezTo>
                    <a:pt x="212" y="247"/>
                    <a:pt x="102" y="213"/>
                    <a:pt x="34" y="170"/>
                  </a:cubicBezTo>
                  <a:cubicBezTo>
                    <a:pt x="0" y="136"/>
                    <a:pt x="0" y="102"/>
                    <a:pt x="34" y="69"/>
                  </a:cubicBezTo>
                  <a:lnTo>
                    <a:pt x="34" y="69"/>
                  </a:lnTo>
                  <a:cubicBezTo>
                    <a:pt x="246" y="1"/>
                    <a:pt x="493" y="136"/>
                    <a:pt x="637" y="247"/>
                  </a:cubicBezTo>
                  <a:cubicBezTo>
                    <a:pt x="671" y="281"/>
                    <a:pt x="671" y="315"/>
                    <a:pt x="637" y="3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" name="Google Shape;297;p32"/>
            <p:cNvSpPr/>
            <p:nvPr/>
          </p:nvSpPr>
          <p:spPr>
            <a:xfrm>
              <a:off x="787677" y="537623"/>
              <a:ext cx="28906" cy="9590"/>
            </a:xfrm>
            <a:custGeom>
              <a:avLst/>
              <a:gdLst/>
              <a:ahLst/>
              <a:cxnLst/>
              <a:rect l="l" t="t" r="r" b="b"/>
              <a:pathLst>
                <a:path w="850" h="282" extrusionOk="0">
                  <a:moveTo>
                    <a:pt x="816" y="281"/>
                  </a:moveTo>
                  <a:lnTo>
                    <a:pt x="782" y="281"/>
                  </a:lnTo>
                  <a:cubicBezTo>
                    <a:pt x="569" y="281"/>
                    <a:pt x="246" y="281"/>
                    <a:pt x="34" y="137"/>
                  </a:cubicBezTo>
                  <a:cubicBezTo>
                    <a:pt x="0" y="103"/>
                    <a:pt x="34" y="69"/>
                    <a:pt x="34" y="35"/>
                  </a:cubicBezTo>
                  <a:lnTo>
                    <a:pt x="68" y="35"/>
                  </a:lnTo>
                  <a:cubicBezTo>
                    <a:pt x="212" y="1"/>
                    <a:pt x="314" y="69"/>
                    <a:pt x="425" y="69"/>
                  </a:cubicBezTo>
                  <a:cubicBezTo>
                    <a:pt x="569" y="103"/>
                    <a:pt x="671" y="137"/>
                    <a:pt x="816" y="171"/>
                  </a:cubicBezTo>
                  <a:cubicBezTo>
                    <a:pt x="850" y="213"/>
                    <a:pt x="850" y="247"/>
                    <a:pt x="816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8" name="Google Shape;298;p32"/>
            <p:cNvSpPr/>
            <p:nvPr/>
          </p:nvSpPr>
          <p:spPr>
            <a:xfrm>
              <a:off x="744317" y="526638"/>
              <a:ext cx="24009" cy="8434"/>
            </a:xfrm>
            <a:custGeom>
              <a:avLst/>
              <a:gdLst/>
              <a:ahLst/>
              <a:cxnLst/>
              <a:rect l="l" t="t" r="r" b="b"/>
              <a:pathLst>
                <a:path w="706" h="248" extrusionOk="0">
                  <a:moveTo>
                    <a:pt x="638" y="247"/>
                  </a:moveTo>
                  <a:lnTo>
                    <a:pt x="604" y="247"/>
                  </a:lnTo>
                  <a:cubicBezTo>
                    <a:pt x="494" y="247"/>
                    <a:pt x="426" y="213"/>
                    <a:pt x="315" y="213"/>
                  </a:cubicBezTo>
                  <a:lnTo>
                    <a:pt x="179" y="213"/>
                  </a:lnTo>
                  <a:cubicBezTo>
                    <a:pt x="145" y="179"/>
                    <a:pt x="103" y="213"/>
                    <a:pt x="35" y="179"/>
                  </a:cubicBezTo>
                  <a:cubicBezTo>
                    <a:pt x="1" y="179"/>
                    <a:pt x="1" y="111"/>
                    <a:pt x="35" y="111"/>
                  </a:cubicBezTo>
                  <a:lnTo>
                    <a:pt x="35" y="111"/>
                  </a:lnTo>
                  <a:cubicBezTo>
                    <a:pt x="213" y="1"/>
                    <a:pt x="460" y="35"/>
                    <a:pt x="638" y="111"/>
                  </a:cubicBezTo>
                  <a:cubicBezTo>
                    <a:pt x="706" y="111"/>
                    <a:pt x="706" y="213"/>
                    <a:pt x="638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" name="Google Shape;299;p32"/>
            <p:cNvSpPr/>
            <p:nvPr/>
          </p:nvSpPr>
          <p:spPr>
            <a:xfrm>
              <a:off x="738264" y="554388"/>
              <a:ext cx="21697" cy="6087"/>
            </a:xfrm>
            <a:custGeom>
              <a:avLst/>
              <a:gdLst/>
              <a:ahLst/>
              <a:cxnLst/>
              <a:rect l="l" t="t" r="r" b="b"/>
              <a:pathLst>
                <a:path w="638" h="179" extrusionOk="0">
                  <a:moveTo>
                    <a:pt x="604" y="179"/>
                  </a:moveTo>
                  <a:lnTo>
                    <a:pt x="570" y="179"/>
                  </a:lnTo>
                  <a:lnTo>
                    <a:pt x="323" y="179"/>
                  </a:lnTo>
                  <a:cubicBezTo>
                    <a:pt x="247" y="179"/>
                    <a:pt x="145" y="179"/>
                    <a:pt x="68" y="145"/>
                  </a:cubicBezTo>
                  <a:cubicBezTo>
                    <a:pt x="34" y="145"/>
                    <a:pt x="0" y="68"/>
                    <a:pt x="34" y="34"/>
                  </a:cubicBezTo>
                  <a:lnTo>
                    <a:pt x="68" y="34"/>
                  </a:lnTo>
                  <a:cubicBezTo>
                    <a:pt x="145" y="1"/>
                    <a:pt x="247" y="1"/>
                    <a:pt x="323" y="1"/>
                  </a:cubicBezTo>
                  <a:cubicBezTo>
                    <a:pt x="425" y="34"/>
                    <a:pt x="493" y="68"/>
                    <a:pt x="604" y="102"/>
                  </a:cubicBezTo>
                  <a:cubicBezTo>
                    <a:pt x="638" y="102"/>
                    <a:pt x="638" y="179"/>
                    <a:pt x="604" y="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" name="Google Shape;300;p32"/>
            <p:cNvSpPr/>
            <p:nvPr/>
          </p:nvSpPr>
          <p:spPr>
            <a:xfrm>
              <a:off x="769449" y="568842"/>
              <a:ext cx="15950" cy="7244"/>
            </a:xfrm>
            <a:custGeom>
              <a:avLst/>
              <a:gdLst/>
              <a:ahLst/>
              <a:cxnLst/>
              <a:rect l="l" t="t" r="r" b="b"/>
              <a:pathLst>
                <a:path w="469" h="213" extrusionOk="0">
                  <a:moveTo>
                    <a:pt x="426" y="213"/>
                  </a:moveTo>
                  <a:lnTo>
                    <a:pt x="392" y="213"/>
                  </a:lnTo>
                  <a:cubicBezTo>
                    <a:pt x="324" y="213"/>
                    <a:pt x="256" y="179"/>
                    <a:pt x="213" y="179"/>
                  </a:cubicBezTo>
                  <a:lnTo>
                    <a:pt x="145" y="179"/>
                  </a:lnTo>
                  <a:cubicBezTo>
                    <a:pt x="111" y="145"/>
                    <a:pt x="77" y="145"/>
                    <a:pt x="43" y="145"/>
                  </a:cubicBezTo>
                  <a:cubicBezTo>
                    <a:pt x="1" y="102"/>
                    <a:pt x="1" y="34"/>
                    <a:pt x="43" y="34"/>
                  </a:cubicBezTo>
                  <a:lnTo>
                    <a:pt x="43" y="0"/>
                  </a:lnTo>
                  <a:lnTo>
                    <a:pt x="145" y="0"/>
                  </a:lnTo>
                  <a:cubicBezTo>
                    <a:pt x="179" y="0"/>
                    <a:pt x="213" y="0"/>
                    <a:pt x="256" y="34"/>
                  </a:cubicBezTo>
                  <a:cubicBezTo>
                    <a:pt x="324" y="34"/>
                    <a:pt x="392" y="68"/>
                    <a:pt x="426" y="102"/>
                  </a:cubicBezTo>
                  <a:cubicBezTo>
                    <a:pt x="468" y="145"/>
                    <a:pt x="468" y="179"/>
                    <a:pt x="426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" name="Google Shape;301;p32"/>
            <p:cNvSpPr/>
            <p:nvPr/>
          </p:nvSpPr>
          <p:spPr>
            <a:xfrm>
              <a:off x="699836" y="549491"/>
              <a:ext cx="19112" cy="10984"/>
            </a:xfrm>
            <a:custGeom>
              <a:avLst/>
              <a:gdLst/>
              <a:ahLst/>
              <a:cxnLst/>
              <a:rect l="l" t="t" r="r" b="b"/>
              <a:pathLst>
                <a:path w="562" h="323" extrusionOk="0">
                  <a:moveTo>
                    <a:pt x="493" y="289"/>
                  </a:moveTo>
                  <a:cubicBezTo>
                    <a:pt x="493" y="323"/>
                    <a:pt x="459" y="323"/>
                    <a:pt x="425" y="323"/>
                  </a:cubicBezTo>
                  <a:cubicBezTo>
                    <a:pt x="349" y="289"/>
                    <a:pt x="281" y="246"/>
                    <a:pt x="213" y="212"/>
                  </a:cubicBezTo>
                  <a:cubicBezTo>
                    <a:pt x="137" y="212"/>
                    <a:pt x="69" y="212"/>
                    <a:pt x="1" y="145"/>
                  </a:cubicBezTo>
                  <a:lnTo>
                    <a:pt x="1" y="77"/>
                  </a:lnTo>
                  <a:lnTo>
                    <a:pt x="35" y="77"/>
                  </a:lnTo>
                  <a:cubicBezTo>
                    <a:pt x="103" y="0"/>
                    <a:pt x="213" y="34"/>
                    <a:pt x="281" y="77"/>
                  </a:cubicBezTo>
                  <a:cubicBezTo>
                    <a:pt x="349" y="77"/>
                    <a:pt x="425" y="145"/>
                    <a:pt x="493" y="178"/>
                  </a:cubicBezTo>
                  <a:cubicBezTo>
                    <a:pt x="561" y="212"/>
                    <a:pt x="527" y="289"/>
                    <a:pt x="493" y="2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" name="Google Shape;302;p32"/>
            <p:cNvSpPr/>
            <p:nvPr/>
          </p:nvSpPr>
          <p:spPr>
            <a:xfrm>
              <a:off x="486643" y="497766"/>
              <a:ext cx="451552" cy="292669"/>
            </a:xfrm>
            <a:custGeom>
              <a:avLst/>
              <a:gdLst/>
              <a:ahLst/>
              <a:cxnLst/>
              <a:rect l="l" t="t" r="r" b="b"/>
              <a:pathLst>
                <a:path w="13278" h="8606" extrusionOk="0">
                  <a:moveTo>
                    <a:pt x="12072" y="7366"/>
                  </a:moveTo>
                  <a:cubicBezTo>
                    <a:pt x="10339" y="8606"/>
                    <a:pt x="323" y="782"/>
                    <a:pt x="323" y="782"/>
                  </a:cubicBezTo>
                  <a:lnTo>
                    <a:pt x="0" y="1"/>
                  </a:lnTo>
                  <a:cubicBezTo>
                    <a:pt x="0" y="1"/>
                    <a:pt x="13278" y="5063"/>
                    <a:pt x="12250" y="7187"/>
                  </a:cubicBezTo>
                  <a:cubicBezTo>
                    <a:pt x="12216" y="7255"/>
                    <a:pt x="12140" y="7332"/>
                    <a:pt x="12072" y="73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" name="Google Shape;303;p32"/>
            <p:cNvSpPr/>
            <p:nvPr/>
          </p:nvSpPr>
          <p:spPr>
            <a:xfrm>
              <a:off x="834471" y="725412"/>
              <a:ext cx="19384" cy="10712"/>
            </a:xfrm>
            <a:custGeom>
              <a:avLst/>
              <a:gdLst/>
              <a:ahLst/>
              <a:cxnLst/>
              <a:rect l="l" t="t" r="r" b="b"/>
              <a:pathLst>
                <a:path w="570" h="315" extrusionOk="0">
                  <a:moveTo>
                    <a:pt x="535" y="281"/>
                  </a:moveTo>
                  <a:cubicBezTo>
                    <a:pt x="535" y="281"/>
                    <a:pt x="535" y="315"/>
                    <a:pt x="501" y="281"/>
                  </a:cubicBezTo>
                  <a:lnTo>
                    <a:pt x="391" y="281"/>
                  </a:lnTo>
                  <a:lnTo>
                    <a:pt x="391" y="281"/>
                  </a:lnTo>
                  <a:lnTo>
                    <a:pt x="357" y="281"/>
                  </a:lnTo>
                  <a:cubicBezTo>
                    <a:pt x="323" y="281"/>
                    <a:pt x="289" y="247"/>
                    <a:pt x="255" y="247"/>
                  </a:cubicBezTo>
                  <a:cubicBezTo>
                    <a:pt x="179" y="213"/>
                    <a:pt x="111" y="213"/>
                    <a:pt x="43" y="136"/>
                  </a:cubicBezTo>
                  <a:cubicBezTo>
                    <a:pt x="0" y="102"/>
                    <a:pt x="43" y="68"/>
                    <a:pt x="77" y="34"/>
                  </a:cubicBezTo>
                  <a:lnTo>
                    <a:pt x="111" y="0"/>
                  </a:lnTo>
                  <a:cubicBezTo>
                    <a:pt x="179" y="0"/>
                    <a:pt x="255" y="34"/>
                    <a:pt x="323" y="68"/>
                  </a:cubicBezTo>
                  <a:cubicBezTo>
                    <a:pt x="391" y="102"/>
                    <a:pt x="467" y="136"/>
                    <a:pt x="535" y="170"/>
                  </a:cubicBezTo>
                  <a:cubicBezTo>
                    <a:pt x="569" y="213"/>
                    <a:pt x="569" y="281"/>
                    <a:pt x="535" y="2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" name="Google Shape;304;p32"/>
            <p:cNvSpPr/>
            <p:nvPr/>
          </p:nvSpPr>
          <p:spPr>
            <a:xfrm>
              <a:off x="859875" y="730037"/>
              <a:ext cx="17956" cy="9862"/>
            </a:xfrm>
            <a:custGeom>
              <a:avLst/>
              <a:gdLst/>
              <a:ahLst/>
              <a:cxnLst/>
              <a:rect l="l" t="t" r="r" b="b"/>
              <a:pathLst>
                <a:path w="528" h="290" extrusionOk="0">
                  <a:moveTo>
                    <a:pt x="493" y="289"/>
                  </a:moveTo>
                  <a:lnTo>
                    <a:pt x="460" y="289"/>
                  </a:lnTo>
                  <a:cubicBezTo>
                    <a:pt x="315" y="247"/>
                    <a:pt x="179" y="213"/>
                    <a:pt x="35" y="111"/>
                  </a:cubicBezTo>
                  <a:cubicBezTo>
                    <a:pt x="1" y="111"/>
                    <a:pt x="1" y="77"/>
                    <a:pt x="35" y="34"/>
                  </a:cubicBezTo>
                  <a:lnTo>
                    <a:pt x="35" y="34"/>
                  </a:lnTo>
                  <a:cubicBezTo>
                    <a:pt x="213" y="0"/>
                    <a:pt x="392" y="77"/>
                    <a:pt x="493" y="179"/>
                  </a:cubicBezTo>
                  <a:cubicBezTo>
                    <a:pt x="527" y="213"/>
                    <a:pt x="527" y="247"/>
                    <a:pt x="493" y="2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" name="Google Shape;305;p32"/>
            <p:cNvSpPr/>
            <p:nvPr/>
          </p:nvSpPr>
          <p:spPr>
            <a:xfrm>
              <a:off x="828690" y="704906"/>
              <a:ext cx="21697" cy="11869"/>
            </a:xfrm>
            <a:custGeom>
              <a:avLst/>
              <a:gdLst/>
              <a:ahLst/>
              <a:cxnLst/>
              <a:rect l="l" t="t" r="r" b="b"/>
              <a:pathLst>
                <a:path w="638" h="349" extrusionOk="0">
                  <a:moveTo>
                    <a:pt x="595" y="315"/>
                  </a:moveTo>
                  <a:cubicBezTo>
                    <a:pt x="595" y="315"/>
                    <a:pt x="561" y="349"/>
                    <a:pt x="561" y="315"/>
                  </a:cubicBezTo>
                  <a:cubicBezTo>
                    <a:pt x="459" y="281"/>
                    <a:pt x="383" y="281"/>
                    <a:pt x="281" y="247"/>
                  </a:cubicBezTo>
                  <a:cubicBezTo>
                    <a:pt x="213" y="213"/>
                    <a:pt x="102" y="213"/>
                    <a:pt x="34" y="179"/>
                  </a:cubicBezTo>
                  <a:cubicBezTo>
                    <a:pt x="0" y="136"/>
                    <a:pt x="0" y="68"/>
                    <a:pt x="34" y="34"/>
                  </a:cubicBezTo>
                  <a:lnTo>
                    <a:pt x="68" y="34"/>
                  </a:lnTo>
                  <a:cubicBezTo>
                    <a:pt x="170" y="0"/>
                    <a:pt x="247" y="68"/>
                    <a:pt x="315" y="102"/>
                  </a:cubicBezTo>
                  <a:cubicBezTo>
                    <a:pt x="425" y="136"/>
                    <a:pt x="493" y="179"/>
                    <a:pt x="595" y="213"/>
                  </a:cubicBezTo>
                  <a:cubicBezTo>
                    <a:pt x="637" y="247"/>
                    <a:pt x="637" y="315"/>
                    <a:pt x="595" y="3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" name="Google Shape;306;p32"/>
            <p:cNvSpPr/>
            <p:nvPr/>
          </p:nvSpPr>
          <p:spPr>
            <a:xfrm>
              <a:off x="826071" y="683243"/>
              <a:ext cx="19418" cy="9556"/>
            </a:xfrm>
            <a:custGeom>
              <a:avLst/>
              <a:gdLst/>
              <a:ahLst/>
              <a:cxnLst/>
              <a:rect l="l" t="t" r="r" b="b"/>
              <a:pathLst>
                <a:path w="571" h="281" extrusionOk="0">
                  <a:moveTo>
                    <a:pt x="570" y="281"/>
                  </a:moveTo>
                  <a:lnTo>
                    <a:pt x="570" y="281"/>
                  </a:lnTo>
                  <a:cubicBezTo>
                    <a:pt x="460" y="281"/>
                    <a:pt x="392" y="247"/>
                    <a:pt x="324" y="213"/>
                  </a:cubicBezTo>
                  <a:cubicBezTo>
                    <a:pt x="247" y="213"/>
                    <a:pt x="145" y="213"/>
                    <a:pt x="77" y="136"/>
                  </a:cubicBezTo>
                  <a:cubicBezTo>
                    <a:pt x="1" y="102"/>
                    <a:pt x="35" y="68"/>
                    <a:pt x="77" y="34"/>
                  </a:cubicBezTo>
                  <a:lnTo>
                    <a:pt x="111" y="0"/>
                  </a:lnTo>
                  <a:cubicBezTo>
                    <a:pt x="179" y="0"/>
                    <a:pt x="290" y="68"/>
                    <a:pt x="358" y="102"/>
                  </a:cubicBezTo>
                  <a:cubicBezTo>
                    <a:pt x="460" y="136"/>
                    <a:pt x="536" y="179"/>
                    <a:pt x="570" y="2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" name="Google Shape;307;p32"/>
            <p:cNvSpPr/>
            <p:nvPr/>
          </p:nvSpPr>
          <p:spPr>
            <a:xfrm>
              <a:off x="797199" y="702287"/>
              <a:ext cx="21697" cy="12175"/>
            </a:xfrm>
            <a:custGeom>
              <a:avLst/>
              <a:gdLst/>
              <a:ahLst/>
              <a:cxnLst/>
              <a:rect l="l" t="t" r="r" b="b"/>
              <a:pathLst>
                <a:path w="638" h="358" extrusionOk="0">
                  <a:moveTo>
                    <a:pt x="604" y="358"/>
                  </a:moveTo>
                  <a:lnTo>
                    <a:pt x="570" y="358"/>
                  </a:lnTo>
                  <a:cubicBezTo>
                    <a:pt x="459" y="324"/>
                    <a:pt x="357" y="290"/>
                    <a:pt x="247" y="256"/>
                  </a:cubicBezTo>
                  <a:cubicBezTo>
                    <a:pt x="179" y="213"/>
                    <a:pt x="77" y="179"/>
                    <a:pt x="34" y="111"/>
                  </a:cubicBezTo>
                  <a:cubicBezTo>
                    <a:pt x="0" y="77"/>
                    <a:pt x="0" y="43"/>
                    <a:pt x="34" y="1"/>
                  </a:cubicBezTo>
                  <a:lnTo>
                    <a:pt x="111" y="1"/>
                  </a:lnTo>
                  <a:cubicBezTo>
                    <a:pt x="179" y="1"/>
                    <a:pt x="289" y="77"/>
                    <a:pt x="357" y="111"/>
                  </a:cubicBezTo>
                  <a:cubicBezTo>
                    <a:pt x="459" y="145"/>
                    <a:pt x="536" y="213"/>
                    <a:pt x="604" y="290"/>
                  </a:cubicBezTo>
                  <a:cubicBezTo>
                    <a:pt x="638" y="290"/>
                    <a:pt x="638" y="324"/>
                    <a:pt x="604" y="3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" name="Google Shape;308;p32"/>
            <p:cNvSpPr/>
            <p:nvPr/>
          </p:nvSpPr>
          <p:spPr>
            <a:xfrm>
              <a:off x="788833" y="677155"/>
              <a:ext cx="22853" cy="13331"/>
            </a:xfrm>
            <a:custGeom>
              <a:avLst/>
              <a:gdLst/>
              <a:ahLst/>
              <a:cxnLst/>
              <a:rect l="l" t="t" r="r" b="b"/>
              <a:pathLst>
                <a:path w="672" h="392" extrusionOk="0">
                  <a:moveTo>
                    <a:pt x="637" y="392"/>
                  </a:moveTo>
                  <a:lnTo>
                    <a:pt x="569" y="392"/>
                  </a:lnTo>
                  <a:cubicBezTo>
                    <a:pt x="493" y="358"/>
                    <a:pt x="391" y="281"/>
                    <a:pt x="280" y="247"/>
                  </a:cubicBezTo>
                  <a:cubicBezTo>
                    <a:pt x="212" y="213"/>
                    <a:pt x="110" y="179"/>
                    <a:pt x="34" y="103"/>
                  </a:cubicBezTo>
                  <a:cubicBezTo>
                    <a:pt x="0" y="69"/>
                    <a:pt x="0" y="35"/>
                    <a:pt x="34" y="1"/>
                  </a:cubicBezTo>
                  <a:lnTo>
                    <a:pt x="68" y="1"/>
                  </a:lnTo>
                  <a:cubicBezTo>
                    <a:pt x="280" y="1"/>
                    <a:pt x="535" y="145"/>
                    <a:pt x="637" y="315"/>
                  </a:cubicBezTo>
                  <a:cubicBezTo>
                    <a:pt x="671" y="315"/>
                    <a:pt x="671" y="358"/>
                    <a:pt x="637" y="3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" name="Google Shape;309;p32"/>
            <p:cNvSpPr/>
            <p:nvPr/>
          </p:nvSpPr>
          <p:spPr>
            <a:xfrm>
              <a:off x="779277" y="653180"/>
              <a:ext cx="15643" cy="9590"/>
            </a:xfrm>
            <a:custGeom>
              <a:avLst/>
              <a:gdLst/>
              <a:ahLst/>
              <a:cxnLst/>
              <a:rect l="l" t="t" r="r" b="b"/>
              <a:pathLst>
                <a:path w="460" h="282" extrusionOk="0">
                  <a:moveTo>
                    <a:pt x="425" y="281"/>
                  </a:moveTo>
                  <a:lnTo>
                    <a:pt x="349" y="281"/>
                  </a:lnTo>
                  <a:cubicBezTo>
                    <a:pt x="315" y="281"/>
                    <a:pt x="247" y="247"/>
                    <a:pt x="179" y="247"/>
                  </a:cubicBezTo>
                  <a:cubicBezTo>
                    <a:pt x="137" y="213"/>
                    <a:pt x="69" y="213"/>
                    <a:pt x="1" y="171"/>
                  </a:cubicBezTo>
                  <a:cubicBezTo>
                    <a:pt x="1" y="103"/>
                    <a:pt x="1" y="69"/>
                    <a:pt x="35" y="35"/>
                  </a:cubicBezTo>
                  <a:lnTo>
                    <a:pt x="35" y="35"/>
                  </a:lnTo>
                  <a:cubicBezTo>
                    <a:pt x="103" y="1"/>
                    <a:pt x="179" y="35"/>
                    <a:pt x="247" y="69"/>
                  </a:cubicBezTo>
                  <a:cubicBezTo>
                    <a:pt x="315" y="69"/>
                    <a:pt x="391" y="103"/>
                    <a:pt x="425" y="171"/>
                  </a:cubicBezTo>
                  <a:cubicBezTo>
                    <a:pt x="459" y="213"/>
                    <a:pt x="459" y="247"/>
                    <a:pt x="425" y="2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" name="Google Shape;310;p32"/>
            <p:cNvSpPr/>
            <p:nvPr/>
          </p:nvSpPr>
          <p:spPr>
            <a:xfrm>
              <a:off x="761083" y="669946"/>
              <a:ext cx="19384" cy="14487"/>
            </a:xfrm>
            <a:custGeom>
              <a:avLst/>
              <a:gdLst/>
              <a:ahLst/>
              <a:cxnLst/>
              <a:rect l="l" t="t" r="r" b="b"/>
              <a:pathLst>
                <a:path w="570" h="426" extrusionOk="0">
                  <a:moveTo>
                    <a:pt x="536" y="391"/>
                  </a:moveTo>
                  <a:cubicBezTo>
                    <a:pt x="536" y="425"/>
                    <a:pt x="502" y="425"/>
                    <a:pt x="459" y="391"/>
                  </a:cubicBezTo>
                  <a:cubicBezTo>
                    <a:pt x="425" y="357"/>
                    <a:pt x="357" y="315"/>
                    <a:pt x="289" y="281"/>
                  </a:cubicBezTo>
                  <a:cubicBezTo>
                    <a:pt x="213" y="247"/>
                    <a:pt x="111" y="247"/>
                    <a:pt x="35" y="213"/>
                  </a:cubicBezTo>
                  <a:cubicBezTo>
                    <a:pt x="1" y="179"/>
                    <a:pt x="1" y="102"/>
                    <a:pt x="35" y="68"/>
                  </a:cubicBezTo>
                  <a:lnTo>
                    <a:pt x="77" y="68"/>
                  </a:lnTo>
                  <a:cubicBezTo>
                    <a:pt x="247" y="0"/>
                    <a:pt x="459" y="145"/>
                    <a:pt x="570" y="315"/>
                  </a:cubicBezTo>
                  <a:cubicBezTo>
                    <a:pt x="570" y="357"/>
                    <a:pt x="570" y="391"/>
                    <a:pt x="536" y="3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" name="Google Shape;311;p32"/>
            <p:cNvSpPr/>
            <p:nvPr/>
          </p:nvSpPr>
          <p:spPr>
            <a:xfrm>
              <a:off x="764824" y="692765"/>
              <a:ext cx="17956" cy="11018"/>
            </a:xfrm>
            <a:custGeom>
              <a:avLst/>
              <a:gdLst/>
              <a:ahLst/>
              <a:cxnLst/>
              <a:rect l="l" t="t" r="r" b="b"/>
              <a:pathLst>
                <a:path w="528" h="324" extrusionOk="0">
                  <a:moveTo>
                    <a:pt x="494" y="323"/>
                  </a:moveTo>
                  <a:lnTo>
                    <a:pt x="426" y="323"/>
                  </a:lnTo>
                  <a:cubicBezTo>
                    <a:pt x="349" y="281"/>
                    <a:pt x="281" y="247"/>
                    <a:pt x="247" y="213"/>
                  </a:cubicBezTo>
                  <a:cubicBezTo>
                    <a:pt x="179" y="179"/>
                    <a:pt x="103" y="179"/>
                    <a:pt x="35" y="145"/>
                  </a:cubicBezTo>
                  <a:cubicBezTo>
                    <a:pt x="1" y="111"/>
                    <a:pt x="1" y="68"/>
                    <a:pt x="35" y="35"/>
                  </a:cubicBezTo>
                  <a:lnTo>
                    <a:pt x="69" y="35"/>
                  </a:lnTo>
                  <a:cubicBezTo>
                    <a:pt x="137" y="1"/>
                    <a:pt x="213" y="68"/>
                    <a:pt x="281" y="68"/>
                  </a:cubicBezTo>
                  <a:cubicBezTo>
                    <a:pt x="349" y="111"/>
                    <a:pt x="426" y="179"/>
                    <a:pt x="494" y="213"/>
                  </a:cubicBezTo>
                  <a:cubicBezTo>
                    <a:pt x="528" y="247"/>
                    <a:pt x="528" y="281"/>
                    <a:pt x="494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" name="Google Shape;312;p32"/>
            <p:cNvSpPr/>
            <p:nvPr/>
          </p:nvSpPr>
          <p:spPr>
            <a:xfrm>
              <a:off x="718914" y="651752"/>
              <a:ext cx="20541" cy="12175"/>
            </a:xfrm>
            <a:custGeom>
              <a:avLst/>
              <a:gdLst/>
              <a:ahLst/>
              <a:cxnLst/>
              <a:rect l="l" t="t" r="r" b="b"/>
              <a:pathLst>
                <a:path w="604" h="358" extrusionOk="0">
                  <a:moveTo>
                    <a:pt x="569" y="323"/>
                  </a:moveTo>
                  <a:cubicBezTo>
                    <a:pt x="569" y="357"/>
                    <a:pt x="535" y="357"/>
                    <a:pt x="535" y="323"/>
                  </a:cubicBezTo>
                  <a:cubicBezTo>
                    <a:pt x="425" y="323"/>
                    <a:pt x="357" y="289"/>
                    <a:pt x="289" y="255"/>
                  </a:cubicBezTo>
                  <a:cubicBezTo>
                    <a:pt x="213" y="213"/>
                    <a:pt x="111" y="213"/>
                    <a:pt x="43" y="179"/>
                  </a:cubicBezTo>
                  <a:cubicBezTo>
                    <a:pt x="0" y="145"/>
                    <a:pt x="0" y="77"/>
                    <a:pt x="43" y="43"/>
                  </a:cubicBezTo>
                  <a:lnTo>
                    <a:pt x="77" y="43"/>
                  </a:lnTo>
                  <a:cubicBezTo>
                    <a:pt x="255" y="0"/>
                    <a:pt x="468" y="111"/>
                    <a:pt x="603" y="255"/>
                  </a:cubicBezTo>
                  <a:cubicBezTo>
                    <a:pt x="603" y="289"/>
                    <a:pt x="603" y="323"/>
                    <a:pt x="569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" name="Google Shape;313;p32"/>
            <p:cNvSpPr/>
            <p:nvPr/>
          </p:nvSpPr>
          <p:spPr>
            <a:xfrm>
              <a:off x="734795" y="638727"/>
              <a:ext cx="21697" cy="13059"/>
            </a:xfrm>
            <a:custGeom>
              <a:avLst/>
              <a:gdLst/>
              <a:ahLst/>
              <a:cxnLst/>
              <a:rect l="l" t="t" r="r" b="b"/>
              <a:pathLst>
                <a:path w="638" h="384" extrusionOk="0">
                  <a:moveTo>
                    <a:pt x="595" y="383"/>
                  </a:moveTo>
                  <a:lnTo>
                    <a:pt x="561" y="383"/>
                  </a:lnTo>
                  <a:cubicBezTo>
                    <a:pt x="459" y="349"/>
                    <a:pt x="349" y="315"/>
                    <a:pt x="281" y="281"/>
                  </a:cubicBezTo>
                  <a:cubicBezTo>
                    <a:pt x="170" y="247"/>
                    <a:pt x="68" y="171"/>
                    <a:pt x="34" y="103"/>
                  </a:cubicBezTo>
                  <a:cubicBezTo>
                    <a:pt x="1" y="69"/>
                    <a:pt x="1" y="35"/>
                    <a:pt x="34" y="35"/>
                  </a:cubicBezTo>
                  <a:lnTo>
                    <a:pt x="34" y="35"/>
                  </a:lnTo>
                  <a:cubicBezTo>
                    <a:pt x="136" y="1"/>
                    <a:pt x="247" y="35"/>
                    <a:pt x="349" y="69"/>
                  </a:cubicBezTo>
                  <a:cubicBezTo>
                    <a:pt x="425" y="137"/>
                    <a:pt x="561" y="213"/>
                    <a:pt x="595" y="281"/>
                  </a:cubicBezTo>
                  <a:cubicBezTo>
                    <a:pt x="638" y="315"/>
                    <a:pt x="595" y="349"/>
                    <a:pt x="595" y="3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" name="Google Shape;314;p32"/>
            <p:cNvSpPr/>
            <p:nvPr/>
          </p:nvSpPr>
          <p:spPr>
            <a:xfrm>
              <a:off x="692626" y="621689"/>
              <a:ext cx="19078" cy="11018"/>
            </a:xfrm>
            <a:custGeom>
              <a:avLst/>
              <a:gdLst/>
              <a:ahLst/>
              <a:cxnLst/>
              <a:rect l="l" t="t" r="r" b="b"/>
              <a:pathLst>
                <a:path w="561" h="324" extrusionOk="0">
                  <a:moveTo>
                    <a:pt x="527" y="324"/>
                  </a:moveTo>
                  <a:lnTo>
                    <a:pt x="459" y="324"/>
                  </a:lnTo>
                  <a:cubicBezTo>
                    <a:pt x="391" y="290"/>
                    <a:pt x="315" y="247"/>
                    <a:pt x="247" y="213"/>
                  </a:cubicBezTo>
                  <a:cubicBezTo>
                    <a:pt x="179" y="213"/>
                    <a:pt x="102" y="179"/>
                    <a:pt x="34" y="145"/>
                  </a:cubicBezTo>
                  <a:cubicBezTo>
                    <a:pt x="0" y="111"/>
                    <a:pt x="0" y="35"/>
                    <a:pt x="34" y="1"/>
                  </a:cubicBezTo>
                  <a:lnTo>
                    <a:pt x="68" y="1"/>
                  </a:lnTo>
                  <a:cubicBezTo>
                    <a:pt x="247" y="1"/>
                    <a:pt x="425" y="145"/>
                    <a:pt x="527" y="213"/>
                  </a:cubicBezTo>
                  <a:cubicBezTo>
                    <a:pt x="561" y="247"/>
                    <a:pt x="561" y="290"/>
                    <a:pt x="527" y="3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" name="Google Shape;315;p32"/>
            <p:cNvSpPr/>
            <p:nvPr/>
          </p:nvSpPr>
          <p:spPr>
            <a:xfrm>
              <a:off x="732211" y="621689"/>
              <a:ext cx="20541" cy="12175"/>
            </a:xfrm>
            <a:custGeom>
              <a:avLst/>
              <a:gdLst/>
              <a:ahLst/>
              <a:cxnLst/>
              <a:rect l="l" t="t" r="r" b="b"/>
              <a:pathLst>
                <a:path w="604" h="358" extrusionOk="0">
                  <a:moveTo>
                    <a:pt x="569" y="358"/>
                  </a:moveTo>
                  <a:lnTo>
                    <a:pt x="535" y="358"/>
                  </a:lnTo>
                  <a:cubicBezTo>
                    <a:pt x="459" y="324"/>
                    <a:pt x="357" y="290"/>
                    <a:pt x="289" y="247"/>
                  </a:cubicBezTo>
                  <a:cubicBezTo>
                    <a:pt x="212" y="213"/>
                    <a:pt x="110" y="213"/>
                    <a:pt x="34" y="179"/>
                  </a:cubicBezTo>
                  <a:cubicBezTo>
                    <a:pt x="0" y="145"/>
                    <a:pt x="0" y="77"/>
                    <a:pt x="34" y="35"/>
                  </a:cubicBezTo>
                  <a:lnTo>
                    <a:pt x="77" y="35"/>
                  </a:lnTo>
                  <a:cubicBezTo>
                    <a:pt x="178" y="1"/>
                    <a:pt x="246" y="35"/>
                    <a:pt x="357" y="111"/>
                  </a:cubicBezTo>
                  <a:cubicBezTo>
                    <a:pt x="425" y="145"/>
                    <a:pt x="501" y="213"/>
                    <a:pt x="569" y="247"/>
                  </a:cubicBezTo>
                  <a:cubicBezTo>
                    <a:pt x="603" y="290"/>
                    <a:pt x="603" y="324"/>
                    <a:pt x="569" y="3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" name="Google Shape;316;p32"/>
            <p:cNvSpPr/>
            <p:nvPr/>
          </p:nvSpPr>
          <p:spPr>
            <a:xfrm>
              <a:off x="670963" y="588192"/>
              <a:ext cx="21697" cy="13025"/>
            </a:xfrm>
            <a:custGeom>
              <a:avLst/>
              <a:gdLst/>
              <a:ahLst/>
              <a:cxnLst/>
              <a:rect l="l" t="t" r="r" b="b"/>
              <a:pathLst>
                <a:path w="638" h="383" extrusionOk="0">
                  <a:moveTo>
                    <a:pt x="603" y="383"/>
                  </a:moveTo>
                  <a:lnTo>
                    <a:pt x="561" y="383"/>
                  </a:lnTo>
                  <a:cubicBezTo>
                    <a:pt x="493" y="315"/>
                    <a:pt x="391" y="281"/>
                    <a:pt x="280" y="281"/>
                  </a:cubicBezTo>
                  <a:cubicBezTo>
                    <a:pt x="213" y="247"/>
                    <a:pt x="102" y="247"/>
                    <a:pt x="34" y="170"/>
                  </a:cubicBezTo>
                  <a:cubicBezTo>
                    <a:pt x="0" y="136"/>
                    <a:pt x="0" y="102"/>
                    <a:pt x="34" y="68"/>
                  </a:cubicBezTo>
                  <a:lnTo>
                    <a:pt x="34" y="68"/>
                  </a:lnTo>
                  <a:cubicBezTo>
                    <a:pt x="247" y="0"/>
                    <a:pt x="459" y="170"/>
                    <a:pt x="637" y="281"/>
                  </a:cubicBezTo>
                  <a:cubicBezTo>
                    <a:pt x="637" y="315"/>
                    <a:pt x="637" y="349"/>
                    <a:pt x="603" y="3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" name="Google Shape;317;p32"/>
            <p:cNvSpPr/>
            <p:nvPr/>
          </p:nvSpPr>
          <p:spPr>
            <a:xfrm>
              <a:off x="632229" y="585573"/>
              <a:ext cx="18262" cy="11018"/>
            </a:xfrm>
            <a:custGeom>
              <a:avLst/>
              <a:gdLst/>
              <a:ahLst/>
              <a:cxnLst/>
              <a:rect l="l" t="t" r="r" b="b"/>
              <a:pathLst>
                <a:path w="537" h="324" extrusionOk="0">
                  <a:moveTo>
                    <a:pt x="502" y="290"/>
                  </a:moveTo>
                  <a:lnTo>
                    <a:pt x="468" y="324"/>
                  </a:lnTo>
                  <a:cubicBezTo>
                    <a:pt x="392" y="290"/>
                    <a:pt x="324" y="247"/>
                    <a:pt x="256" y="213"/>
                  </a:cubicBezTo>
                  <a:cubicBezTo>
                    <a:pt x="179" y="213"/>
                    <a:pt x="77" y="179"/>
                    <a:pt x="43" y="145"/>
                  </a:cubicBezTo>
                  <a:cubicBezTo>
                    <a:pt x="1" y="111"/>
                    <a:pt x="1" y="77"/>
                    <a:pt x="43" y="77"/>
                  </a:cubicBezTo>
                  <a:lnTo>
                    <a:pt x="43" y="77"/>
                  </a:lnTo>
                  <a:cubicBezTo>
                    <a:pt x="213" y="1"/>
                    <a:pt x="392" y="145"/>
                    <a:pt x="502" y="213"/>
                  </a:cubicBezTo>
                  <a:cubicBezTo>
                    <a:pt x="536" y="247"/>
                    <a:pt x="536" y="290"/>
                    <a:pt x="502" y="2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" name="Google Shape;318;p32"/>
            <p:cNvSpPr/>
            <p:nvPr/>
          </p:nvSpPr>
          <p:spPr>
            <a:xfrm>
              <a:off x="664876" y="615636"/>
              <a:ext cx="20541" cy="12175"/>
            </a:xfrm>
            <a:custGeom>
              <a:avLst/>
              <a:gdLst/>
              <a:ahLst/>
              <a:cxnLst/>
              <a:rect l="l" t="t" r="r" b="b"/>
              <a:pathLst>
                <a:path w="604" h="358" extrusionOk="0">
                  <a:moveTo>
                    <a:pt x="570" y="323"/>
                  </a:moveTo>
                  <a:cubicBezTo>
                    <a:pt x="570" y="323"/>
                    <a:pt x="527" y="357"/>
                    <a:pt x="493" y="323"/>
                  </a:cubicBezTo>
                  <a:cubicBezTo>
                    <a:pt x="426" y="289"/>
                    <a:pt x="358" y="289"/>
                    <a:pt x="281" y="255"/>
                  </a:cubicBezTo>
                  <a:cubicBezTo>
                    <a:pt x="213" y="213"/>
                    <a:pt x="103" y="213"/>
                    <a:pt x="35" y="179"/>
                  </a:cubicBezTo>
                  <a:cubicBezTo>
                    <a:pt x="1" y="145"/>
                    <a:pt x="1" y="77"/>
                    <a:pt x="69" y="43"/>
                  </a:cubicBezTo>
                  <a:lnTo>
                    <a:pt x="69" y="43"/>
                  </a:lnTo>
                  <a:cubicBezTo>
                    <a:pt x="179" y="0"/>
                    <a:pt x="247" y="43"/>
                    <a:pt x="358" y="77"/>
                  </a:cubicBezTo>
                  <a:cubicBezTo>
                    <a:pt x="426" y="111"/>
                    <a:pt x="493" y="179"/>
                    <a:pt x="570" y="213"/>
                  </a:cubicBezTo>
                  <a:cubicBezTo>
                    <a:pt x="604" y="255"/>
                    <a:pt x="604" y="323"/>
                    <a:pt x="570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9" name="Google Shape;319;p32"/>
            <p:cNvSpPr/>
            <p:nvPr/>
          </p:nvSpPr>
          <p:spPr>
            <a:xfrm>
              <a:off x="674432" y="637299"/>
              <a:ext cx="22853" cy="12175"/>
            </a:xfrm>
            <a:custGeom>
              <a:avLst/>
              <a:gdLst/>
              <a:ahLst/>
              <a:cxnLst/>
              <a:rect l="l" t="t" r="r" b="b"/>
              <a:pathLst>
                <a:path w="672" h="358" extrusionOk="0">
                  <a:moveTo>
                    <a:pt x="637" y="323"/>
                  </a:moveTo>
                  <a:cubicBezTo>
                    <a:pt x="603" y="323"/>
                    <a:pt x="603" y="357"/>
                    <a:pt x="569" y="323"/>
                  </a:cubicBezTo>
                  <a:cubicBezTo>
                    <a:pt x="459" y="289"/>
                    <a:pt x="357" y="289"/>
                    <a:pt x="246" y="255"/>
                  </a:cubicBezTo>
                  <a:cubicBezTo>
                    <a:pt x="178" y="213"/>
                    <a:pt x="111" y="145"/>
                    <a:pt x="34" y="77"/>
                  </a:cubicBezTo>
                  <a:cubicBezTo>
                    <a:pt x="0" y="77"/>
                    <a:pt x="0" y="43"/>
                    <a:pt x="34" y="1"/>
                  </a:cubicBezTo>
                  <a:lnTo>
                    <a:pt x="77" y="1"/>
                  </a:lnTo>
                  <a:cubicBezTo>
                    <a:pt x="145" y="1"/>
                    <a:pt x="246" y="43"/>
                    <a:pt x="323" y="77"/>
                  </a:cubicBezTo>
                  <a:cubicBezTo>
                    <a:pt x="425" y="111"/>
                    <a:pt x="535" y="179"/>
                    <a:pt x="603" y="213"/>
                  </a:cubicBezTo>
                  <a:cubicBezTo>
                    <a:pt x="671" y="255"/>
                    <a:pt x="637" y="289"/>
                    <a:pt x="637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0" name="Google Shape;320;p32"/>
            <p:cNvSpPr/>
            <p:nvPr/>
          </p:nvSpPr>
          <p:spPr>
            <a:xfrm>
              <a:off x="593834" y="579520"/>
              <a:ext cx="15609" cy="13331"/>
            </a:xfrm>
            <a:custGeom>
              <a:avLst/>
              <a:gdLst/>
              <a:ahLst/>
              <a:cxnLst/>
              <a:rect l="l" t="t" r="r" b="b"/>
              <a:pathLst>
                <a:path w="459" h="392" extrusionOk="0">
                  <a:moveTo>
                    <a:pt x="425" y="391"/>
                  </a:moveTo>
                  <a:lnTo>
                    <a:pt x="357" y="391"/>
                  </a:lnTo>
                  <a:cubicBezTo>
                    <a:pt x="323" y="357"/>
                    <a:pt x="280" y="323"/>
                    <a:pt x="246" y="323"/>
                  </a:cubicBezTo>
                  <a:cubicBezTo>
                    <a:pt x="212" y="289"/>
                    <a:pt x="178" y="255"/>
                    <a:pt x="144" y="255"/>
                  </a:cubicBezTo>
                  <a:cubicBezTo>
                    <a:pt x="68" y="213"/>
                    <a:pt x="0" y="145"/>
                    <a:pt x="34" y="77"/>
                  </a:cubicBezTo>
                  <a:lnTo>
                    <a:pt x="68" y="77"/>
                  </a:lnTo>
                  <a:cubicBezTo>
                    <a:pt x="144" y="1"/>
                    <a:pt x="246" y="43"/>
                    <a:pt x="323" y="111"/>
                  </a:cubicBezTo>
                  <a:cubicBezTo>
                    <a:pt x="391" y="145"/>
                    <a:pt x="459" y="255"/>
                    <a:pt x="459" y="323"/>
                  </a:cubicBezTo>
                  <a:cubicBezTo>
                    <a:pt x="425" y="357"/>
                    <a:pt x="425" y="357"/>
                    <a:pt x="425" y="3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1" name="Google Shape;321;p32"/>
            <p:cNvSpPr/>
            <p:nvPr/>
          </p:nvSpPr>
          <p:spPr>
            <a:xfrm>
              <a:off x="603356" y="562754"/>
              <a:ext cx="21697" cy="14487"/>
            </a:xfrm>
            <a:custGeom>
              <a:avLst/>
              <a:gdLst/>
              <a:ahLst/>
              <a:cxnLst/>
              <a:rect l="l" t="t" r="r" b="b"/>
              <a:pathLst>
                <a:path w="638" h="426" extrusionOk="0">
                  <a:moveTo>
                    <a:pt x="603" y="392"/>
                  </a:moveTo>
                  <a:cubicBezTo>
                    <a:pt x="570" y="426"/>
                    <a:pt x="536" y="426"/>
                    <a:pt x="536" y="392"/>
                  </a:cubicBezTo>
                  <a:cubicBezTo>
                    <a:pt x="425" y="358"/>
                    <a:pt x="357" y="281"/>
                    <a:pt x="255" y="247"/>
                  </a:cubicBezTo>
                  <a:cubicBezTo>
                    <a:pt x="179" y="213"/>
                    <a:pt x="77" y="179"/>
                    <a:pt x="43" y="111"/>
                  </a:cubicBezTo>
                  <a:cubicBezTo>
                    <a:pt x="0" y="69"/>
                    <a:pt x="0" y="35"/>
                    <a:pt x="43" y="35"/>
                  </a:cubicBezTo>
                  <a:lnTo>
                    <a:pt x="43" y="35"/>
                  </a:lnTo>
                  <a:cubicBezTo>
                    <a:pt x="145" y="1"/>
                    <a:pt x="255" y="69"/>
                    <a:pt x="357" y="111"/>
                  </a:cubicBezTo>
                  <a:cubicBezTo>
                    <a:pt x="425" y="179"/>
                    <a:pt x="536" y="247"/>
                    <a:pt x="603" y="324"/>
                  </a:cubicBezTo>
                  <a:cubicBezTo>
                    <a:pt x="637" y="358"/>
                    <a:pt x="603" y="392"/>
                    <a:pt x="603" y="3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" name="Google Shape;322;p32"/>
            <p:cNvSpPr/>
            <p:nvPr/>
          </p:nvSpPr>
          <p:spPr>
            <a:xfrm>
              <a:off x="492696" y="518272"/>
              <a:ext cx="203433" cy="474405"/>
            </a:xfrm>
            <a:custGeom>
              <a:avLst/>
              <a:gdLst/>
              <a:ahLst/>
              <a:cxnLst/>
              <a:rect l="l" t="t" r="r" b="b"/>
              <a:pathLst>
                <a:path w="5982" h="13950" extrusionOk="0">
                  <a:moveTo>
                    <a:pt x="4104" y="12955"/>
                  </a:moveTo>
                  <a:cubicBezTo>
                    <a:pt x="4070" y="12989"/>
                    <a:pt x="4002" y="13023"/>
                    <a:pt x="3968" y="13023"/>
                  </a:cubicBezTo>
                  <a:cubicBezTo>
                    <a:pt x="1700" y="13949"/>
                    <a:pt x="1" y="3008"/>
                    <a:pt x="358" y="1"/>
                  </a:cubicBezTo>
                  <a:cubicBezTo>
                    <a:pt x="358" y="1"/>
                    <a:pt x="5981" y="11613"/>
                    <a:pt x="4104" y="12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3" name="Google Shape;323;p32"/>
            <p:cNvSpPr/>
            <p:nvPr/>
          </p:nvSpPr>
          <p:spPr>
            <a:xfrm>
              <a:off x="514359" y="632674"/>
              <a:ext cx="9590" cy="20541"/>
            </a:xfrm>
            <a:custGeom>
              <a:avLst/>
              <a:gdLst/>
              <a:ahLst/>
              <a:cxnLst/>
              <a:rect l="l" t="t" r="r" b="b"/>
              <a:pathLst>
                <a:path w="282" h="604" extrusionOk="0">
                  <a:moveTo>
                    <a:pt x="281" y="604"/>
                  </a:moveTo>
                  <a:lnTo>
                    <a:pt x="213" y="604"/>
                  </a:lnTo>
                  <a:cubicBezTo>
                    <a:pt x="179" y="493"/>
                    <a:pt x="145" y="425"/>
                    <a:pt x="111" y="349"/>
                  </a:cubicBezTo>
                  <a:cubicBezTo>
                    <a:pt x="69" y="247"/>
                    <a:pt x="1" y="179"/>
                    <a:pt x="35" y="69"/>
                  </a:cubicBezTo>
                  <a:cubicBezTo>
                    <a:pt x="35" y="35"/>
                    <a:pt x="35" y="35"/>
                    <a:pt x="69" y="35"/>
                  </a:cubicBezTo>
                  <a:cubicBezTo>
                    <a:pt x="111" y="1"/>
                    <a:pt x="145" y="1"/>
                    <a:pt x="179" y="35"/>
                  </a:cubicBezTo>
                  <a:cubicBezTo>
                    <a:pt x="247" y="103"/>
                    <a:pt x="247" y="213"/>
                    <a:pt x="281" y="315"/>
                  </a:cubicBezTo>
                  <a:lnTo>
                    <a:pt x="281" y="56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4" name="Google Shape;324;p32"/>
            <p:cNvSpPr/>
            <p:nvPr/>
          </p:nvSpPr>
          <p:spPr>
            <a:xfrm>
              <a:off x="533743" y="634986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246" y="459"/>
                  </a:moveTo>
                  <a:cubicBezTo>
                    <a:pt x="212" y="493"/>
                    <a:pt x="136" y="493"/>
                    <a:pt x="136" y="459"/>
                  </a:cubicBezTo>
                  <a:cubicBezTo>
                    <a:pt x="102" y="357"/>
                    <a:pt x="68" y="281"/>
                    <a:pt x="68" y="213"/>
                  </a:cubicBezTo>
                  <a:cubicBezTo>
                    <a:pt x="34" y="145"/>
                    <a:pt x="0" y="69"/>
                    <a:pt x="68" y="1"/>
                  </a:cubicBezTo>
                  <a:lnTo>
                    <a:pt x="68" y="1"/>
                  </a:lnTo>
                  <a:lnTo>
                    <a:pt x="136" y="1"/>
                  </a:lnTo>
                  <a:cubicBezTo>
                    <a:pt x="212" y="35"/>
                    <a:pt x="212" y="111"/>
                    <a:pt x="246" y="179"/>
                  </a:cubicBezTo>
                  <a:lnTo>
                    <a:pt x="246" y="42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5" name="Google Shape;325;p32"/>
            <p:cNvSpPr/>
            <p:nvPr/>
          </p:nvSpPr>
          <p:spPr>
            <a:xfrm>
              <a:off x="555406" y="657805"/>
              <a:ext cx="7244" cy="15643"/>
            </a:xfrm>
            <a:custGeom>
              <a:avLst/>
              <a:gdLst/>
              <a:ahLst/>
              <a:cxnLst/>
              <a:rect l="l" t="t" r="r" b="b"/>
              <a:pathLst>
                <a:path w="213" h="460" extrusionOk="0">
                  <a:moveTo>
                    <a:pt x="179" y="459"/>
                  </a:moveTo>
                  <a:cubicBezTo>
                    <a:pt x="136" y="459"/>
                    <a:pt x="102" y="459"/>
                    <a:pt x="102" y="425"/>
                  </a:cubicBezTo>
                  <a:cubicBezTo>
                    <a:pt x="68" y="357"/>
                    <a:pt x="34" y="323"/>
                    <a:pt x="34" y="247"/>
                  </a:cubicBezTo>
                  <a:cubicBezTo>
                    <a:pt x="34" y="213"/>
                    <a:pt x="0" y="179"/>
                    <a:pt x="0" y="145"/>
                  </a:cubicBezTo>
                  <a:lnTo>
                    <a:pt x="0" y="77"/>
                  </a:lnTo>
                  <a:cubicBezTo>
                    <a:pt x="0" y="35"/>
                    <a:pt x="34" y="35"/>
                    <a:pt x="34" y="35"/>
                  </a:cubicBezTo>
                  <a:cubicBezTo>
                    <a:pt x="68" y="1"/>
                    <a:pt x="102" y="35"/>
                    <a:pt x="102" y="77"/>
                  </a:cubicBezTo>
                  <a:cubicBezTo>
                    <a:pt x="136" y="111"/>
                    <a:pt x="136" y="111"/>
                    <a:pt x="136" y="145"/>
                  </a:cubicBezTo>
                  <a:lnTo>
                    <a:pt x="136" y="213"/>
                  </a:lnTo>
                  <a:cubicBezTo>
                    <a:pt x="179" y="289"/>
                    <a:pt x="179" y="357"/>
                    <a:pt x="179" y="391"/>
                  </a:cubicBezTo>
                  <a:cubicBezTo>
                    <a:pt x="213" y="425"/>
                    <a:pt x="179" y="459"/>
                    <a:pt x="179" y="4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6" name="Google Shape;326;p32"/>
            <p:cNvSpPr/>
            <p:nvPr/>
          </p:nvSpPr>
          <p:spPr>
            <a:xfrm>
              <a:off x="533743" y="674843"/>
              <a:ext cx="10712" cy="19112"/>
            </a:xfrm>
            <a:custGeom>
              <a:avLst/>
              <a:gdLst/>
              <a:ahLst/>
              <a:cxnLst/>
              <a:rect l="l" t="t" r="r" b="b"/>
              <a:pathLst>
                <a:path w="315" h="562" extrusionOk="0">
                  <a:moveTo>
                    <a:pt x="314" y="528"/>
                  </a:moveTo>
                  <a:cubicBezTo>
                    <a:pt x="280" y="562"/>
                    <a:pt x="246" y="562"/>
                    <a:pt x="212" y="528"/>
                  </a:cubicBezTo>
                  <a:cubicBezTo>
                    <a:pt x="136" y="383"/>
                    <a:pt x="0" y="213"/>
                    <a:pt x="34" y="69"/>
                  </a:cubicBezTo>
                  <a:lnTo>
                    <a:pt x="34" y="1"/>
                  </a:lnTo>
                  <a:cubicBezTo>
                    <a:pt x="68" y="1"/>
                    <a:pt x="102" y="1"/>
                    <a:pt x="136" y="35"/>
                  </a:cubicBezTo>
                  <a:cubicBezTo>
                    <a:pt x="178" y="103"/>
                    <a:pt x="212" y="171"/>
                    <a:pt x="246" y="247"/>
                  </a:cubicBezTo>
                  <a:cubicBezTo>
                    <a:pt x="246" y="315"/>
                    <a:pt x="280" y="383"/>
                    <a:pt x="314" y="4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" name="Google Shape;327;p32"/>
            <p:cNvSpPr/>
            <p:nvPr/>
          </p:nvSpPr>
          <p:spPr>
            <a:xfrm>
              <a:off x="533743" y="722793"/>
              <a:ext cx="9556" cy="14487"/>
            </a:xfrm>
            <a:custGeom>
              <a:avLst/>
              <a:gdLst/>
              <a:ahLst/>
              <a:cxnLst/>
              <a:rect l="l" t="t" r="r" b="b"/>
              <a:pathLst>
                <a:path w="281" h="426" extrusionOk="0">
                  <a:moveTo>
                    <a:pt x="280" y="426"/>
                  </a:moveTo>
                  <a:lnTo>
                    <a:pt x="212" y="426"/>
                  </a:lnTo>
                  <a:cubicBezTo>
                    <a:pt x="136" y="392"/>
                    <a:pt x="136" y="324"/>
                    <a:pt x="102" y="247"/>
                  </a:cubicBezTo>
                  <a:cubicBezTo>
                    <a:pt x="68" y="213"/>
                    <a:pt x="0" y="145"/>
                    <a:pt x="34" y="77"/>
                  </a:cubicBezTo>
                  <a:cubicBezTo>
                    <a:pt x="34" y="35"/>
                    <a:pt x="34" y="1"/>
                    <a:pt x="68" y="1"/>
                  </a:cubicBezTo>
                  <a:lnTo>
                    <a:pt x="178" y="1"/>
                  </a:lnTo>
                  <a:cubicBezTo>
                    <a:pt x="212" y="35"/>
                    <a:pt x="246" y="145"/>
                    <a:pt x="246" y="213"/>
                  </a:cubicBezTo>
                  <a:cubicBezTo>
                    <a:pt x="280" y="247"/>
                    <a:pt x="280" y="324"/>
                    <a:pt x="280" y="3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8" name="Google Shape;328;p32"/>
            <p:cNvSpPr/>
            <p:nvPr/>
          </p:nvSpPr>
          <p:spPr>
            <a:xfrm>
              <a:off x="551631" y="719359"/>
              <a:ext cx="11018" cy="21697"/>
            </a:xfrm>
            <a:custGeom>
              <a:avLst/>
              <a:gdLst/>
              <a:ahLst/>
              <a:cxnLst/>
              <a:rect l="l" t="t" r="r" b="b"/>
              <a:pathLst>
                <a:path w="324" h="638" extrusionOk="0">
                  <a:moveTo>
                    <a:pt x="290" y="603"/>
                  </a:moveTo>
                  <a:cubicBezTo>
                    <a:pt x="247" y="637"/>
                    <a:pt x="179" y="603"/>
                    <a:pt x="145" y="561"/>
                  </a:cubicBezTo>
                  <a:cubicBezTo>
                    <a:pt x="111" y="459"/>
                    <a:pt x="77" y="391"/>
                    <a:pt x="77" y="280"/>
                  </a:cubicBezTo>
                  <a:cubicBezTo>
                    <a:pt x="35" y="212"/>
                    <a:pt x="1" y="136"/>
                    <a:pt x="35" y="34"/>
                  </a:cubicBezTo>
                  <a:lnTo>
                    <a:pt x="77" y="0"/>
                  </a:lnTo>
                  <a:cubicBezTo>
                    <a:pt x="111" y="0"/>
                    <a:pt x="145" y="0"/>
                    <a:pt x="179" y="34"/>
                  </a:cubicBezTo>
                  <a:cubicBezTo>
                    <a:pt x="213" y="102"/>
                    <a:pt x="213" y="178"/>
                    <a:pt x="247" y="246"/>
                  </a:cubicBezTo>
                  <a:cubicBezTo>
                    <a:pt x="247" y="348"/>
                    <a:pt x="290" y="425"/>
                    <a:pt x="324" y="493"/>
                  </a:cubicBezTo>
                  <a:cubicBezTo>
                    <a:pt x="324" y="527"/>
                    <a:pt x="324" y="561"/>
                    <a:pt x="290" y="6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9" name="Google Shape;329;p32"/>
            <p:cNvSpPr/>
            <p:nvPr/>
          </p:nvSpPr>
          <p:spPr>
            <a:xfrm>
              <a:off x="579381" y="734934"/>
              <a:ext cx="7244" cy="17956"/>
            </a:xfrm>
            <a:custGeom>
              <a:avLst/>
              <a:gdLst/>
              <a:ahLst/>
              <a:cxnLst/>
              <a:rect l="l" t="t" r="r" b="b"/>
              <a:pathLst>
                <a:path w="213" h="528" extrusionOk="0">
                  <a:moveTo>
                    <a:pt x="213" y="493"/>
                  </a:moveTo>
                  <a:cubicBezTo>
                    <a:pt x="179" y="527"/>
                    <a:pt x="111" y="493"/>
                    <a:pt x="68" y="459"/>
                  </a:cubicBezTo>
                  <a:cubicBezTo>
                    <a:pt x="68" y="315"/>
                    <a:pt x="34" y="213"/>
                    <a:pt x="0" y="69"/>
                  </a:cubicBezTo>
                  <a:lnTo>
                    <a:pt x="34" y="35"/>
                  </a:lnTo>
                  <a:cubicBezTo>
                    <a:pt x="68" y="1"/>
                    <a:pt x="111" y="35"/>
                    <a:pt x="111" y="35"/>
                  </a:cubicBezTo>
                  <a:cubicBezTo>
                    <a:pt x="179" y="179"/>
                    <a:pt x="213" y="281"/>
                    <a:pt x="213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0" name="Google Shape;330;p32"/>
            <p:cNvSpPr/>
            <p:nvPr/>
          </p:nvSpPr>
          <p:spPr>
            <a:xfrm>
              <a:off x="585434" y="778294"/>
              <a:ext cx="8434" cy="20541"/>
            </a:xfrm>
            <a:custGeom>
              <a:avLst/>
              <a:gdLst/>
              <a:ahLst/>
              <a:cxnLst/>
              <a:rect l="l" t="t" r="r" b="b"/>
              <a:pathLst>
                <a:path w="248" h="604" extrusionOk="0">
                  <a:moveTo>
                    <a:pt x="213" y="569"/>
                  </a:moveTo>
                  <a:cubicBezTo>
                    <a:pt x="179" y="603"/>
                    <a:pt x="103" y="603"/>
                    <a:pt x="103" y="569"/>
                  </a:cubicBezTo>
                  <a:cubicBezTo>
                    <a:pt x="69" y="391"/>
                    <a:pt x="1" y="212"/>
                    <a:pt x="1" y="34"/>
                  </a:cubicBezTo>
                  <a:lnTo>
                    <a:pt x="35" y="0"/>
                  </a:lnTo>
                  <a:cubicBezTo>
                    <a:pt x="35" y="0"/>
                    <a:pt x="69" y="0"/>
                    <a:pt x="103" y="34"/>
                  </a:cubicBezTo>
                  <a:cubicBezTo>
                    <a:pt x="179" y="178"/>
                    <a:pt x="213" y="357"/>
                    <a:pt x="213" y="527"/>
                  </a:cubicBezTo>
                  <a:cubicBezTo>
                    <a:pt x="247" y="527"/>
                    <a:pt x="213" y="569"/>
                    <a:pt x="213" y="5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1" name="Google Shape;331;p32"/>
            <p:cNvSpPr/>
            <p:nvPr/>
          </p:nvSpPr>
          <p:spPr>
            <a:xfrm>
              <a:off x="550475" y="760066"/>
              <a:ext cx="8434" cy="17106"/>
            </a:xfrm>
            <a:custGeom>
              <a:avLst/>
              <a:gdLst/>
              <a:ahLst/>
              <a:cxnLst/>
              <a:rect l="l" t="t" r="r" b="b"/>
              <a:pathLst>
                <a:path w="248" h="503" extrusionOk="0">
                  <a:moveTo>
                    <a:pt x="213" y="502"/>
                  </a:moveTo>
                  <a:cubicBezTo>
                    <a:pt x="179" y="502"/>
                    <a:pt x="145" y="502"/>
                    <a:pt x="145" y="468"/>
                  </a:cubicBezTo>
                  <a:cubicBezTo>
                    <a:pt x="111" y="392"/>
                    <a:pt x="69" y="324"/>
                    <a:pt x="35" y="256"/>
                  </a:cubicBezTo>
                  <a:cubicBezTo>
                    <a:pt x="35" y="213"/>
                    <a:pt x="1" y="145"/>
                    <a:pt x="35" y="77"/>
                  </a:cubicBezTo>
                  <a:lnTo>
                    <a:pt x="35" y="43"/>
                  </a:lnTo>
                  <a:cubicBezTo>
                    <a:pt x="69" y="1"/>
                    <a:pt x="111" y="1"/>
                    <a:pt x="145" y="43"/>
                  </a:cubicBezTo>
                  <a:cubicBezTo>
                    <a:pt x="179" y="77"/>
                    <a:pt x="179" y="145"/>
                    <a:pt x="213" y="213"/>
                  </a:cubicBezTo>
                  <a:cubicBezTo>
                    <a:pt x="213" y="290"/>
                    <a:pt x="213" y="358"/>
                    <a:pt x="247" y="426"/>
                  </a:cubicBezTo>
                  <a:cubicBezTo>
                    <a:pt x="247" y="468"/>
                    <a:pt x="213" y="468"/>
                    <a:pt x="213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2" name="Google Shape;332;p32"/>
            <p:cNvSpPr/>
            <p:nvPr/>
          </p:nvSpPr>
          <p:spPr>
            <a:xfrm>
              <a:off x="542109" y="784347"/>
              <a:ext cx="10712" cy="15643"/>
            </a:xfrm>
            <a:custGeom>
              <a:avLst/>
              <a:gdLst/>
              <a:ahLst/>
              <a:cxnLst/>
              <a:rect l="l" t="t" r="r" b="b"/>
              <a:pathLst>
                <a:path w="315" h="460" extrusionOk="0">
                  <a:moveTo>
                    <a:pt x="281" y="425"/>
                  </a:moveTo>
                  <a:cubicBezTo>
                    <a:pt x="281" y="425"/>
                    <a:pt x="247" y="459"/>
                    <a:pt x="213" y="425"/>
                  </a:cubicBezTo>
                  <a:cubicBezTo>
                    <a:pt x="145" y="349"/>
                    <a:pt x="0" y="179"/>
                    <a:pt x="68" y="34"/>
                  </a:cubicBezTo>
                  <a:lnTo>
                    <a:pt x="102" y="34"/>
                  </a:lnTo>
                  <a:cubicBezTo>
                    <a:pt x="145" y="0"/>
                    <a:pt x="179" y="34"/>
                    <a:pt x="179" y="34"/>
                  </a:cubicBezTo>
                  <a:cubicBezTo>
                    <a:pt x="213" y="68"/>
                    <a:pt x="213" y="136"/>
                    <a:pt x="213" y="213"/>
                  </a:cubicBezTo>
                  <a:cubicBezTo>
                    <a:pt x="247" y="247"/>
                    <a:pt x="281" y="281"/>
                    <a:pt x="315" y="349"/>
                  </a:cubicBezTo>
                  <a:cubicBezTo>
                    <a:pt x="315" y="349"/>
                    <a:pt x="315" y="425"/>
                    <a:pt x="281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" name="Google Shape;333;p32"/>
            <p:cNvSpPr/>
            <p:nvPr/>
          </p:nvSpPr>
          <p:spPr>
            <a:xfrm>
              <a:off x="560031" y="803425"/>
              <a:ext cx="7244" cy="20541"/>
            </a:xfrm>
            <a:custGeom>
              <a:avLst/>
              <a:gdLst/>
              <a:ahLst/>
              <a:cxnLst/>
              <a:rect l="l" t="t" r="r" b="b"/>
              <a:pathLst>
                <a:path w="213" h="604" extrusionOk="0">
                  <a:moveTo>
                    <a:pt x="179" y="603"/>
                  </a:moveTo>
                  <a:cubicBezTo>
                    <a:pt x="145" y="603"/>
                    <a:pt x="111" y="603"/>
                    <a:pt x="77" y="569"/>
                  </a:cubicBezTo>
                  <a:cubicBezTo>
                    <a:pt x="43" y="501"/>
                    <a:pt x="0" y="391"/>
                    <a:pt x="0" y="289"/>
                  </a:cubicBezTo>
                  <a:cubicBezTo>
                    <a:pt x="0" y="212"/>
                    <a:pt x="43" y="110"/>
                    <a:pt x="77" y="43"/>
                  </a:cubicBezTo>
                  <a:lnTo>
                    <a:pt x="77" y="43"/>
                  </a:lnTo>
                  <a:cubicBezTo>
                    <a:pt x="111" y="0"/>
                    <a:pt x="145" y="43"/>
                    <a:pt x="145" y="77"/>
                  </a:cubicBezTo>
                  <a:lnTo>
                    <a:pt x="145" y="178"/>
                  </a:lnTo>
                  <a:lnTo>
                    <a:pt x="145" y="289"/>
                  </a:lnTo>
                  <a:cubicBezTo>
                    <a:pt x="145" y="357"/>
                    <a:pt x="145" y="467"/>
                    <a:pt x="213" y="535"/>
                  </a:cubicBezTo>
                  <a:cubicBezTo>
                    <a:pt x="213" y="535"/>
                    <a:pt x="179" y="569"/>
                    <a:pt x="179" y="6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" name="Google Shape;334;p32"/>
            <p:cNvSpPr/>
            <p:nvPr/>
          </p:nvSpPr>
          <p:spPr>
            <a:xfrm>
              <a:off x="580537" y="816688"/>
              <a:ext cx="7244" cy="18228"/>
            </a:xfrm>
            <a:custGeom>
              <a:avLst/>
              <a:gdLst/>
              <a:ahLst/>
              <a:cxnLst/>
              <a:rect l="l" t="t" r="r" b="b"/>
              <a:pathLst>
                <a:path w="213" h="536" extrusionOk="0">
                  <a:moveTo>
                    <a:pt x="213" y="536"/>
                  </a:moveTo>
                  <a:cubicBezTo>
                    <a:pt x="179" y="536"/>
                    <a:pt x="145" y="536"/>
                    <a:pt x="111" y="502"/>
                  </a:cubicBezTo>
                  <a:cubicBezTo>
                    <a:pt x="111" y="426"/>
                    <a:pt x="77" y="358"/>
                    <a:pt x="77" y="290"/>
                  </a:cubicBezTo>
                  <a:cubicBezTo>
                    <a:pt x="34" y="213"/>
                    <a:pt x="0" y="145"/>
                    <a:pt x="0" y="77"/>
                  </a:cubicBezTo>
                  <a:cubicBezTo>
                    <a:pt x="0" y="77"/>
                    <a:pt x="0" y="35"/>
                    <a:pt x="34" y="35"/>
                  </a:cubicBezTo>
                  <a:cubicBezTo>
                    <a:pt x="34" y="1"/>
                    <a:pt x="77" y="1"/>
                    <a:pt x="111" y="35"/>
                  </a:cubicBezTo>
                  <a:cubicBezTo>
                    <a:pt x="213" y="145"/>
                    <a:pt x="213" y="324"/>
                    <a:pt x="213" y="4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" name="Google Shape;335;p32"/>
            <p:cNvSpPr/>
            <p:nvPr/>
          </p:nvSpPr>
          <p:spPr>
            <a:xfrm>
              <a:off x="605941" y="828829"/>
              <a:ext cx="8434" cy="20541"/>
            </a:xfrm>
            <a:custGeom>
              <a:avLst/>
              <a:gdLst/>
              <a:ahLst/>
              <a:cxnLst/>
              <a:rect l="l" t="t" r="r" b="b"/>
              <a:pathLst>
                <a:path w="248" h="604" extrusionOk="0">
                  <a:moveTo>
                    <a:pt x="213" y="604"/>
                  </a:moveTo>
                  <a:cubicBezTo>
                    <a:pt x="213" y="604"/>
                    <a:pt x="179" y="604"/>
                    <a:pt x="137" y="570"/>
                  </a:cubicBezTo>
                  <a:cubicBezTo>
                    <a:pt x="69" y="391"/>
                    <a:pt x="1" y="213"/>
                    <a:pt x="35" y="35"/>
                  </a:cubicBezTo>
                  <a:lnTo>
                    <a:pt x="69" y="35"/>
                  </a:lnTo>
                  <a:cubicBezTo>
                    <a:pt x="69" y="1"/>
                    <a:pt x="103" y="35"/>
                    <a:pt x="137" y="35"/>
                  </a:cubicBezTo>
                  <a:cubicBezTo>
                    <a:pt x="247" y="179"/>
                    <a:pt x="247" y="357"/>
                    <a:pt x="247" y="527"/>
                  </a:cubicBezTo>
                  <a:cubicBezTo>
                    <a:pt x="247" y="570"/>
                    <a:pt x="247" y="570"/>
                    <a:pt x="213" y="6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6" name="Google Shape;336;p32"/>
            <p:cNvSpPr/>
            <p:nvPr/>
          </p:nvSpPr>
          <p:spPr>
            <a:xfrm>
              <a:off x="566084" y="862632"/>
              <a:ext cx="11018" cy="14487"/>
            </a:xfrm>
            <a:custGeom>
              <a:avLst/>
              <a:gdLst/>
              <a:ahLst/>
              <a:cxnLst/>
              <a:rect l="l" t="t" r="r" b="b"/>
              <a:pathLst>
                <a:path w="324" h="426" extrusionOk="0">
                  <a:moveTo>
                    <a:pt x="289" y="425"/>
                  </a:moveTo>
                  <a:cubicBezTo>
                    <a:pt x="247" y="425"/>
                    <a:pt x="213" y="425"/>
                    <a:pt x="179" y="383"/>
                  </a:cubicBezTo>
                  <a:cubicBezTo>
                    <a:pt x="145" y="315"/>
                    <a:pt x="111" y="281"/>
                    <a:pt x="77" y="213"/>
                  </a:cubicBezTo>
                  <a:cubicBezTo>
                    <a:pt x="35" y="136"/>
                    <a:pt x="1" y="102"/>
                    <a:pt x="35" y="34"/>
                  </a:cubicBezTo>
                  <a:cubicBezTo>
                    <a:pt x="35" y="1"/>
                    <a:pt x="35" y="1"/>
                    <a:pt x="77" y="1"/>
                  </a:cubicBezTo>
                  <a:lnTo>
                    <a:pt x="111" y="1"/>
                  </a:lnTo>
                  <a:cubicBezTo>
                    <a:pt x="179" y="1"/>
                    <a:pt x="213" y="68"/>
                    <a:pt x="213" y="136"/>
                  </a:cubicBezTo>
                  <a:cubicBezTo>
                    <a:pt x="247" y="213"/>
                    <a:pt x="289" y="247"/>
                    <a:pt x="323" y="315"/>
                  </a:cubicBezTo>
                  <a:cubicBezTo>
                    <a:pt x="323" y="349"/>
                    <a:pt x="323" y="383"/>
                    <a:pt x="289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7" name="Google Shape;337;p32"/>
            <p:cNvSpPr/>
            <p:nvPr/>
          </p:nvSpPr>
          <p:spPr>
            <a:xfrm>
              <a:off x="587747" y="861204"/>
              <a:ext cx="11018" cy="17072"/>
            </a:xfrm>
            <a:custGeom>
              <a:avLst/>
              <a:gdLst/>
              <a:ahLst/>
              <a:cxnLst/>
              <a:rect l="l" t="t" r="r" b="b"/>
              <a:pathLst>
                <a:path w="324" h="502" extrusionOk="0">
                  <a:moveTo>
                    <a:pt x="289" y="501"/>
                  </a:moveTo>
                  <a:lnTo>
                    <a:pt x="213" y="501"/>
                  </a:lnTo>
                  <a:cubicBezTo>
                    <a:pt x="111" y="391"/>
                    <a:pt x="1" y="178"/>
                    <a:pt x="77" y="43"/>
                  </a:cubicBezTo>
                  <a:lnTo>
                    <a:pt x="111" y="43"/>
                  </a:lnTo>
                  <a:cubicBezTo>
                    <a:pt x="111" y="0"/>
                    <a:pt x="145" y="0"/>
                    <a:pt x="179" y="43"/>
                  </a:cubicBezTo>
                  <a:cubicBezTo>
                    <a:pt x="213" y="76"/>
                    <a:pt x="247" y="178"/>
                    <a:pt x="247" y="212"/>
                  </a:cubicBezTo>
                  <a:cubicBezTo>
                    <a:pt x="247" y="289"/>
                    <a:pt x="289" y="357"/>
                    <a:pt x="323" y="425"/>
                  </a:cubicBezTo>
                  <a:cubicBezTo>
                    <a:pt x="323" y="467"/>
                    <a:pt x="323" y="501"/>
                    <a:pt x="289" y="5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8" name="Google Shape;338;p32"/>
            <p:cNvSpPr/>
            <p:nvPr/>
          </p:nvSpPr>
          <p:spPr>
            <a:xfrm>
              <a:off x="152111" y="503819"/>
              <a:ext cx="339463" cy="420095"/>
            </a:xfrm>
            <a:custGeom>
              <a:avLst/>
              <a:gdLst/>
              <a:ahLst/>
              <a:cxnLst/>
              <a:rect l="l" t="t" r="r" b="b"/>
              <a:pathLst>
                <a:path w="9982" h="12353" extrusionOk="0">
                  <a:moveTo>
                    <a:pt x="3076" y="11996"/>
                  </a:moveTo>
                  <a:cubicBezTo>
                    <a:pt x="2761" y="12250"/>
                    <a:pt x="2438" y="12352"/>
                    <a:pt x="2192" y="12250"/>
                  </a:cubicBezTo>
                  <a:cubicBezTo>
                    <a:pt x="0" y="11469"/>
                    <a:pt x="9982" y="1"/>
                    <a:pt x="9982" y="1"/>
                  </a:cubicBezTo>
                  <a:cubicBezTo>
                    <a:pt x="9982" y="1"/>
                    <a:pt x="5624" y="10195"/>
                    <a:pt x="3076" y="119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9" name="Google Shape;339;p32"/>
            <p:cNvSpPr/>
            <p:nvPr/>
          </p:nvSpPr>
          <p:spPr>
            <a:xfrm>
              <a:off x="231552" y="856579"/>
              <a:ext cx="10712" cy="22853"/>
            </a:xfrm>
            <a:custGeom>
              <a:avLst/>
              <a:gdLst/>
              <a:ahLst/>
              <a:cxnLst/>
              <a:rect l="l" t="t" r="r" b="b"/>
              <a:pathLst>
                <a:path w="315" h="672" extrusionOk="0">
                  <a:moveTo>
                    <a:pt x="68" y="637"/>
                  </a:moveTo>
                  <a:cubicBezTo>
                    <a:pt x="34" y="671"/>
                    <a:pt x="0" y="637"/>
                    <a:pt x="0" y="603"/>
                  </a:cubicBezTo>
                  <a:cubicBezTo>
                    <a:pt x="0" y="493"/>
                    <a:pt x="34" y="391"/>
                    <a:pt x="68" y="280"/>
                  </a:cubicBezTo>
                  <a:cubicBezTo>
                    <a:pt x="102" y="212"/>
                    <a:pt x="102" y="102"/>
                    <a:pt x="179" y="34"/>
                  </a:cubicBezTo>
                  <a:lnTo>
                    <a:pt x="213" y="34"/>
                  </a:lnTo>
                  <a:cubicBezTo>
                    <a:pt x="247" y="0"/>
                    <a:pt x="315" y="34"/>
                    <a:pt x="315" y="102"/>
                  </a:cubicBezTo>
                  <a:cubicBezTo>
                    <a:pt x="315" y="179"/>
                    <a:pt x="281" y="280"/>
                    <a:pt x="213" y="348"/>
                  </a:cubicBezTo>
                  <a:cubicBezTo>
                    <a:pt x="179" y="459"/>
                    <a:pt x="145" y="527"/>
                    <a:pt x="102" y="63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0" name="Google Shape;340;p32"/>
            <p:cNvSpPr/>
            <p:nvPr/>
          </p:nvSpPr>
          <p:spPr>
            <a:xfrm>
              <a:off x="243693" y="867257"/>
              <a:ext cx="11869" cy="19384"/>
            </a:xfrm>
            <a:custGeom>
              <a:avLst/>
              <a:gdLst/>
              <a:ahLst/>
              <a:cxnLst/>
              <a:rect l="l" t="t" r="r" b="b"/>
              <a:pathLst>
                <a:path w="349" h="570" extrusionOk="0">
                  <a:moveTo>
                    <a:pt x="102" y="536"/>
                  </a:moveTo>
                  <a:cubicBezTo>
                    <a:pt x="68" y="570"/>
                    <a:pt x="0" y="536"/>
                    <a:pt x="34" y="459"/>
                  </a:cubicBezTo>
                  <a:cubicBezTo>
                    <a:pt x="34" y="391"/>
                    <a:pt x="34" y="289"/>
                    <a:pt x="68" y="213"/>
                  </a:cubicBezTo>
                  <a:cubicBezTo>
                    <a:pt x="102" y="145"/>
                    <a:pt x="136" y="77"/>
                    <a:pt x="170" y="34"/>
                  </a:cubicBezTo>
                  <a:cubicBezTo>
                    <a:pt x="170" y="34"/>
                    <a:pt x="213" y="34"/>
                    <a:pt x="213" y="0"/>
                  </a:cubicBezTo>
                  <a:cubicBezTo>
                    <a:pt x="247" y="0"/>
                    <a:pt x="281" y="34"/>
                    <a:pt x="315" y="77"/>
                  </a:cubicBezTo>
                  <a:cubicBezTo>
                    <a:pt x="349" y="145"/>
                    <a:pt x="281" y="213"/>
                    <a:pt x="247" y="289"/>
                  </a:cubicBezTo>
                  <a:cubicBezTo>
                    <a:pt x="213" y="391"/>
                    <a:pt x="170" y="459"/>
                    <a:pt x="136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1" name="Google Shape;341;p32"/>
            <p:cNvSpPr/>
            <p:nvPr/>
          </p:nvSpPr>
          <p:spPr>
            <a:xfrm>
              <a:off x="258146" y="870998"/>
              <a:ext cx="16766" cy="24009"/>
            </a:xfrm>
            <a:custGeom>
              <a:avLst/>
              <a:gdLst/>
              <a:ahLst/>
              <a:cxnLst/>
              <a:rect l="l" t="t" r="r" b="b"/>
              <a:pathLst>
                <a:path w="493" h="706" extrusionOk="0">
                  <a:moveTo>
                    <a:pt x="102" y="638"/>
                  </a:moveTo>
                  <a:cubicBezTo>
                    <a:pt x="68" y="706"/>
                    <a:pt x="0" y="638"/>
                    <a:pt x="34" y="562"/>
                  </a:cubicBezTo>
                  <a:cubicBezTo>
                    <a:pt x="170" y="392"/>
                    <a:pt x="246" y="179"/>
                    <a:pt x="382" y="1"/>
                  </a:cubicBezTo>
                  <a:lnTo>
                    <a:pt x="425" y="1"/>
                  </a:lnTo>
                  <a:cubicBezTo>
                    <a:pt x="459" y="1"/>
                    <a:pt x="493" y="1"/>
                    <a:pt x="493" y="69"/>
                  </a:cubicBezTo>
                  <a:cubicBezTo>
                    <a:pt x="459" y="281"/>
                    <a:pt x="280" y="494"/>
                    <a:pt x="136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2" name="Google Shape;342;p32"/>
            <p:cNvSpPr/>
            <p:nvPr/>
          </p:nvSpPr>
          <p:spPr>
            <a:xfrm>
              <a:off x="258146" y="804854"/>
              <a:ext cx="13025" cy="19112"/>
            </a:xfrm>
            <a:custGeom>
              <a:avLst/>
              <a:gdLst/>
              <a:ahLst/>
              <a:cxnLst/>
              <a:rect l="l" t="t" r="r" b="b"/>
              <a:pathLst>
                <a:path w="383" h="562" extrusionOk="0">
                  <a:moveTo>
                    <a:pt x="102" y="527"/>
                  </a:moveTo>
                  <a:cubicBezTo>
                    <a:pt x="34" y="561"/>
                    <a:pt x="0" y="493"/>
                    <a:pt x="0" y="425"/>
                  </a:cubicBezTo>
                  <a:cubicBezTo>
                    <a:pt x="34" y="349"/>
                    <a:pt x="68" y="281"/>
                    <a:pt x="102" y="213"/>
                  </a:cubicBezTo>
                  <a:cubicBezTo>
                    <a:pt x="136" y="136"/>
                    <a:pt x="212" y="102"/>
                    <a:pt x="246" y="35"/>
                  </a:cubicBezTo>
                  <a:cubicBezTo>
                    <a:pt x="314" y="1"/>
                    <a:pt x="382" y="68"/>
                    <a:pt x="348" y="102"/>
                  </a:cubicBezTo>
                  <a:cubicBezTo>
                    <a:pt x="348" y="170"/>
                    <a:pt x="314" y="247"/>
                    <a:pt x="280" y="315"/>
                  </a:cubicBezTo>
                  <a:cubicBezTo>
                    <a:pt x="212" y="383"/>
                    <a:pt x="170" y="459"/>
                    <a:pt x="102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3" name="Google Shape;343;p32"/>
            <p:cNvSpPr/>
            <p:nvPr/>
          </p:nvSpPr>
          <p:spPr>
            <a:xfrm>
              <a:off x="277190" y="806010"/>
              <a:ext cx="15643" cy="24009"/>
            </a:xfrm>
            <a:custGeom>
              <a:avLst/>
              <a:gdLst/>
              <a:ahLst/>
              <a:cxnLst/>
              <a:rect l="l" t="t" r="r" b="b"/>
              <a:pathLst>
                <a:path w="460" h="706" extrusionOk="0">
                  <a:moveTo>
                    <a:pt x="145" y="672"/>
                  </a:moveTo>
                  <a:cubicBezTo>
                    <a:pt x="77" y="706"/>
                    <a:pt x="1" y="638"/>
                    <a:pt x="35" y="561"/>
                  </a:cubicBezTo>
                  <a:cubicBezTo>
                    <a:pt x="145" y="425"/>
                    <a:pt x="213" y="247"/>
                    <a:pt x="323" y="68"/>
                  </a:cubicBezTo>
                  <a:lnTo>
                    <a:pt x="323" y="68"/>
                  </a:lnTo>
                  <a:cubicBezTo>
                    <a:pt x="391" y="1"/>
                    <a:pt x="459" y="68"/>
                    <a:pt x="459" y="136"/>
                  </a:cubicBezTo>
                  <a:cubicBezTo>
                    <a:pt x="391" y="349"/>
                    <a:pt x="289" y="493"/>
                    <a:pt x="145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" name="Google Shape;344;p32"/>
            <p:cNvSpPr/>
            <p:nvPr/>
          </p:nvSpPr>
          <p:spPr>
            <a:xfrm>
              <a:off x="254371" y="838351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145" y="358"/>
                  </a:moveTo>
                  <a:cubicBezTo>
                    <a:pt x="69" y="392"/>
                    <a:pt x="1" y="358"/>
                    <a:pt x="35" y="290"/>
                  </a:cubicBezTo>
                  <a:cubicBezTo>
                    <a:pt x="69" y="213"/>
                    <a:pt x="111" y="77"/>
                    <a:pt x="213" y="35"/>
                  </a:cubicBezTo>
                  <a:cubicBezTo>
                    <a:pt x="247" y="1"/>
                    <a:pt x="323" y="35"/>
                    <a:pt x="323" y="111"/>
                  </a:cubicBezTo>
                  <a:cubicBezTo>
                    <a:pt x="281" y="213"/>
                    <a:pt x="213" y="290"/>
                    <a:pt x="145" y="3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5" name="Google Shape;345;p32"/>
            <p:cNvSpPr/>
            <p:nvPr/>
          </p:nvSpPr>
          <p:spPr>
            <a:xfrm>
              <a:off x="296541" y="760066"/>
              <a:ext cx="12175" cy="18262"/>
            </a:xfrm>
            <a:custGeom>
              <a:avLst/>
              <a:gdLst/>
              <a:ahLst/>
              <a:cxnLst/>
              <a:rect l="l" t="t" r="r" b="b"/>
              <a:pathLst>
                <a:path w="358" h="537" extrusionOk="0">
                  <a:moveTo>
                    <a:pt x="103" y="502"/>
                  </a:moveTo>
                  <a:cubicBezTo>
                    <a:pt x="69" y="536"/>
                    <a:pt x="1" y="502"/>
                    <a:pt x="1" y="426"/>
                  </a:cubicBezTo>
                  <a:cubicBezTo>
                    <a:pt x="35" y="358"/>
                    <a:pt x="69" y="290"/>
                    <a:pt x="103" y="213"/>
                  </a:cubicBezTo>
                  <a:cubicBezTo>
                    <a:pt x="145" y="145"/>
                    <a:pt x="179" y="77"/>
                    <a:pt x="213" y="43"/>
                  </a:cubicBezTo>
                  <a:lnTo>
                    <a:pt x="247" y="43"/>
                  </a:lnTo>
                  <a:cubicBezTo>
                    <a:pt x="315" y="1"/>
                    <a:pt x="358" y="43"/>
                    <a:pt x="358" y="111"/>
                  </a:cubicBezTo>
                  <a:cubicBezTo>
                    <a:pt x="358" y="179"/>
                    <a:pt x="281" y="213"/>
                    <a:pt x="247" y="290"/>
                  </a:cubicBezTo>
                  <a:cubicBezTo>
                    <a:pt x="179" y="358"/>
                    <a:pt x="145" y="426"/>
                    <a:pt x="103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6" name="Google Shape;346;p32"/>
            <p:cNvSpPr/>
            <p:nvPr/>
          </p:nvSpPr>
          <p:spPr>
            <a:xfrm>
              <a:off x="314463" y="767309"/>
              <a:ext cx="15916" cy="18228"/>
            </a:xfrm>
            <a:custGeom>
              <a:avLst/>
              <a:gdLst/>
              <a:ahLst/>
              <a:cxnLst/>
              <a:rect l="l" t="t" r="r" b="b"/>
              <a:pathLst>
                <a:path w="468" h="536" extrusionOk="0">
                  <a:moveTo>
                    <a:pt x="179" y="467"/>
                  </a:moveTo>
                  <a:cubicBezTo>
                    <a:pt x="111" y="535"/>
                    <a:pt x="1" y="425"/>
                    <a:pt x="77" y="357"/>
                  </a:cubicBezTo>
                  <a:cubicBezTo>
                    <a:pt x="111" y="289"/>
                    <a:pt x="145" y="255"/>
                    <a:pt x="213" y="179"/>
                  </a:cubicBezTo>
                  <a:cubicBezTo>
                    <a:pt x="255" y="145"/>
                    <a:pt x="289" y="77"/>
                    <a:pt x="323" y="77"/>
                  </a:cubicBezTo>
                  <a:cubicBezTo>
                    <a:pt x="323" y="43"/>
                    <a:pt x="357" y="43"/>
                    <a:pt x="357" y="43"/>
                  </a:cubicBezTo>
                  <a:cubicBezTo>
                    <a:pt x="391" y="0"/>
                    <a:pt x="468" y="77"/>
                    <a:pt x="468" y="111"/>
                  </a:cubicBezTo>
                  <a:cubicBezTo>
                    <a:pt x="468" y="179"/>
                    <a:pt x="391" y="255"/>
                    <a:pt x="357" y="289"/>
                  </a:cubicBezTo>
                  <a:lnTo>
                    <a:pt x="179" y="46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7" name="Google Shape;347;p32"/>
            <p:cNvSpPr/>
            <p:nvPr/>
          </p:nvSpPr>
          <p:spPr>
            <a:xfrm>
              <a:off x="307253" y="806010"/>
              <a:ext cx="12141" cy="14487"/>
            </a:xfrm>
            <a:custGeom>
              <a:avLst/>
              <a:gdLst/>
              <a:ahLst/>
              <a:cxnLst/>
              <a:rect l="l" t="t" r="r" b="b"/>
              <a:pathLst>
                <a:path w="357" h="426" extrusionOk="0">
                  <a:moveTo>
                    <a:pt x="145" y="391"/>
                  </a:moveTo>
                  <a:cubicBezTo>
                    <a:pt x="77" y="425"/>
                    <a:pt x="0" y="315"/>
                    <a:pt x="77" y="281"/>
                  </a:cubicBezTo>
                  <a:cubicBezTo>
                    <a:pt x="111" y="247"/>
                    <a:pt x="145" y="213"/>
                    <a:pt x="145" y="136"/>
                  </a:cubicBezTo>
                  <a:cubicBezTo>
                    <a:pt x="179" y="102"/>
                    <a:pt x="213" y="68"/>
                    <a:pt x="255" y="34"/>
                  </a:cubicBezTo>
                  <a:lnTo>
                    <a:pt x="255" y="34"/>
                  </a:lnTo>
                  <a:cubicBezTo>
                    <a:pt x="289" y="1"/>
                    <a:pt x="323" y="34"/>
                    <a:pt x="357" y="68"/>
                  </a:cubicBezTo>
                  <a:cubicBezTo>
                    <a:pt x="357" y="136"/>
                    <a:pt x="289" y="179"/>
                    <a:pt x="255" y="247"/>
                  </a:cubicBezTo>
                  <a:cubicBezTo>
                    <a:pt x="213" y="281"/>
                    <a:pt x="179" y="315"/>
                    <a:pt x="145" y="3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8" name="Google Shape;348;p32"/>
            <p:cNvSpPr/>
            <p:nvPr/>
          </p:nvSpPr>
          <p:spPr>
            <a:xfrm>
              <a:off x="325447" y="730037"/>
              <a:ext cx="13331" cy="19384"/>
            </a:xfrm>
            <a:custGeom>
              <a:avLst/>
              <a:gdLst/>
              <a:ahLst/>
              <a:cxnLst/>
              <a:rect l="l" t="t" r="r" b="b"/>
              <a:pathLst>
                <a:path w="392" h="570" extrusionOk="0">
                  <a:moveTo>
                    <a:pt x="68" y="536"/>
                  </a:moveTo>
                  <a:cubicBezTo>
                    <a:pt x="34" y="570"/>
                    <a:pt x="0" y="536"/>
                    <a:pt x="0" y="502"/>
                  </a:cubicBezTo>
                  <a:cubicBezTo>
                    <a:pt x="34" y="391"/>
                    <a:pt x="68" y="323"/>
                    <a:pt x="102" y="247"/>
                  </a:cubicBezTo>
                  <a:cubicBezTo>
                    <a:pt x="145" y="145"/>
                    <a:pt x="179" y="77"/>
                    <a:pt x="247" y="34"/>
                  </a:cubicBezTo>
                  <a:lnTo>
                    <a:pt x="281" y="34"/>
                  </a:lnTo>
                  <a:cubicBezTo>
                    <a:pt x="315" y="0"/>
                    <a:pt x="391" y="34"/>
                    <a:pt x="357" y="77"/>
                  </a:cubicBezTo>
                  <a:cubicBezTo>
                    <a:pt x="357" y="179"/>
                    <a:pt x="315" y="247"/>
                    <a:pt x="247" y="323"/>
                  </a:cubicBezTo>
                  <a:cubicBezTo>
                    <a:pt x="213" y="391"/>
                    <a:pt x="145" y="502"/>
                    <a:pt x="68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9" name="Google Shape;349;p32"/>
            <p:cNvSpPr/>
            <p:nvPr/>
          </p:nvSpPr>
          <p:spPr>
            <a:xfrm>
              <a:off x="349422" y="723950"/>
              <a:ext cx="15643" cy="20575"/>
            </a:xfrm>
            <a:custGeom>
              <a:avLst/>
              <a:gdLst/>
              <a:ahLst/>
              <a:cxnLst/>
              <a:rect l="l" t="t" r="r" b="b"/>
              <a:pathLst>
                <a:path w="460" h="605" extrusionOk="0">
                  <a:moveTo>
                    <a:pt x="145" y="570"/>
                  </a:moveTo>
                  <a:cubicBezTo>
                    <a:pt x="111" y="604"/>
                    <a:pt x="0" y="536"/>
                    <a:pt x="34" y="468"/>
                  </a:cubicBezTo>
                  <a:cubicBezTo>
                    <a:pt x="111" y="392"/>
                    <a:pt x="145" y="324"/>
                    <a:pt x="213" y="256"/>
                  </a:cubicBezTo>
                  <a:cubicBezTo>
                    <a:pt x="247" y="179"/>
                    <a:pt x="289" y="77"/>
                    <a:pt x="357" y="43"/>
                  </a:cubicBezTo>
                  <a:lnTo>
                    <a:pt x="357" y="43"/>
                  </a:lnTo>
                  <a:cubicBezTo>
                    <a:pt x="391" y="1"/>
                    <a:pt x="459" y="43"/>
                    <a:pt x="459" y="77"/>
                  </a:cubicBezTo>
                  <a:cubicBezTo>
                    <a:pt x="459" y="179"/>
                    <a:pt x="391" y="256"/>
                    <a:pt x="357" y="324"/>
                  </a:cubicBezTo>
                  <a:cubicBezTo>
                    <a:pt x="289" y="426"/>
                    <a:pt x="213" y="502"/>
                    <a:pt x="145" y="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0" name="Google Shape;350;p32"/>
            <p:cNvSpPr/>
            <p:nvPr/>
          </p:nvSpPr>
          <p:spPr>
            <a:xfrm>
              <a:off x="331500" y="702287"/>
              <a:ext cx="10746" cy="18262"/>
            </a:xfrm>
            <a:custGeom>
              <a:avLst/>
              <a:gdLst/>
              <a:ahLst/>
              <a:cxnLst/>
              <a:rect l="l" t="t" r="r" b="b"/>
              <a:pathLst>
                <a:path w="316" h="537" extrusionOk="0">
                  <a:moveTo>
                    <a:pt x="103" y="502"/>
                  </a:moveTo>
                  <a:cubicBezTo>
                    <a:pt x="35" y="536"/>
                    <a:pt x="1" y="502"/>
                    <a:pt x="1" y="426"/>
                  </a:cubicBezTo>
                  <a:cubicBezTo>
                    <a:pt x="35" y="358"/>
                    <a:pt x="35" y="290"/>
                    <a:pt x="69" y="213"/>
                  </a:cubicBezTo>
                  <a:cubicBezTo>
                    <a:pt x="103" y="179"/>
                    <a:pt x="103" y="111"/>
                    <a:pt x="179" y="43"/>
                  </a:cubicBezTo>
                  <a:lnTo>
                    <a:pt x="179" y="43"/>
                  </a:lnTo>
                  <a:cubicBezTo>
                    <a:pt x="247" y="1"/>
                    <a:pt x="315" y="43"/>
                    <a:pt x="315" y="111"/>
                  </a:cubicBezTo>
                  <a:cubicBezTo>
                    <a:pt x="315" y="179"/>
                    <a:pt x="281" y="256"/>
                    <a:pt x="247" y="324"/>
                  </a:cubicBezTo>
                  <a:cubicBezTo>
                    <a:pt x="179" y="392"/>
                    <a:pt x="137" y="426"/>
                    <a:pt x="103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1" name="Google Shape;351;p32"/>
            <p:cNvSpPr/>
            <p:nvPr/>
          </p:nvSpPr>
          <p:spPr>
            <a:xfrm>
              <a:off x="356632" y="682087"/>
              <a:ext cx="18228" cy="19078"/>
            </a:xfrm>
            <a:custGeom>
              <a:avLst/>
              <a:gdLst/>
              <a:ahLst/>
              <a:cxnLst/>
              <a:rect l="l" t="t" r="r" b="b"/>
              <a:pathLst>
                <a:path w="536" h="561" extrusionOk="0">
                  <a:moveTo>
                    <a:pt x="179" y="493"/>
                  </a:moveTo>
                  <a:cubicBezTo>
                    <a:pt x="145" y="493"/>
                    <a:pt x="145" y="527"/>
                    <a:pt x="111" y="527"/>
                  </a:cubicBezTo>
                  <a:cubicBezTo>
                    <a:pt x="77" y="561"/>
                    <a:pt x="1" y="493"/>
                    <a:pt x="35" y="459"/>
                  </a:cubicBezTo>
                  <a:cubicBezTo>
                    <a:pt x="111" y="349"/>
                    <a:pt x="179" y="281"/>
                    <a:pt x="247" y="213"/>
                  </a:cubicBezTo>
                  <a:cubicBezTo>
                    <a:pt x="290" y="136"/>
                    <a:pt x="324" y="102"/>
                    <a:pt x="392" y="68"/>
                  </a:cubicBezTo>
                  <a:cubicBezTo>
                    <a:pt x="392" y="34"/>
                    <a:pt x="425" y="34"/>
                    <a:pt x="459" y="0"/>
                  </a:cubicBezTo>
                  <a:cubicBezTo>
                    <a:pt x="502" y="0"/>
                    <a:pt x="536" y="34"/>
                    <a:pt x="536" y="68"/>
                  </a:cubicBezTo>
                  <a:cubicBezTo>
                    <a:pt x="502" y="170"/>
                    <a:pt x="459" y="247"/>
                    <a:pt x="392" y="315"/>
                  </a:cubicBezTo>
                  <a:cubicBezTo>
                    <a:pt x="324" y="382"/>
                    <a:pt x="247" y="425"/>
                    <a:pt x="179" y="4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2" name="Google Shape;352;p32"/>
            <p:cNvSpPr/>
            <p:nvPr/>
          </p:nvSpPr>
          <p:spPr>
            <a:xfrm>
              <a:off x="371085" y="651752"/>
              <a:ext cx="20541" cy="20541"/>
            </a:xfrm>
            <a:custGeom>
              <a:avLst/>
              <a:gdLst/>
              <a:ahLst/>
              <a:cxnLst/>
              <a:rect l="l" t="t" r="r" b="b"/>
              <a:pathLst>
                <a:path w="604" h="604" extrusionOk="0">
                  <a:moveTo>
                    <a:pt x="213" y="535"/>
                  </a:moveTo>
                  <a:lnTo>
                    <a:pt x="179" y="535"/>
                  </a:lnTo>
                  <a:cubicBezTo>
                    <a:pt x="111" y="603"/>
                    <a:pt x="0" y="501"/>
                    <a:pt x="77" y="391"/>
                  </a:cubicBezTo>
                  <a:cubicBezTo>
                    <a:pt x="145" y="289"/>
                    <a:pt x="213" y="179"/>
                    <a:pt x="323" y="111"/>
                  </a:cubicBezTo>
                  <a:cubicBezTo>
                    <a:pt x="323" y="77"/>
                    <a:pt x="323" y="77"/>
                    <a:pt x="357" y="77"/>
                  </a:cubicBezTo>
                  <a:cubicBezTo>
                    <a:pt x="459" y="0"/>
                    <a:pt x="604" y="145"/>
                    <a:pt x="502" y="255"/>
                  </a:cubicBezTo>
                  <a:cubicBezTo>
                    <a:pt x="425" y="357"/>
                    <a:pt x="323" y="467"/>
                    <a:pt x="213" y="5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3" name="Google Shape;353;p32"/>
            <p:cNvSpPr/>
            <p:nvPr/>
          </p:nvSpPr>
          <p:spPr>
            <a:xfrm>
              <a:off x="389279" y="656649"/>
              <a:ext cx="14487" cy="14487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213" y="357"/>
                  </a:moveTo>
                  <a:cubicBezTo>
                    <a:pt x="179" y="391"/>
                    <a:pt x="137" y="425"/>
                    <a:pt x="69" y="425"/>
                  </a:cubicBezTo>
                  <a:cubicBezTo>
                    <a:pt x="35" y="425"/>
                    <a:pt x="1" y="357"/>
                    <a:pt x="35" y="323"/>
                  </a:cubicBezTo>
                  <a:cubicBezTo>
                    <a:pt x="35" y="247"/>
                    <a:pt x="103" y="213"/>
                    <a:pt x="137" y="179"/>
                  </a:cubicBezTo>
                  <a:cubicBezTo>
                    <a:pt x="179" y="145"/>
                    <a:pt x="179" y="111"/>
                    <a:pt x="213" y="69"/>
                  </a:cubicBezTo>
                  <a:lnTo>
                    <a:pt x="247" y="35"/>
                  </a:lnTo>
                  <a:cubicBezTo>
                    <a:pt x="247" y="35"/>
                    <a:pt x="281" y="35"/>
                    <a:pt x="281" y="1"/>
                  </a:cubicBezTo>
                  <a:cubicBezTo>
                    <a:pt x="315" y="1"/>
                    <a:pt x="391" y="35"/>
                    <a:pt x="391" y="69"/>
                  </a:cubicBezTo>
                  <a:cubicBezTo>
                    <a:pt x="425" y="145"/>
                    <a:pt x="391" y="247"/>
                    <a:pt x="315" y="281"/>
                  </a:cubicBezTo>
                  <a:cubicBezTo>
                    <a:pt x="281" y="323"/>
                    <a:pt x="247" y="357"/>
                    <a:pt x="213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4" name="Google Shape;354;p32"/>
            <p:cNvSpPr/>
            <p:nvPr/>
          </p:nvSpPr>
          <p:spPr>
            <a:xfrm>
              <a:off x="401114" y="619377"/>
              <a:ext cx="20575" cy="17956"/>
            </a:xfrm>
            <a:custGeom>
              <a:avLst/>
              <a:gdLst/>
              <a:ahLst/>
              <a:cxnLst/>
              <a:rect l="l" t="t" r="r" b="b"/>
              <a:pathLst>
                <a:path w="605" h="528" extrusionOk="0">
                  <a:moveTo>
                    <a:pt x="392" y="315"/>
                  </a:moveTo>
                  <a:cubicBezTo>
                    <a:pt x="324" y="358"/>
                    <a:pt x="213" y="426"/>
                    <a:pt x="145" y="460"/>
                  </a:cubicBezTo>
                  <a:cubicBezTo>
                    <a:pt x="77" y="528"/>
                    <a:pt x="1" y="426"/>
                    <a:pt x="77" y="358"/>
                  </a:cubicBezTo>
                  <a:cubicBezTo>
                    <a:pt x="145" y="281"/>
                    <a:pt x="213" y="213"/>
                    <a:pt x="290" y="145"/>
                  </a:cubicBezTo>
                  <a:cubicBezTo>
                    <a:pt x="324" y="103"/>
                    <a:pt x="358" y="69"/>
                    <a:pt x="392" y="35"/>
                  </a:cubicBezTo>
                  <a:cubicBezTo>
                    <a:pt x="426" y="35"/>
                    <a:pt x="468" y="1"/>
                    <a:pt x="502" y="1"/>
                  </a:cubicBezTo>
                  <a:cubicBezTo>
                    <a:pt x="536" y="1"/>
                    <a:pt x="604" y="35"/>
                    <a:pt x="570" y="103"/>
                  </a:cubicBezTo>
                  <a:cubicBezTo>
                    <a:pt x="536" y="179"/>
                    <a:pt x="468" y="247"/>
                    <a:pt x="392" y="3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" name="Google Shape;355;p32"/>
            <p:cNvSpPr/>
            <p:nvPr/>
          </p:nvSpPr>
          <p:spPr>
            <a:xfrm>
              <a:off x="417029" y="429309"/>
              <a:ext cx="209452" cy="204555"/>
            </a:xfrm>
            <a:custGeom>
              <a:avLst/>
              <a:gdLst/>
              <a:ahLst/>
              <a:cxnLst/>
              <a:rect l="l" t="t" r="r" b="b"/>
              <a:pathLst>
                <a:path w="6159" h="6015" extrusionOk="0">
                  <a:moveTo>
                    <a:pt x="4774" y="4630"/>
                  </a:moveTo>
                  <a:cubicBezTo>
                    <a:pt x="4316" y="4953"/>
                    <a:pt x="2438" y="2863"/>
                    <a:pt x="2438" y="2863"/>
                  </a:cubicBezTo>
                  <a:cubicBezTo>
                    <a:pt x="2438" y="2863"/>
                    <a:pt x="3398" y="4953"/>
                    <a:pt x="3007" y="5267"/>
                  </a:cubicBezTo>
                  <a:lnTo>
                    <a:pt x="3007" y="5310"/>
                  </a:lnTo>
                  <a:cubicBezTo>
                    <a:pt x="2617" y="5590"/>
                    <a:pt x="1912" y="3143"/>
                    <a:pt x="1912" y="3143"/>
                  </a:cubicBezTo>
                  <a:cubicBezTo>
                    <a:pt x="1912" y="3143"/>
                    <a:pt x="1767" y="5445"/>
                    <a:pt x="1164" y="5870"/>
                  </a:cubicBezTo>
                  <a:cubicBezTo>
                    <a:pt x="1130" y="5904"/>
                    <a:pt x="1062" y="5947"/>
                    <a:pt x="986" y="5947"/>
                  </a:cubicBezTo>
                  <a:cubicBezTo>
                    <a:pt x="281" y="6015"/>
                    <a:pt x="986" y="3780"/>
                    <a:pt x="986" y="3780"/>
                  </a:cubicBezTo>
                  <a:cubicBezTo>
                    <a:pt x="986" y="3780"/>
                    <a:pt x="0" y="1589"/>
                    <a:pt x="1096" y="773"/>
                  </a:cubicBezTo>
                  <a:cubicBezTo>
                    <a:pt x="1130" y="773"/>
                    <a:pt x="1164" y="739"/>
                    <a:pt x="1198" y="739"/>
                  </a:cubicBezTo>
                  <a:cubicBezTo>
                    <a:pt x="2438" y="0"/>
                    <a:pt x="3568" y="1589"/>
                    <a:pt x="3568" y="1589"/>
                  </a:cubicBezTo>
                  <a:cubicBezTo>
                    <a:pt x="3568" y="1589"/>
                    <a:pt x="5768" y="1589"/>
                    <a:pt x="6116" y="2014"/>
                  </a:cubicBezTo>
                  <a:cubicBezTo>
                    <a:pt x="6159" y="2081"/>
                    <a:pt x="6159" y="2124"/>
                    <a:pt x="6082" y="2124"/>
                  </a:cubicBezTo>
                  <a:cubicBezTo>
                    <a:pt x="5870" y="2294"/>
                    <a:pt x="4562" y="2192"/>
                    <a:pt x="3712" y="2124"/>
                  </a:cubicBezTo>
                  <a:cubicBezTo>
                    <a:pt x="4630" y="2549"/>
                    <a:pt x="5904" y="3186"/>
                    <a:pt x="5590" y="3432"/>
                  </a:cubicBezTo>
                  <a:lnTo>
                    <a:pt x="5590" y="3432"/>
                  </a:lnTo>
                  <a:cubicBezTo>
                    <a:pt x="5309" y="3645"/>
                    <a:pt x="4384" y="3186"/>
                    <a:pt x="3610" y="2719"/>
                  </a:cubicBezTo>
                  <a:cubicBezTo>
                    <a:pt x="4248" y="3432"/>
                    <a:pt x="5055" y="4384"/>
                    <a:pt x="4774" y="46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56" name="Google Shape;356;p32"/>
          <p:cNvGrpSpPr/>
          <p:nvPr/>
        </p:nvGrpSpPr>
        <p:grpSpPr>
          <a:xfrm>
            <a:off x="10287197" y="5272556"/>
            <a:ext cx="1731843" cy="1555049"/>
            <a:chOff x="8052053" y="4004279"/>
            <a:chExt cx="1298882" cy="1166287"/>
          </a:xfrm>
        </p:grpSpPr>
        <p:sp>
          <p:nvSpPr>
            <p:cNvPr id="357" name="Google Shape;357;p32"/>
            <p:cNvSpPr/>
            <p:nvPr/>
          </p:nvSpPr>
          <p:spPr>
            <a:xfrm>
              <a:off x="8362610" y="4751662"/>
              <a:ext cx="13331" cy="4931"/>
            </a:xfrm>
            <a:custGeom>
              <a:avLst/>
              <a:gdLst/>
              <a:ahLst/>
              <a:cxnLst/>
              <a:rect l="l" t="t" r="r" b="b"/>
              <a:pathLst>
                <a:path w="392" h="145" extrusionOk="0">
                  <a:moveTo>
                    <a:pt x="35" y="34"/>
                  </a:moveTo>
                  <a:cubicBezTo>
                    <a:pt x="69" y="34"/>
                    <a:pt x="103" y="0"/>
                    <a:pt x="179" y="0"/>
                  </a:cubicBezTo>
                  <a:lnTo>
                    <a:pt x="349" y="0"/>
                  </a:lnTo>
                  <a:cubicBezTo>
                    <a:pt x="392" y="0"/>
                    <a:pt x="392" y="34"/>
                    <a:pt x="349" y="68"/>
                  </a:cubicBezTo>
                  <a:lnTo>
                    <a:pt x="349" y="68"/>
                  </a:lnTo>
                  <a:cubicBezTo>
                    <a:pt x="281" y="68"/>
                    <a:pt x="247" y="111"/>
                    <a:pt x="179" y="111"/>
                  </a:cubicBezTo>
                  <a:cubicBezTo>
                    <a:pt x="103" y="144"/>
                    <a:pt x="69" y="144"/>
                    <a:pt x="35" y="144"/>
                  </a:cubicBezTo>
                  <a:cubicBezTo>
                    <a:pt x="1" y="111"/>
                    <a:pt x="1" y="68"/>
                    <a:pt x="1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8" name="Google Shape;358;p32"/>
            <p:cNvSpPr/>
            <p:nvPr/>
          </p:nvSpPr>
          <p:spPr>
            <a:xfrm>
              <a:off x="8369853" y="4757715"/>
              <a:ext cx="10712" cy="6087"/>
            </a:xfrm>
            <a:custGeom>
              <a:avLst/>
              <a:gdLst/>
              <a:ahLst/>
              <a:cxnLst/>
              <a:rect l="l" t="t" r="r" b="b"/>
              <a:pathLst>
                <a:path w="315" h="179" extrusionOk="0">
                  <a:moveTo>
                    <a:pt x="34" y="34"/>
                  </a:moveTo>
                  <a:lnTo>
                    <a:pt x="102" y="34"/>
                  </a:lnTo>
                  <a:cubicBezTo>
                    <a:pt x="136" y="34"/>
                    <a:pt x="136" y="34"/>
                    <a:pt x="179" y="0"/>
                  </a:cubicBezTo>
                  <a:cubicBezTo>
                    <a:pt x="179" y="0"/>
                    <a:pt x="212" y="34"/>
                    <a:pt x="246" y="0"/>
                  </a:cubicBezTo>
                  <a:cubicBezTo>
                    <a:pt x="280" y="0"/>
                    <a:pt x="314" y="68"/>
                    <a:pt x="280" y="68"/>
                  </a:cubicBezTo>
                  <a:lnTo>
                    <a:pt x="280" y="102"/>
                  </a:lnTo>
                  <a:lnTo>
                    <a:pt x="246" y="102"/>
                  </a:lnTo>
                  <a:lnTo>
                    <a:pt x="212" y="145"/>
                  </a:lnTo>
                  <a:lnTo>
                    <a:pt x="136" y="145"/>
                  </a:lnTo>
                  <a:cubicBezTo>
                    <a:pt x="102" y="179"/>
                    <a:pt x="68" y="179"/>
                    <a:pt x="34" y="179"/>
                  </a:cubicBezTo>
                  <a:cubicBezTo>
                    <a:pt x="0" y="145"/>
                    <a:pt x="0" y="102"/>
                    <a:pt x="0" y="68"/>
                  </a:cubicBezTo>
                  <a:cubicBezTo>
                    <a:pt x="34" y="68"/>
                    <a:pt x="34" y="34"/>
                    <a:pt x="34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9" name="Google Shape;359;p32"/>
            <p:cNvSpPr/>
            <p:nvPr/>
          </p:nvSpPr>
          <p:spPr>
            <a:xfrm>
              <a:off x="8374478" y="4796144"/>
              <a:ext cx="17072" cy="6087"/>
            </a:xfrm>
            <a:custGeom>
              <a:avLst/>
              <a:gdLst/>
              <a:ahLst/>
              <a:cxnLst/>
              <a:rect l="l" t="t" r="r" b="b"/>
              <a:pathLst>
                <a:path w="502" h="179" extrusionOk="0">
                  <a:moveTo>
                    <a:pt x="43" y="77"/>
                  </a:moveTo>
                  <a:cubicBezTo>
                    <a:pt x="76" y="34"/>
                    <a:pt x="144" y="34"/>
                    <a:pt x="212" y="34"/>
                  </a:cubicBezTo>
                  <a:cubicBezTo>
                    <a:pt x="289" y="0"/>
                    <a:pt x="357" y="0"/>
                    <a:pt x="425" y="0"/>
                  </a:cubicBezTo>
                  <a:cubicBezTo>
                    <a:pt x="501" y="0"/>
                    <a:pt x="501" y="77"/>
                    <a:pt x="467" y="111"/>
                  </a:cubicBezTo>
                  <a:lnTo>
                    <a:pt x="425" y="111"/>
                  </a:lnTo>
                  <a:cubicBezTo>
                    <a:pt x="357" y="145"/>
                    <a:pt x="289" y="145"/>
                    <a:pt x="255" y="145"/>
                  </a:cubicBezTo>
                  <a:cubicBezTo>
                    <a:pt x="178" y="145"/>
                    <a:pt x="110" y="179"/>
                    <a:pt x="76" y="179"/>
                  </a:cubicBezTo>
                  <a:cubicBezTo>
                    <a:pt x="0" y="145"/>
                    <a:pt x="0" y="111"/>
                    <a:pt x="43" y="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0" name="Google Shape;360;p32"/>
            <p:cNvSpPr/>
            <p:nvPr/>
          </p:nvSpPr>
          <p:spPr>
            <a:xfrm>
              <a:off x="8378219" y="4804510"/>
              <a:ext cx="13331" cy="7244"/>
            </a:xfrm>
            <a:custGeom>
              <a:avLst/>
              <a:gdLst/>
              <a:ahLst/>
              <a:cxnLst/>
              <a:rect l="l" t="t" r="r" b="b"/>
              <a:pathLst>
                <a:path w="392" h="213" extrusionOk="0">
                  <a:moveTo>
                    <a:pt x="68" y="43"/>
                  </a:moveTo>
                  <a:lnTo>
                    <a:pt x="179" y="43"/>
                  </a:lnTo>
                  <a:lnTo>
                    <a:pt x="281" y="1"/>
                  </a:lnTo>
                  <a:cubicBezTo>
                    <a:pt x="357" y="1"/>
                    <a:pt x="391" y="77"/>
                    <a:pt x="315" y="111"/>
                  </a:cubicBezTo>
                  <a:lnTo>
                    <a:pt x="315" y="145"/>
                  </a:lnTo>
                  <a:cubicBezTo>
                    <a:pt x="281" y="145"/>
                    <a:pt x="247" y="145"/>
                    <a:pt x="179" y="179"/>
                  </a:cubicBezTo>
                  <a:cubicBezTo>
                    <a:pt x="145" y="179"/>
                    <a:pt x="102" y="213"/>
                    <a:pt x="68" y="179"/>
                  </a:cubicBezTo>
                  <a:cubicBezTo>
                    <a:pt x="34" y="145"/>
                    <a:pt x="0" y="111"/>
                    <a:pt x="34" y="77"/>
                  </a:cubicBezTo>
                  <a:cubicBezTo>
                    <a:pt x="34" y="77"/>
                    <a:pt x="68" y="77"/>
                    <a:pt x="68" y="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1" name="Google Shape;361;p32"/>
            <p:cNvSpPr/>
            <p:nvPr/>
          </p:nvSpPr>
          <p:spPr>
            <a:xfrm>
              <a:off x="8573218" y="5000971"/>
              <a:ext cx="10712" cy="4659"/>
            </a:xfrm>
            <a:custGeom>
              <a:avLst/>
              <a:gdLst/>
              <a:ahLst/>
              <a:cxnLst/>
              <a:rect l="l" t="t" r="r" b="b"/>
              <a:pathLst>
                <a:path w="315" h="137" extrusionOk="0">
                  <a:moveTo>
                    <a:pt x="0" y="68"/>
                  </a:moveTo>
                  <a:cubicBezTo>
                    <a:pt x="68" y="0"/>
                    <a:pt x="179" y="34"/>
                    <a:pt x="247" y="0"/>
                  </a:cubicBezTo>
                  <a:cubicBezTo>
                    <a:pt x="281" y="0"/>
                    <a:pt x="315" y="68"/>
                    <a:pt x="281" y="102"/>
                  </a:cubicBezTo>
                  <a:lnTo>
                    <a:pt x="247" y="102"/>
                  </a:lnTo>
                  <a:cubicBezTo>
                    <a:pt x="179" y="102"/>
                    <a:pt x="68" y="136"/>
                    <a:pt x="34" y="102"/>
                  </a:cubicBezTo>
                  <a:cubicBezTo>
                    <a:pt x="0" y="102"/>
                    <a:pt x="0" y="68"/>
                    <a:pt x="0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2" name="Google Shape;362;p32"/>
            <p:cNvSpPr/>
            <p:nvPr/>
          </p:nvSpPr>
          <p:spPr>
            <a:xfrm>
              <a:off x="8539415" y="5000971"/>
              <a:ext cx="12175" cy="5815"/>
            </a:xfrm>
            <a:custGeom>
              <a:avLst/>
              <a:gdLst/>
              <a:ahLst/>
              <a:cxnLst/>
              <a:rect l="l" t="t" r="r" b="b"/>
              <a:pathLst>
                <a:path w="358" h="171" extrusionOk="0">
                  <a:moveTo>
                    <a:pt x="77" y="68"/>
                  </a:moveTo>
                  <a:cubicBezTo>
                    <a:pt x="77" y="68"/>
                    <a:pt x="111" y="34"/>
                    <a:pt x="145" y="34"/>
                  </a:cubicBezTo>
                  <a:lnTo>
                    <a:pt x="289" y="34"/>
                  </a:lnTo>
                  <a:cubicBezTo>
                    <a:pt x="357" y="0"/>
                    <a:pt x="357" y="102"/>
                    <a:pt x="323" y="102"/>
                  </a:cubicBezTo>
                  <a:lnTo>
                    <a:pt x="323" y="136"/>
                  </a:lnTo>
                  <a:cubicBezTo>
                    <a:pt x="247" y="136"/>
                    <a:pt x="213" y="136"/>
                    <a:pt x="145" y="170"/>
                  </a:cubicBezTo>
                  <a:cubicBezTo>
                    <a:pt x="111" y="170"/>
                    <a:pt x="77" y="170"/>
                    <a:pt x="35" y="136"/>
                  </a:cubicBezTo>
                  <a:cubicBezTo>
                    <a:pt x="35" y="136"/>
                    <a:pt x="1" y="136"/>
                    <a:pt x="35" y="102"/>
                  </a:cubicBezTo>
                  <a:cubicBezTo>
                    <a:pt x="35" y="102"/>
                    <a:pt x="35" y="68"/>
                    <a:pt x="77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3" name="Google Shape;363;p32"/>
            <p:cNvSpPr/>
            <p:nvPr/>
          </p:nvSpPr>
          <p:spPr>
            <a:xfrm>
              <a:off x="8544346" y="5013962"/>
              <a:ext cx="13297" cy="4931"/>
            </a:xfrm>
            <a:custGeom>
              <a:avLst/>
              <a:gdLst/>
              <a:ahLst/>
              <a:cxnLst/>
              <a:rect l="l" t="t" r="r" b="b"/>
              <a:pathLst>
                <a:path w="391" h="145" extrusionOk="0">
                  <a:moveTo>
                    <a:pt x="34" y="0"/>
                  </a:moveTo>
                  <a:lnTo>
                    <a:pt x="178" y="0"/>
                  </a:lnTo>
                  <a:lnTo>
                    <a:pt x="314" y="0"/>
                  </a:lnTo>
                  <a:cubicBezTo>
                    <a:pt x="357" y="0"/>
                    <a:pt x="391" y="43"/>
                    <a:pt x="357" y="77"/>
                  </a:cubicBezTo>
                  <a:lnTo>
                    <a:pt x="314" y="77"/>
                  </a:lnTo>
                  <a:cubicBezTo>
                    <a:pt x="280" y="77"/>
                    <a:pt x="246" y="111"/>
                    <a:pt x="178" y="111"/>
                  </a:cubicBezTo>
                  <a:cubicBezTo>
                    <a:pt x="144" y="145"/>
                    <a:pt x="68" y="145"/>
                    <a:pt x="34" y="145"/>
                  </a:cubicBezTo>
                  <a:cubicBezTo>
                    <a:pt x="0" y="111"/>
                    <a:pt x="0" y="43"/>
                    <a:pt x="34" y="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4" name="Google Shape;364;p32"/>
            <p:cNvSpPr/>
            <p:nvPr/>
          </p:nvSpPr>
          <p:spPr>
            <a:xfrm>
              <a:off x="8576687" y="5037053"/>
              <a:ext cx="23125" cy="5815"/>
            </a:xfrm>
            <a:custGeom>
              <a:avLst/>
              <a:gdLst/>
              <a:ahLst/>
              <a:cxnLst/>
              <a:rect l="l" t="t" r="r" b="b"/>
              <a:pathLst>
                <a:path w="680" h="171" extrusionOk="0">
                  <a:moveTo>
                    <a:pt x="43" y="69"/>
                  </a:moveTo>
                  <a:lnTo>
                    <a:pt x="43" y="69"/>
                  </a:lnTo>
                  <a:cubicBezTo>
                    <a:pt x="213" y="35"/>
                    <a:pt x="391" y="1"/>
                    <a:pt x="570" y="1"/>
                  </a:cubicBezTo>
                  <a:cubicBezTo>
                    <a:pt x="638" y="1"/>
                    <a:pt x="680" y="69"/>
                    <a:pt x="638" y="69"/>
                  </a:cubicBezTo>
                  <a:lnTo>
                    <a:pt x="604" y="103"/>
                  </a:lnTo>
                  <a:cubicBezTo>
                    <a:pt x="425" y="137"/>
                    <a:pt x="255" y="171"/>
                    <a:pt x="77" y="137"/>
                  </a:cubicBezTo>
                  <a:cubicBezTo>
                    <a:pt x="43" y="137"/>
                    <a:pt x="0" y="103"/>
                    <a:pt x="43" y="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5" name="Google Shape;365;p32"/>
            <p:cNvSpPr/>
            <p:nvPr/>
          </p:nvSpPr>
          <p:spPr>
            <a:xfrm>
              <a:off x="8319284" y="4712077"/>
              <a:ext cx="362316" cy="119060"/>
            </a:xfrm>
            <a:custGeom>
              <a:avLst/>
              <a:gdLst/>
              <a:ahLst/>
              <a:cxnLst/>
              <a:rect l="l" t="t" r="r" b="b"/>
              <a:pathLst>
                <a:path w="10654" h="3501" extrusionOk="0">
                  <a:moveTo>
                    <a:pt x="706" y="1062"/>
                  </a:moveTo>
                  <a:cubicBezTo>
                    <a:pt x="986" y="850"/>
                    <a:pt x="1309" y="705"/>
                    <a:pt x="1699" y="595"/>
                  </a:cubicBezTo>
                  <a:cubicBezTo>
                    <a:pt x="1767" y="595"/>
                    <a:pt x="1835" y="561"/>
                    <a:pt x="1878" y="561"/>
                  </a:cubicBezTo>
                  <a:cubicBezTo>
                    <a:pt x="4426" y="0"/>
                    <a:pt x="8776" y="1096"/>
                    <a:pt x="10194" y="1487"/>
                  </a:cubicBezTo>
                  <a:cubicBezTo>
                    <a:pt x="10373" y="1555"/>
                    <a:pt x="10509" y="1589"/>
                    <a:pt x="10585" y="1589"/>
                  </a:cubicBezTo>
                  <a:cubicBezTo>
                    <a:pt x="10619" y="1623"/>
                    <a:pt x="10653" y="1623"/>
                    <a:pt x="10653" y="1623"/>
                  </a:cubicBezTo>
                  <a:cubicBezTo>
                    <a:pt x="10585" y="1589"/>
                    <a:pt x="10509" y="1589"/>
                    <a:pt x="10441" y="1589"/>
                  </a:cubicBezTo>
                  <a:lnTo>
                    <a:pt x="10441" y="1589"/>
                  </a:lnTo>
                  <a:cubicBezTo>
                    <a:pt x="9166" y="1623"/>
                    <a:pt x="5199" y="3041"/>
                    <a:pt x="2549" y="3356"/>
                  </a:cubicBezTo>
                  <a:lnTo>
                    <a:pt x="2303" y="3356"/>
                  </a:lnTo>
                  <a:cubicBezTo>
                    <a:pt x="1028" y="3500"/>
                    <a:pt x="68" y="3322"/>
                    <a:pt x="1" y="2549"/>
                  </a:cubicBezTo>
                  <a:lnTo>
                    <a:pt x="1" y="2472"/>
                  </a:lnTo>
                  <a:lnTo>
                    <a:pt x="1" y="2260"/>
                  </a:lnTo>
                  <a:cubicBezTo>
                    <a:pt x="1" y="2192"/>
                    <a:pt x="34" y="2124"/>
                    <a:pt x="34" y="2048"/>
                  </a:cubicBezTo>
                  <a:cubicBezTo>
                    <a:pt x="136" y="1623"/>
                    <a:pt x="391" y="1308"/>
                    <a:pt x="706" y="10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6" name="Google Shape;366;p32"/>
            <p:cNvSpPr/>
            <p:nvPr/>
          </p:nvSpPr>
          <p:spPr>
            <a:xfrm>
              <a:off x="8319284" y="4742106"/>
              <a:ext cx="355072" cy="139567"/>
            </a:xfrm>
            <a:custGeom>
              <a:avLst/>
              <a:gdLst/>
              <a:ahLst/>
              <a:cxnLst/>
              <a:rect l="l" t="t" r="r" b="b"/>
              <a:pathLst>
                <a:path w="10441" h="4104" extrusionOk="0">
                  <a:moveTo>
                    <a:pt x="1" y="1589"/>
                  </a:moveTo>
                  <a:cubicBezTo>
                    <a:pt x="3254" y="1"/>
                    <a:pt x="10296" y="706"/>
                    <a:pt x="10441" y="706"/>
                  </a:cubicBezTo>
                  <a:cubicBezTo>
                    <a:pt x="8461" y="740"/>
                    <a:pt x="136" y="4104"/>
                    <a:pt x="1" y="15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7" name="Google Shape;367;p32"/>
            <p:cNvSpPr/>
            <p:nvPr/>
          </p:nvSpPr>
          <p:spPr>
            <a:xfrm>
              <a:off x="8417804" y="4731121"/>
              <a:ext cx="14453" cy="6121"/>
            </a:xfrm>
            <a:custGeom>
              <a:avLst/>
              <a:gdLst/>
              <a:ahLst/>
              <a:cxnLst/>
              <a:rect l="l" t="t" r="r" b="b"/>
              <a:pathLst>
                <a:path w="425" h="180" extrusionOk="0">
                  <a:moveTo>
                    <a:pt x="43" y="77"/>
                  </a:moveTo>
                  <a:cubicBezTo>
                    <a:pt x="77" y="35"/>
                    <a:pt x="145" y="35"/>
                    <a:pt x="179" y="35"/>
                  </a:cubicBezTo>
                  <a:cubicBezTo>
                    <a:pt x="255" y="1"/>
                    <a:pt x="323" y="1"/>
                    <a:pt x="357" y="1"/>
                  </a:cubicBezTo>
                  <a:cubicBezTo>
                    <a:pt x="425" y="1"/>
                    <a:pt x="425" y="77"/>
                    <a:pt x="391" y="77"/>
                  </a:cubicBezTo>
                  <a:lnTo>
                    <a:pt x="391" y="111"/>
                  </a:lnTo>
                  <a:cubicBezTo>
                    <a:pt x="289" y="145"/>
                    <a:pt x="145" y="179"/>
                    <a:pt x="43" y="145"/>
                  </a:cubicBezTo>
                  <a:cubicBezTo>
                    <a:pt x="0" y="111"/>
                    <a:pt x="0" y="77"/>
                    <a:pt x="0" y="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8" name="Google Shape;368;p32"/>
            <p:cNvSpPr/>
            <p:nvPr/>
          </p:nvSpPr>
          <p:spPr>
            <a:xfrm>
              <a:off x="8416647" y="4738365"/>
              <a:ext cx="17072" cy="8400"/>
            </a:xfrm>
            <a:custGeom>
              <a:avLst/>
              <a:gdLst/>
              <a:ahLst/>
              <a:cxnLst/>
              <a:rect l="l" t="t" r="r" b="b"/>
              <a:pathLst>
                <a:path w="502" h="247" extrusionOk="0">
                  <a:moveTo>
                    <a:pt x="34" y="111"/>
                  </a:moveTo>
                  <a:cubicBezTo>
                    <a:pt x="111" y="77"/>
                    <a:pt x="145" y="77"/>
                    <a:pt x="213" y="77"/>
                  </a:cubicBezTo>
                  <a:cubicBezTo>
                    <a:pt x="289" y="34"/>
                    <a:pt x="357" y="34"/>
                    <a:pt x="425" y="34"/>
                  </a:cubicBezTo>
                  <a:cubicBezTo>
                    <a:pt x="459" y="0"/>
                    <a:pt x="501" y="77"/>
                    <a:pt x="459" y="111"/>
                  </a:cubicBezTo>
                  <a:lnTo>
                    <a:pt x="425" y="111"/>
                  </a:lnTo>
                  <a:cubicBezTo>
                    <a:pt x="391" y="145"/>
                    <a:pt x="323" y="179"/>
                    <a:pt x="247" y="179"/>
                  </a:cubicBezTo>
                  <a:cubicBezTo>
                    <a:pt x="179" y="213"/>
                    <a:pt x="111" y="247"/>
                    <a:pt x="77" y="213"/>
                  </a:cubicBezTo>
                  <a:cubicBezTo>
                    <a:pt x="34" y="179"/>
                    <a:pt x="0" y="145"/>
                    <a:pt x="34" y="1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9" name="Google Shape;369;p32"/>
            <p:cNvSpPr/>
            <p:nvPr/>
          </p:nvSpPr>
          <p:spPr>
            <a:xfrm>
              <a:off x="8458817" y="4740950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35" y="35"/>
                  </a:moveTo>
                  <a:cubicBezTo>
                    <a:pt x="68" y="35"/>
                    <a:pt x="111" y="35"/>
                    <a:pt x="111" y="1"/>
                  </a:cubicBezTo>
                  <a:lnTo>
                    <a:pt x="213" y="1"/>
                  </a:lnTo>
                  <a:cubicBezTo>
                    <a:pt x="281" y="1"/>
                    <a:pt x="323" y="69"/>
                    <a:pt x="281" y="103"/>
                  </a:cubicBezTo>
                  <a:cubicBezTo>
                    <a:pt x="247" y="103"/>
                    <a:pt x="247" y="137"/>
                    <a:pt x="247" y="103"/>
                  </a:cubicBezTo>
                  <a:cubicBezTo>
                    <a:pt x="213" y="137"/>
                    <a:pt x="179" y="137"/>
                    <a:pt x="145" y="137"/>
                  </a:cubicBezTo>
                  <a:lnTo>
                    <a:pt x="35" y="137"/>
                  </a:lnTo>
                  <a:cubicBezTo>
                    <a:pt x="1" y="103"/>
                    <a:pt x="1" y="69"/>
                    <a:pt x="35" y="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0" name="Google Shape;370;p32"/>
            <p:cNvSpPr/>
            <p:nvPr/>
          </p:nvSpPr>
          <p:spPr>
            <a:xfrm>
              <a:off x="8485411" y="4773325"/>
              <a:ext cx="19078" cy="8400"/>
            </a:xfrm>
            <a:custGeom>
              <a:avLst/>
              <a:gdLst/>
              <a:ahLst/>
              <a:cxnLst/>
              <a:rect l="l" t="t" r="r" b="b"/>
              <a:pathLst>
                <a:path w="561" h="247" extrusionOk="0">
                  <a:moveTo>
                    <a:pt x="34" y="68"/>
                  </a:moveTo>
                  <a:cubicBezTo>
                    <a:pt x="102" y="68"/>
                    <a:pt x="178" y="34"/>
                    <a:pt x="212" y="34"/>
                  </a:cubicBezTo>
                  <a:cubicBezTo>
                    <a:pt x="314" y="34"/>
                    <a:pt x="425" y="0"/>
                    <a:pt x="493" y="0"/>
                  </a:cubicBezTo>
                  <a:cubicBezTo>
                    <a:pt x="561" y="0"/>
                    <a:pt x="561" y="68"/>
                    <a:pt x="527" y="111"/>
                  </a:cubicBezTo>
                  <a:lnTo>
                    <a:pt x="527" y="111"/>
                  </a:lnTo>
                  <a:cubicBezTo>
                    <a:pt x="459" y="145"/>
                    <a:pt x="348" y="179"/>
                    <a:pt x="246" y="213"/>
                  </a:cubicBezTo>
                  <a:cubicBezTo>
                    <a:pt x="178" y="213"/>
                    <a:pt x="102" y="247"/>
                    <a:pt x="34" y="213"/>
                  </a:cubicBezTo>
                  <a:cubicBezTo>
                    <a:pt x="0" y="179"/>
                    <a:pt x="0" y="179"/>
                    <a:pt x="0" y="145"/>
                  </a:cubicBezTo>
                  <a:cubicBezTo>
                    <a:pt x="0" y="111"/>
                    <a:pt x="34" y="111"/>
                    <a:pt x="34" y="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" name="Google Shape;371;p32"/>
            <p:cNvSpPr/>
            <p:nvPr/>
          </p:nvSpPr>
          <p:spPr>
            <a:xfrm>
              <a:off x="8486567" y="4779378"/>
              <a:ext cx="19384" cy="8400"/>
            </a:xfrm>
            <a:custGeom>
              <a:avLst/>
              <a:gdLst/>
              <a:ahLst/>
              <a:cxnLst/>
              <a:rect l="l" t="t" r="r" b="b"/>
              <a:pathLst>
                <a:path w="570" h="247" extrusionOk="0">
                  <a:moveTo>
                    <a:pt x="68" y="103"/>
                  </a:moveTo>
                  <a:cubicBezTo>
                    <a:pt x="102" y="69"/>
                    <a:pt x="178" y="35"/>
                    <a:pt x="246" y="35"/>
                  </a:cubicBezTo>
                  <a:cubicBezTo>
                    <a:pt x="357" y="35"/>
                    <a:pt x="425" y="1"/>
                    <a:pt x="527" y="35"/>
                  </a:cubicBezTo>
                  <a:cubicBezTo>
                    <a:pt x="569" y="35"/>
                    <a:pt x="569" y="69"/>
                    <a:pt x="527" y="103"/>
                  </a:cubicBezTo>
                  <a:lnTo>
                    <a:pt x="527" y="103"/>
                  </a:lnTo>
                  <a:cubicBezTo>
                    <a:pt x="459" y="145"/>
                    <a:pt x="391" y="145"/>
                    <a:pt x="280" y="179"/>
                  </a:cubicBezTo>
                  <a:cubicBezTo>
                    <a:pt x="212" y="213"/>
                    <a:pt x="144" y="247"/>
                    <a:pt x="34" y="213"/>
                  </a:cubicBezTo>
                  <a:cubicBezTo>
                    <a:pt x="0" y="213"/>
                    <a:pt x="0" y="179"/>
                    <a:pt x="0" y="145"/>
                  </a:cubicBezTo>
                  <a:cubicBezTo>
                    <a:pt x="34" y="145"/>
                    <a:pt x="34" y="103"/>
                    <a:pt x="68" y="1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2" name="Google Shape;372;p32"/>
            <p:cNvSpPr/>
            <p:nvPr/>
          </p:nvSpPr>
          <p:spPr>
            <a:xfrm>
              <a:off x="8488845" y="4737209"/>
              <a:ext cx="15643" cy="4931"/>
            </a:xfrm>
            <a:custGeom>
              <a:avLst/>
              <a:gdLst/>
              <a:ahLst/>
              <a:cxnLst/>
              <a:rect l="l" t="t" r="r" b="b"/>
              <a:pathLst>
                <a:path w="460" h="145" extrusionOk="0">
                  <a:moveTo>
                    <a:pt x="35" y="0"/>
                  </a:moveTo>
                  <a:lnTo>
                    <a:pt x="35" y="0"/>
                  </a:lnTo>
                  <a:lnTo>
                    <a:pt x="145" y="0"/>
                  </a:lnTo>
                  <a:lnTo>
                    <a:pt x="213" y="0"/>
                  </a:lnTo>
                  <a:cubicBezTo>
                    <a:pt x="290" y="0"/>
                    <a:pt x="358" y="34"/>
                    <a:pt x="426" y="34"/>
                  </a:cubicBezTo>
                  <a:cubicBezTo>
                    <a:pt x="460" y="68"/>
                    <a:pt x="460" y="111"/>
                    <a:pt x="426" y="145"/>
                  </a:cubicBezTo>
                  <a:lnTo>
                    <a:pt x="392" y="145"/>
                  </a:lnTo>
                  <a:lnTo>
                    <a:pt x="213" y="145"/>
                  </a:lnTo>
                  <a:cubicBezTo>
                    <a:pt x="145" y="145"/>
                    <a:pt x="77" y="111"/>
                    <a:pt x="35" y="68"/>
                  </a:cubicBezTo>
                  <a:cubicBezTo>
                    <a:pt x="1" y="68"/>
                    <a:pt x="1" y="0"/>
                    <a:pt x="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" name="Google Shape;373;p32"/>
            <p:cNvSpPr/>
            <p:nvPr/>
          </p:nvSpPr>
          <p:spPr>
            <a:xfrm>
              <a:off x="8517752" y="4744418"/>
              <a:ext cx="6087" cy="3809"/>
            </a:xfrm>
            <a:custGeom>
              <a:avLst/>
              <a:gdLst/>
              <a:ahLst/>
              <a:cxnLst/>
              <a:rect l="l" t="t" r="r" b="b"/>
              <a:pathLst>
                <a:path w="179" h="112" extrusionOk="0">
                  <a:moveTo>
                    <a:pt x="34" y="1"/>
                  </a:moveTo>
                  <a:lnTo>
                    <a:pt x="145" y="1"/>
                  </a:lnTo>
                  <a:cubicBezTo>
                    <a:pt x="179" y="1"/>
                    <a:pt x="179" y="69"/>
                    <a:pt x="179" y="69"/>
                  </a:cubicBezTo>
                  <a:lnTo>
                    <a:pt x="145" y="69"/>
                  </a:lnTo>
                  <a:cubicBezTo>
                    <a:pt x="111" y="69"/>
                    <a:pt x="34" y="111"/>
                    <a:pt x="0" y="6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4" name="Google Shape;374;p32"/>
            <p:cNvSpPr/>
            <p:nvPr/>
          </p:nvSpPr>
          <p:spPr>
            <a:xfrm>
              <a:off x="8745398" y="4538741"/>
              <a:ext cx="180580" cy="336878"/>
            </a:xfrm>
            <a:custGeom>
              <a:avLst/>
              <a:gdLst/>
              <a:ahLst/>
              <a:cxnLst/>
              <a:rect l="l" t="t" r="r" b="b"/>
              <a:pathLst>
                <a:path w="5310" h="9906" extrusionOk="0">
                  <a:moveTo>
                    <a:pt x="1835" y="595"/>
                  </a:moveTo>
                  <a:cubicBezTo>
                    <a:pt x="2226" y="315"/>
                    <a:pt x="2727" y="102"/>
                    <a:pt x="3254" y="34"/>
                  </a:cubicBezTo>
                  <a:cubicBezTo>
                    <a:pt x="3364" y="0"/>
                    <a:pt x="3466" y="0"/>
                    <a:pt x="3611" y="0"/>
                  </a:cubicBezTo>
                  <a:cubicBezTo>
                    <a:pt x="3679" y="0"/>
                    <a:pt x="3789" y="34"/>
                    <a:pt x="3891" y="34"/>
                  </a:cubicBezTo>
                  <a:lnTo>
                    <a:pt x="3959" y="34"/>
                  </a:lnTo>
                  <a:cubicBezTo>
                    <a:pt x="4316" y="102"/>
                    <a:pt x="4673" y="247"/>
                    <a:pt x="4919" y="527"/>
                  </a:cubicBezTo>
                  <a:cubicBezTo>
                    <a:pt x="5310" y="952"/>
                    <a:pt x="5165" y="1623"/>
                    <a:pt x="4885" y="2124"/>
                  </a:cubicBezTo>
                  <a:cubicBezTo>
                    <a:pt x="4775" y="2260"/>
                    <a:pt x="4673" y="2404"/>
                    <a:pt x="4562" y="2549"/>
                  </a:cubicBezTo>
                  <a:cubicBezTo>
                    <a:pt x="4528" y="2617"/>
                    <a:pt x="4494" y="2651"/>
                    <a:pt x="4460" y="2685"/>
                  </a:cubicBezTo>
                  <a:cubicBezTo>
                    <a:pt x="4248" y="2974"/>
                    <a:pt x="4069" y="3220"/>
                    <a:pt x="3857" y="3466"/>
                  </a:cubicBezTo>
                  <a:cubicBezTo>
                    <a:pt x="3823" y="3500"/>
                    <a:pt x="3789" y="3534"/>
                    <a:pt x="3789" y="3568"/>
                  </a:cubicBezTo>
                  <a:cubicBezTo>
                    <a:pt x="3747" y="3611"/>
                    <a:pt x="3713" y="3645"/>
                    <a:pt x="3679" y="3679"/>
                  </a:cubicBezTo>
                  <a:cubicBezTo>
                    <a:pt x="3254" y="4205"/>
                    <a:pt x="2863" y="4741"/>
                    <a:pt x="2515" y="5310"/>
                  </a:cubicBezTo>
                  <a:cubicBezTo>
                    <a:pt x="1980" y="6117"/>
                    <a:pt x="1521" y="7043"/>
                    <a:pt x="1275" y="7960"/>
                  </a:cubicBezTo>
                  <a:cubicBezTo>
                    <a:pt x="1130" y="8495"/>
                    <a:pt x="1062" y="9022"/>
                    <a:pt x="1062" y="9557"/>
                  </a:cubicBezTo>
                  <a:lnTo>
                    <a:pt x="1062" y="9557"/>
                  </a:lnTo>
                  <a:lnTo>
                    <a:pt x="1062" y="9727"/>
                  </a:lnTo>
                  <a:cubicBezTo>
                    <a:pt x="1062" y="9803"/>
                    <a:pt x="1062" y="9871"/>
                    <a:pt x="1096" y="9905"/>
                  </a:cubicBezTo>
                  <a:cubicBezTo>
                    <a:pt x="773" y="9056"/>
                    <a:pt x="527" y="8172"/>
                    <a:pt x="349" y="7255"/>
                  </a:cubicBezTo>
                  <a:cubicBezTo>
                    <a:pt x="179" y="6439"/>
                    <a:pt x="34" y="5590"/>
                    <a:pt x="0" y="4707"/>
                  </a:cubicBezTo>
                  <a:lnTo>
                    <a:pt x="0" y="4528"/>
                  </a:lnTo>
                  <a:cubicBezTo>
                    <a:pt x="0" y="4103"/>
                    <a:pt x="68" y="3679"/>
                    <a:pt x="136" y="3254"/>
                  </a:cubicBezTo>
                  <a:cubicBezTo>
                    <a:pt x="349" y="2226"/>
                    <a:pt x="952" y="1232"/>
                    <a:pt x="1835" y="59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5" name="Google Shape;375;p32"/>
            <p:cNvSpPr/>
            <p:nvPr/>
          </p:nvSpPr>
          <p:spPr>
            <a:xfrm>
              <a:off x="8770529" y="4539897"/>
              <a:ext cx="155448" cy="323887"/>
            </a:xfrm>
            <a:custGeom>
              <a:avLst/>
              <a:gdLst/>
              <a:ahLst/>
              <a:cxnLst/>
              <a:rect l="l" t="t" r="r" b="b"/>
              <a:pathLst>
                <a:path w="4571" h="9524" extrusionOk="0">
                  <a:moveTo>
                    <a:pt x="3152" y="0"/>
                  </a:moveTo>
                  <a:cubicBezTo>
                    <a:pt x="3543" y="34"/>
                    <a:pt x="3900" y="213"/>
                    <a:pt x="4180" y="493"/>
                  </a:cubicBezTo>
                  <a:cubicBezTo>
                    <a:pt x="4571" y="918"/>
                    <a:pt x="4426" y="1589"/>
                    <a:pt x="4146" y="2090"/>
                  </a:cubicBezTo>
                  <a:cubicBezTo>
                    <a:pt x="3857" y="2549"/>
                    <a:pt x="3475" y="3008"/>
                    <a:pt x="3118" y="3432"/>
                  </a:cubicBezTo>
                  <a:cubicBezTo>
                    <a:pt x="2659" y="4035"/>
                    <a:pt x="2158" y="4596"/>
                    <a:pt x="1776" y="5276"/>
                  </a:cubicBezTo>
                  <a:cubicBezTo>
                    <a:pt x="926" y="6550"/>
                    <a:pt x="323" y="7994"/>
                    <a:pt x="323" y="9523"/>
                  </a:cubicBezTo>
                  <a:cubicBezTo>
                    <a:pt x="323" y="9311"/>
                    <a:pt x="0" y="2727"/>
                    <a:pt x="31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6" name="Google Shape;376;p32"/>
            <p:cNvSpPr/>
            <p:nvPr/>
          </p:nvSpPr>
          <p:spPr>
            <a:xfrm>
              <a:off x="8899384" y="4571082"/>
              <a:ext cx="8400" cy="15643"/>
            </a:xfrm>
            <a:custGeom>
              <a:avLst/>
              <a:gdLst/>
              <a:ahLst/>
              <a:cxnLst/>
              <a:rect l="l" t="t" r="r" b="b"/>
              <a:pathLst>
                <a:path w="247" h="460" extrusionOk="0">
                  <a:moveTo>
                    <a:pt x="213" y="1"/>
                  </a:moveTo>
                  <a:lnTo>
                    <a:pt x="247" y="1"/>
                  </a:lnTo>
                  <a:cubicBezTo>
                    <a:pt x="213" y="145"/>
                    <a:pt x="179" y="358"/>
                    <a:pt x="68" y="460"/>
                  </a:cubicBezTo>
                  <a:lnTo>
                    <a:pt x="68" y="460"/>
                  </a:lnTo>
                  <a:cubicBezTo>
                    <a:pt x="34" y="460"/>
                    <a:pt x="0" y="426"/>
                    <a:pt x="34" y="426"/>
                  </a:cubicBezTo>
                  <a:cubicBezTo>
                    <a:pt x="34" y="358"/>
                    <a:pt x="68" y="281"/>
                    <a:pt x="111" y="213"/>
                  </a:cubicBezTo>
                  <a:cubicBezTo>
                    <a:pt x="145" y="145"/>
                    <a:pt x="179" y="69"/>
                    <a:pt x="2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7" name="Google Shape;377;p32"/>
            <p:cNvSpPr/>
            <p:nvPr/>
          </p:nvSpPr>
          <p:spPr>
            <a:xfrm>
              <a:off x="8894453" y="4567613"/>
              <a:ext cx="7278" cy="13059"/>
            </a:xfrm>
            <a:custGeom>
              <a:avLst/>
              <a:gdLst/>
              <a:ahLst/>
              <a:cxnLst/>
              <a:rect l="l" t="t" r="r" b="b"/>
              <a:pathLst>
                <a:path w="214" h="384" extrusionOk="0">
                  <a:moveTo>
                    <a:pt x="179" y="1"/>
                  </a:moveTo>
                  <a:cubicBezTo>
                    <a:pt x="179" y="1"/>
                    <a:pt x="213" y="1"/>
                    <a:pt x="213" y="35"/>
                  </a:cubicBezTo>
                  <a:cubicBezTo>
                    <a:pt x="179" y="103"/>
                    <a:pt x="179" y="137"/>
                    <a:pt x="145" y="213"/>
                  </a:cubicBezTo>
                  <a:cubicBezTo>
                    <a:pt x="145" y="281"/>
                    <a:pt x="111" y="315"/>
                    <a:pt x="77" y="383"/>
                  </a:cubicBezTo>
                  <a:lnTo>
                    <a:pt x="77" y="383"/>
                  </a:lnTo>
                  <a:cubicBezTo>
                    <a:pt x="43" y="383"/>
                    <a:pt x="1" y="349"/>
                    <a:pt x="1" y="315"/>
                  </a:cubicBezTo>
                  <a:cubicBezTo>
                    <a:pt x="1" y="281"/>
                    <a:pt x="43" y="213"/>
                    <a:pt x="77" y="171"/>
                  </a:cubicBezTo>
                  <a:cubicBezTo>
                    <a:pt x="111" y="103"/>
                    <a:pt x="145" y="69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8" name="Google Shape;378;p32"/>
            <p:cNvSpPr/>
            <p:nvPr/>
          </p:nvSpPr>
          <p:spPr>
            <a:xfrm>
              <a:off x="8868165" y="4603729"/>
              <a:ext cx="10746" cy="14487"/>
            </a:xfrm>
            <a:custGeom>
              <a:avLst/>
              <a:gdLst/>
              <a:ahLst/>
              <a:cxnLst/>
              <a:rect l="l" t="t" r="r" b="b"/>
              <a:pathLst>
                <a:path w="316" h="426" extrusionOk="0">
                  <a:moveTo>
                    <a:pt x="213" y="35"/>
                  </a:moveTo>
                  <a:cubicBezTo>
                    <a:pt x="247" y="1"/>
                    <a:pt x="315" y="35"/>
                    <a:pt x="281" y="69"/>
                  </a:cubicBezTo>
                  <a:cubicBezTo>
                    <a:pt x="247" y="137"/>
                    <a:pt x="213" y="213"/>
                    <a:pt x="213" y="247"/>
                  </a:cubicBezTo>
                  <a:cubicBezTo>
                    <a:pt x="179" y="315"/>
                    <a:pt x="137" y="383"/>
                    <a:pt x="103" y="425"/>
                  </a:cubicBezTo>
                  <a:cubicBezTo>
                    <a:pt x="69" y="425"/>
                    <a:pt x="1" y="425"/>
                    <a:pt x="1" y="349"/>
                  </a:cubicBezTo>
                  <a:cubicBezTo>
                    <a:pt x="35" y="315"/>
                    <a:pt x="69" y="247"/>
                    <a:pt x="103" y="213"/>
                  </a:cubicBezTo>
                  <a:cubicBezTo>
                    <a:pt x="137" y="137"/>
                    <a:pt x="179" y="103"/>
                    <a:pt x="213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9" name="Google Shape;379;p32"/>
            <p:cNvSpPr/>
            <p:nvPr/>
          </p:nvSpPr>
          <p:spPr>
            <a:xfrm>
              <a:off x="8858337" y="4602301"/>
              <a:ext cx="9862" cy="12175"/>
            </a:xfrm>
            <a:custGeom>
              <a:avLst/>
              <a:gdLst/>
              <a:ahLst/>
              <a:cxnLst/>
              <a:rect l="l" t="t" r="r" b="b"/>
              <a:pathLst>
                <a:path w="290" h="358" extrusionOk="0">
                  <a:moveTo>
                    <a:pt x="179" y="43"/>
                  </a:moveTo>
                  <a:cubicBezTo>
                    <a:pt x="213" y="0"/>
                    <a:pt x="290" y="43"/>
                    <a:pt x="256" y="77"/>
                  </a:cubicBezTo>
                  <a:cubicBezTo>
                    <a:pt x="256" y="145"/>
                    <a:pt x="213" y="179"/>
                    <a:pt x="179" y="213"/>
                  </a:cubicBezTo>
                  <a:cubicBezTo>
                    <a:pt x="179" y="255"/>
                    <a:pt x="145" y="323"/>
                    <a:pt x="111" y="323"/>
                  </a:cubicBezTo>
                  <a:cubicBezTo>
                    <a:pt x="111" y="323"/>
                    <a:pt x="111" y="357"/>
                    <a:pt x="77" y="357"/>
                  </a:cubicBezTo>
                  <a:cubicBezTo>
                    <a:pt x="43" y="357"/>
                    <a:pt x="1" y="323"/>
                    <a:pt x="1" y="289"/>
                  </a:cubicBezTo>
                  <a:lnTo>
                    <a:pt x="111" y="179"/>
                  </a:lnTo>
                  <a:cubicBezTo>
                    <a:pt x="145" y="145"/>
                    <a:pt x="145" y="77"/>
                    <a:pt x="179" y="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0" name="Google Shape;380;p32"/>
            <p:cNvSpPr/>
            <p:nvPr/>
          </p:nvSpPr>
          <p:spPr>
            <a:xfrm>
              <a:off x="8869321" y="4574857"/>
              <a:ext cx="8434" cy="13025"/>
            </a:xfrm>
            <a:custGeom>
              <a:avLst/>
              <a:gdLst/>
              <a:ahLst/>
              <a:cxnLst/>
              <a:rect l="l" t="t" r="r" b="b"/>
              <a:pathLst>
                <a:path w="248" h="383" extrusionOk="0">
                  <a:moveTo>
                    <a:pt x="179" y="34"/>
                  </a:moveTo>
                  <a:cubicBezTo>
                    <a:pt x="213" y="0"/>
                    <a:pt x="247" y="34"/>
                    <a:pt x="247" y="68"/>
                  </a:cubicBezTo>
                  <a:cubicBezTo>
                    <a:pt x="213" y="136"/>
                    <a:pt x="179" y="170"/>
                    <a:pt x="179" y="247"/>
                  </a:cubicBezTo>
                  <a:cubicBezTo>
                    <a:pt x="145" y="281"/>
                    <a:pt x="103" y="315"/>
                    <a:pt x="69" y="349"/>
                  </a:cubicBezTo>
                  <a:lnTo>
                    <a:pt x="69" y="349"/>
                  </a:lnTo>
                  <a:cubicBezTo>
                    <a:pt x="35" y="383"/>
                    <a:pt x="1" y="349"/>
                    <a:pt x="1" y="315"/>
                  </a:cubicBezTo>
                  <a:cubicBezTo>
                    <a:pt x="35" y="281"/>
                    <a:pt x="69" y="213"/>
                    <a:pt x="69" y="170"/>
                  </a:cubicBezTo>
                  <a:cubicBezTo>
                    <a:pt x="103" y="136"/>
                    <a:pt x="145" y="102"/>
                    <a:pt x="179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1" name="Google Shape;381;p32"/>
            <p:cNvSpPr/>
            <p:nvPr/>
          </p:nvSpPr>
          <p:spPr>
            <a:xfrm>
              <a:off x="8824839" y="4558976"/>
              <a:ext cx="9556" cy="14453"/>
            </a:xfrm>
            <a:custGeom>
              <a:avLst/>
              <a:gdLst/>
              <a:ahLst/>
              <a:cxnLst/>
              <a:rect l="l" t="t" r="r" b="b"/>
              <a:pathLst>
                <a:path w="281" h="425" extrusionOk="0">
                  <a:moveTo>
                    <a:pt x="247" y="0"/>
                  </a:moveTo>
                  <a:cubicBezTo>
                    <a:pt x="247" y="0"/>
                    <a:pt x="281" y="0"/>
                    <a:pt x="281" y="42"/>
                  </a:cubicBezTo>
                  <a:cubicBezTo>
                    <a:pt x="247" y="144"/>
                    <a:pt x="213" y="323"/>
                    <a:pt x="102" y="391"/>
                  </a:cubicBezTo>
                  <a:lnTo>
                    <a:pt x="68" y="391"/>
                  </a:lnTo>
                  <a:cubicBezTo>
                    <a:pt x="34" y="425"/>
                    <a:pt x="1" y="391"/>
                    <a:pt x="1" y="357"/>
                  </a:cubicBezTo>
                  <a:cubicBezTo>
                    <a:pt x="34" y="289"/>
                    <a:pt x="68" y="255"/>
                    <a:pt x="102" y="212"/>
                  </a:cubicBezTo>
                  <a:cubicBezTo>
                    <a:pt x="136" y="144"/>
                    <a:pt x="213" y="76"/>
                    <a:pt x="2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2" name="Google Shape;382;p32"/>
            <p:cNvSpPr/>
            <p:nvPr/>
          </p:nvSpPr>
          <p:spPr>
            <a:xfrm>
              <a:off x="8815011" y="4557819"/>
              <a:ext cx="9862" cy="13297"/>
            </a:xfrm>
            <a:custGeom>
              <a:avLst/>
              <a:gdLst/>
              <a:ahLst/>
              <a:cxnLst/>
              <a:rect l="l" t="t" r="r" b="b"/>
              <a:pathLst>
                <a:path w="290" h="391" extrusionOk="0">
                  <a:moveTo>
                    <a:pt x="213" y="34"/>
                  </a:moveTo>
                  <a:cubicBezTo>
                    <a:pt x="256" y="0"/>
                    <a:pt x="290" y="34"/>
                    <a:pt x="256" y="76"/>
                  </a:cubicBezTo>
                  <a:cubicBezTo>
                    <a:pt x="256" y="110"/>
                    <a:pt x="213" y="178"/>
                    <a:pt x="179" y="246"/>
                  </a:cubicBezTo>
                  <a:cubicBezTo>
                    <a:pt x="145" y="289"/>
                    <a:pt x="145" y="357"/>
                    <a:pt x="111" y="391"/>
                  </a:cubicBezTo>
                  <a:lnTo>
                    <a:pt x="111" y="391"/>
                  </a:lnTo>
                  <a:cubicBezTo>
                    <a:pt x="77" y="391"/>
                    <a:pt x="1" y="391"/>
                    <a:pt x="1" y="357"/>
                  </a:cubicBezTo>
                  <a:cubicBezTo>
                    <a:pt x="1" y="289"/>
                    <a:pt x="43" y="246"/>
                    <a:pt x="77" y="178"/>
                  </a:cubicBezTo>
                  <a:cubicBezTo>
                    <a:pt x="111" y="144"/>
                    <a:pt x="179" y="76"/>
                    <a:pt x="213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3" name="Google Shape;383;p32"/>
            <p:cNvSpPr/>
            <p:nvPr/>
          </p:nvSpPr>
          <p:spPr>
            <a:xfrm>
              <a:off x="8819942" y="4589276"/>
              <a:ext cx="6087" cy="9590"/>
            </a:xfrm>
            <a:custGeom>
              <a:avLst/>
              <a:gdLst/>
              <a:ahLst/>
              <a:cxnLst/>
              <a:rect l="l" t="t" r="r" b="b"/>
              <a:pathLst>
                <a:path w="179" h="282" extrusionOk="0">
                  <a:moveTo>
                    <a:pt x="145" y="35"/>
                  </a:moveTo>
                  <a:cubicBezTo>
                    <a:pt x="145" y="1"/>
                    <a:pt x="178" y="35"/>
                    <a:pt x="178" y="69"/>
                  </a:cubicBezTo>
                  <a:cubicBezTo>
                    <a:pt x="178" y="103"/>
                    <a:pt x="178" y="137"/>
                    <a:pt x="145" y="171"/>
                  </a:cubicBezTo>
                  <a:lnTo>
                    <a:pt x="145" y="213"/>
                  </a:lnTo>
                  <a:cubicBezTo>
                    <a:pt x="111" y="213"/>
                    <a:pt x="111" y="247"/>
                    <a:pt x="68" y="247"/>
                  </a:cubicBezTo>
                  <a:lnTo>
                    <a:pt x="68" y="247"/>
                  </a:lnTo>
                  <a:cubicBezTo>
                    <a:pt x="34" y="281"/>
                    <a:pt x="0" y="247"/>
                    <a:pt x="0" y="213"/>
                  </a:cubicBezTo>
                  <a:cubicBezTo>
                    <a:pt x="34" y="213"/>
                    <a:pt x="34" y="171"/>
                    <a:pt x="34" y="171"/>
                  </a:cubicBezTo>
                  <a:cubicBezTo>
                    <a:pt x="34" y="137"/>
                    <a:pt x="34" y="137"/>
                    <a:pt x="68" y="103"/>
                  </a:cubicBezTo>
                  <a:cubicBezTo>
                    <a:pt x="68" y="69"/>
                    <a:pt x="111" y="35"/>
                    <a:pt x="145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4" name="Google Shape;384;p32"/>
            <p:cNvSpPr/>
            <p:nvPr/>
          </p:nvSpPr>
          <p:spPr>
            <a:xfrm>
              <a:off x="8811543" y="4587848"/>
              <a:ext cx="7278" cy="12175"/>
            </a:xfrm>
            <a:custGeom>
              <a:avLst/>
              <a:gdLst/>
              <a:ahLst/>
              <a:cxnLst/>
              <a:rect l="l" t="t" r="r" b="b"/>
              <a:pathLst>
                <a:path w="214" h="358" extrusionOk="0">
                  <a:moveTo>
                    <a:pt x="145" y="1"/>
                  </a:moveTo>
                  <a:cubicBezTo>
                    <a:pt x="179" y="1"/>
                    <a:pt x="213" y="43"/>
                    <a:pt x="213" y="77"/>
                  </a:cubicBezTo>
                  <a:cubicBezTo>
                    <a:pt x="179" y="111"/>
                    <a:pt x="179" y="179"/>
                    <a:pt x="145" y="213"/>
                  </a:cubicBezTo>
                  <a:cubicBezTo>
                    <a:pt x="145" y="289"/>
                    <a:pt x="103" y="323"/>
                    <a:pt x="69" y="357"/>
                  </a:cubicBezTo>
                  <a:lnTo>
                    <a:pt x="69" y="357"/>
                  </a:lnTo>
                  <a:cubicBezTo>
                    <a:pt x="35" y="357"/>
                    <a:pt x="1" y="357"/>
                    <a:pt x="1" y="323"/>
                  </a:cubicBezTo>
                  <a:cubicBezTo>
                    <a:pt x="1" y="255"/>
                    <a:pt x="35" y="213"/>
                    <a:pt x="69" y="179"/>
                  </a:cubicBezTo>
                  <a:cubicBezTo>
                    <a:pt x="69" y="111"/>
                    <a:pt x="103" y="77"/>
                    <a:pt x="145" y="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5" name="Google Shape;385;p32"/>
            <p:cNvSpPr/>
            <p:nvPr/>
          </p:nvSpPr>
          <p:spPr>
            <a:xfrm>
              <a:off x="8769373" y="4620495"/>
              <a:ext cx="11018" cy="16800"/>
            </a:xfrm>
            <a:custGeom>
              <a:avLst/>
              <a:gdLst/>
              <a:ahLst/>
              <a:cxnLst/>
              <a:rect l="l" t="t" r="r" b="b"/>
              <a:pathLst>
                <a:path w="324" h="494" extrusionOk="0">
                  <a:moveTo>
                    <a:pt x="213" y="34"/>
                  </a:moveTo>
                  <a:cubicBezTo>
                    <a:pt x="247" y="0"/>
                    <a:pt x="323" y="34"/>
                    <a:pt x="281" y="68"/>
                  </a:cubicBezTo>
                  <a:cubicBezTo>
                    <a:pt x="213" y="213"/>
                    <a:pt x="179" y="357"/>
                    <a:pt x="111" y="459"/>
                  </a:cubicBezTo>
                  <a:cubicBezTo>
                    <a:pt x="68" y="459"/>
                    <a:pt x="68" y="493"/>
                    <a:pt x="68" y="493"/>
                  </a:cubicBezTo>
                  <a:cubicBezTo>
                    <a:pt x="68" y="493"/>
                    <a:pt x="0" y="459"/>
                    <a:pt x="34" y="459"/>
                  </a:cubicBezTo>
                  <a:cubicBezTo>
                    <a:pt x="34" y="281"/>
                    <a:pt x="145" y="179"/>
                    <a:pt x="213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6" name="Google Shape;386;p32"/>
            <p:cNvSpPr/>
            <p:nvPr/>
          </p:nvSpPr>
          <p:spPr>
            <a:xfrm>
              <a:off x="8782670" y="4622808"/>
              <a:ext cx="7244" cy="13331"/>
            </a:xfrm>
            <a:custGeom>
              <a:avLst/>
              <a:gdLst/>
              <a:ahLst/>
              <a:cxnLst/>
              <a:rect l="l" t="t" r="r" b="b"/>
              <a:pathLst>
                <a:path w="213" h="392" extrusionOk="0">
                  <a:moveTo>
                    <a:pt x="179" y="34"/>
                  </a:moveTo>
                  <a:cubicBezTo>
                    <a:pt x="179" y="0"/>
                    <a:pt x="213" y="34"/>
                    <a:pt x="213" y="77"/>
                  </a:cubicBezTo>
                  <a:cubicBezTo>
                    <a:pt x="179" y="111"/>
                    <a:pt x="179" y="179"/>
                    <a:pt x="145" y="213"/>
                  </a:cubicBezTo>
                  <a:cubicBezTo>
                    <a:pt x="145" y="247"/>
                    <a:pt x="102" y="323"/>
                    <a:pt x="68" y="357"/>
                  </a:cubicBezTo>
                  <a:lnTo>
                    <a:pt x="68" y="357"/>
                  </a:lnTo>
                  <a:cubicBezTo>
                    <a:pt x="68" y="391"/>
                    <a:pt x="0" y="357"/>
                    <a:pt x="0" y="323"/>
                  </a:cubicBezTo>
                  <a:cubicBezTo>
                    <a:pt x="0" y="289"/>
                    <a:pt x="34" y="213"/>
                    <a:pt x="68" y="179"/>
                  </a:cubicBezTo>
                  <a:cubicBezTo>
                    <a:pt x="102" y="145"/>
                    <a:pt x="145" y="77"/>
                    <a:pt x="179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7" name="Google Shape;387;p32"/>
            <p:cNvSpPr/>
            <p:nvPr/>
          </p:nvSpPr>
          <p:spPr>
            <a:xfrm>
              <a:off x="8793349" y="4633792"/>
              <a:ext cx="7244" cy="13297"/>
            </a:xfrm>
            <a:custGeom>
              <a:avLst/>
              <a:gdLst/>
              <a:ahLst/>
              <a:cxnLst/>
              <a:rect l="l" t="t" r="r" b="b"/>
              <a:pathLst>
                <a:path w="213" h="391" extrusionOk="0">
                  <a:moveTo>
                    <a:pt x="145" y="34"/>
                  </a:moveTo>
                  <a:cubicBezTo>
                    <a:pt x="179" y="0"/>
                    <a:pt x="213" y="34"/>
                    <a:pt x="213" y="68"/>
                  </a:cubicBezTo>
                  <a:cubicBezTo>
                    <a:pt x="179" y="102"/>
                    <a:pt x="145" y="179"/>
                    <a:pt x="145" y="213"/>
                  </a:cubicBezTo>
                  <a:cubicBezTo>
                    <a:pt x="111" y="281"/>
                    <a:pt x="111" y="314"/>
                    <a:pt x="77" y="391"/>
                  </a:cubicBezTo>
                  <a:lnTo>
                    <a:pt x="77" y="391"/>
                  </a:lnTo>
                  <a:cubicBezTo>
                    <a:pt x="43" y="391"/>
                    <a:pt x="43" y="391"/>
                    <a:pt x="43" y="348"/>
                  </a:cubicBezTo>
                  <a:cubicBezTo>
                    <a:pt x="1" y="247"/>
                    <a:pt x="77" y="102"/>
                    <a:pt x="145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8" name="Google Shape;388;p32"/>
            <p:cNvSpPr/>
            <p:nvPr/>
          </p:nvSpPr>
          <p:spPr>
            <a:xfrm>
              <a:off x="8856024" y="4647055"/>
              <a:ext cx="7278" cy="8434"/>
            </a:xfrm>
            <a:custGeom>
              <a:avLst/>
              <a:gdLst/>
              <a:ahLst/>
              <a:cxnLst/>
              <a:rect l="l" t="t" r="r" b="b"/>
              <a:pathLst>
                <a:path w="214" h="248" extrusionOk="0">
                  <a:moveTo>
                    <a:pt x="111" y="1"/>
                  </a:moveTo>
                  <a:cubicBezTo>
                    <a:pt x="145" y="1"/>
                    <a:pt x="213" y="35"/>
                    <a:pt x="179" y="69"/>
                  </a:cubicBezTo>
                  <a:cubicBezTo>
                    <a:pt x="179" y="137"/>
                    <a:pt x="145" y="213"/>
                    <a:pt x="111" y="247"/>
                  </a:cubicBezTo>
                  <a:lnTo>
                    <a:pt x="69" y="247"/>
                  </a:lnTo>
                  <a:lnTo>
                    <a:pt x="35" y="247"/>
                  </a:lnTo>
                  <a:cubicBezTo>
                    <a:pt x="1" y="171"/>
                    <a:pt x="69" y="103"/>
                    <a:pt x="111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9" name="Google Shape;389;p32"/>
            <p:cNvSpPr/>
            <p:nvPr/>
          </p:nvSpPr>
          <p:spPr>
            <a:xfrm>
              <a:off x="8847658" y="4645627"/>
              <a:ext cx="7244" cy="11018"/>
            </a:xfrm>
            <a:custGeom>
              <a:avLst/>
              <a:gdLst/>
              <a:ahLst/>
              <a:cxnLst/>
              <a:rect l="l" t="t" r="r" b="b"/>
              <a:pathLst>
                <a:path w="213" h="324" extrusionOk="0">
                  <a:moveTo>
                    <a:pt x="145" y="43"/>
                  </a:moveTo>
                  <a:cubicBezTo>
                    <a:pt x="179" y="0"/>
                    <a:pt x="213" y="43"/>
                    <a:pt x="213" y="77"/>
                  </a:cubicBezTo>
                  <a:cubicBezTo>
                    <a:pt x="179" y="145"/>
                    <a:pt x="179" y="179"/>
                    <a:pt x="145" y="213"/>
                  </a:cubicBezTo>
                  <a:cubicBezTo>
                    <a:pt x="103" y="255"/>
                    <a:pt x="103" y="289"/>
                    <a:pt x="69" y="323"/>
                  </a:cubicBezTo>
                  <a:lnTo>
                    <a:pt x="69" y="323"/>
                  </a:lnTo>
                  <a:cubicBezTo>
                    <a:pt x="35" y="323"/>
                    <a:pt x="1" y="323"/>
                    <a:pt x="1" y="289"/>
                  </a:cubicBezTo>
                  <a:cubicBezTo>
                    <a:pt x="1" y="213"/>
                    <a:pt x="35" y="213"/>
                    <a:pt x="35" y="14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0" name="Google Shape;390;p32"/>
            <p:cNvSpPr/>
            <p:nvPr/>
          </p:nvSpPr>
          <p:spPr>
            <a:xfrm>
              <a:off x="8784983" y="4669908"/>
              <a:ext cx="7244" cy="10712"/>
            </a:xfrm>
            <a:custGeom>
              <a:avLst/>
              <a:gdLst/>
              <a:ahLst/>
              <a:cxnLst/>
              <a:rect l="l" t="t" r="r" b="b"/>
              <a:pathLst>
                <a:path w="213" h="315" extrusionOk="0">
                  <a:moveTo>
                    <a:pt x="145" y="0"/>
                  </a:moveTo>
                  <a:cubicBezTo>
                    <a:pt x="179" y="0"/>
                    <a:pt x="213" y="0"/>
                    <a:pt x="213" y="68"/>
                  </a:cubicBezTo>
                  <a:cubicBezTo>
                    <a:pt x="213" y="102"/>
                    <a:pt x="179" y="136"/>
                    <a:pt x="145" y="212"/>
                  </a:cubicBezTo>
                  <a:cubicBezTo>
                    <a:pt x="145" y="246"/>
                    <a:pt x="111" y="280"/>
                    <a:pt x="111" y="314"/>
                  </a:cubicBezTo>
                  <a:lnTo>
                    <a:pt x="77" y="314"/>
                  </a:lnTo>
                  <a:cubicBezTo>
                    <a:pt x="34" y="314"/>
                    <a:pt x="0" y="314"/>
                    <a:pt x="0" y="280"/>
                  </a:cubicBezTo>
                  <a:cubicBezTo>
                    <a:pt x="0" y="212"/>
                    <a:pt x="34" y="212"/>
                    <a:pt x="77" y="136"/>
                  </a:cubicBezTo>
                  <a:cubicBezTo>
                    <a:pt x="77" y="102"/>
                    <a:pt x="111" y="68"/>
                    <a:pt x="145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1" name="Google Shape;391;p32"/>
            <p:cNvSpPr/>
            <p:nvPr/>
          </p:nvSpPr>
          <p:spPr>
            <a:xfrm>
              <a:off x="8776583" y="4664977"/>
              <a:ext cx="8434" cy="12175"/>
            </a:xfrm>
            <a:custGeom>
              <a:avLst/>
              <a:gdLst/>
              <a:ahLst/>
              <a:cxnLst/>
              <a:rect l="l" t="t" r="r" b="b"/>
              <a:pathLst>
                <a:path w="248" h="358" extrusionOk="0">
                  <a:moveTo>
                    <a:pt x="179" y="35"/>
                  </a:moveTo>
                  <a:cubicBezTo>
                    <a:pt x="213" y="1"/>
                    <a:pt x="247" y="35"/>
                    <a:pt x="247" y="69"/>
                  </a:cubicBezTo>
                  <a:cubicBezTo>
                    <a:pt x="213" y="145"/>
                    <a:pt x="179" y="179"/>
                    <a:pt x="179" y="213"/>
                  </a:cubicBezTo>
                  <a:cubicBezTo>
                    <a:pt x="145" y="247"/>
                    <a:pt x="145" y="281"/>
                    <a:pt x="145" y="281"/>
                  </a:cubicBezTo>
                  <a:lnTo>
                    <a:pt x="69" y="357"/>
                  </a:lnTo>
                  <a:lnTo>
                    <a:pt x="69" y="357"/>
                  </a:lnTo>
                  <a:cubicBezTo>
                    <a:pt x="69" y="357"/>
                    <a:pt x="35" y="357"/>
                    <a:pt x="35" y="323"/>
                  </a:cubicBezTo>
                  <a:cubicBezTo>
                    <a:pt x="1" y="247"/>
                    <a:pt x="35" y="213"/>
                    <a:pt x="69" y="179"/>
                  </a:cubicBezTo>
                  <a:cubicBezTo>
                    <a:pt x="111" y="111"/>
                    <a:pt x="145" y="69"/>
                    <a:pt x="179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2" name="Google Shape;392;p32"/>
            <p:cNvSpPr/>
            <p:nvPr/>
          </p:nvSpPr>
          <p:spPr>
            <a:xfrm>
              <a:off x="8765904" y="4657767"/>
              <a:ext cx="7244" cy="9556"/>
            </a:xfrm>
            <a:custGeom>
              <a:avLst/>
              <a:gdLst/>
              <a:ahLst/>
              <a:cxnLst/>
              <a:rect l="l" t="t" r="r" b="b"/>
              <a:pathLst>
                <a:path w="213" h="281" extrusionOk="0">
                  <a:moveTo>
                    <a:pt x="102" y="0"/>
                  </a:moveTo>
                  <a:cubicBezTo>
                    <a:pt x="136" y="0"/>
                    <a:pt x="213" y="34"/>
                    <a:pt x="170" y="68"/>
                  </a:cubicBezTo>
                  <a:cubicBezTo>
                    <a:pt x="170" y="111"/>
                    <a:pt x="136" y="145"/>
                    <a:pt x="136" y="213"/>
                  </a:cubicBezTo>
                  <a:cubicBezTo>
                    <a:pt x="102" y="213"/>
                    <a:pt x="102" y="247"/>
                    <a:pt x="69" y="247"/>
                  </a:cubicBezTo>
                  <a:lnTo>
                    <a:pt x="69" y="281"/>
                  </a:lnTo>
                  <a:cubicBezTo>
                    <a:pt x="35" y="281"/>
                    <a:pt x="35" y="281"/>
                    <a:pt x="35" y="247"/>
                  </a:cubicBezTo>
                  <a:cubicBezTo>
                    <a:pt x="1" y="213"/>
                    <a:pt x="1" y="179"/>
                    <a:pt x="35" y="145"/>
                  </a:cubicBezTo>
                  <a:cubicBezTo>
                    <a:pt x="69" y="111"/>
                    <a:pt x="69" y="68"/>
                    <a:pt x="102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3" name="Google Shape;393;p32"/>
            <p:cNvSpPr/>
            <p:nvPr/>
          </p:nvSpPr>
          <p:spPr>
            <a:xfrm>
              <a:off x="8830893" y="4691571"/>
              <a:ext cx="8434" cy="10712"/>
            </a:xfrm>
            <a:custGeom>
              <a:avLst/>
              <a:gdLst/>
              <a:ahLst/>
              <a:cxnLst/>
              <a:rect l="l" t="t" r="r" b="b"/>
              <a:pathLst>
                <a:path w="248" h="315" extrusionOk="0">
                  <a:moveTo>
                    <a:pt x="171" y="0"/>
                  </a:moveTo>
                  <a:cubicBezTo>
                    <a:pt x="213" y="0"/>
                    <a:pt x="247" y="34"/>
                    <a:pt x="213" y="68"/>
                  </a:cubicBezTo>
                  <a:cubicBezTo>
                    <a:pt x="171" y="102"/>
                    <a:pt x="171" y="136"/>
                    <a:pt x="137" y="179"/>
                  </a:cubicBezTo>
                  <a:cubicBezTo>
                    <a:pt x="103" y="213"/>
                    <a:pt x="103" y="247"/>
                    <a:pt x="69" y="280"/>
                  </a:cubicBezTo>
                  <a:lnTo>
                    <a:pt x="69" y="280"/>
                  </a:lnTo>
                  <a:cubicBezTo>
                    <a:pt x="35" y="314"/>
                    <a:pt x="1" y="280"/>
                    <a:pt x="1" y="280"/>
                  </a:cubicBezTo>
                  <a:cubicBezTo>
                    <a:pt x="1" y="179"/>
                    <a:pt x="69" y="68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8818786" y="4688952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179" y="1"/>
                  </a:moveTo>
                  <a:cubicBezTo>
                    <a:pt x="212" y="1"/>
                    <a:pt x="280" y="43"/>
                    <a:pt x="246" y="77"/>
                  </a:cubicBezTo>
                  <a:cubicBezTo>
                    <a:pt x="212" y="145"/>
                    <a:pt x="212" y="179"/>
                    <a:pt x="179" y="256"/>
                  </a:cubicBezTo>
                  <a:cubicBezTo>
                    <a:pt x="145" y="290"/>
                    <a:pt x="145" y="324"/>
                    <a:pt x="102" y="357"/>
                  </a:cubicBezTo>
                  <a:lnTo>
                    <a:pt x="68" y="357"/>
                  </a:lnTo>
                  <a:cubicBezTo>
                    <a:pt x="34" y="391"/>
                    <a:pt x="0" y="357"/>
                    <a:pt x="0" y="324"/>
                  </a:cubicBezTo>
                  <a:cubicBezTo>
                    <a:pt x="0" y="256"/>
                    <a:pt x="34" y="213"/>
                    <a:pt x="68" y="179"/>
                  </a:cubicBezTo>
                  <a:cubicBezTo>
                    <a:pt x="102" y="111"/>
                    <a:pt x="145" y="77"/>
                    <a:pt x="179" y="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" name="Google Shape;395;p32"/>
            <p:cNvSpPr/>
            <p:nvPr/>
          </p:nvSpPr>
          <p:spPr>
            <a:xfrm>
              <a:off x="8764476" y="4737209"/>
              <a:ext cx="7244" cy="11018"/>
            </a:xfrm>
            <a:custGeom>
              <a:avLst/>
              <a:gdLst/>
              <a:ahLst/>
              <a:cxnLst/>
              <a:rect l="l" t="t" r="r" b="b"/>
              <a:pathLst>
                <a:path w="213" h="324" extrusionOk="0">
                  <a:moveTo>
                    <a:pt x="144" y="0"/>
                  </a:moveTo>
                  <a:cubicBezTo>
                    <a:pt x="178" y="0"/>
                    <a:pt x="212" y="34"/>
                    <a:pt x="212" y="68"/>
                  </a:cubicBezTo>
                  <a:lnTo>
                    <a:pt x="144" y="179"/>
                  </a:lnTo>
                  <a:cubicBezTo>
                    <a:pt x="144" y="247"/>
                    <a:pt x="111" y="281"/>
                    <a:pt x="111" y="323"/>
                  </a:cubicBezTo>
                  <a:lnTo>
                    <a:pt x="77" y="323"/>
                  </a:lnTo>
                  <a:cubicBezTo>
                    <a:pt x="43" y="323"/>
                    <a:pt x="0" y="323"/>
                    <a:pt x="0" y="281"/>
                  </a:cubicBezTo>
                  <a:cubicBezTo>
                    <a:pt x="0" y="213"/>
                    <a:pt x="43" y="179"/>
                    <a:pt x="43" y="145"/>
                  </a:cubicBezTo>
                  <a:cubicBezTo>
                    <a:pt x="77" y="111"/>
                    <a:pt x="111" y="68"/>
                    <a:pt x="1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6" name="Google Shape;396;p32"/>
            <p:cNvSpPr/>
            <p:nvPr/>
          </p:nvSpPr>
          <p:spPr>
            <a:xfrm>
              <a:off x="8754920" y="4728809"/>
              <a:ext cx="9590" cy="13331"/>
            </a:xfrm>
            <a:custGeom>
              <a:avLst/>
              <a:gdLst/>
              <a:ahLst/>
              <a:cxnLst/>
              <a:rect l="l" t="t" r="r" b="b"/>
              <a:pathLst>
                <a:path w="282" h="392" extrusionOk="0">
                  <a:moveTo>
                    <a:pt x="213" y="1"/>
                  </a:moveTo>
                  <a:cubicBezTo>
                    <a:pt x="247" y="1"/>
                    <a:pt x="281" y="35"/>
                    <a:pt x="247" y="69"/>
                  </a:cubicBezTo>
                  <a:cubicBezTo>
                    <a:pt x="247" y="179"/>
                    <a:pt x="213" y="281"/>
                    <a:pt x="111" y="358"/>
                  </a:cubicBezTo>
                  <a:lnTo>
                    <a:pt x="111" y="392"/>
                  </a:lnTo>
                  <a:cubicBezTo>
                    <a:pt x="69" y="392"/>
                    <a:pt x="35" y="358"/>
                    <a:pt x="35" y="358"/>
                  </a:cubicBezTo>
                  <a:cubicBezTo>
                    <a:pt x="1" y="213"/>
                    <a:pt x="111" y="103"/>
                    <a:pt x="1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7" name="Google Shape;397;p32"/>
            <p:cNvSpPr/>
            <p:nvPr/>
          </p:nvSpPr>
          <p:spPr>
            <a:xfrm>
              <a:off x="8977669" y="4738365"/>
              <a:ext cx="97397" cy="337150"/>
            </a:xfrm>
            <a:custGeom>
              <a:avLst/>
              <a:gdLst/>
              <a:ahLst/>
              <a:cxnLst/>
              <a:rect l="l" t="t" r="r" b="b"/>
              <a:pathLst>
                <a:path w="2864" h="9914" extrusionOk="0">
                  <a:moveTo>
                    <a:pt x="1241" y="357"/>
                  </a:moveTo>
                  <a:cubicBezTo>
                    <a:pt x="1487" y="179"/>
                    <a:pt x="1767" y="34"/>
                    <a:pt x="2056" y="0"/>
                  </a:cubicBezTo>
                  <a:lnTo>
                    <a:pt x="2192" y="0"/>
                  </a:lnTo>
                  <a:cubicBezTo>
                    <a:pt x="2268" y="0"/>
                    <a:pt x="2336" y="0"/>
                    <a:pt x="2404" y="34"/>
                  </a:cubicBezTo>
                  <a:cubicBezTo>
                    <a:pt x="2481" y="77"/>
                    <a:pt x="2515" y="77"/>
                    <a:pt x="2549" y="111"/>
                  </a:cubicBezTo>
                  <a:cubicBezTo>
                    <a:pt x="2693" y="213"/>
                    <a:pt x="2761" y="425"/>
                    <a:pt x="2761" y="637"/>
                  </a:cubicBezTo>
                  <a:cubicBezTo>
                    <a:pt x="2863" y="1309"/>
                    <a:pt x="2795" y="2056"/>
                    <a:pt x="2693" y="2761"/>
                  </a:cubicBezTo>
                  <a:lnTo>
                    <a:pt x="2693" y="2906"/>
                  </a:lnTo>
                  <a:cubicBezTo>
                    <a:pt x="2549" y="3611"/>
                    <a:pt x="2404" y="4324"/>
                    <a:pt x="2336" y="4995"/>
                  </a:cubicBezTo>
                  <a:cubicBezTo>
                    <a:pt x="2158" y="6448"/>
                    <a:pt x="1980" y="8147"/>
                    <a:pt x="2583" y="9489"/>
                  </a:cubicBezTo>
                  <a:cubicBezTo>
                    <a:pt x="2617" y="9557"/>
                    <a:pt x="2651" y="9667"/>
                    <a:pt x="2693" y="9735"/>
                  </a:cubicBezTo>
                  <a:cubicBezTo>
                    <a:pt x="2727" y="9803"/>
                    <a:pt x="2761" y="9880"/>
                    <a:pt x="2829" y="9914"/>
                  </a:cubicBezTo>
                  <a:cubicBezTo>
                    <a:pt x="2795" y="9880"/>
                    <a:pt x="2727" y="9846"/>
                    <a:pt x="2617" y="9769"/>
                  </a:cubicBezTo>
                  <a:lnTo>
                    <a:pt x="2192" y="9345"/>
                  </a:lnTo>
                  <a:cubicBezTo>
                    <a:pt x="2056" y="9209"/>
                    <a:pt x="1912" y="9030"/>
                    <a:pt x="1767" y="8852"/>
                  </a:cubicBezTo>
                  <a:cubicBezTo>
                    <a:pt x="1207" y="8147"/>
                    <a:pt x="569" y="7085"/>
                    <a:pt x="247" y="5734"/>
                  </a:cubicBezTo>
                  <a:cubicBezTo>
                    <a:pt x="179" y="5344"/>
                    <a:pt x="102" y="4995"/>
                    <a:pt x="68" y="4605"/>
                  </a:cubicBezTo>
                  <a:cubicBezTo>
                    <a:pt x="68" y="4494"/>
                    <a:pt x="68" y="4392"/>
                    <a:pt x="34" y="4324"/>
                  </a:cubicBezTo>
                  <a:cubicBezTo>
                    <a:pt x="0" y="3577"/>
                    <a:pt x="34" y="2872"/>
                    <a:pt x="179" y="2200"/>
                  </a:cubicBezTo>
                  <a:cubicBezTo>
                    <a:pt x="213" y="1946"/>
                    <a:pt x="281" y="1699"/>
                    <a:pt x="391" y="1453"/>
                  </a:cubicBezTo>
                  <a:cubicBezTo>
                    <a:pt x="425" y="1385"/>
                    <a:pt x="459" y="1309"/>
                    <a:pt x="493" y="1241"/>
                  </a:cubicBezTo>
                  <a:cubicBezTo>
                    <a:pt x="603" y="1028"/>
                    <a:pt x="739" y="816"/>
                    <a:pt x="884" y="637"/>
                  </a:cubicBezTo>
                  <a:cubicBezTo>
                    <a:pt x="994" y="569"/>
                    <a:pt x="1096" y="459"/>
                    <a:pt x="1241" y="3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8" name="Google Shape;398;p32"/>
            <p:cNvSpPr/>
            <p:nvPr/>
          </p:nvSpPr>
          <p:spPr>
            <a:xfrm>
              <a:off x="8962060" y="4739521"/>
              <a:ext cx="116748" cy="331097"/>
            </a:xfrm>
            <a:custGeom>
              <a:avLst/>
              <a:gdLst/>
              <a:ahLst/>
              <a:cxnLst/>
              <a:rect l="l" t="t" r="r" b="b"/>
              <a:pathLst>
                <a:path w="3433" h="9736" extrusionOk="0">
                  <a:moveTo>
                    <a:pt x="2863" y="0"/>
                  </a:moveTo>
                  <a:cubicBezTo>
                    <a:pt x="2940" y="43"/>
                    <a:pt x="2974" y="43"/>
                    <a:pt x="3008" y="77"/>
                  </a:cubicBezTo>
                  <a:cubicBezTo>
                    <a:pt x="3152" y="179"/>
                    <a:pt x="3220" y="391"/>
                    <a:pt x="3220" y="603"/>
                  </a:cubicBezTo>
                  <a:cubicBezTo>
                    <a:pt x="3432" y="2022"/>
                    <a:pt x="2974" y="3543"/>
                    <a:pt x="2795" y="4961"/>
                  </a:cubicBezTo>
                  <a:cubicBezTo>
                    <a:pt x="2617" y="6414"/>
                    <a:pt x="2439" y="8113"/>
                    <a:pt x="3042" y="9455"/>
                  </a:cubicBezTo>
                  <a:cubicBezTo>
                    <a:pt x="3076" y="9523"/>
                    <a:pt x="3110" y="9633"/>
                    <a:pt x="3152" y="9701"/>
                  </a:cubicBezTo>
                  <a:lnTo>
                    <a:pt x="3076" y="9735"/>
                  </a:lnTo>
                  <a:cubicBezTo>
                    <a:pt x="3042" y="9455"/>
                    <a:pt x="1" y="4715"/>
                    <a:pt x="28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9" name="Google Shape;399;p32"/>
            <p:cNvSpPr/>
            <p:nvPr/>
          </p:nvSpPr>
          <p:spPr>
            <a:xfrm>
              <a:off x="9058267" y="4762612"/>
              <a:ext cx="4931" cy="11903"/>
            </a:xfrm>
            <a:custGeom>
              <a:avLst/>
              <a:gdLst/>
              <a:ahLst/>
              <a:cxnLst/>
              <a:rect l="l" t="t" r="r" b="b"/>
              <a:pathLst>
                <a:path w="145" h="350" extrusionOk="0">
                  <a:moveTo>
                    <a:pt x="111" y="1"/>
                  </a:moveTo>
                  <a:cubicBezTo>
                    <a:pt x="111" y="1"/>
                    <a:pt x="145" y="1"/>
                    <a:pt x="145" y="35"/>
                  </a:cubicBezTo>
                  <a:lnTo>
                    <a:pt x="145" y="103"/>
                  </a:lnTo>
                  <a:lnTo>
                    <a:pt x="145" y="171"/>
                  </a:lnTo>
                  <a:cubicBezTo>
                    <a:pt x="145" y="213"/>
                    <a:pt x="145" y="247"/>
                    <a:pt x="111" y="247"/>
                  </a:cubicBezTo>
                  <a:cubicBezTo>
                    <a:pt x="111" y="281"/>
                    <a:pt x="111" y="315"/>
                    <a:pt x="68" y="315"/>
                  </a:cubicBezTo>
                  <a:lnTo>
                    <a:pt x="68" y="349"/>
                  </a:lnTo>
                  <a:cubicBezTo>
                    <a:pt x="34" y="349"/>
                    <a:pt x="0" y="349"/>
                    <a:pt x="0" y="315"/>
                  </a:cubicBezTo>
                  <a:lnTo>
                    <a:pt x="0" y="247"/>
                  </a:lnTo>
                  <a:lnTo>
                    <a:pt x="0" y="171"/>
                  </a:lnTo>
                  <a:cubicBezTo>
                    <a:pt x="34" y="137"/>
                    <a:pt x="34" y="103"/>
                    <a:pt x="34" y="103"/>
                  </a:cubicBezTo>
                  <a:cubicBezTo>
                    <a:pt x="34" y="69"/>
                    <a:pt x="68" y="35"/>
                    <a:pt x="68" y="35"/>
                  </a:cubicBezTo>
                  <a:cubicBezTo>
                    <a:pt x="68" y="35"/>
                    <a:pt x="111" y="35"/>
                    <a:pt x="1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0" name="Google Shape;400;p32"/>
            <p:cNvSpPr/>
            <p:nvPr/>
          </p:nvSpPr>
          <p:spPr>
            <a:xfrm>
              <a:off x="9048745" y="4761184"/>
              <a:ext cx="6087" cy="13331"/>
            </a:xfrm>
            <a:custGeom>
              <a:avLst/>
              <a:gdLst/>
              <a:ahLst/>
              <a:cxnLst/>
              <a:rect l="l" t="t" r="r" b="b"/>
              <a:pathLst>
                <a:path w="179" h="392" extrusionOk="0">
                  <a:moveTo>
                    <a:pt x="102" y="0"/>
                  </a:moveTo>
                  <a:cubicBezTo>
                    <a:pt x="136" y="0"/>
                    <a:pt x="178" y="0"/>
                    <a:pt x="178" y="77"/>
                  </a:cubicBezTo>
                  <a:lnTo>
                    <a:pt x="178" y="213"/>
                  </a:lnTo>
                  <a:cubicBezTo>
                    <a:pt x="136" y="289"/>
                    <a:pt x="136" y="323"/>
                    <a:pt x="102" y="357"/>
                  </a:cubicBezTo>
                  <a:lnTo>
                    <a:pt x="102" y="357"/>
                  </a:lnTo>
                  <a:cubicBezTo>
                    <a:pt x="68" y="391"/>
                    <a:pt x="34" y="357"/>
                    <a:pt x="34" y="323"/>
                  </a:cubicBezTo>
                  <a:cubicBezTo>
                    <a:pt x="0" y="289"/>
                    <a:pt x="34" y="255"/>
                    <a:pt x="34" y="179"/>
                  </a:cubicBezTo>
                  <a:cubicBezTo>
                    <a:pt x="68" y="145"/>
                    <a:pt x="68" y="77"/>
                    <a:pt x="102" y="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1" name="Google Shape;401;p32"/>
            <p:cNvSpPr/>
            <p:nvPr/>
          </p:nvSpPr>
          <p:spPr>
            <a:xfrm>
              <a:off x="9059423" y="4790056"/>
              <a:ext cx="4931" cy="12175"/>
            </a:xfrm>
            <a:custGeom>
              <a:avLst/>
              <a:gdLst/>
              <a:ahLst/>
              <a:cxnLst/>
              <a:rect l="l" t="t" r="r" b="b"/>
              <a:pathLst>
                <a:path w="145" h="358" extrusionOk="0">
                  <a:moveTo>
                    <a:pt x="77" y="1"/>
                  </a:moveTo>
                  <a:cubicBezTo>
                    <a:pt x="77" y="1"/>
                    <a:pt x="145" y="1"/>
                    <a:pt x="111" y="43"/>
                  </a:cubicBezTo>
                  <a:cubicBezTo>
                    <a:pt x="111" y="145"/>
                    <a:pt x="111" y="213"/>
                    <a:pt x="77" y="324"/>
                  </a:cubicBezTo>
                  <a:lnTo>
                    <a:pt x="77" y="324"/>
                  </a:lnTo>
                  <a:cubicBezTo>
                    <a:pt x="34" y="358"/>
                    <a:pt x="0" y="358"/>
                    <a:pt x="0" y="324"/>
                  </a:cubicBezTo>
                  <a:cubicBezTo>
                    <a:pt x="0" y="213"/>
                    <a:pt x="34" y="111"/>
                    <a:pt x="77" y="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9047589" y="4796144"/>
              <a:ext cx="4625" cy="9862"/>
            </a:xfrm>
            <a:custGeom>
              <a:avLst/>
              <a:gdLst/>
              <a:ahLst/>
              <a:cxnLst/>
              <a:rect l="l" t="t" r="r" b="b"/>
              <a:pathLst>
                <a:path w="136" h="290" extrusionOk="0">
                  <a:moveTo>
                    <a:pt x="68" y="0"/>
                  </a:moveTo>
                  <a:cubicBezTo>
                    <a:pt x="68" y="0"/>
                    <a:pt x="136" y="0"/>
                    <a:pt x="136" y="34"/>
                  </a:cubicBezTo>
                  <a:cubicBezTo>
                    <a:pt x="136" y="111"/>
                    <a:pt x="136" y="213"/>
                    <a:pt x="102" y="247"/>
                  </a:cubicBezTo>
                  <a:lnTo>
                    <a:pt x="102" y="289"/>
                  </a:lnTo>
                  <a:cubicBezTo>
                    <a:pt x="68" y="289"/>
                    <a:pt x="34" y="289"/>
                    <a:pt x="0" y="247"/>
                  </a:cubicBezTo>
                  <a:cubicBezTo>
                    <a:pt x="0" y="179"/>
                    <a:pt x="34" y="77"/>
                    <a:pt x="34" y="34"/>
                  </a:cubicBezTo>
                  <a:cubicBezTo>
                    <a:pt x="34" y="0"/>
                    <a:pt x="68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9025892" y="4760028"/>
              <a:ext cx="5815" cy="11018"/>
            </a:xfrm>
            <a:custGeom>
              <a:avLst/>
              <a:gdLst/>
              <a:ahLst/>
              <a:cxnLst/>
              <a:rect l="l" t="t" r="r" b="b"/>
              <a:pathLst>
                <a:path w="171" h="324" extrusionOk="0">
                  <a:moveTo>
                    <a:pt x="103" y="34"/>
                  </a:moveTo>
                  <a:cubicBezTo>
                    <a:pt x="137" y="0"/>
                    <a:pt x="171" y="34"/>
                    <a:pt x="171" y="77"/>
                  </a:cubicBezTo>
                  <a:cubicBezTo>
                    <a:pt x="137" y="111"/>
                    <a:pt x="137" y="145"/>
                    <a:pt x="137" y="213"/>
                  </a:cubicBezTo>
                  <a:cubicBezTo>
                    <a:pt x="137" y="247"/>
                    <a:pt x="171" y="289"/>
                    <a:pt x="137" y="323"/>
                  </a:cubicBezTo>
                  <a:lnTo>
                    <a:pt x="103" y="323"/>
                  </a:lnTo>
                  <a:lnTo>
                    <a:pt x="69" y="323"/>
                  </a:lnTo>
                  <a:cubicBezTo>
                    <a:pt x="1" y="289"/>
                    <a:pt x="35" y="213"/>
                    <a:pt x="35" y="179"/>
                  </a:cubicBezTo>
                  <a:cubicBezTo>
                    <a:pt x="35" y="111"/>
                    <a:pt x="69" y="77"/>
                    <a:pt x="103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9016098" y="4766081"/>
              <a:ext cx="7244" cy="12175"/>
            </a:xfrm>
            <a:custGeom>
              <a:avLst/>
              <a:gdLst/>
              <a:ahLst/>
              <a:cxnLst/>
              <a:rect l="l" t="t" r="r" b="b"/>
              <a:pathLst>
                <a:path w="213" h="358" extrusionOk="0">
                  <a:moveTo>
                    <a:pt x="145" y="1"/>
                  </a:moveTo>
                  <a:cubicBezTo>
                    <a:pt x="145" y="1"/>
                    <a:pt x="212" y="1"/>
                    <a:pt x="178" y="35"/>
                  </a:cubicBezTo>
                  <a:lnTo>
                    <a:pt x="178" y="111"/>
                  </a:lnTo>
                  <a:lnTo>
                    <a:pt x="178" y="213"/>
                  </a:lnTo>
                  <a:cubicBezTo>
                    <a:pt x="178" y="247"/>
                    <a:pt x="178" y="324"/>
                    <a:pt x="145" y="358"/>
                  </a:cubicBezTo>
                  <a:lnTo>
                    <a:pt x="145" y="358"/>
                  </a:lnTo>
                  <a:lnTo>
                    <a:pt x="77" y="358"/>
                  </a:lnTo>
                  <a:cubicBezTo>
                    <a:pt x="0" y="324"/>
                    <a:pt x="34" y="247"/>
                    <a:pt x="34" y="179"/>
                  </a:cubicBezTo>
                  <a:cubicBezTo>
                    <a:pt x="77" y="145"/>
                    <a:pt x="77" y="145"/>
                    <a:pt x="77" y="111"/>
                  </a:cubicBezTo>
                  <a:cubicBezTo>
                    <a:pt x="77" y="69"/>
                    <a:pt x="111" y="35"/>
                    <a:pt x="111" y="35"/>
                  </a:cubicBezTo>
                  <a:cubicBezTo>
                    <a:pt x="111" y="1"/>
                    <a:pt x="111" y="1"/>
                    <a:pt x="1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8993279" y="4827635"/>
              <a:ext cx="4931" cy="15609"/>
            </a:xfrm>
            <a:custGeom>
              <a:avLst/>
              <a:gdLst/>
              <a:ahLst/>
              <a:cxnLst/>
              <a:rect l="l" t="t" r="r" b="b"/>
              <a:pathLst>
                <a:path w="145" h="459" extrusionOk="0">
                  <a:moveTo>
                    <a:pt x="68" y="0"/>
                  </a:moveTo>
                  <a:cubicBezTo>
                    <a:pt x="110" y="0"/>
                    <a:pt x="144" y="0"/>
                    <a:pt x="144" y="34"/>
                  </a:cubicBezTo>
                  <a:lnTo>
                    <a:pt x="144" y="247"/>
                  </a:lnTo>
                  <a:cubicBezTo>
                    <a:pt x="144" y="315"/>
                    <a:pt x="110" y="349"/>
                    <a:pt x="68" y="425"/>
                  </a:cubicBezTo>
                  <a:lnTo>
                    <a:pt x="68" y="459"/>
                  </a:lnTo>
                  <a:cubicBezTo>
                    <a:pt x="34" y="459"/>
                    <a:pt x="34" y="459"/>
                    <a:pt x="0" y="425"/>
                  </a:cubicBezTo>
                  <a:cubicBezTo>
                    <a:pt x="0" y="349"/>
                    <a:pt x="0" y="281"/>
                    <a:pt x="34" y="247"/>
                  </a:cubicBezTo>
                  <a:cubicBezTo>
                    <a:pt x="34" y="170"/>
                    <a:pt x="68" y="102"/>
                    <a:pt x="68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9025892" y="4827635"/>
              <a:ext cx="5815" cy="10712"/>
            </a:xfrm>
            <a:custGeom>
              <a:avLst/>
              <a:gdLst/>
              <a:ahLst/>
              <a:cxnLst/>
              <a:rect l="l" t="t" r="r" b="b"/>
              <a:pathLst>
                <a:path w="171" h="315" extrusionOk="0">
                  <a:moveTo>
                    <a:pt x="103" y="0"/>
                  </a:moveTo>
                  <a:cubicBezTo>
                    <a:pt x="103" y="0"/>
                    <a:pt x="171" y="0"/>
                    <a:pt x="171" y="68"/>
                  </a:cubicBezTo>
                  <a:cubicBezTo>
                    <a:pt x="137" y="102"/>
                    <a:pt x="137" y="136"/>
                    <a:pt x="137" y="170"/>
                  </a:cubicBezTo>
                  <a:cubicBezTo>
                    <a:pt x="137" y="247"/>
                    <a:pt x="137" y="281"/>
                    <a:pt x="69" y="315"/>
                  </a:cubicBezTo>
                  <a:lnTo>
                    <a:pt x="69" y="315"/>
                  </a:lnTo>
                  <a:cubicBezTo>
                    <a:pt x="69" y="315"/>
                    <a:pt x="35" y="315"/>
                    <a:pt x="1" y="281"/>
                  </a:cubicBezTo>
                  <a:cubicBezTo>
                    <a:pt x="1" y="247"/>
                    <a:pt x="1" y="213"/>
                    <a:pt x="35" y="170"/>
                  </a:cubicBezTo>
                  <a:cubicBezTo>
                    <a:pt x="35" y="102"/>
                    <a:pt x="69" y="68"/>
                    <a:pt x="69" y="34"/>
                  </a:cubicBezTo>
                  <a:cubicBezTo>
                    <a:pt x="69" y="34"/>
                    <a:pt x="69" y="0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7" name="Google Shape;407;p32"/>
            <p:cNvSpPr/>
            <p:nvPr/>
          </p:nvSpPr>
          <p:spPr>
            <a:xfrm>
              <a:off x="9040345" y="4870960"/>
              <a:ext cx="7278" cy="14487"/>
            </a:xfrm>
            <a:custGeom>
              <a:avLst/>
              <a:gdLst/>
              <a:ahLst/>
              <a:cxnLst/>
              <a:rect l="l" t="t" r="r" b="b"/>
              <a:pathLst>
                <a:path w="214" h="426" extrusionOk="0">
                  <a:moveTo>
                    <a:pt x="103" y="34"/>
                  </a:moveTo>
                  <a:cubicBezTo>
                    <a:pt x="137" y="0"/>
                    <a:pt x="171" y="34"/>
                    <a:pt x="171" y="34"/>
                  </a:cubicBezTo>
                  <a:cubicBezTo>
                    <a:pt x="171" y="170"/>
                    <a:pt x="213" y="315"/>
                    <a:pt x="103" y="425"/>
                  </a:cubicBezTo>
                  <a:lnTo>
                    <a:pt x="103" y="425"/>
                  </a:lnTo>
                  <a:lnTo>
                    <a:pt x="69" y="425"/>
                  </a:lnTo>
                  <a:cubicBezTo>
                    <a:pt x="1" y="281"/>
                    <a:pt x="69" y="136"/>
                    <a:pt x="103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8" name="Google Shape;408;p32"/>
            <p:cNvSpPr/>
            <p:nvPr/>
          </p:nvSpPr>
          <p:spPr>
            <a:xfrm>
              <a:off x="9033135" y="4873273"/>
              <a:ext cx="5815" cy="14487"/>
            </a:xfrm>
            <a:custGeom>
              <a:avLst/>
              <a:gdLst/>
              <a:ahLst/>
              <a:cxnLst/>
              <a:rect l="l" t="t" r="r" b="b"/>
              <a:pathLst>
                <a:path w="171" h="426" extrusionOk="0">
                  <a:moveTo>
                    <a:pt x="102" y="34"/>
                  </a:moveTo>
                  <a:cubicBezTo>
                    <a:pt x="136" y="0"/>
                    <a:pt x="170" y="0"/>
                    <a:pt x="170" y="34"/>
                  </a:cubicBezTo>
                  <a:lnTo>
                    <a:pt x="170" y="213"/>
                  </a:lnTo>
                  <a:cubicBezTo>
                    <a:pt x="170" y="281"/>
                    <a:pt x="170" y="357"/>
                    <a:pt x="136" y="391"/>
                  </a:cubicBezTo>
                  <a:lnTo>
                    <a:pt x="102" y="391"/>
                  </a:lnTo>
                  <a:cubicBezTo>
                    <a:pt x="68" y="425"/>
                    <a:pt x="34" y="425"/>
                    <a:pt x="0" y="357"/>
                  </a:cubicBezTo>
                  <a:cubicBezTo>
                    <a:pt x="0" y="315"/>
                    <a:pt x="0" y="247"/>
                    <a:pt x="34" y="179"/>
                  </a:cubicBezTo>
                  <a:cubicBezTo>
                    <a:pt x="34" y="145"/>
                    <a:pt x="68" y="68"/>
                    <a:pt x="102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9" name="Google Shape;409;p32"/>
            <p:cNvSpPr/>
            <p:nvPr/>
          </p:nvSpPr>
          <p:spPr>
            <a:xfrm>
              <a:off x="9040345" y="4899833"/>
              <a:ext cx="5815" cy="10746"/>
            </a:xfrm>
            <a:custGeom>
              <a:avLst/>
              <a:gdLst/>
              <a:ahLst/>
              <a:cxnLst/>
              <a:rect l="l" t="t" r="r" b="b"/>
              <a:pathLst>
                <a:path w="171" h="316" extrusionOk="0">
                  <a:moveTo>
                    <a:pt x="69" y="1"/>
                  </a:moveTo>
                  <a:cubicBezTo>
                    <a:pt x="103" y="1"/>
                    <a:pt x="171" y="1"/>
                    <a:pt x="171" y="69"/>
                  </a:cubicBezTo>
                  <a:cubicBezTo>
                    <a:pt x="171" y="137"/>
                    <a:pt x="171" y="213"/>
                    <a:pt x="137" y="281"/>
                  </a:cubicBezTo>
                  <a:lnTo>
                    <a:pt x="137" y="281"/>
                  </a:lnTo>
                  <a:cubicBezTo>
                    <a:pt x="103" y="315"/>
                    <a:pt x="35" y="281"/>
                    <a:pt x="35" y="247"/>
                  </a:cubicBezTo>
                  <a:cubicBezTo>
                    <a:pt x="1" y="213"/>
                    <a:pt x="35" y="103"/>
                    <a:pt x="35" y="35"/>
                  </a:cubicBezTo>
                  <a:cubicBezTo>
                    <a:pt x="69" y="35"/>
                    <a:pt x="69" y="35"/>
                    <a:pt x="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" name="Google Shape;410;p32"/>
            <p:cNvSpPr/>
            <p:nvPr/>
          </p:nvSpPr>
          <p:spPr>
            <a:xfrm>
              <a:off x="9001644" y="4866063"/>
              <a:ext cx="3775" cy="12141"/>
            </a:xfrm>
            <a:custGeom>
              <a:avLst/>
              <a:gdLst/>
              <a:ahLst/>
              <a:cxnLst/>
              <a:rect l="l" t="t" r="r" b="b"/>
              <a:pathLst>
                <a:path w="111" h="357" extrusionOk="0">
                  <a:moveTo>
                    <a:pt x="77" y="34"/>
                  </a:moveTo>
                  <a:cubicBezTo>
                    <a:pt x="77" y="0"/>
                    <a:pt x="111" y="34"/>
                    <a:pt x="111" y="34"/>
                  </a:cubicBezTo>
                  <a:lnTo>
                    <a:pt x="111" y="212"/>
                  </a:lnTo>
                  <a:lnTo>
                    <a:pt x="111" y="314"/>
                  </a:lnTo>
                  <a:lnTo>
                    <a:pt x="77" y="314"/>
                  </a:lnTo>
                  <a:cubicBezTo>
                    <a:pt x="77" y="357"/>
                    <a:pt x="34" y="357"/>
                    <a:pt x="0" y="314"/>
                  </a:cubicBezTo>
                  <a:cubicBezTo>
                    <a:pt x="0" y="280"/>
                    <a:pt x="0" y="212"/>
                    <a:pt x="34" y="178"/>
                  </a:cubicBezTo>
                  <a:lnTo>
                    <a:pt x="34" y="3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" name="Google Shape;411;p32"/>
            <p:cNvSpPr/>
            <p:nvPr/>
          </p:nvSpPr>
          <p:spPr>
            <a:xfrm>
              <a:off x="8992122" y="4867219"/>
              <a:ext cx="3469" cy="12141"/>
            </a:xfrm>
            <a:custGeom>
              <a:avLst/>
              <a:gdLst/>
              <a:ahLst/>
              <a:cxnLst/>
              <a:rect l="l" t="t" r="r" b="b"/>
              <a:pathLst>
                <a:path w="102" h="357" extrusionOk="0">
                  <a:moveTo>
                    <a:pt x="68" y="0"/>
                  </a:moveTo>
                  <a:lnTo>
                    <a:pt x="102" y="0"/>
                  </a:lnTo>
                  <a:lnTo>
                    <a:pt x="102" y="144"/>
                  </a:lnTo>
                  <a:lnTo>
                    <a:pt x="102" y="323"/>
                  </a:lnTo>
                  <a:lnTo>
                    <a:pt x="102" y="323"/>
                  </a:lnTo>
                  <a:cubicBezTo>
                    <a:pt x="68" y="357"/>
                    <a:pt x="0" y="357"/>
                    <a:pt x="0" y="280"/>
                  </a:cubicBezTo>
                  <a:lnTo>
                    <a:pt x="0" y="144"/>
                  </a:lnTo>
                  <a:cubicBezTo>
                    <a:pt x="34" y="110"/>
                    <a:pt x="34" y="34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" name="Google Shape;412;p32"/>
            <p:cNvSpPr/>
            <p:nvPr/>
          </p:nvSpPr>
          <p:spPr>
            <a:xfrm>
              <a:off x="9001644" y="4924964"/>
              <a:ext cx="4931" cy="15643"/>
            </a:xfrm>
            <a:custGeom>
              <a:avLst/>
              <a:gdLst/>
              <a:ahLst/>
              <a:cxnLst/>
              <a:rect l="l" t="t" r="r" b="b"/>
              <a:pathLst>
                <a:path w="145" h="460" extrusionOk="0">
                  <a:moveTo>
                    <a:pt x="34" y="35"/>
                  </a:moveTo>
                  <a:cubicBezTo>
                    <a:pt x="77" y="1"/>
                    <a:pt x="111" y="35"/>
                    <a:pt x="111" y="69"/>
                  </a:cubicBezTo>
                  <a:cubicBezTo>
                    <a:pt x="145" y="145"/>
                    <a:pt x="145" y="179"/>
                    <a:pt x="145" y="247"/>
                  </a:cubicBezTo>
                  <a:cubicBezTo>
                    <a:pt x="145" y="324"/>
                    <a:pt x="145" y="392"/>
                    <a:pt x="111" y="426"/>
                  </a:cubicBezTo>
                  <a:lnTo>
                    <a:pt x="111" y="426"/>
                  </a:lnTo>
                  <a:cubicBezTo>
                    <a:pt x="77" y="460"/>
                    <a:pt x="34" y="460"/>
                    <a:pt x="0" y="426"/>
                  </a:cubicBezTo>
                  <a:cubicBezTo>
                    <a:pt x="0" y="358"/>
                    <a:pt x="0" y="324"/>
                    <a:pt x="34" y="247"/>
                  </a:cubicBezTo>
                  <a:lnTo>
                    <a:pt x="34" y="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" name="Google Shape;413;p32"/>
            <p:cNvSpPr/>
            <p:nvPr/>
          </p:nvSpPr>
          <p:spPr>
            <a:xfrm>
              <a:off x="8990966" y="4921529"/>
              <a:ext cx="4625" cy="11869"/>
            </a:xfrm>
            <a:custGeom>
              <a:avLst/>
              <a:gdLst/>
              <a:ahLst/>
              <a:cxnLst/>
              <a:rect l="l" t="t" r="r" b="b"/>
              <a:pathLst>
                <a:path w="136" h="349" extrusionOk="0">
                  <a:moveTo>
                    <a:pt x="68" y="0"/>
                  </a:moveTo>
                  <a:cubicBezTo>
                    <a:pt x="102" y="0"/>
                    <a:pt x="136" y="0"/>
                    <a:pt x="136" y="34"/>
                  </a:cubicBezTo>
                  <a:cubicBezTo>
                    <a:pt x="136" y="136"/>
                    <a:pt x="136" y="246"/>
                    <a:pt x="102" y="348"/>
                  </a:cubicBezTo>
                  <a:lnTo>
                    <a:pt x="102" y="348"/>
                  </a:lnTo>
                  <a:lnTo>
                    <a:pt x="34" y="348"/>
                  </a:lnTo>
                  <a:cubicBezTo>
                    <a:pt x="0" y="246"/>
                    <a:pt x="34" y="136"/>
                    <a:pt x="68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" name="Google Shape;414;p32"/>
            <p:cNvSpPr/>
            <p:nvPr/>
          </p:nvSpPr>
          <p:spPr>
            <a:xfrm>
              <a:off x="8474426" y="4964855"/>
              <a:ext cx="440567" cy="117904"/>
            </a:xfrm>
            <a:custGeom>
              <a:avLst/>
              <a:gdLst/>
              <a:ahLst/>
              <a:cxnLst/>
              <a:rect l="l" t="t" r="r" b="b"/>
              <a:pathLst>
                <a:path w="12955" h="3467" extrusionOk="0">
                  <a:moveTo>
                    <a:pt x="1062" y="1275"/>
                  </a:moveTo>
                  <a:cubicBezTo>
                    <a:pt x="1240" y="1164"/>
                    <a:pt x="1419" y="1062"/>
                    <a:pt x="1563" y="986"/>
                  </a:cubicBezTo>
                  <a:cubicBezTo>
                    <a:pt x="2090" y="705"/>
                    <a:pt x="2659" y="527"/>
                    <a:pt x="3220" y="383"/>
                  </a:cubicBezTo>
                  <a:cubicBezTo>
                    <a:pt x="3296" y="349"/>
                    <a:pt x="3398" y="349"/>
                    <a:pt x="3475" y="315"/>
                  </a:cubicBezTo>
                  <a:cubicBezTo>
                    <a:pt x="3645" y="281"/>
                    <a:pt x="3789" y="281"/>
                    <a:pt x="3933" y="247"/>
                  </a:cubicBezTo>
                  <a:cubicBezTo>
                    <a:pt x="5276" y="34"/>
                    <a:pt x="6618" y="0"/>
                    <a:pt x="8002" y="34"/>
                  </a:cubicBezTo>
                  <a:cubicBezTo>
                    <a:pt x="9379" y="102"/>
                    <a:pt x="10763" y="213"/>
                    <a:pt x="12139" y="425"/>
                  </a:cubicBezTo>
                  <a:cubicBezTo>
                    <a:pt x="12216" y="425"/>
                    <a:pt x="12250" y="459"/>
                    <a:pt x="12318" y="459"/>
                  </a:cubicBezTo>
                  <a:cubicBezTo>
                    <a:pt x="12496" y="493"/>
                    <a:pt x="12709" y="527"/>
                    <a:pt x="12887" y="561"/>
                  </a:cubicBezTo>
                  <a:lnTo>
                    <a:pt x="12955" y="561"/>
                  </a:lnTo>
                  <a:lnTo>
                    <a:pt x="12887" y="561"/>
                  </a:lnTo>
                  <a:cubicBezTo>
                    <a:pt x="12743" y="527"/>
                    <a:pt x="12607" y="561"/>
                    <a:pt x="12428" y="595"/>
                  </a:cubicBezTo>
                  <a:cubicBezTo>
                    <a:pt x="12250" y="637"/>
                    <a:pt x="12071" y="671"/>
                    <a:pt x="11927" y="705"/>
                  </a:cubicBezTo>
                  <a:cubicBezTo>
                    <a:pt x="11468" y="773"/>
                    <a:pt x="11044" y="884"/>
                    <a:pt x="10619" y="986"/>
                  </a:cubicBezTo>
                  <a:cubicBezTo>
                    <a:pt x="9591" y="1232"/>
                    <a:pt x="8606" y="1555"/>
                    <a:pt x="7612" y="1835"/>
                  </a:cubicBezTo>
                  <a:cubicBezTo>
                    <a:pt x="6618" y="2124"/>
                    <a:pt x="5666" y="2404"/>
                    <a:pt x="4672" y="2651"/>
                  </a:cubicBezTo>
                  <a:cubicBezTo>
                    <a:pt x="4604" y="2685"/>
                    <a:pt x="4537" y="2685"/>
                    <a:pt x="4460" y="2719"/>
                  </a:cubicBezTo>
                  <a:cubicBezTo>
                    <a:pt x="4426" y="2719"/>
                    <a:pt x="4358" y="2761"/>
                    <a:pt x="4282" y="2761"/>
                  </a:cubicBezTo>
                  <a:cubicBezTo>
                    <a:pt x="3330" y="3007"/>
                    <a:pt x="2413" y="3356"/>
                    <a:pt x="1419" y="3466"/>
                  </a:cubicBezTo>
                  <a:lnTo>
                    <a:pt x="1096" y="3466"/>
                  </a:lnTo>
                  <a:cubicBezTo>
                    <a:pt x="994" y="3466"/>
                    <a:pt x="884" y="3432"/>
                    <a:pt x="782" y="3432"/>
                  </a:cubicBezTo>
                  <a:cubicBezTo>
                    <a:pt x="391" y="3322"/>
                    <a:pt x="77" y="3143"/>
                    <a:pt x="0" y="2795"/>
                  </a:cubicBezTo>
                  <a:cubicBezTo>
                    <a:pt x="0" y="2719"/>
                    <a:pt x="0" y="2617"/>
                    <a:pt x="34" y="2472"/>
                  </a:cubicBezTo>
                  <a:cubicBezTo>
                    <a:pt x="77" y="2438"/>
                    <a:pt x="77" y="2404"/>
                    <a:pt x="77" y="2404"/>
                  </a:cubicBezTo>
                  <a:cubicBezTo>
                    <a:pt x="111" y="2336"/>
                    <a:pt x="145" y="2294"/>
                    <a:pt x="145" y="2260"/>
                  </a:cubicBezTo>
                  <a:cubicBezTo>
                    <a:pt x="357" y="1869"/>
                    <a:pt x="714" y="1555"/>
                    <a:pt x="1062" y="127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5" name="Google Shape;415;p32"/>
            <p:cNvSpPr/>
            <p:nvPr/>
          </p:nvSpPr>
          <p:spPr>
            <a:xfrm>
              <a:off x="8464870" y="4980430"/>
              <a:ext cx="450123" cy="104641"/>
            </a:xfrm>
            <a:custGeom>
              <a:avLst/>
              <a:gdLst/>
              <a:ahLst/>
              <a:cxnLst/>
              <a:rect l="l" t="t" r="r" b="b"/>
              <a:pathLst>
                <a:path w="13236" h="3077" extrusionOk="0">
                  <a:moveTo>
                    <a:pt x="358" y="1946"/>
                  </a:moveTo>
                  <a:cubicBezTo>
                    <a:pt x="4393" y="426"/>
                    <a:pt x="10407" y="69"/>
                    <a:pt x="12599" y="1"/>
                  </a:cubicBezTo>
                  <a:cubicBezTo>
                    <a:pt x="12811" y="35"/>
                    <a:pt x="13024" y="69"/>
                    <a:pt x="13236" y="103"/>
                  </a:cubicBezTo>
                  <a:lnTo>
                    <a:pt x="13236" y="103"/>
                  </a:lnTo>
                  <a:cubicBezTo>
                    <a:pt x="12956" y="35"/>
                    <a:pt x="12497" y="179"/>
                    <a:pt x="12208" y="247"/>
                  </a:cubicBezTo>
                  <a:cubicBezTo>
                    <a:pt x="11749" y="315"/>
                    <a:pt x="11325" y="426"/>
                    <a:pt x="10900" y="528"/>
                  </a:cubicBezTo>
                  <a:cubicBezTo>
                    <a:pt x="9872" y="774"/>
                    <a:pt x="8887" y="1097"/>
                    <a:pt x="7893" y="1377"/>
                  </a:cubicBezTo>
                  <a:cubicBezTo>
                    <a:pt x="6831" y="1666"/>
                    <a:pt x="5803" y="2014"/>
                    <a:pt x="4741" y="2261"/>
                  </a:cubicBezTo>
                  <a:cubicBezTo>
                    <a:pt x="3756" y="2515"/>
                    <a:pt x="2762" y="2898"/>
                    <a:pt x="1700" y="3008"/>
                  </a:cubicBezTo>
                  <a:cubicBezTo>
                    <a:pt x="952" y="3076"/>
                    <a:pt x="1" y="2762"/>
                    <a:pt x="358" y="1946"/>
                  </a:cubicBezTo>
                  <a:close/>
                  <a:moveTo>
                    <a:pt x="13236" y="103"/>
                  </a:moveTo>
                  <a:lnTo>
                    <a:pt x="13236" y="1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6" name="Google Shape;416;p32"/>
            <p:cNvSpPr/>
            <p:nvPr/>
          </p:nvSpPr>
          <p:spPr>
            <a:xfrm>
              <a:off x="8746554" y="5005596"/>
              <a:ext cx="14487" cy="3775"/>
            </a:xfrm>
            <a:custGeom>
              <a:avLst/>
              <a:gdLst/>
              <a:ahLst/>
              <a:cxnLst/>
              <a:rect l="l" t="t" r="r" b="b"/>
              <a:pathLst>
                <a:path w="426" h="111" extrusionOk="0">
                  <a:moveTo>
                    <a:pt x="34" y="34"/>
                  </a:moveTo>
                  <a:cubicBezTo>
                    <a:pt x="102" y="0"/>
                    <a:pt x="145" y="34"/>
                    <a:pt x="213" y="0"/>
                  </a:cubicBezTo>
                  <a:lnTo>
                    <a:pt x="357" y="0"/>
                  </a:lnTo>
                  <a:cubicBezTo>
                    <a:pt x="391" y="0"/>
                    <a:pt x="425" y="77"/>
                    <a:pt x="391" y="77"/>
                  </a:cubicBezTo>
                  <a:lnTo>
                    <a:pt x="391" y="77"/>
                  </a:lnTo>
                  <a:cubicBezTo>
                    <a:pt x="315" y="77"/>
                    <a:pt x="247" y="77"/>
                    <a:pt x="213" y="110"/>
                  </a:cubicBezTo>
                  <a:lnTo>
                    <a:pt x="34" y="110"/>
                  </a:lnTo>
                  <a:cubicBezTo>
                    <a:pt x="34" y="110"/>
                    <a:pt x="0" y="34"/>
                    <a:pt x="34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" name="Google Shape;417;p32"/>
            <p:cNvSpPr/>
            <p:nvPr/>
          </p:nvSpPr>
          <p:spPr>
            <a:xfrm>
              <a:off x="8741623" y="5010493"/>
              <a:ext cx="14487" cy="4931"/>
            </a:xfrm>
            <a:custGeom>
              <a:avLst/>
              <a:gdLst/>
              <a:ahLst/>
              <a:cxnLst/>
              <a:rect l="l" t="t" r="r" b="b"/>
              <a:pathLst>
                <a:path w="426" h="145" extrusionOk="0">
                  <a:moveTo>
                    <a:pt x="35" y="34"/>
                  </a:moveTo>
                  <a:cubicBezTo>
                    <a:pt x="77" y="0"/>
                    <a:pt x="145" y="0"/>
                    <a:pt x="179" y="0"/>
                  </a:cubicBezTo>
                  <a:cubicBezTo>
                    <a:pt x="247" y="34"/>
                    <a:pt x="324" y="34"/>
                    <a:pt x="358" y="34"/>
                  </a:cubicBezTo>
                  <a:cubicBezTo>
                    <a:pt x="426" y="34"/>
                    <a:pt x="426" y="68"/>
                    <a:pt x="392" y="102"/>
                  </a:cubicBezTo>
                  <a:lnTo>
                    <a:pt x="358" y="102"/>
                  </a:lnTo>
                  <a:cubicBezTo>
                    <a:pt x="324" y="145"/>
                    <a:pt x="247" y="145"/>
                    <a:pt x="179" y="145"/>
                  </a:cubicBezTo>
                  <a:cubicBezTo>
                    <a:pt x="145" y="145"/>
                    <a:pt x="77" y="145"/>
                    <a:pt x="35" y="102"/>
                  </a:cubicBezTo>
                  <a:cubicBezTo>
                    <a:pt x="1" y="102"/>
                    <a:pt x="1" y="34"/>
                    <a:pt x="35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8" name="Google Shape;418;p32"/>
            <p:cNvSpPr/>
            <p:nvPr/>
          </p:nvSpPr>
          <p:spPr>
            <a:xfrm>
              <a:off x="8718804" y="4973221"/>
              <a:ext cx="8434" cy="2347"/>
            </a:xfrm>
            <a:custGeom>
              <a:avLst/>
              <a:gdLst/>
              <a:ahLst/>
              <a:cxnLst/>
              <a:rect l="l" t="t" r="r" b="b"/>
              <a:pathLst>
                <a:path w="248" h="69" extrusionOk="0">
                  <a:moveTo>
                    <a:pt x="1" y="35"/>
                  </a:moveTo>
                  <a:cubicBezTo>
                    <a:pt x="35" y="35"/>
                    <a:pt x="35" y="35"/>
                    <a:pt x="35" y="1"/>
                  </a:cubicBezTo>
                  <a:cubicBezTo>
                    <a:pt x="69" y="35"/>
                    <a:pt x="145" y="35"/>
                    <a:pt x="179" y="35"/>
                  </a:cubicBezTo>
                  <a:cubicBezTo>
                    <a:pt x="213" y="35"/>
                    <a:pt x="247" y="69"/>
                    <a:pt x="213" y="69"/>
                  </a:cubicBezTo>
                  <a:lnTo>
                    <a:pt x="213" y="69"/>
                  </a:lnTo>
                  <a:lnTo>
                    <a:pt x="35" y="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9" name="Google Shape;419;p32"/>
            <p:cNvSpPr/>
            <p:nvPr/>
          </p:nvSpPr>
          <p:spPr>
            <a:xfrm>
              <a:off x="8719960" y="4979308"/>
              <a:ext cx="12175" cy="5781"/>
            </a:xfrm>
            <a:custGeom>
              <a:avLst/>
              <a:gdLst/>
              <a:ahLst/>
              <a:cxnLst/>
              <a:rect l="l" t="t" r="r" b="b"/>
              <a:pathLst>
                <a:path w="358" h="170" extrusionOk="0">
                  <a:moveTo>
                    <a:pt x="35" y="34"/>
                  </a:moveTo>
                  <a:cubicBezTo>
                    <a:pt x="111" y="0"/>
                    <a:pt x="247" y="34"/>
                    <a:pt x="324" y="34"/>
                  </a:cubicBezTo>
                  <a:cubicBezTo>
                    <a:pt x="358" y="34"/>
                    <a:pt x="358" y="102"/>
                    <a:pt x="324" y="136"/>
                  </a:cubicBezTo>
                  <a:lnTo>
                    <a:pt x="324" y="136"/>
                  </a:lnTo>
                  <a:lnTo>
                    <a:pt x="179" y="136"/>
                  </a:lnTo>
                  <a:cubicBezTo>
                    <a:pt x="111" y="136"/>
                    <a:pt x="77" y="170"/>
                    <a:pt x="35" y="136"/>
                  </a:cubicBezTo>
                  <a:cubicBezTo>
                    <a:pt x="1" y="102"/>
                    <a:pt x="1" y="68"/>
                    <a:pt x="35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0" name="Google Shape;420;p32"/>
            <p:cNvSpPr/>
            <p:nvPr/>
          </p:nvSpPr>
          <p:spPr>
            <a:xfrm>
              <a:off x="8750023" y="4973221"/>
              <a:ext cx="13331" cy="4659"/>
            </a:xfrm>
            <a:custGeom>
              <a:avLst/>
              <a:gdLst/>
              <a:ahLst/>
              <a:cxnLst/>
              <a:rect l="l" t="t" r="r" b="b"/>
              <a:pathLst>
                <a:path w="392" h="137" extrusionOk="0">
                  <a:moveTo>
                    <a:pt x="77" y="35"/>
                  </a:moveTo>
                  <a:cubicBezTo>
                    <a:pt x="145" y="1"/>
                    <a:pt x="255" y="1"/>
                    <a:pt x="323" y="1"/>
                  </a:cubicBezTo>
                  <a:cubicBezTo>
                    <a:pt x="391" y="1"/>
                    <a:pt x="391" y="69"/>
                    <a:pt x="357" y="103"/>
                  </a:cubicBezTo>
                  <a:lnTo>
                    <a:pt x="323" y="103"/>
                  </a:lnTo>
                  <a:cubicBezTo>
                    <a:pt x="255" y="137"/>
                    <a:pt x="145" y="137"/>
                    <a:pt x="77" y="103"/>
                  </a:cubicBezTo>
                  <a:cubicBezTo>
                    <a:pt x="0" y="103"/>
                    <a:pt x="0" y="35"/>
                    <a:pt x="43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1" name="Google Shape;421;p32"/>
            <p:cNvSpPr/>
            <p:nvPr/>
          </p:nvSpPr>
          <p:spPr>
            <a:xfrm>
              <a:off x="8672010" y="4973221"/>
              <a:ext cx="13025" cy="4659"/>
            </a:xfrm>
            <a:custGeom>
              <a:avLst/>
              <a:gdLst/>
              <a:ahLst/>
              <a:cxnLst/>
              <a:rect l="l" t="t" r="r" b="b"/>
              <a:pathLst>
                <a:path w="383" h="137" extrusionOk="0">
                  <a:moveTo>
                    <a:pt x="35" y="35"/>
                  </a:moveTo>
                  <a:cubicBezTo>
                    <a:pt x="137" y="1"/>
                    <a:pt x="247" y="35"/>
                    <a:pt x="315" y="35"/>
                  </a:cubicBezTo>
                  <a:cubicBezTo>
                    <a:pt x="383" y="35"/>
                    <a:pt x="383" y="69"/>
                    <a:pt x="349" y="103"/>
                  </a:cubicBezTo>
                  <a:lnTo>
                    <a:pt x="315" y="103"/>
                  </a:lnTo>
                  <a:cubicBezTo>
                    <a:pt x="247" y="103"/>
                    <a:pt x="137" y="137"/>
                    <a:pt x="35" y="103"/>
                  </a:cubicBezTo>
                  <a:cubicBezTo>
                    <a:pt x="1" y="103"/>
                    <a:pt x="1" y="69"/>
                    <a:pt x="35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2" name="Google Shape;422;p32"/>
            <p:cNvSpPr/>
            <p:nvPr/>
          </p:nvSpPr>
          <p:spPr>
            <a:xfrm>
              <a:off x="8675479" y="4981587"/>
              <a:ext cx="16800" cy="4965"/>
            </a:xfrm>
            <a:custGeom>
              <a:avLst/>
              <a:gdLst/>
              <a:ahLst/>
              <a:cxnLst/>
              <a:rect l="l" t="t" r="r" b="b"/>
              <a:pathLst>
                <a:path w="494" h="146" extrusionOk="0">
                  <a:moveTo>
                    <a:pt x="35" y="35"/>
                  </a:moveTo>
                  <a:cubicBezTo>
                    <a:pt x="111" y="1"/>
                    <a:pt x="179" y="1"/>
                    <a:pt x="247" y="1"/>
                  </a:cubicBezTo>
                  <a:lnTo>
                    <a:pt x="459" y="1"/>
                  </a:lnTo>
                  <a:cubicBezTo>
                    <a:pt x="493" y="1"/>
                    <a:pt x="493" y="35"/>
                    <a:pt x="459" y="69"/>
                  </a:cubicBezTo>
                  <a:lnTo>
                    <a:pt x="459" y="69"/>
                  </a:lnTo>
                  <a:cubicBezTo>
                    <a:pt x="391" y="69"/>
                    <a:pt x="323" y="103"/>
                    <a:pt x="247" y="103"/>
                  </a:cubicBezTo>
                  <a:cubicBezTo>
                    <a:pt x="179" y="145"/>
                    <a:pt x="111" y="145"/>
                    <a:pt x="35" y="145"/>
                  </a:cubicBezTo>
                  <a:cubicBezTo>
                    <a:pt x="1" y="103"/>
                    <a:pt x="1" y="69"/>
                    <a:pt x="35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3" name="Google Shape;423;p32"/>
            <p:cNvSpPr/>
            <p:nvPr/>
          </p:nvSpPr>
          <p:spPr>
            <a:xfrm>
              <a:off x="8641675" y="4972065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43" y="35"/>
                  </a:moveTo>
                  <a:cubicBezTo>
                    <a:pt x="77" y="1"/>
                    <a:pt x="213" y="1"/>
                    <a:pt x="290" y="35"/>
                  </a:cubicBezTo>
                  <a:cubicBezTo>
                    <a:pt x="324" y="35"/>
                    <a:pt x="324" y="103"/>
                    <a:pt x="290" y="103"/>
                  </a:cubicBezTo>
                  <a:lnTo>
                    <a:pt x="290" y="103"/>
                  </a:lnTo>
                  <a:cubicBezTo>
                    <a:pt x="256" y="137"/>
                    <a:pt x="179" y="137"/>
                    <a:pt x="145" y="137"/>
                  </a:cubicBezTo>
                  <a:cubicBezTo>
                    <a:pt x="111" y="137"/>
                    <a:pt x="43" y="137"/>
                    <a:pt x="1" y="103"/>
                  </a:cubicBezTo>
                  <a:lnTo>
                    <a:pt x="1" y="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4" name="Google Shape;424;p32"/>
            <p:cNvSpPr/>
            <p:nvPr/>
          </p:nvSpPr>
          <p:spPr>
            <a:xfrm>
              <a:off x="8646606" y="4985055"/>
              <a:ext cx="15609" cy="4965"/>
            </a:xfrm>
            <a:custGeom>
              <a:avLst/>
              <a:gdLst/>
              <a:ahLst/>
              <a:cxnLst/>
              <a:rect l="l" t="t" r="r" b="b"/>
              <a:pathLst>
                <a:path w="459" h="146" extrusionOk="0">
                  <a:moveTo>
                    <a:pt x="34" y="77"/>
                  </a:moveTo>
                  <a:cubicBezTo>
                    <a:pt x="68" y="43"/>
                    <a:pt x="145" y="1"/>
                    <a:pt x="179" y="1"/>
                  </a:cubicBezTo>
                  <a:lnTo>
                    <a:pt x="391" y="1"/>
                  </a:lnTo>
                  <a:cubicBezTo>
                    <a:pt x="425" y="43"/>
                    <a:pt x="459" y="77"/>
                    <a:pt x="425" y="111"/>
                  </a:cubicBezTo>
                  <a:lnTo>
                    <a:pt x="391" y="111"/>
                  </a:lnTo>
                  <a:cubicBezTo>
                    <a:pt x="323" y="111"/>
                    <a:pt x="247" y="111"/>
                    <a:pt x="213" y="145"/>
                  </a:cubicBezTo>
                  <a:cubicBezTo>
                    <a:pt x="145" y="145"/>
                    <a:pt x="68" y="145"/>
                    <a:pt x="34" y="111"/>
                  </a:cubicBezTo>
                  <a:cubicBezTo>
                    <a:pt x="0" y="111"/>
                    <a:pt x="0" y="77"/>
                    <a:pt x="0" y="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5" name="Google Shape;425;p32"/>
            <p:cNvSpPr/>
            <p:nvPr/>
          </p:nvSpPr>
          <p:spPr>
            <a:xfrm>
              <a:off x="8677791" y="5022634"/>
              <a:ext cx="14487" cy="5815"/>
            </a:xfrm>
            <a:custGeom>
              <a:avLst/>
              <a:gdLst/>
              <a:ahLst/>
              <a:cxnLst/>
              <a:rect l="l" t="t" r="r" b="b"/>
              <a:pathLst>
                <a:path w="426" h="171" extrusionOk="0">
                  <a:moveTo>
                    <a:pt x="77" y="68"/>
                  </a:moveTo>
                  <a:cubicBezTo>
                    <a:pt x="111" y="68"/>
                    <a:pt x="145" y="34"/>
                    <a:pt x="179" y="34"/>
                  </a:cubicBezTo>
                  <a:cubicBezTo>
                    <a:pt x="255" y="0"/>
                    <a:pt x="289" y="0"/>
                    <a:pt x="357" y="0"/>
                  </a:cubicBezTo>
                  <a:cubicBezTo>
                    <a:pt x="425" y="0"/>
                    <a:pt x="425" y="68"/>
                    <a:pt x="391" y="102"/>
                  </a:cubicBezTo>
                  <a:cubicBezTo>
                    <a:pt x="391" y="102"/>
                    <a:pt x="391" y="136"/>
                    <a:pt x="357" y="136"/>
                  </a:cubicBezTo>
                  <a:lnTo>
                    <a:pt x="213" y="136"/>
                  </a:lnTo>
                  <a:lnTo>
                    <a:pt x="77" y="136"/>
                  </a:lnTo>
                  <a:cubicBezTo>
                    <a:pt x="43" y="170"/>
                    <a:pt x="1" y="102"/>
                    <a:pt x="43" y="102"/>
                  </a:cubicBezTo>
                  <a:cubicBezTo>
                    <a:pt x="43" y="102"/>
                    <a:pt x="43" y="68"/>
                    <a:pt x="77" y="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6" name="Google Shape;426;p32"/>
            <p:cNvSpPr/>
            <p:nvPr/>
          </p:nvSpPr>
          <p:spPr>
            <a:xfrm>
              <a:off x="8617700" y="5026103"/>
              <a:ext cx="15643" cy="7244"/>
            </a:xfrm>
            <a:custGeom>
              <a:avLst/>
              <a:gdLst/>
              <a:ahLst/>
              <a:cxnLst/>
              <a:rect l="l" t="t" r="r" b="b"/>
              <a:pathLst>
                <a:path w="460" h="213" extrusionOk="0">
                  <a:moveTo>
                    <a:pt x="35" y="34"/>
                  </a:moveTo>
                  <a:lnTo>
                    <a:pt x="179" y="34"/>
                  </a:lnTo>
                  <a:cubicBezTo>
                    <a:pt x="247" y="34"/>
                    <a:pt x="324" y="0"/>
                    <a:pt x="357" y="34"/>
                  </a:cubicBezTo>
                  <a:cubicBezTo>
                    <a:pt x="425" y="0"/>
                    <a:pt x="459" y="111"/>
                    <a:pt x="425" y="145"/>
                  </a:cubicBezTo>
                  <a:lnTo>
                    <a:pt x="391" y="145"/>
                  </a:lnTo>
                  <a:cubicBezTo>
                    <a:pt x="324" y="145"/>
                    <a:pt x="281" y="179"/>
                    <a:pt x="213" y="179"/>
                  </a:cubicBezTo>
                  <a:cubicBezTo>
                    <a:pt x="145" y="179"/>
                    <a:pt x="111" y="213"/>
                    <a:pt x="35" y="179"/>
                  </a:cubicBezTo>
                  <a:cubicBezTo>
                    <a:pt x="1" y="145"/>
                    <a:pt x="1" y="111"/>
                    <a:pt x="35" y="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7" name="Google Shape;427;p32"/>
            <p:cNvSpPr/>
            <p:nvPr/>
          </p:nvSpPr>
          <p:spPr>
            <a:xfrm>
              <a:off x="8618856" y="5034468"/>
              <a:ext cx="11018" cy="4931"/>
            </a:xfrm>
            <a:custGeom>
              <a:avLst/>
              <a:gdLst/>
              <a:ahLst/>
              <a:cxnLst/>
              <a:rect l="l" t="t" r="r" b="b"/>
              <a:pathLst>
                <a:path w="324" h="145" extrusionOk="0">
                  <a:moveTo>
                    <a:pt x="35" y="35"/>
                  </a:moveTo>
                  <a:lnTo>
                    <a:pt x="145" y="35"/>
                  </a:lnTo>
                  <a:cubicBezTo>
                    <a:pt x="179" y="35"/>
                    <a:pt x="213" y="1"/>
                    <a:pt x="247" y="1"/>
                  </a:cubicBezTo>
                  <a:cubicBezTo>
                    <a:pt x="290" y="1"/>
                    <a:pt x="323" y="35"/>
                    <a:pt x="290" y="77"/>
                  </a:cubicBezTo>
                  <a:lnTo>
                    <a:pt x="290" y="77"/>
                  </a:lnTo>
                  <a:cubicBezTo>
                    <a:pt x="247" y="77"/>
                    <a:pt x="213" y="111"/>
                    <a:pt x="145" y="111"/>
                  </a:cubicBezTo>
                  <a:cubicBezTo>
                    <a:pt x="111" y="111"/>
                    <a:pt x="77" y="145"/>
                    <a:pt x="35" y="111"/>
                  </a:cubicBezTo>
                  <a:cubicBezTo>
                    <a:pt x="1" y="111"/>
                    <a:pt x="1" y="77"/>
                    <a:pt x="35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8" name="Google Shape;428;p32"/>
            <p:cNvSpPr/>
            <p:nvPr/>
          </p:nvSpPr>
          <p:spPr>
            <a:xfrm>
              <a:off x="8611646" y="5044297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34" y="34"/>
                  </a:moveTo>
                  <a:cubicBezTo>
                    <a:pt x="77" y="0"/>
                    <a:pt x="77" y="0"/>
                    <a:pt x="145" y="0"/>
                  </a:cubicBezTo>
                  <a:lnTo>
                    <a:pt x="247" y="0"/>
                  </a:lnTo>
                  <a:cubicBezTo>
                    <a:pt x="289" y="0"/>
                    <a:pt x="323" y="68"/>
                    <a:pt x="289" y="102"/>
                  </a:cubicBezTo>
                  <a:lnTo>
                    <a:pt x="247" y="102"/>
                  </a:lnTo>
                  <a:cubicBezTo>
                    <a:pt x="213" y="102"/>
                    <a:pt x="179" y="102"/>
                    <a:pt x="145" y="136"/>
                  </a:cubicBezTo>
                  <a:lnTo>
                    <a:pt x="34" y="136"/>
                  </a:lnTo>
                  <a:cubicBezTo>
                    <a:pt x="0" y="102"/>
                    <a:pt x="0" y="68"/>
                    <a:pt x="34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9" name="Google Shape;429;p32"/>
            <p:cNvSpPr/>
            <p:nvPr/>
          </p:nvSpPr>
          <p:spPr>
            <a:xfrm>
              <a:off x="8564852" y="4989987"/>
              <a:ext cx="19078" cy="7244"/>
            </a:xfrm>
            <a:custGeom>
              <a:avLst/>
              <a:gdLst/>
              <a:ahLst/>
              <a:cxnLst/>
              <a:rect l="l" t="t" r="r" b="b"/>
              <a:pathLst>
                <a:path w="561" h="213" extrusionOk="0">
                  <a:moveTo>
                    <a:pt x="34" y="111"/>
                  </a:moveTo>
                  <a:cubicBezTo>
                    <a:pt x="179" y="0"/>
                    <a:pt x="348" y="34"/>
                    <a:pt x="493" y="0"/>
                  </a:cubicBezTo>
                  <a:cubicBezTo>
                    <a:pt x="527" y="0"/>
                    <a:pt x="561" y="111"/>
                    <a:pt x="527" y="145"/>
                  </a:cubicBezTo>
                  <a:lnTo>
                    <a:pt x="493" y="145"/>
                  </a:lnTo>
                  <a:cubicBezTo>
                    <a:pt x="348" y="145"/>
                    <a:pt x="213" y="213"/>
                    <a:pt x="68" y="179"/>
                  </a:cubicBezTo>
                  <a:cubicBezTo>
                    <a:pt x="34" y="179"/>
                    <a:pt x="0" y="111"/>
                    <a:pt x="34" y="1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0" name="Google Shape;430;p32"/>
            <p:cNvSpPr/>
            <p:nvPr/>
          </p:nvSpPr>
          <p:spPr>
            <a:xfrm>
              <a:off x="8482792" y="4460456"/>
              <a:ext cx="868143" cy="710111"/>
            </a:xfrm>
            <a:custGeom>
              <a:avLst/>
              <a:gdLst/>
              <a:ahLst/>
              <a:cxnLst/>
              <a:rect l="l" t="t" r="r" b="b"/>
              <a:pathLst>
                <a:path w="25528" h="20881" extrusionOk="0">
                  <a:moveTo>
                    <a:pt x="213" y="136"/>
                  </a:moveTo>
                  <a:cubicBezTo>
                    <a:pt x="213" y="102"/>
                    <a:pt x="255" y="102"/>
                    <a:pt x="289" y="102"/>
                  </a:cubicBezTo>
                  <a:cubicBezTo>
                    <a:pt x="468" y="0"/>
                    <a:pt x="714" y="68"/>
                    <a:pt x="782" y="281"/>
                  </a:cubicBezTo>
                  <a:cubicBezTo>
                    <a:pt x="9387" y="18477"/>
                    <a:pt x="25026" y="20065"/>
                    <a:pt x="25171" y="20099"/>
                  </a:cubicBezTo>
                  <a:cubicBezTo>
                    <a:pt x="25383" y="20099"/>
                    <a:pt x="25528" y="20311"/>
                    <a:pt x="25528" y="20524"/>
                  </a:cubicBezTo>
                  <a:cubicBezTo>
                    <a:pt x="25528" y="20634"/>
                    <a:pt x="25451" y="20736"/>
                    <a:pt x="25349" y="20813"/>
                  </a:cubicBezTo>
                  <a:cubicBezTo>
                    <a:pt x="25273" y="20847"/>
                    <a:pt x="25205" y="20881"/>
                    <a:pt x="25103" y="20881"/>
                  </a:cubicBezTo>
                  <a:cubicBezTo>
                    <a:pt x="24925" y="20847"/>
                    <a:pt x="8886" y="19216"/>
                    <a:pt x="77" y="603"/>
                  </a:cubicBezTo>
                  <a:cubicBezTo>
                    <a:pt x="1" y="459"/>
                    <a:pt x="77" y="247"/>
                    <a:pt x="213" y="1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1" name="Google Shape;431;p32"/>
            <p:cNvSpPr/>
            <p:nvPr/>
          </p:nvSpPr>
          <p:spPr>
            <a:xfrm>
              <a:off x="8469801" y="4016148"/>
              <a:ext cx="223905" cy="467161"/>
            </a:xfrm>
            <a:custGeom>
              <a:avLst/>
              <a:gdLst/>
              <a:ahLst/>
              <a:cxnLst/>
              <a:rect l="l" t="t" r="r" b="b"/>
              <a:pathLst>
                <a:path w="6584" h="13737" extrusionOk="0">
                  <a:moveTo>
                    <a:pt x="2549" y="323"/>
                  </a:moveTo>
                  <a:cubicBezTo>
                    <a:pt x="2719" y="179"/>
                    <a:pt x="2974" y="111"/>
                    <a:pt x="3220" y="77"/>
                  </a:cubicBezTo>
                  <a:cubicBezTo>
                    <a:pt x="6584" y="0"/>
                    <a:pt x="884" y="13736"/>
                    <a:pt x="884" y="13736"/>
                  </a:cubicBezTo>
                  <a:cubicBezTo>
                    <a:pt x="884" y="13736"/>
                    <a:pt x="0" y="2124"/>
                    <a:pt x="2549" y="3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2" name="Google Shape;432;p32"/>
            <p:cNvSpPr/>
            <p:nvPr/>
          </p:nvSpPr>
          <p:spPr>
            <a:xfrm>
              <a:off x="8575530" y="4127080"/>
              <a:ext cx="12175" cy="25166"/>
            </a:xfrm>
            <a:custGeom>
              <a:avLst/>
              <a:gdLst/>
              <a:ahLst/>
              <a:cxnLst/>
              <a:rect l="l" t="t" r="r" b="b"/>
              <a:pathLst>
                <a:path w="358" h="740" extrusionOk="0">
                  <a:moveTo>
                    <a:pt x="247" y="0"/>
                  </a:moveTo>
                  <a:cubicBezTo>
                    <a:pt x="289" y="0"/>
                    <a:pt x="357" y="0"/>
                    <a:pt x="357" y="68"/>
                  </a:cubicBezTo>
                  <a:cubicBezTo>
                    <a:pt x="323" y="170"/>
                    <a:pt x="289" y="281"/>
                    <a:pt x="247" y="383"/>
                  </a:cubicBezTo>
                  <a:cubicBezTo>
                    <a:pt x="213" y="527"/>
                    <a:pt x="179" y="637"/>
                    <a:pt x="111" y="705"/>
                  </a:cubicBezTo>
                  <a:lnTo>
                    <a:pt x="111" y="739"/>
                  </a:lnTo>
                  <a:cubicBezTo>
                    <a:pt x="77" y="739"/>
                    <a:pt x="0" y="739"/>
                    <a:pt x="0" y="705"/>
                  </a:cubicBezTo>
                  <a:cubicBezTo>
                    <a:pt x="0" y="561"/>
                    <a:pt x="34" y="493"/>
                    <a:pt x="77" y="383"/>
                  </a:cubicBezTo>
                  <a:cubicBezTo>
                    <a:pt x="111" y="247"/>
                    <a:pt x="179" y="136"/>
                    <a:pt x="213" y="34"/>
                  </a:cubicBezTo>
                  <a:cubicBezTo>
                    <a:pt x="247" y="34"/>
                    <a:pt x="247" y="0"/>
                    <a:pt x="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3" name="Google Shape;433;p32"/>
            <p:cNvSpPr/>
            <p:nvPr/>
          </p:nvSpPr>
          <p:spPr>
            <a:xfrm>
              <a:off x="8558765" y="4125618"/>
              <a:ext cx="9590" cy="21697"/>
            </a:xfrm>
            <a:custGeom>
              <a:avLst/>
              <a:gdLst/>
              <a:ahLst/>
              <a:cxnLst/>
              <a:rect l="l" t="t" r="r" b="b"/>
              <a:pathLst>
                <a:path w="282" h="638" extrusionOk="0">
                  <a:moveTo>
                    <a:pt x="179" y="43"/>
                  </a:moveTo>
                  <a:cubicBezTo>
                    <a:pt x="213" y="1"/>
                    <a:pt x="281" y="43"/>
                    <a:pt x="281" y="111"/>
                  </a:cubicBezTo>
                  <a:cubicBezTo>
                    <a:pt x="281" y="213"/>
                    <a:pt x="247" y="290"/>
                    <a:pt x="247" y="358"/>
                  </a:cubicBezTo>
                  <a:cubicBezTo>
                    <a:pt x="213" y="426"/>
                    <a:pt x="213" y="536"/>
                    <a:pt x="145" y="604"/>
                  </a:cubicBezTo>
                  <a:lnTo>
                    <a:pt x="145" y="604"/>
                  </a:lnTo>
                  <a:cubicBezTo>
                    <a:pt x="103" y="638"/>
                    <a:pt x="35" y="604"/>
                    <a:pt x="1" y="570"/>
                  </a:cubicBezTo>
                  <a:cubicBezTo>
                    <a:pt x="1" y="468"/>
                    <a:pt x="35" y="392"/>
                    <a:pt x="69" y="324"/>
                  </a:cubicBezTo>
                  <a:cubicBezTo>
                    <a:pt x="69" y="256"/>
                    <a:pt x="103" y="179"/>
                    <a:pt x="145" y="77"/>
                  </a:cubicBezTo>
                  <a:cubicBezTo>
                    <a:pt x="145" y="77"/>
                    <a:pt x="145" y="43"/>
                    <a:pt x="179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" name="Google Shape;434;p32"/>
            <p:cNvSpPr/>
            <p:nvPr/>
          </p:nvSpPr>
          <p:spPr>
            <a:xfrm>
              <a:off x="8531049" y="4120993"/>
              <a:ext cx="12141" cy="28940"/>
            </a:xfrm>
            <a:custGeom>
              <a:avLst/>
              <a:gdLst/>
              <a:ahLst/>
              <a:cxnLst/>
              <a:rect l="l" t="t" r="r" b="b"/>
              <a:pathLst>
                <a:path w="357" h="851" extrusionOk="0">
                  <a:moveTo>
                    <a:pt x="247" y="35"/>
                  </a:moveTo>
                  <a:cubicBezTo>
                    <a:pt x="281" y="1"/>
                    <a:pt x="357" y="35"/>
                    <a:pt x="357" y="103"/>
                  </a:cubicBezTo>
                  <a:cubicBezTo>
                    <a:pt x="323" y="349"/>
                    <a:pt x="281" y="672"/>
                    <a:pt x="68" y="816"/>
                  </a:cubicBezTo>
                  <a:lnTo>
                    <a:pt x="68" y="816"/>
                  </a:lnTo>
                  <a:cubicBezTo>
                    <a:pt x="34" y="850"/>
                    <a:pt x="0" y="816"/>
                    <a:pt x="0" y="774"/>
                  </a:cubicBezTo>
                  <a:cubicBezTo>
                    <a:pt x="0" y="528"/>
                    <a:pt x="145" y="281"/>
                    <a:pt x="213" y="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5" name="Google Shape;435;p32"/>
            <p:cNvSpPr/>
            <p:nvPr/>
          </p:nvSpPr>
          <p:spPr>
            <a:xfrm>
              <a:off x="8567165" y="4165509"/>
              <a:ext cx="12141" cy="26594"/>
            </a:xfrm>
            <a:custGeom>
              <a:avLst/>
              <a:gdLst/>
              <a:ahLst/>
              <a:cxnLst/>
              <a:rect l="l" t="t" r="r" b="b"/>
              <a:pathLst>
                <a:path w="357" h="782" extrusionOk="0">
                  <a:moveTo>
                    <a:pt x="323" y="0"/>
                  </a:moveTo>
                  <a:cubicBezTo>
                    <a:pt x="323" y="0"/>
                    <a:pt x="357" y="0"/>
                    <a:pt x="357" y="34"/>
                  </a:cubicBezTo>
                  <a:cubicBezTo>
                    <a:pt x="357" y="144"/>
                    <a:pt x="323" y="280"/>
                    <a:pt x="280" y="391"/>
                  </a:cubicBezTo>
                  <a:cubicBezTo>
                    <a:pt x="246" y="527"/>
                    <a:pt x="178" y="637"/>
                    <a:pt x="111" y="739"/>
                  </a:cubicBezTo>
                  <a:lnTo>
                    <a:pt x="111" y="782"/>
                  </a:lnTo>
                  <a:cubicBezTo>
                    <a:pt x="68" y="782"/>
                    <a:pt x="0" y="782"/>
                    <a:pt x="0" y="705"/>
                  </a:cubicBezTo>
                  <a:cubicBezTo>
                    <a:pt x="34" y="569"/>
                    <a:pt x="68" y="459"/>
                    <a:pt x="145" y="357"/>
                  </a:cubicBezTo>
                  <a:cubicBezTo>
                    <a:pt x="178" y="246"/>
                    <a:pt x="212" y="102"/>
                    <a:pt x="2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" name="Google Shape;436;p32"/>
            <p:cNvSpPr/>
            <p:nvPr/>
          </p:nvSpPr>
          <p:spPr>
            <a:xfrm>
              <a:off x="8552711" y="4170406"/>
              <a:ext cx="11018" cy="17956"/>
            </a:xfrm>
            <a:custGeom>
              <a:avLst/>
              <a:gdLst/>
              <a:ahLst/>
              <a:cxnLst/>
              <a:rect l="l" t="t" r="r" b="b"/>
              <a:pathLst>
                <a:path w="324" h="528" extrusionOk="0">
                  <a:moveTo>
                    <a:pt x="213" y="34"/>
                  </a:moveTo>
                  <a:cubicBezTo>
                    <a:pt x="247" y="0"/>
                    <a:pt x="323" y="34"/>
                    <a:pt x="323" y="68"/>
                  </a:cubicBezTo>
                  <a:cubicBezTo>
                    <a:pt x="281" y="170"/>
                    <a:pt x="281" y="247"/>
                    <a:pt x="247" y="349"/>
                  </a:cubicBezTo>
                  <a:cubicBezTo>
                    <a:pt x="213" y="383"/>
                    <a:pt x="179" y="459"/>
                    <a:pt x="145" y="493"/>
                  </a:cubicBezTo>
                  <a:cubicBezTo>
                    <a:pt x="111" y="493"/>
                    <a:pt x="111" y="527"/>
                    <a:pt x="68" y="527"/>
                  </a:cubicBezTo>
                  <a:cubicBezTo>
                    <a:pt x="34" y="527"/>
                    <a:pt x="0" y="493"/>
                    <a:pt x="0" y="459"/>
                  </a:cubicBezTo>
                  <a:cubicBezTo>
                    <a:pt x="0" y="383"/>
                    <a:pt x="68" y="315"/>
                    <a:pt x="111" y="281"/>
                  </a:cubicBezTo>
                  <a:cubicBezTo>
                    <a:pt x="145" y="213"/>
                    <a:pt x="179" y="136"/>
                    <a:pt x="179" y="68"/>
                  </a:cubicBezTo>
                  <a:cubicBezTo>
                    <a:pt x="179" y="34"/>
                    <a:pt x="213" y="34"/>
                    <a:pt x="213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" name="Google Shape;437;p32"/>
            <p:cNvSpPr/>
            <p:nvPr/>
          </p:nvSpPr>
          <p:spPr>
            <a:xfrm>
              <a:off x="8524961" y="4178772"/>
              <a:ext cx="12175" cy="24009"/>
            </a:xfrm>
            <a:custGeom>
              <a:avLst/>
              <a:gdLst/>
              <a:ahLst/>
              <a:cxnLst/>
              <a:rect l="l" t="t" r="r" b="b"/>
              <a:pathLst>
                <a:path w="358" h="706" extrusionOk="0">
                  <a:moveTo>
                    <a:pt x="213" y="35"/>
                  </a:moveTo>
                  <a:cubicBezTo>
                    <a:pt x="290" y="1"/>
                    <a:pt x="358" y="35"/>
                    <a:pt x="324" y="103"/>
                  </a:cubicBezTo>
                  <a:cubicBezTo>
                    <a:pt x="247" y="281"/>
                    <a:pt x="213" y="460"/>
                    <a:pt x="145" y="638"/>
                  </a:cubicBezTo>
                  <a:cubicBezTo>
                    <a:pt x="145" y="672"/>
                    <a:pt x="145" y="672"/>
                    <a:pt x="111" y="672"/>
                  </a:cubicBezTo>
                  <a:cubicBezTo>
                    <a:pt x="77" y="706"/>
                    <a:pt x="1" y="672"/>
                    <a:pt x="1" y="604"/>
                  </a:cubicBezTo>
                  <a:cubicBezTo>
                    <a:pt x="35" y="392"/>
                    <a:pt x="111" y="213"/>
                    <a:pt x="213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" name="Google Shape;438;p32"/>
            <p:cNvSpPr/>
            <p:nvPr/>
          </p:nvSpPr>
          <p:spPr>
            <a:xfrm>
              <a:off x="8569477" y="4222131"/>
              <a:ext cx="13297" cy="20541"/>
            </a:xfrm>
            <a:custGeom>
              <a:avLst/>
              <a:gdLst/>
              <a:ahLst/>
              <a:cxnLst/>
              <a:rect l="l" t="t" r="r" b="b"/>
              <a:pathLst>
                <a:path w="391" h="604" extrusionOk="0">
                  <a:moveTo>
                    <a:pt x="289" y="34"/>
                  </a:moveTo>
                  <a:cubicBezTo>
                    <a:pt x="323" y="0"/>
                    <a:pt x="391" y="34"/>
                    <a:pt x="391" y="68"/>
                  </a:cubicBezTo>
                  <a:cubicBezTo>
                    <a:pt x="323" y="280"/>
                    <a:pt x="255" y="459"/>
                    <a:pt x="110" y="603"/>
                  </a:cubicBezTo>
                  <a:lnTo>
                    <a:pt x="110" y="603"/>
                  </a:lnTo>
                  <a:cubicBezTo>
                    <a:pt x="77" y="603"/>
                    <a:pt x="0" y="561"/>
                    <a:pt x="43" y="527"/>
                  </a:cubicBezTo>
                  <a:cubicBezTo>
                    <a:pt x="110" y="391"/>
                    <a:pt x="212" y="246"/>
                    <a:pt x="255" y="68"/>
                  </a:cubicBezTo>
                  <a:cubicBezTo>
                    <a:pt x="255" y="34"/>
                    <a:pt x="255" y="34"/>
                    <a:pt x="289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9" name="Google Shape;439;p32"/>
            <p:cNvSpPr/>
            <p:nvPr/>
          </p:nvSpPr>
          <p:spPr>
            <a:xfrm>
              <a:off x="8551555" y="4225566"/>
              <a:ext cx="9556" cy="17106"/>
            </a:xfrm>
            <a:custGeom>
              <a:avLst/>
              <a:gdLst/>
              <a:ahLst/>
              <a:cxnLst/>
              <a:rect l="l" t="t" r="r" b="b"/>
              <a:pathLst>
                <a:path w="281" h="503" extrusionOk="0">
                  <a:moveTo>
                    <a:pt x="179" y="35"/>
                  </a:moveTo>
                  <a:cubicBezTo>
                    <a:pt x="213" y="1"/>
                    <a:pt x="281" y="35"/>
                    <a:pt x="281" y="77"/>
                  </a:cubicBezTo>
                  <a:cubicBezTo>
                    <a:pt x="247" y="145"/>
                    <a:pt x="247" y="213"/>
                    <a:pt x="213" y="290"/>
                  </a:cubicBezTo>
                  <a:cubicBezTo>
                    <a:pt x="213" y="358"/>
                    <a:pt x="145" y="426"/>
                    <a:pt x="102" y="460"/>
                  </a:cubicBezTo>
                  <a:lnTo>
                    <a:pt x="102" y="460"/>
                  </a:lnTo>
                  <a:cubicBezTo>
                    <a:pt x="68" y="502"/>
                    <a:pt x="0" y="460"/>
                    <a:pt x="34" y="426"/>
                  </a:cubicBezTo>
                  <a:cubicBezTo>
                    <a:pt x="34" y="358"/>
                    <a:pt x="68" y="324"/>
                    <a:pt x="102" y="247"/>
                  </a:cubicBezTo>
                  <a:cubicBezTo>
                    <a:pt x="102" y="179"/>
                    <a:pt x="145" y="145"/>
                    <a:pt x="145" y="77"/>
                  </a:cubicBezTo>
                  <a:cubicBezTo>
                    <a:pt x="145" y="35"/>
                    <a:pt x="179" y="35"/>
                    <a:pt x="179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" name="Google Shape;440;p32"/>
            <p:cNvSpPr/>
            <p:nvPr/>
          </p:nvSpPr>
          <p:spPr>
            <a:xfrm>
              <a:off x="8529892" y="4222131"/>
              <a:ext cx="10712" cy="20541"/>
            </a:xfrm>
            <a:custGeom>
              <a:avLst/>
              <a:gdLst/>
              <a:ahLst/>
              <a:cxnLst/>
              <a:rect l="l" t="t" r="r" b="b"/>
              <a:pathLst>
                <a:path w="315" h="604" extrusionOk="0">
                  <a:moveTo>
                    <a:pt x="247" y="34"/>
                  </a:moveTo>
                  <a:cubicBezTo>
                    <a:pt x="281" y="0"/>
                    <a:pt x="315" y="34"/>
                    <a:pt x="315" y="68"/>
                  </a:cubicBezTo>
                  <a:cubicBezTo>
                    <a:pt x="281" y="178"/>
                    <a:pt x="247" y="246"/>
                    <a:pt x="213" y="348"/>
                  </a:cubicBezTo>
                  <a:cubicBezTo>
                    <a:pt x="213" y="425"/>
                    <a:pt x="179" y="493"/>
                    <a:pt x="145" y="561"/>
                  </a:cubicBezTo>
                  <a:lnTo>
                    <a:pt x="102" y="561"/>
                  </a:lnTo>
                  <a:cubicBezTo>
                    <a:pt x="68" y="603"/>
                    <a:pt x="0" y="561"/>
                    <a:pt x="0" y="527"/>
                  </a:cubicBezTo>
                  <a:cubicBezTo>
                    <a:pt x="34" y="425"/>
                    <a:pt x="68" y="348"/>
                    <a:pt x="102" y="280"/>
                  </a:cubicBezTo>
                  <a:cubicBezTo>
                    <a:pt x="145" y="212"/>
                    <a:pt x="179" y="102"/>
                    <a:pt x="213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1" name="Google Shape;441;p32"/>
            <p:cNvSpPr/>
            <p:nvPr/>
          </p:nvSpPr>
          <p:spPr>
            <a:xfrm>
              <a:off x="8547780" y="4258213"/>
              <a:ext cx="11018" cy="16800"/>
            </a:xfrm>
            <a:custGeom>
              <a:avLst/>
              <a:gdLst/>
              <a:ahLst/>
              <a:cxnLst/>
              <a:rect l="l" t="t" r="r" b="b"/>
              <a:pathLst>
                <a:path w="324" h="494" extrusionOk="0">
                  <a:moveTo>
                    <a:pt x="213" y="35"/>
                  </a:moveTo>
                  <a:cubicBezTo>
                    <a:pt x="256" y="1"/>
                    <a:pt x="324" y="69"/>
                    <a:pt x="324" y="137"/>
                  </a:cubicBezTo>
                  <a:cubicBezTo>
                    <a:pt x="290" y="213"/>
                    <a:pt x="256" y="281"/>
                    <a:pt x="213" y="315"/>
                  </a:cubicBezTo>
                  <a:cubicBezTo>
                    <a:pt x="213" y="392"/>
                    <a:pt x="179" y="426"/>
                    <a:pt x="145" y="460"/>
                  </a:cubicBezTo>
                  <a:lnTo>
                    <a:pt x="111" y="460"/>
                  </a:lnTo>
                  <a:cubicBezTo>
                    <a:pt x="77" y="494"/>
                    <a:pt x="43" y="460"/>
                    <a:pt x="43" y="426"/>
                  </a:cubicBezTo>
                  <a:cubicBezTo>
                    <a:pt x="1" y="349"/>
                    <a:pt x="43" y="281"/>
                    <a:pt x="77" y="247"/>
                  </a:cubicBezTo>
                  <a:cubicBezTo>
                    <a:pt x="111" y="179"/>
                    <a:pt x="145" y="103"/>
                    <a:pt x="179" y="69"/>
                  </a:cubicBezTo>
                  <a:cubicBezTo>
                    <a:pt x="213" y="69"/>
                    <a:pt x="213" y="69"/>
                    <a:pt x="213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2" name="Google Shape;442;p32"/>
            <p:cNvSpPr/>
            <p:nvPr/>
          </p:nvSpPr>
          <p:spPr>
            <a:xfrm>
              <a:off x="8549243" y="4205059"/>
              <a:ext cx="11869" cy="17106"/>
            </a:xfrm>
            <a:custGeom>
              <a:avLst/>
              <a:gdLst/>
              <a:ahLst/>
              <a:cxnLst/>
              <a:rect l="l" t="t" r="r" b="b"/>
              <a:pathLst>
                <a:path w="349" h="503" extrusionOk="0">
                  <a:moveTo>
                    <a:pt x="281" y="43"/>
                  </a:moveTo>
                  <a:cubicBezTo>
                    <a:pt x="315" y="1"/>
                    <a:pt x="349" y="43"/>
                    <a:pt x="349" y="77"/>
                  </a:cubicBezTo>
                  <a:cubicBezTo>
                    <a:pt x="349" y="145"/>
                    <a:pt x="315" y="213"/>
                    <a:pt x="281" y="290"/>
                  </a:cubicBezTo>
                  <a:cubicBezTo>
                    <a:pt x="247" y="358"/>
                    <a:pt x="213" y="392"/>
                    <a:pt x="136" y="468"/>
                  </a:cubicBezTo>
                  <a:lnTo>
                    <a:pt x="136" y="468"/>
                  </a:lnTo>
                  <a:cubicBezTo>
                    <a:pt x="68" y="502"/>
                    <a:pt x="0" y="468"/>
                    <a:pt x="68" y="392"/>
                  </a:cubicBezTo>
                  <a:cubicBezTo>
                    <a:pt x="102" y="324"/>
                    <a:pt x="136" y="256"/>
                    <a:pt x="170" y="179"/>
                  </a:cubicBezTo>
                  <a:cubicBezTo>
                    <a:pt x="213" y="145"/>
                    <a:pt x="247" y="77"/>
                    <a:pt x="281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3" name="Google Shape;443;p32"/>
            <p:cNvSpPr/>
            <p:nvPr/>
          </p:nvSpPr>
          <p:spPr>
            <a:xfrm>
              <a:off x="8520336" y="4265457"/>
              <a:ext cx="9590" cy="16766"/>
            </a:xfrm>
            <a:custGeom>
              <a:avLst/>
              <a:gdLst/>
              <a:ahLst/>
              <a:cxnLst/>
              <a:rect l="l" t="t" r="r" b="b"/>
              <a:pathLst>
                <a:path w="282" h="493" extrusionOk="0">
                  <a:moveTo>
                    <a:pt x="171" y="34"/>
                  </a:moveTo>
                  <a:cubicBezTo>
                    <a:pt x="213" y="0"/>
                    <a:pt x="281" y="68"/>
                    <a:pt x="247" y="102"/>
                  </a:cubicBezTo>
                  <a:cubicBezTo>
                    <a:pt x="247" y="179"/>
                    <a:pt x="213" y="247"/>
                    <a:pt x="213" y="281"/>
                  </a:cubicBezTo>
                  <a:cubicBezTo>
                    <a:pt x="171" y="349"/>
                    <a:pt x="137" y="425"/>
                    <a:pt x="103" y="459"/>
                  </a:cubicBezTo>
                  <a:lnTo>
                    <a:pt x="103" y="459"/>
                  </a:lnTo>
                  <a:cubicBezTo>
                    <a:pt x="69" y="493"/>
                    <a:pt x="35" y="459"/>
                    <a:pt x="1" y="425"/>
                  </a:cubicBezTo>
                  <a:cubicBezTo>
                    <a:pt x="1" y="349"/>
                    <a:pt x="35" y="281"/>
                    <a:pt x="69" y="247"/>
                  </a:cubicBezTo>
                  <a:cubicBezTo>
                    <a:pt x="103" y="179"/>
                    <a:pt x="103" y="102"/>
                    <a:pt x="137" y="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4" name="Google Shape;444;p32"/>
            <p:cNvSpPr/>
            <p:nvPr/>
          </p:nvSpPr>
          <p:spPr>
            <a:xfrm>
              <a:off x="8508230" y="4243794"/>
              <a:ext cx="7244" cy="16766"/>
            </a:xfrm>
            <a:custGeom>
              <a:avLst/>
              <a:gdLst/>
              <a:ahLst/>
              <a:cxnLst/>
              <a:rect l="l" t="t" r="r" b="b"/>
              <a:pathLst>
                <a:path w="213" h="493" extrusionOk="0">
                  <a:moveTo>
                    <a:pt x="102" y="34"/>
                  </a:moveTo>
                  <a:cubicBezTo>
                    <a:pt x="179" y="0"/>
                    <a:pt x="213" y="34"/>
                    <a:pt x="213" y="102"/>
                  </a:cubicBezTo>
                  <a:cubicBezTo>
                    <a:pt x="213" y="179"/>
                    <a:pt x="213" y="246"/>
                    <a:pt x="179" y="280"/>
                  </a:cubicBezTo>
                  <a:cubicBezTo>
                    <a:pt x="179" y="314"/>
                    <a:pt x="145" y="348"/>
                    <a:pt x="145" y="391"/>
                  </a:cubicBezTo>
                  <a:cubicBezTo>
                    <a:pt x="145" y="425"/>
                    <a:pt x="102" y="459"/>
                    <a:pt x="102" y="459"/>
                  </a:cubicBezTo>
                  <a:lnTo>
                    <a:pt x="102" y="493"/>
                  </a:lnTo>
                  <a:cubicBezTo>
                    <a:pt x="68" y="493"/>
                    <a:pt x="34" y="493"/>
                    <a:pt x="0" y="459"/>
                  </a:cubicBezTo>
                  <a:cubicBezTo>
                    <a:pt x="0" y="391"/>
                    <a:pt x="0" y="314"/>
                    <a:pt x="34" y="246"/>
                  </a:cubicBezTo>
                  <a:cubicBezTo>
                    <a:pt x="34" y="179"/>
                    <a:pt x="68" y="102"/>
                    <a:pt x="102" y="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5" name="Google Shape;445;p32"/>
            <p:cNvSpPr/>
            <p:nvPr/>
          </p:nvSpPr>
          <p:spPr>
            <a:xfrm>
              <a:off x="8545468" y="4289432"/>
              <a:ext cx="9590" cy="22853"/>
            </a:xfrm>
            <a:custGeom>
              <a:avLst/>
              <a:gdLst/>
              <a:ahLst/>
              <a:cxnLst/>
              <a:rect l="l" t="t" r="r" b="b"/>
              <a:pathLst>
                <a:path w="282" h="672" extrusionOk="0">
                  <a:moveTo>
                    <a:pt x="213" y="34"/>
                  </a:moveTo>
                  <a:cubicBezTo>
                    <a:pt x="247" y="0"/>
                    <a:pt x="281" y="34"/>
                    <a:pt x="281" y="68"/>
                  </a:cubicBezTo>
                  <a:cubicBezTo>
                    <a:pt x="247" y="179"/>
                    <a:pt x="213" y="247"/>
                    <a:pt x="213" y="357"/>
                  </a:cubicBezTo>
                  <a:cubicBezTo>
                    <a:pt x="179" y="459"/>
                    <a:pt x="179" y="536"/>
                    <a:pt x="111" y="603"/>
                  </a:cubicBezTo>
                  <a:lnTo>
                    <a:pt x="111" y="637"/>
                  </a:lnTo>
                  <a:cubicBezTo>
                    <a:pt x="69" y="671"/>
                    <a:pt x="1" y="637"/>
                    <a:pt x="1" y="603"/>
                  </a:cubicBezTo>
                  <a:cubicBezTo>
                    <a:pt x="1" y="493"/>
                    <a:pt x="35" y="425"/>
                    <a:pt x="69" y="323"/>
                  </a:cubicBezTo>
                  <a:cubicBezTo>
                    <a:pt x="111" y="247"/>
                    <a:pt x="145" y="145"/>
                    <a:pt x="179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6" name="Google Shape;446;p32"/>
            <p:cNvSpPr/>
            <p:nvPr/>
          </p:nvSpPr>
          <p:spPr>
            <a:xfrm>
              <a:off x="8524961" y="4298954"/>
              <a:ext cx="11018" cy="20541"/>
            </a:xfrm>
            <a:custGeom>
              <a:avLst/>
              <a:gdLst/>
              <a:ahLst/>
              <a:cxnLst/>
              <a:rect l="l" t="t" r="r" b="b"/>
              <a:pathLst>
                <a:path w="324" h="604" extrusionOk="0">
                  <a:moveTo>
                    <a:pt x="213" y="43"/>
                  </a:moveTo>
                  <a:cubicBezTo>
                    <a:pt x="247" y="1"/>
                    <a:pt x="324" y="43"/>
                    <a:pt x="324" y="77"/>
                  </a:cubicBezTo>
                  <a:cubicBezTo>
                    <a:pt x="290" y="179"/>
                    <a:pt x="247" y="256"/>
                    <a:pt x="247" y="323"/>
                  </a:cubicBezTo>
                  <a:cubicBezTo>
                    <a:pt x="213" y="425"/>
                    <a:pt x="179" y="502"/>
                    <a:pt x="111" y="570"/>
                  </a:cubicBezTo>
                  <a:lnTo>
                    <a:pt x="111" y="604"/>
                  </a:lnTo>
                  <a:cubicBezTo>
                    <a:pt x="77" y="604"/>
                    <a:pt x="1" y="604"/>
                    <a:pt x="35" y="536"/>
                  </a:cubicBezTo>
                  <a:cubicBezTo>
                    <a:pt x="35" y="468"/>
                    <a:pt x="77" y="391"/>
                    <a:pt x="111" y="289"/>
                  </a:cubicBezTo>
                  <a:cubicBezTo>
                    <a:pt x="145" y="213"/>
                    <a:pt x="179" y="145"/>
                    <a:pt x="213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7" name="Google Shape;447;p32"/>
            <p:cNvSpPr/>
            <p:nvPr/>
          </p:nvSpPr>
          <p:spPr>
            <a:xfrm>
              <a:off x="8524961" y="4332758"/>
              <a:ext cx="9862" cy="16800"/>
            </a:xfrm>
            <a:custGeom>
              <a:avLst/>
              <a:gdLst/>
              <a:ahLst/>
              <a:cxnLst/>
              <a:rect l="l" t="t" r="r" b="b"/>
              <a:pathLst>
                <a:path w="290" h="494" extrusionOk="0">
                  <a:moveTo>
                    <a:pt x="179" y="35"/>
                  </a:moveTo>
                  <a:cubicBezTo>
                    <a:pt x="213" y="1"/>
                    <a:pt x="290" y="35"/>
                    <a:pt x="290" y="111"/>
                  </a:cubicBezTo>
                  <a:cubicBezTo>
                    <a:pt x="290" y="145"/>
                    <a:pt x="247" y="213"/>
                    <a:pt x="213" y="281"/>
                  </a:cubicBezTo>
                  <a:cubicBezTo>
                    <a:pt x="213" y="357"/>
                    <a:pt x="179" y="391"/>
                    <a:pt x="145" y="459"/>
                  </a:cubicBezTo>
                  <a:lnTo>
                    <a:pt x="111" y="459"/>
                  </a:lnTo>
                  <a:cubicBezTo>
                    <a:pt x="77" y="493"/>
                    <a:pt x="1" y="425"/>
                    <a:pt x="1" y="391"/>
                  </a:cubicBezTo>
                  <a:cubicBezTo>
                    <a:pt x="1" y="323"/>
                    <a:pt x="35" y="281"/>
                    <a:pt x="77" y="213"/>
                  </a:cubicBezTo>
                  <a:cubicBezTo>
                    <a:pt x="111" y="145"/>
                    <a:pt x="145" y="111"/>
                    <a:pt x="179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8" name="Google Shape;448;p32"/>
            <p:cNvSpPr/>
            <p:nvPr/>
          </p:nvSpPr>
          <p:spPr>
            <a:xfrm>
              <a:off x="8507073" y="4325548"/>
              <a:ext cx="8400" cy="18228"/>
            </a:xfrm>
            <a:custGeom>
              <a:avLst/>
              <a:gdLst/>
              <a:ahLst/>
              <a:cxnLst/>
              <a:rect l="l" t="t" r="r" b="b"/>
              <a:pathLst>
                <a:path w="247" h="536" extrusionOk="0">
                  <a:moveTo>
                    <a:pt x="179" y="0"/>
                  </a:moveTo>
                  <a:cubicBezTo>
                    <a:pt x="213" y="0"/>
                    <a:pt x="247" y="34"/>
                    <a:pt x="247" y="68"/>
                  </a:cubicBezTo>
                  <a:cubicBezTo>
                    <a:pt x="247" y="145"/>
                    <a:pt x="247" y="213"/>
                    <a:pt x="213" y="323"/>
                  </a:cubicBezTo>
                  <a:cubicBezTo>
                    <a:pt x="213" y="391"/>
                    <a:pt x="179" y="459"/>
                    <a:pt x="102" y="535"/>
                  </a:cubicBezTo>
                  <a:lnTo>
                    <a:pt x="102" y="535"/>
                  </a:lnTo>
                  <a:cubicBezTo>
                    <a:pt x="68" y="535"/>
                    <a:pt x="34" y="535"/>
                    <a:pt x="34" y="493"/>
                  </a:cubicBezTo>
                  <a:cubicBezTo>
                    <a:pt x="0" y="425"/>
                    <a:pt x="34" y="323"/>
                    <a:pt x="34" y="247"/>
                  </a:cubicBezTo>
                  <a:cubicBezTo>
                    <a:pt x="68" y="179"/>
                    <a:pt x="102" y="111"/>
                    <a:pt x="136" y="34"/>
                  </a:cubicBezTo>
                  <a:cubicBezTo>
                    <a:pt x="179" y="34"/>
                    <a:pt x="179" y="34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9" name="Google Shape;449;p32"/>
            <p:cNvSpPr/>
            <p:nvPr/>
          </p:nvSpPr>
          <p:spPr>
            <a:xfrm>
              <a:off x="8510542" y="4365405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145" y="0"/>
                  </a:moveTo>
                  <a:cubicBezTo>
                    <a:pt x="178" y="0"/>
                    <a:pt x="246" y="0"/>
                    <a:pt x="246" y="68"/>
                  </a:cubicBezTo>
                  <a:cubicBezTo>
                    <a:pt x="212" y="170"/>
                    <a:pt x="212" y="349"/>
                    <a:pt x="145" y="425"/>
                  </a:cubicBezTo>
                  <a:lnTo>
                    <a:pt x="145" y="459"/>
                  </a:lnTo>
                  <a:cubicBezTo>
                    <a:pt x="77" y="493"/>
                    <a:pt x="0" y="459"/>
                    <a:pt x="0" y="383"/>
                  </a:cubicBezTo>
                  <a:cubicBezTo>
                    <a:pt x="0" y="315"/>
                    <a:pt x="34" y="281"/>
                    <a:pt x="77" y="213"/>
                  </a:cubicBezTo>
                  <a:cubicBezTo>
                    <a:pt x="77" y="170"/>
                    <a:pt x="111" y="102"/>
                    <a:pt x="111" y="68"/>
                  </a:cubicBezTo>
                  <a:cubicBezTo>
                    <a:pt x="111" y="34"/>
                    <a:pt x="145" y="34"/>
                    <a:pt x="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0" name="Google Shape;450;p32"/>
            <p:cNvSpPr/>
            <p:nvPr/>
          </p:nvSpPr>
          <p:spPr>
            <a:xfrm>
              <a:off x="8162713" y="4075083"/>
              <a:ext cx="337150" cy="408226"/>
            </a:xfrm>
            <a:custGeom>
              <a:avLst/>
              <a:gdLst/>
              <a:ahLst/>
              <a:cxnLst/>
              <a:rect l="l" t="t" r="r" b="b"/>
              <a:pathLst>
                <a:path w="9914" h="12004" extrusionOk="0">
                  <a:moveTo>
                    <a:pt x="1767" y="1274"/>
                  </a:moveTo>
                  <a:cubicBezTo>
                    <a:pt x="3543" y="0"/>
                    <a:pt x="9914" y="12003"/>
                    <a:pt x="9914" y="12003"/>
                  </a:cubicBezTo>
                  <a:cubicBezTo>
                    <a:pt x="9914" y="12003"/>
                    <a:pt x="0" y="2871"/>
                    <a:pt x="1699" y="1317"/>
                  </a:cubicBezTo>
                  <a:cubicBezTo>
                    <a:pt x="1733" y="1317"/>
                    <a:pt x="1733" y="1317"/>
                    <a:pt x="1767" y="12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1" name="Google Shape;451;p32"/>
            <p:cNvSpPr/>
            <p:nvPr/>
          </p:nvSpPr>
          <p:spPr>
            <a:xfrm>
              <a:off x="8262589" y="4146786"/>
              <a:ext cx="9828" cy="11869"/>
            </a:xfrm>
            <a:custGeom>
              <a:avLst/>
              <a:gdLst/>
              <a:ahLst/>
              <a:cxnLst/>
              <a:rect l="l" t="t" r="r" b="b"/>
              <a:pathLst>
                <a:path w="289" h="349" extrusionOk="0">
                  <a:moveTo>
                    <a:pt x="34" y="0"/>
                  </a:moveTo>
                  <a:lnTo>
                    <a:pt x="111" y="0"/>
                  </a:lnTo>
                  <a:cubicBezTo>
                    <a:pt x="178" y="102"/>
                    <a:pt x="246" y="170"/>
                    <a:pt x="289" y="281"/>
                  </a:cubicBezTo>
                  <a:lnTo>
                    <a:pt x="289" y="349"/>
                  </a:lnTo>
                  <a:lnTo>
                    <a:pt x="212" y="349"/>
                  </a:lnTo>
                  <a:cubicBezTo>
                    <a:pt x="111" y="281"/>
                    <a:pt x="77" y="136"/>
                    <a:pt x="0" y="68"/>
                  </a:cubicBezTo>
                  <a:cubicBezTo>
                    <a:pt x="0" y="34"/>
                    <a:pt x="0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2" name="Google Shape;452;p32"/>
            <p:cNvSpPr/>
            <p:nvPr/>
          </p:nvSpPr>
          <p:spPr>
            <a:xfrm>
              <a:off x="8239770" y="4140698"/>
              <a:ext cx="13297" cy="15643"/>
            </a:xfrm>
            <a:custGeom>
              <a:avLst/>
              <a:gdLst/>
              <a:ahLst/>
              <a:cxnLst/>
              <a:rect l="l" t="t" r="r" b="b"/>
              <a:pathLst>
                <a:path w="391" h="460" extrusionOk="0">
                  <a:moveTo>
                    <a:pt x="34" y="35"/>
                  </a:moveTo>
                  <a:cubicBezTo>
                    <a:pt x="68" y="1"/>
                    <a:pt x="110" y="1"/>
                    <a:pt x="144" y="1"/>
                  </a:cubicBezTo>
                  <a:cubicBezTo>
                    <a:pt x="178" y="69"/>
                    <a:pt x="246" y="103"/>
                    <a:pt x="323" y="179"/>
                  </a:cubicBezTo>
                  <a:cubicBezTo>
                    <a:pt x="357" y="213"/>
                    <a:pt x="391" y="315"/>
                    <a:pt x="391" y="392"/>
                  </a:cubicBezTo>
                  <a:lnTo>
                    <a:pt x="391" y="426"/>
                  </a:lnTo>
                  <a:cubicBezTo>
                    <a:pt x="357" y="460"/>
                    <a:pt x="357" y="460"/>
                    <a:pt x="323" y="426"/>
                  </a:cubicBezTo>
                  <a:cubicBezTo>
                    <a:pt x="280" y="392"/>
                    <a:pt x="212" y="349"/>
                    <a:pt x="178" y="281"/>
                  </a:cubicBezTo>
                  <a:cubicBezTo>
                    <a:pt x="144" y="213"/>
                    <a:pt x="68" y="179"/>
                    <a:pt x="34" y="103"/>
                  </a:cubicBezTo>
                  <a:cubicBezTo>
                    <a:pt x="0" y="69"/>
                    <a:pt x="34" y="35"/>
                    <a:pt x="34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3" name="Google Shape;453;p32"/>
            <p:cNvSpPr/>
            <p:nvPr/>
          </p:nvSpPr>
          <p:spPr>
            <a:xfrm>
              <a:off x="8248136" y="4171917"/>
              <a:ext cx="9862" cy="12175"/>
            </a:xfrm>
            <a:custGeom>
              <a:avLst/>
              <a:gdLst/>
              <a:ahLst/>
              <a:cxnLst/>
              <a:rect l="l" t="t" r="r" b="b"/>
              <a:pathLst>
                <a:path w="290" h="358" extrusionOk="0">
                  <a:moveTo>
                    <a:pt x="34" y="0"/>
                  </a:moveTo>
                  <a:lnTo>
                    <a:pt x="77" y="0"/>
                  </a:lnTo>
                  <a:cubicBezTo>
                    <a:pt x="145" y="34"/>
                    <a:pt x="179" y="68"/>
                    <a:pt x="213" y="145"/>
                  </a:cubicBezTo>
                  <a:cubicBezTo>
                    <a:pt x="247" y="179"/>
                    <a:pt x="289" y="213"/>
                    <a:pt x="289" y="281"/>
                  </a:cubicBezTo>
                  <a:lnTo>
                    <a:pt x="289" y="357"/>
                  </a:lnTo>
                  <a:lnTo>
                    <a:pt x="213" y="357"/>
                  </a:lnTo>
                  <a:cubicBezTo>
                    <a:pt x="145" y="357"/>
                    <a:pt x="111" y="281"/>
                    <a:pt x="77" y="213"/>
                  </a:cubicBezTo>
                  <a:cubicBezTo>
                    <a:pt x="34" y="179"/>
                    <a:pt x="34" y="111"/>
                    <a:pt x="0" y="68"/>
                  </a:cubicBezTo>
                  <a:cubicBezTo>
                    <a:pt x="0" y="34"/>
                    <a:pt x="0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4" name="Google Shape;454;p32"/>
            <p:cNvSpPr/>
            <p:nvPr/>
          </p:nvSpPr>
          <p:spPr>
            <a:xfrm>
              <a:off x="8273540" y="4181439"/>
              <a:ext cx="11903" cy="15916"/>
            </a:xfrm>
            <a:custGeom>
              <a:avLst/>
              <a:gdLst/>
              <a:ahLst/>
              <a:cxnLst/>
              <a:rect l="l" t="t" r="r" b="b"/>
              <a:pathLst>
                <a:path w="350" h="468" extrusionOk="0">
                  <a:moveTo>
                    <a:pt x="1" y="43"/>
                  </a:moveTo>
                  <a:cubicBezTo>
                    <a:pt x="35" y="1"/>
                    <a:pt x="69" y="1"/>
                    <a:pt x="69" y="43"/>
                  </a:cubicBezTo>
                  <a:cubicBezTo>
                    <a:pt x="179" y="145"/>
                    <a:pt x="281" y="256"/>
                    <a:pt x="315" y="425"/>
                  </a:cubicBezTo>
                  <a:cubicBezTo>
                    <a:pt x="349" y="425"/>
                    <a:pt x="315" y="425"/>
                    <a:pt x="315" y="468"/>
                  </a:cubicBezTo>
                  <a:lnTo>
                    <a:pt x="281" y="468"/>
                  </a:lnTo>
                  <a:cubicBezTo>
                    <a:pt x="137" y="358"/>
                    <a:pt x="69" y="213"/>
                    <a:pt x="1" y="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5" name="Google Shape;455;p32"/>
            <p:cNvSpPr/>
            <p:nvPr/>
          </p:nvSpPr>
          <p:spPr>
            <a:xfrm>
              <a:off x="8295237" y="4186370"/>
              <a:ext cx="15609" cy="16766"/>
            </a:xfrm>
            <a:custGeom>
              <a:avLst/>
              <a:gdLst/>
              <a:ahLst/>
              <a:cxnLst/>
              <a:rect l="l" t="t" r="r" b="b"/>
              <a:pathLst>
                <a:path w="459" h="493" extrusionOk="0">
                  <a:moveTo>
                    <a:pt x="34" y="0"/>
                  </a:moveTo>
                  <a:cubicBezTo>
                    <a:pt x="34" y="0"/>
                    <a:pt x="68" y="0"/>
                    <a:pt x="102" y="34"/>
                  </a:cubicBezTo>
                  <a:lnTo>
                    <a:pt x="314" y="246"/>
                  </a:lnTo>
                  <a:cubicBezTo>
                    <a:pt x="348" y="323"/>
                    <a:pt x="425" y="357"/>
                    <a:pt x="459" y="425"/>
                  </a:cubicBezTo>
                  <a:cubicBezTo>
                    <a:pt x="459" y="459"/>
                    <a:pt x="459" y="493"/>
                    <a:pt x="425" y="493"/>
                  </a:cubicBezTo>
                  <a:lnTo>
                    <a:pt x="391" y="493"/>
                  </a:lnTo>
                  <a:cubicBezTo>
                    <a:pt x="178" y="493"/>
                    <a:pt x="68" y="246"/>
                    <a:pt x="0" y="68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6" name="Google Shape;456;p32"/>
            <p:cNvSpPr/>
            <p:nvPr/>
          </p:nvSpPr>
          <p:spPr>
            <a:xfrm>
              <a:off x="8296465" y="4214888"/>
              <a:ext cx="10712" cy="14487"/>
            </a:xfrm>
            <a:custGeom>
              <a:avLst/>
              <a:gdLst/>
              <a:ahLst/>
              <a:cxnLst/>
              <a:rect l="l" t="t" r="r" b="b"/>
              <a:pathLst>
                <a:path w="315" h="426" extrusionOk="0">
                  <a:moveTo>
                    <a:pt x="0" y="35"/>
                  </a:moveTo>
                  <a:cubicBezTo>
                    <a:pt x="34" y="1"/>
                    <a:pt x="68" y="1"/>
                    <a:pt x="68" y="35"/>
                  </a:cubicBezTo>
                  <a:lnTo>
                    <a:pt x="213" y="179"/>
                  </a:lnTo>
                  <a:cubicBezTo>
                    <a:pt x="247" y="247"/>
                    <a:pt x="315" y="281"/>
                    <a:pt x="315" y="349"/>
                  </a:cubicBezTo>
                  <a:cubicBezTo>
                    <a:pt x="315" y="391"/>
                    <a:pt x="315" y="391"/>
                    <a:pt x="281" y="425"/>
                  </a:cubicBezTo>
                  <a:lnTo>
                    <a:pt x="213" y="425"/>
                  </a:lnTo>
                  <a:cubicBezTo>
                    <a:pt x="136" y="391"/>
                    <a:pt x="136" y="349"/>
                    <a:pt x="102" y="281"/>
                  </a:cubicBezTo>
                  <a:cubicBezTo>
                    <a:pt x="68" y="213"/>
                    <a:pt x="34" y="137"/>
                    <a:pt x="0" y="1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7" name="Google Shape;457;p32"/>
            <p:cNvSpPr/>
            <p:nvPr/>
          </p:nvSpPr>
          <p:spPr>
            <a:xfrm>
              <a:off x="8272384" y="4211774"/>
              <a:ext cx="9590" cy="14487"/>
            </a:xfrm>
            <a:custGeom>
              <a:avLst/>
              <a:gdLst/>
              <a:ahLst/>
              <a:cxnLst/>
              <a:rect l="l" t="t" r="r" b="b"/>
              <a:pathLst>
                <a:path w="282" h="426" extrusionOk="0">
                  <a:moveTo>
                    <a:pt x="35" y="35"/>
                  </a:moveTo>
                  <a:cubicBezTo>
                    <a:pt x="35" y="1"/>
                    <a:pt x="69" y="1"/>
                    <a:pt x="69" y="35"/>
                  </a:cubicBezTo>
                  <a:cubicBezTo>
                    <a:pt x="137" y="69"/>
                    <a:pt x="171" y="137"/>
                    <a:pt x="213" y="171"/>
                  </a:cubicBezTo>
                  <a:cubicBezTo>
                    <a:pt x="247" y="247"/>
                    <a:pt x="281" y="281"/>
                    <a:pt x="281" y="349"/>
                  </a:cubicBezTo>
                  <a:cubicBezTo>
                    <a:pt x="281" y="349"/>
                    <a:pt x="281" y="383"/>
                    <a:pt x="247" y="383"/>
                  </a:cubicBezTo>
                  <a:cubicBezTo>
                    <a:pt x="247" y="425"/>
                    <a:pt x="213" y="425"/>
                    <a:pt x="213" y="383"/>
                  </a:cubicBezTo>
                  <a:cubicBezTo>
                    <a:pt x="69" y="349"/>
                    <a:pt x="35" y="171"/>
                    <a:pt x="1" y="69"/>
                  </a:cubicBezTo>
                  <a:cubicBezTo>
                    <a:pt x="1" y="69"/>
                    <a:pt x="1" y="35"/>
                    <a:pt x="35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8" name="Google Shape;458;p32"/>
            <p:cNvSpPr/>
            <p:nvPr/>
          </p:nvSpPr>
          <p:spPr>
            <a:xfrm>
              <a:off x="8334893" y="4230497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0" y="0"/>
                  </a:moveTo>
                  <a:lnTo>
                    <a:pt x="68" y="0"/>
                  </a:lnTo>
                  <a:cubicBezTo>
                    <a:pt x="145" y="102"/>
                    <a:pt x="213" y="213"/>
                    <a:pt x="281" y="357"/>
                  </a:cubicBezTo>
                  <a:cubicBezTo>
                    <a:pt x="281" y="357"/>
                    <a:pt x="281" y="391"/>
                    <a:pt x="247" y="391"/>
                  </a:cubicBezTo>
                  <a:lnTo>
                    <a:pt x="213" y="391"/>
                  </a:lnTo>
                  <a:cubicBezTo>
                    <a:pt x="102" y="315"/>
                    <a:pt x="34" y="179"/>
                    <a:pt x="0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9" name="Google Shape;459;p32"/>
            <p:cNvSpPr/>
            <p:nvPr/>
          </p:nvSpPr>
          <p:spPr>
            <a:xfrm>
              <a:off x="8322753" y="4248419"/>
              <a:ext cx="12175" cy="14453"/>
            </a:xfrm>
            <a:custGeom>
              <a:avLst/>
              <a:gdLst/>
              <a:ahLst/>
              <a:cxnLst/>
              <a:rect l="l" t="t" r="r" b="b"/>
              <a:pathLst>
                <a:path w="358" h="425" extrusionOk="0">
                  <a:moveTo>
                    <a:pt x="34" y="0"/>
                  </a:moveTo>
                  <a:lnTo>
                    <a:pt x="111" y="0"/>
                  </a:lnTo>
                  <a:cubicBezTo>
                    <a:pt x="213" y="110"/>
                    <a:pt x="357" y="212"/>
                    <a:pt x="357" y="357"/>
                  </a:cubicBezTo>
                  <a:lnTo>
                    <a:pt x="357" y="425"/>
                  </a:lnTo>
                  <a:lnTo>
                    <a:pt x="289" y="425"/>
                  </a:lnTo>
                  <a:cubicBezTo>
                    <a:pt x="145" y="357"/>
                    <a:pt x="77" y="178"/>
                    <a:pt x="34" y="77"/>
                  </a:cubicBezTo>
                  <a:cubicBezTo>
                    <a:pt x="0" y="43"/>
                    <a:pt x="34" y="43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0" name="Google Shape;460;p32"/>
            <p:cNvSpPr/>
            <p:nvPr/>
          </p:nvSpPr>
          <p:spPr>
            <a:xfrm>
              <a:off x="8297515" y="4239218"/>
              <a:ext cx="12175" cy="14487"/>
            </a:xfrm>
            <a:custGeom>
              <a:avLst/>
              <a:gdLst/>
              <a:ahLst/>
              <a:cxnLst/>
              <a:rect l="l" t="t" r="r" b="b"/>
              <a:pathLst>
                <a:path w="358" h="426" extrusionOk="0">
                  <a:moveTo>
                    <a:pt x="35" y="1"/>
                  </a:moveTo>
                  <a:lnTo>
                    <a:pt x="69" y="1"/>
                  </a:lnTo>
                  <a:cubicBezTo>
                    <a:pt x="145" y="77"/>
                    <a:pt x="179" y="111"/>
                    <a:pt x="213" y="179"/>
                  </a:cubicBezTo>
                  <a:cubicBezTo>
                    <a:pt x="281" y="213"/>
                    <a:pt x="324" y="290"/>
                    <a:pt x="324" y="357"/>
                  </a:cubicBezTo>
                  <a:cubicBezTo>
                    <a:pt x="358" y="357"/>
                    <a:pt x="324" y="391"/>
                    <a:pt x="324" y="391"/>
                  </a:cubicBezTo>
                  <a:cubicBezTo>
                    <a:pt x="281" y="425"/>
                    <a:pt x="247" y="425"/>
                    <a:pt x="247" y="425"/>
                  </a:cubicBezTo>
                  <a:cubicBezTo>
                    <a:pt x="179" y="391"/>
                    <a:pt x="145" y="323"/>
                    <a:pt x="111" y="256"/>
                  </a:cubicBezTo>
                  <a:cubicBezTo>
                    <a:pt x="69" y="213"/>
                    <a:pt x="35" y="145"/>
                    <a:pt x="1" y="77"/>
                  </a:cubicBezTo>
                  <a:cubicBezTo>
                    <a:pt x="1" y="43"/>
                    <a:pt x="1" y="43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1" name="Google Shape;461;p32"/>
            <p:cNvSpPr/>
            <p:nvPr/>
          </p:nvSpPr>
          <p:spPr>
            <a:xfrm>
              <a:off x="8323909" y="4287120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43" y="34"/>
                  </a:moveTo>
                  <a:cubicBezTo>
                    <a:pt x="77" y="0"/>
                    <a:pt x="111" y="0"/>
                    <a:pt x="145" y="34"/>
                  </a:cubicBezTo>
                  <a:cubicBezTo>
                    <a:pt x="179" y="102"/>
                    <a:pt x="255" y="179"/>
                    <a:pt x="289" y="247"/>
                  </a:cubicBezTo>
                  <a:cubicBezTo>
                    <a:pt x="357" y="281"/>
                    <a:pt x="391" y="315"/>
                    <a:pt x="425" y="391"/>
                  </a:cubicBezTo>
                  <a:lnTo>
                    <a:pt x="425" y="459"/>
                  </a:lnTo>
                  <a:lnTo>
                    <a:pt x="357" y="459"/>
                  </a:lnTo>
                  <a:cubicBezTo>
                    <a:pt x="179" y="459"/>
                    <a:pt x="77" y="247"/>
                    <a:pt x="43" y="102"/>
                  </a:cubicBezTo>
                  <a:cubicBezTo>
                    <a:pt x="0" y="68"/>
                    <a:pt x="43" y="34"/>
                    <a:pt x="43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2" name="Google Shape;462;p32"/>
            <p:cNvSpPr/>
            <p:nvPr/>
          </p:nvSpPr>
          <p:spPr>
            <a:xfrm>
              <a:off x="8345572" y="4282188"/>
              <a:ext cx="13331" cy="14487"/>
            </a:xfrm>
            <a:custGeom>
              <a:avLst/>
              <a:gdLst/>
              <a:ahLst/>
              <a:cxnLst/>
              <a:rect l="l" t="t" r="r" b="b"/>
              <a:pathLst>
                <a:path w="392" h="426" extrusionOk="0">
                  <a:moveTo>
                    <a:pt x="43" y="1"/>
                  </a:moveTo>
                  <a:cubicBezTo>
                    <a:pt x="43" y="1"/>
                    <a:pt x="77" y="1"/>
                    <a:pt x="111" y="35"/>
                  </a:cubicBezTo>
                  <a:cubicBezTo>
                    <a:pt x="145" y="69"/>
                    <a:pt x="179" y="145"/>
                    <a:pt x="255" y="179"/>
                  </a:cubicBezTo>
                  <a:cubicBezTo>
                    <a:pt x="289" y="247"/>
                    <a:pt x="357" y="281"/>
                    <a:pt x="391" y="324"/>
                  </a:cubicBezTo>
                  <a:cubicBezTo>
                    <a:pt x="391" y="358"/>
                    <a:pt x="391" y="392"/>
                    <a:pt x="357" y="426"/>
                  </a:cubicBezTo>
                  <a:lnTo>
                    <a:pt x="323" y="426"/>
                  </a:lnTo>
                  <a:cubicBezTo>
                    <a:pt x="179" y="392"/>
                    <a:pt x="77" y="179"/>
                    <a:pt x="1" y="69"/>
                  </a:cubicBezTo>
                  <a:cubicBezTo>
                    <a:pt x="1" y="35"/>
                    <a:pt x="1" y="35"/>
                    <a:pt x="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3" name="Google Shape;463;p32"/>
            <p:cNvSpPr/>
            <p:nvPr/>
          </p:nvSpPr>
          <p:spPr>
            <a:xfrm>
              <a:off x="8354244" y="4267769"/>
              <a:ext cx="10712" cy="15609"/>
            </a:xfrm>
            <a:custGeom>
              <a:avLst/>
              <a:gdLst/>
              <a:ahLst/>
              <a:cxnLst/>
              <a:rect l="l" t="t" r="r" b="b"/>
              <a:pathLst>
                <a:path w="315" h="459" extrusionOk="0">
                  <a:moveTo>
                    <a:pt x="34" y="0"/>
                  </a:moveTo>
                  <a:cubicBezTo>
                    <a:pt x="34" y="0"/>
                    <a:pt x="68" y="0"/>
                    <a:pt x="102" y="34"/>
                  </a:cubicBezTo>
                  <a:cubicBezTo>
                    <a:pt x="136" y="68"/>
                    <a:pt x="170" y="145"/>
                    <a:pt x="247" y="213"/>
                  </a:cubicBezTo>
                  <a:cubicBezTo>
                    <a:pt x="281" y="247"/>
                    <a:pt x="315" y="323"/>
                    <a:pt x="315" y="391"/>
                  </a:cubicBezTo>
                  <a:cubicBezTo>
                    <a:pt x="315" y="391"/>
                    <a:pt x="315" y="425"/>
                    <a:pt x="281" y="425"/>
                  </a:cubicBezTo>
                  <a:cubicBezTo>
                    <a:pt x="281" y="459"/>
                    <a:pt x="247" y="459"/>
                    <a:pt x="213" y="425"/>
                  </a:cubicBezTo>
                  <a:cubicBezTo>
                    <a:pt x="170" y="391"/>
                    <a:pt x="136" y="323"/>
                    <a:pt x="102" y="247"/>
                  </a:cubicBezTo>
                  <a:cubicBezTo>
                    <a:pt x="68" y="213"/>
                    <a:pt x="34" y="145"/>
                    <a:pt x="0" y="68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4" name="Google Shape;464;p32"/>
            <p:cNvSpPr/>
            <p:nvPr/>
          </p:nvSpPr>
          <p:spPr>
            <a:xfrm>
              <a:off x="8380531" y="4305042"/>
              <a:ext cx="11018" cy="12141"/>
            </a:xfrm>
            <a:custGeom>
              <a:avLst/>
              <a:gdLst/>
              <a:ahLst/>
              <a:cxnLst/>
              <a:rect l="l" t="t" r="r" b="b"/>
              <a:pathLst>
                <a:path w="324" h="357" extrusionOk="0">
                  <a:moveTo>
                    <a:pt x="34" y="0"/>
                  </a:moveTo>
                  <a:lnTo>
                    <a:pt x="111" y="0"/>
                  </a:lnTo>
                  <a:cubicBezTo>
                    <a:pt x="145" y="34"/>
                    <a:pt x="179" y="110"/>
                    <a:pt x="213" y="144"/>
                  </a:cubicBezTo>
                  <a:cubicBezTo>
                    <a:pt x="247" y="178"/>
                    <a:pt x="323" y="212"/>
                    <a:pt x="323" y="289"/>
                  </a:cubicBezTo>
                  <a:cubicBezTo>
                    <a:pt x="323" y="323"/>
                    <a:pt x="289" y="323"/>
                    <a:pt x="289" y="357"/>
                  </a:cubicBezTo>
                  <a:lnTo>
                    <a:pt x="213" y="357"/>
                  </a:lnTo>
                  <a:cubicBezTo>
                    <a:pt x="145" y="357"/>
                    <a:pt x="145" y="289"/>
                    <a:pt x="111" y="212"/>
                  </a:cubicBezTo>
                  <a:cubicBezTo>
                    <a:pt x="77" y="178"/>
                    <a:pt x="34" y="144"/>
                    <a:pt x="0" y="77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5" name="Google Shape;465;p32"/>
            <p:cNvSpPr/>
            <p:nvPr/>
          </p:nvSpPr>
          <p:spPr>
            <a:xfrm>
              <a:off x="8364922" y="4314836"/>
              <a:ext cx="15643" cy="17956"/>
            </a:xfrm>
            <a:custGeom>
              <a:avLst/>
              <a:gdLst/>
              <a:ahLst/>
              <a:cxnLst/>
              <a:rect l="l" t="t" r="r" b="b"/>
              <a:pathLst>
                <a:path w="460" h="528" extrusionOk="0">
                  <a:moveTo>
                    <a:pt x="35" y="1"/>
                  </a:moveTo>
                  <a:cubicBezTo>
                    <a:pt x="35" y="1"/>
                    <a:pt x="69" y="1"/>
                    <a:pt x="69" y="35"/>
                  </a:cubicBezTo>
                  <a:cubicBezTo>
                    <a:pt x="145" y="69"/>
                    <a:pt x="213" y="137"/>
                    <a:pt x="281" y="213"/>
                  </a:cubicBezTo>
                  <a:cubicBezTo>
                    <a:pt x="357" y="281"/>
                    <a:pt x="425" y="315"/>
                    <a:pt x="459" y="426"/>
                  </a:cubicBezTo>
                  <a:cubicBezTo>
                    <a:pt x="459" y="460"/>
                    <a:pt x="425" y="494"/>
                    <a:pt x="425" y="494"/>
                  </a:cubicBezTo>
                  <a:cubicBezTo>
                    <a:pt x="391" y="494"/>
                    <a:pt x="391" y="528"/>
                    <a:pt x="357" y="494"/>
                  </a:cubicBezTo>
                  <a:cubicBezTo>
                    <a:pt x="281" y="460"/>
                    <a:pt x="213" y="383"/>
                    <a:pt x="179" y="315"/>
                  </a:cubicBezTo>
                  <a:cubicBezTo>
                    <a:pt x="111" y="247"/>
                    <a:pt x="69" y="171"/>
                    <a:pt x="1" y="103"/>
                  </a:cubicBezTo>
                  <a:cubicBezTo>
                    <a:pt x="1" y="69"/>
                    <a:pt x="1" y="35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6" name="Google Shape;466;p32"/>
            <p:cNvSpPr/>
            <p:nvPr/>
          </p:nvSpPr>
          <p:spPr>
            <a:xfrm>
              <a:off x="8348156" y="4318304"/>
              <a:ext cx="14487" cy="12175"/>
            </a:xfrm>
            <a:custGeom>
              <a:avLst/>
              <a:gdLst/>
              <a:ahLst/>
              <a:cxnLst/>
              <a:rect l="l" t="t" r="r" b="b"/>
              <a:pathLst>
                <a:path w="426" h="358" extrusionOk="0">
                  <a:moveTo>
                    <a:pt x="35" y="1"/>
                  </a:moveTo>
                  <a:lnTo>
                    <a:pt x="103" y="1"/>
                  </a:lnTo>
                  <a:cubicBezTo>
                    <a:pt x="213" y="69"/>
                    <a:pt x="349" y="179"/>
                    <a:pt x="426" y="281"/>
                  </a:cubicBezTo>
                  <a:lnTo>
                    <a:pt x="426" y="358"/>
                  </a:lnTo>
                  <a:lnTo>
                    <a:pt x="392" y="358"/>
                  </a:lnTo>
                  <a:cubicBezTo>
                    <a:pt x="247" y="281"/>
                    <a:pt x="137" y="179"/>
                    <a:pt x="35" y="69"/>
                  </a:cubicBezTo>
                  <a:cubicBezTo>
                    <a:pt x="1" y="35"/>
                    <a:pt x="1" y="1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7" name="Google Shape;467;p32"/>
            <p:cNvSpPr/>
            <p:nvPr/>
          </p:nvSpPr>
          <p:spPr>
            <a:xfrm>
              <a:off x="8381688" y="4352108"/>
              <a:ext cx="15916" cy="16800"/>
            </a:xfrm>
            <a:custGeom>
              <a:avLst/>
              <a:gdLst/>
              <a:ahLst/>
              <a:cxnLst/>
              <a:rect l="l" t="t" r="r" b="b"/>
              <a:pathLst>
                <a:path w="468" h="494" extrusionOk="0">
                  <a:moveTo>
                    <a:pt x="43" y="1"/>
                  </a:moveTo>
                  <a:cubicBezTo>
                    <a:pt x="43" y="1"/>
                    <a:pt x="77" y="1"/>
                    <a:pt x="111" y="35"/>
                  </a:cubicBezTo>
                  <a:cubicBezTo>
                    <a:pt x="145" y="103"/>
                    <a:pt x="213" y="179"/>
                    <a:pt x="289" y="213"/>
                  </a:cubicBezTo>
                  <a:cubicBezTo>
                    <a:pt x="323" y="281"/>
                    <a:pt x="391" y="315"/>
                    <a:pt x="425" y="391"/>
                  </a:cubicBezTo>
                  <a:cubicBezTo>
                    <a:pt x="468" y="425"/>
                    <a:pt x="425" y="459"/>
                    <a:pt x="391" y="459"/>
                  </a:cubicBezTo>
                  <a:cubicBezTo>
                    <a:pt x="391" y="459"/>
                    <a:pt x="357" y="493"/>
                    <a:pt x="357" y="459"/>
                  </a:cubicBezTo>
                  <a:cubicBezTo>
                    <a:pt x="179" y="425"/>
                    <a:pt x="77" y="213"/>
                    <a:pt x="0" y="69"/>
                  </a:cubicBezTo>
                  <a:cubicBezTo>
                    <a:pt x="0" y="69"/>
                    <a:pt x="0" y="35"/>
                    <a:pt x="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8" name="Google Shape;468;p32"/>
            <p:cNvSpPr/>
            <p:nvPr/>
          </p:nvSpPr>
          <p:spPr>
            <a:xfrm>
              <a:off x="8391516" y="4342280"/>
              <a:ext cx="14453" cy="15950"/>
            </a:xfrm>
            <a:custGeom>
              <a:avLst/>
              <a:gdLst/>
              <a:ahLst/>
              <a:cxnLst/>
              <a:rect l="l" t="t" r="r" b="b"/>
              <a:pathLst>
                <a:path w="425" h="469" extrusionOk="0">
                  <a:moveTo>
                    <a:pt x="34" y="43"/>
                  </a:moveTo>
                  <a:cubicBezTo>
                    <a:pt x="68" y="1"/>
                    <a:pt x="102" y="1"/>
                    <a:pt x="136" y="43"/>
                  </a:cubicBezTo>
                  <a:cubicBezTo>
                    <a:pt x="179" y="111"/>
                    <a:pt x="213" y="145"/>
                    <a:pt x="281" y="213"/>
                  </a:cubicBezTo>
                  <a:cubicBezTo>
                    <a:pt x="315" y="256"/>
                    <a:pt x="391" y="290"/>
                    <a:pt x="425" y="358"/>
                  </a:cubicBezTo>
                  <a:cubicBezTo>
                    <a:pt x="425" y="392"/>
                    <a:pt x="425" y="426"/>
                    <a:pt x="391" y="426"/>
                  </a:cubicBezTo>
                  <a:cubicBezTo>
                    <a:pt x="391" y="426"/>
                    <a:pt x="349" y="468"/>
                    <a:pt x="349" y="426"/>
                  </a:cubicBezTo>
                  <a:cubicBezTo>
                    <a:pt x="179" y="426"/>
                    <a:pt x="68" y="213"/>
                    <a:pt x="34" y="111"/>
                  </a:cubicBezTo>
                  <a:cubicBezTo>
                    <a:pt x="0" y="77"/>
                    <a:pt x="0" y="43"/>
                    <a:pt x="34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9" name="Google Shape;469;p32"/>
            <p:cNvSpPr/>
            <p:nvPr/>
          </p:nvSpPr>
          <p:spPr>
            <a:xfrm>
              <a:off x="8423857" y="4374927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35" y="35"/>
                  </a:moveTo>
                  <a:cubicBezTo>
                    <a:pt x="77" y="1"/>
                    <a:pt x="111" y="1"/>
                    <a:pt x="111" y="35"/>
                  </a:cubicBezTo>
                  <a:cubicBezTo>
                    <a:pt x="179" y="103"/>
                    <a:pt x="213" y="179"/>
                    <a:pt x="289" y="213"/>
                  </a:cubicBezTo>
                  <a:cubicBezTo>
                    <a:pt x="357" y="247"/>
                    <a:pt x="391" y="281"/>
                    <a:pt x="425" y="358"/>
                  </a:cubicBezTo>
                  <a:cubicBezTo>
                    <a:pt x="425" y="392"/>
                    <a:pt x="425" y="426"/>
                    <a:pt x="391" y="426"/>
                  </a:cubicBezTo>
                  <a:lnTo>
                    <a:pt x="391" y="426"/>
                  </a:lnTo>
                  <a:cubicBezTo>
                    <a:pt x="213" y="460"/>
                    <a:pt x="77" y="213"/>
                    <a:pt x="1" y="103"/>
                  </a:cubicBezTo>
                  <a:cubicBezTo>
                    <a:pt x="1" y="69"/>
                    <a:pt x="1" y="35"/>
                    <a:pt x="35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0" name="Google Shape;470;p32"/>
            <p:cNvSpPr/>
            <p:nvPr/>
          </p:nvSpPr>
          <p:spPr>
            <a:xfrm>
              <a:off x="8407091" y="4372614"/>
              <a:ext cx="10746" cy="11903"/>
            </a:xfrm>
            <a:custGeom>
              <a:avLst/>
              <a:gdLst/>
              <a:ahLst/>
              <a:cxnLst/>
              <a:rect l="l" t="t" r="r" b="b"/>
              <a:pathLst>
                <a:path w="316" h="350" extrusionOk="0">
                  <a:moveTo>
                    <a:pt x="35" y="35"/>
                  </a:moveTo>
                  <a:cubicBezTo>
                    <a:pt x="69" y="1"/>
                    <a:pt x="103" y="1"/>
                    <a:pt x="103" y="35"/>
                  </a:cubicBezTo>
                  <a:cubicBezTo>
                    <a:pt x="145" y="69"/>
                    <a:pt x="179" y="103"/>
                    <a:pt x="213" y="137"/>
                  </a:cubicBezTo>
                  <a:cubicBezTo>
                    <a:pt x="247" y="171"/>
                    <a:pt x="281" y="213"/>
                    <a:pt x="315" y="247"/>
                  </a:cubicBezTo>
                  <a:cubicBezTo>
                    <a:pt x="315" y="281"/>
                    <a:pt x="315" y="315"/>
                    <a:pt x="281" y="315"/>
                  </a:cubicBezTo>
                  <a:cubicBezTo>
                    <a:pt x="281" y="349"/>
                    <a:pt x="247" y="349"/>
                    <a:pt x="247" y="349"/>
                  </a:cubicBezTo>
                  <a:cubicBezTo>
                    <a:pt x="179" y="315"/>
                    <a:pt x="145" y="281"/>
                    <a:pt x="103" y="247"/>
                  </a:cubicBezTo>
                  <a:cubicBezTo>
                    <a:pt x="69" y="171"/>
                    <a:pt x="35" y="137"/>
                    <a:pt x="35" y="69"/>
                  </a:cubicBezTo>
                  <a:cubicBezTo>
                    <a:pt x="1" y="69"/>
                    <a:pt x="35" y="35"/>
                    <a:pt x="35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1" name="Google Shape;471;p32"/>
            <p:cNvSpPr/>
            <p:nvPr/>
          </p:nvSpPr>
          <p:spPr>
            <a:xfrm>
              <a:off x="8052053" y="4356733"/>
              <a:ext cx="465733" cy="158917"/>
            </a:xfrm>
            <a:custGeom>
              <a:avLst/>
              <a:gdLst/>
              <a:ahLst/>
              <a:cxnLst/>
              <a:rect l="l" t="t" r="r" b="b"/>
              <a:pathLst>
                <a:path w="13695" h="4673" extrusionOk="0">
                  <a:moveTo>
                    <a:pt x="179" y="1029"/>
                  </a:moveTo>
                  <a:cubicBezTo>
                    <a:pt x="1623" y="1"/>
                    <a:pt x="13202" y="3968"/>
                    <a:pt x="13202" y="3968"/>
                  </a:cubicBezTo>
                  <a:lnTo>
                    <a:pt x="13694" y="4673"/>
                  </a:lnTo>
                  <a:cubicBezTo>
                    <a:pt x="13694" y="4673"/>
                    <a:pt x="740" y="3687"/>
                    <a:pt x="35" y="1453"/>
                  </a:cubicBezTo>
                  <a:cubicBezTo>
                    <a:pt x="1" y="1275"/>
                    <a:pt x="35" y="1139"/>
                    <a:pt x="179" y="10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2" name="Google Shape;472;p32"/>
            <p:cNvSpPr/>
            <p:nvPr/>
          </p:nvSpPr>
          <p:spPr>
            <a:xfrm>
              <a:off x="8357712" y="4452056"/>
              <a:ext cx="14487" cy="9590"/>
            </a:xfrm>
            <a:custGeom>
              <a:avLst/>
              <a:gdLst/>
              <a:ahLst/>
              <a:cxnLst/>
              <a:rect l="l" t="t" r="r" b="b"/>
              <a:pathLst>
                <a:path w="426" h="282" extrusionOk="0">
                  <a:moveTo>
                    <a:pt x="34" y="35"/>
                  </a:moveTo>
                  <a:cubicBezTo>
                    <a:pt x="68" y="1"/>
                    <a:pt x="68" y="1"/>
                    <a:pt x="111" y="1"/>
                  </a:cubicBezTo>
                  <a:cubicBezTo>
                    <a:pt x="145" y="35"/>
                    <a:pt x="213" y="35"/>
                    <a:pt x="247" y="69"/>
                  </a:cubicBezTo>
                  <a:cubicBezTo>
                    <a:pt x="323" y="103"/>
                    <a:pt x="391" y="103"/>
                    <a:pt x="425" y="137"/>
                  </a:cubicBezTo>
                  <a:cubicBezTo>
                    <a:pt x="425" y="171"/>
                    <a:pt x="425" y="247"/>
                    <a:pt x="391" y="247"/>
                  </a:cubicBezTo>
                  <a:lnTo>
                    <a:pt x="391" y="247"/>
                  </a:lnTo>
                  <a:cubicBezTo>
                    <a:pt x="323" y="281"/>
                    <a:pt x="247" y="247"/>
                    <a:pt x="179" y="213"/>
                  </a:cubicBezTo>
                  <a:cubicBezTo>
                    <a:pt x="111" y="213"/>
                    <a:pt x="68" y="137"/>
                    <a:pt x="34" y="69"/>
                  </a:cubicBezTo>
                  <a:cubicBezTo>
                    <a:pt x="0" y="69"/>
                    <a:pt x="34" y="35"/>
                    <a:pt x="34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3" name="Google Shape;473;p32"/>
            <p:cNvSpPr/>
            <p:nvPr/>
          </p:nvSpPr>
          <p:spPr>
            <a:xfrm>
              <a:off x="8354244" y="4468822"/>
              <a:ext cx="20234" cy="9556"/>
            </a:xfrm>
            <a:custGeom>
              <a:avLst/>
              <a:gdLst/>
              <a:ahLst/>
              <a:cxnLst/>
              <a:rect l="l" t="t" r="r" b="b"/>
              <a:pathLst>
                <a:path w="595" h="281" extrusionOk="0">
                  <a:moveTo>
                    <a:pt x="34" y="1"/>
                  </a:moveTo>
                  <a:lnTo>
                    <a:pt x="68" y="1"/>
                  </a:lnTo>
                  <a:cubicBezTo>
                    <a:pt x="247" y="35"/>
                    <a:pt x="425" y="69"/>
                    <a:pt x="561" y="145"/>
                  </a:cubicBezTo>
                  <a:cubicBezTo>
                    <a:pt x="595" y="179"/>
                    <a:pt x="595" y="247"/>
                    <a:pt x="561" y="247"/>
                  </a:cubicBezTo>
                  <a:cubicBezTo>
                    <a:pt x="527" y="247"/>
                    <a:pt x="527" y="281"/>
                    <a:pt x="527" y="281"/>
                  </a:cubicBezTo>
                  <a:cubicBezTo>
                    <a:pt x="349" y="247"/>
                    <a:pt x="213" y="145"/>
                    <a:pt x="68" y="103"/>
                  </a:cubicBezTo>
                  <a:cubicBezTo>
                    <a:pt x="0" y="69"/>
                    <a:pt x="34" y="35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4" name="Google Shape;474;p32"/>
            <p:cNvSpPr/>
            <p:nvPr/>
          </p:nvSpPr>
          <p:spPr>
            <a:xfrm>
              <a:off x="8316699" y="4466509"/>
              <a:ext cx="23125" cy="9556"/>
            </a:xfrm>
            <a:custGeom>
              <a:avLst/>
              <a:gdLst/>
              <a:ahLst/>
              <a:cxnLst/>
              <a:rect l="l" t="t" r="r" b="b"/>
              <a:pathLst>
                <a:path w="680" h="281" extrusionOk="0">
                  <a:moveTo>
                    <a:pt x="43" y="35"/>
                  </a:moveTo>
                  <a:cubicBezTo>
                    <a:pt x="43" y="35"/>
                    <a:pt x="77" y="1"/>
                    <a:pt x="77" y="35"/>
                  </a:cubicBezTo>
                  <a:cubicBezTo>
                    <a:pt x="178" y="35"/>
                    <a:pt x="255" y="35"/>
                    <a:pt x="357" y="69"/>
                  </a:cubicBezTo>
                  <a:cubicBezTo>
                    <a:pt x="391" y="69"/>
                    <a:pt x="425" y="69"/>
                    <a:pt x="467" y="103"/>
                  </a:cubicBezTo>
                  <a:cubicBezTo>
                    <a:pt x="535" y="103"/>
                    <a:pt x="569" y="137"/>
                    <a:pt x="603" y="137"/>
                  </a:cubicBezTo>
                  <a:cubicBezTo>
                    <a:pt x="637" y="171"/>
                    <a:pt x="680" y="247"/>
                    <a:pt x="637" y="247"/>
                  </a:cubicBezTo>
                  <a:cubicBezTo>
                    <a:pt x="603" y="247"/>
                    <a:pt x="603" y="281"/>
                    <a:pt x="603" y="281"/>
                  </a:cubicBezTo>
                  <a:lnTo>
                    <a:pt x="467" y="281"/>
                  </a:lnTo>
                  <a:cubicBezTo>
                    <a:pt x="425" y="281"/>
                    <a:pt x="357" y="247"/>
                    <a:pt x="323" y="247"/>
                  </a:cubicBezTo>
                  <a:cubicBezTo>
                    <a:pt x="212" y="213"/>
                    <a:pt x="144" y="171"/>
                    <a:pt x="43" y="137"/>
                  </a:cubicBezTo>
                  <a:cubicBezTo>
                    <a:pt x="0" y="103"/>
                    <a:pt x="0" y="69"/>
                    <a:pt x="43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" name="Google Shape;475;p32"/>
            <p:cNvSpPr/>
            <p:nvPr/>
          </p:nvSpPr>
          <p:spPr>
            <a:xfrm>
              <a:off x="8323909" y="4448315"/>
              <a:ext cx="18228" cy="9556"/>
            </a:xfrm>
            <a:custGeom>
              <a:avLst/>
              <a:gdLst/>
              <a:ahLst/>
              <a:cxnLst/>
              <a:rect l="l" t="t" r="r" b="b"/>
              <a:pathLst>
                <a:path w="536" h="281" extrusionOk="0">
                  <a:moveTo>
                    <a:pt x="43" y="34"/>
                  </a:moveTo>
                  <a:cubicBezTo>
                    <a:pt x="43" y="0"/>
                    <a:pt x="77" y="0"/>
                    <a:pt x="77" y="34"/>
                  </a:cubicBezTo>
                  <a:cubicBezTo>
                    <a:pt x="145" y="34"/>
                    <a:pt x="213" y="68"/>
                    <a:pt x="289" y="111"/>
                  </a:cubicBezTo>
                  <a:cubicBezTo>
                    <a:pt x="357" y="111"/>
                    <a:pt x="425" y="111"/>
                    <a:pt x="502" y="179"/>
                  </a:cubicBezTo>
                  <a:cubicBezTo>
                    <a:pt x="502" y="179"/>
                    <a:pt x="536" y="247"/>
                    <a:pt x="502" y="247"/>
                  </a:cubicBezTo>
                  <a:lnTo>
                    <a:pt x="468" y="281"/>
                  </a:lnTo>
                  <a:cubicBezTo>
                    <a:pt x="391" y="281"/>
                    <a:pt x="323" y="247"/>
                    <a:pt x="255" y="247"/>
                  </a:cubicBezTo>
                  <a:cubicBezTo>
                    <a:pt x="179" y="213"/>
                    <a:pt x="111" y="145"/>
                    <a:pt x="43" y="111"/>
                  </a:cubicBezTo>
                  <a:cubicBezTo>
                    <a:pt x="0" y="68"/>
                    <a:pt x="0" y="34"/>
                    <a:pt x="43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" name="Google Shape;476;p32"/>
            <p:cNvSpPr/>
            <p:nvPr/>
          </p:nvSpPr>
          <p:spPr>
            <a:xfrm>
              <a:off x="8301090" y="4431549"/>
              <a:ext cx="9862" cy="8434"/>
            </a:xfrm>
            <a:custGeom>
              <a:avLst/>
              <a:gdLst/>
              <a:ahLst/>
              <a:cxnLst/>
              <a:rect l="l" t="t" r="r" b="b"/>
              <a:pathLst>
                <a:path w="290" h="248" extrusionOk="0">
                  <a:moveTo>
                    <a:pt x="34" y="35"/>
                  </a:moveTo>
                  <a:cubicBezTo>
                    <a:pt x="34" y="1"/>
                    <a:pt x="77" y="1"/>
                    <a:pt x="111" y="35"/>
                  </a:cubicBezTo>
                  <a:cubicBezTo>
                    <a:pt x="111" y="69"/>
                    <a:pt x="145" y="69"/>
                    <a:pt x="179" y="103"/>
                  </a:cubicBezTo>
                  <a:cubicBezTo>
                    <a:pt x="213" y="137"/>
                    <a:pt x="247" y="137"/>
                    <a:pt x="289" y="179"/>
                  </a:cubicBezTo>
                  <a:cubicBezTo>
                    <a:pt x="289" y="179"/>
                    <a:pt x="289" y="213"/>
                    <a:pt x="247" y="247"/>
                  </a:cubicBezTo>
                  <a:lnTo>
                    <a:pt x="247" y="247"/>
                  </a:lnTo>
                  <a:cubicBezTo>
                    <a:pt x="145" y="247"/>
                    <a:pt x="77" y="137"/>
                    <a:pt x="0" y="69"/>
                  </a:cubicBezTo>
                  <a:cubicBezTo>
                    <a:pt x="0" y="69"/>
                    <a:pt x="0" y="35"/>
                    <a:pt x="34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" name="Google Shape;477;p32"/>
            <p:cNvSpPr/>
            <p:nvPr/>
          </p:nvSpPr>
          <p:spPr>
            <a:xfrm>
              <a:off x="8293846" y="4448315"/>
              <a:ext cx="18262" cy="11018"/>
            </a:xfrm>
            <a:custGeom>
              <a:avLst/>
              <a:gdLst/>
              <a:ahLst/>
              <a:cxnLst/>
              <a:rect l="l" t="t" r="r" b="b"/>
              <a:pathLst>
                <a:path w="537" h="324" extrusionOk="0">
                  <a:moveTo>
                    <a:pt x="35" y="0"/>
                  </a:moveTo>
                  <a:lnTo>
                    <a:pt x="77" y="0"/>
                  </a:lnTo>
                  <a:cubicBezTo>
                    <a:pt x="213" y="34"/>
                    <a:pt x="426" y="68"/>
                    <a:pt x="502" y="213"/>
                  </a:cubicBezTo>
                  <a:cubicBezTo>
                    <a:pt x="536" y="247"/>
                    <a:pt x="502" y="281"/>
                    <a:pt x="502" y="281"/>
                  </a:cubicBezTo>
                  <a:cubicBezTo>
                    <a:pt x="460" y="323"/>
                    <a:pt x="460" y="323"/>
                    <a:pt x="426" y="323"/>
                  </a:cubicBezTo>
                  <a:cubicBezTo>
                    <a:pt x="358" y="281"/>
                    <a:pt x="324" y="247"/>
                    <a:pt x="247" y="213"/>
                  </a:cubicBezTo>
                  <a:cubicBezTo>
                    <a:pt x="179" y="179"/>
                    <a:pt x="111" y="145"/>
                    <a:pt x="35" y="111"/>
                  </a:cubicBezTo>
                  <a:cubicBezTo>
                    <a:pt x="1" y="111"/>
                    <a:pt x="1" y="34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8" name="Google Shape;478;p32"/>
            <p:cNvSpPr/>
            <p:nvPr/>
          </p:nvSpPr>
          <p:spPr>
            <a:xfrm>
              <a:off x="8054366" y="4205059"/>
              <a:ext cx="451586" cy="293859"/>
            </a:xfrm>
            <a:custGeom>
              <a:avLst/>
              <a:gdLst/>
              <a:ahLst/>
              <a:cxnLst/>
              <a:rect l="l" t="t" r="r" b="b"/>
              <a:pathLst>
                <a:path w="13279" h="8641" extrusionOk="0">
                  <a:moveTo>
                    <a:pt x="1207" y="1241"/>
                  </a:moveTo>
                  <a:cubicBezTo>
                    <a:pt x="2940" y="1"/>
                    <a:pt x="12955" y="7825"/>
                    <a:pt x="12955" y="7825"/>
                  </a:cubicBezTo>
                  <a:lnTo>
                    <a:pt x="13278" y="8640"/>
                  </a:lnTo>
                  <a:cubicBezTo>
                    <a:pt x="13278" y="8640"/>
                    <a:pt x="1" y="3577"/>
                    <a:pt x="1029" y="1453"/>
                  </a:cubicBezTo>
                  <a:cubicBezTo>
                    <a:pt x="1063" y="1352"/>
                    <a:pt x="1131" y="1275"/>
                    <a:pt x="1207" y="12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9" name="Google Shape;479;p32"/>
            <p:cNvSpPr/>
            <p:nvPr/>
          </p:nvSpPr>
          <p:spPr>
            <a:xfrm>
              <a:off x="8298777" y="4394277"/>
              <a:ext cx="22853" cy="13059"/>
            </a:xfrm>
            <a:custGeom>
              <a:avLst/>
              <a:gdLst/>
              <a:ahLst/>
              <a:cxnLst/>
              <a:rect l="l" t="t" r="r" b="b"/>
              <a:pathLst>
                <a:path w="672" h="384" extrusionOk="0">
                  <a:moveTo>
                    <a:pt x="34" y="35"/>
                  </a:moveTo>
                  <a:cubicBezTo>
                    <a:pt x="68" y="35"/>
                    <a:pt x="68" y="1"/>
                    <a:pt x="102" y="35"/>
                  </a:cubicBezTo>
                  <a:cubicBezTo>
                    <a:pt x="179" y="69"/>
                    <a:pt x="281" y="103"/>
                    <a:pt x="391" y="137"/>
                  </a:cubicBezTo>
                  <a:cubicBezTo>
                    <a:pt x="459" y="137"/>
                    <a:pt x="570" y="171"/>
                    <a:pt x="637" y="213"/>
                  </a:cubicBezTo>
                  <a:cubicBezTo>
                    <a:pt x="671" y="247"/>
                    <a:pt x="671" y="281"/>
                    <a:pt x="637" y="315"/>
                  </a:cubicBezTo>
                  <a:lnTo>
                    <a:pt x="604" y="315"/>
                  </a:lnTo>
                  <a:cubicBezTo>
                    <a:pt x="425" y="383"/>
                    <a:pt x="179" y="213"/>
                    <a:pt x="34" y="103"/>
                  </a:cubicBezTo>
                  <a:cubicBezTo>
                    <a:pt x="0" y="69"/>
                    <a:pt x="34" y="35"/>
                    <a:pt x="34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0" name="Google Shape;480;p32"/>
            <p:cNvSpPr/>
            <p:nvPr/>
          </p:nvSpPr>
          <p:spPr>
            <a:xfrm>
              <a:off x="8342103" y="4398902"/>
              <a:ext cx="17956" cy="11018"/>
            </a:xfrm>
            <a:custGeom>
              <a:avLst/>
              <a:gdLst/>
              <a:ahLst/>
              <a:cxnLst/>
              <a:rect l="l" t="t" r="r" b="b"/>
              <a:pathLst>
                <a:path w="528" h="324" extrusionOk="0">
                  <a:moveTo>
                    <a:pt x="35" y="35"/>
                  </a:moveTo>
                  <a:cubicBezTo>
                    <a:pt x="35" y="35"/>
                    <a:pt x="69" y="1"/>
                    <a:pt x="69" y="35"/>
                  </a:cubicBezTo>
                  <a:cubicBezTo>
                    <a:pt x="145" y="77"/>
                    <a:pt x="213" y="77"/>
                    <a:pt x="281" y="111"/>
                  </a:cubicBezTo>
                  <a:cubicBezTo>
                    <a:pt x="357" y="145"/>
                    <a:pt x="425" y="145"/>
                    <a:pt x="493" y="179"/>
                  </a:cubicBezTo>
                  <a:cubicBezTo>
                    <a:pt x="527" y="213"/>
                    <a:pt x="527" y="247"/>
                    <a:pt x="493" y="290"/>
                  </a:cubicBezTo>
                  <a:lnTo>
                    <a:pt x="493" y="290"/>
                  </a:lnTo>
                  <a:cubicBezTo>
                    <a:pt x="315" y="324"/>
                    <a:pt x="145" y="213"/>
                    <a:pt x="35" y="111"/>
                  </a:cubicBezTo>
                  <a:cubicBezTo>
                    <a:pt x="1" y="77"/>
                    <a:pt x="1" y="35"/>
                    <a:pt x="35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1" name="Google Shape;481;p32"/>
            <p:cNvSpPr/>
            <p:nvPr/>
          </p:nvSpPr>
          <p:spPr>
            <a:xfrm>
              <a:off x="8307143" y="4368874"/>
              <a:ext cx="20541" cy="11018"/>
            </a:xfrm>
            <a:custGeom>
              <a:avLst/>
              <a:gdLst/>
              <a:ahLst/>
              <a:cxnLst/>
              <a:rect l="l" t="t" r="r" b="b"/>
              <a:pathLst>
                <a:path w="604" h="324" extrusionOk="0">
                  <a:moveTo>
                    <a:pt x="35" y="0"/>
                  </a:moveTo>
                  <a:lnTo>
                    <a:pt x="69" y="0"/>
                  </a:lnTo>
                  <a:cubicBezTo>
                    <a:pt x="145" y="34"/>
                    <a:pt x="247" y="68"/>
                    <a:pt x="324" y="68"/>
                  </a:cubicBezTo>
                  <a:cubicBezTo>
                    <a:pt x="391" y="111"/>
                    <a:pt x="459" y="111"/>
                    <a:pt x="536" y="145"/>
                  </a:cubicBezTo>
                  <a:cubicBezTo>
                    <a:pt x="604" y="179"/>
                    <a:pt x="570" y="247"/>
                    <a:pt x="536" y="281"/>
                  </a:cubicBezTo>
                  <a:lnTo>
                    <a:pt x="536" y="281"/>
                  </a:lnTo>
                  <a:cubicBezTo>
                    <a:pt x="425" y="323"/>
                    <a:pt x="358" y="281"/>
                    <a:pt x="247" y="247"/>
                  </a:cubicBezTo>
                  <a:cubicBezTo>
                    <a:pt x="179" y="213"/>
                    <a:pt x="111" y="179"/>
                    <a:pt x="35" y="111"/>
                  </a:cubicBezTo>
                  <a:cubicBezTo>
                    <a:pt x="1" y="68"/>
                    <a:pt x="1" y="34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" name="Google Shape;482;p32"/>
            <p:cNvSpPr/>
            <p:nvPr/>
          </p:nvSpPr>
          <p:spPr>
            <a:xfrm>
              <a:off x="8295003" y="4347211"/>
              <a:ext cx="23159" cy="11018"/>
            </a:xfrm>
            <a:custGeom>
              <a:avLst/>
              <a:gdLst/>
              <a:ahLst/>
              <a:cxnLst/>
              <a:rect l="l" t="t" r="r" b="b"/>
              <a:pathLst>
                <a:path w="681" h="324" extrusionOk="0">
                  <a:moveTo>
                    <a:pt x="43" y="0"/>
                  </a:moveTo>
                  <a:lnTo>
                    <a:pt x="111" y="0"/>
                  </a:lnTo>
                  <a:cubicBezTo>
                    <a:pt x="213" y="34"/>
                    <a:pt x="324" y="68"/>
                    <a:pt x="392" y="111"/>
                  </a:cubicBezTo>
                  <a:cubicBezTo>
                    <a:pt x="502" y="145"/>
                    <a:pt x="570" y="179"/>
                    <a:pt x="638" y="247"/>
                  </a:cubicBezTo>
                  <a:cubicBezTo>
                    <a:pt x="681" y="281"/>
                    <a:pt x="681" y="323"/>
                    <a:pt x="638" y="323"/>
                  </a:cubicBezTo>
                  <a:lnTo>
                    <a:pt x="604" y="323"/>
                  </a:lnTo>
                  <a:cubicBezTo>
                    <a:pt x="536" y="323"/>
                    <a:pt x="426" y="281"/>
                    <a:pt x="324" y="247"/>
                  </a:cubicBezTo>
                  <a:cubicBezTo>
                    <a:pt x="256" y="213"/>
                    <a:pt x="145" y="145"/>
                    <a:pt x="77" y="111"/>
                  </a:cubicBezTo>
                  <a:cubicBezTo>
                    <a:pt x="1" y="68"/>
                    <a:pt x="1" y="34"/>
                    <a:pt x="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" name="Google Shape;483;p32"/>
            <p:cNvSpPr/>
            <p:nvPr/>
          </p:nvSpPr>
          <p:spPr>
            <a:xfrm>
              <a:off x="8383116" y="4402677"/>
              <a:ext cx="15643" cy="13331"/>
            </a:xfrm>
            <a:custGeom>
              <a:avLst/>
              <a:gdLst/>
              <a:ahLst/>
              <a:cxnLst/>
              <a:rect l="l" t="t" r="r" b="b"/>
              <a:pathLst>
                <a:path w="460" h="392" extrusionOk="0">
                  <a:moveTo>
                    <a:pt x="35" y="34"/>
                  </a:moveTo>
                  <a:cubicBezTo>
                    <a:pt x="69" y="0"/>
                    <a:pt x="69" y="0"/>
                    <a:pt x="103" y="34"/>
                  </a:cubicBezTo>
                  <a:cubicBezTo>
                    <a:pt x="137" y="34"/>
                    <a:pt x="171" y="68"/>
                    <a:pt x="213" y="102"/>
                  </a:cubicBezTo>
                  <a:cubicBezTo>
                    <a:pt x="247" y="136"/>
                    <a:pt x="281" y="136"/>
                    <a:pt x="315" y="136"/>
                  </a:cubicBezTo>
                  <a:cubicBezTo>
                    <a:pt x="383" y="179"/>
                    <a:pt x="460" y="281"/>
                    <a:pt x="383" y="315"/>
                  </a:cubicBezTo>
                  <a:lnTo>
                    <a:pt x="383" y="349"/>
                  </a:lnTo>
                  <a:cubicBezTo>
                    <a:pt x="315" y="391"/>
                    <a:pt x="213" y="349"/>
                    <a:pt x="137" y="315"/>
                  </a:cubicBezTo>
                  <a:cubicBezTo>
                    <a:pt x="69" y="247"/>
                    <a:pt x="1" y="179"/>
                    <a:pt x="1" y="68"/>
                  </a:cubicBezTo>
                  <a:cubicBezTo>
                    <a:pt x="1" y="34"/>
                    <a:pt x="35" y="34"/>
                    <a:pt x="35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" name="Google Shape;484;p32"/>
            <p:cNvSpPr/>
            <p:nvPr/>
          </p:nvSpPr>
          <p:spPr>
            <a:xfrm>
              <a:off x="8367235" y="4419443"/>
              <a:ext cx="21697" cy="14453"/>
            </a:xfrm>
            <a:custGeom>
              <a:avLst/>
              <a:gdLst/>
              <a:ahLst/>
              <a:cxnLst/>
              <a:rect l="l" t="t" r="r" b="b"/>
              <a:pathLst>
                <a:path w="638" h="425" extrusionOk="0">
                  <a:moveTo>
                    <a:pt x="43" y="0"/>
                  </a:moveTo>
                  <a:lnTo>
                    <a:pt x="111" y="0"/>
                  </a:lnTo>
                  <a:cubicBezTo>
                    <a:pt x="179" y="68"/>
                    <a:pt x="289" y="110"/>
                    <a:pt x="391" y="178"/>
                  </a:cubicBezTo>
                  <a:cubicBezTo>
                    <a:pt x="468" y="212"/>
                    <a:pt x="570" y="212"/>
                    <a:pt x="604" y="280"/>
                  </a:cubicBezTo>
                  <a:cubicBezTo>
                    <a:pt x="638" y="323"/>
                    <a:pt x="638" y="357"/>
                    <a:pt x="604" y="357"/>
                  </a:cubicBezTo>
                  <a:lnTo>
                    <a:pt x="604" y="357"/>
                  </a:lnTo>
                  <a:cubicBezTo>
                    <a:pt x="502" y="425"/>
                    <a:pt x="357" y="357"/>
                    <a:pt x="289" y="280"/>
                  </a:cubicBezTo>
                  <a:cubicBezTo>
                    <a:pt x="179" y="212"/>
                    <a:pt x="111" y="144"/>
                    <a:pt x="43" y="68"/>
                  </a:cubicBezTo>
                  <a:cubicBezTo>
                    <a:pt x="1" y="34"/>
                    <a:pt x="1" y="34"/>
                    <a:pt x="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5" name="Google Shape;485;p32"/>
            <p:cNvSpPr/>
            <p:nvPr/>
          </p:nvSpPr>
          <p:spPr>
            <a:xfrm>
              <a:off x="8296465" y="4004279"/>
              <a:ext cx="203399" cy="474099"/>
            </a:xfrm>
            <a:custGeom>
              <a:avLst/>
              <a:gdLst/>
              <a:ahLst/>
              <a:cxnLst/>
              <a:rect l="l" t="t" r="r" b="b"/>
              <a:pathLst>
                <a:path w="5981" h="13941" extrusionOk="0">
                  <a:moveTo>
                    <a:pt x="1869" y="952"/>
                  </a:moveTo>
                  <a:cubicBezTo>
                    <a:pt x="1912" y="918"/>
                    <a:pt x="1946" y="918"/>
                    <a:pt x="2014" y="884"/>
                  </a:cubicBezTo>
                  <a:cubicBezTo>
                    <a:pt x="4282" y="1"/>
                    <a:pt x="5981" y="10900"/>
                    <a:pt x="5624" y="13941"/>
                  </a:cubicBezTo>
                  <a:cubicBezTo>
                    <a:pt x="5624" y="13941"/>
                    <a:pt x="0" y="2295"/>
                    <a:pt x="1869" y="9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6" name="Google Shape;486;p32"/>
            <p:cNvSpPr/>
            <p:nvPr/>
          </p:nvSpPr>
          <p:spPr>
            <a:xfrm>
              <a:off x="8467183" y="4342280"/>
              <a:ext cx="9862" cy="20575"/>
            </a:xfrm>
            <a:custGeom>
              <a:avLst/>
              <a:gdLst/>
              <a:ahLst/>
              <a:cxnLst/>
              <a:rect l="l" t="t" r="r" b="b"/>
              <a:pathLst>
                <a:path w="290" h="605" extrusionOk="0">
                  <a:moveTo>
                    <a:pt x="35" y="43"/>
                  </a:moveTo>
                  <a:cubicBezTo>
                    <a:pt x="35" y="1"/>
                    <a:pt x="77" y="1"/>
                    <a:pt x="77" y="43"/>
                  </a:cubicBezTo>
                  <a:cubicBezTo>
                    <a:pt x="145" y="111"/>
                    <a:pt x="179" y="179"/>
                    <a:pt x="213" y="290"/>
                  </a:cubicBezTo>
                  <a:cubicBezTo>
                    <a:pt x="247" y="358"/>
                    <a:pt x="290" y="468"/>
                    <a:pt x="290" y="536"/>
                  </a:cubicBezTo>
                  <a:cubicBezTo>
                    <a:pt x="290" y="570"/>
                    <a:pt x="247" y="570"/>
                    <a:pt x="247" y="604"/>
                  </a:cubicBezTo>
                  <a:cubicBezTo>
                    <a:pt x="213" y="604"/>
                    <a:pt x="179" y="604"/>
                    <a:pt x="145" y="570"/>
                  </a:cubicBezTo>
                  <a:cubicBezTo>
                    <a:pt x="77" y="502"/>
                    <a:pt x="77" y="392"/>
                    <a:pt x="35" y="324"/>
                  </a:cubicBezTo>
                  <a:cubicBezTo>
                    <a:pt x="35" y="213"/>
                    <a:pt x="1" y="145"/>
                    <a:pt x="35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" name="Google Shape;487;p32"/>
            <p:cNvSpPr/>
            <p:nvPr/>
          </p:nvSpPr>
          <p:spPr>
            <a:xfrm>
              <a:off x="8449295" y="4343742"/>
              <a:ext cx="9556" cy="17956"/>
            </a:xfrm>
            <a:custGeom>
              <a:avLst/>
              <a:gdLst/>
              <a:ahLst/>
              <a:cxnLst/>
              <a:rect l="l" t="t" r="r" b="b"/>
              <a:pathLst>
                <a:path w="281" h="528" extrusionOk="0">
                  <a:moveTo>
                    <a:pt x="34" y="34"/>
                  </a:moveTo>
                  <a:cubicBezTo>
                    <a:pt x="68" y="0"/>
                    <a:pt x="102" y="0"/>
                    <a:pt x="136" y="68"/>
                  </a:cubicBezTo>
                  <a:cubicBezTo>
                    <a:pt x="136" y="136"/>
                    <a:pt x="179" y="213"/>
                    <a:pt x="213" y="281"/>
                  </a:cubicBezTo>
                  <a:cubicBezTo>
                    <a:pt x="247" y="349"/>
                    <a:pt x="281" y="425"/>
                    <a:pt x="213" y="493"/>
                  </a:cubicBezTo>
                  <a:lnTo>
                    <a:pt x="213" y="493"/>
                  </a:lnTo>
                  <a:cubicBezTo>
                    <a:pt x="179" y="527"/>
                    <a:pt x="179" y="527"/>
                    <a:pt x="136" y="493"/>
                  </a:cubicBezTo>
                  <a:cubicBezTo>
                    <a:pt x="68" y="493"/>
                    <a:pt x="68" y="383"/>
                    <a:pt x="34" y="315"/>
                  </a:cubicBezTo>
                  <a:cubicBezTo>
                    <a:pt x="34" y="247"/>
                    <a:pt x="34" y="170"/>
                    <a:pt x="0" y="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" name="Google Shape;488;p32"/>
            <p:cNvSpPr/>
            <p:nvPr/>
          </p:nvSpPr>
          <p:spPr>
            <a:xfrm>
              <a:off x="8429944" y="4322079"/>
              <a:ext cx="7244" cy="15609"/>
            </a:xfrm>
            <a:custGeom>
              <a:avLst/>
              <a:gdLst/>
              <a:ahLst/>
              <a:cxnLst/>
              <a:rect l="l" t="t" r="r" b="b"/>
              <a:pathLst>
                <a:path w="213" h="459" extrusionOk="0">
                  <a:moveTo>
                    <a:pt x="34" y="0"/>
                  </a:moveTo>
                  <a:cubicBezTo>
                    <a:pt x="34" y="0"/>
                    <a:pt x="68" y="0"/>
                    <a:pt x="110" y="34"/>
                  </a:cubicBezTo>
                  <a:cubicBezTo>
                    <a:pt x="144" y="102"/>
                    <a:pt x="144" y="170"/>
                    <a:pt x="178" y="213"/>
                  </a:cubicBezTo>
                  <a:cubicBezTo>
                    <a:pt x="178" y="247"/>
                    <a:pt x="178" y="281"/>
                    <a:pt x="212" y="315"/>
                  </a:cubicBezTo>
                  <a:cubicBezTo>
                    <a:pt x="212" y="349"/>
                    <a:pt x="212" y="349"/>
                    <a:pt x="178" y="383"/>
                  </a:cubicBezTo>
                  <a:lnTo>
                    <a:pt x="178" y="425"/>
                  </a:lnTo>
                  <a:cubicBezTo>
                    <a:pt x="144" y="459"/>
                    <a:pt x="110" y="459"/>
                    <a:pt x="110" y="425"/>
                  </a:cubicBezTo>
                  <a:cubicBezTo>
                    <a:pt x="68" y="383"/>
                    <a:pt x="68" y="383"/>
                    <a:pt x="68" y="315"/>
                  </a:cubicBezTo>
                  <a:cubicBezTo>
                    <a:pt x="68" y="315"/>
                    <a:pt x="68" y="281"/>
                    <a:pt x="34" y="247"/>
                  </a:cubicBezTo>
                  <a:cubicBezTo>
                    <a:pt x="34" y="170"/>
                    <a:pt x="34" y="136"/>
                    <a:pt x="0" y="68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" name="Google Shape;489;p32"/>
            <p:cNvSpPr/>
            <p:nvPr/>
          </p:nvSpPr>
          <p:spPr>
            <a:xfrm>
              <a:off x="8446676" y="4301573"/>
              <a:ext cx="12175" cy="19078"/>
            </a:xfrm>
            <a:custGeom>
              <a:avLst/>
              <a:gdLst/>
              <a:ahLst/>
              <a:cxnLst/>
              <a:rect l="l" t="t" r="r" b="b"/>
              <a:pathLst>
                <a:path w="358" h="561" extrusionOk="0">
                  <a:moveTo>
                    <a:pt x="43" y="34"/>
                  </a:moveTo>
                  <a:cubicBezTo>
                    <a:pt x="77" y="34"/>
                    <a:pt x="111" y="0"/>
                    <a:pt x="145" y="34"/>
                  </a:cubicBezTo>
                  <a:cubicBezTo>
                    <a:pt x="213" y="179"/>
                    <a:pt x="358" y="348"/>
                    <a:pt x="324" y="527"/>
                  </a:cubicBezTo>
                  <a:lnTo>
                    <a:pt x="324" y="561"/>
                  </a:lnTo>
                  <a:cubicBezTo>
                    <a:pt x="290" y="561"/>
                    <a:pt x="213" y="561"/>
                    <a:pt x="213" y="527"/>
                  </a:cubicBezTo>
                  <a:cubicBezTo>
                    <a:pt x="145" y="493"/>
                    <a:pt x="145" y="391"/>
                    <a:pt x="111" y="314"/>
                  </a:cubicBezTo>
                  <a:cubicBezTo>
                    <a:pt x="111" y="246"/>
                    <a:pt x="77" y="179"/>
                    <a:pt x="43" y="102"/>
                  </a:cubicBezTo>
                  <a:cubicBezTo>
                    <a:pt x="1" y="68"/>
                    <a:pt x="43" y="34"/>
                    <a:pt x="43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" name="Google Shape;490;p32"/>
            <p:cNvSpPr/>
            <p:nvPr/>
          </p:nvSpPr>
          <p:spPr>
            <a:xfrm>
              <a:off x="8449295" y="4258213"/>
              <a:ext cx="9556" cy="15643"/>
            </a:xfrm>
            <a:custGeom>
              <a:avLst/>
              <a:gdLst/>
              <a:ahLst/>
              <a:cxnLst/>
              <a:rect l="l" t="t" r="r" b="b"/>
              <a:pathLst>
                <a:path w="281" h="460" extrusionOk="0">
                  <a:moveTo>
                    <a:pt x="0" y="1"/>
                  </a:moveTo>
                  <a:lnTo>
                    <a:pt x="68" y="1"/>
                  </a:lnTo>
                  <a:cubicBezTo>
                    <a:pt x="102" y="69"/>
                    <a:pt x="136" y="103"/>
                    <a:pt x="179" y="179"/>
                  </a:cubicBezTo>
                  <a:cubicBezTo>
                    <a:pt x="213" y="247"/>
                    <a:pt x="281" y="315"/>
                    <a:pt x="247" y="392"/>
                  </a:cubicBezTo>
                  <a:lnTo>
                    <a:pt x="213" y="426"/>
                  </a:lnTo>
                  <a:cubicBezTo>
                    <a:pt x="179" y="460"/>
                    <a:pt x="136" y="460"/>
                    <a:pt x="102" y="426"/>
                  </a:cubicBezTo>
                  <a:cubicBezTo>
                    <a:pt x="34" y="392"/>
                    <a:pt x="34" y="315"/>
                    <a:pt x="34" y="247"/>
                  </a:cubicBezTo>
                  <a:cubicBezTo>
                    <a:pt x="0" y="179"/>
                    <a:pt x="0" y="103"/>
                    <a:pt x="0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1" name="Google Shape;491;p32"/>
            <p:cNvSpPr/>
            <p:nvPr/>
          </p:nvSpPr>
          <p:spPr>
            <a:xfrm>
              <a:off x="8429944" y="4255629"/>
              <a:ext cx="10984" cy="21697"/>
            </a:xfrm>
            <a:custGeom>
              <a:avLst/>
              <a:gdLst/>
              <a:ahLst/>
              <a:cxnLst/>
              <a:rect l="l" t="t" r="r" b="b"/>
              <a:pathLst>
                <a:path w="323" h="638" extrusionOk="0">
                  <a:moveTo>
                    <a:pt x="34" y="43"/>
                  </a:moveTo>
                  <a:cubicBezTo>
                    <a:pt x="68" y="0"/>
                    <a:pt x="144" y="0"/>
                    <a:pt x="144" y="77"/>
                  </a:cubicBezTo>
                  <a:cubicBezTo>
                    <a:pt x="212" y="145"/>
                    <a:pt x="212" y="213"/>
                    <a:pt x="246" y="323"/>
                  </a:cubicBezTo>
                  <a:cubicBezTo>
                    <a:pt x="280" y="391"/>
                    <a:pt x="323" y="502"/>
                    <a:pt x="280" y="570"/>
                  </a:cubicBezTo>
                  <a:lnTo>
                    <a:pt x="246" y="604"/>
                  </a:lnTo>
                  <a:cubicBezTo>
                    <a:pt x="212" y="638"/>
                    <a:pt x="178" y="604"/>
                    <a:pt x="144" y="570"/>
                  </a:cubicBezTo>
                  <a:cubicBezTo>
                    <a:pt x="68" y="536"/>
                    <a:pt x="110" y="425"/>
                    <a:pt x="68" y="357"/>
                  </a:cubicBezTo>
                  <a:cubicBezTo>
                    <a:pt x="68" y="289"/>
                    <a:pt x="34" y="179"/>
                    <a:pt x="0" y="111"/>
                  </a:cubicBezTo>
                  <a:cubicBezTo>
                    <a:pt x="0" y="77"/>
                    <a:pt x="0" y="43"/>
                    <a:pt x="34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2" name="Google Shape;492;p32"/>
            <p:cNvSpPr/>
            <p:nvPr/>
          </p:nvSpPr>
          <p:spPr>
            <a:xfrm>
              <a:off x="8404779" y="4242638"/>
              <a:ext cx="8434" cy="17922"/>
            </a:xfrm>
            <a:custGeom>
              <a:avLst/>
              <a:gdLst/>
              <a:ahLst/>
              <a:cxnLst/>
              <a:rect l="l" t="t" r="r" b="b"/>
              <a:pathLst>
                <a:path w="248" h="527" extrusionOk="0">
                  <a:moveTo>
                    <a:pt x="35" y="34"/>
                  </a:moveTo>
                  <a:cubicBezTo>
                    <a:pt x="69" y="0"/>
                    <a:pt x="137" y="34"/>
                    <a:pt x="137" y="102"/>
                  </a:cubicBezTo>
                  <a:cubicBezTo>
                    <a:pt x="171" y="213"/>
                    <a:pt x="213" y="348"/>
                    <a:pt x="213" y="459"/>
                  </a:cubicBezTo>
                  <a:cubicBezTo>
                    <a:pt x="247" y="493"/>
                    <a:pt x="213" y="493"/>
                    <a:pt x="213" y="493"/>
                  </a:cubicBezTo>
                  <a:cubicBezTo>
                    <a:pt x="171" y="527"/>
                    <a:pt x="137" y="527"/>
                    <a:pt x="137" y="493"/>
                  </a:cubicBezTo>
                  <a:cubicBezTo>
                    <a:pt x="69" y="382"/>
                    <a:pt x="35" y="247"/>
                    <a:pt x="1" y="102"/>
                  </a:cubicBezTo>
                  <a:cubicBezTo>
                    <a:pt x="1" y="68"/>
                    <a:pt x="35" y="68"/>
                    <a:pt x="35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3" name="Google Shape;493;p32"/>
            <p:cNvSpPr/>
            <p:nvPr/>
          </p:nvSpPr>
          <p:spPr>
            <a:xfrm>
              <a:off x="8398725" y="4196694"/>
              <a:ext cx="8400" cy="20541"/>
            </a:xfrm>
            <a:custGeom>
              <a:avLst/>
              <a:gdLst/>
              <a:ahLst/>
              <a:cxnLst/>
              <a:rect l="l" t="t" r="r" b="b"/>
              <a:pathLst>
                <a:path w="247" h="604" extrusionOk="0">
                  <a:moveTo>
                    <a:pt x="35" y="34"/>
                  </a:moveTo>
                  <a:cubicBezTo>
                    <a:pt x="69" y="0"/>
                    <a:pt x="137" y="0"/>
                    <a:pt x="137" y="77"/>
                  </a:cubicBezTo>
                  <a:cubicBezTo>
                    <a:pt x="179" y="213"/>
                    <a:pt x="247" y="391"/>
                    <a:pt x="247" y="570"/>
                  </a:cubicBezTo>
                  <a:lnTo>
                    <a:pt x="213" y="604"/>
                  </a:lnTo>
                  <a:lnTo>
                    <a:pt x="137" y="604"/>
                  </a:lnTo>
                  <a:cubicBezTo>
                    <a:pt x="69" y="459"/>
                    <a:pt x="35" y="247"/>
                    <a:pt x="1" y="111"/>
                  </a:cubicBezTo>
                  <a:cubicBezTo>
                    <a:pt x="1" y="77"/>
                    <a:pt x="35" y="34"/>
                    <a:pt x="35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4" name="Google Shape;494;p32"/>
            <p:cNvSpPr/>
            <p:nvPr/>
          </p:nvSpPr>
          <p:spPr>
            <a:xfrm>
              <a:off x="8433685" y="4218356"/>
              <a:ext cx="8400" cy="17072"/>
            </a:xfrm>
            <a:custGeom>
              <a:avLst/>
              <a:gdLst/>
              <a:ahLst/>
              <a:cxnLst/>
              <a:rect l="l" t="t" r="r" b="b"/>
              <a:pathLst>
                <a:path w="247" h="502" extrusionOk="0">
                  <a:moveTo>
                    <a:pt x="34" y="35"/>
                  </a:moveTo>
                  <a:cubicBezTo>
                    <a:pt x="68" y="1"/>
                    <a:pt x="102" y="1"/>
                    <a:pt x="102" y="35"/>
                  </a:cubicBezTo>
                  <a:cubicBezTo>
                    <a:pt x="136" y="111"/>
                    <a:pt x="170" y="179"/>
                    <a:pt x="213" y="247"/>
                  </a:cubicBezTo>
                  <a:cubicBezTo>
                    <a:pt x="213" y="323"/>
                    <a:pt x="247" y="391"/>
                    <a:pt x="213" y="459"/>
                  </a:cubicBezTo>
                  <a:lnTo>
                    <a:pt x="170" y="459"/>
                  </a:lnTo>
                  <a:cubicBezTo>
                    <a:pt x="170" y="502"/>
                    <a:pt x="136" y="502"/>
                    <a:pt x="102" y="459"/>
                  </a:cubicBezTo>
                  <a:cubicBezTo>
                    <a:pt x="34" y="425"/>
                    <a:pt x="68" y="357"/>
                    <a:pt x="34" y="289"/>
                  </a:cubicBezTo>
                  <a:cubicBezTo>
                    <a:pt x="34" y="213"/>
                    <a:pt x="34" y="145"/>
                    <a:pt x="0" y="111"/>
                  </a:cubicBezTo>
                  <a:cubicBezTo>
                    <a:pt x="0" y="77"/>
                    <a:pt x="0" y="35"/>
                    <a:pt x="34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" name="Google Shape;495;p32"/>
            <p:cNvSpPr/>
            <p:nvPr/>
          </p:nvSpPr>
          <p:spPr>
            <a:xfrm>
              <a:off x="8439466" y="4196694"/>
              <a:ext cx="11018" cy="14487"/>
            </a:xfrm>
            <a:custGeom>
              <a:avLst/>
              <a:gdLst/>
              <a:ahLst/>
              <a:cxnLst/>
              <a:rect l="l" t="t" r="r" b="b"/>
              <a:pathLst>
                <a:path w="324" h="426" extrusionOk="0">
                  <a:moveTo>
                    <a:pt x="43" y="0"/>
                  </a:moveTo>
                  <a:lnTo>
                    <a:pt x="111" y="0"/>
                  </a:lnTo>
                  <a:cubicBezTo>
                    <a:pt x="179" y="111"/>
                    <a:pt x="323" y="289"/>
                    <a:pt x="213" y="391"/>
                  </a:cubicBezTo>
                  <a:lnTo>
                    <a:pt x="213" y="391"/>
                  </a:lnTo>
                  <a:cubicBezTo>
                    <a:pt x="179" y="425"/>
                    <a:pt x="145" y="425"/>
                    <a:pt x="145" y="391"/>
                  </a:cubicBezTo>
                  <a:cubicBezTo>
                    <a:pt x="77" y="357"/>
                    <a:pt x="111" y="289"/>
                    <a:pt x="77" y="247"/>
                  </a:cubicBezTo>
                  <a:cubicBezTo>
                    <a:pt x="77" y="179"/>
                    <a:pt x="43" y="145"/>
                    <a:pt x="0" y="111"/>
                  </a:cubicBezTo>
                  <a:cubicBezTo>
                    <a:pt x="0" y="77"/>
                    <a:pt x="0" y="34"/>
                    <a:pt x="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6" name="Google Shape;496;p32"/>
            <p:cNvSpPr/>
            <p:nvPr/>
          </p:nvSpPr>
          <p:spPr>
            <a:xfrm>
              <a:off x="8425013" y="4171562"/>
              <a:ext cx="7244" cy="20541"/>
            </a:xfrm>
            <a:custGeom>
              <a:avLst/>
              <a:gdLst/>
              <a:ahLst/>
              <a:cxnLst/>
              <a:rect l="l" t="t" r="r" b="b"/>
              <a:pathLst>
                <a:path w="213" h="604" extrusionOk="0">
                  <a:moveTo>
                    <a:pt x="43" y="34"/>
                  </a:moveTo>
                  <a:cubicBezTo>
                    <a:pt x="77" y="0"/>
                    <a:pt x="111" y="0"/>
                    <a:pt x="145" y="34"/>
                  </a:cubicBezTo>
                  <a:cubicBezTo>
                    <a:pt x="179" y="102"/>
                    <a:pt x="213" y="213"/>
                    <a:pt x="213" y="315"/>
                  </a:cubicBezTo>
                  <a:cubicBezTo>
                    <a:pt x="213" y="391"/>
                    <a:pt x="179" y="527"/>
                    <a:pt x="145" y="561"/>
                  </a:cubicBezTo>
                  <a:lnTo>
                    <a:pt x="111" y="561"/>
                  </a:lnTo>
                  <a:cubicBezTo>
                    <a:pt x="111" y="604"/>
                    <a:pt x="77" y="604"/>
                    <a:pt x="77" y="561"/>
                  </a:cubicBezTo>
                  <a:lnTo>
                    <a:pt x="77" y="459"/>
                  </a:lnTo>
                  <a:lnTo>
                    <a:pt x="77" y="315"/>
                  </a:lnTo>
                  <a:cubicBezTo>
                    <a:pt x="77" y="247"/>
                    <a:pt x="43" y="179"/>
                    <a:pt x="1" y="102"/>
                  </a:cubicBezTo>
                  <a:cubicBezTo>
                    <a:pt x="1" y="68"/>
                    <a:pt x="1" y="34"/>
                    <a:pt x="43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7" name="Google Shape;497;p32"/>
            <p:cNvSpPr/>
            <p:nvPr/>
          </p:nvSpPr>
          <p:spPr>
            <a:xfrm>
              <a:off x="8403350" y="4160578"/>
              <a:ext cx="8706" cy="18228"/>
            </a:xfrm>
            <a:custGeom>
              <a:avLst/>
              <a:gdLst/>
              <a:ahLst/>
              <a:cxnLst/>
              <a:rect l="l" t="t" r="r" b="b"/>
              <a:pathLst>
                <a:path w="256" h="536" extrusionOk="0">
                  <a:moveTo>
                    <a:pt x="43" y="35"/>
                  </a:moveTo>
                  <a:cubicBezTo>
                    <a:pt x="77" y="1"/>
                    <a:pt x="111" y="1"/>
                    <a:pt x="111" y="77"/>
                  </a:cubicBezTo>
                  <a:cubicBezTo>
                    <a:pt x="145" y="145"/>
                    <a:pt x="145" y="213"/>
                    <a:pt x="179" y="289"/>
                  </a:cubicBezTo>
                  <a:cubicBezTo>
                    <a:pt x="213" y="357"/>
                    <a:pt x="255" y="391"/>
                    <a:pt x="255" y="459"/>
                  </a:cubicBezTo>
                  <a:cubicBezTo>
                    <a:pt x="255" y="502"/>
                    <a:pt x="213" y="502"/>
                    <a:pt x="213" y="536"/>
                  </a:cubicBezTo>
                  <a:lnTo>
                    <a:pt x="145" y="536"/>
                  </a:lnTo>
                  <a:cubicBezTo>
                    <a:pt x="43" y="425"/>
                    <a:pt x="43" y="213"/>
                    <a:pt x="1" y="77"/>
                  </a:cubicBezTo>
                  <a:cubicBezTo>
                    <a:pt x="1" y="35"/>
                    <a:pt x="43" y="35"/>
                    <a:pt x="43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8" name="Google Shape;498;p32"/>
            <p:cNvSpPr/>
            <p:nvPr/>
          </p:nvSpPr>
          <p:spPr>
            <a:xfrm>
              <a:off x="8378219" y="4146124"/>
              <a:ext cx="8400" cy="20575"/>
            </a:xfrm>
            <a:custGeom>
              <a:avLst/>
              <a:gdLst/>
              <a:ahLst/>
              <a:cxnLst/>
              <a:rect l="l" t="t" r="r" b="b"/>
              <a:pathLst>
                <a:path w="247" h="605" extrusionOk="0">
                  <a:moveTo>
                    <a:pt x="0" y="35"/>
                  </a:moveTo>
                  <a:cubicBezTo>
                    <a:pt x="34" y="1"/>
                    <a:pt x="68" y="1"/>
                    <a:pt x="102" y="35"/>
                  </a:cubicBezTo>
                  <a:cubicBezTo>
                    <a:pt x="179" y="213"/>
                    <a:pt x="247" y="392"/>
                    <a:pt x="179" y="570"/>
                  </a:cubicBezTo>
                  <a:lnTo>
                    <a:pt x="179" y="570"/>
                  </a:lnTo>
                  <a:cubicBezTo>
                    <a:pt x="179" y="604"/>
                    <a:pt x="145" y="604"/>
                    <a:pt x="102" y="570"/>
                  </a:cubicBezTo>
                  <a:cubicBezTo>
                    <a:pt x="0" y="426"/>
                    <a:pt x="0" y="247"/>
                    <a:pt x="0" y="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9" name="Google Shape;499;p32"/>
            <p:cNvSpPr/>
            <p:nvPr/>
          </p:nvSpPr>
          <p:spPr>
            <a:xfrm>
              <a:off x="8415491" y="4118408"/>
              <a:ext cx="11018" cy="15916"/>
            </a:xfrm>
            <a:custGeom>
              <a:avLst/>
              <a:gdLst/>
              <a:ahLst/>
              <a:cxnLst/>
              <a:rect l="l" t="t" r="r" b="b"/>
              <a:pathLst>
                <a:path w="324" h="468" extrusionOk="0">
                  <a:moveTo>
                    <a:pt x="34" y="43"/>
                  </a:moveTo>
                  <a:cubicBezTo>
                    <a:pt x="68" y="0"/>
                    <a:pt x="111" y="0"/>
                    <a:pt x="145" y="43"/>
                  </a:cubicBezTo>
                  <a:cubicBezTo>
                    <a:pt x="179" y="111"/>
                    <a:pt x="213" y="179"/>
                    <a:pt x="247" y="213"/>
                  </a:cubicBezTo>
                  <a:cubicBezTo>
                    <a:pt x="281" y="289"/>
                    <a:pt x="323" y="357"/>
                    <a:pt x="281" y="425"/>
                  </a:cubicBezTo>
                  <a:lnTo>
                    <a:pt x="247" y="425"/>
                  </a:lnTo>
                  <a:cubicBezTo>
                    <a:pt x="247" y="468"/>
                    <a:pt x="213" y="468"/>
                    <a:pt x="213" y="468"/>
                  </a:cubicBezTo>
                  <a:cubicBezTo>
                    <a:pt x="145" y="425"/>
                    <a:pt x="111" y="357"/>
                    <a:pt x="68" y="323"/>
                  </a:cubicBezTo>
                  <a:cubicBezTo>
                    <a:pt x="68" y="255"/>
                    <a:pt x="34" y="179"/>
                    <a:pt x="0" y="111"/>
                  </a:cubicBezTo>
                  <a:cubicBezTo>
                    <a:pt x="0" y="77"/>
                    <a:pt x="0" y="43"/>
                    <a:pt x="34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0" name="Google Shape;500;p32"/>
            <p:cNvSpPr/>
            <p:nvPr/>
          </p:nvSpPr>
          <p:spPr>
            <a:xfrm>
              <a:off x="8393828" y="4117252"/>
              <a:ext cx="10984" cy="17072"/>
            </a:xfrm>
            <a:custGeom>
              <a:avLst/>
              <a:gdLst/>
              <a:ahLst/>
              <a:cxnLst/>
              <a:rect l="l" t="t" r="r" b="b"/>
              <a:pathLst>
                <a:path w="323" h="502" extrusionOk="0">
                  <a:moveTo>
                    <a:pt x="0" y="0"/>
                  </a:moveTo>
                  <a:cubicBezTo>
                    <a:pt x="34" y="0"/>
                    <a:pt x="68" y="0"/>
                    <a:pt x="111" y="34"/>
                  </a:cubicBezTo>
                  <a:cubicBezTo>
                    <a:pt x="179" y="145"/>
                    <a:pt x="323" y="323"/>
                    <a:pt x="213" y="459"/>
                  </a:cubicBezTo>
                  <a:lnTo>
                    <a:pt x="213" y="502"/>
                  </a:lnTo>
                  <a:cubicBezTo>
                    <a:pt x="179" y="502"/>
                    <a:pt x="179" y="502"/>
                    <a:pt x="145" y="459"/>
                  </a:cubicBezTo>
                  <a:cubicBezTo>
                    <a:pt x="111" y="425"/>
                    <a:pt x="68" y="357"/>
                    <a:pt x="68" y="289"/>
                  </a:cubicBezTo>
                  <a:cubicBezTo>
                    <a:pt x="34" y="213"/>
                    <a:pt x="34" y="145"/>
                    <a:pt x="0" y="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" name="Google Shape;501;p32"/>
            <p:cNvSpPr/>
            <p:nvPr/>
          </p:nvSpPr>
          <p:spPr>
            <a:xfrm>
              <a:off x="8500986" y="4072770"/>
              <a:ext cx="339497" cy="418904"/>
            </a:xfrm>
            <a:custGeom>
              <a:avLst/>
              <a:gdLst/>
              <a:ahLst/>
              <a:cxnLst/>
              <a:rect l="l" t="t" r="r" b="b"/>
              <a:pathLst>
                <a:path w="9983" h="12318" extrusionOk="0">
                  <a:moveTo>
                    <a:pt x="6899" y="323"/>
                  </a:moveTo>
                  <a:cubicBezTo>
                    <a:pt x="7221" y="68"/>
                    <a:pt x="7536" y="0"/>
                    <a:pt x="7791" y="68"/>
                  </a:cubicBezTo>
                  <a:cubicBezTo>
                    <a:pt x="9982" y="884"/>
                    <a:pt x="1" y="12318"/>
                    <a:pt x="1" y="12318"/>
                  </a:cubicBezTo>
                  <a:cubicBezTo>
                    <a:pt x="1" y="12318"/>
                    <a:pt x="4350" y="2124"/>
                    <a:pt x="6899" y="3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2" name="Google Shape;502;p32"/>
            <p:cNvSpPr/>
            <p:nvPr/>
          </p:nvSpPr>
          <p:spPr>
            <a:xfrm>
              <a:off x="8750023" y="4116096"/>
              <a:ext cx="11018" cy="22853"/>
            </a:xfrm>
            <a:custGeom>
              <a:avLst/>
              <a:gdLst/>
              <a:ahLst/>
              <a:cxnLst/>
              <a:rect l="l" t="t" r="r" b="b"/>
              <a:pathLst>
                <a:path w="324" h="672" extrusionOk="0">
                  <a:moveTo>
                    <a:pt x="255" y="34"/>
                  </a:moveTo>
                  <a:cubicBezTo>
                    <a:pt x="289" y="0"/>
                    <a:pt x="323" y="34"/>
                    <a:pt x="323" y="111"/>
                  </a:cubicBezTo>
                  <a:cubicBezTo>
                    <a:pt x="289" y="179"/>
                    <a:pt x="289" y="281"/>
                    <a:pt x="255" y="391"/>
                  </a:cubicBezTo>
                  <a:cubicBezTo>
                    <a:pt x="213" y="459"/>
                    <a:pt x="179" y="570"/>
                    <a:pt x="111" y="638"/>
                  </a:cubicBezTo>
                  <a:lnTo>
                    <a:pt x="111" y="638"/>
                  </a:lnTo>
                  <a:cubicBezTo>
                    <a:pt x="77" y="672"/>
                    <a:pt x="0" y="638"/>
                    <a:pt x="0" y="604"/>
                  </a:cubicBezTo>
                  <a:cubicBezTo>
                    <a:pt x="0" y="493"/>
                    <a:pt x="43" y="425"/>
                    <a:pt x="77" y="323"/>
                  </a:cubicBezTo>
                  <a:cubicBezTo>
                    <a:pt x="145" y="247"/>
                    <a:pt x="179" y="145"/>
                    <a:pt x="213" y="68"/>
                  </a:cubicBezTo>
                  <a:cubicBezTo>
                    <a:pt x="213" y="68"/>
                    <a:pt x="213" y="34"/>
                    <a:pt x="255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3" name="Google Shape;503;p32"/>
            <p:cNvSpPr/>
            <p:nvPr/>
          </p:nvSpPr>
          <p:spPr>
            <a:xfrm>
              <a:off x="8737032" y="4110043"/>
              <a:ext cx="10712" cy="18228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246" y="0"/>
                  </a:moveTo>
                  <a:cubicBezTo>
                    <a:pt x="280" y="0"/>
                    <a:pt x="314" y="34"/>
                    <a:pt x="314" y="76"/>
                  </a:cubicBezTo>
                  <a:cubicBezTo>
                    <a:pt x="314" y="144"/>
                    <a:pt x="280" y="246"/>
                    <a:pt x="246" y="323"/>
                  </a:cubicBezTo>
                  <a:cubicBezTo>
                    <a:pt x="246" y="391"/>
                    <a:pt x="212" y="459"/>
                    <a:pt x="170" y="501"/>
                  </a:cubicBezTo>
                  <a:cubicBezTo>
                    <a:pt x="136" y="501"/>
                    <a:pt x="136" y="535"/>
                    <a:pt x="136" y="535"/>
                  </a:cubicBezTo>
                  <a:cubicBezTo>
                    <a:pt x="102" y="535"/>
                    <a:pt x="34" y="535"/>
                    <a:pt x="34" y="501"/>
                  </a:cubicBezTo>
                  <a:cubicBezTo>
                    <a:pt x="0" y="391"/>
                    <a:pt x="34" y="323"/>
                    <a:pt x="68" y="246"/>
                  </a:cubicBezTo>
                  <a:cubicBezTo>
                    <a:pt x="102" y="178"/>
                    <a:pt x="170" y="110"/>
                    <a:pt x="212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4" name="Google Shape;504;p32"/>
            <p:cNvSpPr/>
            <p:nvPr/>
          </p:nvSpPr>
          <p:spPr>
            <a:xfrm>
              <a:off x="8717648" y="4101643"/>
              <a:ext cx="16800" cy="24009"/>
            </a:xfrm>
            <a:custGeom>
              <a:avLst/>
              <a:gdLst/>
              <a:ahLst/>
              <a:cxnLst/>
              <a:rect l="l" t="t" r="r" b="b"/>
              <a:pathLst>
                <a:path w="494" h="706" extrusionOk="0">
                  <a:moveTo>
                    <a:pt x="358" y="35"/>
                  </a:moveTo>
                  <a:cubicBezTo>
                    <a:pt x="426" y="1"/>
                    <a:pt x="494" y="69"/>
                    <a:pt x="460" y="111"/>
                  </a:cubicBezTo>
                  <a:cubicBezTo>
                    <a:pt x="315" y="281"/>
                    <a:pt x="247" y="493"/>
                    <a:pt x="69" y="672"/>
                  </a:cubicBezTo>
                  <a:lnTo>
                    <a:pt x="69" y="672"/>
                  </a:lnTo>
                  <a:cubicBezTo>
                    <a:pt x="35" y="706"/>
                    <a:pt x="1" y="672"/>
                    <a:pt x="1" y="638"/>
                  </a:cubicBezTo>
                  <a:cubicBezTo>
                    <a:pt x="35" y="391"/>
                    <a:pt x="179" y="213"/>
                    <a:pt x="358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5" name="Google Shape;505;p32"/>
            <p:cNvSpPr/>
            <p:nvPr/>
          </p:nvSpPr>
          <p:spPr>
            <a:xfrm>
              <a:off x="8721117" y="4171562"/>
              <a:ext cx="13331" cy="19112"/>
            </a:xfrm>
            <a:custGeom>
              <a:avLst/>
              <a:gdLst/>
              <a:ahLst/>
              <a:cxnLst/>
              <a:rect l="l" t="t" r="r" b="b"/>
              <a:pathLst>
                <a:path w="392" h="562" extrusionOk="0">
                  <a:moveTo>
                    <a:pt x="290" y="34"/>
                  </a:moveTo>
                  <a:cubicBezTo>
                    <a:pt x="324" y="0"/>
                    <a:pt x="392" y="102"/>
                    <a:pt x="392" y="136"/>
                  </a:cubicBezTo>
                  <a:cubicBezTo>
                    <a:pt x="358" y="213"/>
                    <a:pt x="324" y="281"/>
                    <a:pt x="290" y="349"/>
                  </a:cubicBezTo>
                  <a:cubicBezTo>
                    <a:pt x="213" y="425"/>
                    <a:pt x="179" y="493"/>
                    <a:pt x="145" y="527"/>
                  </a:cubicBezTo>
                  <a:cubicBezTo>
                    <a:pt x="77" y="561"/>
                    <a:pt x="1" y="527"/>
                    <a:pt x="1" y="459"/>
                  </a:cubicBezTo>
                  <a:cubicBezTo>
                    <a:pt x="43" y="391"/>
                    <a:pt x="77" y="315"/>
                    <a:pt x="111" y="247"/>
                  </a:cubicBezTo>
                  <a:cubicBezTo>
                    <a:pt x="179" y="179"/>
                    <a:pt x="213" y="102"/>
                    <a:pt x="290" y="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6" name="Google Shape;506;p32"/>
            <p:cNvSpPr/>
            <p:nvPr/>
          </p:nvSpPr>
          <p:spPr>
            <a:xfrm>
              <a:off x="8699454" y="4166665"/>
              <a:ext cx="15916" cy="22853"/>
            </a:xfrm>
            <a:custGeom>
              <a:avLst/>
              <a:gdLst/>
              <a:ahLst/>
              <a:cxnLst/>
              <a:rect l="l" t="t" r="r" b="b"/>
              <a:pathLst>
                <a:path w="468" h="672" extrusionOk="0">
                  <a:moveTo>
                    <a:pt x="324" y="34"/>
                  </a:moveTo>
                  <a:cubicBezTo>
                    <a:pt x="358" y="0"/>
                    <a:pt x="468" y="68"/>
                    <a:pt x="392" y="144"/>
                  </a:cubicBezTo>
                  <a:cubicBezTo>
                    <a:pt x="324" y="280"/>
                    <a:pt x="213" y="425"/>
                    <a:pt x="145" y="603"/>
                  </a:cubicBezTo>
                  <a:cubicBezTo>
                    <a:pt x="145" y="603"/>
                    <a:pt x="145" y="637"/>
                    <a:pt x="111" y="637"/>
                  </a:cubicBezTo>
                  <a:cubicBezTo>
                    <a:pt x="77" y="671"/>
                    <a:pt x="1" y="603"/>
                    <a:pt x="1" y="535"/>
                  </a:cubicBezTo>
                  <a:cubicBezTo>
                    <a:pt x="77" y="357"/>
                    <a:pt x="179" y="178"/>
                    <a:pt x="290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7" name="Google Shape;507;p32"/>
            <p:cNvSpPr/>
            <p:nvPr/>
          </p:nvSpPr>
          <p:spPr>
            <a:xfrm>
              <a:off x="8727204" y="4143812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179" y="35"/>
                  </a:moveTo>
                  <a:cubicBezTo>
                    <a:pt x="247" y="1"/>
                    <a:pt x="323" y="69"/>
                    <a:pt x="289" y="103"/>
                  </a:cubicBezTo>
                  <a:cubicBezTo>
                    <a:pt x="247" y="213"/>
                    <a:pt x="179" y="315"/>
                    <a:pt x="111" y="392"/>
                  </a:cubicBezTo>
                  <a:cubicBezTo>
                    <a:pt x="77" y="392"/>
                    <a:pt x="0" y="358"/>
                    <a:pt x="0" y="315"/>
                  </a:cubicBezTo>
                  <a:cubicBezTo>
                    <a:pt x="34" y="213"/>
                    <a:pt x="111" y="145"/>
                    <a:pt x="179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8" name="Google Shape;508;p32"/>
            <p:cNvSpPr/>
            <p:nvPr/>
          </p:nvSpPr>
          <p:spPr>
            <a:xfrm>
              <a:off x="8682722" y="4218356"/>
              <a:ext cx="12141" cy="17072"/>
            </a:xfrm>
            <a:custGeom>
              <a:avLst/>
              <a:gdLst/>
              <a:ahLst/>
              <a:cxnLst/>
              <a:rect l="l" t="t" r="r" b="b"/>
              <a:pathLst>
                <a:path w="357" h="502" extrusionOk="0">
                  <a:moveTo>
                    <a:pt x="280" y="1"/>
                  </a:moveTo>
                  <a:cubicBezTo>
                    <a:pt x="323" y="1"/>
                    <a:pt x="357" y="35"/>
                    <a:pt x="357" y="77"/>
                  </a:cubicBezTo>
                  <a:cubicBezTo>
                    <a:pt x="357" y="145"/>
                    <a:pt x="323" y="247"/>
                    <a:pt x="280" y="323"/>
                  </a:cubicBezTo>
                  <a:cubicBezTo>
                    <a:pt x="246" y="357"/>
                    <a:pt x="212" y="425"/>
                    <a:pt x="178" y="459"/>
                  </a:cubicBezTo>
                  <a:cubicBezTo>
                    <a:pt x="144" y="459"/>
                    <a:pt x="144" y="459"/>
                    <a:pt x="110" y="502"/>
                  </a:cubicBezTo>
                  <a:cubicBezTo>
                    <a:pt x="68" y="502"/>
                    <a:pt x="0" y="459"/>
                    <a:pt x="34" y="391"/>
                  </a:cubicBezTo>
                  <a:cubicBezTo>
                    <a:pt x="34" y="323"/>
                    <a:pt x="110" y="289"/>
                    <a:pt x="144" y="213"/>
                  </a:cubicBezTo>
                  <a:cubicBezTo>
                    <a:pt x="212" y="145"/>
                    <a:pt x="212" y="77"/>
                    <a:pt x="280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9" name="Google Shape;509;p32"/>
            <p:cNvSpPr/>
            <p:nvPr/>
          </p:nvSpPr>
          <p:spPr>
            <a:xfrm>
              <a:off x="8662182" y="4211147"/>
              <a:ext cx="15643" cy="17072"/>
            </a:xfrm>
            <a:custGeom>
              <a:avLst/>
              <a:gdLst/>
              <a:ahLst/>
              <a:cxnLst/>
              <a:rect l="l" t="t" r="r" b="b"/>
              <a:pathLst>
                <a:path w="460" h="502" extrusionOk="0">
                  <a:moveTo>
                    <a:pt x="290" y="34"/>
                  </a:moveTo>
                  <a:cubicBezTo>
                    <a:pt x="358" y="0"/>
                    <a:pt x="460" y="77"/>
                    <a:pt x="392" y="145"/>
                  </a:cubicBezTo>
                  <a:cubicBezTo>
                    <a:pt x="358" y="213"/>
                    <a:pt x="290" y="289"/>
                    <a:pt x="247" y="323"/>
                  </a:cubicBezTo>
                  <a:cubicBezTo>
                    <a:pt x="213" y="391"/>
                    <a:pt x="179" y="425"/>
                    <a:pt x="145" y="459"/>
                  </a:cubicBezTo>
                  <a:lnTo>
                    <a:pt x="111" y="459"/>
                  </a:lnTo>
                  <a:cubicBezTo>
                    <a:pt x="35" y="501"/>
                    <a:pt x="1" y="459"/>
                    <a:pt x="1" y="391"/>
                  </a:cubicBezTo>
                  <a:cubicBezTo>
                    <a:pt x="1" y="323"/>
                    <a:pt x="77" y="289"/>
                    <a:pt x="111" y="213"/>
                  </a:cubicBezTo>
                  <a:cubicBezTo>
                    <a:pt x="179" y="179"/>
                    <a:pt x="213" y="111"/>
                    <a:pt x="247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0" name="Google Shape;510;p32"/>
            <p:cNvSpPr/>
            <p:nvPr/>
          </p:nvSpPr>
          <p:spPr>
            <a:xfrm>
              <a:off x="8673166" y="4176187"/>
              <a:ext cx="10712" cy="13331"/>
            </a:xfrm>
            <a:custGeom>
              <a:avLst/>
              <a:gdLst/>
              <a:ahLst/>
              <a:cxnLst/>
              <a:rect l="l" t="t" r="r" b="b"/>
              <a:pathLst>
                <a:path w="315" h="392" extrusionOk="0">
                  <a:moveTo>
                    <a:pt x="213" y="43"/>
                  </a:moveTo>
                  <a:cubicBezTo>
                    <a:pt x="247" y="0"/>
                    <a:pt x="315" y="77"/>
                    <a:pt x="281" y="111"/>
                  </a:cubicBezTo>
                  <a:cubicBezTo>
                    <a:pt x="247" y="145"/>
                    <a:pt x="213" y="213"/>
                    <a:pt x="179" y="255"/>
                  </a:cubicBezTo>
                  <a:cubicBezTo>
                    <a:pt x="179" y="289"/>
                    <a:pt x="137" y="323"/>
                    <a:pt x="103" y="357"/>
                  </a:cubicBezTo>
                  <a:lnTo>
                    <a:pt x="103" y="357"/>
                  </a:lnTo>
                  <a:cubicBezTo>
                    <a:pt x="69" y="391"/>
                    <a:pt x="35" y="391"/>
                    <a:pt x="1" y="323"/>
                  </a:cubicBezTo>
                  <a:cubicBezTo>
                    <a:pt x="1" y="289"/>
                    <a:pt x="35" y="213"/>
                    <a:pt x="69" y="179"/>
                  </a:cubicBezTo>
                  <a:cubicBezTo>
                    <a:pt x="103" y="111"/>
                    <a:pt x="179" y="77"/>
                    <a:pt x="213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1" name="Google Shape;511;p32"/>
            <p:cNvSpPr/>
            <p:nvPr/>
          </p:nvSpPr>
          <p:spPr>
            <a:xfrm>
              <a:off x="8653816" y="4247263"/>
              <a:ext cx="13331" cy="19384"/>
            </a:xfrm>
            <a:custGeom>
              <a:avLst/>
              <a:gdLst/>
              <a:ahLst/>
              <a:cxnLst/>
              <a:rect l="l" t="t" r="r" b="b"/>
              <a:pathLst>
                <a:path w="392" h="570" extrusionOk="0">
                  <a:moveTo>
                    <a:pt x="323" y="0"/>
                  </a:moveTo>
                  <a:cubicBezTo>
                    <a:pt x="323" y="0"/>
                    <a:pt x="391" y="0"/>
                    <a:pt x="391" y="34"/>
                  </a:cubicBezTo>
                  <a:cubicBezTo>
                    <a:pt x="357" y="144"/>
                    <a:pt x="323" y="212"/>
                    <a:pt x="281" y="323"/>
                  </a:cubicBezTo>
                  <a:cubicBezTo>
                    <a:pt x="247" y="391"/>
                    <a:pt x="179" y="459"/>
                    <a:pt x="145" y="501"/>
                  </a:cubicBezTo>
                  <a:lnTo>
                    <a:pt x="111" y="535"/>
                  </a:lnTo>
                  <a:cubicBezTo>
                    <a:pt x="69" y="569"/>
                    <a:pt x="1" y="535"/>
                    <a:pt x="1" y="459"/>
                  </a:cubicBezTo>
                  <a:cubicBezTo>
                    <a:pt x="1" y="357"/>
                    <a:pt x="69" y="289"/>
                    <a:pt x="111" y="212"/>
                  </a:cubicBezTo>
                  <a:cubicBezTo>
                    <a:pt x="179" y="144"/>
                    <a:pt x="247" y="77"/>
                    <a:pt x="3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2" name="Google Shape;512;p32"/>
            <p:cNvSpPr/>
            <p:nvPr/>
          </p:nvSpPr>
          <p:spPr>
            <a:xfrm>
              <a:off x="8627256" y="4252160"/>
              <a:ext cx="15916" cy="19384"/>
            </a:xfrm>
            <a:custGeom>
              <a:avLst/>
              <a:gdLst/>
              <a:ahLst/>
              <a:cxnLst/>
              <a:rect l="l" t="t" r="r" b="b"/>
              <a:pathLst>
                <a:path w="468" h="570" extrusionOk="0">
                  <a:moveTo>
                    <a:pt x="323" y="34"/>
                  </a:moveTo>
                  <a:cubicBezTo>
                    <a:pt x="357" y="0"/>
                    <a:pt x="467" y="34"/>
                    <a:pt x="425" y="102"/>
                  </a:cubicBezTo>
                  <a:cubicBezTo>
                    <a:pt x="357" y="179"/>
                    <a:pt x="323" y="247"/>
                    <a:pt x="255" y="315"/>
                  </a:cubicBezTo>
                  <a:cubicBezTo>
                    <a:pt x="212" y="391"/>
                    <a:pt x="178" y="493"/>
                    <a:pt x="110" y="527"/>
                  </a:cubicBezTo>
                  <a:lnTo>
                    <a:pt x="110" y="570"/>
                  </a:lnTo>
                  <a:cubicBezTo>
                    <a:pt x="76" y="570"/>
                    <a:pt x="0" y="570"/>
                    <a:pt x="0" y="493"/>
                  </a:cubicBezTo>
                  <a:cubicBezTo>
                    <a:pt x="0" y="391"/>
                    <a:pt x="43" y="315"/>
                    <a:pt x="110" y="247"/>
                  </a:cubicBezTo>
                  <a:cubicBezTo>
                    <a:pt x="178" y="179"/>
                    <a:pt x="255" y="68"/>
                    <a:pt x="323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3" name="Google Shape;513;p32"/>
            <p:cNvSpPr/>
            <p:nvPr/>
          </p:nvSpPr>
          <p:spPr>
            <a:xfrm>
              <a:off x="8650347" y="4274979"/>
              <a:ext cx="10712" cy="18228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213" y="35"/>
                  </a:moveTo>
                  <a:cubicBezTo>
                    <a:pt x="247" y="1"/>
                    <a:pt x="315" y="35"/>
                    <a:pt x="315" y="111"/>
                  </a:cubicBezTo>
                  <a:cubicBezTo>
                    <a:pt x="281" y="179"/>
                    <a:pt x="247" y="247"/>
                    <a:pt x="247" y="323"/>
                  </a:cubicBezTo>
                  <a:cubicBezTo>
                    <a:pt x="213" y="391"/>
                    <a:pt x="213" y="459"/>
                    <a:pt x="137" y="493"/>
                  </a:cubicBezTo>
                  <a:lnTo>
                    <a:pt x="137" y="493"/>
                  </a:lnTo>
                  <a:cubicBezTo>
                    <a:pt x="69" y="536"/>
                    <a:pt x="1" y="493"/>
                    <a:pt x="1" y="425"/>
                  </a:cubicBezTo>
                  <a:cubicBezTo>
                    <a:pt x="1" y="357"/>
                    <a:pt x="35" y="281"/>
                    <a:pt x="69" y="213"/>
                  </a:cubicBezTo>
                  <a:cubicBezTo>
                    <a:pt x="103" y="179"/>
                    <a:pt x="171" y="111"/>
                    <a:pt x="213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4" name="Google Shape;514;p32"/>
            <p:cNvSpPr/>
            <p:nvPr/>
          </p:nvSpPr>
          <p:spPr>
            <a:xfrm>
              <a:off x="8617700" y="4294329"/>
              <a:ext cx="18228" cy="19112"/>
            </a:xfrm>
            <a:custGeom>
              <a:avLst/>
              <a:gdLst/>
              <a:ahLst/>
              <a:cxnLst/>
              <a:rect l="l" t="t" r="r" b="b"/>
              <a:pathLst>
                <a:path w="536" h="562" extrusionOk="0">
                  <a:moveTo>
                    <a:pt x="357" y="69"/>
                  </a:moveTo>
                  <a:cubicBezTo>
                    <a:pt x="357" y="69"/>
                    <a:pt x="391" y="69"/>
                    <a:pt x="425" y="35"/>
                  </a:cubicBezTo>
                  <a:cubicBezTo>
                    <a:pt x="459" y="1"/>
                    <a:pt x="536" y="69"/>
                    <a:pt x="493" y="103"/>
                  </a:cubicBezTo>
                  <a:cubicBezTo>
                    <a:pt x="425" y="213"/>
                    <a:pt x="357" y="281"/>
                    <a:pt x="281" y="392"/>
                  </a:cubicBezTo>
                  <a:cubicBezTo>
                    <a:pt x="247" y="425"/>
                    <a:pt x="213" y="493"/>
                    <a:pt x="145" y="527"/>
                  </a:cubicBezTo>
                  <a:cubicBezTo>
                    <a:pt x="145" y="527"/>
                    <a:pt x="111" y="561"/>
                    <a:pt x="69" y="561"/>
                  </a:cubicBezTo>
                  <a:cubicBezTo>
                    <a:pt x="35" y="561"/>
                    <a:pt x="1" y="527"/>
                    <a:pt x="1" y="493"/>
                  </a:cubicBezTo>
                  <a:cubicBezTo>
                    <a:pt x="1" y="392"/>
                    <a:pt x="69" y="315"/>
                    <a:pt x="145" y="247"/>
                  </a:cubicBezTo>
                  <a:cubicBezTo>
                    <a:pt x="213" y="213"/>
                    <a:pt x="281" y="137"/>
                    <a:pt x="357" y="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5" name="Google Shape;515;p32"/>
            <p:cNvSpPr/>
            <p:nvPr/>
          </p:nvSpPr>
          <p:spPr>
            <a:xfrm>
              <a:off x="8599812" y="4323236"/>
              <a:ext cx="21697" cy="20541"/>
            </a:xfrm>
            <a:custGeom>
              <a:avLst/>
              <a:gdLst/>
              <a:ahLst/>
              <a:cxnLst/>
              <a:rect l="l" t="t" r="r" b="b"/>
              <a:pathLst>
                <a:path w="638" h="604" extrusionOk="0">
                  <a:moveTo>
                    <a:pt x="425" y="102"/>
                  </a:moveTo>
                  <a:lnTo>
                    <a:pt x="425" y="68"/>
                  </a:lnTo>
                  <a:cubicBezTo>
                    <a:pt x="527" y="0"/>
                    <a:pt x="637" y="136"/>
                    <a:pt x="561" y="213"/>
                  </a:cubicBezTo>
                  <a:cubicBezTo>
                    <a:pt x="493" y="315"/>
                    <a:pt x="382" y="425"/>
                    <a:pt x="314" y="527"/>
                  </a:cubicBezTo>
                  <a:lnTo>
                    <a:pt x="280" y="527"/>
                  </a:lnTo>
                  <a:cubicBezTo>
                    <a:pt x="170" y="603"/>
                    <a:pt x="0" y="459"/>
                    <a:pt x="102" y="349"/>
                  </a:cubicBezTo>
                  <a:cubicBezTo>
                    <a:pt x="212" y="281"/>
                    <a:pt x="314" y="179"/>
                    <a:pt x="425" y="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6" name="Google Shape;516;p32"/>
            <p:cNvSpPr/>
            <p:nvPr/>
          </p:nvSpPr>
          <p:spPr>
            <a:xfrm>
              <a:off x="8588827" y="4324392"/>
              <a:ext cx="14453" cy="14453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179" y="68"/>
                  </a:moveTo>
                  <a:cubicBezTo>
                    <a:pt x="247" y="34"/>
                    <a:pt x="281" y="0"/>
                    <a:pt x="357" y="34"/>
                  </a:cubicBezTo>
                  <a:cubicBezTo>
                    <a:pt x="391" y="34"/>
                    <a:pt x="425" y="68"/>
                    <a:pt x="391" y="145"/>
                  </a:cubicBezTo>
                  <a:cubicBezTo>
                    <a:pt x="391" y="179"/>
                    <a:pt x="323" y="213"/>
                    <a:pt x="281" y="281"/>
                  </a:cubicBezTo>
                  <a:lnTo>
                    <a:pt x="213" y="357"/>
                  </a:lnTo>
                  <a:cubicBezTo>
                    <a:pt x="213" y="357"/>
                    <a:pt x="213" y="391"/>
                    <a:pt x="179" y="391"/>
                  </a:cubicBezTo>
                  <a:lnTo>
                    <a:pt x="145" y="425"/>
                  </a:lnTo>
                  <a:cubicBezTo>
                    <a:pt x="111" y="425"/>
                    <a:pt x="34" y="425"/>
                    <a:pt x="34" y="391"/>
                  </a:cubicBezTo>
                  <a:cubicBezTo>
                    <a:pt x="0" y="281"/>
                    <a:pt x="34" y="213"/>
                    <a:pt x="111" y="1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7" name="Google Shape;517;p32"/>
            <p:cNvSpPr/>
            <p:nvPr/>
          </p:nvSpPr>
          <p:spPr>
            <a:xfrm>
              <a:off x="8570905" y="4359351"/>
              <a:ext cx="20268" cy="17922"/>
            </a:xfrm>
            <a:custGeom>
              <a:avLst/>
              <a:gdLst/>
              <a:ahLst/>
              <a:cxnLst/>
              <a:rect l="l" t="t" r="r" b="b"/>
              <a:pathLst>
                <a:path w="596" h="527" extrusionOk="0">
                  <a:moveTo>
                    <a:pt x="213" y="212"/>
                  </a:moveTo>
                  <a:cubicBezTo>
                    <a:pt x="281" y="136"/>
                    <a:pt x="383" y="102"/>
                    <a:pt x="459" y="34"/>
                  </a:cubicBezTo>
                  <a:cubicBezTo>
                    <a:pt x="527" y="0"/>
                    <a:pt x="595" y="102"/>
                    <a:pt x="527" y="136"/>
                  </a:cubicBezTo>
                  <a:cubicBezTo>
                    <a:pt x="459" y="212"/>
                    <a:pt x="383" y="280"/>
                    <a:pt x="315" y="348"/>
                  </a:cubicBezTo>
                  <a:cubicBezTo>
                    <a:pt x="281" y="391"/>
                    <a:pt x="247" y="425"/>
                    <a:pt x="213" y="459"/>
                  </a:cubicBezTo>
                  <a:cubicBezTo>
                    <a:pt x="170" y="459"/>
                    <a:pt x="136" y="493"/>
                    <a:pt x="102" y="493"/>
                  </a:cubicBezTo>
                  <a:cubicBezTo>
                    <a:pt x="35" y="527"/>
                    <a:pt x="1" y="459"/>
                    <a:pt x="35" y="391"/>
                  </a:cubicBezTo>
                  <a:cubicBezTo>
                    <a:pt x="35" y="314"/>
                    <a:pt x="102" y="246"/>
                    <a:pt x="213" y="2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8" name="Google Shape;518;p32"/>
            <p:cNvSpPr/>
            <p:nvPr/>
          </p:nvSpPr>
          <p:spPr>
            <a:xfrm>
              <a:off x="8366078" y="4362820"/>
              <a:ext cx="209486" cy="203399"/>
            </a:xfrm>
            <a:custGeom>
              <a:avLst/>
              <a:gdLst/>
              <a:ahLst/>
              <a:cxnLst/>
              <a:rect l="l" t="t" r="r" b="b"/>
              <a:pathLst>
                <a:path w="6160" h="5981" extrusionOk="0">
                  <a:moveTo>
                    <a:pt x="1385" y="1351"/>
                  </a:moveTo>
                  <a:cubicBezTo>
                    <a:pt x="1844" y="1028"/>
                    <a:pt x="3687" y="3118"/>
                    <a:pt x="3687" y="3118"/>
                  </a:cubicBezTo>
                  <a:cubicBezTo>
                    <a:pt x="3687" y="3118"/>
                    <a:pt x="2762" y="1028"/>
                    <a:pt x="3152" y="714"/>
                  </a:cubicBezTo>
                  <a:lnTo>
                    <a:pt x="3152" y="714"/>
                  </a:lnTo>
                  <a:cubicBezTo>
                    <a:pt x="3543" y="425"/>
                    <a:pt x="4248" y="2871"/>
                    <a:pt x="4248" y="2871"/>
                  </a:cubicBezTo>
                  <a:cubicBezTo>
                    <a:pt x="4248" y="2871"/>
                    <a:pt x="4393" y="535"/>
                    <a:pt x="4996" y="110"/>
                  </a:cubicBezTo>
                  <a:cubicBezTo>
                    <a:pt x="5030" y="76"/>
                    <a:pt x="5098" y="34"/>
                    <a:pt x="5132" y="34"/>
                  </a:cubicBezTo>
                  <a:cubicBezTo>
                    <a:pt x="5879" y="0"/>
                    <a:pt x="5132" y="2234"/>
                    <a:pt x="5132" y="2234"/>
                  </a:cubicBezTo>
                  <a:cubicBezTo>
                    <a:pt x="5132" y="2234"/>
                    <a:pt x="6159" y="4426"/>
                    <a:pt x="5064" y="5207"/>
                  </a:cubicBezTo>
                  <a:cubicBezTo>
                    <a:pt x="5030" y="5207"/>
                    <a:pt x="4996" y="5241"/>
                    <a:pt x="4962" y="5241"/>
                  </a:cubicBezTo>
                  <a:cubicBezTo>
                    <a:pt x="3721" y="5980"/>
                    <a:pt x="2583" y="4392"/>
                    <a:pt x="2583" y="4392"/>
                  </a:cubicBezTo>
                  <a:cubicBezTo>
                    <a:pt x="2583" y="4392"/>
                    <a:pt x="391" y="4392"/>
                    <a:pt x="35" y="3967"/>
                  </a:cubicBezTo>
                  <a:cubicBezTo>
                    <a:pt x="1" y="3933"/>
                    <a:pt x="1" y="3899"/>
                    <a:pt x="35" y="3857"/>
                  </a:cubicBezTo>
                  <a:cubicBezTo>
                    <a:pt x="290" y="3721"/>
                    <a:pt x="1598" y="3789"/>
                    <a:pt x="2447" y="3857"/>
                  </a:cubicBezTo>
                  <a:cubicBezTo>
                    <a:pt x="1487" y="3432"/>
                    <a:pt x="247" y="2795"/>
                    <a:pt x="570" y="2548"/>
                  </a:cubicBezTo>
                  <a:lnTo>
                    <a:pt x="570" y="2548"/>
                  </a:lnTo>
                  <a:cubicBezTo>
                    <a:pt x="850" y="2336"/>
                    <a:pt x="1776" y="2795"/>
                    <a:pt x="2515" y="3262"/>
                  </a:cubicBezTo>
                  <a:cubicBezTo>
                    <a:pt x="1912" y="2582"/>
                    <a:pt x="1097" y="1631"/>
                    <a:pt x="1351" y="138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9" name="Google Shape;519;p32"/>
            <p:cNvSpPr/>
            <p:nvPr/>
          </p:nvSpPr>
          <p:spPr>
            <a:xfrm rot="509322">
              <a:off x="8113839" y="4427273"/>
              <a:ext cx="31491" cy="8400"/>
            </a:xfrm>
            <a:custGeom>
              <a:avLst/>
              <a:gdLst/>
              <a:ahLst/>
              <a:cxnLst/>
              <a:rect l="l" t="t" r="r" b="b"/>
              <a:pathLst>
                <a:path w="926" h="247" extrusionOk="0">
                  <a:moveTo>
                    <a:pt x="76" y="34"/>
                  </a:moveTo>
                  <a:cubicBezTo>
                    <a:pt x="76" y="0"/>
                    <a:pt x="76" y="0"/>
                    <a:pt x="110" y="0"/>
                  </a:cubicBezTo>
                  <a:cubicBezTo>
                    <a:pt x="357" y="34"/>
                    <a:pt x="637" y="34"/>
                    <a:pt x="892" y="111"/>
                  </a:cubicBezTo>
                  <a:cubicBezTo>
                    <a:pt x="926" y="145"/>
                    <a:pt x="926" y="179"/>
                    <a:pt x="892" y="179"/>
                  </a:cubicBezTo>
                  <a:lnTo>
                    <a:pt x="892" y="212"/>
                  </a:lnTo>
                  <a:cubicBezTo>
                    <a:pt x="603" y="246"/>
                    <a:pt x="323" y="212"/>
                    <a:pt x="76" y="145"/>
                  </a:cubicBezTo>
                  <a:cubicBezTo>
                    <a:pt x="0" y="111"/>
                    <a:pt x="42" y="34"/>
                    <a:pt x="76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0" name="Google Shape;520;p32"/>
            <p:cNvSpPr/>
            <p:nvPr/>
          </p:nvSpPr>
          <p:spPr>
            <a:xfrm rot="509322">
              <a:off x="8121623" y="4400530"/>
              <a:ext cx="17956" cy="7244"/>
            </a:xfrm>
            <a:custGeom>
              <a:avLst/>
              <a:gdLst/>
              <a:ahLst/>
              <a:cxnLst/>
              <a:rect l="l" t="t" r="r" b="b"/>
              <a:pathLst>
                <a:path w="528" h="213" extrusionOk="0">
                  <a:moveTo>
                    <a:pt x="34" y="1"/>
                  </a:moveTo>
                  <a:lnTo>
                    <a:pt x="68" y="1"/>
                  </a:lnTo>
                  <a:lnTo>
                    <a:pt x="281" y="1"/>
                  </a:lnTo>
                  <a:cubicBezTo>
                    <a:pt x="357" y="1"/>
                    <a:pt x="425" y="1"/>
                    <a:pt x="493" y="43"/>
                  </a:cubicBezTo>
                  <a:cubicBezTo>
                    <a:pt x="527" y="43"/>
                    <a:pt x="527" y="77"/>
                    <a:pt x="493" y="111"/>
                  </a:cubicBezTo>
                  <a:lnTo>
                    <a:pt x="493" y="111"/>
                  </a:lnTo>
                  <a:cubicBezTo>
                    <a:pt x="357" y="213"/>
                    <a:pt x="179" y="179"/>
                    <a:pt x="34" y="111"/>
                  </a:cubicBezTo>
                  <a:cubicBezTo>
                    <a:pt x="0" y="77"/>
                    <a:pt x="34" y="43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1" name="Google Shape;521;p32"/>
            <p:cNvSpPr/>
            <p:nvPr/>
          </p:nvSpPr>
          <p:spPr>
            <a:xfrm rot="509322">
              <a:off x="8132441" y="4418027"/>
              <a:ext cx="15609" cy="7278"/>
            </a:xfrm>
            <a:custGeom>
              <a:avLst/>
              <a:gdLst/>
              <a:ahLst/>
              <a:cxnLst/>
              <a:rect l="l" t="t" r="r" b="b"/>
              <a:pathLst>
                <a:path w="459" h="214" extrusionOk="0">
                  <a:moveTo>
                    <a:pt x="34" y="1"/>
                  </a:moveTo>
                  <a:lnTo>
                    <a:pt x="68" y="1"/>
                  </a:lnTo>
                  <a:cubicBezTo>
                    <a:pt x="102" y="1"/>
                    <a:pt x="179" y="35"/>
                    <a:pt x="213" y="35"/>
                  </a:cubicBezTo>
                  <a:lnTo>
                    <a:pt x="349" y="35"/>
                  </a:lnTo>
                  <a:cubicBezTo>
                    <a:pt x="425" y="35"/>
                    <a:pt x="459" y="137"/>
                    <a:pt x="391" y="171"/>
                  </a:cubicBezTo>
                  <a:lnTo>
                    <a:pt x="391" y="171"/>
                  </a:lnTo>
                  <a:cubicBezTo>
                    <a:pt x="349" y="213"/>
                    <a:pt x="247" y="213"/>
                    <a:pt x="179" y="213"/>
                  </a:cubicBezTo>
                  <a:cubicBezTo>
                    <a:pt x="102" y="171"/>
                    <a:pt x="68" y="137"/>
                    <a:pt x="0" y="103"/>
                  </a:cubicBezTo>
                  <a:cubicBezTo>
                    <a:pt x="0" y="69"/>
                    <a:pt x="0" y="35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2" name="Google Shape;522;p32"/>
            <p:cNvSpPr/>
            <p:nvPr/>
          </p:nvSpPr>
          <p:spPr>
            <a:xfrm rot="509322">
              <a:off x="8260036" y="4466841"/>
              <a:ext cx="22853" cy="8400"/>
            </a:xfrm>
            <a:custGeom>
              <a:avLst/>
              <a:gdLst/>
              <a:ahLst/>
              <a:cxnLst/>
              <a:rect l="l" t="t" r="r" b="b"/>
              <a:pathLst>
                <a:path w="672" h="247" extrusionOk="0">
                  <a:moveTo>
                    <a:pt x="35" y="34"/>
                  </a:moveTo>
                  <a:cubicBezTo>
                    <a:pt x="35" y="0"/>
                    <a:pt x="77" y="0"/>
                    <a:pt x="77" y="0"/>
                  </a:cubicBezTo>
                  <a:cubicBezTo>
                    <a:pt x="179" y="34"/>
                    <a:pt x="290" y="34"/>
                    <a:pt x="358" y="68"/>
                  </a:cubicBezTo>
                  <a:cubicBezTo>
                    <a:pt x="460" y="68"/>
                    <a:pt x="536" y="68"/>
                    <a:pt x="604" y="136"/>
                  </a:cubicBezTo>
                  <a:cubicBezTo>
                    <a:pt x="672" y="136"/>
                    <a:pt x="638" y="213"/>
                    <a:pt x="604" y="247"/>
                  </a:cubicBezTo>
                  <a:lnTo>
                    <a:pt x="604" y="247"/>
                  </a:lnTo>
                  <a:cubicBezTo>
                    <a:pt x="502" y="247"/>
                    <a:pt x="426" y="247"/>
                    <a:pt x="324" y="213"/>
                  </a:cubicBezTo>
                  <a:cubicBezTo>
                    <a:pt x="247" y="170"/>
                    <a:pt x="145" y="136"/>
                    <a:pt x="35" y="102"/>
                  </a:cubicBezTo>
                  <a:cubicBezTo>
                    <a:pt x="1" y="102"/>
                    <a:pt x="1" y="34"/>
                    <a:pt x="35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3" name="Google Shape;523;p32"/>
            <p:cNvSpPr/>
            <p:nvPr/>
          </p:nvSpPr>
          <p:spPr>
            <a:xfrm rot="509322">
              <a:off x="8163134" y="4407944"/>
              <a:ext cx="14487" cy="7244"/>
            </a:xfrm>
            <a:custGeom>
              <a:avLst/>
              <a:gdLst/>
              <a:ahLst/>
              <a:cxnLst/>
              <a:rect l="l" t="t" r="r" b="b"/>
              <a:pathLst>
                <a:path w="426" h="213" extrusionOk="0">
                  <a:moveTo>
                    <a:pt x="35" y="0"/>
                  </a:moveTo>
                  <a:lnTo>
                    <a:pt x="69" y="0"/>
                  </a:lnTo>
                  <a:cubicBezTo>
                    <a:pt x="103" y="0"/>
                    <a:pt x="179" y="0"/>
                    <a:pt x="247" y="34"/>
                  </a:cubicBezTo>
                  <a:cubicBezTo>
                    <a:pt x="281" y="34"/>
                    <a:pt x="349" y="68"/>
                    <a:pt x="391" y="102"/>
                  </a:cubicBezTo>
                  <a:cubicBezTo>
                    <a:pt x="425" y="136"/>
                    <a:pt x="425" y="170"/>
                    <a:pt x="391" y="170"/>
                  </a:cubicBezTo>
                  <a:lnTo>
                    <a:pt x="349" y="212"/>
                  </a:lnTo>
                  <a:cubicBezTo>
                    <a:pt x="315" y="212"/>
                    <a:pt x="247" y="170"/>
                    <a:pt x="179" y="170"/>
                  </a:cubicBezTo>
                  <a:cubicBezTo>
                    <a:pt x="137" y="136"/>
                    <a:pt x="69" y="102"/>
                    <a:pt x="35" y="102"/>
                  </a:cubicBezTo>
                  <a:cubicBezTo>
                    <a:pt x="1" y="68"/>
                    <a:pt x="1" y="34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4" name="Google Shape;524;p32"/>
            <p:cNvSpPr/>
            <p:nvPr/>
          </p:nvSpPr>
          <p:spPr>
            <a:xfrm rot="509322">
              <a:off x="8174655" y="4427224"/>
              <a:ext cx="22853" cy="10746"/>
            </a:xfrm>
            <a:custGeom>
              <a:avLst/>
              <a:gdLst/>
              <a:ahLst/>
              <a:cxnLst/>
              <a:rect l="l" t="t" r="r" b="b"/>
              <a:pathLst>
                <a:path w="672" h="316" extrusionOk="0">
                  <a:moveTo>
                    <a:pt x="34" y="1"/>
                  </a:moveTo>
                  <a:lnTo>
                    <a:pt x="34" y="1"/>
                  </a:lnTo>
                  <a:cubicBezTo>
                    <a:pt x="136" y="35"/>
                    <a:pt x="247" y="35"/>
                    <a:pt x="349" y="69"/>
                  </a:cubicBezTo>
                  <a:cubicBezTo>
                    <a:pt x="425" y="103"/>
                    <a:pt x="561" y="103"/>
                    <a:pt x="638" y="179"/>
                  </a:cubicBezTo>
                  <a:cubicBezTo>
                    <a:pt x="672" y="179"/>
                    <a:pt x="672" y="247"/>
                    <a:pt x="638" y="247"/>
                  </a:cubicBezTo>
                  <a:lnTo>
                    <a:pt x="638" y="247"/>
                  </a:lnTo>
                  <a:cubicBezTo>
                    <a:pt x="425" y="315"/>
                    <a:pt x="179" y="179"/>
                    <a:pt x="0" y="69"/>
                  </a:cubicBezTo>
                  <a:cubicBezTo>
                    <a:pt x="0" y="69"/>
                    <a:pt x="0" y="1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5" name="Google Shape;525;p32"/>
            <p:cNvSpPr/>
            <p:nvPr/>
          </p:nvSpPr>
          <p:spPr>
            <a:xfrm rot="509322">
              <a:off x="8166425" y="4442137"/>
              <a:ext cx="27750" cy="9556"/>
            </a:xfrm>
            <a:custGeom>
              <a:avLst/>
              <a:gdLst/>
              <a:ahLst/>
              <a:cxnLst/>
              <a:rect l="l" t="t" r="r" b="b"/>
              <a:pathLst>
                <a:path w="816" h="281" extrusionOk="0">
                  <a:moveTo>
                    <a:pt x="34" y="0"/>
                  </a:moveTo>
                  <a:lnTo>
                    <a:pt x="68" y="0"/>
                  </a:lnTo>
                  <a:cubicBezTo>
                    <a:pt x="280" y="0"/>
                    <a:pt x="603" y="34"/>
                    <a:pt x="782" y="179"/>
                  </a:cubicBezTo>
                  <a:cubicBezTo>
                    <a:pt x="816" y="179"/>
                    <a:pt x="816" y="247"/>
                    <a:pt x="782" y="247"/>
                  </a:cubicBezTo>
                  <a:lnTo>
                    <a:pt x="782" y="281"/>
                  </a:lnTo>
                  <a:cubicBezTo>
                    <a:pt x="637" y="281"/>
                    <a:pt x="527" y="247"/>
                    <a:pt x="425" y="213"/>
                  </a:cubicBezTo>
                  <a:cubicBezTo>
                    <a:pt x="280" y="179"/>
                    <a:pt x="178" y="145"/>
                    <a:pt x="34" y="111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6" name="Google Shape;526;p32"/>
            <p:cNvSpPr/>
            <p:nvPr/>
          </p:nvSpPr>
          <p:spPr>
            <a:xfrm rot="509322">
              <a:off x="8212433" y="4460993"/>
              <a:ext cx="24009" cy="8400"/>
            </a:xfrm>
            <a:custGeom>
              <a:avLst/>
              <a:gdLst/>
              <a:ahLst/>
              <a:cxnLst/>
              <a:rect l="l" t="t" r="r" b="b"/>
              <a:pathLst>
                <a:path w="706" h="247" extrusionOk="0">
                  <a:moveTo>
                    <a:pt x="35" y="0"/>
                  </a:moveTo>
                  <a:lnTo>
                    <a:pt x="103" y="0"/>
                  </a:lnTo>
                  <a:cubicBezTo>
                    <a:pt x="171" y="34"/>
                    <a:pt x="281" y="34"/>
                    <a:pt x="383" y="34"/>
                  </a:cubicBezTo>
                  <a:cubicBezTo>
                    <a:pt x="425" y="34"/>
                    <a:pt x="459" y="68"/>
                    <a:pt x="493" y="68"/>
                  </a:cubicBezTo>
                  <a:lnTo>
                    <a:pt x="672" y="68"/>
                  </a:lnTo>
                  <a:cubicBezTo>
                    <a:pt x="706" y="68"/>
                    <a:pt x="706" y="136"/>
                    <a:pt x="672" y="179"/>
                  </a:cubicBezTo>
                  <a:lnTo>
                    <a:pt x="672" y="179"/>
                  </a:lnTo>
                  <a:cubicBezTo>
                    <a:pt x="493" y="247"/>
                    <a:pt x="247" y="213"/>
                    <a:pt x="69" y="136"/>
                  </a:cubicBezTo>
                  <a:cubicBezTo>
                    <a:pt x="1" y="136"/>
                    <a:pt x="1" y="34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7" name="Google Shape;527;p32"/>
            <p:cNvSpPr/>
            <p:nvPr/>
          </p:nvSpPr>
          <p:spPr>
            <a:xfrm rot="509322">
              <a:off x="8224598" y="4436823"/>
              <a:ext cx="20541" cy="7278"/>
            </a:xfrm>
            <a:custGeom>
              <a:avLst/>
              <a:gdLst/>
              <a:ahLst/>
              <a:cxnLst/>
              <a:rect l="l" t="t" r="r" b="b"/>
              <a:pathLst>
                <a:path w="604" h="214" extrusionOk="0">
                  <a:moveTo>
                    <a:pt x="34" y="1"/>
                  </a:moveTo>
                  <a:lnTo>
                    <a:pt x="68" y="1"/>
                  </a:lnTo>
                  <a:cubicBezTo>
                    <a:pt x="136" y="1"/>
                    <a:pt x="246" y="35"/>
                    <a:pt x="314" y="35"/>
                  </a:cubicBezTo>
                  <a:cubicBezTo>
                    <a:pt x="391" y="35"/>
                    <a:pt x="493" y="1"/>
                    <a:pt x="561" y="35"/>
                  </a:cubicBezTo>
                  <a:cubicBezTo>
                    <a:pt x="603" y="77"/>
                    <a:pt x="603" y="111"/>
                    <a:pt x="561" y="145"/>
                  </a:cubicBezTo>
                  <a:lnTo>
                    <a:pt x="561" y="145"/>
                  </a:lnTo>
                  <a:cubicBezTo>
                    <a:pt x="493" y="213"/>
                    <a:pt x="391" y="179"/>
                    <a:pt x="314" y="179"/>
                  </a:cubicBezTo>
                  <a:cubicBezTo>
                    <a:pt x="212" y="179"/>
                    <a:pt x="136" y="145"/>
                    <a:pt x="34" y="111"/>
                  </a:cubicBezTo>
                  <a:cubicBezTo>
                    <a:pt x="0" y="77"/>
                    <a:pt x="0" y="35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8" name="Google Shape;528;p32"/>
            <p:cNvSpPr/>
            <p:nvPr/>
          </p:nvSpPr>
          <p:spPr>
            <a:xfrm rot="509322">
              <a:off x="8201767" y="4417303"/>
              <a:ext cx="15643" cy="7244"/>
            </a:xfrm>
            <a:custGeom>
              <a:avLst/>
              <a:gdLst/>
              <a:ahLst/>
              <a:cxnLst/>
              <a:rect l="l" t="t" r="r" b="b"/>
              <a:pathLst>
                <a:path w="460" h="213" extrusionOk="0">
                  <a:moveTo>
                    <a:pt x="34" y="0"/>
                  </a:moveTo>
                  <a:lnTo>
                    <a:pt x="77" y="0"/>
                  </a:lnTo>
                  <a:cubicBezTo>
                    <a:pt x="145" y="0"/>
                    <a:pt x="179" y="34"/>
                    <a:pt x="247" y="34"/>
                  </a:cubicBezTo>
                  <a:cubicBezTo>
                    <a:pt x="289" y="34"/>
                    <a:pt x="323" y="34"/>
                    <a:pt x="323" y="68"/>
                  </a:cubicBezTo>
                  <a:cubicBezTo>
                    <a:pt x="357" y="68"/>
                    <a:pt x="391" y="68"/>
                    <a:pt x="425" y="110"/>
                  </a:cubicBezTo>
                  <a:cubicBezTo>
                    <a:pt x="459" y="110"/>
                    <a:pt x="459" y="178"/>
                    <a:pt x="425" y="212"/>
                  </a:cubicBezTo>
                  <a:lnTo>
                    <a:pt x="425" y="212"/>
                  </a:lnTo>
                  <a:lnTo>
                    <a:pt x="323" y="212"/>
                  </a:lnTo>
                  <a:lnTo>
                    <a:pt x="213" y="212"/>
                  </a:lnTo>
                  <a:cubicBezTo>
                    <a:pt x="145" y="178"/>
                    <a:pt x="77" y="144"/>
                    <a:pt x="34" y="110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9" name="Google Shape;529;p32"/>
            <p:cNvSpPr/>
            <p:nvPr/>
          </p:nvSpPr>
          <p:spPr>
            <a:xfrm rot="509322">
              <a:off x="8264589" y="4442726"/>
              <a:ext cx="19384" cy="11018"/>
            </a:xfrm>
            <a:custGeom>
              <a:avLst/>
              <a:gdLst/>
              <a:ahLst/>
              <a:cxnLst/>
              <a:rect l="l" t="t" r="r" b="b"/>
              <a:pathLst>
                <a:path w="570" h="324" extrusionOk="0">
                  <a:moveTo>
                    <a:pt x="77" y="35"/>
                  </a:moveTo>
                  <a:cubicBezTo>
                    <a:pt x="77" y="1"/>
                    <a:pt x="111" y="1"/>
                    <a:pt x="111" y="35"/>
                  </a:cubicBezTo>
                  <a:cubicBezTo>
                    <a:pt x="179" y="77"/>
                    <a:pt x="290" y="111"/>
                    <a:pt x="358" y="111"/>
                  </a:cubicBezTo>
                  <a:cubicBezTo>
                    <a:pt x="426" y="111"/>
                    <a:pt x="502" y="111"/>
                    <a:pt x="570" y="179"/>
                  </a:cubicBezTo>
                  <a:cubicBezTo>
                    <a:pt x="570" y="213"/>
                    <a:pt x="570" y="247"/>
                    <a:pt x="536" y="247"/>
                  </a:cubicBezTo>
                  <a:lnTo>
                    <a:pt x="536" y="290"/>
                  </a:lnTo>
                  <a:cubicBezTo>
                    <a:pt x="468" y="324"/>
                    <a:pt x="358" y="290"/>
                    <a:pt x="290" y="290"/>
                  </a:cubicBezTo>
                  <a:cubicBezTo>
                    <a:pt x="213" y="247"/>
                    <a:pt x="145" y="213"/>
                    <a:pt x="43" y="145"/>
                  </a:cubicBezTo>
                  <a:cubicBezTo>
                    <a:pt x="1" y="111"/>
                    <a:pt x="43" y="77"/>
                    <a:pt x="77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0" name="Google Shape;530;p32"/>
            <p:cNvSpPr/>
            <p:nvPr/>
          </p:nvSpPr>
          <p:spPr>
            <a:xfrm rot="509322">
              <a:off x="8079767" y="4402060"/>
              <a:ext cx="24281" cy="9862"/>
            </a:xfrm>
            <a:custGeom>
              <a:avLst/>
              <a:gdLst/>
              <a:ahLst/>
              <a:cxnLst/>
              <a:rect l="l" t="t" r="r" b="b"/>
              <a:pathLst>
                <a:path w="714" h="290" extrusionOk="0">
                  <a:moveTo>
                    <a:pt x="34" y="43"/>
                  </a:moveTo>
                  <a:lnTo>
                    <a:pt x="77" y="43"/>
                  </a:lnTo>
                  <a:cubicBezTo>
                    <a:pt x="179" y="1"/>
                    <a:pt x="289" y="43"/>
                    <a:pt x="357" y="43"/>
                  </a:cubicBezTo>
                  <a:cubicBezTo>
                    <a:pt x="459" y="77"/>
                    <a:pt x="569" y="77"/>
                    <a:pt x="671" y="111"/>
                  </a:cubicBezTo>
                  <a:cubicBezTo>
                    <a:pt x="714" y="145"/>
                    <a:pt x="714" y="213"/>
                    <a:pt x="671" y="256"/>
                  </a:cubicBezTo>
                  <a:lnTo>
                    <a:pt x="637" y="256"/>
                  </a:lnTo>
                  <a:cubicBezTo>
                    <a:pt x="535" y="290"/>
                    <a:pt x="425" y="213"/>
                    <a:pt x="323" y="213"/>
                  </a:cubicBezTo>
                  <a:cubicBezTo>
                    <a:pt x="247" y="179"/>
                    <a:pt x="145" y="179"/>
                    <a:pt x="34" y="145"/>
                  </a:cubicBezTo>
                  <a:cubicBezTo>
                    <a:pt x="0" y="111"/>
                    <a:pt x="0" y="43"/>
                    <a:pt x="34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1" name="Google Shape;531;p32"/>
            <p:cNvSpPr/>
            <p:nvPr/>
          </p:nvSpPr>
          <p:spPr>
            <a:xfrm>
              <a:off x="8123306" y="4256437"/>
              <a:ext cx="19078" cy="9590"/>
            </a:xfrm>
            <a:custGeom>
              <a:avLst/>
              <a:gdLst/>
              <a:ahLst/>
              <a:cxnLst/>
              <a:rect l="l" t="t" r="r" b="b"/>
              <a:pathLst>
                <a:path w="561" h="282" extrusionOk="0">
                  <a:moveTo>
                    <a:pt x="34" y="1"/>
                  </a:moveTo>
                  <a:lnTo>
                    <a:pt x="102" y="1"/>
                  </a:lnTo>
                  <a:cubicBezTo>
                    <a:pt x="136" y="1"/>
                    <a:pt x="170" y="1"/>
                    <a:pt x="213" y="35"/>
                  </a:cubicBezTo>
                  <a:lnTo>
                    <a:pt x="213" y="1"/>
                  </a:lnTo>
                  <a:lnTo>
                    <a:pt x="247" y="1"/>
                  </a:lnTo>
                  <a:cubicBezTo>
                    <a:pt x="281" y="35"/>
                    <a:pt x="315" y="35"/>
                    <a:pt x="349" y="69"/>
                  </a:cubicBezTo>
                  <a:cubicBezTo>
                    <a:pt x="425" y="69"/>
                    <a:pt x="493" y="111"/>
                    <a:pt x="561" y="145"/>
                  </a:cubicBezTo>
                  <a:cubicBezTo>
                    <a:pt x="561" y="179"/>
                    <a:pt x="561" y="247"/>
                    <a:pt x="527" y="247"/>
                  </a:cubicBezTo>
                  <a:cubicBezTo>
                    <a:pt x="527" y="281"/>
                    <a:pt x="493" y="281"/>
                    <a:pt x="493" y="281"/>
                  </a:cubicBezTo>
                  <a:cubicBezTo>
                    <a:pt x="425" y="281"/>
                    <a:pt x="349" y="247"/>
                    <a:pt x="281" y="213"/>
                  </a:cubicBezTo>
                  <a:cubicBezTo>
                    <a:pt x="213" y="179"/>
                    <a:pt x="136" y="145"/>
                    <a:pt x="68" y="111"/>
                  </a:cubicBezTo>
                  <a:cubicBezTo>
                    <a:pt x="0" y="111"/>
                    <a:pt x="0" y="35"/>
                    <a:pt x="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2" name="Google Shape;532;p32"/>
            <p:cNvSpPr/>
            <p:nvPr/>
          </p:nvSpPr>
          <p:spPr>
            <a:xfrm>
              <a:off x="8100181" y="4251540"/>
              <a:ext cx="18228" cy="9862"/>
            </a:xfrm>
            <a:custGeom>
              <a:avLst/>
              <a:gdLst/>
              <a:ahLst/>
              <a:cxnLst/>
              <a:rect l="l" t="t" r="r" b="b"/>
              <a:pathLst>
                <a:path w="536" h="290" extrusionOk="0">
                  <a:moveTo>
                    <a:pt x="1" y="43"/>
                  </a:moveTo>
                  <a:lnTo>
                    <a:pt x="43" y="0"/>
                  </a:lnTo>
                  <a:cubicBezTo>
                    <a:pt x="213" y="43"/>
                    <a:pt x="357" y="111"/>
                    <a:pt x="502" y="179"/>
                  </a:cubicBezTo>
                  <a:cubicBezTo>
                    <a:pt x="536" y="179"/>
                    <a:pt x="536" y="213"/>
                    <a:pt x="502" y="255"/>
                  </a:cubicBezTo>
                  <a:lnTo>
                    <a:pt x="502" y="255"/>
                  </a:lnTo>
                  <a:cubicBezTo>
                    <a:pt x="323" y="289"/>
                    <a:pt x="145" y="213"/>
                    <a:pt x="1" y="1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3" name="Google Shape;533;p32"/>
            <p:cNvSpPr/>
            <p:nvPr/>
          </p:nvSpPr>
          <p:spPr>
            <a:xfrm>
              <a:off x="8127931" y="4275821"/>
              <a:ext cx="20541" cy="10712"/>
            </a:xfrm>
            <a:custGeom>
              <a:avLst/>
              <a:gdLst/>
              <a:ahLst/>
              <a:cxnLst/>
              <a:rect l="l" t="t" r="r" b="b"/>
              <a:pathLst>
                <a:path w="604" h="315" extrusionOk="0">
                  <a:moveTo>
                    <a:pt x="34" y="0"/>
                  </a:moveTo>
                  <a:lnTo>
                    <a:pt x="77" y="0"/>
                  </a:lnTo>
                  <a:cubicBezTo>
                    <a:pt x="145" y="34"/>
                    <a:pt x="247" y="68"/>
                    <a:pt x="357" y="68"/>
                  </a:cubicBezTo>
                  <a:cubicBezTo>
                    <a:pt x="425" y="102"/>
                    <a:pt x="535" y="102"/>
                    <a:pt x="569" y="178"/>
                  </a:cubicBezTo>
                  <a:cubicBezTo>
                    <a:pt x="603" y="178"/>
                    <a:pt x="603" y="246"/>
                    <a:pt x="569" y="280"/>
                  </a:cubicBezTo>
                  <a:lnTo>
                    <a:pt x="569" y="280"/>
                  </a:lnTo>
                  <a:cubicBezTo>
                    <a:pt x="459" y="314"/>
                    <a:pt x="391" y="280"/>
                    <a:pt x="289" y="246"/>
                  </a:cubicBezTo>
                  <a:cubicBezTo>
                    <a:pt x="213" y="212"/>
                    <a:pt x="111" y="136"/>
                    <a:pt x="34" y="102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4" name="Google Shape;534;p32"/>
            <p:cNvSpPr/>
            <p:nvPr/>
          </p:nvSpPr>
          <p:spPr>
            <a:xfrm>
              <a:off x="8132828" y="4298640"/>
              <a:ext cx="17956" cy="9556"/>
            </a:xfrm>
            <a:custGeom>
              <a:avLst/>
              <a:gdLst/>
              <a:ahLst/>
              <a:cxnLst/>
              <a:rect l="l" t="t" r="r" b="b"/>
              <a:pathLst>
                <a:path w="528" h="281" extrusionOk="0">
                  <a:moveTo>
                    <a:pt x="1" y="0"/>
                  </a:moveTo>
                  <a:lnTo>
                    <a:pt x="1" y="0"/>
                  </a:lnTo>
                  <a:cubicBezTo>
                    <a:pt x="103" y="0"/>
                    <a:pt x="179" y="34"/>
                    <a:pt x="247" y="68"/>
                  </a:cubicBezTo>
                  <a:cubicBezTo>
                    <a:pt x="315" y="102"/>
                    <a:pt x="425" y="102"/>
                    <a:pt x="493" y="145"/>
                  </a:cubicBezTo>
                  <a:cubicBezTo>
                    <a:pt x="527" y="178"/>
                    <a:pt x="527" y="246"/>
                    <a:pt x="493" y="246"/>
                  </a:cubicBezTo>
                  <a:cubicBezTo>
                    <a:pt x="493" y="280"/>
                    <a:pt x="459" y="280"/>
                    <a:pt x="459" y="280"/>
                  </a:cubicBezTo>
                  <a:cubicBezTo>
                    <a:pt x="391" y="280"/>
                    <a:pt x="281" y="246"/>
                    <a:pt x="179" y="178"/>
                  </a:cubicBezTo>
                  <a:cubicBezTo>
                    <a:pt x="103" y="145"/>
                    <a:pt x="35" y="102"/>
                    <a:pt x="1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5" name="Google Shape;535;p32"/>
            <p:cNvSpPr/>
            <p:nvPr/>
          </p:nvSpPr>
          <p:spPr>
            <a:xfrm>
              <a:off x="8159422" y="4276943"/>
              <a:ext cx="21697" cy="13331"/>
            </a:xfrm>
            <a:custGeom>
              <a:avLst/>
              <a:gdLst/>
              <a:ahLst/>
              <a:cxnLst/>
              <a:rect l="l" t="t" r="r" b="b"/>
              <a:pathLst>
                <a:path w="638" h="392" extrusionOk="0">
                  <a:moveTo>
                    <a:pt x="34" y="1"/>
                  </a:moveTo>
                  <a:lnTo>
                    <a:pt x="68" y="1"/>
                  </a:lnTo>
                  <a:cubicBezTo>
                    <a:pt x="170" y="35"/>
                    <a:pt x="280" y="69"/>
                    <a:pt x="348" y="145"/>
                  </a:cubicBezTo>
                  <a:cubicBezTo>
                    <a:pt x="459" y="179"/>
                    <a:pt x="527" y="179"/>
                    <a:pt x="595" y="247"/>
                  </a:cubicBezTo>
                  <a:cubicBezTo>
                    <a:pt x="637" y="281"/>
                    <a:pt x="637" y="358"/>
                    <a:pt x="595" y="358"/>
                  </a:cubicBezTo>
                  <a:cubicBezTo>
                    <a:pt x="561" y="392"/>
                    <a:pt x="561" y="392"/>
                    <a:pt x="527" y="392"/>
                  </a:cubicBezTo>
                  <a:cubicBezTo>
                    <a:pt x="459" y="392"/>
                    <a:pt x="348" y="315"/>
                    <a:pt x="280" y="247"/>
                  </a:cubicBezTo>
                  <a:cubicBezTo>
                    <a:pt x="170" y="213"/>
                    <a:pt x="102" y="145"/>
                    <a:pt x="34" y="103"/>
                  </a:cubicBezTo>
                  <a:cubicBezTo>
                    <a:pt x="0" y="69"/>
                    <a:pt x="0" y="35"/>
                    <a:pt x="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6" name="Google Shape;536;p32"/>
            <p:cNvSpPr/>
            <p:nvPr/>
          </p:nvSpPr>
          <p:spPr>
            <a:xfrm>
              <a:off x="8166632" y="4300953"/>
              <a:ext cx="22853" cy="14453"/>
            </a:xfrm>
            <a:custGeom>
              <a:avLst/>
              <a:gdLst/>
              <a:ahLst/>
              <a:cxnLst/>
              <a:rect l="l" t="t" r="r" b="b"/>
              <a:pathLst>
                <a:path w="672" h="425" extrusionOk="0">
                  <a:moveTo>
                    <a:pt x="34" y="34"/>
                  </a:moveTo>
                  <a:cubicBezTo>
                    <a:pt x="34" y="0"/>
                    <a:pt x="68" y="0"/>
                    <a:pt x="68" y="0"/>
                  </a:cubicBezTo>
                  <a:cubicBezTo>
                    <a:pt x="170" y="34"/>
                    <a:pt x="281" y="110"/>
                    <a:pt x="383" y="144"/>
                  </a:cubicBezTo>
                  <a:cubicBezTo>
                    <a:pt x="459" y="178"/>
                    <a:pt x="561" y="246"/>
                    <a:pt x="638" y="289"/>
                  </a:cubicBezTo>
                  <a:cubicBezTo>
                    <a:pt x="672" y="323"/>
                    <a:pt x="672" y="357"/>
                    <a:pt x="638" y="391"/>
                  </a:cubicBezTo>
                  <a:lnTo>
                    <a:pt x="595" y="391"/>
                  </a:lnTo>
                  <a:cubicBezTo>
                    <a:pt x="383" y="425"/>
                    <a:pt x="136" y="246"/>
                    <a:pt x="34" y="110"/>
                  </a:cubicBezTo>
                  <a:cubicBezTo>
                    <a:pt x="0" y="77"/>
                    <a:pt x="0" y="34"/>
                    <a:pt x="34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7" name="Google Shape;537;p32"/>
            <p:cNvSpPr/>
            <p:nvPr/>
          </p:nvSpPr>
          <p:spPr>
            <a:xfrm>
              <a:off x="8183397" y="4328669"/>
              <a:ext cx="15609" cy="9556"/>
            </a:xfrm>
            <a:custGeom>
              <a:avLst/>
              <a:gdLst/>
              <a:ahLst/>
              <a:cxnLst/>
              <a:rect l="l" t="t" r="r" b="b"/>
              <a:pathLst>
                <a:path w="459" h="281" extrusionOk="0">
                  <a:moveTo>
                    <a:pt x="34" y="35"/>
                  </a:moveTo>
                  <a:cubicBezTo>
                    <a:pt x="68" y="1"/>
                    <a:pt x="68" y="1"/>
                    <a:pt x="102" y="1"/>
                  </a:cubicBezTo>
                  <a:cubicBezTo>
                    <a:pt x="145" y="35"/>
                    <a:pt x="213" y="35"/>
                    <a:pt x="247" y="69"/>
                  </a:cubicBezTo>
                  <a:cubicBezTo>
                    <a:pt x="314" y="69"/>
                    <a:pt x="391" y="69"/>
                    <a:pt x="459" y="145"/>
                  </a:cubicBezTo>
                  <a:cubicBezTo>
                    <a:pt x="459" y="179"/>
                    <a:pt x="459" y="213"/>
                    <a:pt x="425" y="247"/>
                  </a:cubicBezTo>
                  <a:lnTo>
                    <a:pt x="425" y="247"/>
                  </a:lnTo>
                  <a:cubicBezTo>
                    <a:pt x="357" y="281"/>
                    <a:pt x="280" y="247"/>
                    <a:pt x="213" y="247"/>
                  </a:cubicBezTo>
                  <a:cubicBezTo>
                    <a:pt x="145" y="213"/>
                    <a:pt x="68" y="179"/>
                    <a:pt x="34" y="145"/>
                  </a:cubicBezTo>
                  <a:cubicBezTo>
                    <a:pt x="0" y="111"/>
                    <a:pt x="0" y="35"/>
                    <a:pt x="34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8" name="Google Shape;538;p32"/>
            <p:cNvSpPr/>
            <p:nvPr/>
          </p:nvSpPr>
          <p:spPr>
            <a:xfrm>
              <a:off x="8197816" y="4308162"/>
              <a:ext cx="19418" cy="13331"/>
            </a:xfrm>
            <a:custGeom>
              <a:avLst/>
              <a:gdLst/>
              <a:ahLst/>
              <a:cxnLst/>
              <a:rect l="l" t="t" r="r" b="b"/>
              <a:pathLst>
                <a:path w="571" h="392" extrusionOk="0">
                  <a:moveTo>
                    <a:pt x="35" y="0"/>
                  </a:moveTo>
                  <a:lnTo>
                    <a:pt x="69" y="0"/>
                  </a:lnTo>
                  <a:cubicBezTo>
                    <a:pt x="145" y="34"/>
                    <a:pt x="213" y="111"/>
                    <a:pt x="281" y="111"/>
                  </a:cubicBezTo>
                  <a:cubicBezTo>
                    <a:pt x="358" y="145"/>
                    <a:pt x="426" y="179"/>
                    <a:pt x="494" y="213"/>
                  </a:cubicBezTo>
                  <a:cubicBezTo>
                    <a:pt x="570" y="213"/>
                    <a:pt x="570" y="289"/>
                    <a:pt x="528" y="323"/>
                  </a:cubicBezTo>
                  <a:lnTo>
                    <a:pt x="494" y="323"/>
                  </a:lnTo>
                  <a:cubicBezTo>
                    <a:pt x="315" y="391"/>
                    <a:pt x="103" y="247"/>
                    <a:pt x="1" y="77"/>
                  </a:cubicBezTo>
                  <a:cubicBezTo>
                    <a:pt x="1" y="34"/>
                    <a:pt x="1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9" name="Google Shape;539;p32"/>
            <p:cNvSpPr/>
            <p:nvPr/>
          </p:nvSpPr>
          <p:spPr>
            <a:xfrm>
              <a:off x="8195504" y="4287656"/>
              <a:ext cx="17956" cy="11018"/>
            </a:xfrm>
            <a:custGeom>
              <a:avLst/>
              <a:gdLst/>
              <a:ahLst/>
              <a:cxnLst/>
              <a:rect l="l" t="t" r="r" b="b"/>
              <a:pathLst>
                <a:path w="528" h="324" extrusionOk="0">
                  <a:moveTo>
                    <a:pt x="35" y="43"/>
                  </a:moveTo>
                  <a:cubicBezTo>
                    <a:pt x="69" y="0"/>
                    <a:pt x="69" y="0"/>
                    <a:pt x="103" y="0"/>
                  </a:cubicBezTo>
                  <a:cubicBezTo>
                    <a:pt x="137" y="77"/>
                    <a:pt x="213" y="77"/>
                    <a:pt x="281" y="111"/>
                  </a:cubicBezTo>
                  <a:cubicBezTo>
                    <a:pt x="349" y="145"/>
                    <a:pt x="426" y="145"/>
                    <a:pt x="494" y="179"/>
                  </a:cubicBezTo>
                  <a:cubicBezTo>
                    <a:pt x="528" y="213"/>
                    <a:pt x="528" y="289"/>
                    <a:pt x="494" y="289"/>
                  </a:cubicBezTo>
                  <a:cubicBezTo>
                    <a:pt x="460" y="289"/>
                    <a:pt x="460" y="323"/>
                    <a:pt x="460" y="323"/>
                  </a:cubicBezTo>
                  <a:cubicBezTo>
                    <a:pt x="383" y="323"/>
                    <a:pt x="281" y="289"/>
                    <a:pt x="247" y="255"/>
                  </a:cubicBezTo>
                  <a:cubicBezTo>
                    <a:pt x="171" y="213"/>
                    <a:pt x="103" y="179"/>
                    <a:pt x="35" y="111"/>
                  </a:cubicBezTo>
                  <a:cubicBezTo>
                    <a:pt x="1" y="111"/>
                    <a:pt x="1" y="43"/>
                    <a:pt x="35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0" name="Google Shape;540;p32"/>
            <p:cNvSpPr/>
            <p:nvPr/>
          </p:nvSpPr>
          <p:spPr>
            <a:xfrm>
              <a:off x="8238863" y="4328669"/>
              <a:ext cx="20234" cy="11018"/>
            </a:xfrm>
            <a:custGeom>
              <a:avLst/>
              <a:gdLst/>
              <a:ahLst/>
              <a:cxnLst/>
              <a:rect l="l" t="t" r="r" b="b"/>
              <a:pathLst>
                <a:path w="595" h="324" extrusionOk="0">
                  <a:moveTo>
                    <a:pt x="34" y="1"/>
                  </a:moveTo>
                  <a:lnTo>
                    <a:pt x="68" y="1"/>
                  </a:lnTo>
                  <a:cubicBezTo>
                    <a:pt x="170" y="35"/>
                    <a:pt x="247" y="35"/>
                    <a:pt x="314" y="69"/>
                  </a:cubicBezTo>
                  <a:cubicBezTo>
                    <a:pt x="382" y="111"/>
                    <a:pt x="459" y="111"/>
                    <a:pt x="561" y="145"/>
                  </a:cubicBezTo>
                  <a:cubicBezTo>
                    <a:pt x="595" y="179"/>
                    <a:pt x="595" y="247"/>
                    <a:pt x="561" y="281"/>
                  </a:cubicBezTo>
                  <a:lnTo>
                    <a:pt x="527" y="281"/>
                  </a:lnTo>
                  <a:cubicBezTo>
                    <a:pt x="348" y="323"/>
                    <a:pt x="136" y="213"/>
                    <a:pt x="0" y="69"/>
                  </a:cubicBezTo>
                  <a:cubicBezTo>
                    <a:pt x="0" y="35"/>
                    <a:pt x="0" y="35"/>
                    <a:pt x="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1" name="Google Shape;541;p32"/>
            <p:cNvSpPr/>
            <p:nvPr/>
          </p:nvSpPr>
          <p:spPr>
            <a:xfrm>
              <a:off x="8221792" y="4339653"/>
              <a:ext cx="21731" cy="13025"/>
            </a:xfrm>
            <a:custGeom>
              <a:avLst/>
              <a:gdLst/>
              <a:ahLst/>
              <a:cxnLst/>
              <a:rect l="l" t="t" r="r" b="b"/>
              <a:pathLst>
                <a:path w="639" h="383" extrusionOk="0">
                  <a:moveTo>
                    <a:pt x="35" y="34"/>
                  </a:moveTo>
                  <a:cubicBezTo>
                    <a:pt x="35" y="0"/>
                    <a:pt x="77" y="0"/>
                    <a:pt x="77" y="0"/>
                  </a:cubicBezTo>
                  <a:cubicBezTo>
                    <a:pt x="179" y="34"/>
                    <a:pt x="290" y="68"/>
                    <a:pt x="358" y="136"/>
                  </a:cubicBezTo>
                  <a:cubicBezTo>
                    <a:pt x="460" y="170"/>
                    <a:pt x="536" y="213"/>
                    <a:pt x="604" y="281"/>
                  </a:cubicBezTo>
                  <a:cubicBezTo>
                    <a:pt x="638" y="315"/>
                    <a:pt x="638" y="349"/>
                    <a:pt x="604" y="383"/>
                  </a:cubicBezTo>
                  <a:lnTo>
                    <a:pt x="570" y="383"/>
                  </a:lnTo>
                  <a:cubicBezTo>
                    <a:pt x="460" y="383"/>
                    <a:pt x="392" y="349"/>
                    <a:pt x="290" y="315"/>
                  </a:cubicBezTo>
                  <a:cubicBezTo>
                    <a:pt x="179" y="247"/>
                    <a:pt x="77" y="213"/>
                    <a:pt x="35" y="102"/>
                  </a:cubicBezTo>
                  <a:cubicBezTo>
                    <a:pt x="1" y="68"/>
                    <a:pt x="1" y="34"/>
                    <a:pt x="35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2" name="Google Shape;542;p32"/>
            <p:cNvSpPr/>
            <p:nvPr/>
          </p:nvSpPr>
          <p:spPr>
            <a:xfrm>
              <a:off x="8266308" y="4358731"/>
              <a:ext cx="19384" cy="10984"/>
            </a:xfrm>
            <a:custGeom>
              <a:avLst/>
              <a:gdLst/>
              <a:ahLst/>
              <a:cxnLst/>
              <a:rect l="l" t="t" r="r" b="b"/>
              <a:pathLst>
                <a:path w="570" h="323" extrusionOk="0">
                  <a:moveTo>
                    <a:pt x="43" y="0"/>
                  </a:moveTo>
                  <a:lnTo>
                    <a:pt x="111" y="0"/>
                  </a:lnTo>
                  <a:cubicBezTo>
                    <a:pt x="179" y="34"/>
                    <a:pt x="255" y="76"/>
                    <a:pt x="323" y="110"/>
                  </a:cubicBezTo>
                  <a:cubicBezTo>
                    <a:pt x="391" y="144"/>
                    <a:pt x="467" y="144"/>
                    <a:pt x="535" y="212"/>
                  </a:cubicBezTo>
                  <a:cubicBezTo>
                    <a:pt x="569" y="212"/>
                    <a:pt x="569" y="289"/>
                    <a:pt x="535" y="323"/>
                  </a:cubicBezTo>
                  <a:lnTo>
                    <a:pt x="501" y="323"/>
                  </a:lnTo>
                  <a:cubicBezTo>
                    <a:pt x="323" y="323"/>
                    <a:pt x="145" y="212"/>
                    <a:pt x="43" y="110"/>
                  </a:cubicBezTo>
                  <a:cubicBezTo>
                    <a:pt x="0" y="76"/>
                    <a:pt x="0" y="34"/>
                    <a:pt x="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3" name="Google Shape;543;p32"/>
            <p:cNvSpPr/>
            <p:nvPr/>
          </p:nvSpPr>
          <p:spPr>
            <a:xfrm>
              <a:off x="8225567" y="4357575"/>
              <a:ext cx="20541" cy="12141"/>
            </a:xfrm>
            <a:custGeom>
              <a:avLst/>
              <a:gdLst/>
              <a:ahLst/>
              <a:cxnLst/>
              <a:rect l="l" t="t" r="r" b="b"/>
              <a:pathLst>
                <a:path w="604" h="357" extrusionOk="0">
                  <a:moveTo>
                    <a:pt x="34" y="0"/>
                  </a:moveTo>
                  <a:lnTo>
                    <a:pt x="68" y="0"/>
                  </a:lnTo>
                  <a:cubicBezTo>
                    <a:pt x="136" y="34"/>
                    <a:pt x="213" y="68"/>
                    <a:pt x="315" y="110"/>
                  </a:cubicBezTo>
                  <a:cubicBezTo>
                    <a:pt x="391" y="144"/>
                    <a:pt x="493" y="144"/>
                    <a:pt x="527" y="212"/>
                  </a:cubicBezTo>
                  <a:cubicBezTo>
                    <a:pt x="561" y="246"/>
                    <a:pt x="604" y="323"/>
                    <a:pt x="527" y="323"/>
                  </a:cubicBezTo>
                  <a:lnTo>
                    <a:pt x="527" y="357"/>
                  </a:lnTo>
                  <a:cubicBezTo>
                    <a:pt x="425" y="357"/>
                    <a:pt x="315" y="323"/>
                    <a:pt x="247" y="280"/>
                  </a:cubicBezTo>
                  <a:cubicBezTo>
                    <a:pt x="179" y="212"/>
                    <a:pt x="102" y="178"/>
                    <a:pt x="0" y="110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4" name="Google Shape;544;p32"/>
            <p:cNvSpPr/>
            <p:nvPr/>
          </p:nvSpPr>
          <p:spPr>
            <a:xfrm rot="509322">
              <a:off x="8290787" y="4379816"/>
              <a:ext cx="14487" cy="7244"/>
            </a:xfrm>
            <a:custGeom>
              <a:avLst/>
              <a:gdLst/>
              <a:ahLst/>
              <a:cxnLst/>
              <a:rect l="l" t="t" r="r" b="b"/>
              <a:pathLst>
                <a:path w="426" h="213" extrusionOk="0">
                  <a:moveTo>
                    <a:pt x="43" y="34"/>
                  </a:moveTo>
                  <a:cubicBezTo>
                    <a:pt x="43" y="0"/>
                    <a:pt x="43" y="0"/>
                    <a:pt x="77" y="0"/>
                  </a:cubicBezTo>
                  <a:cubicBezTo>
                    <a:pt x="111" y="34"/>
                    <a:pt x="179" y="34"/>
                    <a:pt x="256" y="34"/>
                  </a:cubicBezTo>
                  <a:cubicBezTo>
                    <a:pt x="290" y="68"/>
                    <a:pt x="358" y="68"/>
                    <a:pt x="392" y="111"/>
                  </a:cubicBezTo>
                  <a:cubicBezTo>
                    <a:pt x="426" y="145"/>
                    <a:pt x="392" y="179"/>
                    <a:pt x="392" y="179"/>
                  </a:cubicBezTo>
                  <a:lnTo>
                    <a:pt x="358" y="213"/>
                  </a:lnTo>
                  <a:cubicBezTo>
                    <a:pt x="324" y="213"/>
                    <a:pt x="256" y="179"/>
                    <a:pt x="213" y="179"/>
                  </a:cubicBezTo>
                  <a:cubicBezTo>
                    <a:pt x="145" y="145"/>
                    <a:pt x="111" y="111"/>
                    <a:pt x="43" y="111"/>
                  </a:cubicBezTo>
                  <a:cubicBezTo>
                    <a:pt x="1" y="68"/>
                    <a:pt x="1" y="34"/>
                    <a:pt x="43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45" name="Google Shape;545;p32"/>
          <p:cNvGrpSpPr/>
          <p:nvPr/>
        </p:nvGrpSpPr>
        <p:grpSpPr>
          <a:xfrm>
            <a:off x="441469" y="110837"/>
            <a:ext cx="11427236" cy="6668654"/>
            <a:chOff x="199108" y="22273"/>
            <a:chExt cx="8061172" cy="5001551"/>
          </a:xfrm>
        </p:grpSpPr>
        <p:sp>
          <p:nvSpPr>
            <p:cNvPr id="546" name="Google Shape;546;p32"/>
            <p:cNvSpPr/>
            <p:nvPr/>
          </p:nvSpPr>
          <p:spPr>
            <a:xfrm>
              <a:off x="2879715" y="283417"/>
              <a:ext cx="2133188" cy="609278"/>
            </a:xfrm>
            <a:custGeom>
              <a:avLst/>
              <a:gdLst/>
              <a:ahLst/>
              <a:cxnLst/>
              <a:rect l="l" t="t" r="r" b="b"/>
              <a:pathLst>
                <a:path w="62727" h="17916" extrusionOk="0">
                  <a:moveTo>
                    <a:pt x="41234" y="0"/>
                  </a:moveTo>
                  <a:lnTo>
                    <a:pt x="40988" y="0"/>
                  </a:lnTo>
                  <a:cubicBezTo>
                    <a:pt x="29766" y="77"/>
                    <a:pt x="13592" y="3050"/>
                    <a:pt x="179" y="17100"/>
                  </a:cubicBezTo>
                  <a:cubicBezTo>
                    <a:pt x="145" y="17134"/>
                    <a:pt x="111" y="17168"/>
                    <a:pt x="77" y="17245"/>
                  </a:cubicBezTo>
                  <a:cubicBezTo>
                    <a:pt x="0" y="17415"/>
                    <a:pt x="34" y="17627"/>
                    <a:pt x="213" y="17772"/>
                  </a:cubicBezTo>
                  <a:cubicBezTo>
                    <a:pt x="289" y="17882"/>
                    <a:pt x="425" y="17916"/>
                    <a:pt x="535" y="17916"/>
                  </a:cubicBezTo>
                  <a:cubicBezTo>
                    <a:pt x="671" y="17916"/>
                    <a:pt x="782" y="17840"/>
                    <a:pt x="884" y="17772"/>
                  </a:cubicBezTo>
                  <a:cubicBezTo>
                    <a:pt x="14051" y="3967"/>
                    <a:pt x="29945" y="1028"/>
                    <a:pt x="40988" y="994"/>
                  </a:cubicBezTo>
                  <a:lnTo>
                    <a:pt x="41234" y="994"/>
                  </a:lnTo>
                  <a:cubicBezTo>
                    <a:pt x="53093" y="994"/>
                    <a:pt x="61911" y="4214"/>
                    <a:pt x="62013" y="4248"/>
                  </a:cubicBezTo>
                  <a:cubicBezTo>
                    <a:pt x="62089" y="4248"/>
                    <a:pt x="62123" y="4290"/>
                    <a:pt x="62191" y="4290"/>
                  </a:cubicBezTo>
                  <a:cubicBezTo>
                    <a:pt x="62403" y="4290"/>
                    <a:pt x="62582" y="4146"/>
                    <a:pt x="62650" y="3967"/>
                  </a:cubicBezTo>
                  <a:cubicBezTo>
                    <a:pt x="62726" y="3721"/>
                    <a:pt x="62616" y="3441"/>
                    <a:pt x="62370" y="3330"/>
                  </a:cubicBezTo>
                  <a:cubicBezTo>
                    <a:pt x="62259" y="3296"/>
                    <a:pt x="53272" y="0"/>
                    <a:pt x="412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7" name="Google Shape;547;p32"/>
            <p:cNvSpPr/>
            <p:nvPr/>
          </p:nvSpPr>
          <p:spPr>
            <a:xfrm>
              <a:off x="2713588" y="385983"/>
              <a:ext cx="961766" cy="1146903"/>
            </a:xfrm>
            <a:custGeom>
              <a:avLst/>
              <a:gdLst/>
              <a:ahLst/>
              <a:cxnLst/>
              <a:rect l="l" t="t" r="r" b="b"/>
              <a:pathLst>
                <a:path w="28281" h="33725" extrusionOk="0">
                  <a:moveTo>
                    <a:pt x="27184" y="0"/>
                  </a:moveTo>
                  <a:lnTo>
                    <a:pt x="27116" y="0"/>
                  </a:lnTo>
                  <a:cubicBezTo>
                    <a:pt x="26870" y="0"/>
                    <a:pt x="26658" y="246"/>
                    <a:pt x="26692" y="527"/>
                  </a:cubicBezTo>
                  <a:cubicBezTo>
                    <a:pt x="26692" y="595"/>
                    <a:pt x="27261" y="7603"/>
                    <a:pt x="15861" y="18366"/>
                  </a:cubicBezTo>
                  <a:cubicBezTo>
                    <a:pt x="4282" y="29307"/>
                    <a:pt x="247" y="32841"/>
                    <a:pt x="213" y="32875"/>
                  </a:cubicBezTo>
                  <a:cubicBezTo>
                    <a:pt x="145" y="32918"/>
                    <a:pt x="111" y="32985"/>
                    <a:pt x="77" y="33053"/>
                  </a:cubicBezTo>
                  <a:cubicBezTo>
                    <a:pt x="1" y="33232"/>
                    <a:pt x="35" y="33410"/>
                    <a:pt x="145" y="33555"/>
                  </a:cubicBezTo>
                  <a:cubicBezTo>
                    <a:pt x="247" y="33657"/>
                    <a:pt x="391" y="33725"/>
                    <a:pt x="536" y="33725"/>
                  </a:cubicBezTo>
                  <a:cubicBezTo>
                    <a:pt x="638" y="33725"/>
                    <a:pt x="748" y="33691"/>
                    <a:pt x="850" y="33623"/>
                  </a:cubicBezTo>
                  <a:cubicBezTo>
                    <a:pt x="884" y="33589"/>
                    <a:pt x="4962" y="30046"/>
                    <a:pt x="16532" y="19071"/>
                  </a:cubicBezTo>
                  <a:cubicBezTo>
                    <a:pt x="28280" y="7960"/>
                    <a:pt x="27685" y="739"/>
                    <a:pt x="27685" y="425"/>
                  </a:cubicBezTo>
                  <a:cubicBezTo>
                    <a:pt x="27643" y="170"/>
                    <a:pt x="27431" y="0"/>
                    <a:pt x="27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8" name="Google Shape;548;p32"/>
            <p:cNvSpPr/>
            <p:nvPr/>
          </p:nvSpPr>
          <p:spPr>
            <a:xfrm>
              <a:off x="2475264" y="953908"/>
              <a:ext cx="352760" cy="226524"/>
            </a:xfrm>
            <a:custGeom>
              <a:avLst/>
              <a:gdLst/>
              <a:ahLst/>
              <a:cxnLst/>
              <a:rect l="l" t="t" r="r" b="b"/>
              <a:pathLst>
                <a:path w="10373" h="6661" extrusionOk="0">
                  <a:moveTo>
                    <a:pt x="34" y="6550"/>
                  </a:moveTo>
                  <a:cubicBezTo>
                    <a:pt x="0" y="6584"/>
                    <a:pt x="77" y="6661"/>
                    <a:pt x="111" y="6618"/>
                  </a:cubicBezTo>
                  <a:cubicBezTo>
                    <a:pt x="3296" y="4112"/>
                    <a:pt x="6694" y="1989"/>
                    <a:pt x="10305" y="145"/>
                  </a:cubicBezTo>
                  <a:lnTo>
                    <a:pt x="10339" y="111"/>
                  </a:lnTo>
                  <a:cubicBezTo>
                    <a:pt x="10373" y="77"/>
                    <a:pt x="10339" y="1"/>
                    <a:pt x="10271" y="1"/>
                  </a:cubicBezTo>
                  <a:cubicBezTo>
                    <a:pt x="6516" y="1564"/>
                    <a:pt x="3050" y="3824"/>
                    <a:pt x="34" y="65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9" name="Google Shape;549;p32"/>
            <p:cNvSpPr/>
            <p:nvPr/>
          </p:nvSpPr>
          <p:spPr>
            <a:xfrm>
              <a:off x="2422382" y="787816"/>
              <a:ext cx="388876" cy="99982"/>
            </a:xfrm>
            <a:custGeom>
              <a:avLst/>
              <a:gdLst/>
              <a:ahLst/>
              <a:cxnLst/>
              <a:rect l="l" t="t" r="r" b="b"/>
              <a:pathLst>
                <a:path w="11435" h="2940" extrusionOk="0">
                  <a:moveTo>
                    <a:pt x="35" y="0"/>
                  </a:moveTo>
                  <a:cubicBezTo>
                    <a:pt x="1" y="34"/>
                    <a:pt x="1" y="34"/>
                    <a:pt x="35" y="77"/>
                  </a:cubicBezTo>
                  <a:cubicBezTo>
                    <a:pt x="3433" y="2022"/>
                    <a:pt x="7400" y="2940"/>
                    <a:pt x="11325" y="2795"/>
                  </a:cubicBezTo>
                  <a:cubicBezTo>
                    <a:pt x="11359" y="2795"/>
                    <a:pt x="11359" y="2761"/>
                    <a:pt x="11401" y="2761"/>
                  </a:cubicBezTo>
                  <a:cubicBezTo>
                    <a:pt x="11435" y="2693"/>
                    <a:pt x="11435" y="2625"/>
                    <a:pt x="11325" y="2583"/>
                  </a:cubicBezTo>
                  <a:cubicBezTo>
                    <a:pt x="7468" y="2302"/>
                    <a:pt x="3543" y="1988"/>
                    <a:pt x="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0" name="Google Shape;550;p32"/>
            <p:cNvSpPr/>
            <p:nvPr/>
          </p:nvSpPr>
          <p:spPr>
            <a:xfrm>
              <a:off x="2834077" y="1002165"/>
              <a:ext cx="51725" cy="399554"/>
            </a:xfrm>
            <a:custGeom>
              <a:avLst/>
              <a:gdLst/>
              <a:ahLst/>
              <a:cxnLst/>
              <a:rect l="l" t="t" r="r" b="b"/>
              <a:pathLst>
                <a:path w="1521" h="11749" extrusionOk="0">
                  <a:moveTo>
                    <a:pt x="1342" y="68"/>
                  </a:moveTo>
                  <a:cubicBezTo>
                    <a:pt x="1308" y="68"/>
                    <a:pt x="1308" y="68"/>
                    <a:pt x="1308" y="102"/>
                  </a:cubicBezTo>
                  <a:cubicBezTo>
                    <a:pt x="34" y="3755"/>
                    <a:pt x="0" y="7960"/>
                    <a:pt x="952" y="11715"/>
                  </a:cubicBezTo>
                  <a:cubicBezTo>
                    <a:pt x="952" y="11749"/>
                    <a:pt x="994" y="11749"/>
                    <a:pt x="994" y="11715"/>
                  </a:cubicBezTo>
                  <a:cubicBezTo>
                    <a:pt x="994" y="11715"/>
                    <a:pt x="1028" y="11715"/>
                    <a:pt x="994" y="11715"/>
                  </a:cubicBezTo>
                  <a:cubicBezTo>
                    <a:pt x="280" y="7790"/>
                    <a:pt x="527" y="4002"/>
                    <a:pt x="1487" y="145"/>
                  </a:cubicBezTo>
                  <a:cubicBezTo>
                    <a:pt x="1521" y="34"/>
                    <a:pt x="1376" y="1"/>
                    <a:pt x="1342" y="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1" name="Google Shape;551;p32"/>
            <p:cNvSpPr/>
            <p:nvPr/>
          </p:nvSpPr>
          <p:spPr>
            <a:xfrm>
              <a:off x="2400719" y="764997"/>
              <a:ext cx="43394" cy="48257"/>
            </a:xfrm>
            <a:custGeom>
              <a:avLst/>
              <a:gdLst/>
              <a:ahLst/>
              <a:cxnLst/>
              <a:rect l="l" t="t" r="r" b="b"/>
              <a:pathLst>
                <a:path w="1276" h="1419" extrusionOk="0">
                  <a:moveTo>
                    <a:pt x="179" y="357"/>
                  </a:moveTo>
                  <a:cubicBezTo>
                    <a:pt x="69" y="493"/>
                    <a:pt x="1" y="671"/>
                    <a:pt x="69" y="918"/>
                  </a:cubicBezTo>
                  <a:cubicBezTo>
                    <a:pt x="247" y="1419"/>
                    <a:pt x="850" y="1342"/>
                    <a:pt x="1097" y="1062"/>
                  </a:cubicBezTo>
                  <a:cubicBezTo>
                    <a:pt x="1207" y="918"/>
                    <a:pt x="1275" y="748"/>
                    <a:pt x="1207" y="493"/>
                  </a:cubicBezTo>
                  <a:cubicBezTo>
                    <a:pt x="1029" y="0"/>
                    <a:pt x="426" y="68"/>
                    <a:pt x="179" y="3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2" name="Google Shape;552;p32"/>
            <p:cNvSpPr/>
            <p:nvPr/>
          </p:nvSpPr>
          <p:spPr>
            <a:xfrm>
              <a:off x="2345253" y="636142"/>
              <a:ext cx="753742" cy="849949"/>
            </a:xfrm>
            <a:custGeom>
              <a:avLst/>
              <a:gdLst/>
              <a:ahLst/>
              <a:cxnLst/>
              <a:rect l="l" t="t" r="r" b="b"/>
              <a:pathLst>
                <a:path w="22164" h="24993" extrusionOk="0">
                  <a:moveTo>
                    <a:pt x="4885" y="1139"/>
                  </a:moveTo>
                  <a:cubicBezTo>
                    <a:pt x="4707" y="1351"/>
                    <a:pt x="4707" y="1733"/>
                    <a:pt x="4851" y="2303"/>
                  </a:cubicBezTo>
                  <a:cubicBezTo>
                    <a:pt x="5981" y="6125"/>
                    <a:pt x="13627" y="7119"/>
                    <a:pt x="13627" y="7119"/>
                  </a:cubicBezTo>
                  <a:cubicBezTo>
                    <a:pt x="13627" y="7119"/>
                    <a:pt x="2481" y="8529"/>
                    <a:pt x="426" y="10976"/>
                  </a:cubicBezTo>
                  <a:cubicBezTo>
                    <a:pt x="111" y="11333"/>
                    <a:pt x="1" y="11757"/>
                    <a:pt x="179" y="12182"/>
                  </a:cubicBezTo>
                  <a:cubicBezTo>
                    <a:pt x="1521" y="15325"/>
                    <a:pt x="14162" y="9345"/>
                    <a:pt x="14162" y="9345"/>
                  </a:cubicBezTo>
                  <a:cubicBezTo>
                    <a:pt x="12709" y="10373"/>
                    <a:pt x="9345" y="13490"/>
                    <a:pt x="6873" y="16387"/>
                  </a:cubicBezTo>
                  <a:cubicBezTo>
                    <a:pt x="4461" y="19258"/>
                    <a:pt x="2940" y="21909"/>
                    <a:pt x="4885" y="22300"/>
                  </a:cubicBezTo>
                  <a:cubicBezTo>
                    <a:pt x="6516" y="22588"/>
                    <a:pt x="8606" y="20779"/>
                    <a:pt x="10517" y="18553"/>
                  </a:cubicBezTo>
                  <a:cubicBezTo>
                    <a:pt x="13346" y="15189"/>
                    <a:pt x="15793" y="10831"/>
                    <a:pt x="15793" y="10831"/>
                  </a:cubicBezTo>
                  <a:lnTo>
                    <a:pt x="15793" y="10831"/>
                  </a:lnTo>
                  <a:cubicBezTo>
                    <a:pt x="14340" y="19437"/>
                    <a:pt x="19148" y="24992"/>
                    <a:pt x="20711" y="23395"/>
                  </a:cubicBezTo>
                  <a:cubicBezTo>
                    <a:pt x="20711" y="23361"/>
                    <a:pt x="20745" y="23361"/>
                    <a:pt x="20745" y="23327"/>
                  </a:cubicBezTo>
                  <a:cubicBezTo>
                    <a:pt x="22164" y="21662"/>
                    <a:pt x="19148" y="16498"/>
                    <a:pt x="18231" y="12004"/>
                  </a:cubicBezTo>
                  <a:cubicBezTo>
                    <a:pt x="17279" y="7434"/>
                    <a:pt x="19259" y="4282"/>
                    <a:pt x="19259" y="4282"/>
                  </a:cubicBezTo>
                  <a:cubicBezTo>
                    <a:pt x="19259" y="4282"/>
                    <a:pt x="17203" y="5208"/>
                    <a:pt x="13703" y="4358"/>
                  </a:cubicBezTo>
                  <a:cubicBezTo>
                    <a:pt x="11469" y="3789"/>
                    <a:pt x="5879" y="1"/>
                    <a:pt x="4885" y="113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3" name="Google Shape;553;p32"/>
            <p:cNvSpPr/>
            <p:nvPr/>
          </p:nvSpPr>
          <p:spPr>
            <a:xfrm>
              <a:off x="2412860" y="1009375"/>
              <a:ext cx="30097" cy="32409"/>
            </a:xfrm>
            <a:custGeom>
              <a:avLst/>
              <a:gdLst/>
              <a:ahLst/>
              <a:cxnLst/>
              <a:rect l="l" t="t" r="r" b="b"/>
              <a:pathLst>
                <a:path w="885" h="953" extrusionOk="0">
                  <a:moveTo>
                    <a:pt x="136" y="247"/>
                  </a:moveTo>
                  <a:cubicBezTo>
                    <a:pt x="35" y="358"/>
                    <a:pt x="1" y="460"/>
                    <a:pt x="69" y="638"/>
                  </a:cubicBezTo>
                  <a:cubicBezTo>
                    <a:pt x="170" y="952"/>
                    <a:pt x="595" y="952"/>
                    <a:pt x="774" y="740"/>
                  </a:cubicBezTo>
                  <a:cubicBezTo>
                    <a:pt x="850" y="638"/>
                    <a:pt x="884" y="494"/>
                    <a:pt x="850" y="358"/>
                  </a:cubicBezTo>
                  <a:cubicBezTo>
                    <a:pt x="706" y="1"/>
                    <a:pt x="315" y="35"/>
                    <a:pt x="136" y="2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4" name="Google Shape;554;p32"/>
            <p:cNvSpPr/>
            <p:nvPr/>
          </p:nvSpPr>
          <p:spPr>
            <a:xfrm>
              <a:off x="2965210" y="1334384"/>
              <a:ext cx="30097" cy="32375"/>
            </a:xfrm>
            <a:custGeom>
              <a:avLst/>
              <a:gdLst/>
              <a:ahLst/>
              <a:cxnLst/>
              <a:rect l="l" t="t" r="r" b="b"/>
              <a:pathLst>
                <a:path w="885" h="952" extrusionOk="0">
                  <a:moveTo>
                    <a:pt x="111" y="247"/>
                  </a:moveTo>
                  <a:cubicBezTo>
                    <a:pt x="35" y="357"/>
                    <a:pt x="1" y="459"/>
                    <a:pt x="35" y="638"/>
                  </a:cubicBezTo>
                  <a:cubicBezTo>
                    <a:pt x="179" y="952"/>
                    <a:pt x="570" y="952"/>
                    <a:pt x="782" y="740"/>
                  </a:cubicBezTo>
                  <a:cubicBezTo>
                    <a:pt x="850" y="638"/>
                    <a:pt x="884" y="493"/>
                    <a:pt x="816" y="357"/>
                  </a:cubicBezTo>
                  <a:cubicBezTo>
                    <a:pt x="706" y="1"/>
                    <a:pt x="281" y="35"/>
                    <a:pt x="111" y="2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5" name="Google Shape;555;p32"/>
            <p:cNvSpPr/>
            <p:nvPr/>
          </p:nvSpPr>
          <p:spPr>
            <a:xfrm>
              <a:off x="2766742" y="1048959"/>
              <a:ext cx="30097" cy="32681"/>
            </a:xfrm>
            <a:custGeom>
              <a:avLst/>
              <a:gdLst/>
              <a:ahLst/>
              <a:cxnLst/>
              <a:rect l="l" t="t" r="r" b="b"/>
              <a:pathLst>
                <a:path w="885" h="961" extrusionOk="0">
                  <a:moveTo>
                    <a:pt x="103" y="256"/>
                  </a:moveTo>
                  <a:cubicBezTo>
                    <a:pt x="35" y="357"/>
                    <a:pt x="1" y="502"/>
                    <a:pt x="35" y="638"/>
                  </a:cubicBezTo>
                  <a:cubicBezTo>
                    <a:pt x="171" y="961"/>
                    <a:pt x="561" y="961"/>
                    <a:pt x="740" y="748"/>
                  </a:cubicBezTo>
                  <a:cubicBezTo>
                    <a:pt x="850" y="638"/>
                    <a:pt x="884" y="502"/>
                    <a:pt x="808" y="357"/>
                  </a:cubicBezTo>
                  <a:cubicBezTo>
                    <a:pt x="672" y="1"/>
                    <a:pt x="281" y="43"/>
                    <a:pt x="103" y="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6" name="Google Shape;556;p32"/>
            <p:cNvSpPr/>
            <p:nvPr/>
          </p:nvSpPr>
          <p:spPr>
            <a:xfrm>
              <a:off x="2468054" y="1007062"/>
              <a:ext cx="19384" cy="21731"/>
            </a:xfrm>
            <a:custGeom>
              <a:avLst/>
              <a:gdLst/>
              <a:ahLst/>
              <a:cxnLst/>
              <a:rect l="l" t="t" r="r" b="b"/>
              <a:pathLst>
                <a:path w="570" h="639" extrusionOk="0">
                  <a:moveTo>
                    <a:pt x="77" y="137"/>
                  </a:moveTo>
                  <a:cubicBezTo>
                    <a:pt x="34" y="213"/>
                    <a:pt x="0" y="315"/>
                    <a:pt x="34" y="383"/>
                  </a:cubicBezTo>
                  <a:cubicBezTo>
                    <a:pt x="111" y="638"/>
                    <a:pt x="391" y="596"/>
                    <a:pt x="501" y="460"/>
                  </a:cubicBezTo>
                  <a:cubicBezTo>
                    <a:pt x="535" y="426"/>
                    <a:pt x="569" y="315"/>
                    <a:pt x="535" y="213"/>
                  </a:cubicBezTo>
                  <a:cubicBezTo>
                    <a:pt x="459" y="1"/>
                    <a:pt x="178" y="35"/>
                    <a:pt x="77" y="1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7" name="Google Shape;557;p32"/>
            <p:cNvSpPr/>
            <p:nvPr/>
          </p:nvSpPr>
          <p:spPr>
            <a:xfrm>
              <a:off x="2989185" y="1267084"/>
              <a:ext cx="19384" cy="21697"/>
            </a:xfrm>
            <a:custGeom>
              <a:avLst/>
              <a:gdLst/>
              <a:ahLst/>
              <a:cxnLst/>
              <a:rect l="l" t="t" r="r" b="b"/>
              <a:pathLst>
                <a:path w="570" h="638" extrusionOk="0">
                  <a:moveTo>
                    <a:pt x="77" y="170"/>
                  </a:moveTo>
                  <a:cubicBezTo>
                    <a:pt x="1" y="213"/>
                    <a:pt x="1" y="315"/>
                    <a:pt x="43" y="425"/>
                  </a:cubicBezTo>
                  <a:cubicBezTo>
                    <a:pt x="111" y="637"/>
                    <a:pt x="358" y="595"/>
                    <a:pt x="502" y="459"/>
                  </a:cubicBezTo>
                  <a:cubicBezTo>
                    <a:pt x="536" y="425"/>
                    <a:pt x="570" y="315"/>
                    <a:pt x="536" y="213"/>
                  </a:cubicBezTo>
                  <a:cubicBezTo>
                    <a:pt x="468" y="0"/>
                    <a:pt x="179" y="34"/>
                    <a:pt x="77" y="1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8" name="Google Shape;558;p32"/>
            <p:cNvSpPr/>
            <p:nvPr/>
          </p:nvSpPr>
          <p:spPr>
            <a:xfrm>
              <a:off x="2666794" y="754284"/>
              <a:ext cx="19112" cy="20268"/>
            </a:xfrm>
            <a:custGeom>
              <a:avLst/>
              <a:gdLst/>
              <a:ahLst/>
              <a:cxnLst/>
              <a:rect l="l" t="t" r="r" b="b"/>
              <a:pathLst>
                <a:path w="562" h="596" extrusionOk="0">
                  <a:moveTo>
                    <a:pt x="69" y="137"/>
                  </a:moveTo>
                  <a:cubicBezTo>
                    <a:pt x="35" y="213"/>
                    <a:pt x="1" y="281"/>
                    <a:pt x="35" y="383"/>
                  </a:cubicBezTo>
                  <a:cubicBezTo>
                    <a:pt x="102" y="596"/>
                    <a:pt x="391" y="596"/>
                    <a:pt x="493" y="460"/>
                  </a:cubicBezTo>
                  <a:cubicBezTo>
                    <a:pt x="561" y="383"/>
                    <a:pt x="561" y="315"/>
                    <a:pt x="527" y="213"/>
                  </a:cubicBezTo>
                  <a:cubicBezTo>
                    <a:pt x="459" y="1"/>
                    <a:pt x="213" y="1"/>
                    <a:pt x="69" y="1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9" name="Google Shape;559;p32"/>
            <p:cNvSpPr/>
            <p:nvPr/>
          </p:nvSpPr>
          <p:spPr>
            <a:xfrm>
              <a:off x="2441766" y="980502"/>
              <a:ext cx="11869" cy="14487"/>
            </a:xfrm>
            <a:custGeom>
              <a:avLst/>
              <a:gdLst/>
              <a:ahLst/>
              <a:cxnLst/>
              <a:rect l="l" t="t" r="r" b="b"/>
              <a:pathLst>
                <a:path w="349" h="426" extrusionOk="0">
                  <a:moveTo>
                    <a:pt x="34" y="102"/>
                  </a:moveTo>
                  <a:cubicBezTo>
                    <a:pt x="0" y="145"/>
                    <a:pt x="0" y="213"/>
                    <a:pt x="34" y="281"/>
                  </a:cubicBezTo>
                  <a:cubicBezTo>
                    <a:pt x="68" y="425"/>
                    <a:pt x="246" y="391"/>
                    <a:pt x="314" y="315"/>
                  </a:cubicBezTo>
                  <a:cubicBezTo>
                    <a:pt x="348" y="281"/>
                    <a:pt x="348" y="213"/>
                    <a:pt x="348" y="145"/>
                  </a:cubicBezTo>
                  <a:cubicBezTo>
                    <a:pt x="280" y="0"/>
                    <a:pt x="102" y="34"/>
                    <a:pt x="34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0" name="Google Shape;560;p32"/>
            <p:cNvSpPr/>
            <p:nvPr/>
          </p:nvSpPr>
          <p:spPr>
            <a:xfrm>
              <a:off x="2777454" y="808322"/>
              <a:ext cx="12141" cy="13331"/>
            </a:xfrm>
            <a:custGeom>
              <a:avLst/>
              <a:gdLst/>
              <a:ahLst/>
              <a:cxnLst/>
              <a:rect l="l" t="t" r="r" b="b"/>
              <a:pathLst>
                <a:path w="357" h="392" extrusionOk="0">
                  <a:moveTo>
                    <a:pt x="34" y="111"/>
                  </a:moveTo>
                  <a:cubicBezTo>
                    <a:pt x="0" y="145"/>
                    <a:pt x="0" y="179"/>
                    <a:pt x="34" y="247"/>
                  </a:cubicBezTo>
                  <a:cubicBezTo>
                    <a:pt x="68" y="391"/>
                    <a:pt x="246" y="391"/>
                    <a:pt x="323" y="281"/>
                  </a:cubicBezTo>
                  <a:cubicBezTo>
                    <a:pt x="357" y="247"/>
                    <a:pt x="357" y="213"/>
                    <a:pt x="357" y="145"/>
                  </a:cubicBezTo>
                  <a:cubicBezTo>
                    <a:pt x="280" y="0"/>
                    <a:pt x="111" y="0"/>
                    <a:pt x="34" y="1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1" name="Google Shape;561;p32"/>
            <p:cNvSpPr/>
            <p:nvPr/>
          </p:nvSpPr>
          <p:spPr>
            <a:xfrm>
              <a:off x="2687300" y="1129863"/>
              <a:ext cx="13025" cy="14453"/>
            </a:xfrm>
            <a:custGeom>
              <a:avLst/>
              <a:gdLst/>
              <a:ahLst/>
              <a:cxnLst/>
              <a:rect l="l" t="t" r="r" b="b"/>
              <a:pathLst>
                <a:path w="383" h="425" extrusionOk="0">
                  <a:moveTo>
                    <a:pt x="69" y="102"/>
                  </a:moveTo>
                  <a:cubicBezTo>
                    <a:pt x="35" y="170"/>
                    <a:pt x="1" y="213"/>
                    <a:pt x="35" y="281"/>
                  </a:cubicBezTo>
                  <a:cubicBezTo>
                    <a:pt x="103" y="425"/>
                    <a:pt x="247" y="425"/>
                    <a:pt x="349" y="315"/>
                  </a:cubicBezTo>
                  <a:cubicBezTo>
                    <a:pt x="383" y="281"/>
                    <a:pt x="383" y="213"/>
                    <a:pt x="349" y="136"/>
                  </a:cubicBezTo>
                  <a:cubicBezTo>
                    <a:pt x="315" y="0"/>
                    <a:pt x="137" y="34"/>
                    <a:pt x="69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2" name="Google Shape;562;p32"/>
            <p:cNvSpPr/>
            <p:nvPr/>
          </p:nvSpPr>
          <p:spPr>
            <a:xfrm>
              <a:off x="4115853" y="35536"/>
              <a:ext cx="209486" cy="266109"/>
            </a:xfrm>
            <a:custGeom>
              <a:avLst/>
              <a:gdLst/>
              <a:ahLst/>
              <a:cxnLst/>
              <a:rect l="l" t="t" r="r" b="b"/>
              <a:pathLst>
                <a:path w="6160" h="7825" extrusionOk="0">
                  <a:moveTo>
                    <a:pt x="256" y="1"/>
                  </a:moveTo>
                  <a:lnTo>
                    <a:pt x="256" y="1"/>
                  </a:lnTo>
                  <a:cubicBezTo>
                    <a:pt x="256" y="1"/>
                    <a:pt x="1" y="2762"/>
                    <a:pt x="1139" y="4707"/>
                  </a:cubicBezTo>
                  <a:cubicBezTo>
                    <a:pt x="2235" y="6618"/>
                    <a:pt x="6160" y="7825"/>
                    <a:pt x="6160" y="7825"/>
                  </a:cubicBezTo>
                  <a:cubicBezTo>
                    <a:pt x="6160" y="7825"/>
                    <a:pt x="5735" y="4817"/>
                    <a:pt x="3509" y="2617"/>
                  </a:cubicBezTo>
                  <a:cubicBezTo>
                    <a:pt x="1241" y="459"/>
                    <a:pt x="256" y="1"/>
                    <a:pt x="2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3" name="Google Shape;563;p32"/>
            <p:cNvSpPr/>
            <p:nvPr/>
          </p:nvSpPr>
          <p:spPr>
            <a:xfrm>
              <a:off x="4091878" y="300454"/>
              <a:ext cx="198808" cy="260021"/>
            </a:xfrm>
            <a:custGeom>
              <a:avLst/>
              <a:gdLst/>
              <a:ahLst/>
              <a:cxnLst/>
              <a:rect l="l" t="t" r="r" b="b"/>
              <a:pathLst>
                <a:path w="5846" h="7646" extrusionOk="0">
                  <a:moveTo>
                    <a:pt x="5845" y="1"/>
                  </a:moveTo>
                  <a:lnTo>
                    <a:pt x="5845" y="1"/>
                  </a:lnTo>
                  <a:cubicBezTo>
                    <a:pt x="5845" y="1"/>
                    <a:pt x="2660" y="1164"/>
                    <a:pt x="1343" y="3823"/>
                  </a:cubicBezTo>
                  <a:cubicBezTo>
                    <a:pt x="1" y="6474"/>
                    <a:pt x="179" y="7646"/>
                    <a:pt x="179" y="7646"/>
                  </a:cubicBezTo>
                  <a:cubicBezTo>
                    <a:pt x="179" y="7646"/>
                    <a:pt x="2158" y="6550"/>
                    <a:pt x="3543" y="4775"/>
                  </a:cubicBezTo>
                  <a:cubicBezTo>
                    <a:pt x="4919" y="3008"/>
                    <a:pt x="5845" y="1"/>
                    <a:pt x="58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4" name="Google Shape;564;p32"/>
            <p:cNvSpPr/>
            <p:nvPr/>
          </p:nvSpPr>
          <p:spPr>
            <a:xfrm>
              <a:off x="3727318" y="47677"/>
              <a:ext cx="322425" cy="264646"/>
            </a:xfrm>
            <a:custGeom>
              <a:avLst/>
              <a:gdLst/>
              <a:ahLst/>
              <a:cxnLst/>
              <a:rect l="l" t="t" r="r" b="b"/>
              <a:pathLst>
                <a:path w="9481" h="7782" extrusionOk="0">
                  <a:moveTo>
                    <a:pt x="382" y="1"/>
                  </a:moveTo>
                  <a:lnTo>
                    <a:pt x="382" y="1"/>
                  </a:lnTo>
                  <a:cubicBezTo>
                    <a:pt x="382" y="1"/>
                    <a:pt x="0" y="2439"/>
                    <a:pt x="2226" y="4885"/>
                  </a:cubicBezTo>
                  <a:cubicBezTo>
                    <a:pt x="4494" y="7357"/>
                    <a:pt x="9480" y="7782"/>
                    <a:pt x="9480" y="7782"/>
                  </a:cubicBezTo>
                  <a:cubicBezTo>
                    <a:pt x="9480" y="7782"/>
                    <a:pt x="7144" y="4036"/>
                    <a:pt x="4350" y="2192"/>
                  </a:cubicBezTo>
                  <a:cubicBezTo>
                    <a:pt x="1555" y="315"/>
                    <a:pt x="382" y="1"/>
                    <a:pt x="3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5" name="Google Shape;565;p32"/>
            <p:cNvSpPr/>
            <p:nvPr/>
          </p:nvSpPr>
          <p:spPr>
            <a:xfrm>
              <a:off x="3771799" y="89846"/>
              <a:ext cx="281684" cy="227408"/>
            </a:xfrm>
            <a:custGeom>
              <a:avLst/>
              <a:gdLst/>
              <a:ahLst/>
              <a:cxnLst/>
              <a:rect l="l" t="t" r="r" b="b"/>
              <a:pathLst>
                <a:path w="8283" h="6687" extrusionOk="0">
                  <a:moveTo>
                    <a:pt x="102" y="1"/>
                  </a:moveTo>
                  <a:cubicBezTo>
                    <a:pt x="102" y="1"/>
                    <a:pt x="34" y="1"/>
                    <a:pt x="34" y="35"/>
                  </a:cubicBezTo>
                  <a:lnTo>
                    <a:pt x="0" y="69"/>
                  </a:lnTo>
                  <a:cubicBezTo>
                    <a:pt x="0" y="137"/>
                    <a:pt x="0" y="171"/>
                    <a:pt x="34" y="213"/>
                  </a:cubicBezTo>
                  <a:cubicBezTo>
                    <a:pt x="102" y="281"/>
                    <a:pt x="5488" y="4987"/>
                    <a:pt x="8104" y="6652"/>
                  </a:cubicBezTo>
                  <a:cubicBezTo>
                    <a:pt x="8104" y="6686"/>
                    <a:pt x="8138" y="6686"/>
                    <a:pt x="8172" y="6686"/>
                  </a:cubicBezTo>
                  <a:cubicBezTo>
                    <a:pt x="8206" y="6686"/>
                    <a:pt x="8249" y="6652"/>
                    <a:pt x="8283" y="6618"/>
                  </a:cubicBezTo>
                  <a:cubicBezTo>
                    <a:pt x="8283" y="6584"/>
                    <a:pt x="8283" y="6508"/>
                    <a:pt x="8206" y="6474"/>
                  </a:cubicBezTo>
                  <a:cubicBezTo>
                    <a:pt x="5624" y="4775"/>
                    <a:pt x="247" y="69"/>
                    <a:pt x="213" y="35"/>
                  </a:cubicBezTo>
                  <a:cubicBezTo>
                    <a:pt x="179" y="1"/>
                    <a:pt x="136" y="1"/>
                    <a:pt x="1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6" name="Google Shape;566;p32"/>
            <p:cNvSpPr/>
            <p:nvPr/>
          </p:nvSpPr>
          <p:spPr>
            <a:xfrm>
              <a:off x="3821212" y="316064"/>
              <a:ext cx="202243" cy="296137"/>
            </a:xfrm>
            <a:custGeom>
              <a:avLst/>
              <a:gdLst/>
              <a:ahLst/>
              <a:cxnLst/>
              <a:rect l="l" t="t" r="r" b="b"/>
              <a:pathLst>
                <a:path w="5947" h="8708" extrusionOk="0">
                  <a:moveTo>
                    <a:pt x="5946" y="0"/>
                  </a:moveTo>
                  <a:lnTo>
                    <a:pt x="5946" y="0"/>
                  </a:lnTo>
                  <a:cubicBezTo>
                    <a:pt x="5946" y="0"/>
                    <a:pt x="2650" y="1096"/>
                    <a:pt x="1342" y="3500"/>
                  </a:cubicBezTo>
                  <a:cubicBezTo>
                    <a:pt x="0" y="5947"/>
                    <a:pt x="917" y="8707"/>
                    <a:pt x="917" y="8707"/>
                  </a:cubicBezTo>
                  <a:cubicBezTo>
                    <a:pt x="917" y="8707"/>
                    <a:pt x="1521" y="8283"/>
                    <a:pt x="3186" y="5981"/>
                  </a:cubicBezTo>
                  <a:cubicBezTo>
                    <a:pt x="4885" y="3645"/>
                    <a:pt x="5946" y="0"/>
                    <a:pt x="59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7" name="Google Shape;567;p32"/>
            <p:cNvSpPr/>
            <p:nvPr/>
          </p:nvSpPr>
          <p:spPr>
            <a:xfrm>
              <a:off x="3869163" y="311133"/>
              <a:ext cx="158917" cy="248187"/>
            </a:xfrm>
            <a:custGeom>
              <a:avLst/>
              <a:gdLst/>
              <a:ahLst/>
              <a:cxnLst/>
              <a:rect l="l" t="t" r="r" b="b"/>
              <a:pathLst>
                <a:path w="4673" h="7298" extrusionOk="0">
                  <a:moveTo>
                    <a:pt x="4536" y="1"/>
                  </a:moveTo>
                  <a:cubicBezTo>
                    <a:pt x="4494" y="1"/>
                    <a:pt x="4494" y="35"/>
                    <a:pt x="4460" y="35"/>
                  </a:cubicBezTo>
                  <a:cubicBezTo>
                    <a:pt x="2124" y="2337"/>
                    <a:pt x="816" y="5098"/>
                    <a:pt x="289" y="6372"/>
                  </a:cubicBezTo>
                  <a:cubicBezTo>
                    <a:pt x="111" y="6831"/>
                    <a:pt x="34" y="7120"/>
                    <a:pt x="34" y="7154"/>
                  </a:cubicBezTo>
                  <a:cubicBezTo>
                    <a:pt x="0" y="7187"/>
                    <a:pt x="34" y="7255"/>
                    <a:pt x="111" y="7298"/>
                  </a:cubicBezTo>
                  <a:lnTo>
                    <a:pt x="145" y="7298"/>
                  </a:lnTo>
                  <a:cubicBezTo>
                    <a:pt x="213" y="7298"/>
                    <a:pt x="247" y="7255"/>
                    <a:pt x="247" y="7221"/>
                  </a:cubicBezTo>
                  <a:cubicBezTo>
                    <a:pt x="289" y="7187"/>
                    <a:pt x="1487" y="3297"/>
                    <a:pt x="4638" y="213"/>
                  </a:cubicBezTo>
                  <a:cubicBezTo>
                    <a:pt x="4672" y="179"/>
                    <a:pt x="4672" y="111"/>
                    <a:pt x="4638" y="35"/>
                  </a:cubicBezTo>
                  <a:cubicBezTo>
                    <a:pt x="4604" y="35"/>
                    <a:pt x="4570" y="1"/>
                    <a:pt x="45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8" name="Google Shape;568;p32"/>
            <p:cNvSpPr/>
            <p:nvPr/>
          </p:nvSpPr>
          <p:spPr>
            <a:xfrm>
              <a:off x="4169007" y="104299"/>
              <a:ext cx="160073" cy="199658"/>
            </a:xfrm>
            <a:custGeom>
              <a:avLst/>
              <a:gdLst/>
              <a:ahLst/>
              <a:cxnLst/>
              <a:rect l="l" t="t" r="r" b="b"/>
              <a:pathLst>
                <a:path w="4707" h="5871" extrusionOk="0">
                  <a:moveTo>
                    <a:pt x="69" y="1"/>
                  </a:moveTo>
                  <a:lnTo>
                    <a:pt x="35" y="1"/>
                  </a:lnTo>
                  <a:cubicBezTo>
                    <a:pt x="35" y="35"/>
                    <a:pt x="1" y="35"/>
                    <a:pt x="1" y="35"/>
                  </a:cubicBezTo>
                  <a:cubicBezTo>
                    <a:pt x="1" y="68"/>
                    <a:pt x="1" y="102"/>
                    <a:pt x="35" y="136"/>
                  </a:cubicBezTo>
                  <a:cubicBezTo>
                    <a:pt x="35" y="170"/>
                    <a:pt x="2728" y="4036"/>
                    <a:pt x="4563" y="5836"/>
                  </a:cubicBezTo>
                  <a:cubicBezTo>
                    <a:pt x="4563" y="5870"/>
                    <a:pt x="4597" y="5870"/>
                    <a:pt x="4597" y="5870"/>
                  </a:cubicBezTo>
                  <a:cubicBezTo>
                    <a:pt x="4639" y="5870"/>
                    <a:pt x="4639" y="5870"/>
                    <a:pt x="4673" y="5836"/>
                  </a:cubicBezTo>
                  <a:cubicBezTo>
                    <a:pt x="4707" y="5803"/>
                    <a:pt x="4707" y="5769"/>
                    <a:pt x="4673" y="5735"/>
                  </a:cubicBezTo>
                  <a:cubicBezTo>
                    <a:pt x="2864" y="3925"/>
                    <a:pt x="179" y="68"/>
                    <a:pt x="137" y="35"/>
                  </a:cubicBezTo>
                  <a:cubicBezTo>
                    <a:pt x="137" y="1"/>
                    <a:pt x="103" y="1"/>
                    <a:pt x="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9" name="Google Shape;569;p32"/>
            <p:cNvSpPr/>
            <p:nvPr/>
          </p:nvSpPr>
          <p:spPr>
            <a:xfrm>
              <a:off x="4118472" y="297870"/>
              <a:ext cx="174526" cy="223905"/>
            </a:xfrm>
            <a:custGeom>
              <a:avLst/>
              <a:gdLst/>
              <a:ahLst/>
              <a:cxnLst/>
              <a:rect l="l" t="t" r="r" b="b"/>
              <a:pathLst>
                <a:path w="5132" h="6584" extrusionOk="0">
                  <a:moveTo>
                    <a:pt x="5063" y="0"/>
                  </a:moveTo>
                  <a:cubicBezTo>
                    <a:pt x="5021" y="0"/>
                    <a:pt x="5021" y="0"/>
                    <a:pt x="4987" y="43"/>
                  </a:cubicBezTo>
                  <a:cubicBezTo>
                    <a:pt x="4001" y="1172"/>
                    <a:pt x="68" y="6414"/>
                    <a:pt x="34" y="6448"/>
                  </a:cubicBezTo>
                  <a:lnTo>
                    <a:pt x="34" y="6482"/>
                  </a:lnTo>
                  <a:cubicBezTo>
                    <a:pt x="0" y="6516"/>
                    <a:pt x="34" y="6550"/>
                    <a:pt x="68" y="6550"/>
                  </a:cubicBezTo>
                  <a:cubicBezTo>
                    <a:pt x="68" y="6584"/>
                    <a:pt x="68" y="6584"/>
                    <a:pt x="102" y="6584"/>
                  </a:cubicBezTo>
                  <a:cubicBezTo>
                    <a:pt x="136" y="6584"/>
                    <a:pt x="136" y="6584"/>
                    <a:pt x="179" y="6550"/>
                  </a:cubicBezTo>
                  <a:cubicBezTo>
                    <a:pt x="213" y="6516"/>
                    <a:pt x="4137" y="1240"/>
                    <a:pt x="5131" y="144"/>
                  </a:cubicBezTo>
                  <a:lnTo>
                    <a:pt x="51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0" name="Google Shape;570;p32"/>
            <p:cNvSpPr/>
            <p:nvPr/>
          </p:nvSpPr>
          <p:spPr>
            <a:xfrm>
              <a:off x="4430185" y="22273"/>
              <a:ext cx="220165" cy="301034"/>
            </a:xfrm>
            <a:custGeom>
              <a:avLst/>
              <a:gdLst/>
              <a:ahLst/>
              <a:cxnLst/>
              <a:rect l="l" t="t" r="r" b="b"/>
              <a:pathLst>
                <a:path w="6474" h="8852" extrusionOk="0">
                  <a:moveTo>
                    <a:pt x="459" y="0"/>
                  </a:moveTo>
                  <a:cubicBezTo>
                    <a:pt x="391" y="0"/>
                    <a:pt x="357" y="34"/>
                    <a:pt x="357" y="34"/>
                  </a:cubicBezTo>
                  <a:cubicBezTo>
                    <a:pt x="357" y="34"/>
                    <a:pt x="0" y="6159"/>
                    <a:pt x="5097" y="8852"/>
                  </a:cubicBezTo>
                  <a:cubicBezTo>
                    <a:pt x="5097" y="8852"/>
                    <a:pt x="6473" y="4247"/>
                    <a:pt x="3543" y="1911"/>
                  </a:cubicBezTo>
                  <a:cubicBezTo>
                    <a:pt x="1419" y="246"/>
                    <a:pt x="705" y="0"/>
                    <a:pt x="4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1" name="Google Shape;571;p32"/>
            <p:cNvSpPr/>
            <p:nvPr/>
          </p:nvSpPr>
          <p:spPr>
            <a:xfrm>
              <a:off x="4498642" y="104299"/>
              <a:ext cx="107226" cy="221321"/>
            </a:xfrm>
            <a:custGeom>
              <a:avLst/>
              <a:gdLst/>
              <a:ahLst/>
              <a:cxnLst/>
              <a:rect l="l" t="t" r="r" b="b"/>
              <a:pathLst>
                <a:path w="3153" h="6508" extrusionOk="0">
                  <a:moveTo>
                    <a:pt x="111" y="1"/>
                  </a:moveTo>
                  <a:lnTo>
                    <a:pt x="43" y="1"/>
                  </a:lnTo>
                  <a:lnTo>
                    <a:pt x="43" y="35"/>
                  </a:lnTo>
                  <a:cubicBezTo>
                    <a:pt x="0" y="68"/>
                    <a:pt x="0" y="102"/>
                    <a:pt x="43" y="136"/>
                  </a:cubicBezTo>
                  <a:cubicBezTo>
                    <a:pt x="77" y="170"/>
                    <a:pt x="2481" y="3713"/>
                    <a:pt x="3016" y="6440"/>
                  </a:cubicBezTo>
                  <a:cubicBezTo>
                    <a:pt x="3016" y="6474"/>
                    <a:pt x="3050" y="6508"/>
                    <a:pt x="3084" y="6508"/>
                  </a:cubicBezTo>
                  <a:lnTo>
                    <a:pt x="3084" y="6508"/>
                  </a:lnTo>
                  <a:cubicBezTo>
                    <a:pt x="3152" y="6508"/>
                    <a:pt x="3152" y="6440"/>
                    <a:pt x="3152" y="6406"/>
                  </a:cubicBezTo>
                  <a:cubicBezTo>
                    <a:pt x="2625" y="3645"/>
                    <a:pt x="179" y="68"/>
                    <a:pt x="179" y="35"/>
                  </a:cubicBezTo>
                  <a:cubicBezTo>
                    <a:pt x="145" y="1"/>
                    <a:pt x="111" y="1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2" name="Google Shape;572;p32"/>
            <p:cNvSpPr/>
            <p:nvPr/>
          </p:nvSpPr>
          <p:spPr>
            <a:xfrm>
              <a:off x="4395225" y="320961"/>
              <a:ext cx="225062" cy="269577"/>
            </a:xfrm>
            <a:custGeom>
              <a:avLst/>
              <a:gdLst/>
              <a:ahLst/>
              <a:cxnLst/>
              <a:rect l="l" t="t" r="r" b="b"/>
              <a:pathLst>
                <a:path w="6618" h="7927" extrusionOk="0">
                  <a:moveTo>
                    <a:pt x="5632" y="1"/>
                  </a:moveTo>
                  <a:cubicBezTo>
                    <a:pt x="5632" y="1"/>
                    <a:pt x="3543" y="103"/>
                    <a:pt x="2336" y="2158"/>
                  </a:cubicBezTo>
                  <a:cubicBezTo>
                    <a:pt x="1096" y="4206"/>
                    <a:pt x="0" y="7926"/>
                    <a:pt x="0" y="7926"/>
                  </a:cubicBezTo>
                  <a:cubicBezTo>
                    <a:pt x="0" y="7926"/>
                    <a:pt x="1385" y="7892"/>
                    <a:pt x="4001" y="5310"/>
                  </a:cubicBezTo>
                  <a:cubicBezTo>
                    <a:pt x="6618" y="2719"/>
                    <a:pt x="5632" y="1"/>
                    <a:pt x="5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3" name="Google Shape;573;p32"/>
            <p:cNvSpPr/>
            <p:nvPr/>
          </p:nvSpPr>
          <p:spPr>
            <a:xfrm>
              <a:off x="4446916" y="318376"/>
              <a:ext cx="143342" cy="217852"/>
            </a:xfrm>
            <a:custGeom>
              <a:avLst/>
              <a:gdLst/>
              <a:ahLst/>
              <a:cxnLst/>
              <a:rect l="l" t="t" r="r" b="b"/>
              <a:pathLst>
                <a:path w="4215" h="6406" extrusionOk="0">
                  <a:moveTo>
                    <a:pt x="4112" y="0"/>
                  </a:moveTo>
                  <a:cubicBezTo>
                    <a:pt x="4070" y="0"/>
                    <a:pt x="4036" y="0"/>
                    <a:pt x="4036" y="34"/>
                  </a:cubicBezTo>
                  <a:cubicBezTo>
                    <a:pt x="2303" y="3645"/>
                    <a:pt x="35" y="6235"/>
                    <a:pt x="1" y="6269"/>
                  </a:cubicBezTo>
                  <a:lnTo>
                    <a:pt x="1" y="6269"/>
                  </a:lnTo>
                  <a:cubicBezTo>
                    <a:pt x="1" y="6303"/>
                    <a:pt x="1" y="6337"/>
                    <a:pt x="35" y="6371"/>
                  </a:cubicBezTo>
                  <a:lnTo>
                    <a:pt x="77" y="6405"/>
                  </a:lnTo>
                  <a:cubicBezTo>
                    <a:pt x="111" y="6405"/>
                    <a:pt x="111" y="6371"/>
                    <a:pt x="145" y="6371"/>
                  </a:cubicBezTo>
                  <a:cubicBezTo>
                    <a:pt x="179" y="6337"/>
                    <a:pt x="2447" y="3721"/>
                    <a:pt x="4180" y="111"/>
                  </a:cubicBezTo>
                  <a:cubicBezTo>
                    <a:pt x="4214" y="77"/>
                    <a:pt x="4180" y="0"/>
                    <a:pt x="41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4" name="Google Shape;574;p32"/>
            <p:cNvSpPr/>
            <p:nvPr/>
          </p:nvSpPr>
          <p:spPr>
            <a:xfrm>
              <a:off x="6625743" y="4124462"/>
              <a:ext cx="253968" cy="301068"/>
            </a:xfrm>
            <a:custGeom>
              <a:avLst/>
              <a:gdLst/>
              <a:ahLst/>
              <a:cxnLst/>
              <a:rect l="l" t="t" r="r" b="b"/>
              <a:pathLst>
                <a:path w="7468" h="8853" extrusionOk="0">
                  <a:moveTo>
                    <a:pt x="68" y="1"/>
                  </a:moveTo>
                  <a:cubicBezTo>
                    <a:pt x="68" y="1"/>
                    <a:pt x="0" y="8852"/>
                    <a:pt x="3576" y="8215"/>
                  </a:cubicBezTo>
                  <a:cubicBezTo>
                    <a:pt x="3610" y="8215"/>
                    <a:pt x="3678" y="8215"/>
                    <a:pt x="3712" y="8181"/>
                  </a:cubicBezTo>
                  <a:cubicBezTo>
                    <a:pt x="7467" y="7221"/>
                    <a:pt x="68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5" name="Google Shape;575;p32"/>
            <p:cNvSpPr/>
            <p:nvPr/>
          </p:nvSpPr>
          <p:spPr>
            <a:xfrm>
              <a:off x="6624587" y="4120993"/>
              <a:ext cx="104607" cy="223939"/>
            </a:xfrm>
            <a:custGeom>
              <a:avLst/>
              <a:gdLst/>
              <a:ahLst/>
              <a:cxnLst/>
              <a:rect l="l" t="t" r="r" b="b"/>
              <a:pathLst>
                <a:path w="3076" h="6585" extrusionOk="0">
                  <a:moveTo>
                    <a:pt x="102" y="1"/>
                  </a:moveTo>
                  <a:cubicBezTo>
                    <a:pt x="68" y="1"/>
                    <a:pt x="68" y="1"/>
                    <a:pt x="68" y="35"/>
                  </a:cubicBezTo>
                  <a:cubicBezTo>
                    <a:pt x="34" y="35"/>
                    <a:pt x="0" y="103"/>
                    <a:pt x="34" y="137"/>
                  </a:cubicBezTo>
                  <a:lnTo>
                    <a:pt x="2863" y="6508"/>
                  </a:lnTo>
                  <a:cubicBezTo>
                    <a:pt x="2863" y="6550"/>
                    <a:pt x="2939" y="6584"/>
                    <a:pt x="2973" y="6584"/>
                  </a:cubicBezTo>
                  <a:cubicBezTo>
                    <a:pt x="2973" y="6584"/>
                    <a:pt x="2973" y="6550"/>
                    <a:pt x="3007" y="6550"/>
                  </a:cubicBezTo>
                  <a:cubicBezTo>
                    <a:pt x="3041" y="6550"/>
                    <a:pt x="3075" y="6474"/>
                    <a:pt x="3041" y="6440"/>
                  </a:cubicBezTo>
                  <a:lnTo>
                    <a:pt x="212" y="69"/>
                  </a:lnTo>
                  <a:cubicBezTo>
                    <a:pt x="178" y="35"/>
                    <a:pt x="136" y="1"/>
                    <a:pt x="1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6" name="Google Shape;576;p32"/>
            <p:cNvSpPr/>
            <p:nvPr/>
          </p:nvSpPr>
          <p:spPr>
            <a:xfrm>
              <a:off x="6358512" y="3911575"/>
              <a:ext cx="202243" cy="249037"/>
            </a:xfrm>
            <a:custGeom>
              <a:avLst/>
              <a:gdLst/>
              <a:ahLst/>
              <a:cxnLst/>
              <a:rect l="l" t="t" r="r" b="b"/>
              <a:pathLst>
                <a:path w="5947" h="7323" extrusionOk="0">
                  <a:moveTo>
                    <a:pt x="3611" y="391"/>
                  </a:moveTo>
                  <a:cubicBezTo>
                    <a:pt x="3432" y="425"/>
                    <a:pt x="3220" y="527"/>
                    <a:pt x="2974" y="705"/>
                  </a:cubicBezTo>
                  <a:cubicBezTo>
                    <a:pt x="0" y="2727"/>
                    <a:pt x="5947" y="7323"/>
                    <a:pt x="5947" y="7323"/>
                  </a:cubicBezTo>
                  <a:cubicBezTo>
                    <a:pt x="5947" y="7323"/>
                    <a:pt x="5947" y="0"/>
                    <a:pt x="3611" y="3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7" name="Google Shape;577;p32"/>
            <p:cNvSpPr/>
            <p:nvPr/>
          </p:nvSpPr>
          <p:spPr>
            <a:xfrm>
              <a:off x="6472913" y="3969353"/>
              <a:ext cx="91310" cy="195033"/>
            </a:xfrm>
            <a:custGeom>
              <a:avLst/>
              <a:gdLst/>
              <a:ahLst/>
              <a:cxnLst/>
              <a:rect l="l" t="t" r="r" b="b"/>
              <a:pathLst>
                <a:path w="2685" h="5735" extrusionOk="0">
                  <a:moveTo>
                    <a:pt x="102" y="0"/>
                  </a:moveTo>
                  <a:cubicBezTo>
                    <a:pt x="68" y="0"/>
                    <a:pt x="68" y="0"/>
                    <a:pt x="68" y="34"/>
                  </a:cubicBezTo>
                  <a:cubicBezTo>
                    <a:pt x="0" y="34"/>
                    <a:pt x="0" y="102"/>
                    <a:pt x="34" y="136"/>
                  </a:cubicBezTo>
                  <a:cubicBezTo>
                    <a:pt x="34" y="178"/>
                    <a:pt x="1912" y="4069"/>
                    <a:pt x="2472" y="5658"/>
                  </a:cubicBezTo>
                  <a:cubicBezTo>
                    <a:pt x="2515" y="5734"/>
                    <a:pt x="2549" y="5734"/>
                    <a:pt x="2583" y="5734"/>
                  </a:cubicBezTo>
                  <a:lnTo>
                    <a:pt x="2617" y="5734"/>
                  </a:lnTo>
                  <a:lnTo>
                    <a:pt x="2617" y="5734"/>
                  </a:lnTo>
                  <a:cubicBezTo>
                    <a:pt x="2651" y="5700"/>
                    <a:pt x="2685" y="5658"/>
                    <a:pt x="2651" y="5590"/>
                  </a:cubicBezTo>
                  <a:cubicBezTo>
                    <a:pt x="2090" y="4001"/>
                    <a:pt x="213" y="102"/>
                    <a:pt x="179" y="68"/>
                  </a:cubicBezTo>
                  <a:cubicBezTo>
                    <a:pt x="179" y="34"/>
                    <a:pt x="136" y="0"/>
                    <a:pt x="1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8" name="Google Shape;578;p32"/>
            <p:cNvSpPr/>
            <p:nvPr/>
          </p:nvSpPr>
          <p:spPr>
            <a:xfrm>
              <a:off x="6670225" y="3699504"/>
              <a:ext cx="257709" cy="272162"/>
            </a:xfrm>
            <a:custGeom>
              <a:avLst/>
              <a:gdLst/>
              <a:ahLst/>
              <a:cxnLst/>
              <a:rect l="l" t="t" r="r" b="b"/>
              <a:pathLst>
                <a:path w="7578" h="8003" extrusionOk="0">
                  <a:moveTo>
                    <a:pt x="4817" y="502"/>
                  </a:moveTo>
                  <a:cubicBezTo>
                    <a:pt x="4494" y="536"/>
                    <a:pt x="4180" y="714"/>
                    <a:pt x="3789" y="995"/>
                  </a:cubicBezTo>
                  <a:cubicBezTo>
                    <a:pt x="0" y="3824"/>
                    <a:pt x="7578" y="8003"/>
                    <a:pt x="7578" y="8003"/>
                  </a:cubicBezTo>
                  <a:cubicBezTo>
                    <a:pt x="7578" y="8003"/>
                    <a:pt x="7578" y="1"/>
                    <a:pt x="4817" y="50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9" name="Google Shape;579;p32"/>
            <p:cNvSpPr/>
            <p:nvPr/>
          </p:nvSpPr>
          <p:spPr>
            <a:xfrm>
              <a:off x="6823054" y="3773198"/>
              <a:ext cx="108348" cy="200780"/>
            </a:xfrm>
            <a:custGeom>
              <a:avLst/>
              <a:gdLst/>
              <a:ahLst/>
              <a:cxnLst/>
              <a:rect l="l" t="t" r="r" b="b"/>
              <a:pathLst>
                <a:path w="3186" h="5904" extrusionOk="0">
                  <a:moveTo>
                    <a:pt x="111" y="0"/>
                  </a:moveTo>
                  <a:cubicBezTo>
                    <a:pt x="111" y="34"/>
                    <a:pt x="77" y="34"/>
                    <a:pt x="77" y="34"/>
                  </a:cubicBezTo>
                  <a:cubicBezTo>
                    <a:pt x="34" y="34"/>
                    <a:pt x="0" y="102"/>
                    <a:pt x="34" y="136"/>
                  </a:cubicBezTo>
                  <a:cubicBezTo>
                    <a:pt x="77" y="170"/>
                    <a:pt x="2090" y="3959"/>
                    <a:pt x="3007" y="5870"/>
                  </a:cubicBezTo>
                  <a:cubicBezTo>
                    <a:pt x="3007" y="5904"/>
                    <a:pt x="3050" y="5904"/>
                    <a:pt x="3118" y="5904"/>
                  </a:cubicBezTo>
                  <a:lnTo>
                    <a:pt x="3118" y="5904"/>
                  </a:lnTo>
                  <a:lnTo>
                    <a:pt x="3118" y="5904"/>
                  </a:lnTo>
                  <a:cubicBezTo>
                    <a:pt x="3152" y="5870"/>
                    <a:pt x="3186" y="5836"/>
                    <a:pt x="3152" y="5802"/>
                  </a:cubicBezTo>
                  <a:cubicBezTo>
                    <a:pt x="2234" y="3891"/>
                    <a:pt x="212" y="102"/>
                    <a:pt x="178" y="68"/>
                  </a:cubicBezTo>
                  <a:cubicBezTo>
                    <a:pt x="178" y="34"/>
                    <a:pt x="144" y="0"/>
                    <a:pt x="1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7019210" y="3904331"/>
              <a:ext cx="301034" cy="292396"/>
            </a:xfrm>
            <a:custGeom>
              <a:avLst/>
              <a:gdLst/>
              <a:ahLst/>
              <a:cxnLst/>
              <a:rect l="l" t="t" r="r" b="b"/>
              <a:pathLst>
                <a:path w="8852" h="8598" extrusionOk="0">
                  <a:moveTo>
                    <a:pt x="0" y="1"/>
                  </a:moveTo>
                  <a:cubicBezTo>
                    <a:pt x="0" y="1"/>
                    <a:pt x="357" y="8597"/>
                    <a:pt x="3186" y="8105"/>
                  </a:cubicBezTo>
                  <a:cubicBezTo>
                    <a:pt x="3296" y="8105"/>
                    <a:pt x="3440" y="8037"/>
                    <a:pt x="3576" y="7994"/>
                  </a:cubicBezTo>
                  <a:cubicBezTo>
                    <a:pt x="8852" y="5658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7015741" y="3900590"/>
              <a:ext cx="116748" cy="209486"/>
            </a:xfrm>
            <a:custGeom>
              <a:avLst/>
              <a:gdLst/>
              <a:ahLst/>
              <a:cxnLst/>
              <a:rect l="l" t="t" r="r" b="b"/>
              <a:pathLst>
                <a:path w="3433" h="6160" extrusionOk="0">
                  <a:moveTo>
                    <a:pt x="68" y="0"/>
                  </a:moveTo>
                  <a:cubicBezTo>
                    <a:pt x="68" y="34"/>
                    <a:pt x="68" y="34"/>
                    <a:pt x="34" y="34"/>
                  </a:cubicBezTo>
                  <a:cubicBezTo>
                    <a:pt x="0" y="77"/>
                    <a:pt x="0" y="111"/>
                    <a:pt x="34" y="179"/>
                  </a:cubicBezTo>
                  <a:cubicBezTo>
                    <a:pt x="994" y="1699"/>
                    <a:pt x="3220" y="6057"/>
                    <a:pt x="3220" y="6091"/>
                  </a:cubicBezTo>
                  <a:cubicBezTo>
                    <a:pt x="3254" y="6125"/>
                    <a:pt x="3288" y="6159"/>
                    <a:pt x="3330" y="6159"/>
                  </a:cubicBezTo>
                  <a:lnTo>
                    <a:pt x="3364" y="6159"/>
                  </a:lnTo>
                  <a:lnTo>
                    <a:pt x="3364" y="6159"/>
                  </a:lnTo>
                  <a:cubicBezTo>
                    <a:pt x="3398" y="6125"/>
                    <a:pt x="3432" y="6057"/>
                    <a:pt x="3398" y="6023"/>
                  </a:cubicBezTo>
                  <a:cubicBezTo>
                    <a:pt x="3398" y="5981"/>
                    <a:pt x="1164" y="1597"/>
                    <a:pt x="179" y="77"/>
                  </a:cubicBezTo>
                  <a:cubicBezTo>
                    <a:pt x="179" y="34"/>
                    <a:pt x="102" y="0"/>
                    <a:pt x="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6038433" y="3777789"/>
              <a:ext cx="1115718" cy="622303"/>
            </a:xfrm>
            <a:custGeom>
              <a:avLst/>
              <a:gdLst/>
              <a:ahLst/>
              <a:cxnLst/>
              <a:rect l="l" t="t" r="r" b="b"/>
              <a:pathLst>
                <a:path w="32808" h="18299" extrusionOk="0">
                  <a:moveTo>
                    <a:pt x="32136" y="35"/>
                  </a:moveTo>
                  <a:cubicBezTo>
                    <a:pt x="32068" y="35"/>
                    <a:pt x="31958" y="111"/>
                    <a:pt x="31890" y="179"/>
                  </a:cubicBezTo>
                  <a:cubicBezTo>
                    <a:pt x="24635" y="7969"/>
                    <a:pt x="637" y="17203"/>
                    <a:pt x="382" y="17313"/>
                  </a:cubicBezTo>
                  <a:cubicBezTo>
                    <a:pt x="136" y="17415"/>
                    <a:pt x="0" y="17704"/>
                    <a:pt x="102" y="17951"/>
                  </a:cubicBezTo>
                  <a:cubicBezTo>
                    <a:pt x="212" y="18197"/>
                    <a:pt x="459" y="18299"/>
                    <a:pt x="671" y="18265"/>
                  </a:cubicBezTo>
                  <a:cubicBezTo>
                    <a:pt x="705" y="18265"/>
                    <a:pt x="739" y="18265"/>
                    <a:pt x="773" y="18231"/>
                  </a:cubicBezTo>
                  <a:cubicBezTo>
                    <a:pt x="807" y="18231"/>
                    <a:pt x="4672" y="16744"/>
                    <a:pt x="9693" y="14476"/>
                  </a:cubicBezTo>
                  <a:cubicBezTo>
                    <a:pt x="11043" y="13916"/>
                    <a:pt x="12420" y="13278"/>
                    <a:pt x="13872" y="12607"/>
                  </a:cubicBezTo>
                  <a:cubicBezTo>
                    <a:pt x="23183" y="8182"/>
                    <a:pt x="29520" y="4214"/>
                    <a:pt x="32595" y="884"/>
                  </a:cubicBezTo>
                  <a:cubicBezTo>
                    <a:pt x="32807" y="672"/>
                    <a:pt x="32773" y="358"/>
                    <a:pt x="32595" y="145"/>
                  </a:cubicBezTo>
                  <a:cubicBezTo>
                    <a:pt x="32450" y="35"/>
                    <a:pt x="32314" y="1"/>
                    <a:pt x="32136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6252477" y="4178772"/>
              <a:ext cx="256587" cy="407954"/>
            </a:xfrm>
            <a:custGeom>
              <a:avLst/>
              <a:gdLst/>
              <a:ahLst/>
              <a:cxnLst/>
              <a:rect l="l" t="t" r="r" b="b"/>
              <a:pathLst>
                <a:path w="7545" h="11996" extrusionOk="0">
                  <a:moveTo>
                    <a:pt x="6907" y="35"/>
                  </a:moveTo>
                  <a:cubicBezTo>
                    <a:pt x="6831" y="35"/>
                    <a:pt x="6763" y="69"/>
                    <a:pt x="6695" y="103"/>
                  </a:cubicBezTo>
                  <a:cubicBezTo>
                    <a:pt x="2515" y="3186"/>
                    <a:pt x="179" y="11010"/>
                    <a:pt x="77" y="11324"/>
                  </a:cubicBezTo>
                  <a:cubicBezTo>
                    <a:pt x="1" y="11605"/>
                    <a:pt x="145" y="11894"/>
                    <a:pt x="425" y="11962"/>
                  </a:cubicBezTo>
                  <a:cubicBezTo>
                    <a:pt x="502" y="11996"/>
                    <a:pt x="570" y="11996"/>
                    <a:pt x="638" y="11962"/>
                  </a:cubicBezTo>
                  <a:cubicBezTo>
                    <a:pt x="672" y="11962"/>
                    <a:pt x="714" y="11962"/>
                    <a:pt x="748" y="11928"/>
                  </a:cubicBezTo>
                  <a:cubicBezTo>
                    <a:pt x="884" y="11894"/>
                    <a:pt x="995" y="11783"/>
                    <a:pt x="1029" y="11605"/>
                  </a:cubicBezTo>
                  <a:cubicBezTo>
                    <a:pt x="1063" y="11537"/>
                    <a:pt x="3399" y="3790"/>
                    <a:pt x="7298" y="918"/>
                  </a:cubicBezTo>
                  <a:cubicBezTo>
                    <a:pt x="7510" y="774"/>
                    <a:pt x="7544" y="460"/>
                    <a:pt x="7400" y="213"/>
                  </a:cubicBezTo>
                  <a:cubicBezTo>
                    <a:pt x="7255" y="69"/>
                    <a:pt x="7085" y="1"/>
                    <a:pt x="6907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5657957" y="799956"/>
              <a:ext cx="2366616" cy="2279931"/>
            </a:xfrm>
            <a:custGeom>
              <a:avLst/>
              <a:gdLst/>
              <a:ahLst/>
              <a:cxnLst/>
              <a:rect l="l" t="t" r="r" b="b"/>
              <a:pathLst>
                <a:path w="69591" h="67042" extrusionOk="0">
                  <a:moveTo>
                    <a:pt x="637" y="0"/>
                  </a:moveTo>
                  <a:cubicBezTo>
                    <a:pt x="315" y="0"/>
                    <a:pt x="68" y="246"/>
                    <a:pt x="34" y="527"/>
                  </a:cubicBezTo>
                  <a:cubicBezTo>
                    <a:pt x="0" y="850"/>
                    <a:pt x="247" y="1130"/>
                    <a:pt x="569" y="1164"/>
                  </a:cubicBezTo>
                  <a:cubicBezTo>
                    <a:pt x="1028" y="1206"/>
                    <a:pt x="47181" y="5097"/>
                    <a:pt x="57375" y="23327"/>
                  </a:cubicBezTo>
                  <a:cubicBezTo>
                    <a:pt x="69590" y="45235"/>
                    <a:pt x="58827" y="65980"/>
                    <a:pt x="58717" y="66192"/>
                  </a:cubicBezTo>
                  <a:cubicBezTo>
                    <a:pt x="58581" y="66472"/>
                    <a:pt x="58683" y="66829"/>
                    <a:pt x="58972" y="66965"/>
                  </a:cubicBezTo>
                  <a:cubicBezTo>
                    <a:pt x="59040" y="67041"/>
                    <a:pt x="59142" y="67041"/>
                    <a:pt x="59252" y="67041"/>
                  </a:cubicBezTo>
                  <a:cubicBezTo>
                    <a:pt x="59464" y="67041"/>
                    <a:pt x="59643" y="66931"/>
                    <a:pt x="59745" y="66753"/>
                  </a:cubicBezTo>
                  <a:cubicBezTo>
                    <a:pt x="59889" y="66540"/>
                    <a:pt x="62616" y="61307"/>
                    <a:pt x="63856" y="53271"/>
                  </a:cubicBezTo>
                  <a:cubicBezTo>
                    <a:pt x="64952" y="45838"/>
                    <a:pt x="64952" y="34506"/>
                    <a:pt x="58368" y="22758"/>
                  </a:cubicBezTo>
                  <a:cubicBezTo>
                    <a:pt x="53977" y="14866"/>
                    <a:pt x="42899" y="8639"/>
                    <a:pt x="25485" y="4248"/>
                  </a:cubicBezTo>
                  <a:cubicBezTo>
                    <a:pt x="12564" y="994"/>
                    <a:pt x="782" y="0"/>
                    <a:pt x="6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5925188" y="921567"/>
              <a:ext cx="523477" cy="197346"/>
            </a:xfrm>
            <a:custGeom>
              <a:avLst/>
              <a:gdLst/>
              <a:ahLst/>
              <a:cxnLst/>
              <a:rect l="l" t="t" r="r" b="b"/>
              <a:pathLst>
                <a:path w="15393" h="5803" extrusionOk="0">
                  <a:moveTo>
                    <a:pt x="11145" y="0"/>
                  </a:moveTo>
                  <a:cubicBezTo>
                    <a:pt x="8104" y="0"/>
                    <a:pt x="5802" y="1241"/>
                    <a:pt x="4137" y="2761"/>
                  </a:cubicBezTo>
                  <a:cubicBezTo>
                    <a:pt x="1801" y="4953"/>
                    <a:pt x="0" y="5344"/>
                    <a:pt x="0" y="5344"/>
                  </a:cubicBezTo>
                  <a:cubicBezTo>
                    <a:pt x="1096" y="5700"/>
                    <a:pt x="2158" y="5802"/>
                    <a:pt x="3186" y="5802"/>
                  </a:cubicBezTo>
                  <a:cubicBezTo>
                    <a:pt x="6652" y="5802"/>
                    <a:pt x="9735" y="4248"/>
                    <a:pt x="11111" y="2829"/>
                  </a:cubicBezTo>
                  <a:cubicBezTo>
                    <a:pt x="12564" y="1343"/>
                    <a:pt x="14407" y="884"/>
                    <a:pt x="15112" y="740"/>
                  </a:cubicBezTo>
                  <a:cubicBezTo>
                    <a:pt x="15291" y="740"/>
                    <a:pt x="15393" y="706"/>
                    <a:pt x="15393" y="706"/>
                  </a:cubicBezTo>
                  <a:cubicBezTo>
                    <a:pt x="15112" y="638"/>
                    <a:pt x="14832" y="561"/>
                    <a:pt x="14586" y="493"/>
                  </a:cubicBezTo>
                  <a:cubicBezTo>
                    <a:pt x="13345" y="179"/>
                    <a:pt x="12207" y="0"/>
                    <a:pt x="111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6028605" y="936021"/>
              <a:ext cx="420061" cy="156298"/>
            </a:xfrm>
            <a:custGeom>
              <a:avLst/>
              <a:gdLst/>
              <a:ahLst/>
              <a:cxnLst/>
              <a:rect l="l" t="t" r="r" b="b"/>
              <a:pathLst>
                <a:path w="12352" h="4596" extrusionOk="0">
                  <a:moveTo>
                    <a:pt x="10406" y="0"/>
                  </a:moveTo>
                  <a:cubicBezTo>
                    <a:pt x="8707" y="0"/>
                    <a:pt x="6618" y="425"/>
                    <a:pt x="5174" y="1733"/>
                  </a:cubicBezTo>
                  <a:cubicBezTo>
                    <a:pt x="3262" y="3432"/>
                    <a:pt x="111" y="4426"/>
                    <a:pt x="77" y="4426"/>
                  </a:cubicBezTo>
                  <a:cubicBezTo>
                    <a:pt x="34" y="4426"/>
                    <a:pt x="0" y="4494"/>
                    <a:pt x="0" y="4528"/>
                  </a:cubicBezTo>
                  <a:cubicBezTo>
                    <a:pt x="34" y="4596"/>
                    <a:pt x="77" y="4596"/>
                    <a:pt x="111" y="4596"/>
                  </a:cubicBezTo>
                  <a:lnTo>
                    <a:pt x="145" y="4596"/>
                  </a:lnTo>
                  <a:cubicBezTo>
                    <a:pt x="179" y="4596"/>
                    <a:pt x="3364" y="3610"/>
                    <a:pt x="5276" y="1878"/>
                  </a:cubicBezTo>
                  <a:cubicBezTo>
                    <a:pt x="6728" y="603"/>
                    <a:pt x="8741" y="179"/>
                    <a:pt x="10440" y="179"/>
                  </a:cubicBezTo>
                  <a:cubicBezTo>
                    <a:pt x="11044" y="179"/>
                    <a:pt x="11613" y="247"/>
                    <a:pt x="12071" y="315"/>
                  </a:cubicBezTo>
                  <a:cubicBezTo>
                    <a:pt x="12250" y="315"/>
                    <a:pt x="12352" y="281"/>
                    <a:pt x="12352" y="281"/>
                  </a:cubicBezTo>
                  <a:cubicBezTo>
                    <a:pt x="12071" y="213"/>
                    <a:pt x="11791" y="136"/>
                    <a:pt x="11545" y="68"/>
                  </a:cubicBezTo>
                  <a:cubicBezTo>
                    <a:pt x="11188" y="34"/>
                    <a:pt x="10831" y="0"/>
                    <a:pt x="10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5986402" y="497766"/>
              <a:ext cx="462264" cy="447811"/>
            </a:xfrm>
            <a:custGeom>
              <a:avLst/>
              <a:gdLst/>
              <a:ahLst/>
              <a:cxnLst/>
              <a:rect l="l" t="t" r="r" b="b"/>
              <a:pathLst>
                <a:path w="13593" h="13168" extrusionOk="0">
                  <a:moveTo>
                    <a:pt x="1" y="1"/>
                  </a:moveTo>
                  <a:cubicBezTo>
                    <a:pt x="1" y="1"/>
                    <a:pt x="1844" y="3152"/>
                    <a:pt x="2974" y="6125"/>
                  </a:cubicBezTo>
                  <a:cubicBezTo>
                    <a:pt x="3688" y="7969"/>
                    <a:pt x="8708" y="11435"/>
                    <a:pt x="13168" y="13023"/>
                  </a:cubicBezTo>
                  <a:cubicBezTo>
                    <a:pt x="13312" y="13100"/>
                    <a:pt x="13457" y="13134"/>
                    <a:pt x="13593" y="13168"/>
                  </a:cubicBezTo>
                  <a:cubicBezTo>
                    <a:pt x="13593" y="13168"/>
                    <a:pt x="13423" y="13023"/>
                    <a:pt x="13168" y="12811"/>
                  </a:cubicBezTo>
                  <a:lnTo>
                    <a:pt x="13168" y="12811"/>
                  </a:lnTo>
                  <a:cubicBezTo>
                    <a:pt x="12251" y="11961"/>
                    <a:pt x="10059" y="9770"/>
                    <a:pt x="9065" y="7501"/>
                  </a:cubicBezTo>
                  <a:cubicBezTo>
                    <a:pt x="7434" y="3645"/>
                    <a:pt x="4146" y="1453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6070774" y="569998"/>
              <a:ext cx="377891" cy="375579"/>
            </a:xfrm>
            <a:custGeom>
              <a:avLst/>
              <a:gdLst/>
              <a:ahLst/>
              <a:cxnLst/>
              <a:rect l="l" t="t" r="r" b="b"/>
              <a:pathLst>
                <a:path w="11112" h="11044" extrusionOk="0">
                  <a:moveTo>
                    <a:pt x="111" y="0"/>
                  </a:moveTo>
                  <a:lnTo>
                    <a:pt x="68" y="0"/>
                  </a:lnTo>
                  <a:cubicBezTo>
                    <a:pt x="0" y="34"/>
                    <a:pt x="0" y="111"/>
                    <a:pt x="0" y="145"/>
                  </a:cubicBezTo>
                  <a:cubicBezTo>
                    <a:pt x="34" y="179"/>
                    <a:pt x="1385" y="3254"/>
                    <a:pt x="4248" y="5981"/>
                  </a:cubicBezTo>
                  <a:cubicBezTo>
                    <a:pt x="6584" y="8215"/>
                    <a:pt x="9668" y="10262"/>
                    <a:pt x="10687" y="10899"/>
                  </a:cubicBezTo>
                  <a:cubicBezTo>
                    <a:pt x="10831" y="10976"/>
                    <a:pt x="10976" y="11010"/>
                    <a:pt x="11112" y="11044"/>
                  </a:cubicBezTo>
                  <a:cubicBezTo>
                    <a:pt x="11112" y="11044"/>
                    <a:pt x="10942" y="10899"/>
                    <a:pt x="10687" y="10687"/>
                  </a:cubicBezTo>
                  <a:lnTo>
                    <a:pt x="10687" y="10687"/>
                  </a:lnTo>
                  <a:cubicBezTo>
                    <a:pt x="9591" y="9948"/>
                    <a:pt x="6652" y="8002"/>
                    <a:pt x="4392" y="5845"/>
                  </a:cubicBezTo>
                  <a:cubicBezTo>
                    <a:pt x="1555" y="3152"/>
                    <a:pt x="213" y="111"/>
                    <a:pt x="213" y="68"/>
                  </a:cubicBezTo>
                  <a:cubicBezTo>
                    <a:pt x="179" y="34"/>
                    <a:pt x="145" y="0"/>
                    <a:pt x="1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6950719" y="1329487"/>
              <a:ext cx="667941" cy="239515"/>
            </a:xfrm>
            <a:custGeom>
              <a:avLst/>
              <a:gdLst/>
              <a:ahLst/>
              <a:cxnLst/>
              <a:rect l="l" t="t" r="r" b="b"/>
              <a:pathLst>
                <a:path w="19641" h="7043" extrusionOk="0">
                  <a:moveTo>
                    <a:pt x="8249" y="0"/>
                  </a:moveTo>
                  <a:cubicBezTo>
                    <a:pt x="7468" y="0"/>
                    <a:pt x="6729" y="77"/>
                    <a:pt x="6049" y="179"/>
                  </a:cubicBezTo>
                  <a:cubicBezTo>
                    <a:pt x="1768" y="926"/>
                    <a:pt x="1" y="1597"/>
                    <a:pt x="1" y="1597"/>
                  </a:cubicBezTo>
                  <a:cubicBezTo>
                    <a:pt x="2549" y="4604"/>
                    <a:pt x="8462" y="4248"/>
                    <a:pt x="12420" y="4536"/>
                  </a:cubicBezTo>
                  <a:cubicBezTo>
                    <a:pt x="15538" y="4706"/>
                    <a:pt x="18197" y="6159"/>
                    <a:pt x="19182" y="6762"/>
                  </a:cubicBezTo>
                  <a:cubicBezTo>
                    <a:pt x="19327" y="6830"/>
                    <a:pt x="19429" y="6906"/>
                    <a:pt x="19505" y="6974"/>
                  </a:cubicBezTo>
                  <a:cubicBezTo>
                    <a:pt x="19607" y="7008"/>
                    <a:pt x="19641" y="7042"/>
                    <a:pt x="19641" y="7042"/>
                  </a:cubicBezTo>
                  <a:cubicBezTo>
                    <a:pt x="17169" y="1776"/>
                    <a:pt x="12284" y="0"/>
                    <a:pt x="82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7022950" y="1393319"/>
              <a:ext cx="592241" cy="173370"/>
            </a:xfrm>
            <a:custGeom>
              <a:avLst/>
              <a:gdLst/>
              <a:ahLst/>
              <a:cxnLst/>
              <a:rect l="l" t="t" r="r" b="b"/>
              <a:pathLst>
                <a:path w="17415" h="5098" extrusionOk="0">
                  <a:moveTo>
                    <a:pt x="102" y="1"/>
                  </a:moveTo>
                  <a:cubicBezTo>
                    <a:pt x="68" y="1"/>
                    <a:pt x="34" y="35"/>
                    <a:pt x="1" y="111"/>
                  </a:cubicBezTo>
                  <a:cubicBezTo>
                    <a:pt x="1" y="145"/>
                    <a:pt x="34" y="213"/>
                    <a:pt x="102" y="213"/>
                  </a:cubicBezTo>
                  <a:cubicBezTo>
                    <a:pt x="102" y="213"/>
                    <a:pt x="2439" y="638"/>
                    <a:pt x="6159" y="638"/>
                  </a:cubicBezTo>
                  <a:cubicBezTo>
                    <a:pt x="6652" y="638"/>
                    <a:pt x="7153" y="604"/>
                    <a:pt x="7714" y="604"/>
                  </a:cubicBezTo>
                  <a:lnTo>
                    <a:pt x="8105" y="604"/>
                  </a:lnTo>
                  <a:cubicBezTo>
                    <a:pt x="11749" y="604"/>
                    <a:pt x="15079" y="2192"/>
                    <a:pt x="17058" y="4885"/>
                  </a:cubicBezTo>
                  <a:cubicBezTo>
                    <a:pt x="17203" y="4953"/>
                    <a:pt x="17305" y="5029"/>
                    <a:pt x="17381" y="5097"/>
                  </a:cubicBezTo>
                  <a:cubicBezTo>
                    <a:pt x="17415" y="5063"/>
                    <a:pt x="17415" y="5029"/>
                    <a:pt x="17381" y="4995"/>
                  </a:cubicBezTo>
                  <a:cubicBezTo>
                    <a:pt x="15359" y="2090"/>
                    <a:pt x="11893" y="391"/>
                    <a:pt x="8105" y="391"/>
                  </a:cubicBezTo>
                  <a:lnTo>
                    <a:pt x="7714" y="391"/>
                  </a:lnTo>
                  <a:cubicBezTo>
                    <a:pt x="7153" y="425"/>
                    <a:pt x="6618" y="425"/>
                    <a:pt x="6091" y="425"/>
                  </a:cubicBezTo>
                  <a:cubicBezTo>
                    <a:pt x="2439" y="425"/>
                    <a:pt x="145" y="35"/>
                    <a:pt x="145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7373092" y="886608"/>
              <a:ext cx="245568" cy="682394"/>
            </a:xfrm>
            <a:custGeom>
              <a:avLst/>
              <a:gdLst/>
              <a:ahLst/>
              <a:cxnLst/>
              <a:rect l="l" t="t" r="r" b="b"/>
              <a:pathLst>
                <a:path w="7221" h="20066" extrusionOk="0">
                  <a:moveTo>
                    <a:pt x="1878" y="1"/>
                  </a:moveTo>
                  <a:cubicBezTo>
                    <a:pt x="1878" y="1"/>
                    <a:pt x="2872" y="3186"/>
                    <a:pt x="1419" y="6796"/>
                  </a:cubicBezTo>
                  <a:cubicBezTo>
                    <a:pt x="0" y="10262"/>
                    <a:pt x="1597" y="15682"/>
                    <a:pt x="6626" y="19607"/>
                  </a:cubicBezTo>
                  <a:cubicBezTo>
                    <a:pt x="6762" y="19751"/>
                    <a:pt x="6941" y="19853"/>
                    <a:pt x="7085" y="19963"/>
                  </a:cubicBezTo>
                  <a:cubicBezTo>
                    <a:pt x="7119" y="19997"/>
                    <a:pt x="7187" y="20031"/>
                    <a:pt x="7221" y="20065"/>
                  </a:cubicBezTo>
                  <a:cubicBezTo>
                    <a:pt x="7221" y="20065"/>
                    <a:pt x="4537" y="15860"/>
                    <a:pt x="4715" y="9736"/>
                  </a:cubicBezTo>
                  <a:cubicBezTo>
                    <a:pt x="4927" y="3577"/>
                    <a:pt x="1878" y="1"/>
                    <a:pt x="18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7432299" y="1075553"/>
              <a:ext cx="181736" cy="489980"/>
            </a:xfrm>
            <a:custGeom>
              <a:avLst/>
              <a:gdLst/>
              <a:ahLst/>
              <a:cxnLst/>
              <a:rect l="l" t="t" r="r" b="b"/>
              <a:pathLst>
                <a:path w="5344" h="14408" extrusionOk="0">
                  <a:moveTo>
                    <a:pt x="1020" y="0"/>
                  </a:moveTo>
                  <a:cubicBezTo>
                    <a:pt x="986" y="0"/>
                    <a:pt x="952" y="34"/>
                    <a:pt x="952" y="68"/>
                  </a:cubicBezTo>
                  <a:cubicBezTo>
                    <a:pt x="918" y="111"/>
                    <a:pt x="1" y="2871"/>
                    <a:pt x="952" y="6584"/>
                  </a:cubicBezTo>
                  <a:cubicBezTo>
                    <a:pt x="1487" y="8605"/>
                    <a:pt x="3501" y="11893"/>
                    <a:pt x="4885" y="14051"/>
                  </a:cubicBezTo>
                  <a:cubicBezTo>
                    <a:pt x="5021" y="14195"/>
                    <a:pt x="5200" y="14297"/>
                    <a:pt x="5344" y="14407"/>
                  </a:cubicBezTo>
                  <a:cubicBezTo>
                    <a:pt x="3959" y="12318"/>
                    <a:pt x="1734" y="8673"/>
                    <a:pt x="1165" y="6516"/>
                  </a:cubicBezTo>
                  <a:cubicBezTo>
                    <a:pt x="213" y="2871"/>
                    <a:pt x="1097" y="179"/>
                    <a:pt x="1131" y="145"/>
                  </a:cubicBezTo>
                  <a:cubicBezTo>
                    <a:pt x="1131" y="68"/>
                    <a:pt x="1097" y="34"/>
                    <a:pt x="10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6353581" y="1038281"/>
              <a:ext cx="604415" cy="207174"/>
            </a:xfrm>
            <a:custGeom>
              <a:avLst/>
              <a:gdLst/>
              <a:ahLst/>
              <a:cxnLst/>
              <a:rect l="l" t="t" r="r" b="b"/>
              <a:pathLst>
                <a:path w="17773" h="6092" extrusionOk="0">
                  <a:moveTo>
                    <a:pt x="11613" y="0"/>
                  </a:moveTo>
                  <a:cubicBezTo>
                    <a:pt x="8785" y="0"/>
                    <a:pt x="6449" y="1207"/>
                    <a:pt x="4851" y="2515"/>
                  </a:cubicBezTo>
                  <a:cubicBezTo>
                    <a:pt x="2235" y="4639"/>
                    <a:pt x="1" y="4851"/>
                    <a:pt x="1" y="4851"/>
                  </a:cubicBezTo>
                  <a:cubicBezTo>
                    <a:pt x="1989" y="5734"/>
                    <a:pt x="3722" y="6091"/>
                    <a:pt x="5242" y="6091"/>
                  </a:cubicBezTo>
                  <a:cubicBezTo>
                    <a:pt x="8785" y="6091"/>
                    <a:pt x="11223" y="4180"/>
                    <a:pt x="13066" y="2795"/>
                  </a:cubicBezTo>
                  <a:cubicBezTo>
                    <a:pt x="14306" y="1878"/>
                    <a:pt x="15436" y="1631"/>
                    <a:pt x="16286" y="1631"/>
                  </a:cubicBezTo>
                  <a:cubicBezTo>
                    <a:pt x="16676" y="1631"/>
                    <a:pt x="17025" y="1699"/>
                    <a:pt x="17279" y="1733"/>
                  </a:cubicBezTo>
                  <a:cubicBezTo>
                    <a:pt x="17560" y="1801"/>
                    <a:pt x="17738" y="1912"/>
                    <a:pt x="17772" y="1912"/>
                  </a:cubicBezTo>
                  <a:cubicBezTo>
                    <a:pt x="17347" y="1665"/>
                    <a:pt x="16923" y="1419"/>
                    <a:pt x="16498" y="1207"/>
                  </a:cubicBezTo>
                  <a:cubicBezTo>
                    <a:pt x="14765" y="357"/>
                    <a:pt x="13100" y="0"/>
                    <a:pt x="116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6504098" y="1065997"/>
              <a:ext cx="453898" cy="134670"/>
            </a:xfrm>
            <a:custGeom>
              <a:avLst/>
              <a:gdLst/>
              <a:ahLst/>
              <a:cxnLst/>
              <a:rect l="l" t="t" r="r" b="b"/>
              <a:pathLst>
                <a:path w="13347" h="3960" extrusionOk="0">
                  <a:moveTo>
                    <a:pt x="9523" y="1"/>
                  </a:moveTo>
                  <a:cubicBezTo>
                    <a:pt x="7791" y="1"/>
                    <a:pt x="6126" y="494"/>
                    <a:pt x="5064" y="1309"/>
                  </a:cubicBezTo>
                  <a:cubicBezTo>
                    <a:pt x="3186" y="2796"/>
                    <a:pt x="111" y="3747"/>
                    <a:pt x="69" y="3747"/>
                  </a:cubicBezTo>
                  <a:cubicBezTo>
                    <a:pt x="35" y="3790"/>
                    <a:pt x="1" y="3824"/>
                    <a:pt x="1" y="3892"/>
                  </a:cubicBezTo>
                  <a:cubicBezTo>
                    <a:pt x="35" y="3925"/>
                    <a:pt x="69" y="3959"/>
                    <a:pt x="111" y="3959"/>
                  </a:cubicBezTo>
                  <a:lnTo>
                    <a:pt x="145" y="3959"/>
                  </a:lnTo>
                  <a:cubicBezTo>
                    <a:pt x="179" y="3959"/>
                    <a:pt x="3297" y="2974"/>
                    <a:pt x="5208" y="1487"/>
                  </a:cubicBezTo>
                  <a:cubicBezTo>
                    <a:pt x="6227" y="672"/>
                    <a:pt x="7858" y="179"/>
                    <a:pt x="9523" y="179"/>
                  </a:cubicBezTo>
                  <a:cubicBezTo>
                    <a:pt x="10653" y="179"/>
                    <a:pt x="11826" y="426"/>
                    <a:pt x="12853" y="918"/>
                  </a:cubicBezTo>
                  <a:cubicBezTo>
                    <a:pt x="13134" y="986"/>
                    <a:pt x="13312" y="1097"/>
                    <a:pt x="13346" y="1097"/>
                  </a:cubicBezTo>
                  <a:cubicBezTo>
                    <a:pt x="12921" y="850"/>
                    <a:pt x="12497" y="604"/>
                    <a:pt x="12072" y="392"/>
                  </a:cubicBezTo>
                  <a:cubicBezTo>
                    <a:pt x="11256" y="103"/>
                    <a:pt x="10407" y="1"/>
                    <a:pt x="95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6655772" y="541091"/>
              <a:ext cx="303381" cy="562212"/>
            </a:xfrm>
            <a:custGeom>
              <a:avLst/>
              <a:gdLst/>
              <a:ahLst/>
              <a:cxnLst/>
              <a:rect l="l" t="t" r="r" b="b"/>
              <a:pathLst>
                <a:path w="8921" h="16532" extrusionOk="0">
                  <a:moveTo>
                    <a:pt x="1" y="1"/>
                  </a:moveTo>
                  <a:cubicBezTo>
                    <a:pt x="1" y="1"/>
                    <a:pt x="1028" y="3399"/>
                    <a:pt x="2371" y="8181"/>
                  </a:cubicBezTo>
                  <a:cubicBezTo>
                    <a:pt x="4180" y="14688"/>
                    <a:pt x="7790" y="16209"/>
                    <a:pt x="8708" y="16498"/>
                  </a:cubicBezTo>
                  <a:cubicBezTo>
                    <a:pt x="8818" y="16532"/>
                    <a:pt x="8920" y="16532"/>
                    <a:pt x="8920" y="16532"/>
                  </a:cubicBezTo>
                  <a:cubicBezTo>
                    <a:pt x="8920" y="16532"/>
                    <a:pt x="8852" y="16464"/>
                    <a:pt x="8818" y="16319"/>
                  </a:cubicBezTo>
                  <a:cubicBezTo>
                    <a:pt x="8495" y="15614"/>
                    <a:pt x="7502" y="13100"/>
                    <a:pt x="7077" y="9625"/>
                  </a:cubicBezTo>
                  <a:cubicBezTo>
                    <a:pt x="6584" y="545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6740144" y="689296"/>
              <a:ext cx="219008" cy="414007"/>
            </a:xfrm>
            <a:custGeom>
              <a:avLst/>
              <a:gdLst/>
              <a:ahLst/>
              <a:cxnLst/>
              <a:rect l="l" t="t" r="r" b="b"/>
              <a:pathLst>
                <a:path w="6440" h="12174" extrusionOk="0">
                  <a:moveTo>
                    <a:pt x="102" y="1"/>
                  </a:moveTo>
                  <a:cubicBezTo>
                    <a:pt x="102" y="1"/>
                    <a:pt x="68" y="35"/>
                    <a:pt x="34" y="35"/>
                  </a:cubicBezTo>
                  <a:cubicBezTo>
                    <a:pt x="0" y="69"/>
                    <a:pt x="0" y="137"/>
                    <a:pt x="34" y="170"/>
                  </a:cubicBezTo>
                  <a:cubicBezTo>
                    <a:pt x="68" y="213"/>
                    <a:pt x="1453" y="1445"/>
                    <a:pt x="2302" y="4596"/>
                  </a:cubicBezTo>
                  <a:cubicBezTo>
                    <a:pt x="3220" y="7994"/>
                    <a:pt x="4171" y="10330"/>
                    <a:pt x="6227" y="12140"/>
                  </a:cubicBezTo>
                  <a:cubicBezTo>
                    <a:pt x="6337" y="12174"/>
                    <a:pt x="6439" y="12174"/>
                    <a:pt x="6439" y="12174"/>
                  </a:cubicBezTo>
                  <a:cubicBezTo>
                    <a:pt x="6439" y="12174"/>
                    <a:pt x="6371" y="12106"/>
                    <a:pt x="6337" y="11961"/>
                  </a:cubicBezTo>
                  <a:cubicBezTo>
                    <a:pt x="4349" y="10194"/>
                    <a:pt x="3398" y="7892"/>
                    <a:pt x="2515" y="4562"/>
                  </a:cubicBezTo>
                  <a:cubicBezTo>
                    <a:pt x="1623" y="1343"/>
                    <a:pt x="246" y="103"/>
                    <a:pt x="178" y="35"/>
                  </a:cubicBezTo>
                  <a:cubicBezTo>
                    <a:pt x="178" y="35"/>
                    <a:pt x="136" y="1"/>
                    <a:pt x="1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7" name="Google Shape;597;p32"/>
            <p:cNvSpPr/>
            <p:nvPr/>
          </p:nvSpPr>
          <p:spPr>
            <a:xfrm>
              <a:off x="7261275" y="1795458"/>
              <a:ext cx="562212" cy="434514"/>
            </a:xfrm>
            <a:custGeom>
              <a:avLst/>
              <a:gdLst/>
              <a:ahLst/>
              <a:cxnLst/>
              <a:rect l="l" t="t" r="r" b="b"/>
              <a:pathLst>
                <a:path w="16532" h="12777" extrusionOk="0">
                  <a:moveTo>
                    <a:pt x="1" y="0"/>
                  </a:moveTo>
                  <a:cubicBezTo>
                    <a:pt x="1309" y="3322"/>
                    <a:pt x="4741" y="6049"/>
                    <a:pt x="10084" y="7323"/>
                  </a:cubicBezTo>
                  <a:cubicBezTo>
                    <a:pt x="13907" y="8283"/>
                    <a:pt x="15572" y="10687"/>
                    <a:pt x="16209" y="11961"/>
                  </a:cubicBezTo>
                  <a:cubicBezTo>
                    <a:pt x="16319" y="12173"/>
                    <a:pt x="16387" y="12352"/>
                    <a:pt x="16421" y="12496"/>
                  </a:cubicBezTo>
                  <a:cubicBezTo>
                    <a:pt x="16498" y="12666"/>
                    <a:pt x="16532" y="12777"/>
                    <a:pt x="16532" y="12777"/>
                  </a:cubicBezTo>
                  <a:cubicBezTo>
                    <a:pt x="16532" y="12666"/>
                    <a:pt x="16498" y="12530"/>
                    <a:pt x="16498" y="12420"/>
                  </a:cubicBezTo>
                  <a:cubicBezTo>
                    <a:pt x="16498" y="12352"/>
                    <a:pt x="16498" y="12318"/>
                    <a:pt x="16455" y="12241"/>
                  </a:cubicBezTo>
                  <a:lnTo>
                    <a:pt x="16455" y="12207"/>
                  </a:lnTo>
                  <a:cubicBezTo>
                    <a:pt x="15258" y="2795"/>
                    <a:pt x="11290" y="1410"/>
                    <a:pt x="7366" y="1164"/>
                  </a:cubicBezTo>
                  <a:cubicBezTo>
                    <a:pt x="3331" y="918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8" name="Google Shape;598;p32"/>
            <p:cNvSpPr/>
            <p:nvPr/>
          </p:nvSpPr>
          <p:spPr>
            <a:xfrm>
              <a:off x="7373092" y="1863915"/>
              <a:ext cx="449239" cy="356535"/>
            </a:xfrm>
            <a:custGeom>
              <a:avLst/>
              <a:gdLst/>
              <a:ahLst/>
              <a:cxnLst/>
              <a:rect l="l" t="t" r="r" b="b"/>
              <a:pathLst>
                <a:path w="13210" h="10484" extrusionOk="0">
                  <a:moveTo>
                    <a:pt x="111" y="1"/>
                  </a:moveTo>
                  <a:cubicBezTo>
                    <a:pt x="111" y="1"/>
                    <a:pt x="77" y="1"/>
                    <a:pt x="43" y="35"/>
                  </a:cubicBezTo>
                  <a:cubicBezTo>
                    <a:pt x="0" y="77"/>
                    <a:pt x="0" y="111"/>
                    <a:pt x="43" y="145"/>
                  </a:cubicBezTo>
                  <a:cubicBezTo>
                    <a:pt x="111" y="213"/>
                    <a:pt x="1699" y="1632"/>
                    <a:pt x="6626" y="2906"/>
                  </a:cubicBezTo>
                  <a:cubicBezTo>
                    <a:pt x="7900" y="3220"/>
                    <a:pt x="11647" y="4214"/>
                    <a:pt x="12921" y="9948"/>
                  </a:cubicBezTo>
                  <a:cubicBezTo>
                    <a:pt x="13031" y="10160"/>
                    <a:pt x="13099" y="10339"/>
                    <a:pt x="13133" y="10483"/>
                  </a:cubicBezTo>
                  <a:cubicBezTo>
                    <a:pt x="13167" y="10441"/>
                    <a:pt x="13210" y="10441"/>
                    <a:pt x="13210" y="10407"/>
                  </a:cubicBezTo>
                  <a:lnTo>
                    <a:pt x="13210" y="10373"/>
                  </a:lnTo>
                  <a:cubicBezTo>
                    <a:pt x="13210" y="10339"/>
                    <a:pt x="13210" y="10271"/>
                    <a:pt x="13167" y="10228"/>
                  </a:cubicBezTo>
                  <a:lnTo>
                    <a:pt x="13167" y="10194"/>
                  </a:lnTo>
                  <a:cubicBezTo>
                    <a:pt x="12853" y="8529"/>
                    <a:pt x="11859" y="4036"/>
                    <a:pt x="6694" y="2727"/>
                  </a:cubicBezTo>
                  <a:cubicBezTo>
                    <a:pt x="1810" y="1453"/>
                    <a:pt x="213" y="35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9" name="Google Shape;599;p32"/>
            <p:cNvSpPr/>
            <p:nvPr/>
          </p:nvSpPr>
          <p:spPr>
            <a:xfrm>
              <a:off x="7795737" y="1343906"/>
              <a:ext cx="296137" cy="884909"/>
            </a:xfrm>
            <a:custGeom>
              <a:avLst/>
              <a:gdLst/>
              <a:ahLst/>
              <a:cxnLst/>
              <a:rect l="l" t="t" r="r" b="b"/>
              <a:pathLst>
                <a:path w="8708" h="26021" extrusionOk="0">
                  <a:moveTo>
                    <a:pt x="6830" y="1"/>
                  </a:moveTo>
                  <a:cubicBezTo>
                    <a:pt x="6830" y="1"/>
                    <a:pt x="5411" y="2201"/>
                    <a:pt x="3500" y="5208"/>
                  </a:cubicBezTo>
                  <a:cubicBezTo>
                    <a:pt x="1665" y="8147"/>
                    <a:pt x="0" y="18299"/>
                    <a:pt x="637" y="25732"/>
                  </a:cubicBezTo>
                  <a:cubicBezTo>
                    <a:pt x="637" y="25842"/>
                    <a:pt x="671" y="25910"/>
                    <a:pt x="671" y="26021"/>
                  </a:cubicBezTo>
                  <a:cubicBezTo>
                    <a:pt x="671" y="26021"/>
                    <a:pt x="739" y="25842"/>
                    <a:pt x="884" y="25519"/>
                  </a:cubicBezTo>
                  <a:cubicBezTo>
                    <a:pt x="1453" y="24177"/>
                    <a:pt x="3118" y="20465"/>
                    <a:pt x="5590" y="15648"/>
                  </a:cubicBezTo>
                  <a:cubicBezTo>
                    <a:pt x="8707" y="9634"/>
                    <a:pt x="6830" y="1"/>
                    <a:pt x="6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0" name="Google Shape;600;p32"/>
            <p:cNvSpPr/>
            <p:nvPr/>
          </p:nvSpPr>
          <p:spPr>
            <a:xfrm>
              <a:off x="7817400" y="1524486"/>
              <a:ext cx="156605" cy="704329"/>
            </a:xfrm>
            <a:custGeom>
              <a:avLst/>
              <a:gdLst/>
              <a:ahLst/>
              <a:cxnLst/>
              <a:rect l="l" t="t" r="r" b="b"/>
              <a:pathLst>
                <a:path w="4605" h="20711" extrusionOk="0">
                  <a:moveTo>
                    <a:pt x="4494" y="0"/>
                  </a:moveTo>
                  <a:cubicBezTo>
                    <a:pt x="4460" y="0"/>
                    <a:pt x="4426" y="34"/>
                    <a:pt x="4392" y="77"/>
                  </a:cubicBezTo>
                  <a:cubicBezTo>
                    <a:pt x="4392" y="179"/>
                    <a:pt x="2268" y="10092"/>
                    <a:pt x="1665" y="12989"/>
                  </a:cubicBezTo>
                  <a:cubicBezTo>
                    <a:pt x="1164" y="15469"/>
                    <a:pt x="281" y="19326"/>
                    <a:pt x="0" y="20422"/>
                  </a:cubicBezTo>
                  <a:cubicBezTo>
                    <a:pt x="0" y="20532"/>
                    <a:pt x="34" y="20600"/>
                    <a:pt x="34" y="20711"/>
                  </a:cubicBezTo>
                  <a:cubicBezTo>
                    <a:pt x="34" y="20711"/>
                    <a:pt x="102" y="20532"/>
                    <a:pt x="247" y="20209"/>
                  </a:cubicBezTo>
                  <a:cubicBezTo>
                    <a:pt x="570" y="18867"/>
                    <a:pt x="1419" y="15325"/>
                    <a:pt x="1878" y="13031"/>
                  </a:cubicBezTo>
                  <a:cubicBezTo>
                    <a:pt x="2438" y="10126"/>
                    <a:pt x="4562" y="213"/>
                    <a:pt x="4605" y="111"/>
                  </a:cubicBezTo>
                  <a:cubicBezTo>
                    <a:pt x="4605" y="77"/>
                    <a:pt x="4562" y="0"/>
                    <a:pt x="45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1" name="Google Shape;601;p32"/>
            <p:cNvSpPr/>
            <p:nvPr/>
          </p:nvSpPr>
          <p:spPr>
            <a:xfrm>
              <a:off x="7320210" y="2198753"/>
              <a:ext cx="476717" cy="547453"/>
            </a:xfrm>
            <a:custGeom>
              <a:avLst/>
              <a:gdLst/>
              <a:ahLst/>
              <a:cxnLst/>
              <a:rect l="l" t="t" r="r" b="b"/>
              <a:pathLst>
                <a:path w="14018" h="16098" extrusionOk="0">
                  <a:moveTo>
                    <a:pt x="1" y="0"/>
                  </a:moveTo>
                  <a:cubicBezTo>
                    <a:pt x="281" y="850"/>
                    <a:pt x="2660" y="7110"/>
                    <a:pt x="7578" y="9693"/>
                  </a:cubicBezTo>
                  <a:cubicBezTo>
                    <a:pt x="11503" y="11782"/>
                    <a:pt x="12921" y="14331"/>
                    <a:pt x="13380" y="15503"/>
                  </a:cubicBezTo>
                  <a:lnTo>
                    <a:pt x="13380" y="15503"/>
                  </a:lnTo>
                  <a:cubicBezTo>
                    <a:pt x="13559" y="15852"/>
                    <a:pt x="13592" y="16098"/>
                    <a:pt x="13592" y="16098"/>
                  </a:cubicBezTo>
                  <a:cubicBezTo>
                    <a:pt x="13592" y="15962"/>
                    <a:pt x="13626" y="15818"/>
                    <a:pt x="13626" y="15673"/>
                  </a:cubicBezTo>
                  <a:cubicBezTo>
                    <a:pt x="14017" y="10687"/>
                    <a:pt x="12463" y="5309"/>
                    <a:pt x="6338" y="3220"/>
                  </a:cubicBezTo>
                  <a:cubicBezTo>
                    <a:pt x="1063" y="1410"/>
                    <a:pt x="145" y="314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2" name="Google Shape;602;p32"/>
            <p:cNvSpPr/>
            <p:nvPr/>
          </p:nvSpPr>
          <p:spPr>
            <a:xfrm>
              <a:off x="7423627" y="2312848"/>
              <a:ext cx="360003" cy="433358"/>
            </a:xfrm>
            <a:custGeom>
              <a:avLst/>
              <a:gdLst/>
              <a:ahLst/>
              <a:cxnLst/>
              <a:rect l="l" t="t" r="r" b="b"/>
              <a:pathLst>
                <a:path w="10586" h="12743" extrusionOk="0">
                  <a:moveTo>
                    <a:pt x="111" y="1"/>
                  </a:moveTo>
                  <a:cubicBezTo>
                    <a:pt x="77" y="1"/>
                    <a:pt x="43" y="1"/>
                    <a:pt x="43" y="43"/>
                  </a:cubicBezTo>
                  <a:cubicBezTo>
                    <a:pt x="1" y="77"/>
                    <a:pt x="1" y="145"/>
                    <a:pt x="1" y="179"/>
                  </a:cubicBezTo>
                  <a:cubicBezTo>
                    <a:pt x="77" y="213"/>
                    <a:pt x="1318" y="1598"/>
                    <a:pt x="5565" y="4503"/>
                  </a:cubicBezTo>
                  <a:cubicBezTo>
                    <a:pt x="8963" y="6839"/>
                    <a:pt x="10059" y="10619"/>
                    <a:pt x="10339" y="12148"/>
                  </a:cubicBezTo>
                  <a:lnTo>
                    <a:pt x="10339" y="12148"/>
                  </a:lnTo>
                  <a:cubicBezTo>
                    <a:pt x="10518" y="12497"/>
                    <a:pt x="10551" y="12743"/>
                    <a:pt x="10551" y="12743"/>
                  </a:cubicBezTo>
                  <a:cubicBezTo>
                    <a:pt x="10551" y="12607"/>
                    <a:pt x="10585" y="12463"/>
                    <a:pt x="10585" y="12318"/>
                  </a:cubicBezTo>
                  <a:cubicBezTo>
                    <a:pt x="10339" y="11010"/>
                    <a:pt x="9345" y="6839"/>
                    <a:pt x="5667" y="4358"/>
                  </a:cubicBezTo>
                  <a:cubicBezTo>
                    <a:pt x="1453" y="1453"/>
                    <a:pt x="179" y="43"/>
                    <a:pt x="179" y="43"/>
                  </a:cubicBezTo>
                  <a:cubicBezTo>
                    <a:pt x="145" y="43"/>
                    <a:pt x="111" y="1"/>
                    <a:pt x="1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3" name="Google Shape;603;p32"/>
            <p:cNvSpPr/>
            <p:nvPr/>
          </p:nvSpPr>
          <p:spPr>
            <a:xfrm>
              <a:off x="7794581" y="2194978"/>
              <a:ext cx="465699" cy="493449"/>
            </a:xfrm>
            <a:custGeom>
              <a:avLst/>
              <a:gdLst/>
              <a:ahLst/>
              <a:cxnLst/>
              <a:rect l="l" t="t" r="r" b="b"/>
              <a:pathLst>
                <a:path w="13694" h="14510" extrusionOk="0">
                  <a:moveTo>
                    <a:pt x="13694" y="1"/>
                  </a:moveTo>
                  <a:cubicBezTo>
                    <a:pt x="13694" y="1"/>
                    <a:pt x="6864" y="1946"/>
                    <a:pt x="4350" y="5276"/>
                  </a:cubicBezTo>
                  <a:cubicBezTo>
                    <a:pt x="2090" y="8215"/>
                    <a:pt x="425" y="13202"/>
                    <a:pt x="68" y="14298"/>
                  </a:cubicBezTo>
                  <a:cubicBezTo>
                    <a:pt x="34" y="14442"/>
                    <a:pt x="0" y="14510"/>
                    <a:pt x="0" y="14510"/>
                  </a:cubicBezTo>
                  <a:cubicBezTo>
                    <a:pt x="0" y="14510"/>
                    <a:pt x="68" y="14510"/>
                    <a:pt x="213" y="14442"/>
                  </a:cubicBezTo>
                  <a:cubicBezTo>
                    <a:pt x="1198" y="14017"/>
                    <a:pt x="5276" y="12174"/>
                    <a:pt x="8563" y="8564"/>
                  </a:cubicBezTo>
                  <a:cubicBezTo>
                    <a:pt x="12352" y="4427"/>
                    <a:pt x="13694" y="1"/>
                    <a:pt x="136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4" name="Google Shape;604;p32"/>
            <p:cNvSpPr/>
            <p:nvPr/>
          </p:nvSpPr>
          <p:spPr>
            <a:xfrm>
              <a:off x="7794581" y="2262313"/>
              <a:ext cx="392345" cy="426114"/>
            </a:xfrm>
            <a:custGeom>
              <a:avLst/>
              <a:gdLst/>
              <a:ahLst/>
              <a:cxnLst/>
              <a:rect l="l" t="t" r="r" b="b"/>
              <a:pathLst>
                <a:path w="11537" h="12530" extrusionOk="0">
                  <a:moveTo>
                    <a:pt x="11434" y="0"/>
                  </a:moveTo>
                  <a:cubicBezTo>
                    <a:pt x="11392" y="0"/>
                    <a:pt x="11358" y="0"/>
                    <a:pt x="11358" y="42"/>
                  </a:cubicBezTo>
                  <a:lnTo>
                    <a:pt x="68" y="12318"/>
                  </a:lnTo>
                  <a:cubicBezTo>
                    <a:pt x="34" y="12462"/>
                    <a:pt x="0" y="12530"/>
                    <a:pt x="0" y="12530"/>
                  </a:cubicBezTo>
                  <a:cubicBezTo>
                    <a:pt x="0" y="12530"/>
                    <a:pt x="68" y="12530"/>
                    <a:pt x="213" y="12462"/>
                  </a:cubicBezTo>
                  <a:lnTo>
                    <a:pt x="11502" y="178"/>
                  </a:lnTo>
                  <a:cubicBezTo>
                    <a:pt x="11536" y="144"/>
                    <a:pt x="11502" y="76"/>
                    <a:pt x="11468" y="42"/>
                  </a:cubicBezTo>
                  <a:cubicBezTo>
                    <a:pt x="11468" y="0"/>
                    <a:pt x="11434" y="0"/>
                    <a:pt x="114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5" name="Google Shape;605;p32"/>
            <p:cNvSpPr/>
            <p:nvPr/>
          </p:nvSpPr>
          <p:spPr>
            <a:xfrm>
              <a:off x="5396780" y="173912"/>
              <a:ext cx="542862" cy="665629"/>
            </a:xfrm>
            <a:custGeom>
              <a:avLst/>
              <a:gdLst/>
              <a:ahLst/>
              <a:cxnLst/>
              <a:rect l="l" t="t" r="r" b="b"/>
              <a:pathLst>
                <a:path w="15963" h="19573" extrusionOk="0">
                  <a:moveTo>
                    <a:pt x="6763" y="1"/>
                  </a:moveTo>
                  <a:cubicBezTo>
                    <a:pt x="4987" y="1"/>
                    <a:pt x="2974" y="2057"/>
                    <a:pt x="2337" y="3433"/>
                  </a:cubicBezTo>
                  <a:cubicBezTo>
                    <a:pt x="1131" y="5981"/>
                    <a:pt x="884" y="8954"/>
                    <a:pt x="740" y="11715"/>
                  </a:cubicBezTo>
                  <a:cubicBezTo>
                    <a:pt x="672" y="13491"/>
                    <a:pt x="638" y="15292"/>
                    <a:pt x="774" y="17067"/>
                  </a:cubicBezTo>
                  <a:cubicBezTo>
                    <a:pt x="774" y="17067"/>
                    <a:pt x="1" y="19259"/>
                    <a:pt x="2091" y="19539"/>
                  </a:cubicBezTo>
                  <a:cubicBezTo>
                    <a:pt x="2371" y="19573"/>
                    <a:pt x="2685" y="19573"/>
                    <a:pt x="2974" y="19573"/>
                  </a:cubicBezTo>
                  <a:cubicBezTo>
                    <a:pt x="5701" y="19573"/>
                    <a:pt x="8351" y="18052"/>
                    <a:pt x="10441" y="16430"/>
                  </a:cubicBezTo>
                  <a:cubicBezTo>
                    <a:pt x="12743" y="14654"/>
                    <a:pt x="14655" y="12250"/>
                    <a:pt x="15326" y="9379"/>
                  </a:cubicBezTo>
                  <a:cubicBezTo>
                    <a:pt x="15818" y="7221"/>
                    <a:pt x="15963" y="3968"/>
                    <a:pt x="13448" y="3008"/>
                  </a:cubicBezTo>
                  <a:cubicBezTo>
                    <a:pt x="13270" y="2940"/>
                    <a:pt x="12922" y="2872"/>
                    <a:pt x="12497" y="2872"/>
                  </a:cubicBezTo>
                  <a:cubicBezTo>
                    <a:pt x="11681" y="2872"/>
                    <a:pt x="10475" y="3118"/>
                    <a:pt x="9201" y="4112"/>
                  </a:cubicBezTo>
                  <a:cubicBezTo>
                    <a:pt x="9269" y="3084"/>
                    <a:pt x="9133" y="1844"/>
                    <a:pt x="8530" y="995"/>
                  </a:cubicBezTo>
                  <a:cubicBezTo>
                    <a:pt x="8037" y="290"/>
                    <a:pt x="7400" y="1"/>
                    <a:pt x="67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6" name="Google Shape;606;p32"/>
            <p:cNvSpPr/>
            <p:nvPr/>
          </p:nvSpPr>
          <p:spPr>
            <a:xfrm>
              <a:off x="5489518" y="774519"/>
              <a:ext cx="696848" cy="507052"/>
            </a:xfrm>
            <a:custGeom>
              <a:avLst/>
              <a:gdLst/>
              <a:ahLst/>
              <a:cxnLst/>
              <a:rect l="l" t="t" r="r" b="b"/>
              <a:pathLst>
                <a:path w="20491" h="14910" extrusionOk="0">
                  <a:moveTo>
                    <a:pt x="4809" y="1"/>
                  </a:moveTo>
                  <a:lnTo>
                    <a:pt x="4631" y="1"/>
                  </a:lnTo>
                  <a:lnTo>
                    <a:pt x="1" y="1"/>
                  </a:lnTo>
                  <a:cubicBezTo>
                    <a:pt x="1" y="1"/>
                    <a:pt x="3925" y="14195"/>
                    <a:pt x="11817" y="14867"/>
                  </a:cubicBezTo>
                  <a:cubicBezTo>
                    <a:pt x="12106" y="14867"/>
                    <a:pt x="12386" y="14909"/>
                    <a:pt x="12633" y="14909"/>
                  </a:cubicBezTo>
                  <a:cubicBezTo>
                    <a:pt x="18367" y="14909"/>
                    <a:pt x="15003" y="8818"/>
                    <a:pt x="15003" y="8818"/>
                  </a:cubicBezTo>
                  <a:lnTo>
                    <a:pt x="15003" y="8818"/>
                  </a:lnTo>
                  <a:cubicBezTo>
                    <a:pt x="15003" y="8818"/>
                    <a:pt x="15538" y="8920"/>
                    <a:pt x="16243" y="8920"/>
                  </a:cubicBezTo>
                  <a:cubicBezTo>
                    <a:pt x="17585" y="8920"/>
                    <a:pt x="19497" y="8572"/>
                    <a:pt x="19751" y="6584"/>
                  </a:cubicBezTo>
                  <a:cubicBezTo>
                    <a:pt x="20490" y="1419"/>
                    <a:pt x="11469" y="1"/>
                    <a:pt x="48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7" name="Google Shape;607;p32"/>
            <p:cNvSpPr/>
            <p:nvPr/>
          </p:nvSpPr>
          <p:spPr>
            <a:xfrm>
              <a:off x="5021235" y="846751"/>
              <a:ext cx="594587" cy="565953"/>
            </a:xfrm>
            <a:custGeom>
              <a:avLst/>
              <a:gdLst/>
              <a:ahLst/>
              <a:cxnLst/>
              <a:rect l="l" t="t" r="r" b="b"/>
              <a:pathLst>
                <a:path w="17484" h="16642" extrusionOk="0">
                  <a:moveTo>
                    <a:pt x="13660" y="0"/>
                  </a:moveTo>
                  <a:cubicBezTo>
                    <a:pt x="13304" y="0"/>
                    <a:pt x="13091" y="111"/>
                    <a:pt x="13091" y="111"/>
                  </a:cubicBezTo>
                  <a:cubicBezTo>
                    <a:pt x="11290" y="748"/>
                    <a:pt x="9523" y="1529"/>
                    <a:pt x="7824" y="2413"/>
                  </a:cubicBezTo>
                  <a:cubicBezTo>
                    <a:pt x="7748" y="2447"/>
                    <a:pt x="7680" y="2481"/>
                    <a:pt x="7612" y="2515"/>
                  </a:cubicBezTo>
                  <a:lnTo>
                    <a:pt x="7612" y="2515"/>
                  </a:lnTo>
                  <a:lnTo>
                    <a:pt x="7570" y="2515"/>
                  </a:lnTo>
                  <a:cubicBezTo>
                    <a:pt x="5064" y="3823"/>
                    <a:pt x="1768" y="5310"/>
                    <a:pt x="774" y="8147"/>
                  </a:cubicBezTo>
                  <a:cubicBezTo>
                    <a:pt x="1" y="10406"/>
                    <a:pt x="952" y="13524"/>
                    <a:pt x="3535" y="14093"/>
                  </a:cubicBezTo>
                  <a:cubicBezTo>
                    <a:pt x="3823" y="14161"/>
                    <a:pt x="4070" y="14161"/>
                    <a:pt x="4350" y="14161"/>
                  </a:cubicBezTo>
                  <a:cubicBezTo>
                    <a:pt x="5199" y="14161"/>
                    <a:pt x="6049" y="13949"/>
                    <a:pt x="6763" y="13558"/>
                  </a:cubicBezTo>
                  <a:cubicBezTo>
                    <a:pt x="6763" y="13558"/>
                    <a:pt x="7221" y="16642"/>
                    <a:pt x="11358" y="16642"/>
                  </a:cubicBezTo>
                  <a:cubicBezTo>
                    <a:pt x="11435" y="16642"/>
                    <a:pt x="11537" y="16642"/>
                    <a:pt x="11605" y="16608"/>
                  </a:cubicBezTo>
                  <a:cubicBezTo>
                    <a:pt x="15113" y="16531"/>
                    <a:pt x="17483" y="11188"/>
                    <a:pt x="17024" y="6023"/>
                  </a:cubicBezTo>
                  <a:cubicBezTo>
                    <a:pt x="16880" y="4715"/>
                    <a:pt x="16566" y="3398"/>
                    <a:pt x="16030" y="2234"/>
                  </a:cubicBezTo>
                  <a:cubicBezTo>
                    <a:pt x="15215" y="357"/>
                    <a:pt x="14264" y="0"/>
                    <a:pt x="136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8" name="Google Shape;608;p32"/>
            <p:cNvSpPr/>
            <p:nvPr/>
          </p:nvSpPr>
          <p:spPr>
            <a:xfrm>
              <a:off x="4830861" y="394349"/>
              <a:ext cx="747689" cy="542862"/>
            </a:xfrm>
            <a:custGeom>
              <a:avLst/>
              <a:gdLst/>
              <a:ahLst/>
              <a:cxnLst/>
              <a:rect l="l" t="t" r="r" b="b"/>
              <a:pathLst>
                <a:path w="21986" h="15963" extrusionOk="0">
                  <a:moveTo>
                    <a:pt x="7510" y="0"/>
                  </a:moveTo>
                  <a:cubicBezTo>
                    <a:pt x="6762" y="0"/>
                    <a:pt x="5989" y="102"/>
                    <a:pt x="5242" y="425"/>
                  </a:cubicBezTo>
                  <a:cubicBezTo>
                    <a:pt x="3475" y="1164"/>
                    <a:pt x="2303" y="3611"/>
                    <a:pt x="3475" y="5344"/>
                  </a:cubicBezTo>
                  <a:cubicBezTo>
                    <a:pt x="3475" y="5344"/>
                    <a:pt x="1" y="5446"/>
                    <a:pt x="255" y="9234"/>
                  </a:cubicBezTo>
                  <a:cubicBezTo>
                    <a:pt x="468" y="12284"/>
                    <a:pt x="8920" y="15962"/>
                    <a:pt x="15614" y="15962"/>
                  </a:cubicBezTo>
                  <a:cubicBezTo>
                    <a:pt x="17169" y="15962"/>
                    <a:pt x="18621" y="15750"/>
                    <a:pt x="19828" y="15325"/>
                  </a:cubicBezTo>
                  <a:cubicBezTo>
                    <a:pt x="21985" y="11749"/>
                    <a:pt x="20388" y="11010"/>
                    <a:pt x="20388" y="11010"/>
                  </a:cubicBezTo>
                  <a:cubicBezTo>
                    <a:pt x="20354" y="11010"/>
                    <a:pt x="20354" y="10967"/>
                    <a:pt x="20320" y="10967"/>
                  </a:cubicBezTo>
                  <a:cubicBezTo>
                    <a:pt x="20176" y="10967"/>
                    <a:pt x="20108" y="11256"/>
                    <a:pt x="20040" y="11256"/>
                  </a:cubicBezTo>
                  <a:cubicBezTo>
                    <a:pt x="20006" y="11256"/>
                    <a:pt x="20006" y="11222"/>
                    <a:pt x="19963" y="11180"/>
                  </a:cubicBezTo>
                  <a:cubicBezTo>
                    <a:pt x="19403" y="10016"/>
                    <a:pt x="18443" y="7289"/>
                    <a:pt x="17738" y="6227"/>
                  </a:cubicBezTo>
                  <a:cubicBezTo>
                    <a:pt x="16141" y="3959"/>
                    <a:pt x="14060" y="1801"/>
                    <a:pt x="11401" y="816"/>
                  </a:cubicBezTo>
                  <a:cubicBezTo>
                    <a:pt x="10126" y="349"/>
                    <a:pt x="8818" y="0"/>
                    <a:pt x="75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9" name="Google Shape;609;p32"/>
            <p:cNvSpPr/>
            <p:nvPr/>
          </p:nvSpPr>
          <p:spPr>
            <a:xfrm>
              <a:off x="5090848" y="1061100"/>
              <a:ext cx="26628" cy="24009"/>
            </a:xfrm>
            <a:custGeom>
              <a:avLst/>
              <a:gdLst/>
              <a:ahLst/>
              <a:cxnLst/>
              <a:rect l="l" t="t" r="r" b="b"/>
              <a:pathLst>
                <a:path w="783" h="706" extrusionOk="0">
                  <a:moveTo>
                    <a:pt x="680" y="0"/>
                  </a:moveTo>
                  <a:lnTo>
                    <a:pt x="638" y="0"/>
                  </a:lnTo>
                  <a:cubicBezTo>
                    <a:pt x="536" y="0"/>
                    <a:pt x="426" y="145"/>
                    <a:pt x="324" y="247"/>
                  </a:cubicBezTo>
                  <a:cubicBezTo>
                    <a:pt x="256" y="323"/>
                    <a:pt x="145" y="425"/>
                    <a:pt x="77" y="570"/>
                  </a:cubicBezTo>
                  <a:cubicBezTo>
                    <a:pt x="1" y="604"/>
                    <a:pt x="77" y="706"/>
                    <a:pt x="111" y="706"/>
                  </a:cubicBezTo>
                  <a:cubicBezTo>
                    <a:pt x="145" y="706"/>
                    <a:pt x="179" y="672"/>
                    <a:pt x="179" y="672"/>
                  </a:cubicBezTo>
                  <a:cubicBezTo>
                    <a:pt x="290" y="570"/>
                    <a:pt x="358" y="493"/>
                    <a:pt x="468" y="391"/>
                  </a:cubicBezTo>
                  <a:cubicBezTo>
                    <a:pt x="570" y="323"/>
                    <a:pt x="714" y="247"/>
                    <a:pt x="748" y="145"/>
                  </a:cubicBezTo>
                  <a:cubicBezTo>
                    <a:pt x="782" y="68"/>
                    <a:pt x="748" y="0"/>
                    <a:pt x="6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0" name="Google Shape;610;p32"/>
            <p:cNvSpPr/>
            <p:nvPr/>
          </p:nvSpPr>
          <p:spPr>
            <a:xfrm>
              <a:off x="5107920" y="1086538"/>
              <a:ext cx="21697" cy="20234"/>
            </a:xfrm>
            <a:custGeom>
              <a:avLst/>
              <a:gdLst/>
              <a:ahLst/>
              <a:cxnLst/>
              <a:rect l="l" t="t" r="r" b="b"/>
              <a:pathLst>
                <a:path w="638" h="595" extrusionOk="0">
                  <a:moveTo>
                    <a:pt x="527" y="0"/>
                  </a:moveTo>
                  <a:lnTo>
                    <a:pt x="527" y="0"/>
                  </a:lnTo>
                  <a:cubicBezTo>
                    <a:pt x="425" y="0"/>
                    <a:pt x="348" y="136"/>
                    <a:pt x="280" y="212"/>
                  </a:cubicBezTo>
                  <a:cubicBezTo>
                    <a:pt x="212" y="280"/>
                    <a:pt x="136" y="382"/>
                    <a:pt x="68" y="459"/>
                  </a:cubicBezTo>
                  <a:cubicBezTo>
                    <a:pt x="0" y="527"/>
                    <a:pt x="34" y="595"/>
                    <a:pt x="102" y="595"/>
                  </a:cubicBezTo>
                  <a:cubicBezTo>
                    <a:pt x="102" y="595"/>
                    <a:pt x="136" y="595"/>
                    <a:pt x="136" y="561"/>
                  </a:cubicBezTo>
                  <a:cubicBezTo>
                    <a:pt x="246" y="527"/>
                    <a:pt x="348" y="459"/>
                    <a:pt x="425" y="348"/>
                  </a:cubicBezTo>
                  <a:cubicBezTo>
                    <a:pt x="527" y="280"/>
                    <a:pt x="637" y="212"/>
                    <a:pt x="637" y="68"/>
                  </a:cubicBezTo>
                  <a:cubicBezTo>
                    <a:pt x="637" y="34"/>
                    <a:pt x="603" y="0"/>
                    <a:pt x="5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1" name="Google Shape;611;p32"/>
            <p:cNvSpPr/>
            <p:nvPr/>
          </p:nvSpPr>
          <p:spPr>
            <a:xfrm>
              <a:off x="5168011" y="1009375"/>
              <a:ext cx="26594" cy="16800"/>
            </a:xfrm>
            <a:custGeom>
              <a:avLst/>
              <a:gdLst/>
              <a:ahLst/>
              <a:cxnLst/>
              <a:rect l="l" t="t" r="r" b="b"/>
              <a:pathLst>
                <a:path w="782" h="494" extrusionOk="0">
                  <a:moveTo>
                    <a:pt x="671" y="1"/>
                  </a:moveTo>
                  <a:cubicBezTo>
                    <a:pt x="459" y="1"/>
                    <a:pt x="212" y="213"/>
                    <a:pt x="68" y="358"/>
                  </a:cubicBezTo>
                  <a:cubicBezTo>
                    <a:pt x="0" y="426"/>
                    <a:pt x="68" y="494"/>
                    <a:pt x="144" y="494"/>
                  </a:cubicBezTo>
                  <a:cubicBezTo>
                    <a:pt x="144" y="494"/>
                    <a:pt x="178" y="494"/>
                    <a:pt x="178" y="460"/>
                  </a:cubicBezTo>
                  <a:cubicBezTo>
                    <a:pt x="280" y="392"/>
                    <a:pt x="391" y="315"/>
                    <a:pt x="459" y="281"/>
                  </a:cubicBezTo>
                  <a:cubicBezTo>
                    <a:pt x="569" y="213"/>
                    <a:pt x="671" y="179"/>
                    <a:pt x="748" y="103"/>
                  </a:cubicBezTo>
                  <a:cubicBezTo>
                    <a:pt x="782" y="69"/>
                    <a:pt x="748" y="1"/>
                    <a:pt x="6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2" name="Google Shape;612;p32"/>
            <p:cNvSpPr/>
            <p:nvPr/>
          </p:nvSpPr>
          <p:spPr>
            <a:xfrm>
              <a:off x="5165699" y="1034506"/>
              <a:ext cx="26322" cy="19418"/>
            </a:xfrm>
            <a:custGeom>
              <a:avLst/>
              <a:gdLst/>
              <a:ahLst/>
              <a:cxnLst/>
              <a:rect l="l" t="t" r="r" b="b"/>
              <a:pathLst>
                <a:path w="774" h="571" extrusionOk="0">
                  <a:moveTo>
                    <a:pt x="603" y="1"/>
                  </a:moveTo>
                  <a:cubicBezTo>
                    <a:pt x="391" y="1"/>
                    <a:pt x="212" y="256"/>
                    <a:pt x="68" y="392"/>
                  </a:cubicBezTo>
                  <a:cubicBezTo>
                    <a:pt x="0" y="468"/>
                    <a:pt x="34" y="570"/>
                    <a:pt x="136" y="570"/>
                  </a:cubicBezTo>
                  <a:lnTo>
                    <a:pt x="178" y="570"/>
                  </a:lnTo>
                  <a:cubicBezTo>
                    <a:pt x="280" y="502"/>
                    <a:pt x="391" y="468"/>
                    <a:pt x="493" y="426"/>
                  </a:cubicBezTo>
                  <a:cubicBezTo>
                    <a:pt x="561" y="358"/>
                    <a:pt x="705" y="324"/>
                    <a:pt x="739" y="213"/>
                  </a:cubicBezTo>
                  <a:cubicBezTo>
                    <a:pt x="773" y="145"/>
                    <a:pt x="739" y="43"/>
                    <a:pt x="671" y="43"/>
                  </a:cubicBezTo>
                  <a:cubicBezTo>
                    <a:pt x="637" y="43"/>
                    <a:pt x="637" y="1"/>
                    <a:pt x="6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3" name="Google Shape;613;p32"/>
            <p:cNvSpPr/>
            <p:nvPr/>
          </p:nvSpPr>
          <p:spPr>
            <a:xfrm>
              <a:off x="5155871" y="1083919"/>
              <a:ext cx="26594" cy="20541"/>
            </a:xfrm>
            <a:custGeom>
              <a:avLst/>
              <a:gdLst/>
              <a:ahLst/>
              <a:cxnLst/>
              <a:rect l="l" t="t" r="r" b="b"/>
              <a:pathLst>
                <a:path w="782" h="604" extrusionOk="0">
                  <a:moveTo>
                    <a:pt x="680" y="1"/>
                  </a:moveTo>
                  <a:lnTo>
                    <a:pt x="680" y="1"/>
                  </a:lnTo>
                  <a:cubicBezTo>
                    <a:pt x="535" y="1"/>
                    <a:pt x="467" y="77"/>
                    <a:pt x="357" y="179"/>
                  </a:cubicBezTo>
                  <a:cubicBezTo>
                    <a:pt x="289" y="247"/>
                    <a:pt x="179" y="323"/>
                    <a:pt x="77" y="425"/>
                  </a:cubicBezTo>
                  <a:cubicBezTo>
                    <a:pt x="0" y="459"/>
                    <a:pt x="77" y="604"/>
                    <a:pt x="179" y="604"/>
                  </a:cubicBezTo>
                  <a:cubicBezTo>
                    <a:pt x="179" y="604"/>
                    <a:pt x="179" y="570"/>
                    <a:pt x="213" y="570"/>
                  </a:cubicBezTo>
                  <a:cubicBezTo>
                    <a:pt x="323" y="502"/>
                    <a:pt x="425" y="425"/>
                    <a:pt x="535" y="357"/>
                  </a:cubicBezTo>
                  <a:cubicBezTo>
                    <a:pt x="603" y="289"/>
                    <a:pt x="748" y="247"/>
                    <a:pt x="782" y="145"/>
                  </a:cubicBezTo>
                  <a:cubicBezTo>
                    <a:pt x="782" y="77"/>
                    <a:pt x="748" y="1"/>
                    <a:pt x="6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4" name="Google Shape;614;p32"/>
            <p:cNvSpPr/>
            <p:nvPr/>
          </p:nvSpPr>
          <p:spPr>
            <a:xfrm>
              <a:off x="5182431" y="1129863"/>
              <a:ext cx="26628" cy="24009"/>
            </a:xfrm>
            <a:custGeom>
              <a:avLst/>
              <a:gdLst/>
              <a:ahLst/>
              <a:cxnLst/>
              <a:rect l="l" t="t" r="r" b="b"/>
              <a:pathLst>
                <a:path w="783" h="706" extrusionOk="0">
                  <a:moveTo>
                    <a:pt x="638" y="0"/>
                  </a:moveTo>
                  <a:lnTo>
                    <a:pt x="604" y="0"/>
                  </a:lnTo>
                  <a:cubicBezTo>
                    <a:pt x="493" y="68"/>
                    <a:pt x="426" y="136"/>
                    <a:pt x="324" y="247"/>
                  </a:cubicBezTo>
                  <a:cubicBezTo>
                    <a:pt x="247" y="315"/>
                    <a:pt x="145" y="425"/>
                    <a:pt x="69" y="527"/>
                  </a:cubicBezTo>
                  <a:cubicBezTo>
                    <a:pt x="1" y="561"/>
                    <a:pt x="69" y="705"/>
                    <a:pt x="145" y="705"/>
                  </a:cubicBezTo>
                  <a:lnTo>
                    <a:pt x="179" y="671"/>
                  </a:lnTo>
                  <a:cubicBezTo>
                    <a:pt x="281" y="595"/>
                    <a:pt x="392" y="527"/>
                    <a:pt x="459" y="459"/>
                  </a:cubicBezTo>
                  <a:cubicBezTo>
                    <a:pt x="570" y="382"/>
                    <a:pt x="706" y="315"/>
                    <a:pt x="748" y="170"/>
                  </a:cubicBezTo>
                  <a:cubicBezTo>
                    <a:pt x="782" y="102"/>
                    <a:pt x="748" y="0"/>
                    <a:pt x="6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5" name="Google Shape;615;p32"/>
            <p:cNvSpPr/>
            <p:nvPr/>
          </p:nvSpPr>
          <p:spPr>
            <a:xfrm>
              <a:off x="5220859" y="1173189"/>
              <a:ext cx="25472" cy="24009"/>
            </a:xfrm>
            <a:custGeom>
              <a:avLst/>
              <a:gdLst/>
              <a:ahLst/>
              <a:cxnLst/>
              <a:rect l="l" t="t" r="r" b="b"/>
              <a:pathLst>
                <a:path w="749" h="706" extrusionOk="0">
                  <a:moveTo>
                    <a:pt x="604" y="0"/>
                  </a:moveTo>
                  <a:lnTo>
                    <a:pt x="570" y="0"/>
                  </a:lnTo>
                  <a:cubicBezTo>
                    <a:pt x="425" y="34"/>
                    <a:pt x="357" y="170"/>
                    <a:pt x="255" y="281"/>
                  </a:cubicBezTo>
                  <a:cubicBezTo>
                    <a:pt x="145" y="383"/>
                    <a:pt x="77" y="493"/>
                    <a:pt x="1" y="638"/>
                  </a:cubicBezTo>
                  <a:cubicBezTo>
                    <a:pt x="1" y="672"/>
                    <a:pt x="43" y="706"/>
                    <a:pt x="77" y="706"/>
                  </a:cubicBezTo>
                  <a:lnTo>
                    <a:pt x="111" y="706"/>
                  </a:lnTo>
                  <a:cubicBezTo>
                    <a:pt x="213" y="638"/>
                    <a:pt x="323" y="561"/>
                    <a:pt x="425" y="459"/>
                  </a:cubicBezTo>
                  <a:cubicBezTo>
                    <a:pt x="502" y="425"/>
                    <a:pt x="536" y="383"/>
                    <a:pt x="604" y="315"/>
                  </a:cubicBezTo>
                  <a:cubicBezTo>
                    <a:pt x="680" y="281"/>
                    <a:pt x="714" y="247"/>
                    <a:pt x="714" y="136"/>
                  </a:cubicBezTo>
                  <a:cubicBezTo>
                    <a:pt x="748" y="68"/>
                    <a:pt x="680" y="0"/>
                    <a:pt x="6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6" name="Google Shape;616;p32"/>
            <p:cNvSpPr/>
            <p:nvPr/>
          </p:nvSpPr>
          <p:spPr>
            <a:xfrm>
              <a:off x="5236741" y="1132176"/>
              <a:ext cx="25166" cy="24009"/>
            </a:xfrm>
            <a:custGeom>
              <a:avLst/>
              <a:gdLst/>
              <a:ahLst/>
              <a:cxnLst/>
              <a:rect l="l" t="t" r="r" b="b"/>
              <a:pathLst>
                <a:path w="740" h="706" extrusionOk="0">
                  <a:moveTo>
                    <a:pt x="638" y="0"/>
                  </a:moveTo>
                  <a:cubicBezTo>
                    <a:pt x="494" y="34"/>
                    <a:pt x="426" y="102"/>
                    <a:pt x="315" y="213"/>
                  </a:cubicBezTo>
                  <a:cubicBezTo>
                    <a:pt x="213" y="281"/>
                    <a:pt x="137" y="391"/>
                    <a:pt x="69" y="493"/>
                  </a:cubicBezTo>
                  <a:cubicBezTo>
                    <a:pt x="1" y="569"/>
                    <a:pt x="69" y="705"/>
                    <a:pt x="137" y="705"/>
                  </a:cubicBezTo>
                  <a:cubicBezTo>
                    <a:pt x="137" y="705"/>
                    <a:pt x="171" y="705"/>
                    <a:pt x="171" y="671"/>
                  </a:cubicBezTo>
                  <a:cubicBezTo>
                    <a:pt x="315" y="603"/>
                    <a:pt x="426" y="527"/>
                    <a:pt x="527" y="425"/>
                  </a:cubicBezTo>
                  <a:cubicBezTo>
                    <a:pt x="638" y="357"/>
                    <a:pt x="706" y="247"/>
                    <a:pt x="740" y="102"/>
                  </a:cubicBezTo>
                  <a:cubicBezTo>
                    <a:pt x="740" y="68"/>
                    <a:pt x="672" y="0"/>
                    <a:pt x="6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7" name="Google Shape;617;p32"/>
            <p:cNvSpPr/>
            <p:nvPr/>
          </p:nvSpPr>
          <p:spPr>
            <a:xfrm>
              <a:off x="5220859" y="978190"/>
              <a:ext cx="24315" cy="14487"/>
            </a:xfrm>
            <a:custGeom>
              <a:avLst/>
              <a:gdLst/>
              <a:ahLst/>
              <a:cxnLst/>
              <a:rect l="l" t="t" r="r" b="b"/>
              <a:pathLst>
                <a:path w="715" h="426" extrusionOk="0">
                  <a:moveTo>
                    <a:pt x="570" y="0"/>
                  </a:moveTo>
                  <a:cubicBezTo>
                    <a:pt x="502" y="0"/>
                    <a:pt x="391" y="34"/>
                    <a:pt x="323" y="102"/>
                  </a:cubicBezTo>
                  <a:cubicBezTo>
                    <a:pt x="255" y="136"/>
                    <a:pt x="145" y="213"/>
                    <a:pt x="77" y="281"/>
                  </a:cubicBezTo>
                  <a:cubicBezTo>
                    <a:pt x="1" y="315"/>
                    <a:pt x="77" y="425"/>
                    <a:pt x="145" y="425"/>
                  </a:cubicBezTo>
                  <a:lnTo>
                    <a:pt x="145" y="425"/>
                  </a:lnTo>
                  <a:cubicBezTo>
                    <a:pt x="255" y="383"/>
                    <a:pt x="357" y="349"/>
                    <a:pt x="425" y="315"/>
                  </a:cubicBezTo>
                  <a:cubicBezTo>
                    <a:pt x="536" y="281"/>
                    <a:pt x="638" y="213"/>
                    <a:pt x="680" y="136"/>
                  </a:cubicBezTo>
                  <a:cubicBezTo>
                    <a:pt x="714" y="102"/>
                    <a:pt x="680" y="0"/>
                    <a:pt x="6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8" name="Google Shape;618;p32"/>
            <p:cNvSpPr/>
            <p:nvPr/>
          </p:nvSpPr>
          <p:spPr>
            <a:xfrm>
              <a:off x="5123496" y="1193423"/>
              <a:ext cx="22853" cy="24281"/>
            </a:xfrm>
            <a:custGeom>
              <a:avLst/>
              <a:gdLst/>
              <a:ahLst/>
              <a:cxnLst/>
              <a:rect l="l" t="t" r="r" b="b"/>
              <a:pathLst>
                <a:path w="672" h="714" extrusionOk="0">
                  <a:moveTo>
                    <a:pt x="528" y="0"/>
                  </a:moveTo>
                  <a:lnTo>
                    <a:pt x="460" y="0"/>
                  </a:lnTo>
                  <a:cubicBezTo>
                    <a:pt x="392" y="111"/>
                    <a:pt x="281" y="178"/>
                    <a:pt x="213" y="289"/>
                  </a:cubicBezTo>
                  <a:cubicBezTo>
                    <a:pt x="103" y="357"/>
                    <a:pt x="1" y="467"/>
                    <a:pt x="1" y="569"/>
                  </a:cubicBezTo>
                  <a:cubicBezTo>
                    <a:pt x="1" y="680"/>
                    <a:pt x="69" y="714"/>
                    <a:pt x="145" y="714"/>
                  </a:cubicBezTo>
                  <a:lnTo>
                    <a:pt x="179" y="714"/>
                  </a:lnTo>
                  <a:cubicBezTo>
                    <a:pt x="315" y="714"/>
                    <a:pt x="392" y="535"/>
                    <a:pt x="460" y="467"/>
                  </a:cubicBezTo>
                  <a:cubicBezTo>
                    <a:pt x="528" y="357"/>
                    <a:pt x="570" y="255"/>
                    <a:pt x="638" y="145"/>
                  </a:cubicBezTo>
                  <a:cubicBezTo>
                    <a:pt x="672" y="77"/>
                    <a:pt x="604" y="0"/>
                    <a:pt x="5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9" name="Google Shape;619;p32"/>
            <p:cNvSpPr/>
            <p:nvPr/>
          </p:nvSpPr>
          <p:spPr>
            <a:xfrm>
              <a:off x="5109076" y="1176658"/>
              <a:ext cx="17922" cy="15643"/>
            </a:xfrm>
            <a:custGeom>
              <a:avLst/>
              <a:gdLst/>
              <a:ahLst/>
              <a:cxnLst/>
              <a:rect l="l" t="t" r="r" b="b"/>
              <a:pathLst>
                <a:path w="527" h="460" extrusionOk="0">
                  <a:moveTo>
                    <a:pt x="391" y="0"/>
                  </a:moveTo>
                  <a:cubicBezTo>
                    <a:pt x="391" y="0"/>
                    <a:pt x="357" y="0"/>
                    <a:pt x="314" y="34"/>
                  </a:cubicBezTo>
                  <a:cubicBezTo>
                    <a:pt x="280" y="68"/>
                    <a:pt x="212" y="145"/>
                    <a:pt x="144" y="179"/>
                  </a:cubicBezTo>
                  <a:cubicBezTo>
                    <a:pt x="102" y="247"/>
                    <a:pt x="0" y="281"/>
                    <a:pt x="0" y="391"/>
                  </a:cubicBezTo>
                  <a:cubicBezTo>
                    <a:pt x="0" y="425"/>
                    <a:pt x="34" y="459"/>
                    <a:pt x="68" y="459"/>
                  </a:cubicBezTo>
                  <a:lnTo>
                    <a:pt x="102" y="459"/>
                  </a:lnTo>
                  <a:cubicBezTo>
                    <a:pt x="212" y="459"/>
                    <a:pt x="280" y="391"/>
                    <a:pt x="314" y="357"/>
                  </a:cubicBezTo>
                  <a:cubicBezTo>
                    <a:pt x="391" y="281"/>
                    <a:pt x="425" y="213"/>
                    <a:pt x="493" y="145"/>
                  </a:cubicBezTo>
                  <a:cubicBezTo>
                    <a:pt x="527" y="68"/>
                    <a:pt x="459" y="0"/>
                    <a:pt x="3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0" name="Google Shape;620;p32"/>
            <p:cNvSpPr/>
            <p:nvPr/>
          </p:nvSpPr>
          <p:spPr>
            <a:xfrm>
              <a:off x="5090848" y="1148907"/>
              <a:ext cx="18262" cy="12175"/>
            </a:xfrm>
            <a:custGeom>
              <a:avLst/>
              <a:gdLst/>
              <a:ahLst/>
              <a:cxnLst/>
              <a:rect l="l" t="t" r="r" b="b"/>
              <a:pathLst>
                <a:path w="537" h="358" extrusionOk="0">
                  <a:moveTo>
                    <a:pt x="468" y="1"/>
                  </a:moveTo>
                  <a:lnTo>
                    <a:pt x="426" y="1"/>
                  </a:lnTo>
                  <a:cubicBezTo>
                    <a:pt x="392" y="35"/>
                    <a:pt x="324" y="35"/>
                    <a:pt x="256" y="77"/>
                  </a:cubicBezTo>
                  <a:cubicBezTo>
                    <a:pt x="213" y="111"/>
                    <a:pt x="145" y="145"/>
                    <a:pt x="111" y="145"/>
                  </a:cubicBezTo>
                  <a:cubicBezTo>
                    <a:pt x="1" y="213"/>
                    <a:pt x="77" y="358"/>
                    <a:pt x="145" y="358"/>
                  </a:cubicBezTo>
                  <a:cubicBezTo>
                    <a:pt x="179" y="358"/>
                    <a:pt x="179" y="324"/>
                    <a:pt x="213" y="324"/>
                  </a:cubicBezTo>
                  <a:cubicBezTo>
                    <a:pt x="256" y="290"/>
                    <a:pt x="324" y="290"/>
                    <a:pt x="358" y="247"/>
                  </a:cubicBezTo>
                  <a:cubicBezTo>
                    <a:pt x="392" y="213"/>
                    <a:pt x="468" y="179"/>
                    <a:pt x="502" y="145"/>
                  </a:cubicBezTo>
                  <a:cubicBezTo>
                    <a:pt x="536" y="111"/>
                    <a:pt x="502" y="1"/>
                    <a:pt x="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1" name="Google Shape;621;p32"/>
            <p:cNvSpPr/>
            <p:nvPr/>
          </p:nvSpPr>
          <p:spPr>
            <a:xfrm>
              <a:off x="5166855" y="1196008"/>
              <a:ext cx="32375" cy="26322"/>
            </a:xfrm>
            <a:custGeom>
              <a:avLst/>
              <a:gdLst/>
              <a:ahLst/>
              <a:cxnLst/>
              <a:rect l="l" t="t" r="r" b="b"/>
              <a:pathLst>
                <a:path w="952" h="774" extrusionOk="0">
                  <a:moveTo>
                    <a:pt x="850" y="1"/>
                  </a:moveTo>
                  <a:cubicBezTo>
                    <a:pt x="816" y="1"/>
                    <a:pt x="816" y="35"/>
                    <a:pt x="782" y="35"/>
                  </a:cubicBezTo>
                  <a:cubicBezTo>
                    <a:pt x="671" y="136"/>
                    <a:pt x="527" y="247"/>
                    <a:pt x="425" y="349"/>
                  </a:cubicBezTo>
                  <a:cubicBezTo>
                    <a:pt x="357" y="391"/>
                    <a:pt x="314" y="459"/>
                    <a:pt x="246" y="493"/>
                  </a:cubicBezTo>
                  <a:cubicBezTo>
                    <a:pt x="212" y="527"/>
                    <a:pt x="144" y="604"/>
                    <a:pt x="68" y="638"/>
                  </a:cubicBezTo>
                  <a:cubicBezTo>
                    <a:pt x="0" y="706"/>
                    <a:pt x="68" y="774"/>
                    <a:pt x="144" y="774"/>
                  </a:cubicBezTo>
                  <a:lnTo>
                    <a:pt x="144" y="774"/>
                  </a:lnTo>
                  <a:cubicBezTo>
                    <a:pt x="314" y="740"/>
                    <a:pt x="493" y="672"/>
                    <a:pt x="637" y="561"/>
                  </a:cubicBezTo>
                  <a:cubicBezTo>
                    <a:pt x="739" y="459"/>
                    <a:pt x="850" y="315"/>
                    <a:pt x="917" y="136"/>
                  </a:cubicBezTo>
                  <a:cubicBezTo>
                    <a:pt x="951" y="69"/>
                    <a:pt x="884" y="1"/>
                    <a:pt x="8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2" name="Google Shape;622;p32"/>
            <p:cNvSpPr/>
            <p:nvPr/>
          </p:nvSpPr>
          <p:spPr>
            <a:xfrm>
              <a:off x="5134208" y="1151526"/>
              <a:ext cx="24281" cy="19078"/>
            </a:xfrm>
            <a:custGeom>
              <a:avLst/>
              <a:gdLst/>
              <a:ahLst/>
              <a:cxnLst/>
              <a:rect l="l" t="t" r="r" b="b"/>
              <a:pathLst>
                <a:path w="714" h="561" extrusionOk="0">
                  <a:moveTo>
                    <a:pt x="569" y="0"/>
                  </a:moveTo>
                  <a:lnTo>
                    <a:pt x="501" y="0"/>
                  </a:lnTo>
                  <a:cubicBezTo>
                    <a:pt x="425" y="68"/>
                    <a:pt x="323" y="136"/>
                    <a:pt x="255" y="170"/>
                  </a:cubicBezTo>
                  <a:cubicBezTo>
                    <a:pt x="179" y="247"/>
                    <a:pt x="77" y="315"/>
                    <a:pt x="43" y="383"/>
                  </a:cubicBezTo>
                  <a:cubicBezTo>
                    <a:pt x="0" y="459"/>
                    <a:pt x="77" y="527"/>
                    <a:pt x="111" y="561"/>
                  </a:cubicBezTo>
                  <a:lnTo>
                    <a:pt x="145" y="561"/>
                  </a:lnTo>
                  <a:cubicBezTo>
                    <a:pt x="255" y="561"/>
                    <a:pt x="357" y="493"/>
                    <a:pt x="425" y="425"/>
                  </a:cubicBezTo>
                  <a:cubicBezTo>
                    <a:pt x="535" y="349"/>
                    <a:pt x="603" y="281"/>
                    <a:pt x="680" y="170"/>
                  </a:cubicBezTo>
                  <a:cubicBezTo>
                    <a:pt x="714" y="68"/>
                    <a:pt x="637" y="0"/>
                    <a:pt x="5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3" name="Google Shape;623;p32"/>
            <p:cNvSpPr/>
            <p:nvPr/>
          </p:nvSpPr>
          <p:spPr>
            <a:xfrm>
              <a:off x="5140261" y="1254943"/>
              <a:ext cx="24315" cy="21697"/>
            </a:xfrm>
            <a:custGeom>
              <a:avLst/>
              <a:gdLst/>
              <a:ahLst/>
              <a:cxnLst/>
              <a:rect l="l" t="t" r="r" b="b"/>
              <a:pathLst>
                <a:path w="715" h="638" extrusionOk="0">
                  <a:moveTo>
                    <a:pt x="570" y="0"/>
                  </a:moveTo>
                  <a:cubicBezTo>
                    <a:pt x="459" y="0"/>
                    <a:pt x="391" y="102"/>
                    <a:pt x="289" y="179"/>
                  </a:cubicBezTo>
                  <a:cubicBezTo>
                    <a:pt x="247" y="213"/>
                    <a:pt x="179" y="281"/>
                    <a:pt x="145" y="315"/>
                  </a:cubicBezTo>
                  <a:cubicBezTo>
                    <a:pt x="111" y="357"/>
                    <a:pt x="77" y="425"/>
                    <a:pt x="35" y="493"/>
                  </a:cubicBezTo>
                  <a:cubicBezTo>
                    <a:pt x="1" y="570"/>
                    <a:pt x="35" y="638"/>
                    <a:pt x="111" y="638"/>
                  </a:cubicBezTo>
                  <a:lnTo>
                    <a:pt x="145" y="638"/>
                  </a:lnTo>
                  <a:cubicBezTo>
                    <a:pt x="179" y="604"/>
                    <a:pt x="247" y="604"/>
                    <a:pt x="323" y="570"/>
                  </a:cubicBezTo>
                  <a:cubicBezTo>
                    <a:pt x="391" y="493"/>
                    <a:pt x="425" y="459"/>
                    <a:pt x="502" y="391"/>
                  </a:cubicBezTo>
                  <a:cubicBezTo>
                    <a:pt x="570" y="315"/>
                    <a:pt x="714" y="179"/>
                    <a:pt x="672" y="34"/>
                  </a:cubicBezTo>
                  <a:cubicBezTo>
                    <a:pt x="672" y="0"/>
                    <a:pt x="638" y="0"/>
                    <a:pt x="6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4" name="Google Shape;624;p32"/>
            <p:cNvSpPr/>
            <p:nvPr/>
          </p:nvSpPr>
          <p:spPr>
            <a:xfrm>
              <a:off x="5158455" y="1268240"/>
              <a:ext cx="21697" cy="22853"/>
            </a:xfrm>
            <a:custGeom>
              <a:avLst/>
              <a:gdLst/>
              <a:ahLst/>
              <a:cxnLst/>
              <a:rect l="l" t="t" r="r" b="b"/>
              <a:pathLst>
                <a:path w="638" h="672" extrusionOk="0">
                  <a:moveTo>
                    <a:pt x="527" y="0"/>
                  </a:moveTo>
                  <a:cubicBezTo>
                    <a:pt x="493" y="0"/>
                    <a:pt x="459" y="34"/>
                    <a:pt x="459" y="34"/>
                  </a:cubicBezTo>
                  <a:cubicBezTo>
                    <a:pt x="391" y="136"/>
                    <a:pt x="281" y="247"/>
                    <a:pt x="213" y="315"/>
                  </a:cubicBezTo>
                  <a:cubicBezTo>
                    <a:pt x="179" y="315"/>
                    <a:pt x="179" y="349"/>
                    <a:pt x="137" y="349"/>
                  </a:cubicBezTo>
                  <a:lnTo>
                    <a:pt x="103" y="425"/>
                  </a:lnTo>
                  <a:cubicBezTo>
                    <a:pt x="69" y="459"/>
                    <a:pt x="35" y="493"/>
                    <a:pt x="35" y="561"/>
                  </a:cubicBezTo>
                  <a:cubicBezTo>
                    <a:pt x="1" y="637"/>
                    <a:pt x="69" y="671"/>
                    <a:pt x="103" y="671"/>
                  </a:cubicBezTo>
                  <a:lnTo>
                    <a:pt x="137" y="671"/>
                  </a:lnTo>
                  <a:cubicBezTo>
                    <a:pt x="179" y="671"/>
                    <a:pt x="247" y="637"/>
                    <a:pt x="281" y="637"/>
                  </a:cubicBezTo>
                  <a:cubicBezTo>
                    <a:pt x="349" y="603"/>
                    <a:pt x="391" y="527"/>
                    <a:pt x="459" y="493"/>
                  </a:cubicBezTo>
                  <a:cubicBezTo>
                    <a:pt x="527" y="349"/>
                    <a:pt x="561" y="247"/>
                    <a:pt x="638" y="136"/>
                  </a:cubicBezTo>
                  <a:cubicBezTo>
                    <a:pt x="638" y="68"/>
                    <a:pt x="604" y="0"/>
                    <a:pt x="5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5" name="Google Shape;625;p32"/>
            <p:cNvSpPr/>
            <p:nvPr/>
          </p:nvSpPr>
          <p:spPr>
            <a:xfrm>
              <a:off x="5230687" y="1226070"/>
              <a:ext cx="21697" cy="20541"/>
            </a:xfrm>
            <a:custGeom>
              <a:avLst/>
              <a:gdLst/>
              <a:ahLst/>
              <a:cxnLst/>
              <a:rect l="l" t="t" r="r" b="b"/>
              <a:pathLst>
                <a:path w="638" h="604" extrusionOk="0">
                  <a:moveTo>
                    <a:pt x="527" y="0"/>
                  </a:moveTo>
                  <a:cubicBezTo>
                    <a:pt x="527" y="0"/>
                    <a:pt x="493" y="0"/>
                    <a:pt x="493" y="34"/>
                  </a:cubicBezTo>
                  <a:cubicBezTo>
                    <a:pt x="391" y="68"/>
                    <a:pt x="281" y="144"/>
                    <a:pt x="179" y="212"/>
                  </a:cubicBezTo>
                  <a:cubicBezTo>
                    <a:pt x="102" y="280"/>
                    <a:pt x="0" y="425"/>
                    <a:pt x="0" y="527"/>
                  </a:cubicBezTo>
                  <a:cubicBezTo>
                    <a:pt x="0" y="569"/>
                    <a:pt x="34" y="603"/>
                    <a:pt x="68" y="603"/>
                  </a:cubicBezTo>
                  <a:lnTo>
                    <a:pt x="102" y="603"/>
                  </a:lnTo>
                  <a:cubicBezTo>
                    <a:pt x="179" y="603"/>
                    <a:pt x="179" y="569"/>
                    <a:pt x="247" y="527"/>
                  </a:cubicBezTo>
                  <a:cubicBezTo>
                    <a:pt x="281" y="459"/>
                    <a:pt x="315" y="459"/>
                    <a:pt x="349" y="425"/>
                  </a:cubicBezTo>
                  <a:cubicBezTo>
                    <a:pt x="425" y="314"/>
                    <a:pt x="493" y="246"/>
                    <a:pt x="604" y="178"/>
                  </a:cubicBezTo>
                  <a:cubicBezTo>
                    <a:pt x="638" y="102"/>
                    <a:pt x="604" y="0"/>
                    <a:pt x="5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6" name="Google Shape;626;p32"/>
            <p:cNvSpPr/>
            <p:nvPr/>
          </p:nvSpPr>
          <p:spPr>
            <a:xfrm>
              <a:off x="5242522" y="1260996"/>
              <a:ext cx="23159" cy="26322"/>
            </a:xfrm>
            <a:custGeom>
              <a:avLst/>
              <a:gdLst/>
              <a:ahLst/>
              <a:cxnLst/>
              <a:rect l="l" t="t" r="r" b="b"/>
              <a:pathLst>
                <a:path w="681" h="774" extrusionOk="0">
                  <a:moveTo>
                    <a:pt x="536" y="1"/>
                  </a:moveTo>
                  <a:cubicBezTo>
                    <a:pt x="502" y="1"/>
                    <a:pt x="468" y="1"/>
                    <a:pt x="468" y="35"/>
                  </a:cubicBezTo>
                  <a:cubicBezTo>
                    <a:pt x="357" y="137"/>
                    <a:pt x="256" y="213"/>
                    <a:pt x="179" y="315"/>
                  </a:cubicBezTo>
                  <a:cubicBezTo>
                    <a:pt x="111" y="426"/>
                    <a:pt x="1" y="528"/>
                    <a:pt x="1" y="672"/>
                  </a:cubicBezTo>
                  <a:cubicBezTo>
                    <a:pt x="1" y="706"/>
                    <a:pt x="43" y="774"/>
                    <a:pt x="111" y="774"/>
                  </a:cubicBezTo>
                  <a:lnTo>
                    <a:pt x="145" y="774"/>
                  </a:lnTo>
                  <a:cubicBezTo>
                    <a:pt x="256" y="706"/>
                    <a:pt x="324" y="604"/>
                    <a:pt x="391" y="494"/>
                  </a:cubicBezTo>
                  <a:cubicBezTo>
                    <a:pt x="468" y="392"/>
                    <a:pt x="536" y="281"/>
                    <a:pt x="604" y="137"/>
                  </a:cubicBezTo>
                  <a:cubicBezTo>
                    <a:pt x="680" y="69"/>
                    <a:pt x="604" y="1"/>
                    <a:pt x="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7" name="Google Shape;627;p32"/>
            <p:cNvSpPr/>
            <p:nvPr/>
          </p:nvSpPr>
          <p:spPr>
            <a:xfrm>
              <a:off x="5287310" y="1204374"/>
              <a:ext cx="16800" cy="19418"/>
            </a:xfrm>
            <a:custGeom>
              <a:avLst/>
              <a:gdLst/>
              <a:ahLst/>
              <a:cxnLst/>
              <a:rect l="l" t="t" r="r" b="b"/>
              <a:pathLst>
                <a:path w="494" h="571" extrusionOk="0">
                  <a:moveTo>
                    <a:pt x="383" y="1"/>
                  </a:moveTo>
                  <a:cubicBezTo>
                    <a:pt x="349" y="1"/>
                    <a:pt x="281" y="35"/>
                    <a:pt x="281" y="69"/>
                  </a:cubicBezTo>
                  <a:cubicBezTo>
                    <a:pt x="247" y="145"/>
                    <a:pt x="170" y="213"/>
                    <a:pt x="136" y="247"/>
                  </a:cubicBezTo>
                  <a:cubicBezTo>
                    <a:pt x="102" y="315"/>
                    <a:pt x="34" y="392"/>
                    <a:pt x="0" y="460"/>
                  </a:cubicBezTo>
                  <a:cubicBezTo>
                    <a:pt x="0" y="494"/>
                    <a:pt x="34" y="528"/>
                    <a:pt x="102" y="570"/>
                  </a:cubicBezTo>
                  <a:lnTo>
                    <a:pt x="102" y="570"/>
                  </a:lnTo>
                  <a:cubicBezTo>
                    <a:pt x="170" y="570"/>
                    <a:pt x="281" y="460"/>
                    <a:pt x="349" y="392"/>
                  </a:cubicBezTo>
                  <a:cubicBezTo>
                    <a:pt x="383" y="315"/>
                    <a:pt x="459" y="213"/>
                    <a:pt x="459" y="103"/>
                  </a:cubicBezTo>
                  <a:cubicBezTo>
                    <a:pt x="493" y="35"/>
                    <a:pt x="425" y="1"/>
                    <a:pt x="3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8" name="Google Shape;628;p32"/>
            <p:cNvSpPr/>
            <p:nvPr/>
          </p:nvSpPr>
          <p:spPr>
            <a:xfrm>
              <a:off x="5287310" y="1163361"/>
              <a:ext cx="16800" cy="18228"/>
            </a:xfrm>
            <a:custGeom>
              <a:avLst/>
              <a:gdLst/>
              <a:ahLst/>
              <a:cxnLst/>
              <a:rect l="l" t="t" r="r" b="b"/>
              <a:pathLst>
                <a:path w="494" h="536" extrusionOk="0">
                  <a:moveTo>
                    <a:pt x="349" y="1"/>
                  </a:moveTo>
                  <a:cubicBezTo>
                    <a:pt x="349" y="1"/>
                    <a:pt x="315" y="35"/>
                    <a:pt x="281" y="35"/>
                  </a:cubicBezTo>
                  <a:cubicBezTo>
                    <a:pt x="247" y="111"/>
                    <a:pt x="170" y="145"/>
                    <a:pt x="136" y="213"/>
                  </a:cubicBezTo>
                  <a:cubicBezTo>
                    <a:pt x="68" y="289"/>
                    <a:pt x="0" y="357"/>
                    <a:pt x="34" y="425"/>
                  </a:cubicBezTo>
                  <a:cubicBezTo>
                    <a:pt x="34" y="502"/>
                    <a:pt x="68" y="536"/>
                    <a:pt x="136" y="536"/>
                  </a:cubicBezTo>
                  <a:cubicBezTo>
                    <a:pt x="213" y="536"/>
                    <a:pt x="281" y="425"/>
                    <a:pt x="315" y="357"/>
                  </a:cubicBezTo>
                  <a:cubicBezTo>
                    <a:pt x="383" y="289"/>
                    <a:pt x="425" y="213"/>
                    <a:pt x="459" y="179"/>
                  </a:cubicBezTo>
                  <a:cubicBezTo>
                    <a:pt x="493" y="111"/>
                    <a:pt x="425" y="1"/>
                    <a:pt x="3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9" name="Google Shape;629;p32"/>
            <p:cNvSpPr/>
            <p:nvPr/>
          </p:nvSpPr>
          <p:spPr>
            <a:xfrm>
              <a:off x="5302919" y="1128401"/>
              <a:ext cx="20541" cy="18228"/>
            </a:xfrm>
            <a:custGeom>
              <a:avLst/>
              <a:gdLst/>
              <a:ahLst/>
              <a:cxnLst/>
              <a:rect l="l" t="t" r="r" b="b"/>
              <a:pathLst>
                <a:path w="604" h="536" extrusionOk="0">
                  <a:moveTo>
                    <a:pt x="459" y="1"/>
                  </a:moveTo>
                  <a:cubicBezTo>
                    <a:pt x="425" y="1"/>
                    <a:pt x="425" y="1"/>
                    <a:pt x="391" y="43"/>
                  </a:cubicBezTo>
                  <a:cubicBezTo>
                    <a:pt x="314" y="77"/>
                    <a:pt x="246" y="145"/>
                    <a:pt x="179" y="179"/>
                  </a:cubicBezTo>
                  <a:cubicBezTo>
                    <a:pt x="102" y="256"/>
                    <a:pt x="0" y="324"/>
                    <a:pt x="0" y="392"/>
                  </a:cubicBezTo>
                  <a:cubicBezTo>
                    <a:pt x="0" y="468"/>
                    <a:pt x="0" y="536"/>
                    <a:pt x="68" y="536"/>
                  </a:cubicBezTo>
                  <a:lnTo>
                    <a:pt x="102" y="536"/>
                  </a:lnTo>
                  <a:cubicBezTo>
                    <a:pt x="136" y="536"/>
                    <a:pt x="179" y="536"/>
                    <a:pt x="213" y="502"/>
                  </a:cubicBezTo>
                  <a:cubicBezTo>
                    <a:pt x="246" y="468"/>
                    <a:pt x="314" y="425"/>
                    <a:pt x="348" y="425"/>
                  </a:cubicBezTo>
                  <a:cubicBezTo>
                    <a:pt x="391" y="392"/>
                    <a:pt x="425" y="358"/>
                    <a:pt x="459" y="324"/>
                  </a:cubicBezTo>
                  <a:cubicBezTo>
                    <a:pt x="493" y="290"/>
                    <a:pt x="527" y="213"/>
                    <a:pt x="561" y="179"/>
                  </a:cubicBezTo>
                  <a:cubicBezTo>
                    <a:pt x="603" y="111"/>
                    <a:pt x="527" y="1"/>
                    <a:pt x="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0" name="Google Shape;630;p32"/>
            <p:cNvSpPr/>
            <p:nvPr/>
          </p:nvSpPr>
          <p:spPr>
            <a:xfrm>
              <a:off x="5348557" y="1221139"/>
              <a:ext cx="20541" cy="28940"/>
            </a:xfrm>
            <a:custGeom>
              <a:avLst/>
              <a:gdLst/>
              <a:ahLst/>
              <a:cxnLst/>
              <a:rect l="l" t="t" r="r" b="b"/>
              <a:pathLst>
                <a:path w="604" h="851" extrusionOk="0">
                  <a:moveTo>
                    <a:pt x="493" y="1"/>
                  </a:moveTo>
                  <a:cubicBezTo>
                    <a:pt x="493" y="1"/>
                    <a:pt x="459" y="1"/>
                    <a:pt x="459" y="35"/>
                  </a:cubicBezTo>
                  <a:cubicBezTo>
                    <a:pt x="357" y="145"/>
                    <a:pt x="281" y="247"/>
                    <a:pt x="213" y="357"/>
                  </a:cubicBezTo>
                  <a:cubicBezTo>
                    <a:pt x="179" y="425"/>
                    <a:pt x="179" y="502"/>
                    <a:pt x="145" y="536"/>
                  </a:cubicBezTo>
                  <a:cubicBezTo>
                    <a:pt x="111" y="604"/>
                    <a:pt x="68" y="672"/>
                    <a:pt x="34" y="748"/>
                  </a:cubicBezTo>
                  <a:cubicBezTo>
                    <a:pt x="0" y="782"/>
                    <a:pt x="68" y="850"/>
                    <a:pt x="111" y="850"/>
                  </a:cubicBezTo>
                  <a:cubicBezTo>
                    <a:pt x="145" y="850"/>
                    <a:pt x="145" y="850"/>
                    <a:pt x="179" y="816"/>
                  </a:cubicBezTo>
                  <a:cubicBezTo>
                    <a:pt x="247" y="816"/>
                    <a:pt x="281" y="748"/>
                    <a:pt x="323" y="714"/>
                  </a:cubicBezTo>
                  <a:cubicBezTo>
                    <a:pt x="391" y="638"/>
                    <a:pt x="425" y="570"/>
                    <a:pt x="493" y="502"/>
                  </a:cubicBezTo>
                  <a:cubicBezTo>
                    <a:pt x="569" y="391"/>
                    <a:pt x="603" y="247"/>
                    <a:pt x="603" y="77"/>
                  </a:cubicBezTo>
                  <a:cubicBezTo>
                    <a:pt x="603" y="35"/>
                    <a:pt x="569" y="1"/>
                    <a:pt x="4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1" name="Google Shape;631;p32"/>
            <p:cNvSpPr/>
            <p:nvPr/>
          </p:nvSpPr>
          <p:spPr>
            <a:xfrm>
              <a:off x="5311285" y="1267084"/>
              <a:ext cx="22853" cy="34688"/>
            </a:xfrm>
            <a:custGeom>
              <a:avLst/>
              <a:gdLst/>
              <a:ahLst/>
              <a:cxnLst/>
              <a:rect l="l" t="t" r="r" b="b"/>
              <a:pathLst>
                <a:path w="672" h="1020" extrusionOk="0">
                  <a:moveTo>
                    <a:pt x="604" y="0"/>
                  </a:moveTo>
                  <a:cubicBezTo>
                    <a:pt x="570" y="0"/>
                    <a:pt x="570" y="34"/>
                    <a:pt x="527" y="34"/>
                  </a:cubicBezTo>
                  <a:cubicBezTo>
                    <a:pt x="425" y="213"/>
                    <a:pt x="357" y="349"/>
                    <a:pt x="247" y="493"/>
                  </a:cubicBezTo>
                  <a:cubicBezTo>
                    <a:pt x="179" y="637"/>
                    <a:pt x="68" y="773"/>
                    <a:pt x="0" y="918"/>
                  </a:cubicBezTo>
                  <a:cubicBezTo>
                    <a:pt x="0" y="986"/>
                    <a:pt x="34" y="1020"/>
                    <a:pt x="102" y="1020"/>
                  </a:cubicBezTo>
                  <a:lnTo>
                    <a:pt x="145" y="1020"/>
                  </a:lnTo>
                  <a:cubicBezTo>
                    <a:pt x="425" y="807"/>
                    <a:pt x="604" y="425"/>
                    <a:pt x="672" y="102"/>
                  </a:cubicBezTo>
                  <a:cubicBezTo>
                    <a:pt x="672" y="34"/>
                    <a:pt x="638" y="0"/>
                    <a:pt x="6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2" name="Google Shape;632;p32"/>
            <p:cNvSpPr/>
            <p:nvPr/>
          </p:nvSpPr>
          <p:spPr>
            <a:xfrm>
              <a:off x="5308972" y="1316190"/>
              <a:ext cx="25166" cy="34994"/>
            </a:xfrm>
            <a:custGeom>
              <a:avLst/>
              <a:gdLst/>
              <a:ahLst/>
              <a:cxnLst/>
              <a:rect l="l" t="t" r="r" b="b"/>
              <a:pathLst>
                <a:path w="740" h="1029" extrusionOk="0">
                  <a:moveTo>
                    <a:pt x="706" y="0"/>
                  </a:moveTo>
                  <a:cubicBezTo>
                    <a:pt x="672" y="0"/>
                    <a:pt x="672" y="0"/>
                    <a:pt x="672" y="43"/>
                  </a:cubicBezTo>
                  <a:cubicBezTo>
                    <a:pt x="527" y="179"/>
                    <a:pt x="425" y="323"/>
                    <a:pt x="315" y="502"/>
                  </a:cubicBezTo>
                  <a:cubicBezTo>
                    <a:pt x="213" y="604"/>
                    <a:pt x="68" y="748"/>
                    <a:pt x="35" y="892"/>
                  </a:cubicBezTo>
                  <a:cubicBezTo>
                    <a:pt x="1" y="960"/>
                    <a:pt x="68" y="1028"/>
                    <a:pt x="136" y="1028"/>
                  </a:cubicBezTo>
                  <a:lnTo>
                    <a:pt x="136" y="1028"/>
                  </a:lnTo>
                  <a:cubicBezTo>
                    <a:pt x="315" y="960"/>
                    <a:pt x="459" y="782"/>
                    <a:pt x="527" y="638"/>
                  </a:cubicBezTo>
                  <a:cubicBezTo>
                    <a:pt x="672" y="425"/>
                    <a:pt x="706" y="289"/>
                    <a:pt x="740" y="77"/>
                  </a:cubicBezTo>
                  <a:cubicBezTo>
                    <a:pt x="740" y="43"/>
                    <a:pt x="740" y="0"/>
                    <a:pt x="7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3" name="Google Shape;633;p32"/>
            <p:cNvSpPr/>
            <p:nvPr/>
          </p:nvSpPr>
          <p:spPr>
            <a:xfrm>
              <a:off x="5363010" y="1295956"/>
              <a:ext cx="22853" cy="28940"/>
            </a:xfrm>
            <a:custGeom>
              <a:avLst/>
              <a:gdLst/>
              <a:ahLst/>
              <a:cxnLst/>
              <a:rect l="l" t="t" r="r" b="b"/>
              <a:pathLst>
                <a:path w="672" h="851" extrusionOk="0">
                  <a:moveTo>
                    <a:pt x="535" y="1"/>
                  </a:moveTo>
                  <a:cubicBezTo>
                    <a:pt x="493" y="1"/>
                    <a:pt x="493" y="1"/>
                    <a:pt x="459" y="35"/>
                  </a:cubicBezTo>
                  <a:cubicBezTo>
                    <a:pt x="391" y="137"/>
                    <a:pt x="280" y="247"/>
                    <a:pt x="178" y="349"/>
                  </a:cubicBezTo>
                  <a:cubicBezTo>
                    <a:pt x="110" y="459"/>
                    <a:pt x="0" y="561"/>
                    <a:pt x="0" y="706"/>
                  </a:cubicBezTo>
                  <a:cubicBezTo>
                    <a:pt x="0" y="774"/>
                    <a:pt x="34" y="850"/>
                    <a:pt x="110" y="850"/>
                  </a:cubicBezTo>
                  <a:lnTo>
                    <a:pt x="144" y="850"/>
                  </a:lnTo>
                  <a:cubicBezTo>
                    <a:pt x="280" y="808"/>
                    <a:pt x="391" y="672"/>
                    <a:pt x="459" y="527"/>
                  </a:cubicBezTo>
                  <a:cubicBezTo>
                    <a:pt x="535" y="383"/>
                    <a:pt x="603" y="281"/>
                    <a:pt x="637" y="103"/>
                  </a:cubicBezTo>
                  <a:cubicBezTo>
                    <a:pt x="671" y="69"/>
                    <a:pt x="603" y="1"/>
                    <a:pt x="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4" name="Google Shape;634;p32"/>
            <p:cNvSpPr/>
            <p:nvPr/>
          </p:nvSpPr>
          <p:spPr>
            <a:xfrm>
              <a:off x="5379742" y="1250046"/>
              <a:ext cx="20541" cy="19384"/>
            </a:xfrm>
            <a:custGeom>
              <a:avLst/>
              <a:gdLst/>
              <a:ahLst/>
              <a:cxnLst/>
              <a:rect l="l" t="t" r="r" b="b"/>
              <a:pathLst>
                <a:path w="604" h="570" extrusionOk="0">
                  <a:moveTo>
                    <a:pt x="468" y="0"/>
                  </a:moveTo>
                  <a:cubicBezTo>
                    <a:pt x="426" y="0"/>
                    <a:pt x="392" y="0"/>
                    <a:pt x="392" y="34"/>
                  </a:cubicBezTo>
                  <a:cubicBezTo>
                    <a:pt x="256" y="144"/>
                    <a:pt x="1" y="289"/>
                    <a:pt x="43" y="459"/>
                  </a:cubicBezTo>
                  <a:cubicBezTo>
                    <a:pt x="77" y="535"/>
                    <a:pt x="111" y="569"/>
                    <a:pt x="145" y="569"/>
                  </a:cubicBezTo>
                  <a:lnTo>
                    <a:pt x="179" y="569"/>
                  </a:lnTo>
                  <a:cubicBezTo>
                    <a:pt x="256" y="569"/>
                    <a:pt x="358" y="459"/>
                    <a:pt x="392" y="391"/>
                  </a:cubicBezTo>
                  <a:cubicBezTo>
                    <a:pt x="468" y="323"/>
                    <a:pt x="502" y="246"/>
                    <a:pt x="570" y="178"/>
                  </a:cubicBezTo>
                  <a:cubicBezTo>
                    <a:pt x="604" y="77"/>
                    <a:pt x="536" y="0"/>
                    <a:pt x="4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5" name="Google Shape;635;p32"/>
            <p:cNvSpPr/>
            <p:nvPr/>
          </p:nvSpPr>
          <p:spPr>
            <a:xfrm>
              <a:off x="5399092" y="1349994"/>
              <a:ext cx="18262" cy="25438"/>
            </a:xfrm>
            <a:custGeom>
              <a:avLst/>
              <a:gdLst/>
              <a:ahLst/>
              <a:cxnLst/>
              <a:rect l="l" t="t" r="r" b="b"/>
              <a:pathLst>
                <a:path w="537" h="748" extrusionOk="0">
                  <a:moveTo>
                    <a:pt x="426" y="0"/>
                  </a:moveTo>
                  <a:cubicBezTo>
                    <a:pt x="392" y="0"/>
                    <a:pt x="358" y="0"/>
                    <a:pt x="358" y="34"/>
                  </a:cubicBezTo>
                  <a:cubicBezTo>
                    <a:pt x="247" y="213"/>
                    <a:pt x="1" y="493"/>
                    <a:pt x="145" y="705"/>
                  </a:cubicBezTo>
                  <a:cubicBezTo>
                    <a:pt x="179" y="705"/>
                    <a:pt x="213" y="748"/>
                    <a:pt x="213" y="748"/>
                  </a:cubicBezTo>
                  <a:lnTo>
                    <a:pt x="247" y="748"/>
                  </a:lnTo>
                  <a:cubicBezTo>
                    <a:pt x="392" y="705"/>
                    <a:pt x="392" y="569"/>
                    <a:pt x="426" y="459"/>
                  </a:cubicBezTo>
                  <a:cubicBezTo>
                    <a:pt x="460" y="357"/>
                    <a:pt x="460" y="247"/>
                    <a:pt x="536" y="111"/>
                  </a:cubicBezTo>
                  <a:cubicBezTo>
                    <a:pt x="536" y="68"/>
                    <a:pt x="494" y="0"/>
                    <a:pt x="4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6" name="Google Shape;636;p32"/>
            <p:cNvSpPr/>
            <p:nvPr/>
          </p:nvSpPr>
          <p:spPr>
            <a:xfrm>
              <a:off x="5443608" y="1342750"/>
              <a:ext cx="13297" cy="26628"/>
            </a:xfrm>
            <a:custGeom>
              <a:avLst/>
              <a:gdLst/>
              <a:ahLst/>
              <a:cxnLst/>
              <a:rect l="l" t="t" r="r" b="b"/>
              <a:pathLst>
                <a:path w="391" h="783" extrusionOk="0">
                  <a:moveTo>
                    <a:pt x="212" y="1"/>
                  </a:moveTo>
                  <a:cubicBezTo>
                    <a:pt x="179" y="1"/>
                    <a:pt x="111" y="35"/>
                    <a:pt x="111" y="69"/>
                  </a:cubicBezTo>
                  <a:cubicBezTo>
                    <a:pt x="77" y="179"/>
                    <a:pt x="34" y="281"/>
                    <a:pt x="0" y="426"/>
                  </a:cubicBezTo>
                  <a:cubicBezTo>
                    <a:pt x="0" y="536"/>
                    <a:pt x="0" y="638"/>
                    <a:pt x="77" y="748"/>
                  </a:cubicBezTo>
                  <a:cubicBezTo>
                    <a:pt x="111" y="748"/>
                    <a:pt x="145" y="782"/>
                    <a:pt x="212" y="782"/>
                  </a:cubicBezTo>
                  <a:cubicBezTo>
                    <a:pt x="246" y="782"/>
                    <a:pt x="289" y="782"/>
                    <a:pt x="289" y="748"/>
                  </a:cubicBezTo>
                  <a:cubicBezTo>
                    <a:pt x="391" y="638"/>
                    <a:pt x="357" y="570"/>
                    <a:pt x="357" y="426"/>
                  </a:cubicBezTo>
                  <a:lnTo>
                    <a:pt x="357" y="111"/>
                  </a:lnTo>
                  <a:cubicBezTo>
                    <a:pt x="357" y="35"/>
                    <a:pt x="289" y="1"/>
                    <a:pt x="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7" name="Google Shape;637;p32"/>
            <p:cNvSpPr/>
            <p:nvPr/>
          </p:nvSpPr>
          <p:spPr>
            <a:xfrm>
              <a:off x="5491831" y="1316190"/>
              <a:ext cx="10746" cy="25438"/>
            </a:xfrm>
            <a:custGeom>
              <a:avLst/>
              <a:gdLst/>
              <a:ahLst/>
              <a:cxnLst/>
              <a:rect l="l" t="t" r="r" b="b"/>
              <a:pathLst>
                <a:path w="316" h="748" extrusionOk="0">
                  <a:moveTo>
                    <a:pt x="179" y="0"/>
                  </a:moveTo>
                  <a:cubicBezTo>
                    <a:pt x="145" y="0"/>
                    <a:pt x="103" y="0"/>
                    <a:pt x="69" y="77"/>
                  </a:cubicBezTo>
                  <a:cubicBezTo>
                    <a:pt x="69" y="179"/>
                    <a:pt x="35" y="289"/>
                    <a:pt x="35" y="425"/>
                  </a:cubicBezTo>
                  <a:cubicBezTo>
                    <a:pt x="35" y="536"/>
                    <a:pt x="1" y="638"/>
                    <a:pt x="103" y="714"/>
                  </a:cubicBezTo>
                  <a:cubicBezTo>
                    <a:pt x="145" y="748"/>
                    <a:pt x="145" y="748"/>
                    <a:pt x="179" y="748"/>
                  </a:cubicBezTo>
                  <a:cubicBezTo>
                    <a:pt x="213" y="748"/>
                    <a:pt x="213" y="748"/>
                    <a:pt x="247" y="714"/>
                  </a:cubicBezTo>
                  <a:cubicBezTo>
                    <a:pt x="315" y="638"/>
                    <a:pt x="315" y="536"/>
                    <a:pt x="315" y="425"/>
                  </a:cubicBezTo>
                  <a:cubicBezTo>
                    <a:pt x="315" y="289"/>
                    <a:pt x="281" y="179"/>
                    <a:pt x="281" y="77"/>
                  </a:cubicBezTo>
                  <a:cubicBezTo>
                    <a:pt x="247" y="0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8" name="Google Shape;638;p32"/>
            <p:cNvSpPr/>
            <p:nvPr/>
          </p:nvSpPr>
          <p:spPr>
            <a:xfrm>
              <a:off x="5514650" y="1281537"/>
              <a:ext cx="16800" cy="26322"/>
            </a:xfrm>
            <a:custGeom>
              <a:avLst/>
              <a:gdLst/>
              <a:ahLst/>
              <a:cxnLst/>
              <a:rect l="l" t="t" r="r" b="b"/>
              <a:pathLst>
                <a:path w="494" h="774" extrusionOk="0">
                  <a:moveTo>
                    <a:pt x="358" y="0"/>
                  </a:moveTo>
                  <a:cubicBezTo>
                    <a:pt x="324" y="0"/>
                    <a:pt x="281" y="0"/>
                    <a:pt x="281" y="68"/>
                  </a:cubicBezTo>
                  <a:cubicBezTo>
                    <a:pt x="213" y="170"/>
                    <a:pt x="145" y="314"/>
                    <a:pt x="69" y="425"/>
                  </a:cubicBezTo>
                  <a:cubicBezTo>
                    <a:pt x="35" y="527"/>
                    <a:pt x="1" y="739"/>
                    <a:pt x="145" y="773"/>
                  </a:cubicBezTo>
                  <a:lnTo>
                    <a:pt x="179" y="773"/>
                  </a:lnTo>
                  <a:cubicBezTo>
                    <a:pt x="324" y="773"/>
                    <a:pt x="426" y="637"/>
                    <a:pt x="426" y="561"/>
                  </a:cubicBezTo>
                  <a:cubicBezTo>
                    <a:pt x="494" y="425"/>
                    <a:pt x="494" y="246"/>
                    <a:pt x="494" y="102"/>
                  </a:cubicBezTo>
                  <a:cubicBezTo>
                    <a:pt x="494" y="34"/>
                    <a:pt x="426" y="0"/>
                    <a:pt x="3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9" name="Google Shape;639;p32"/>
            <p:cNvSpPr/>
            <p:nvPr/>
          </p:nvSpPr>
          <p:spPr>
            <a:xfrm>
              <a:off x="5471324" y="1241646"/>
              <a:ext cx="13331" cy="25472"/>
            </a:xfrm>
            <a:custGeom>
              <a:avLst/>
              <a:gdLst/>
              <a:ahLst/>
              <a:cxnLst/>
              <a:rect l="l" t="t" r="r" b="b"/>
              <a:pathLst>
                <a:path w="392" h="749" extrusionOk="0">
                  <a:moveTo>
                    <a:pt x="281" y="1"/>
                  </a:moveTo>
                  <a:cubicBezTo>
                    <a:pt x="213" y="1"/>
                    <a:pt x="179" y="35"/>
                    <a:pt x="179" y="69"/>
                  </a:cubicBezTo>
                  <a:cubicBezTo>
                    <a:pt x="179" y="179"/>
                    <a:pt x="145" y="281"/>
                    <a:pt x="111" y="425"/>
                  </a:cubicBezTo>
                  <a:cubicBezTo>
                    <a:pt x="69" y="493"/>
                    <a:pt x="1" y="604"/>
                    <a:pt x="1" y="706"/>
                  </a:cubicBezTo>
                  <a:cubicBezTo>
                    <a:pt x="1" y="748"/>
                    <a:pt x="35" y="748"/>
                    <a:pt x="69" y="748"/>
                  </a:cubicBezTo>
                  <a:lnTo>
                    <a:pt x="111" y="748"/>
                  </a:lnTo>
                  <a:cubicBezTo>
                    <a:pt x="213" y="748"/>
                    <a:pt x="323" y="604"/>
                    <a:pt x="357" y="459"/>
                  </a:cubicBezTo>
                  <a:cubicBezTo>
                    <a:pt x="391" y="324"/>
                    <a:pt x="391" y="179"/>
                    <a:pt x="357" y="35"/>
                  </a:cubicBezTo>
                  <a:cubicBezTo>
                    <a:pt x="357" y="1"/>
                    <a:pt x="323" y="1"/>
                    <a:pt x="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0" name="Google Shape;640;p32"/>
            <p:cNvSpPr/>
            <p:nvPr/>
          </p:nvSpPr>
          <p:spPr>
            <a:xfrm>
              <a:off x="5437521" y="1277762"/>
              <a:ext cx="17072" cy="31253"/>
            </a:xfrm>
            <a:custGeom>
              <a:avLst/>
              <a:gdLst/>
              <a:ahLst/>
              <a:cxnLst/>
              <a:rect l="l" t="t" r="r" b="b"/>
              <a:pathLst>
                <a:path w="502" h="919" extrusionOk="0">
                  <a:moveTo>
                    <a:pt x="256" y="1"/>
                  </a:moveTo>
                  <a:cubicBezTo>
                    <a:pt x="213" y="1"/>
                    <a:pt x="179" y="35"/>
                    <a:pt x="179" y="111"/>
                  </a:cubicBezTo>
                  <a:cubicBezTo>
                    <a:pt x="179" y="247"/>
                    <a:pt x="145" y="391"/>
                    <a:pt x="77" y="536"/>
                  </a:cubicBezTo>
                  <a:cubicBezTo>
                    <a:pt x="43" y="638"/>
                    <a:pt x="1" y="748"/>
                    <a:pt x="77" y="884"/>
                  </a:cubicBezTo>
                  <a:cubicBezTo>
                    <a:pt x="77" y="918"/>
                    <a:pt x="111" y="918"/>
                    <a:pt x="179" y="918"/>
                  </a:cubicBezTo>
                  <a:lnTo>
                    <a:pt x="179" y="918"/>
                  </a:lnTo>
                  <a:cubicBezTo>
                    <a:pt x="502" y="816"/>
                    <a:pt x="391" y="281"/>
                    <a:pt x="358" y="69"/>
                  </a:cubicBezTo>
                  <a:cubicBezTo>
                    <a:pt x="324" y="35"/>
                    <a:pt x="290" y="1"/>
                    <a:pt x="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1" name="Google Shape;641;p32"/>
            <p:cNvSpPr/>
            <p:nvPr/>
          </p:nvSpPr>
          <p:spPr>
            <a:xfrm>
              <a:off x="5460646" y="1193423"/>
              <a:ext cx="20234" cy="27750"/>
            </a:xfrm>
            <a:custGeom>
              <a:avLst/>
              <a:gdLst/>
              <a:ahLst/>
              <a:cxnLst/>
              <a:rect l="l" t="t" r="r" b="b"/>
              <a:pathLst>
                <a:path w="595" h="816" extrusionOk="0">
                  <a:moveTo>
                    <a:pt x="459" y="0"/>
                  </a:moveTo>
                  <a:cubicBezTo>
                    <a:pt x="425" y="0"/>
                    <a:pt x="383" y="43"/>
                    <a:pt x="383" y="77"/>
                  </a:cubicBezTo>
                  <a:cubicBezTo>
                    <a:pt x="281" y="255"/>
                    <a:pt x="0" y="501"/>
                    <a:pt x="68" y="782"/>
                  </a:cubicBezTo>
                  <a:cubicBezTo>
                    <a:pt x="68" y="782"/>
                    <a:pt x="102" y="816"/>
                    <a:pt x="136" y="816"/>
                  </a:cubicBezTo>
                  <a:lnTo>
                    <a:pt x="170" y="816"/>
                  </a:lnTo>
                  <a:cubicBezTo>
                    <a:pt x="459" y="748"/>
                    <a:pt x="493" y="357"/>
                    <a:pt x="561" y="145"/>
                  </a:cubicBezTo>
                  <a:cubicBezTo>
                    <a:pt x="595" y="77"/>
                    <a:pt x="527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2" name="Google Shape;642;p32"/>
            <p:cNvSpPr/>
            <p:nvPr/>
          </p:nvSpPr>
          <p:spPr>
            <a:xfrm>
              <a:off x="5432896" y="1192267"/>
              <a:ext cx="15643" cy="24281"/>
            </a:xfrm>
            <a:custGeom>
              <a:avLst/>
              <a:gdLst/>
              <a:ahLst/>
              <a:cxnLst/>
              <a:rect l="l" t="t" r="r" b="b"/>
              <a:pathLst>
                <a:path w="460" h="714" extrusionOk="0">
                  <a:moveTo>
                    <a:pt x="349" y="0"/>
                  </a:moveTo>
                  <a:cubicBezTo>
                    <a:pt x="315" y="0"/>
                    <a:pt x="281" y="34"/>
                    <a:pt x="281" y="34"/>
                  </a:cubicBezTo>
                  <a:cubicBezTo>
                    <a:pt x="213" y="145"/>
                    <a:pt x="137" y="212"/>
                    <a:pt x="103" y="323"/>
                  </a:cubicBezTo>
                  <a:cubicBezTo>
                    <a:pt x="69" y="425"/>
                    <a:pt x="1" y="535"/>
                    <a:pt x="35" y="603"/>
                  </a:cubicBezTo>
                  <a:cubicBezTo>
                    <a:pt x="35" y="671"/>
                    <a:pt x="103" y="714"/>
                    <a:pt x="137" y="714"/>
                  </a:cubicBezTo>
                  <a:cubicBezTo>
                    <a:pt x="179" y="714"/>
                    <a:pt x="179" y="714"/>
                    <a:pt x="213" y="671"/>
                  </a:cubicBezTo>
                  <a:cubicBezTo>
                    <a:pt x="315" y="603"/>
                    <a:pt x="315" y="535"/>
                    <a:pt x="315" y="425"/>
                  </a:cubicBezTo>
                  <a:cubicBezTo>
                    <a:pt x="349" y="323"/>
                    <a:pt x="392" y="246"/>
                    <a:pt x="426" y="145"/>
                  </a:cubicBezTo>
                  <a:cubicBezTo>
                    <a:pt x="460" y="77"/>
                    <a:pt x="392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3" name="Google Shape;643;p32"/>
            <p:cNvSpPr/>
            <p:nvPr/>
          </p:nvSpPr>
          <p:spPr>
            <a:xfrm>
              <a:off x="5505128" y="1127245"/>
              <a:ext cx="10712" cy="26628"/>
            </a:xfrm>
            <a:custGeom>
              <a:avLst/>
              <a:gdLst/>
              <a:ahLst/>
              <a:cxnLst/>
              <a:rect l="l" t="t" r="r" b="b"/>
              <a:pathLst>
                <a:path w="315" h="783" extrusionOk="0">
                  <a:moveTo>
                    <a:pt x="179" y="1"/>
                  </a:moveTo>
                  <a:cubicBezTo>
                    <a:pt x="102" y="1"/>
                    <a:pt x="68" y="35"/>
                    <a:pt x="68" y="111"/>
                  </a:cubicBezTo>
                  <a:cubicBezTo>
                    <a:pt x="35" y="324"/>
                    <a:pt x="1" y="536"/>
                    <a:pt x="102" y="748"/>
                  </a:cubicBezTo>
                  <a:cubicBezTo>
                    <a:pt x="102" y="782"/>
                    <a:pt x="136" y="782"/>
                    <a:pt x="179" y="782"/>
                  </a:cubicBezTo>
                  <a:cubicBezTo>
                    <a:pt x="179" y="782"/>
                    <a:pt x="213" y="782"/>
                    <a:pt x="247" y="748"/>
                  </a:cubicBezTo>
                  <a:cubicBezTo>
                    <a:pt x="315" y="536"/>
                    <a:pt x="281" y="324"/>
                    <a:pt x="281" y="111"/>
                  </a:cubicBezTo>
                  <a:cubicBezTo>
                    <a:pt x="281" y="35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4" name="Google Shape;644;p32"/>
            <p:cNvSpPr/>
            <p:nvPr/>
          </p:nvSpPr>
          <p:spPr>
            <a:xfrm>
              <a:off x="5523050" y="1194852"/>
              <a:ext cx="12141" cy="27478"/>
            </a:xfrm>
            <a:custGeom>
              <a:avLst/>
              <a:gdLst/>
              <a:ahLst/>
              <a:cxnLst/>
              <a:rect l="l" t="t" r="r" b="b"/>
              <a:pathLst>
                <a:path w="357" h="808" extrusionOk="0">
                  <a:moveTo>
                    <a:pt x="179" y="1"/>
                  </a:moveTo>
                  <a:cubicBezTo>
                    <a:pt x="145" y="1"/>
                    <a:pt x="145" y="1"/>
                    <a:pt x="111" y="69"/>
                  </a:cubicBezTo>
                  <a:cubicBezTo>
                    <a:pt x="111" y="170"/>
                    <a:pt x="77" y="281"/>
                    <a:pt x="34" y="425"/>
                  </a:cubicBezTo>
                  <a:cubicBezTo>
                    <a:pt x="34" y="527"/>
                    <a:pt x="0" y="638"/>
                    <a:pt x="77" y="740"/>
                  </a:cubicBezTo>
                  <a:cubicBezTo>
                    <a:pt x="77" y="774"/>
                    <a:pt x="111" y="808"/>
                    <a:pt x="145" y="808"/>
                  </a:cubicBezTo>
                  <a:cubicBezTo>
                    <a:pt x="213" y="808"/>
                    <a:pt x="247" y="774"/>
                    <a:pt x="289" y="740"/>
                  </a:cubicBezTo>
                  <a:cubicBezTo>
                    <a:pt x="357" y="638"/>
                    <a:pt x="323" y="527"/>
                    <a:pt x="323" y="425"/>
                  </a:cubicBezTo>
                  <a:cubicBezTo>
                    <a:pt x="323" y="315"/>
                    <a:pt x="289" y="213"/>
                    <a:pt x="289" y="69"/>
                  </a:cubicBezTo>
                  <a:cubicBezTo>
                    <a:pt x="289" y="35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5" name="Google Shape;645;p32"/>
            <p:cNvSpPr/>
            <p:nvPr/>
          </p:nvSpPr>
          <p:spPr>
            <a:xfrm>
              <a:off x="5558009" y="1187642"/>
              <a:ext cx="13297" cy="24009"/>
            </a:xfrm>
            <a:custGeom>
              <a:avLst/>
              <a:gdLst/>
              <a:ahLst/>
              <a:cxnLst/>
              <a:rect l="l" t="t" r="r" b="b"/>
              <a:pathLst>
                <a:path w="391" h="706" extrusionOk="0">
                  <a:moveTo>
                    <a:pt x="212" y="0"/>
                  </a:moveTo>
                  <a:cubicBezTo>
                    <a:pt x="178" y="0"/>
                    <a:pt x="145" y="0"/>
                    <a:pt x="111" y="68"/>
                  </a:cubicBezTo>
                  <a:cubicBezTo>
                    <a:pt x="68" y="136"/>
                    <a:pt x="68" y="247"/>
                    <a:pt x="34" y="348"/>
                  </a:cubicBezTo>
                  <a:cubicBezTo>
                    <a:pt x="34" y="459"/>
                    <a:pt x="0" y="561"/>
                    <a:pt x="111" y="671"/>
                  </a:cubicBezTo>
                  <a:cubicBezTo>
                    <a:pt x="111" y="705"/>
                    <a:pt x="145" y="705"/>
                    <a:pt x="212" y="705"/>
                  </a:cubicBezTo>
                  <a:cubicBezTo>
                    <a:pt x="246" y="705"/>
                    <a:pt x="280" y="705"/>
                    <a:pt x="323" y="671"/>
                  </a:cubicBezTo>
                  <a:cubicBezTo>
                    <a:pt x="391" y="561"/>
                    <a:pt x="357" y="459"/>
                    <a:pt x="357" y="348"/>
                  </a:cubicBezTo>
                  <a:cubicBezTo>
                    <a:pt x="357" y="247"/>
                    <a:pt x="323" y="136"/>
                    <a:pt x="280" y="68"/>
                  </a:cubicBezTo>
                  <a:cubicBezTo>
                    <a:pt x="246" y="0"/>
                    <a:pt x="246" y="0"/>
                    <a:pt x="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6" name="Google Shape;646;p32"/>
            <p:cNvSpPr/>
            <p:nvPr/>
          </p:nvSpPr>
          <p:spPr>
            <a:xfrm>
              <a:off x="5576203" y="1113982"/>
              <a:ext cx="15609" cy="27750"/>
            </a:xfrm>
            <a:custGeom>
              <a:avLst/>
              <a:gdLst/>
              <a:ahLst/>
              <a:cxnLst/>
              <a:rect l="l" t="t" r="r" b="b"/>
              <a:pathLst>
                <a:path w="459" h="816" extrusionOk="0">
                  <a:moveTo>
                    <a:pt x="102" y="0"/>
                  </a:moveTo>
                  <a:cubicBezTo>
                    <a:pt x="34" y="0"/>
                    <a:pt x="0" y="42"/>
                    <a:pt x="0" y="110"/>
                  </a:cubicBezTo>
                  <a:lnTo>
                    <a:pt x="0" y="467"/>
                  </a:lnTo>
                  <a:cubicBezTo>
                    <a:pt x="0" y="569"/>
                    <a:pt x="0" y="680"/>
                    <a:pt x="68" y="782"/>
                  </a:cubicBezTo>
                  <a:cubicBezTo>
                    <a:pt x="102" y="782"/>
                    <a:pt x="136" y="816"/>
                    <a:pt x="170" y="816"/>
                  </a:cubicBezTo>
                  <a:cubicBezTo>
                    <a:pt x="213" y="816"/>
                    <a:pt x="247" y="782"/>
                    <a:pt x="281" y="782"/>
                  </a:cubicBezTo>
                  <a:cubicBezTo>
                    <a:pt x="459" y="569"/>
                    <a:pt x="281" y="255"/>
                    <a:pt x="170" y="76"/>
                  </a:cubicBezTo>
                  <a:cubicBezTo>
                    <a:pt x="170" y="42"/>
                    <a:pt x="136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7" name="Google Shape;647;p32"/>
            <p:cNvSpPr/>
            <p:nvPr/>
          </p:nvSpPr>
          <p:spPr>
            <a:xfrm>
              <a:off x="5551922" y="1083919"/>
              <a:ext cx="11018" cy="27784"/>
            </a:xfrm>
            <a:custGeom>
              <a:avLst/>
              <a:gdLst/>
              <a:ahLst/>
              <a:cxnLst/>
              <a:rect l="l" t="t" r="r" b="b"/>
              <a:pathLst>
                <a:path w="324" h="817" extrusionOk="0">
                  <a:moveTo>
                    <a:pt x="213" y="1"/>
                  </a:moveTo>
                  <a:cubicBezTo>
                    <a:pt x="145" y="1"/>
                    <a:pt x="111" y="35"/>
                    <a:pt x="111" y="77"/>
                  </a:cubicBezTo>
                  <a:cubicBezTo>
                    <a:pt x="111" y="179"/>
                    <a:pt x="77" y="323"/>
                    <a:pt x="77" y="425"/>
                  </a:cubicBezTo>
                  <a:cubicBezTo>
                    <a:pt x="35" y="536"/>
                    <a:pt x="1" y="638"/>
                    <a:pt x="35" y="748"/>
                  </a:cubicBezTo>
                  <a:cubicBezTo>
                    <a:pt x="35" y="782"/>
                    <a:pt x="77" y="816"/>
                    <a:pt x="145" y="816"/>
                  </a:cubicBezTo>
                  <a:cubicBezTo>
                    <a:pt x="179" y="816"/>
                    <a:pt x="213" y="782"/>
                    <a:pt x="247" y="748"/>
                  </a:cubicBezTo>
                  <a:cubicBezTo>
                    <a:pt x="324" y="672"/>
                    <a:pt x="290" y="536"/>
                    <a:pt x="290" y="425"/>
                  </a:cubicBezTo>
                  <a:lnTo>
                    <a:pt x="290" y="77"/>
                  </a:lnTo>
                  <a:cubicBezTo>
                    <a:pt x="247" y="1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8" name="Google Shape;648;p32"/>
            <p:cNvSpPr/>
            <p:nvPr/>
          </p:nvSpPr>
          <p:spPr>
            <a:xfrm>
              <a:off x="5565219" y="1034506"/>
              <a:ext cx="13331" cy="20575"/>
            </a:xfrm>
            <a:custGeom>
              <a:avLst/>
              <a:gdLst/>
              <a:ahLst/>
              <a:cxnLst/>
              <a:rect l="l" t="t" r="r" b="b"/>
              <a:pathLst>
                <a:path w="392" h="605" extrusionOk="0">
                  <a:moveTo>
                    <a:pt x="179" y="1"/>
                  </a:moveTo>
                  <a:cubicBezTo>
                    <a:pt x="145" y="1"/>
                    <a:pt x="111" y="1"/>
                    <a:pt x="111" y="43"/>
                  </a:cubicBezTo>
                  <a:cubicBezTo>
                    <a:pt x="68" y="213"/>
                    <a:pt x="0" y="426"/>
                    <a:pt x="111" y="570"/>
                  </a:cubicBezTo>
                  <a:cubicBezTo>
                    <a:pt x="145" y="604"/>
                    <a:pt x="179" y="604"/>
                    <a:pt x="213" y="604"/>
                  </a:cubicBezTo>
                  <a:cubicBezTo>
                    <a:pt x="247" y="604"/>
                    <a:pt x="281" y="570"/>
                    <a:pt x="323" y="536"/>
                  </a:cubicBezTo>
                  <a:cubicBezTo>
                    <a:pt x="391" y="392"/>
                    <a:pt x="281" y="179"/>
                    <a:pt x="247" y="43"/>
                  </a:cubicBezTo>
                  <a:cubicBezTo>
                    <a:pt x="247" y="1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9" name="Google Shape;649;p32"/>
            <p:cNvSpPr/>
            <p:nvPr/>
          </p:nvSpPr>
          <p:spPr>
            <a:xfrm>
              <a:off x="5543556" y="997268"/>
              <a:ext cx="14487" cy="25438"/>
            </a:xfrm>
            <a:custGeom>
              <a:avLst/>
              <a:gdLst/>
              <a:ahLst/>
              <a:cxnLst/>
              <a:rect l="l" t="t" r="r" b="b"/>
              <a:pathLst>
                <a:path w="426" h="748" extrusionOk="0">
                  <a:moveTo>
                    <a:pt x="213" y="0"/>
                  </a:moveTo>
                  <a:cubicBezTo>
                    <a:pt x="179" y="0"/>
                    <a:pt x="179" y="0"/>
                    <a:pt x="145" y="34"/>
                  </a:cubicBezTo>
                  <a:cubicBezTo>
                    <a:pt x="111" y="289"/>
                    <a:pt x="0" y="535"/>
                    <a:pt x="179" y="748"/>
                  </a:cubicBezTo>
                  <a:lnTo>
                    <a:pt x="213" y="748"/>
                  </a:lnTo>
                  <a:lnTo>
                    <a:pt x="281" y="748"/>
                  </a:lnTo>
                  <a:cubicBezTo>
                    <a:pt x="425" y="535"/>
                    <a:pt x="323" y="289"/>
                    <a:pt x="281" y="34"/>
                  </a:cubicBezTo>
                  <a:cubicBezTo>
                    <a:pt x="281" y="0"/>
                    <a:pt x="247" y="0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0" name="Google Shape;650;p32"/>
            <p:cNvSpPr/>
            <p:nvPr/>
          </p:nvSpPr>
          <p:spPr>
            <a:xfrm>
              <a:off x="5513494" y="1023828"/>
              <a:ext cx="12175" cy="32409"/>
            </a:xfrm>
            <a:custGeom>
              <a:avLst/>
              <a:gdLst/>
              <a:ahLst/>
              <a:cxnLst/>
              <a:rect l="l" t="t" r="r" b="b"/>
              <a:pathLst>
                <a:path w="358" h="953" extrusionOk="0">
                  <a:moveTo>
                    <a:pt x="179" y="1"/>
                  </a:moveTo>
                  <a:cubicBezTo>
                    <a:pt x="145" y="1"/>
                    <a:pt x="103" y="1"/>
                    <a:pt x="103" y="35"/>
                  </a:cubicBezTo>
                  <a:cubicBezTo>
                    <a:pt x="69" y="145"/>
                    <a:pt x="35" y="281"/>
                    <a:pt x="35" y="425"/>
                  </a:cubicBezTo>
                  <a:cubicBezTo>
                    <a:pt x="1" y="570"/>
                    <a:pt x="1" y="740"/>
                    <a:pt x="35" y="850"/>
                  </a:cubicBezTo>
                  <a:cubicBezTo>
                    <a:pt x="69" y="918"/>
                    <a:pt x="103" y="952"/>
                    <a:pt x="179" y="952"/>
                  </a:cubicBezTo>
                  <a:cubicBezTo>
                    <a:pt x="213" y="952"/>
                    <a:pt x="247" y="918"/>
                    <a:pt x="281" y="850"/>
                  </a:cubicBezTo>
                  <a:cubicBezTo>
                    <a:pt x="358" y="740"/>
                    <a:pt x="315" y="570"/>
                    <a:pt x="281" y="425"/>
                  </a:cubicBezTo>
                  <a:cubicBezTo>
                    <a:pt x="281" y="281"/>
                    <a:pt x="247" y="145"/>
                    <a:pt x="213" y="35"/>
                  </a:cubicBezTo>
                  <a:cubicBezTo>
                    <a:pt x="213" y="1"/>
                    <a:pt x="179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1" name="Google Shape;651;p32"/>
            <p:cNvSpPr/>
            <p:nvPr/>
          </p:nvSpPr>
          <p:spPr>
            <a:xfrm>
              <a:off x="5495300" y="1092285"/>
              <a:ext cx="12175" cy="23159"/>
            </a:xfrm>
            <a:custGeom>
              <a:avLst/>
              <a:gdLst/>
              <a:ahLst/>
              <a:cxnLst/>
              <a:rect l="l" t="t" r="r" b="b"/>
              <a:pathLst>
                <a:path w="358" h="681" extrusionOk="0">
                  <a:moveTo>
                    <a:pt x="256" y="1"/>
                  </a:moveTo>
                  <a:cubicBezTo>
                    <a:pt x="213" y="1"/>
                    <a:pt x="213" y="1"/>
                    <a:pt x="213" y="43"/>
                  </a:cubicBezTo>
                  <a:cubicBezTo>
                    <a:pt x="145" y="111"/>
                    <a:pt x="111" y="213"/>
                    <a:pt x="77" y="324"/>
                  </a:cubicBezTo>
                  <a:cubicBezTo>
                    <a:pt x="43" y="392"/>
                    <a:pt x="1" y="502"/>
                    <a:pt x="43" y="604"/>
                  </a:cubicBezTo>
                  <a:cubicBezTo>
                    <a:pt x="43" y="638"/>
                    <a:pt x="77" y="680"/>
                    <a:pt x="145" y="680"/>
                  </a:cubicBezTo>
                  <a:cubicBezTo>
                    <a:pt x="179" y="680"/>
                    <a:pt x="179" y="680"/>
                    <a:pt x="213" y="638"/>
                  </a:cubicBezTo>
                  <a:cubicBezTo>
                    <a:pt x="290" y="570"/>
                    <a:pt x="290" y="468"/>
                    <a:pt x="290" y="358"/>
                  </a:cubicBezTo>
                  <a:cubicBezTo>
                    <a:pt x="324" y="290"/>
                    <a:pt x="324" y="179"/>
                    <a:pt x="324" y="77"/>
                  </a:cubicBezTo>
                  <a:cubicBezTo>
                    <a:pt x="357" y="43"/>
                    <a:pt x="290" y="1"/>
                    <a:pt x="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2" name="Google Shape;652;p32"/>
            <p:cNvSpPr/>
            <p:nvPr/>
          </p:nvSpPr>
          <p:spPr>
            <a:xfrm>
              <a:off x="5177533" y="887764"/>
              <a:ext cx="43360" cy="14487"/>
            </a:xfrm>
            <a:custGeom>
              <a:avLst/>
              <a:gdLst/>
              <a:ahLst/>
              <a:cxnLst/>
              <a:rect l="l" t="t" r="r" b="b"/>
              <a:pathLst>
                <a:path w="1275" h="426" extrusionOk="0">
                  <a:moveTo>
                    <a:pt x="536" y="1"/>
                  </a:moveTo>
                  <a:cubicBezTo>
                    <a:pt x="391" y="1"/>
                    <a:pt x="255" y="35"/>
                    <a:pt x="111" y="35"/>
                  </a:cubicBezTo>
                  <a:cubicBezTo>
                    <a:pt x="0" y="35"/>
                    <a:pt x="0" y="179"/>
                    <a:pt x="111" y="179"/>
                  </a:cubicBezTo>
                  <a:cubicBezTo>
                    <a:pt x="289" y="213"/>
                    <a:pt x="468" y="247"/>
                    <a:pt x="603" y="323"/>
                  </a:cubicBezTo>
                  <a:cubicBezTo>
                    <a:pt x="748" y="357"/>
                    <a:pt x="892" y="425"/>
                    <a:pt x="1028" y="425"/>
                  </a:cubicBezTo>
                  <a:lnTo>
                    <a:pt x="1062" y="425"/>
                  </a:lnTo>
                  <a:cubicBezTo>
                    <a:pt x="1173" y="425"/>
                    <a:pt x="1275" y="247"/>
                    <a:pt x="1173" y="179"/>
                  </a:cubicBezTo>
                  <a:cubicBezTo>
                    <a:pt x="994" y="35"/>
                    <a:pt x="748" y="1"/>
                    <a:pt x="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3" name="Google Shape;653;p32"/>
            <p:cNvSpPr/>
            <p:nvPr/>
          </p:nvSpPr>
          <p:spPr>
            <a:xfrm>
              <a:off x="5254663" y="891505"/>
              <a:ext cx="32681" cy="10746"/>
            </a:xfrm>
            <a:custGeom>
              <a:avLst/>
              <a:gdLst/>
              <a:ahLst/>
              <a:cxnLst/>
              <a:rect l="l" t="t" r="r" b="b"/>
              <a:pathLst>
                <a:path w="961" h="316" extrusionOk="0">
                  <a:moveTo>
                    <a:pt x="179" y="1"/>
                  </a:moveTo>
                  <a:cubicBezTo>
                    <a:pt x="34" y="1"/>
                    <a:pt x="0" y="171"/>
                    <a:pt x="145" y="213"/>
                  </a:cubicBezTo>
                  <a:cubicBezTo>
                    <a:pt x="281" y="247"/>
                    <a:pt x="459" y="315"/>
                    <a:pt x="638" y="315"/>
                  </a:cubicBezTo>
                  <a:lnTo>
                    <a:pt x="748" y="315"/>
                  </a:lnTo>
                  <a:cubicBezTo>
                    <a:pt x="918" y="281"/>
                    <a:pt x="960" y="35"/>
                    <a:pt x="748" y="1"/>
                  </a:cubicBezTo>
                  <a:lnTo>
                    <a:pt x="604" y="1"/>
                  </a:lnTo>
                  <a:lnTo>
                    <a:pt x="391" y="1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4" name="Google Shape;654;p32"/>
            <p:cNvSpPr/>
            <p:nvPr/>
          </p:nvSpPr>
          <p:spPr>
            <a:xfrm>
              <a:off x="5216234" y="862632"/>
              <a:ext cx="37306" cy="11869"/>
            </a:xfrm>
            <a:custGeom>
              <a:avLst/>
              <a:gdLst/>
              <a:ahLst/>
              <a:cxnLst/>
              <a:rect l="l" t="t" r="r" b="b"/>
              <a:pathLst>
                <a:path w="1097" h="349" extrusionOk="0">
                  <a:moveTo>
                    <a:pt x="247" y="1"/>
                  </a:moveTo>
                  <a:lnTo>
                    <a:pt x="179" y="1"/>
                  </a:lnTo>
                  <a:cubicBezTo>
                    <a:pt x="35" y="1"/>
                    <a:pt x="1" y="213"/>
                    <a:pt x="137" y="247"/>
                  </a:cubicBezTo>
                  <a:cubicBezTo>
                    <a:pt x="281" y="281"/>
                    <a:pt x="459" y="315"/>
                    <a:pt x="604" y="315"/>
                  </a:cubicBezTo>
                  <a:cubicBezTo>
                    <a:pt x="672" y="315"/>
                    <a:pt x="740" y="349"/>
                    <a:pt x="816" y="349"/>
                  </a:cubicBezTo>
                  <a:cubicBezTo>
                    <a:pt x="884" y="349"/>
                    <a:pt x="952" y="315"/>
                    <a:pt x="986" y="315"/>
                  </a:cubicBezTo>
                  <a:cubicBezTo>
                    <a:pt x="1097" y="281"/>
                    <a:pt x="1097" y="170"/>
                    <a:pt x="1029" y="102"/>
                  </a:cubicBezTo>
                  <a:cubicBezTo>
                    <a:pt x="918" y="34"/>
                    <a:pt x="774" y="34"/>
                    <a:pt x="638" y="34"/>
                  </a:cubicBezTo>
                  <a:cubicBezTo>
                    <a:pt x="493" y="1"/>
                    <a:pt x="391" y="1"/>
                    <a:pt x="2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5" name="Google Shape;655;p32"/>
            <p:cNvSpPr/>
            <p:nvPr/>
          </p:nvSpPr>
          <p:spPr>
            <a:xfrm>
              <a:off x="5312441" y="880554"/>
              <a:ext cx="30063" cy="10984"/>
            </a:xfrm>
            <a:custGeom>
              <a:avLst/>
              <a:gdLst/>
              <a:ahLst/>
              <a:cxnLst/>
              <a:rect l="l" t="t" r="r" b="b"/>
              <a:pathLst>
                <a:path w="884" h="323" extrusionOk="0">
                  <a:moveTo>
                    <a:pt x="536" y="0"/>
                  </a:moveTo>
                  <a:lnTo>
                    <a:pt x="145" y="0"/>
                  </a:lnTo>
                  <a:lnTo>
                    <a:pt x="145" y="0"/>
                  </a:lnTo>
                  <a:lnTo>
                    <a:pt x="145" y="0"/>
                  </a:lnTo>
                  <a:cubicBezTo>
                    <a:pt x="34" y="0"/>
                    <a:pt x="0" y="179"/>
                    <a:pt x="111" y="179"/>
                  </a:cubicBezTo>
                  <a:cubicBezTo>
                    <a:pt x="281" y="213"/>
                    <a:pt x="493" y="323"/>
                    <a:pt x="672" y="323"/>
                  </a:cubicBezTo>
                  <a:cubicBezTo>
                    <a:pt x="706" y="323"/>
                    <a:pt x="748" y="323"/>
                    <a:pt x="782" y="281"/>
                  </a:cubicBezTo>
                  <a:cubicBezTo>
                    <a:pt x="816" y="281"/>
                    <a:pt x="850" y="247"/>
                    <a:pt x="884" y="213"/>
                  </a:cubicBezTo>
                  <a:lnTo>
                    <a:pt x="884" y="145"/>
                  </a:lnTo>
                  <a:cubicBezTo>
                    <a:pt x="850" y="68"/>
                    <a:pt x="816" y="34"/>
                    <a:pt x="782" y="34"/>
                  </a:cubicBezTo>
                  <a:cubicBezTo>
                    <a:pt x="706" y="0"/>
                    <a:pt x="638" y="0"/>
                    <a:pt x="5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6" name="Google Shape;656;p32"/>
            <p:cNvSpPr/>
            <p:nvPr/>
          </p:nvSpPr>
          <p:spPr>
            <a:xfrm>
              <a:off x="5112545" y="866101"/>
              <a:ext cx="24281" cy="9556"/>
            </a:xfrm>
            <a:custGeom>
              <a:avLst/>
              <a:gdLst/>
              <a:ahLst/>
              <a:cxnLst/>
              <a:rect l="l" t="t" r="r" b="b"/>
              <a:pathLst>
                <a:path w="714" h="281" extrusionOk="0">
                  <a:moveTo>
                    <a:pt x="425" y="0"/>
                  </a:moveTo>
                  <a:cubicBezTo>
                    <a:pt x="323" y="0"/>
                    <a:pt x="255" y="34"/>
                    <a:pt x="144" y="34"/>
                  </a:cubicBezTo>
                  <a:cubicBezTo>
                    <a:pt x="0" y="68"/>
                    <a:pt x="0" y="247"/>
                    <a:pt x="144" y="247"/>
                  </a:cubicBezTo>
                  <a:cubicBezTo>
                    <a:pt x="255" y="281"/>
                    <a:pt x="323" y="281"/>
                    <a:pt x="425" y="281"/>
                  </a:cubicBezTo>
                  <a:lnTo>
                    <a:pt x="603" y="281"/>
                  </a:lnTo>
                  <a:cubicBezTo>
                    <a:pt x="714" y="247"/>
                    <a:pt x="714" y="68"/>
                    <a:pt x="603" y="34"/>
                  </a:cubicBezTo>
                  <a:cubicBezTo>
                    <a:pt x="535" y="34"/>
                    <a:pt x="501" y="0"/>
                    <a:pt x="4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7" name="Google Shape;657;p32"/>
            <p:cNvSpPr/>
            <p:nvPr/>
          </p:nvSpPr>
          <p:spPr>
            <a:xfrm>
              <a:off x="5133052" y="838351"/>
              <a:ext cx="34" cy="3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8" name="Google Shape;658;p32"/>
            <p:cNvSpPr/>
            <p:nvPr/>
          </p:nvSpPr>
          <p:spPr>
            <a:xfrm>
              <a:off x="5047523" y="828829"/>
              <a:ext cx="31525" cy="10712"/>
            </a:xfrm>
            <a:custGeom>
              <a:avLst/>
              <a:gdLst/>
              <a:ahLst/>
              <a:cxnLst/>
              <a:rect l="l" t="t" r="r" b="b"/>
              <a:pathLst>
                <a:path w="927" h="315" extrusionOk="0">
                  <a:moveTo>
                    <a:pt x="145" y="1"/>
                  </a:moveTo>
                  <a:cubicBezTo>
                    <a:pt x="43" y="1"/>
                    <a:pt x="1" y="145"/>
                    <a:pt x="111" y="179"/>
                  </a:cubicBezTo>
                  <a:cubicBezTo>
                    <a:pt x="256" y="213"/>
                    <a:pt x="468" y="315"/>
                    <a:pt x="638" y="315"/>
                  </a:cubicBezTo>
                  <a:cubicBezTo>
                    <a:pt x="714" y="315"/>
                    <a:pt x="782" y="281"/>
                    <a:pt x="850" y="281"/>
                  </a:cubicBezTo>
                  <a:cubicBezTo>
                    <a:pt x="927" y="213"/>
                    <a:pt x="893" y="103"/>
                    <a:pt x="850" y="69"/>
                  </a:cubicBezTo>
                  <a:cubicBezTo>
                    <a:pt x="782" y="35"/>
                    <a:pt x="680" y="35"/>
                    <a:pt x="604" y="35"/>
                  </a:cubicBezTo>
                  <a:lnTo>
                    <a:pt x="536" y="35"/>
                  </a:lnTo>
                  <a:cubicBezTo>
                    <a:pt x="391" y="35"/>
                    <a:pt x="290" y="35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9" name="Google Shape;659;p32"/>
            <p:cNvSpPr/>
            <p:nvPr/>
          </p:nvSpPr>
          <p:spPr>
            <a:xfrm>
              <a:off x="5075273" y="792713"/>
              <a:ext cx="33837" cy="14487"/>
            </a:xfrm>
            <a:custGeom>
              <a:avLst/>
              <a:gdLst/>
              <a:ahLst/>
              <a:cxnLst/>
              <a:rect l="l" t="t" r="r" b="b"/>
              <a:pathLst>
                <a:path w="995" h="426" extrusionOk="0">
                  <a:moveTo>
                    <a:pt x="213" y="1"/>
                  </a:moveTo>
                  <a:lnTo>
                    <a:pt x="111" y="1"/>
                  </a:lnTo>
                  <a:cubicBezTo>
                    <a:pt x="0" y="1"/>
                    <a:pt x="0" y="145"/>
                    <a:pt x="77" y="179"/>
                  </a:cubicBezTo>
                  <a:cubicBezTo>
                    <a:pt x="179" y="281"/>
                    <a:pt x="323" y="281"/>
                    <a:pt x="459" y="315"/>
                  </a:cubicBezTo>
                  <a:cubicBezTo>
                    <a:pt x="535" y="358"/>
                    <a:pt x="637" y="425"/>
                    <a:pt x="748" y="425"/>
                  </a:cubicBezTo>
                  <a:cubicBezTo>
                    <a:pt x="782" y="425"/>
                    <a:pt x="816" y="392"/>
                    <a:pt x="850" y="392"/>
                  </a:cubicBezTo>
                  <a:cubicBezTo>
                    <a:pt x="960" y="358"/>
                    <a:pt x="994" y="247"/>
                    <a:pt x="926" y="145"/>
                  </a:cubicBezTo>
                  <a:cubicBezTo>
                    <a:pt x="816" y="35"/>
                    <a:pt x="637" y="35"/>
                    <a:pt x="501" y="35"/>
                  </a:cubicBezTo>
                  <a:cubicBezTo>
                    <a:pt x="391" y="1"/>
                    <a:pt x="323" y="1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0" name="Google Shape;660;p32"/>
            <p:cNvSpPr/>
            <p:nvPr/>
          </p:nvSpPr>
          <p:spPr>
            <a:xfrm>
              <a:off x="5060820" y="687868"/>
              <a:ext cx="28906" cy="15916"/>
            </a:xfrm>
            <a:custGeom>
              <a:avLst/>
              <a:gdLst/>
              <a:ahLst/>
              <a:cxnLst/>
              <a:rect l="l" t="t" r="r" b="b"/>
              <a:pathLst>
                <a:path w="850" h="468" extrusionOk="0">
                  <a:moveTo>
                    <a:pt x="111" y="0"/>
                  </a:moveTo>
                  <a:cubicBezTo>
                    <a:pt x="34" y="0"/>
                    <a:pt x="0" y="77"/>
                    <a:pt x="77" y="145"/>
                  </a:cubicBezTo>
                  <a:cubicBezTo>
                    <a:pt x="247" y="323"/>
                    <a:pt x="459" y="425"/>
                    <a:pt x="714" y="467"/>
                  </a:cubicBezTo>
                  <a:lnTo>
                    <a:pt x="714" y="467"/>
                  </a:lnTo>
                  <a:cubicBezTo>
                    <a:pt x="748" y="467"/>
                    <a:pt x="816" y="425"/>
                    <a:pt x="816" y="391"/>
                  </a:cubicBezTo>
                  <a:cubicBezTo>
                    <a:pt x="850" y="323"/>
                    <a:pt x="850" y="289"/>
                    <a:pt x="816" y="212"/>
                  </a:cubicBezTo>
                  <a:cubicBezTo>
                    <a:pt x="782" y="145"/>
                    <a:pt x="714" y="179"/>
                    <a:pt x="638" y="145"/>
                  </a:cubicBezTo>
                  <a:cubicBezTo>
                    <a:pt x="459" y="111"/>
                    <a:pt x="323" y="77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1" name="Google Shape;661;p32"/>
            <p:cNvSpPr/>
            <p:nvPr/>
          </p:nvSpPr>
          <p:spPr>
            <a:xfrm>
              <a:off x="5045210" y="718202"/>
              <a:ext cx="32681" cy="14453"/>
            </a:xfrm>
            <a:custGeom>
              <a:avLst/>
              <a:gdLst/>
              <a:ahLst/>
              <a:cxnLst/>
              <a:rect l="l" t="t" r="r" b="b"/>
              <a:pathLst>
                <a:path w="961" h="425" extrusionOk="0">
                  <a:moveTo>
                    <a:pt x="145" y="0"/>
                  </a:moveTo>
                  <a:cubicBezTo>
                    <a:pt x="69" y="0"/>
                    <a:pt x="1" y="102"/>
                    <a:pt x="111" y="170"/>
                  </a:cubicBezTo>
                  <a:cubicBezTo>
                    <a:pt x="247" y="246"/>
                    <a:pt x="391" y="314"/>
                    <a:pt x="536" y="348"/>
                  </a:cubicBezTo>
                  <a:cubicBezTo>
                    <a:pt x="604" y="382"/>
                    <a:pt x="706" y="425"/>
                    <a:pt x="782" y="425"/>
                  </a:cubicBezTo>
                  <a:cubicBezTo>
                    <a:pt x="816" y="425"/>
                    <a:pt x="884" y="425"/>
                    <a:pt x="918" y="382"/>
                  </a:cubicBezTo>
                  <a:cubicBezTo>
                    <a:pt x="961" y="348"/>
                    <a:pt x="961" y="314"/>
                    <a:pt x="918" y="246"/>
                  </a:cubicBezTo>
                  <a:cubicBezTo>
                    <a:pt x="850" y="170"/>
                    <a:pt x="706" y="136"/>
                    <a:pt x="604" y="102"/>
                  </a:cubicBezTo>
                  <a:cubicBezTo>
                    <a:pt x="459" y="68"/>
                    <a:pt x="324" y="34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2" name="Google Shape;662;p32"/>
            <p:cNvSpPr/>
            <p:nvPr/>
          </p:nvSpPr>
          <p:spPr>
            <a:xfrm>
              <a:off x="5018650" y="755441"/>
              <a:ext cx="34994" cy="15643"/>
            </a:xfrm>
            <a:custGeom>
              <a:avLst/>
              <a:gdLst/>
              <a:ahLst/>
              <a:cxnLst/>
              <a:rect l="l" t="t" r="r" b="b"/>
              <a:pathLst>
                <a:path w="1029" h="460" extrusionOk="0">
                  <a:moveTo>
                    <a:pt x="145" y="1"/>
                  </a:moveTo>
                  <a:cubicBezTo>
                    <a:pt x="43" y="1"/>
                    <a:pt x="0" y="137"/>
                    <a:pt x="111" y="179"/>
                  </a:cubicBezTo>
                  <a:cubicBezTo>
                    <a:pt x="289" y="281"/>
                    <a:pt x="569" y="460"/>
                    <a:pt x="782" y="460"/>
                  </a:cubicBezTo>
                  <a:cubicBezTo>
                    <a:pt x="850" y="460"/>
                    <a:pt x="892" y="426"/>
                    <a:pt x="926" y="426"/>
                  </a:cubicBezTo>
                  <a:cubicBezTo>
                    <a:pt x="1028" y="392"/>
                    <a:pt x="1028" y="281"/>
                    <a:pt x="960" y="213"/>
                  </a:cubicBezTo>
                  <a:cubicBezTo>
                    <a:pt x="850" y="137"/>
                    <a:pt x="714" y="137"/>
                    <a:pt x="569" y="103"/>
                  </a:cubicBezTo>
                  <a:cubicBezTo>
                    <a:pt x="425" y="69"/>
                    <a:pt x="323" y="35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3" name="Google Shape;663;p32"/>
            <p:cNvSpPr/>
            <p:nvPr/>
          </p:nvSpPr>
          <p:spPr>
            <a:xfrm>
              <a:off x="5099520" y="657805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103" y="1"/>
                  </a:moveTo>
                  <a:cubicBezTo>
                    <a:pt x="35" y="1"/>
                    <a:pt x="1" y="111"/>
                    <a:pt x="69" y="145"/>
                  </a:cubicBezTo>
                  <a:cubicBezTo>
                    <a:pt x="213" y="247"/>
                    <a:pt x="383" y="425"/>
                    <a:pt x="595" y="425"/>
                  </a:cubicBezTo>
                  <a:lnTo>
                    <a:pt x="638" y="425"/>
                  </a:lnTo>
                  <a:cubicBezTo>
                    <a:pt x="706" y="391"/>
                    <a:pt x="740" y="357"/>
                    <a:pt x="706" y="247"/>
                  </a:cubicBezTo>
                  <a:cubicBezTo>
                    <a:pt x="672" y="145"/>
                    <a:pt x="561" y="111"/>
                    <a:pt x="459" y="77"/>
                  </a:cubicBezTo>
                  <a:cubicBezTo>
                    <a:pt x="315" y="1"/>
                    <a:pt x="213" y="1"/>
                    <a:pt x="1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4" name="Google Shape;664;p32"/>
            <p:cNvSpPr/>
            <p:nvPr/>
          </p:nvSpPr>
          <p:spPr>
            <a:xfrm>
              <a:off x="5044054" y="617064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145" y="1"/>
                  </a:moveTo>
                  <a:cubicBezTo>
                    <a:pt x="69" y="1"/>
                    <a:pt x="1" y="137"/>
                    <a:pt x="103" y="171"/>
                  </a:cubicBezTo>
                  <a:cubicBezTo>
                    <a:pt x="179" y="213"/>
                    <a:pt x="281" y="247"/>
                    <a:pt x="358" y="281"/>
                  </a:cubicBezTo>
                  <a:cubicBezTo>
                    <a:pt x="425" y="349"/>
                    <a:pt x="527" y="426"/>
                    <a:pt x="604" y="426"/>
                  </a:cubicBezTo>
                  <a:cubicBezTo>
                    <a:pt x="706" y="426"/>
                    <a:pt x="740" y="315"/>
                    <a:pt x="706" y="247"/>
                  </a:cubicBezTo>
                  <a:cubicBezTo>
                    <a:pt x="672" y="171"/>
                    <a:pt x="527" y="137"/>
                    <a:pt x="459" y="103"/>
                  </a:cubicBezTo>
                  <a:cubicBezTo>
                    <a:pt x="358" y="69"/>
                    <a:pt x="247" y="35"/>
                    <a:pt x="145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5" name="Google Shape;665;p32"/>
            <p:cNvSpPr/>
            <p:nvPr/>
          </p:nvSpPr>
          <p:spPr>
            <a:xfrm>
              <a:off x="4998416" y="626620"/>
              <a:ext cx="32375" cy="15609"/>
            </a:xfrm>
            <a:custGeom>
              <a:avLst/>
              <a:gdLst/>
              <a:ahLst/>
              <a:cxnLst/>
              <a:rect l="l" t="t" r="r" b="b"/>
              <a:pathLst>
                <a:path w="952" h="459" extrusionOk="0">
                  <a:moveTo>
                    <a:pt x="102" y="0"/>
                  </a:moveTo>
                  <a:cubicBezTo>
                    <a:pt x="35" y="0"/>
                    <a:pt x="1" y="102"/>
                    <a:pt x="69" y="102"/>
                  </a:cubicBezTo>
                  <a:cubicBezTo>
                    <a:pt x="315" y="247"/>
                    <a:pt x="561" y="459"/>
                    <a:pt x="850" y="459"/>
                  </a:cubicBezTo>
                  <a:lnTo>
                    <a:pt x="850" y="459"/>
                  </a:lnTo>
                  <a:cubicBezTo>
                    <a:pt x="918" y="459"/>
                    <a:pt x="952" y="391"/>
                    <a:pt x="918" y="357"/>
                  </a:cubicBezTo>
                  <a:cubicBezTo>
                    <a:pt x="706" y="145"/>
                    <a:pt x="383" y="68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6" name="Google Shape;666;p32"/>
            <p:cNvSpPr/>
            <p:nvPr/>
          </p:nvSpPr>
          <p:spPr>
            <a:xfrm>
              <a:off x="4971856" y="655493"/>
              <a:ext cx="26594" cy="15643"/>
            </a:xfrm>
            <a:custGeom>
              <a:avLst/>
              <a:gdLst/>
              <a:ahLst/>
              <a:cxnLst/>
              <a:rect l="l" t="t" r="r" b="b"/>
              <a:pathLst>
                <a:path w="782" h="460" extrusionOk="0">
                  <a:moveTo>
                    <a:pt x="68" y="1"/>
                  </a:moveTo>
                  <a:cubicBezTo>
                    <a:pt x="0" y="1"/>
                    <a:pt x="0" y="103"/>
                    <a:pt x="34" y="145"/>
                  </a:cubicBezTo>
                  <a:cubicBezTo>
                    <a:pt x="102" y="213"/>
                    <a:pt x="212" y="281"/>
                    <a:pt x="314" y="357"/>
                  </a:cubicBezTo>
                  <a:cubicBezTo>
                    <a:pt x="425" y="391"/>
                    <a:pt x="527" y="459"/>
                    <a:pt x="637" y="459"/>
                  </a:cubicBezTo>
                  <a:lnTo>
                    <a:pt x="671" y="459"/>
                  </a:lnTo>
                  <a:cubicBezTo>
                    <a:pt x="739" y="459"/>
                    <a:pt x="782" y="391"/>
                    <a:pt x="739" y="315"/>
                  </a:cubicBezTo>
                  <a:cubicBezTo>
                    <a:pt x="671" y="213"/>
                    <a:pt x="569" y="179"/>
                    <a:pt x="459" y="103"/>
                  </a:cubicBezTo>
                  <a:cubicBezTo>
                    <a:pt x="314" y="69"/>
                    <a:pt x="212" y="1"/>
                    <a:pt x="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7" name="Google Shape;667;p32"/>
            <p:cNvSpPr/>
            <p:nvPr/>
          </p:nvSpPr>
          <p:spPr>
            <a:xfrm>
              <a:off x="5012869" y="693921"/>
              <a:ext cx="24009" cy="14487"/>
            </a:xfrm>
            <a:custGeom>
              <a:avLst/>
              <a:gdLst/>
              <a:ahLst/>
              <a:cxnLst/>
              <a:rect l="l" t="t" r="r" b="b"/>
              <a:pathLst>
                <a:path w="706" h="426" extrusionOk="0">
                  <a:moveTo>
                    <a:pt x="136" y="1"/>
                  </a:moveTo>
                  <a:lnTo>
                    <a:pt x="136" y="1"/>
                  </a:lnTo>
                  <a:cubicBezTo>
                    <a:pt x="34" y="1"/>
                    <a:pt x="0" y="111"/>
                    <a:pt x="68" y="179"/>
                  </a:cubicBezTo>
                  <a:cubicBezTo>
                    <a:pt x="102" y="247"/>
                    <a:pt x="213" y="289"/>
                    <a:pt x="315" y="323"/>
                  </a:cubicBezTo>
                  <a:cubicBezTo>
                    <a:pt x="383" y="357"/>
                    <a:pt x="459" y="425"/>
                    <a:pt x="527" y="425"/>
                  </a:cubicBezTo>
                  <a:cubicBezTo>
                    <a:pt x="561" y="425"/>
                    <a:pt x="561" y="425"/>
                    <a:pt x="595" y="391"/>
                  </a:cubicBezTo>
                  <a:cubicBezTo>
                    <a:pt x="671" y="391"/>
                    <a:pt x="705" y="323"/>
                    <a:pt x="671" y="247"/>
                  </a:cubicBezTo>
                  <a:cubicBezTo>
                    <a:pt x="595" y="145"/>
                    <a:pt x="493" y="111"/>
                    <a:pt x="425" y="77"/>
                  </a:cubicBezTo>
                  <a:cubicBezTo>
                    <a:pt x="315" y="77"/>
                    <a:pt x="247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8" name="Google Shape;668;p32"/>
            <p:cNvSpPr/>
            <p:nvPr/>
          </p:nvSpPr>
          <p:spPr>
            <a:xfrm>
              <a:off x="4963456" y="747075"/>
              <a:ext cx="32409" cy="16800"/>
            </a:xfrm>
            <a:custGeom>
              <a:avLst/>
              <a:gdLst/>
              <a:ahLst/>
              <a:cxnLst/>
              <a:rect l="l" t="t" r="r" b="b"/>
              <a:pathLst>
                <a:path w="953" h="494" extrusionOk="0">
                  <a:moveTo>
                    <a:pt x="103" y="1"/>
                  </a:moveTo>
                  <a:cubicBezTo>
                    <a:pt x="35" y="1"/>
                    <a:pt x="1" y="102"/>
                    <a:pt x="69" y="136"/>
                  </a:cubicBezTo>
                  <a:cubicBezTo>
                    <a:pt x="179" y="247"/>
                    <a:pt x="281" y="315"/>
                    <a:pt x="425" y="349"/>
                  </a:cubicBezTo>
                  <a:cubicBezTo>
                    <a:pt x="527" y="425"/>
                    <a:pt x="638" y="493"/>
                    <a:pt x="774" y="493"/>
                  </a:cubicBezTo>
                  <a:lnTo>
                    <a:pt x="816" y="493"/>
                  </a:lnTo>
                  <a:cubicBezTo>
                    <a:pt x="918" y="493"/>
                    <a:pt x="952" y="349"/>
                    <a:pt x="884" y="281"/>
                  </a:cubicBezTo>
                  <a:cubicBezTo>
                    <a:pt x="816" y="170"/>
                    <a:pt x="672" y="136"/>
                    <a:pt x="527" y="102"/>
                  </a:cubicBezTo>
                  <a:cubicBezTo>
                    <a:pt x="391" y="69"/>
                    <a:pt x="247" y="35"/>
                    <a:pt x="1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9" name="Google Shape;669;p32"/>
            <p:cNvSpPr/>
            <p:nvPr/>
          </p:nvSpPr>
          <p:spPr>
            <a:xfrm>
              <a:off x="4981378" y="785503"/>
              <a:ext cx="31525" cy="17956"/>
            </a:xfrm>
            <a:custGeom>
              <a:avLst/>
              <a:gdLst/>
              <a:ahLst/>
              <a:cxnLst/>
              <a:rect l="l" t="t" r="r" b="b"/>
              <a:pathLst>
                <a:path w="927" h="528" extrusionOk="0">
                  <a:moveTo>
                    <a:pt x="145" y="0"/>
                  </a:moveTo>
                  <a:cubicBezTo>
                    <a:pt x="77" y="0"/>
                    <a:pt x="0" y="179"/>
                    <a:pt x="111" y="213"/>
                  </a:cubicBezTo>
                  <a:cubicBezTo>
                    <a:pt x="213" y="281"/>
                    <a:pt x="357" y="357"/>
                    <a:pt x="459" y="425"/>
                  </a:cubicBezTo>
                  <a:cubicBezTo>
                    <a:pt x="570" y="459"/>
                    <a:pt x="671" y="527"/>
                    <a:pt x="816" y="527"/>
                  </a:cubicBezTo>
                  <a:cubicBezTo>
                    <a:pt x="926" y="527"/>
                    <a:pt x="926" y="425"/>
                    <a:pt x="884" y="357"/>
                  </a:cubicBezTo>
                  <a:cubicBezTo>
                    <a:pt x="816" y="247"/>
                    <a:pt x="671" y="213"/>
                    <a:pt x="570" y="179"/>
                  </a:cubicBezTo>
                  <a:cubicBezTo>
                    <a:pt x="425" y="102"/>
                    <a:pt x="323" y="68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0" name="Google Shape;670;p32"/>
            <p:cNvSpPr/>
            <p:nvPr/>
          </p:nvSpPr>
          <p:spPr>
            <a:xfrm>
              <a:off x="4994675" y="556701"/>
              <a:ext cx="27750" cy="19384"/>
            </a:xfrm>
            <a:custGeom>
              <a:avLst/>
              <a:gdLst/>
              <a:ahLst/>
              <a:cxnLst/>
              <a:rect l="l" t="t" r="r" b="b"/>
              <a:pathLst>
                <a:path w="816" h="570" extrusionOk="0">
                  <a:moveTo>
                    <a:pt x="145" y="0"/>
                  </a:moveTo>
                  <a:cubicBezTo>
                    <a:pt x="68" y="0"/>
                    <a:pt x="0" y="145"/>
                    <a:pt x="111" y="213"/>
                  </a:cubicBezTo>
                  <a:cubicBezTo>
                    <a:pt x="212" y="289"/>
                    <a:pt x="323" y="357"/>
                    <a:pt x="425" y="425"/>
                  </a:cubicBezTo>
                  <a:cubicBezTo>
                    <a:pt x="535" y="502"/>
                    <a:pt x="603" y="570"/>
                    <a:pt x="705" y="570"/>
                  </a:cubicBezTo>
                  <a:lnTo>
                    <a:pt x="748" y="570"/>
                  </a:lnTo>
                  <a:cubicBezTo>
                    <a:pt x="816" y="536"/>
                    <a:pt x="816" y="502"/>
                    <a:pt x="816" y="425"/>
                  </a:cubicBezTo>
                  <a:cubicBezTo>
                    <a:pt x="782" y="323"/>
                    <a:pt x="671" y="247"/>
                    <a:pt x="569" y="213"/>
                  </a:cubicBezTo>
                  <a:cubicBezTo>
                    <a:pt x="459" y="145"/>
                    <a:pt x="323" y="77"/>
                    <a:pt x="212" y="34"/>
                  </a:cubicBezTo>
                  <a:cubicBezTo>
                    <a:pt x="179" y="34"/>
                    <a:pt x="179" y="0"/>
                    <a:pt x="1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1" name="Google Shape;671;p32"/>
            <p:cNvSpPr/>
            <p:nvPr/>
          </p:nvSpPr>
          <p:spPr>
            <a:xfrm>
              <a:off x="4980222" y="524360"/>
              <a:ext cx="31219" cy="19078"/>
            </a:xfrm>
            <a:custGeom>
              <a:avLst/>
              <a:gdLst/>
              <a:ahLst/>
              <a:cxnLst/>
              <a:rect l="l" t="t" r="r" b="b"/>
              <a:pathLst>
                <a:path w="918" h="561" extrusionOk="0">
                  <a:moveTo>
                    <a:pt x="179" y="0"/>
                  </a:moveTo>
                  <a:cubicBezTo>
                    <a:pt x="68" y="0"/>
                    <a:pt x="0" y="136"/>
                    <a:pt x="111" y="212"/>
                  </a:cubicBezTo>
                  <a:cubicBezTo>
                    <a:pt x="213" y="280"/>
                    <a:pt x="323" y="314"/>
                    <a:pt x="391" y="391"/>
                  </a:cubicBezTo>
                  <a:cubicBezTo>
                    <a:pt x="493" y="459"/>
                    <a:pt x="604" y="527"/>
                    <a:pt x="705" y="561"/>
                  </a:cubicBezTo>
                  <a:lnTo>
                    <a:pt x="748" y="561"/>
                  </a:lnTo>
                  <a:cubicBezTo>
                    <a:pt x="850" y="561"/>
                    <a:pt x="918" y="425"/>
                    <a:pt x="850" y="314"/>
                  </a:cubicBezTo>
                  <a:cubicBezTo>
                    <a:pt x="782" y="212"/>
                    <a:pt x="637" y="178"/>
                    <a:pt x="536" y="102"/>
                  </a:cubicBezTo>
                  <a:cubicBezTo>
                    <a:pt x="425" y="68"/>
                    <a:pt x="323" y="34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2" name="Google Shape;672;p32"/>
            <p:cNvSpPr/>
            <p:nvPr/>
          </p:nvSpPr>
          <p:spPr>
            <a:xfrm>
              <a:off x="4986275" y="466581"/>
              <a:ext cx="34994" cy="20541"/>
            </a:xfrm>
            <a:custGeom>
              <a:avLst/>
              <a:gdLst/>
              <a:ahLst/>
              <a:cxnLst/>
              <a:rect l="l" t="t" r="r" b="b"/>
              <a:pathLst>
                <a:path w="1029" h="604" extrusionOk="0">
                  <a:moveTo>
                    <a:pt x="179" y="0"/>
                  </a:moveTo>
                  <a:cubicBezTo>
                    <a:pt x="69" y="0"/>
                    <a:pt x="1" y="136"/>
                    <a:pt x="145" y="212"/>
                  </a:cubicBezTo>
                  <a:cubicBezTo>
                    <a:pt x="358" y="348"/>
                    <a:pt x="638" y="561"/>
                    <a:pt x="918" y="603"/>
                  </a:cubicBezTo>
                  <a:lnTo>
                    <a:pt x="918" y="603"/>
                  </a:lnTo>
                  <a:cubicBezTo>
                    <a:pt x="1029" y="603"/>
                    <a:pt x="1029" y="493"/>
                    <a:pt x="995" y="425"/>
                  </a:cubicBezTo>
                  <a:cubicBezTo>
                    <a:pt x="918" y="314"/>
                    <a:pt x="782" y="246"/>
                    <a:pt x="638" y="212"/>
                  </a:cubicBezTo>
                  <a:cubicBezTo>
                    <a:pt x="493" y="136"/>
                    <a:pt x="392" y="68"/>
                    <a:pt x="2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3" name="Google Shape;673;p32"/>
            <p:cNvSpPr/>
            <p:nvPr/>
          </p:nvSpPr>
          <p:spPr>
            <a:xfrm>
              <a:off x="5007938" y="441143"/>
              <a:ext cx="36150" cy="21697"/>
            </a:xfrm>
            <a:custGeom>
              <a:avLst/>
              <a:gdLst/>
              <a:ahLst/>
              <a:cxnLst/>
              <a:rect l="l" t="t" r="r" b="b"/>
              <a:pathLst>
                <a:path w="1063" h="638" extrusionOk="0">
                  <a:moveTo>
                    <a:pt x="179" y="1"/>
                  </a:moveTo>
                  <a:cubicBezTo>
                    <a:pt x="69" y="1"/>
                    <a:pt x="1" y="145"/>
                    <a:pt x="103" y="213"/>
                  </a:cubicBezTo>
                  <a:cubicBezTo>
                    <a:pt x="315" y="425"/>
                    <a:pt x="604" y="604"/>
                    <a:pt x="884" y="638"/>
                  </a:cubicBezTo>
                  <a:lnTo>
                    <a:pt x="918" y="638"/>
                  </a:lnTo>
                  <a:cubicBezTo>
                    <a:pt x="1029" y="638"/>
                    <a:pt x="1063" y="536"/>
                    <a:pt x="995" y="459"/>
                  </a:cubicBezTo>
                  <a:cubicBezTo>
                    <a:pt x="816" y="247"/>
                    <a:pt x="494" y="77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4" name="Google Shape;674;p32"/>
            <p:cNvSpPr/>
            <p:nvPr/>
          </p:nvSpPr>
          <p:spPr>
            <a:xfrm>
              <a:off x="5048985" y="425534"/>
              <a:ext cx="38428" cy="25472"/>
            </a:xfrm>
            <a:custGeom>
              <a:avLst/>
              <a:gdLst/>
              <a:ahLst/>
              <a:cxnLst/>
              <a:rect l="l" t="t" r="r" b="b"/>
              <a:pathLst>
                <a:path w="1130" h="749" extrusionOk="0">
                  <a:moveTo>
                    <a:pt x="170" y="1"/>
                  </a:moveTo>
                  <a:cubicBezTo>
                    <a:pt x="68" y="1"/>
                    <a:pt x="0" y="179"/>
                    <a:pt x="102" y="247"/>
                  </a:cubicBezTo>
                  <a:cubicBezTo>
                    <a:pt x="247" y="358"/>
                    <a:pt x="382" y="426"/>
                    <a:pt x="527" y="536"/>
                  </a:cubicBezTo>
                  <a:cubicBezTo>
                    <a:pt x="671" y="604"/>
                    <a:pt x="807" y="706"/>
                    <a:pt x="952" y="748"/>
                  </a:cubicBezTo>
                  <a:lnTo>
                    <a:pt x="952" y="748"/>
                  </a:lnTo>
                  <a:cubicBezTo>
                    <a:pt x="1062" y="748"/>
                    <a:pt x="1130" y="604"/>
                    <a:pt x="1062" y="494"/>
                  </a:cubicBezTo>
                  <a:cubicBezTo>
                    <a:pt x="986" y="392"/>
                    <a:pt x="850" y="324"/>
                    <a:pt x="705" y="247"/>
                  </a:cubicBezTo>
                  <a:cubicBezTo>
                    <a:pt x="527" y="179"/>
                    <a:pt x="382" y="111"/>
                    <a:pt x="247" y="35"/>
                  </a:cubicBezTo>
                  <a:cubicBezTo>
                    <a:pt x="213" y="1"/>
                    <a:pt x="213" y="1"/>
                    <a:pt x="1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5" name="Google Shape;675;p32"/>
            <p:cNvSpPr/>
            <p:nvPr/>
          </p:nvSpPr>
          <p:spPr>
            <a:xfrm>
              <a:off x="5066873" y="501507"/>
              <a:ext cx="28940" cy="17956"/>
            </a:xfrm>
            <a:custGeom>
              <a:avLst/>
              <a:gdLst/>
              <a:ahLst/>
              <a:cxnLst/>
              <a:rect l="l" t="t" r="r" b="b"/>
              <a:pathLst>
                <a:path w="851" h="528" extrusionOk="0">
                  <a:moveTo>
                    <a:pt x="145" y="1"/>
                  </a:moveTo>
                  <a:cubicBezTo>
                    <a:pt x="69" y="1"/>
                    <a:pt x="1" y="103"/>
                    <a:pt x="69" y="137"/>
                  </a:cubicBezTo>
                  <a:cubicBezTo>
                    <a:pt x="179" y="247"/>
                    <a:pt x="281" y="315"/>
                    <a:pt x="392" y="383"/>
                  </a:cubicBezTo>
                  <a:cubicBezTo>
                    <a:pt x="494" y="460"/>
                    <a:pt x="604" y="528"/>
                    <a:pt x="706" y="528"/>
                  </a:cubicBezTo>
                  <a:cubicBezTo>
                    <a:pt x="816" y="528"/>
                    <a:pt x="850" y="460"/>
                    <a:pt x="816" y="383"/>
                  </a:cubicBezTo>
                  <a:cubicBezTo>
                    <a:pt x="748" y="281"/>
                    <a:pt x="604" y="213"/>
                    <a:pt x="494" y="171"/>
                  </a:cubicBezTo>
                  <a:cubicBezTo>
                    <a:pt x="392" y="103"/>
                    <a:pt x="281" y="35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6" name="Google Shape;676;p32"/>
            <p:cNvSpPr/>
            <p:nvPr/>
          </p:nvSpPr>
          <p:spPr>
            <a:xfrm>
              <a:off x="5070648" y="531569"/>
              <a:ext cx="31219" cy="22853"/>
            </a:xfrm>
            <a:custGeom>
              <a:avLst/>
              <a:gdLst/>
              <a:ahLst/>
              <a:cxnLst/>
              <a:rect l="l" t="t" r="r" b="b"/>
              <a:pathLst>
                <a:path w="918" h="672" extrusionOk="0">
                  <a:moveTo>
                    <a:pt x="136" y="0"/>
                  </a:moveTo>
                  <a:cubicBezTo>
                    <a:pt x="68" y="0"/>
                    <a:pt x="0" y="102"/>
                    <a:pt x="68" y="179"/>
                  </a:cubicBezTo>
                  <a:lnTo>
                    <a:pt x="383" y="493"/>
                  </a:lnTo>
                  <a:cubicBezTo>
                    <a:pt x="493" y="561"/>
                    <a:pt x="637" y="672"/>
                    <a:pt x="739" y="672"/>
                  </a:cubicBezTo>
                  <a:lnTo>
                    <a:pt x="773" y="672"/>
                  </a:lnTo>
                  <a:cubicBezTo>
                    <a:pt x="850" y="672"/>
                    <a:pt x="918" y="604"/>
                    <a:pt x="884" y="527"/>
                  </a:cubicBezTo>
                  <a:cubicBezTo>
                    <a:pt x="807" y="391"/>
                    <a:pt x="705" y="315"/>
                    <a:pt x="595" y="247"/>
                  </a:cubicBezTo>
                  <a:cubicBezTo>
                    <a:pt x="459" y="179"/>
                    <a:pt x="349" y="68"/>
                    <a:pt x="213" y="34"/>
                  </a:cubicBezTo>
                  <a:cubicBezTo>
                    <a:pt x="170" y="0"/>
                    <a:pt x="170" y="0"/>
                    <a:pt x="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7" name="Google Shape;677;p32"/>
            <p:cNvSpPr/>
            <p:nvPr/>
          </p:nvSpPr>
          <p:spPr>
            <a:xfrm>
              <a:off x="5107920" y="470050"/>
              <a:ext cx="31219" cy="19384"/>
            </a:xfrm>
            <a:custGeom>
              <a:avLst/>
              <a:gdLst/>
              <a:ahLst/>
              <a:cxnLst/>
              <a:rect l="l" t="t" r="r" b="b"/>
              <a:pathLst>
                <a:path w="918" h="570" extrusionOk="0">
                  <a:moveTo>
                    <a:pt x="68" y="0"/>
                  </a:moveTo>
                  <a:cubicBezTo>
                    <a:pt x="34" y="0"/>
                    <a:pt x="0" y="34"/>
                    <a:pt x="34" y="76"/>
                  </a:cubicBezTo>
                  <a:cubicBezTo>
                    <a:pt x="102" y="178"/>
                    <a:pt x="212" y="289"/>
                    <a:pt x="314" y="357"/>
                  </a:cubicBezTo>
                  <a:cubicBezTo>
                    <a:pt x="391" y="391"/>
                    <a:pt x="459" y="425"/>
                    <a:pt x="527" y="501"/>
                  </a:cubicBezTo>
                  <a:cubicBezTo>
                    <a:pt x="603" y="535"/>
                    <a:pt x="637" y="535"/>
                    <a:pt x="739" y="569"/>
                  </a:cubicBezTo>
                  <a:lnTo>
                    <a:pt x="773" y="569"/>
                  </a:lnTo>
                  <a:cubicBezTo>
                    <a:pt x="850" y="569"/>
                    <a:pt x="918" y="425"/>
                    <a:pt x="850" y="357"/>
                  </a:cubicBezTo>
                  <a:cubicBezTo>
                    <a:pt x="816" y="323"/>
                    <a:pt x="773" y="246"/>
                    <a:pt x="705" y="212"/>
                  </a:cubicBezTo>
                  <a:cubicBezTo>
                    <a:pt x="637" y="178"/>
                    <a:pt x="561" y="144"/>
                    <a:pt x="493" y="110"/>
                  </a:cubicBezTo>
                  <a:cubicBezTo>
                    <a:pt x="348" y="34"/>
                    <a:pt x="212" y="0"/>
                    <a:pt x="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8" name="Google Shape;678;p32"/>
            <p:cNvSpPr/>
            <p:nvPr/>
          </p:nvSpPr>
          <p:spPr>
            <a:xfrm>
              <a:off x="5129583" y="580982"/>
              <a:ext cx="22853" cy="13025"/>
            </a:xfrm>
            <a:custGeom>
              <a:avLst/>
              <a:gdLst/>
              <a:ahLst/>
              <a:cxnLst/>
              <a:rect l="l" t="t" r="r" b="b"/>
              <a:pathLst>
                <a:path w="672" h="383" extrusionOk="0">
                  <a:moveTo>
                    <a:pt x="136" y="0"/>
                  </a:moveTo>
                  <a:cubicBezTo>
                    <a:pt x="34" y="0"/>
                    <a:pt x="0" y="136"/>
                    <a:pt x="102" y="170"/>
                  </a:cubicBezTo>
                  <a:cubicBezTo>
                    <a:pt x="213" y="212"/>
                    <a:pt x="281" y="246"/>
                    <a:pt x="349" y="280"/>
                  </a:cubicBezTo>
                  <a:cubicBezTo>
                    <a:pt x="425" y="314"/>
                    <a:pt x="493" y="382"/>
                    <a:pt x="561" y="382"/>
                  </a:cubicBezTo>
                  <a:lnTo>
                    <a:pt x="561" y="382"/>
                  </a:lnTo>
                  <a:cubicBezTo>
                    <a:pt x="637" y="382"/>
                    <a:pt x="671" y="348"/>
                    <a:pt x="671" y="280"/>
                  </a:cubicBezTo>
                  <a:cubicBezTo>
                    <a:pt x="671" y="170"/>
                    <a:pt x="561" y="136"/>
                    <a:pt x="459" y="68"/>
                  </a:cubicBezTo>
                  <a:cubicBezTo>
                    <a:pt x="391" y="34"/>
                    <a:pt x="281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9" name="Google Shape;679;p32"/>
            <p:cNvSpPr/>
            <p:nvPr/>
          </p:nvSpPr>
          <p:spPr>
            <a:xfrm>
              <a:off x="5116286" y="609855"/>
              <a:ext cx="30063" cy="19112"/>
            </a:xfrm>
            <a:custGeom>
              <a:avLst/>
              <a:gdLst/>
              <a:ahLst/>
              <a:cxnLst/>
              <a:rect l="l" t="t" r="r" b="b"/>
              <a:pathLst>
                <a:path w="884" h="562" extrusionOk="0">
                  <a:moveTo>
                    <a:pt x="145" y="1"/>
                  </a:moveTo>
                  <a:cubicBezTo>
                    <a:pt x="34" y="1"/>
                    <a:pt x="0" y="170"/>
                    <a:pt x="68" y="213"/>
                  </a:cubicBezTo>
                  <a:cubicBezTo>
                    <a:pt x="213" y="281"/>
                    <a:pt x="315" y="315"/>
                    <a:pt x="425" y="383"/>
                  </a:cubicBezTo>
                  <a:cubicBezTo>
                    <a:pt x="493" y="425"/>
                    <a:pt x="527" y="459"/>
                    <a:pt x="604" y="493"/>
                  </a:cubicBezTo>
                  <a:cubicBezTo>
                    <a:pt x="638" y="527"/>
                    <a:pt x="706" y="527"/>
                    <a:pt x="740" y="561"/>
                  </a:cubicBezTo>
                  <a:lnTo>
                    <a:pt x="782" y="561"/>
                  </a:lnTo>
                  <a:cubicBezTo>
                    <a:pt x="850" y="561"/>
                    <a:pt x="884" y="459"/>
                    <a:pt x="850" y="425"/>
                  </a:cubicBezTo>
                  <a:cubicBezTo>
                    <a:pt x="816" y="349"/>
                    <a:pt x="782" y="315"/>
                    <a:pt x="706" y="281"/>
                  </a:cubicBezTo>
                  <a:cubicBezTo>
                    <a:pt x="672" y="247"/>
                    <a:pt x="604" y="213"/>
                    <a:pt x="527" y="170"/>
                  </a:cubicBezTo>
                  <a:cubicBezTo>
                    <a:pt x="391" y="136"/>
                    <a:pt x="281" y="68"/>
                    <a:pt x="179" y="34"/>
                  </a:cubicBezTo>
                  <a:cubicBezTo>
                    <a:pt x="145" y="34"/>
                    <a:pt x="145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0" name="Google Shape;680;p32"/>
            <p:cNvSpPr/>
            <p:nvPr/>
          </p:nvSpPr>
          <p:spPr>
            <a:xfrm>
              <a:off x="5161924" y="532726"/>
              <a:ext cx="30097" cy="17956"/>
            </a:xfrm>
            <a:custGeom>
              <a:avLst/>
              <a:gdLst/>
              <a:ahLst/>
              <a:cxnLst/>
              <a:rect l="l" t="t" r="r" b="b"/>
              <a:pathLst>
                <a:path w="885" h="528" extrusionOk="0">
                  <a:moveTo>
                    <a:pt x="77" y="0"/>
                  </a:moveTo>
                  <a:cubicBezTo>
                    <a:pt x="1" y="0"/>
                    <a:pt x="1" y="102"/>
                    <a:pt x="35" y="145"/>
                  </a:cubicBezTo>
                  <a:cubicBezTo>
                    <a:pt x="145" y="213"/>
                    <a:pt x="289" y="281"/>
                    <a:pt x="391" y="315"/>
                  </a:cubicBezTo>
                  <a:cubicBezTo>
                    <a:pt x="502" y="391"/>
                    <a:pt x="604" y="527"/>
                    <a:pt x="748" y="527"/>
                  </a:cubicBezTo>
                  <a:lnTo>
                    <a:pt x="748" y="527"/>
                  </a:lnTo>
                  <a:cubicBezTo>
                    <a:pt x="816" y="527"/>
                    <a:pt x="884" y="459"/>
                    <a:pt x="850" y="391"/>
                  </a:cubicBezTo>
                  <a:cubicBezTo>
                    <a:pt x="782" y="281"/>
                    <a:pt x="604" y="213"/>
                    <a:pt x="502" y="145"/>
                  </a:cubicBezTo>
                  <a:cubicBezTo>
                    <a:pt x="357" y="68"/>
                    <a:pt x="213" y="0"/>
                    <a:pt x="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1" name="Google Shape;681;p32"/>
            <p:cNvSpPr/>
            <p:nvPr/>
          </p:nvSpPr>
          <p:spPr>
            <a:xfrm>
              <a:off x="5166855" y="491713"/>
              <a:ext cx="33803" cy="21697"/>
            </a:xfrm>
            <a:custGeom>
              <a:avLst/>
              <a:gdLst/>
              <a:ahLst/>
              <a:cxnLst/>
              <a:rect l="l" t="t" r="r" b="b"/>
              <a:pathLst>
                <a:path w="994" h="638" extrusionOk="0">
                  <a:moveTo>
                    <a:pt x="178" y="0"/>
                  </a:moveTo>
                  <a:cubicBezTo>
                    <a:pt x="68" y="0"/>
                    <a:pt x="0" y="111"/>
                    <a:pt x="68" y="179"/>
                  </a:cubicBezTo>
                  <a:cubicBezTo>
                    <a:pt x="178" y="323"/>
                    <a:pt x="314" y="391"/>
                    <a:pt x="459" y="459"/>
                  </a:cubicBezTo>
                  <a:cubicBezTo>
                    <a:pt x="569" y="569"/>
                    <a:pt x="705" y="637"/>
                    <a:pt x="850" y="637"/>
                  </a:cubicBezTo>
                  <a:cubicBezTo>
                    <a:pt x="951" y="637"/>
                    <a:pt x="994" y="569"/>
                    <a:pt x="951" y="459"/>
                  </a:cubicBezTo>
                  <a:cubicBezTo>
                    <a:pt x="884" y="357"/>
                    <a:pt x="739" y="289"/>
                    <a:pt x="603" y="212"/>
                  </a:cubicBezTo>
                  <a:cubicBezTo>
                    <a:pt x="493" y="145"/>
                    <a:pt x="357" y="34"/>
                    <a:pt x="1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2" name="Google Shape;682;p32"/>
            <p:cNvSpPr/>
            <p:nvPr/>
          </p:nvSpPr>
          <p:spPr>
            <a:xfrm>
              <a:off x="5134208" y="436518"/>
              <a:ext cx="25438" cy="17956"/>
            </a:xfrm>
            <a:custGeom>
              <a:avLst/>
              <a:gdLst/>
              <a:ahLst/>
              <a:cxnLst/>
              <a:rect l="l" t="t" r="r" b="b"/>
              <a:pathLst>
                <a:path w="748" h="528" extrusionOk="0">
                  <a:moveTo>
                    <a:pt x="145" y="1"/>
                  </a:moveTo>
                  <a:cubicBezTo>
                    <a:pt x="77" y="1"/>
                    <a:pt x="0" y="103"/>
                    <a:pt x="77" y="171"/>
                  </a:cubicBezTo>
                  <a:cubicBezTo>
                    <a:pt x="179" y="247"/>
                    <a:pt x="255" y="349"/>
                    <a:pt x="357" y="425"/>
                  </a:cubicBezTo>
                  <a:cubicBezTo>
                    <a:pt x="425" y="425"/>
                    <a:pt x="467" y="459"/>
                    <a:pt x="535" y="493"/>
                  </a:cubicBezTo>
                  <a:cubicBezTo>
                    <a:pt x="569" y="493"/>
                    <a:pt x="603" y="527"/>
                    <a:pt x="637" y="527"/>
                  </a:cubicBezTo>
                  <a:lnTo>
                    <a:pt x="680" y="527"/>
                  </a:lnTo>
                  <a:cubicBezTo>
                    <a:pt x="714" y="493"/>
                    <a:pt x="714" y="459"/>
                    <a:pt x="748" y="459"/>
                  </a:cubicBezTo>
                  <a:cubicBezTo>
                    <a:pt x="748" y="383"/>
                    <a:pt x="714" y="349"/>
                    <a:pt x="680" y="315"/>
                  </a:cubicBezTo>
                  <a:cubicBezTo>
                    <a:pt x="637" y="247"/>
                    <a:pt x="569" y="213"/>
                    <a:pt x="535" y="171"/>
                  </a:cubicBezTo>
                  <a:cubicBezTo>
                    <a:pt x="425" y="69"/>
                    <a:pt x="289" y="35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3" name="Google Shape;683;p32"/>
            <p:cNvSpPr/>
            <p:nvPr/>
          </p:nvSpPr>
          <p:spPr>
            <a:xfrm>
              <a:off x="5212493" y="450972"/>
              <a:ext cx="32681" cy="25166"/>
            </a:xfrm>
            <a:custGeom>
              <a:avLst/>
              <a:gdLst/>
              <a:ahLst/>
              <a:cxnLst/>
              <a:rect l="l" t="t" r="r" b="b"/>
              <a:pathLst>
                <a:path w="961" h="740" extrusionOk="0">
                  <a:moveTo>
                    <a:pt x="145" y="0"/>
                  </a:moveTo>
                  <a:cubicBezTo>
                    <a:pt x="77" y="0"/>
                    <a:pt x="0" y="136"/>
                    <a:pt x="77" y="213"/>
                  </a:cubicBezTo>
                  <a:cubicBezTo>
                    <a:pt x="213" y="281"/>
                    <a:pt x="323" y="383"/>
                    <a:pt x="459" y="527"/>
                  </a:cubicBezTo>
                  <a:cubicBezTo>
                    <a:pt x="569" y="595"/>
                    <a:pt x="637" y="739"/>
                    <a:pt x="816" y="739"/>
                  </a:cubicBezTo>
                  <a:lnTo>
                    <a:pt x="850" y="739"/>
                  </a:lnTo>
                  <a:cubicBezTo>
                    <a:pt x="884" y="739"/>
                    <a:pt x="926" y="671"/>
                    <a:pt x="926" y="637"/>
                  </a:cubicBezTo>
                  <a:cubicBezTo>
                    <a:pt x="960" y="459"/>
                    <a:pt x="816" y="349"/>
                    <a:pt x="671" y="247"/>
                  </a:cubicBezTo>
                  <a:cubicBezTo>
                    <a:pt x="535" y="136"/>
                    <a:pt x="357" y="68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4" name="Google Shape;684;p32"/>
            <p:cNvSpPr/>
            <p:nvPr/>
          </p:nvSpPr>
          <p:spPr>
            <a:xfrm>
              <a:off x="5243984" y="515960"/>
              <a:ext cx="20234" cy="16800"/>
            </a:xfrm>
            <a:custGeom>
              <a:avLst/>
              <a:gdLst/>
              <a:ahLst/>
              <a:cxnLst/>
              <a:rect l="l" t="t" r="r" b="b"/>
              <a:pathLst>
                <a:path w="595" h="494" extrusionOk="0">
                  <a:moveTo>
                    <a:pt x="136" y="1"/>
                  </a:moveTo>
                  <a:lnTo>
                    <a:pt x="102" y="1"/>
                  </a:lnTo>
                  <a:cubicBezTo>
                    <a:pt x="34" y="1"/>
                    <a:pt x="0" y="69"/>
                    <a:pt x="0" y="103"/>
                  </a:cubicBezTo>
                  <a:cubicBezTo>
                    <a:pt x="0" y="213"/>
                    <a:pt x="68" y="247"/>
                    <a:pt x="136" y="315"/>
                  </a:cubicBezTo>
                  <a:cubicBezTo>
                    <a:pt x="170" y="349"/>
                    <a:pt x="247" y="383"/>
                    <a:pt x="281" y="459"/>
                  </a:cubicBezTo>
                  <a:cubicBezTo>
                    <a:pt x="314" y="493"/>
                    <a:pt x="382" y="493"/>
                    <a:pt x="425" y="493"/>
                  </a:cubicBezTo>
                  <a:cubicBezTo>
                    <a:pt x="459" y="493"/>
                    <a:pt x="527" y="459"/>
                    <a:pt x="527" y="425"/>
                  </a:cubicBezTo>
                  <a:cubicBezTo>
                    <a:pt x="595" y="349"/>
                    <a:pt x="561" y="247"/>
                    <a:pt x="493" y="171"/>
                  </a:cubicBezTo>
                  <a:cubicBezTo>
                    <a:pt x="425" y="137"/>
                    <a:pt x="382" y="103"/>
                    <a:pt x="314" y="69"/>
                  </a:cubicBezTo>
                  <a:cubicBezTo>
                    <a:pt x="247" y="35"/>
                    <a:pt x="213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5" name="Google Shape;685;p32"/>
            <p:cNvSpPr/>
            <p:nvPr/>
          </p:nvSpPr>
          <p:spPr>
            <a:xfrm>
              <a:off x="5228069" y="562754"/>
              <a:ext cx="25472" cy="16800"/>
            </a:xfrm>
            <a:custGeom>
              <a:avLst/>
              <a:gdLst/>
              <a:ahLst/>
              <a:cxnLst/>
              <a:rect l="l" t="t" r="r" b="b"/>
              <a:pathLst>
                <a:path w="749" h="494" extrusionOk="0">
                  <a:moveTo>
                    <a:pt x="179" y="1"/>
                  </a:moveTo>
                  <a:cubicBezTo>
                    <a:pt x="77" y="1"/>
                    <a:pt x="1" y="145"/>
                    <a:pt x="111" y="247"/>
                  </a:cubicBezTo>
                  <a:cubicBezTo>
                    <a:pt x="213" y="281"/>
                    <a:pt x="290" y="358"/>
                    <a:pt x="358" y="392"/>
                  </a:cubicBezTo>
                  <a:cubicBezTo>
                    <a:pt x="426" y="426"/>
                    <a:pt x="536" y="494"/>
                    <a:pt x="604" y="494"/>
                  </a:cubicBezTo>
                  <a:cubicBezTo>
                    <a:pt x="604" y="494"/>
                    <a:pt x="638" y="494"/>
                    <a:pt x="638" y="460"/>
                  </a:cubicBezTo>
                  <a:cubicBezTo>
                    <a:pt x="715" y="460"/>
                    <a:pt x="749" y="392"/>
                    <a:pt x="749" y="358"/>
                  </a:cubicBezTo>
                  <a:cubicBezTo>
                    <a:pt x="715" y="247"/>
                    <a:pt x="604" y="179"/>
                    <a:pt x="536" y="145"/>
                  </a:cubicBezTo>
                  <a:cubicBezTo>
                    <a:pt x="468" y="69"/>
                    <a:pt x="358" y="35"/>
                    <a:pt x="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6" name="Google Shape;686;p32"/>
            <p:cNvSpPr/>
            <p:nvPr/>
          </p:nvSpPr>
          <p:spPr>
            <a:xfrm>
              <a:off x="5140261" y="675999"/>
              <a:ext cx="31525" cy="17956"/>
            </a:xfrm>
            <a:custGeom>
              <a:avLst/>
              <a:gdLst/>
              <a:ahLst/>
              <a:cxnLst/>
              <a:rect l="l" t="t" r="r" b="b"/>
              <a:pathLst>
                <a:path w="927" h="528" extrusionOk="0">
                  <a:moveTo>
                    <a:pt x="179" y="1"/>
                  </a:moveTo>
                  <a:cubicBezTo>
                    <a:pt x="77" y="1"/>
                    <a:pt x="1" y="137"/>
                    <a:pt x="145" y="213"/>
                  </a:cubicBezTo>
                  <a:cubicBezTo>
                    <a:pt x="323" y="315"/>
                    <a:pt x="502" y="426"/>
                    <a:pt x="672" y="528"/>
                  </a:cubicBezTo>
                  <a:lnTo>
                    <a:pt x="714" y="528"/>
                  </a:lnTo>
                  <a:cubicBezTo>
                    <a:pt x="850" y="528"/>
                    <a:pt x="926" y="392"/>
                    <a:pt x="782" y="281"/>
                  </a:cubicBezTo>
                  <a:cubicBezTo>
                    <a:pt x="604" y="179"/>
                    <a:pt x="425" y="103"/>
                    <a:pt x="2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7" name="Google Shape;687;p32"/>
            <p:cNvSpPr/>
            <p:nvPr/>
          </p:nvSpPr>
          <p:spPr>
            <a:xfrm>
              <a:off x="5296832" y="554388"/>
              <a:ext cx="24009" cy="16800"/>
            </a:xfrm>
            <a:custGeom>
              <a:avLst/>
              <a:gdLst/>
              <a:ahLst/>
              <a:cxnLst/>
              <a:rect l="l" t="t" r="r" b="b"/>
              <a:pathLst>
                <a:path w="706" h="494" extrusionOk="0">
                  <a:moveTo>
                    <a:pt x="103" y="1"/>
                  </a:moveTo>
                  <a:cubicBezTo>
                    <a:pt x="35" y="1"/>
                    <a:pt x="1" y="102"/>
                    <a:pt x="35" y="145"/>
                  </a:cubicBezTo>
                  <a:cubicBezTo>
                    <a:pt x="145" y="213"/>
                    <a:pt x="213" y="281"/>
                    <a:pt x="315" y="357"/>
                  </a:cubicBezTo>
                  <a:cubicBezTo>
                    <a:pt x="392" y="425"/>
                    <a:pt x="493" y="493"/>
                    <a:pt x="604" y="493"/>
                  </a:cubicBezTo>
                  <a:lnTo>
                    <a:pt x="604" y="493"/>
                  </a:lnTo>
                  <a:cubicBezTo>
                    <a:pt x="672" y="493"/>
                    <a:pt x="706" y="425"/>
                    <a:pt x="672" y="357"/>
                  </a:cubicBezTo>
                  <a:cubicBezTo>
                    <a:pt x="638" y="281"/>
                    <a:pt x="527" y="213"/>
                    <a:pt x="425" y="179"/>
                  </a:cubicBezTo>
                  <a:cubicBezTo>
                    <a:pt x="358" y="102"/>
                    <a:pt x="247" y="68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8" name="Google Shape;688;p32"/>
            <p:cNvSpPr/>
            <p:nvPr/>
          </p:nvSpPr>
          <p:spPr>
            <a:xfrm>
              <a:off x="5302919" y="517116"/>
              <a:ext cx="33531" cy="21697"/>
            </a:xfrm>
            <a:custGeom>
              <a:avLst/>
              <a:gdLst/>
              <a:ahLst/>
              <a:cxnLst/>
              <a:rect l="l" t="t" r="r" b="b"/>
              <a:pathLst>
                <a:path w="986" h="638" extrusionOk="0">
                  <a:moveTo>
                    <a:pt x="102" y="1"/>
                  </a:moveTo>
                  <a:cubicBezTo>
                    <a:pt x="34" y="1"/>
                    <a:pt x="0" y="137"/>
                    <a:pt x="68" y="179"/>
                  </a:cubicBezTo>
                  <a:cubicBezTo>
                    <a:pt x="348" y="315"/>
                    <a:pt x="561" y="493"/>
                    <a:pt x="850" y="638"/>
                  </a:cubicBezTo>
                  <a:lnTo>
                    <a:pt x="884" y="638"/>
                  </a:lnTo>
                  <a:cubicBezTo>
                    <a:pt x="918" y="638"/>
                    <a:pt x="986" y="561"/>
                    <a:pt x="952" y="527"/>
                  </a:cubicBezTo>
                  <a:cubicBezTo>
                    <a:pt x="739" y="247"/>
                    <a:pt x="459" y="103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9" name="Google Shape;689;p32"/>
            <p:cNvSpPr/>
            <p:nvPr/>
          </p:nvSpPr>
          <p:spPr>
            <a:xfrm>
              <a:off x="5336417" y="601183"/>
              <a:ext cx="20541" cy="17072"/>
            </a:xfrm>
            <a:custGeom>
              <a:avLst/>
              <a:gdLst/>
              <a:ahLst/>
              <a:cxnLst/>
              <a:rect l="l" t="t" r="r" b="b"/>
              <a:pathLst>
                <a:path w="604" h="502" extrusionOk="0">
                  <a:moveTo>
                    <a:pt x="145" y="1"/>
                  </a:moveTo>
                  <a:cubicBezTo>
                    <a:pt x="43" y="1"/>
                    <a:pt x="1" y="111"/>
                    <a:pt x="43" y="179"/>
                  </a:cubicBezTo>
                  <a:cubicBezTo>
                    <a:pt x="145" y="323"/>
                    <a:pt x="289" y="468"/>
                    <a:pt x="425" y="502"/>
                  </a:cubicBezTo>
                  <a:lnTo>
                    <a:pt x="468" y="502"/>
                  </a:lnTo>
                  <a:cubicBezTo>
                    <a:pt x="570" y="502"/>
                    <a:pt x="604" y="425"/>
                    <a:pt x="570" y="323"/>
                  </a:cubicBezTo>
                  <a:cubicBezTo>
                    <a:pt x="502" y="179"/>
                    <a:pt x="323" y="11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0" name="Google Shape;690;p32"/>
            <p:cNvSpPr/>
            <p:nvPr/>
          </p:nvSpPr>
          <p:spPr>
            <a:xfrm>
              <a:off x="5353454" y="563910"/>
              <a:ext cx="25166" cy="25472"/>
            </a:xfrm>
            <a:custGeom>
              <a:avLst/>
              <a:gdLst/>
              <a:ahLst/>
              <a:cxnLst/>
              <a:rect l="l" t="t" r="r" b="b"/>
              <a:pathLst>
                <a:path w="740" h="749" extrusionOk="0">
                  <a:moveTo>
                    <a:pt x="103" y="1"/>
                  </a:moveTo>
                  <a:cubicBezTo>
                    <a:pt x="35" y="1"/>
                    <a:pt x="1" y="111"/>
                    <a:pt x="35" y="179"/>
                  </a:cubicBezTo>
                  <a:cubicBezTo>
                    <a:pt x="69" y="290"/>
                    <a:pt x="137" y="392"/>
                    <a:pt x="213" y="460"/>
                  </a:cubicBezTo>
                  <a:cubicBezTo>
                    <a:pt x="281" y="570"/>
                    <a:pt x="349" y="638"/>
                    <a:pt x="459" y="714"/>
                  </a:cubicBezTo>
                  <a:cubicBezTo>
                    <a:pt x="493" y="748"/>
                    <a:pt x="527" y="748"/>
                    <a:pt x="561" y="748"/>
                  </a:cubicBezTo>
                  <a:cubicBezTo>
                    <a:pt x="638" y="748"/>
                    <a:pt x="740" y="672"/>
                    <a:pt x="672" y="570"/>
                  </a:cubicBezTo>
                  <a:cubicBezTo>
                    <a:pt x="604" y="460"/>
                    <a:pt x="527" y="358"/>
                    <a:pt x="459" y="247"/>
                  </a:cubicBezTo>
                  <a:cubicBezTo>
                    <a:pt x="349" y="179"/>
                    <a:pt x="281" y="111"/>
                    <a:pt x="179" y="35"/>
                  </a:cubicBezTo>
                  <a:cubicBezTo>
                    <a:pt x="137" y="1"/>
                    <a:pt x="137" y="1"/>
                    <a:pt x="1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1" name="Google Shape;691;p32"/>
            <p:cNvSpPr/>
            <p:nvPr/>
          </p:nvSpPr>
          <p:spPr>
            <a:xfrm>
              <a:off x="5388414" y="644508"/>
              <a:ext cx="26322" cy="20575"/>
            </a:xfrm>
            <a:custGeom>
              <a:avLst/>
              <a:gdLst/>
              <a:ahLst/>
              <a:cxnLst/>
              <a:rect l="l" t="t" r="r" b="b"/>
              <a:pathLst>
                <a:path w="774" h="605" extrusionOk="0">
                  <a:moveTo>
                    <a:pt x="137" y="1"/>
                  </a:moveTo>
                  <a:cubicBezTo>
                    <a:pt x="69" y="1"/>
                    <a:pt x="1" y="111"/>
                    <a:pt x="69" y="179"/>
                  </a:cubicBezTo>
                  <a:cubicBezTo>
                    <a:pt x="137" y="256"/>
                    <a:pt x="247" y="324"/>
                    <a:pt x="349" y="426"/>
                  </a:cubicBezTo>
                  <a:cubicBezTo>
                    <a:pt x="425" y="502"/>
                    <a:pt x="493" y="604"/>
                    <a:pt x="595" y="604"/>
                  </a:cubicBezTo>
                  <a:lnTo>
                    <a:pt x="638" y="604"/>
                  </a:lnTo>
                  <a:cubicBezTo>
                    <a:pt x="706" y="604"/>
                    <a:pt x="774" y="536"/>
                    <a:pt x="740" y="468"/>
                  </a:cubicBezTo>
                  <a:cubicBezTo>
                    <a:pt x="706" y="358"/>
                    <a:pt x="561" y="290"/>
                    <a:pt x="459" y="256"/>
                  </a:cubicBezTo>
                  <a:cubicBezTo>
                    <a:pt x="383" y="179"/>
                    <a:pt x="281" y="111"/>
                    <a:pt x="171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2" name="Google Shape;692;p32"/>
            <p:cNvSpPr/>
            <p:nvPr/>
          </p:nvSpPr>
          <p:spPr>
            <a:xfrm>
              <a:off x="5405180" y="609855"/>
              <a:ext cx="22853" cy="22853"/>
            </a:xfrm>
            <a:custGeom>
              <a:avLst/>
              <a:gdLst/>
              <a:ahLst/>
              <a:cxnLst/>
              <a:rect l="l" t="t" r="r" b="b"/>
              <a:pathLst>
                <a:path w="672" h="672" extrusionOk="0">
                  <a:moveTo>
                    <a:pt x="145" y="1"/>
                  </a:moveTo>
                  <a:cubicBezTo>
                    <a:pt x="34" y="1"/>
                    <a:pt x="0" y="102"/>
                    <a:pt x="34" y="170"/>
                  </a:cubicBezTo>
                  <a:cubicBezTo>
                    <a:pt x="68" y="281"/>
                    <a:pt x="179" y="315"/>
                    <a:pt x="213" y="425"/>
                  </a:cubicBezTo>
                  <a:cubicBezTo>
                    <a:pt x="281" y="493"/>
                    <a:pt x="315" y="595"/>
                    <a:pt x="425" y="638"/>
                  </a:cubicBezTo>
                  <a:cubicBezTo>
                    <a:pt x="459" y="672"/>
                    <a:pt x="493" y="672"/>
                    <a:pt x="493" y="672"/>
                  </a:cubicBezTo>
                  <a:cubicBezTo>
                    <a:pt x="569" y="672"/>
                    <a:pt x="637" y="638"/>
                    <a:pt x="637" y="561"/>
                  </a:cubicBezTo>
                  <a:cubicBezTo>
                    <a:pt x="671" y="493"/>
                    <a:pt x="671" y="425"/>
                    <a:pt x="603" y="349"/>
                  </a:cubicBezTo>
                  <a:cubicBezTo>
                    <a:pt x="569" y="281"/>
                    <a:pt x="527" y="213"/>
                    <a:pt x="493" y="170"/>
                  </a:cubicBezTo>
                  <a:cubicBezTo>
                    <a:pt x="391" y="68"/>
                    <a:pt x="281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3" name="Google Shape;693;p32"/>
            <p:cNvSpPr/>
            <p:nvPr/>
          </p:nvSpPr>
          <p:spPr>
            <a:xfrm>
              <a:off x="5432896" y="667633"/>
              <a:ext cx="21697" cy="17956"/>
            </a:xfrm>
            <a:custGeom>
              <a:avLst/>
              <a:gdLst/>
              <a:ahLst/>
              <a:cxnLst/>
              <a:rect l="l" t="t" r="r" b="b"/>
              <a:pathLst>
                <a:path w="638" h="528" extrusionOk="0">
                  <a:moveTo>
                    <a:pt x="137" y="0"/>
                  </a:moveTo>
                  <a:cubicBezTo>
                    <a:pt x="69" y="0"/>
                    <a:pt x="1" y="136"/>
                    <a:pt x="69" y="213"/>
                  </a:cubicBezTo>
                  <a:cubicBezTo>
                    <a:pt x="137" y="247"/>
                    <a:pt x="213" y="315"/>
                    <a:pt x="281" y="383"/>
                  </a:cubicBezTo>
                  <a:cubicBezTo>
                    <a:pt x="315" y="459"/>
                    <a:pt x="426" y="527"/>
                    <a:pt x="494" y="527"/>
                  </a:cubicBezTo>
                  <a:lnTo>
                    <a:pt x="527" y="527"/>
                  </a:lnTo>
                  <a:cubicBezTo>
                    <a:pt x="604" y="527"/>
                    <a:pt x="638" y="459"/>
                    <a:pt x="604" y="383"/>
                  </a:cubicBezTo>
                  <a:cubicBezTo>
                    <a:pt x="604" y="281"/>
                    <a:pt x="494" y="247"/>
                    <a:pt x="426" y="170"/>
                  </a:cubicBezTo>
                  <a:cubicBezTo>
                    <a:pt x="349" y="102"/>
                    <a:pt x="281" y="68"/>
                    <a:pt x="213" y="34"/>
                  </a:cubicBezTo>
                  <a:cubicBezTo>
                    <a:pt x="213" y="0"/>
                    <a:pt x="179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4" name="Google Shape;694;p32"/>
            <p:cNvSpPr/>
            <p:nvPr/>
          </p:nvSpPr>
          <p:spPr>
            <a:xfrm>
              <a:off x="5465271" y="591661"/>
              <a:ext cx="11018" cy="19384"/>
            </a:xfrm>
            <a:custGeom>
              <a:avLst/>
              <a:gdLst/>
              <a:ahLst/>
              <a:cxnLst/>
              <a:rect l="l" t="t" r="r" b="b"/>
              <a:pathLst>
                <a:path w="324" h="570" extrusionOk="0">
                  <a:moveTo>
                    <a:pt x="213" y="0"/>
                  </a:moveTo>
                  <a:cubicBezTo>
                    <a:pt x="179" y="0"/>
                    <a:pt x="145" y="34"/>
                    <a:pt x="145" y="68"/>
                  </a:cubicBezTo>
                  <a:cubicBezTo>
                    <a:pt x="111" y="145"/>
                    <a:pt x="77" y="213"/>
                    <a:pt x="77" y="281"/>
                  </a:cubicBezTo>
                  <a:cubicBezTo>
                    <a:pt x="34" y="357"/>
                    <a:pt x="0" y="425"/>
                    <a:pt x="34" y="493"/>
                  </a:cubicBezTo>
                  <a:cubicBezTo>
                    <a:pt x="34" y="536"/>
                    <a:pt x="77" y="569"/>
                    <a:pt x="111" y="569"/>
                  </a:cubicBezTo>
                  <a:cubicBezTo>
                    <a:pt x="145" y="569"/>
                    <a:pt x="179" y="536"/>
                    <a:pt x="179" y="536"/>
                  </a:cubicBezTo>
                  <a:cubicBezTo>
                    <a:pt x="247" y="459"/>
                    <a:pt x="247" y="391"/>
                    <a:pt x="247" y="323"/>
                  </a:cubicBezTo>
                  <a:lnTo>
                    <a:pt x="289" y="111"/>
                  </a:lnTo>
                  <a:cubicBezTo>
                    <a:pt x="323" y="34"/>
                    <a:pt x="247" y="0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5" name="Google Shape;695;p32"/>
            <p:cNvSpPr/>
            <p:nvPr/>
          </p:nvSpPr>
          <p:spPr>
            <a:xfrm>
              <a:off x="5449662" y="556701"/>
              <a:ext cx="14487" cy="21697"/>
            </a:xfrm>
            <a:custGeom>
              <a:avLst/>
              <a:gdLst/>
              <a:ahLst/>
              <a:cxnLst/>
              <a:rect l="l" t="t" r="r" b="b"/>
              <a:pathLst>
                <a:path w="426" h="638" extrusionOk="0">
                  <a:moveTo>
                    <a:pt x="281" y="0"/>
                  </a:moveTo>
                  <a:cubicBezTo>
                    <a:pt x="247" y="0"/>
                    <a:pt x="213" y="0"/>
                    <a:pt x="179" y="77"/>
                  </a:cubicBezTo>
                  <a:cubicBezTo>
                    <a:pt x="145" y="145"/>
                    <a:pt x="111" y="247"/>
                    <a:pt x="68" y="323"/>
                  </a:cubicBezTo>
                  <a:cubicBezTo>
                    <a:pt x="68" y="357"/>
                    <a:pt x="34" y="391"/>
                    <a:pt x="34" y="459"/>
                  </a:cubicBezTo>
                  <a:cubicBezTo>
                    <a:pt x="1" y="502"/>
                    <a:pt x="34" y="536"/>
                    <a:pt x="34" y="570"/>
                  </a:cubicBezTo>
                  <a:cubicBezTo>
                    <a:pt x="34" y="604"/>
                    <a:pt x="68" y="638"/>
                    <a:pt x="111" y="638"/>
                  </a:cubicBezTo>
                  <a:cubicBezTo>
                    <a:pt x="145" y="638"/>
                    <a:pt x="179" y="638"/>
                    <a:pt x="179" y="604"/>
                  </a:cubicBezTo>
                  <a:cubicBezTo>
                    <a:pt x="213" y="570"/>
                    <a:pt x="247" y="570"/>
                    <a:pt x="247" y="536"/>
                  </a:cubicBezTo>
                  <a:cubicBezTo>
                    <a:pt x="281" y="459"/>
                    <a:pt x="281" y="425"/>
                    <a:pt x="323" y="391"/>
                  </a:cubicBezTo>
                  <a:cubicBezTo>
                    <a:pt x="323" y="289"/>
                    <a:pt x="357" y="213"/>
                    <a:pt x="391" y="111"/>
                  </a:cubicBezTo>
                  <a:cubicBezTo>
                    <a:pt x="425" y="34"/>
                    <a:pt x="357" y="0"/>
                    <a:pt x="2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6" name="Google Shape;696;p32"/>
            <p:cNvSpPr/>
            <p:nvPr/>
          </p:nvSpPr>
          <p:spPr>
            <a:xfrm>
              <a:off x="5499074" y="490556"/>
              <a:ext cx="14453" cy="14453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246" y="0"/>
                  </a:moveTo>
                  <a:cubicBezTo>
                    <a:pt x="179" y="0"/>
                    <a:pt x="145" y="34"/>
                    <a:pt x="102" y="111"/>
                  </a:cubicBezTo>
                  <a:lnTo>
                    <a:pt x="102" y="68"/>
                  </a:lnTo>
                  <a:lnTo>
                    <a:pt x="102" y="68"/>
                  </a:lnTo>
                  <a:lnTo>
                    <a:pt x="102" y="111"/>
                  </a:lnTo>
                  <a:lnTo>
                    <a:pt x="102" y="145"/>
                  </a:lnTo>
                  <a:lnTo>
                    <a:pt x="102" y="179"/>
                  </a:lnTo>
                  <a:cubicBezTo>
                    <a:pt x="102" y="213"/>
                    <a:pt x="68" y="213"/>
                    <a:pt x="68" y="246"/>
                  </a:cubicBezTo>
                  <a:cubicBezTo>
                    <a:pt x="0" y="323"/>
                    <a:pt x="102" y="425"/>
                    <a:pt x="213" y="425"/>
                  </a:cubicBezTo>
                  <a:cubicBezTo>
                    <a:pt x="213" y="425"/>
                    <a:pt x="246" y="425"/>
                    <a:pt x="280" y="391"/>
                  </a:cubicBezTo>
                  <a:cubicBezTo>
                    <a:pt x="314" y="357"/>
                    <a:pt x="357" y="323"/>
                    <a:pt x="391" y="280"/>
                  </a:cubicBezTo>
                  <a:lnTo>
                    <a:pt x="391" y="280"/>
                  </a:lnTo>
                  <a:lnTo>
                    <a:pt x="357" y="280"/>
                  </a:lnTo>
                  <a:lnTo>
                    <a:pt x="391" y="246"/>
                  </a:lnTo>
                  <a:cubicBezTo>
                    <a:pt x="391" y="246"/>
                    <a:pt x="425" y="213"/>
                    <a:pt x="425" y="179"/>
                  </a:cubicBezTo>
                  <a:cubicBezTo>
                    <a:pt x="425" y="145"/>
                    <a:pt x="425" y="111"/>
                    <a:pt x="391" y="111"/>
                  </a:cubicBezTo>
                  <a:cubicBezTo>
                    <a:pt x="391" y="34"/>
                    <a:pt x="314" y="0"/>
                    <a:pt x="2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7" name="Google Shape;697;p32"/>
            <p:cNvSpPr/>
            <p:nvPr/>
          </p:nvSpPr>
          <p:spPr>
            <a:xfrm>
              <a:off x="5458027" y="463962"/>
              <a:ext cx="18262" cy="26628"/>
            </a:xfrm>
            <a:custGeom>
              <a:avLst/>
              <a:gdLst/>
              <a:ahLst/>
              <a:cxnLst/>
              <a:rect l="l" t="t" r="r" b="b"/>
              <a:pathLst>
                <a:path w="537" h="783" extrusionOk="0">
                  <a:moveTo>
                    <a:pt x="392" y="1"/>
                  </a:moveTo>
                  <a:cubicBezTo>
                    <a:pt x="358" y="1"/>
                    <a:pt x="324" y="1"/>
                    <a:pt x="290" y="43"/>
                  </a:cubicBezTo>
                  <a:cubicBezTo>
                    <a:pt x="213" y="145"/>
                    <a:pt x="179" y="255"/>
                    <a:pt x="111" y="357"/>
                  </a:cubicBezTo>
                  <a:cubicBezTo>
                    <a:pt x="77" y="391"/>
                    <a:pt x="77" y="468"/>
                    <a:pt x="35" y="502"/>
                  </a:cubicBezTo>
                  <a:cubicBezTo>
                    <a:pt x="1" y="570"/>
                    <a:pt x="35" y="638"/>
                    <a:pt x="35" y="714"/>
                  </a:cubicBezTo>
                  <a:cubicBezTo>
                    <a:pt x="77" y="748"/>
                    <a:pt x="111" y="782"/>
                    <a:pt x="179" y="782"/>
                  </a:cubicBezTo>
                  <a:cubicBezTo>
                    <a:pt x="213" y="782"/>
                    <a:pt x="213" y="782"/>
                    <a:pt x="247" y="748"/>
                  </a:cubicBezTo>
                  <a:cubicBezTo>
                    <a:pt x="324" y="714"/>
                    <a:pt x="324" y="680"/>
                    <a:pt x="358" y="638"/>
                  </a:cubicBezTo>
                  <a:cubicBezTo>
                    <a:pt x="392" y="570"/>
                    <a:pt x="392" y="502"/>
                    <a:pt x="426" y="468"/>
                  </a:cubicBezTo>
                  <a:cubicBezTo>
                    <a:pt x="426" y="357"/>
                    <a:pt x="460" y="255"/>
                    <a:pt x="502" y="145"/>
                  </a:cubicBezTo>
                  <a:cubicBezTo>
                    <a:pt x="536" y="43"/>
                    <a:pt x="460" y="1"/>
                    <a:pt x="3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8" name="Google Shape;698;p32"/>
            <p:cNvSpPr/>
            <p:nvPr/>
          </p:nvSpPr>
          <p:spPr>
            <a:xfrm>
              <a:off x="5484621" y="420637"/>
              <a:ext cx="13331" cy="20541"/>
            </a:xfrm>
            <a:custGeom>
              <a:avLst/>
              <a:gdLst/>
              <a:ahLst/>
              <a:cxnLst/>
              <a:rect l="l" t="t" r="r" b="b"/>
              <a:pathLst>
                <a:path w="392" h="604" extrusionOk="0">
                  <a:moveTo>
                    <a:pt x="213" y="0"/>
                  </a:moveTo>
                  <a:cubicBezTo>
                    <a:pt x="179" y="0"/>
                    <a:pt x="145" y="43"/>
                    <a:pt x="102" y="77"/>
                  </a:cubicBezTo>
                  <a:cubicBezTo>
                    <a:pt x="68" y="145"/>
                    <a:pt x="68" y="213"/>
                    <a:pt x="68" y="289"/>
                  </a:cubicBezTo>
                  <a:cubicBezTo>
                    <a:pt x="34" y="357"/>
                    <a:pt x="0" y="425"/>
                    <a:pt x="68" y="536"/>
                  </a:cubicBezTo>
                  <a:cubicBezTo>
                    <a:pt x="68" y="570"/>
                    <a:pt x="102" y="604"/>
                    <a:pt x="179" y="604"/>
                  </a:cubicBezTo>
                  <a:lnTo>
                    <a:pt x="179" y="604"/>
                  </a:lnTo>
                  <a:cubicBezTo>
                    <a:pt x="315" y="570"/>
                    <a:pt x="357" y="468"/>
                    <a:pt x="391" y="323"/>
                  </a:cubicBezTo>
                  <a:cubicBezTo>
                    <a:pt x="391" y="255"/>
                    <a:pt x="391" y="111"/>
                    <a:pt x="315" y="43"/>
                  </a:cubicBezTo>
                  <a:cubicBezTo>
                    <a:pt x="281" y="0"/>
                    <a:pt x="247" y="0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9" name="Google Shape;699;p32"/>
            <p:cNvSpPr/>
            <p:nvPr/>
          </p:nvSpPr>
          <p:spPr>
            <a:xfrm>
              <a:off x="5531416" y="408802"/>
              <a:ext cx="20541" cy="28906"/>
            </a:xfrm>
            <a:custGeom>
              <a:avLst/>
              <a:gdLst/>
              <a:ahLst/>
              <a:cxnLst/>
              <a:rect l="l" t="t" r="r" b="b"/>
              <a:pathLst>
                <a:path w="604" h="850" extrusionOk="0">
                  <a:moveTo>
                    <a:pt x="468" y="0"/>
                  </a:moveTo>
                  <a:cubicBezTo>
                    <a:pt x="425" y="0"/>
                    <a:pt x="391" y="0"/>
                    <a:pt x="357" y="34"/>
                  </a:cubicBezTo>
                  <a:cubicBezTo>
                    <a:pt x="255" y="246"/>
                    <a:pt x="1" y="527"/>
                    <a:pt x="77" y="739"/>
                  </a:cubicBezTo>
                  <a:cubicBezTo>
                    <a:pt x="111" y="816"/>
                    <a:pt x="145" y="850"/>
                    <a:pt x="213" y="850"/>
                  </a:cubicBezTo>
                  <a:lnTo>
                    <a:pt x="289" y="850"/>
                  </a:lnTo>
                  <a:cubicBezTo>
                    <a:pt x="468" y="705"/>
                    <a:pt x="468" y="348"/>
                    <a:pt x="570" y="136"/>
                  </a:cubicBezTo>
                  <a:cubicBezTo>
                    <a:pt x="604" y="68"/>
                    <a:pt x="536" y="0"/>
                    <a:pt x="4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0" name="Google Shape;700;p32"/>
            <p:cNvSpPr/>
            <p:nvPr/>
          </p:nvSpPr>
          <p:spPr>
            <a:xfrm>
              <a:off x="5570116" y="422065"/>
              <a:ext cx="17956" cy="26322"/>
            </a:xfrm>
            <a:custGeom>
              <a:avLst/>
              <a:gdLst/>
              <a:ahLst/>
              <a:cxnLst/>
              <a:rect l="l" t="t" r="r" b="b"/>
              <a:pathLst>
                <a:path w="528" h="774" extrusionOk="0">
                  <a:moveTo>
                    <a:pt x="460" y="1"/>
                  </a:moveTo>
                  <a:cubicBezTo>
                    <a:pt x="426" y="1"/>
                    <a:pt x="392" y="1"/>
                    <a:pt x="392" y="35"/>
                  </a:cubicBezTo>
                  <a:cubicBezTo>
                    <a:pt x="281" y="137"/>
                    <a:pt x="213" y="247"/>
                    <a:pt x="137" y="349"/>
                  </a:cubicBezTo>
                  <a:cubicBezTo>
                    <a:pt x="69" y="460"/>
                    <a:pt x="1" y="562"/>
                    <a:pt x="35" y="672"/>
                  </a:cubicBezTo>
                  <a:cubicBezTo>
                    <a:pt x="69" y="740"/>
                    <a:pt x="103" y="774"/>
                    <a:pt x="137" y="774"/>
                  </a:cubicBezTo>
                  <a:lnTo>
                    <a:pt x="179" y="774"/>
                  </a:lnTo>
                  <a:cubicBezTo>
                    <a:pt x="315" y="706"/>
                    <a:pt x="349" y="596"/>
                    <a:pt x="392" y="460"/>
                  </a:cubicBezTo>
                  <a:cubicBezTo>
                    <a:pt x="460" y="349"/>
                    <a:pt x="460" y="213"/>
                    <a:pt x="528" y="103"/>
                  </a:cubicBezTo>
                  <a:cubicBezTo>
                    <a:pt x="528" y="35"/>
                    <a:pt x="494" y="1"/>
                    <a:pt x="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1" name="Google Shape;701;p32"/>
            <p:cNvSpPr/>
            <p:nvPr/>
          </p:nvSpPr>
          <p:spPr>
            <a:xfrm>
              <a:off x="5610857" y="448353"/>
              <a:ext cx="17072" cy="24315"/>
            </a:xfrm>
            <a:custGeom>
              <a:avLst/>
              <a:gdLst/>
              <a:ahLst/>
              <a:cxnLst/>
              <a:rect l="l" t="t" r="r" b="b"/>
              <a:pathLst>
                <a:path w="502" h="715" extrusionOk="0">
                  <a:moveTo>
                    <a:pt x="391" y="1"/>
                  </a:moveTo>
                  <a:cubicBezTo>
                    <a:pt x="357" y="1"/>
                    <a:pt x="357" y="1"/>
                    <a:pt x="323" y="35"/>
                  </a:cubicBezTo>
                  <a:cubicBezTo>
                    <a:pt x="255" y="111"/>
                    <a:pt x="179" y="213"/>
                    <a:pt x="145" y="324"/>
                  </a:cubicBezTo>
                  <a:cubicBezTo>
                    <a:pt x="77" y="426"/>
                    <a:pt x="1" y="536"/>
                    <a:pt x="77" y="638"/>
                  </a:cubicBezTo>
                  <a:cubicBezTo>
                    <a:pt x="111" y="714"/>
                    <a:pt x="145" y="714"/>
                    <a:pt x="213" y="714"/>
                  </a:cubicBezTo>
                  <a:lnTo>
                    <a:pt x="289" y="714"/>
                  </a:lnTo>
                  <a:cubicBezTo>
                    <a:pt x="391" y="638"/>
                    <a:pt x="391" y="536"/>
                    <a:pt x="425" y="392"/>
                  </a:cubicBezTo>
                  <a:cubicBezTo>
                    <a:pt x="468" y="324"/>
                    <a:pt x="502" y="213"/>
                    <a:pt x="502" y="111"/>
                  </a:cubicBezTo>
                  <a:cubicBezTo>
                    <a:pt x="502" y="35"/>
                    <a:pt x="425" y="1"/>
                    <a:pt x="3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2" name="Google Shape;702;p32"/>
            <p:cNvSpPr/>
            <p:nvPr/>
          </p:nvSpPr>
          <p:spPr>
            <a:xfrm>
              <a:off x="5626739" y="387105"/>
              <a:ext cx="19112" cy="21731"/>
            </a:xfrm>
            <a:custGeom>
              <a:avLst/>
              <a:gdLst/>
              <a:ahLst/>
              <a:cxnLst/>
              <a:rect l="l" t="t" r="r" b="b"/>
              <a:pathLst>
                <a:path w="562" h="639" extrusionOk="0">
                  <a:moveTo>
                    <a:pt x="349" y="1"/>
                  </a:moveTo>
                  <a:cubicBezTo>
                    <a:pt x="349" y="1"/>
                    <a:pt x="315" y="1"/>
                    <a:pt x="315" y="35"/>
                  </a:cubicBezTo>
                  <a:cubicBezTo>
                    <a:pt x="213" y="137"/>
                    <a:pt x="171" y="247"/>
                    <a:pt x="69" y="315"/>
                  </a:cubicBezTo>
                  <a:cubicBezTo>
                    <a:pt x="1" y="392"/>
                    <a:pt x="1" y="528"/>
                    <a:pt x="69" y="562"/>
                  </a:cubicBezTo>
                  <a:cubicBezTo>
                    <a:pt x="103" y="604"/>
                    <a:pt x="137" y="638"/>
                    <a:pt x="213" y="638"/>
                  </a:cubicBezTo>
                  <a:cubicBezTo>
                    <a:pt x="247" y="638"/>
                    <a:pt x="281" y="604"/>
                    <a:pt x="315" y="562"/>
                  </a:cubicBezTo>
                  <a:cubicBezTo>
                    <a:pt x="426" y="460"/>
                    <a:pt x="562" y="213"/>
                    <a:pt x="460" y="35"/>
                  </a:cubicBezTo>
                  <a:cubicBezTo>
                    <a:pt x="426" y="35"/>
                    <a:pt x="383" y="1"/>
                    <a:pt x="3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3" name="Google Shape;703;p32"/>
            <p:cNvSpPr/>
            <p:nvPr/>
          </p:nvSpPr>
          <p:spPr>
            <a:xfrm>
              <a:off x="5590657" y="348405"/>
              <a:ext cx="15609" cy="27784"/>
            </a:xfrm>
            <a:custGeom>
              <a:avLst/>
              <a:gdLst/>
              <a:ahLst/>
              <a:cxnLst/>
              <a:rect l="l" t="t" r="r" b="b"/>
              <a:pathLst>
                <a:path w="459" h="817" extrusionOk="0">
                  <a:moveTo>
                    <a:pt x="314" y="1"/>
                  </a:moveTo>
                  <a:cubicBezTo>
                    <a:pt x="280" y="1"/>
                    <a:pt x="246" y="43"/>
                    <a:pt x="246" y="77"/>
                  </a:cubicBezTo>
                  <a:cubicBezTo>
                    <a:pt x="170" y="179"/>
                    <a:pt x="136" y="290"/>
                    <a:pt x="102" y="391"/>
                  </a:cubicBezTo>
                  <a:cubicBezTo>
                    <a:pt x="68" y="468"/>
                    <a:pt x="34" y="502"/>
                    <a:pt x="34" y="536"/>
                  </a:cubicBezTo>
                  <a:cubicBezTo>
                    <a:pt x="0" y="604"/>
                    <a:pt x="34" y="680"/>
                    <a:pt x="34" y="748"/>
                  </a:cubicBezTo>
                  <a:cubicBezTo>
                    <a:pt x="34" y="816"/>
                    <a:pt x="102" y="816"/>
                    <a:pt x="136" y="816"/>
                  </a:cubicBezTo>
                  <a:cubicBezTo>
                    <a:pt x="212" y="816"/>
                    <a:pt x="246" y="816"/>
                    <a:pt x="280" y="782"/>
                  </a:cubicBezTo>
                  <a:cubicBezTo>
                    <a:pt x="459" y="638"/>
                    <a:pt x="459" y="357"/>
                    <a:pt x="425" y="111"/>
                  </a:cubicBezTo>
                  <a:cubicBezTo>
                    <a:pt x="425" y="77"/>
                    <a:pt x="348" y="1"/>
                    <a:pt x="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4" name="Google Shape;704;p32"/>
            <p:cNvSpPr/>
            <p:nvPr/>
          </p:nvSpPr>
          <p:spPr>
            <a:xfrm>
              <a:off x="5540087" y="353336"/>
              <a:ext cx="16800" cy="25438"/>
            </a:xfrm>
            <a:custGeom>
              <a:avLst/>
              <a:gdLst/>
              <a:ahLst/>
              <a:cxnLst/>
              <a:rect l="l" t="t" r="r" b="b"/>
              <a:pathLst>
                <a:path w="494" h="748" extrusionOk="0">
                  <a:moveTo>
                    <a:pt x="383" y="0"/>
                  </a:moveTo>
                  <a:cubicBezTo>
                    <a:pt x="349" y="0"/>
                    <a:pt x="349" y="0"/>
                    <a:pt x="315" y="34"/>
                  </a:cubicBezTo>
                  <a:cubicBezTo>
                    <a:pt x="247" y="111"/>
                    <a:pt x="213" y="212"/>
                    <a:pt x="170" y="323"/>
                  </a:cubicBezTo>
                  <a:cubicBezTo>
                    <a:pt x="136" y="425"/>
                    <a:pt x="34" y="535"/>
                    <a:pt x="34" y="603"/>
                  </a:cubicBezTo>
                  <a:cubicBezTo>
                    <a:pt x="0" y="671"/>
                    <a:pt x="34" y="748"/>
                    <a:pt x="102" y="748"/>
                  </a:cubicBezTo>
                  <a:lnTo>
                    <a:pt x="136" y="748"/>
                  </a:lnTo>
                  <a:cubicBezTo>
                    <a:pt x="281" y="705"/>
                    <a:pt x="349" y="569"/>
                    <a:pt x="425" y="459"/>
                  </a:cubicBezTo>
                  <a:cubicBezTo>
                    <a:pt x="459" y="323"/>
                    <a:pt x="493" y="178"/>
                    <a:pt x="459" y="34"/>
                  </a:cubicBezTo>
                  <a:cubicBezTo>
                    <a:pt x="459" y="0"/>
                    <a:pt x="425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5" name="Google Shape;705;p32"/>
            <p:cNvSpPr/>
            <p:nvPr/>
          </p:nvSpPr>
          <p:spPr>
            <a:xfrm>
              <a:off x="5490675" y="354492"/>
              <a:ext cx="14487" cy="25438"/>
            </a:xfrm>
            <a:custGeom>
              <a:avLst/>
              <a:gdLst/>
              <a:ahLst/>
              <a:cxnLst/>
              <a:rect l="l" t="t" r="r" b="b"/>
              <a:pathLst>
                <a:path w="426" h="748" extrusionOk="0">
                  <a:moveTo>
                    <a:pt x="315" y="0"/>
                  </a:moveTo>
                  <a:cubicBezTo>
                    <a:pt x="281" y="0"/>
                    <a:pt x="247" y="34"/>
                    <a:pt x="213" y="77"/>
                  </a:cubicBezTo>
                  <a:cubicBezTo>
                    <a:pt x="179" y="178"/>
                    <a:pt x="137" y="289"/>
                    <a:pt x="103" y="357"/>
                  </a:cubicBezTo>
                  <a:cubicBezTo>
                    <a:pt x="69" y="459"/>
                    <a:pt x="1" y="535"/>
                    <a:pt x="69" y="671"/>
                  </a:cubicBezTo>
                  <a:cubicBezTo>
                    <a:pt x="69" y="714"/>
                    <a:pt x="137" y="748"/>
                    <a:pt x="179" y="748"/>
                  </a:cubicBezTo>
                  <a:lnTo>
                    <a:pt x="213" y="748"/>
                  </a:lnTo>
                  <a:cubicBezTo>
                    <a:pt x="349" y="714"/>
                    <a:pt x="392" y="569"/>
                    <a:pt x="426" y="459"/>
                  </a:cubicBezTo>
                  <a:lnTo>
                    <a:pt x="426" y="111"/>
                  </a:lnTo>
                  <a:cubicBezTo>
                    <a:pt x="426" y="34"/>
                    <a:pt x="392" y="0"/>
                    <a:pt x="3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6" name="Google Shape;706;p32"/>
            <p:cNvSpPr/>
            <p:nvPr/>
          </p:nvSpPr>
          <p:spPr>
            <a:xfrm>
              <a:off x="5467856" y="330483"/>
              <a:ext cx="13025" cy="31253"/>
            </a:xfrm>
            <a:custGeom>
              <a:avLst/>
              <a:gdLst/>
              <a:ahLst/>
              <a:cxnLst/>
              <a:rect l="l" t="t" r="r" b="b"/>
              <a:pathLst>
                <a:path w="383" h="919" extrusionOk="0">
                  <a:moveTo>
                    <a:pt x="281" y="1"/>
                  </a:moveTo>
                  <a:cubicBezTo>
                    <a:pt x="281" y="1"/>
                    <a:pt x="247" y="1"/>
                    <a:pt x="247" y="35"/>
                  </a:cubicBezTo>
                  <a:cubicBezTo>
                    <a:pt x="213" y="179"/>
                    <a:pt x="137" y="315"/>
                    <a:pt x="103" y="460"/>
                  </a:cubicBezTo>
                  <a:cubicBezTo>
                    <a:pt x="69" y="570"/>
                    <a:pt x="1" y="706"/>
                    <a:pt x="35" y="817"/>
                  </a:cubicBezTo>
                  <a:cubicBezTo>
                    <a:pt x="35" y="884"/>
                    <a:pt x="103" y="918"/>
                    <a:pt x="171" y="918"/>
                  </a:cubicBezTo>
                  <a:cubicBezTo>
                    <a:pt x="213" y="918"/>
                    <a:pt x="213" y="918"/>
                    <a:pt x="247" y="884"/>
                  </a:cubicBezTo>
                  <a:cubicBezTo>
                    <a:pt x="349" y="783"/>
                    <a:pt x="349" y="638"/>
                    <a:pt x="349" y="494"/>
                  </a:cubicBezTo>
                  <a:cubicBezTo>
                    <a:pt x="383" y="358"/>
                    <a:pt x="349" y="213"/>
                    <a:pt x="349" y="69"/>
                  </a:cubicBezTo>
                  <a:cubicBezTo>
                    <a:pt x="349" y="35"/>
                    <a:pt x="315" y="1"/>
                    <a:pt x="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7" name="Google Shape;707;p32"/>
            <p:cNvSpPr/>
            <p:nvPr/>
          </p:nvSpPr>
          <p:spPr>
            <a:xfrm>
              <a:off x="5519581" y="257129"/>
              <a:ext cx="17922" cy="31219"/>
            </a:xfrm>
            <a:custGeom>
              <a:avLst/>
              <a:gdLst/>
              <a:ahLst/>
              <a:cxnLst/>
              <a:rect l="l" t="t" r="r" b="b"/>
              <a:pathLst>
                <a:path w="527" h="918" extrusionOk="0">
                  <a:moveTo>
                    <a:pt x="349" y="0"/>
                  </a:moveTo>
                  <a:cubicBezTo>
                    <a:pt x="315" y="0"/>
                    <a:pt x="281" y="0"/>
                    <a:pt x="281" y="34"/>
                  </a:cubicBezTo>
                  <a:cubicBezTo>
                    <a:pt x="247" y="179"/>
                    <a:pt x="213" y="315"/>
                    <a:pt x="136" y="459"/>
                  </a:cubicBezTo>
                  <a:cubicBezTo>
                    <a:pt x="102" y="561"/>
                    <a:pt x="34" y="671"/>
                    <a:pt x="0" y="816"/>
                  </a:cubicBezTo>
                  <a:cubicBezTo>
                    <a:pt x="0" y="884"/>
                    <a:pt x="68" y="918"/>
                    <a:pt x="102" y="918"/>
                  </a:cubicBezTo>
                  <a:lnTo>
                    <a:pt x="136" y="918"/>
                  </a:lnTo>
                  <a:cubicBezTo>
                    <a:pt x="493" y="816"/>
                    <a:pt x="527" y="349"/>
                    <a:pt x="425" y="34"/>
                  </a:cubicBezTo>
                  <a:cubicBezTo>
                    <a:pt x="425" y="0"/>
                    <a:pt x="391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8" name="Google Shape;708;p32"/>
            <p:cNvSpPr/>
            <p:nvPr/>
          </p:nvSpPr>
          <p:spPr>
            <a:xfrm>
              <a:off x="5544712" y="293245"/>
              <a:ext cx="18228" cy="28906"/>
            </a:xfrm>
            <a:custGeom>
              <a:avLst/>
              <a:gdLst/>
              <a:ahLst/>
              <a:cxnLst/>
              <a:rect l="l" t="t" r="r" b="b"/>
              <a:pathLst>
                <a:path w="536" h="850" extrusionOk="0">
                  <a:moveTo>
                    <a:pt x="357" y="0"/>
                  </a:moveTo>
                  <a:cubicBezTo>
                    <a:pt x="323" y="0"/>
                    <a:pt x="247" y="34"/>
                    <a:pt x="247" y="68"/>
                  </a:cubicBezTo>
                  <a:cubicBezTo>
                    <a:pt x="213" y="213"/>
                    <a:pt x="179" y="314"/>
                    <a:pt x="145" y="459"/>
                  </a:cubicBezTo>
                  <a:cubicBezTo>
                    <a:pt x="77" y="561"/>
                    <a:pt x="0" y="671"/>
                    <a:pt x="77" y="773"/>
                  </a:cubicBezTo>
                  <a:cubicBezTo>
                    <a:pt x="111" y="816"/>
                    <a:pt x="145" y="850"/>
                    <a:pt x="179" y="850"/>
                  </a:cubicBezTo>
                  <a:lnTo>
                    <a:pt x="179" y="850"/>
                  </a:lnTo>
                  <a:cubicBezTo>
                    <a:pt x="536" y="850"/>
                    <a:pt x="502" y="280"/>
                    <a:pt x="459" y="68"/>
                  </a:cubicBezTo>
                  <a:cubicBezTo>
                    <a:pt x="459" y="34"/>
                    <a:pt x="391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9" name="Google Shape;709;p32"/>
            <p:cNvSpPr/>
            <p:nvPr/>
          </p:nvSpPr>
          <p:spPr>
            <a:xfrm>
              <a:off x="5599022" y="294401"/>
              <a:ext cx="19112" cy="31219"/>
            </a:xfrm>
            <a:custGeom>
              <a:avLst/>
              <a:gdLst/>
              <a:ahLst/>
              <a:cxnLst/>
              <a:rect l="l" t="t" r="r" b="b"/>
              <a:pathLst>
                <a:path w="562" h="918" extrusionOk="0">
                  <a:moveTo>
                    <a:pt x="459" y="0"/>
                  </a:moveTo>
                  <a:cubicBezTo>
                    <a:pt x="391" y="0"/>
                    <a:pt x="349" y="0"/>
                    <a:pt x="349" y="68"/>
                  </a:cubicBezTo>
                  <a:cubicBezTo>
                    <a:pt x="281" y="314"/>
                    <a:pt x="102" y="493"/>
                    <a:pt x="34" y="739"/>
                  </a:cubicBezTo>
                  <a:cubicBezTo>
                    <a:pt x="0" y="850"/>
                    <a:pt x="68" y="918"/>
                    <a:pt x="179" y="918"/>
                  </a:cubicBezTo>
                  <a:lnTo>
                    <a:pt x="247" y="918"/>
                  </a:lnTo>
                  <a:cubicBezTo>
                    <a:pt x="493" y="782"/>
                    <a:pt x="561" y="391"/>
                    <a:pt x="561" y="102"/>
                  </a:cubicBezTo>
                  <a:cubicBezTo>
                    <a:pt x="561" y="34"/>
                    <a:pt x="527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0" name="Google Shape;710;p32"/>
            <p:cNvSpPr/>
            <p:nvPr/>
          </p:nvSpPr>
          <p:spPr>
            <a:xfrm>
              <a:off x="5597866" y="234310"/>
              <a:ext cx="16800" cy="26322"/>
            </a:xfrm>
            <a:custGeom>
              <a:avLst/>
              <a:gdLst/>
              <a:ahLst/>
              <a:cxnLst/>
              <a:rect l="l" t="t" r="r" b="b"/>
              <a:pathLst>
                <a:path w="494" h="774" extrusionOk="0">
                  <a:moveTo>
                    <a:pt x="383" y="0"/>
                  </a:moveTo>
                  <a:cubicBezTo>
                    <a:pt x="349" y="0"/>
                    <a:pt x="281" y="34"/>
                    <a:pt x="281" y="68"/>
                  </a:cubicBezTo>
                  <a:cubicBezTo>
                    <a:pt x="247" y="170"/>
                    <a:pt x="213" y="281"/>
                    <a:pt x="170" y="349"/>
                  </a:cubicBezTo>
                  <a:cubicBezTo>
                    <a:pt x="136" y="382"/>
                    <a:pt x="102" y="459"/>
                    <a:pt x="68" y="493"/>
                  </a:cubicBezTo>
                  <a:cubicBezTo>
                    <a:pt x="68" y="527"/>
                    <a:pt x="34" y="561"/>
                    <a:pt x="0" y="637"/>
                  </a:cubicBezTo>
                  <a:cubicBezTo>
                    <a:pt x="0" y="705"/>
                    <a:pt x="34" y="773"/>
                    <a:pt x="102" y="773"/>
                  </a:cubicBezTo>
                  <a:lnTo>
                    <a:pt x="102" y="773"/>
                  </a:lnTo>
                  <a:cubicBezTo>
                    <a:pt x="247" y="773"/>
                    <a:pt x="383" y="595"/>
                    <a:pt x="425" y="493"/>
                  </a:cubicBezTo>
                  <a:cubicBezTo>
                    <a:pt x="493" y="349"/>
                    <a:pt x="493" y="213"/>
                    <a:pt x="459" y="68"/>
                  </a:cubicBezTo>
                  <a:cubicBezTo>
                    <a:pt x="459" y="34"/>
                    <a:pt x="425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1" name="Google Shape;711;p32"/>
            <p:cNvSpPr/>
            <p:nvPr/>
          </p:nvSpPr>
          <p:spPr>
            <a:xfrm>
              <a:off x="5581985" y="205403"/>
              <a:ext cx="19384" cy="21697"/>
            </a:xfrm>
            <a:custGeom>
              <a:avLst/>
              <a:gdLst/>
              <a:ahLst/>
              <a:cxnLst/>
              <a:rect l="l" t="t" r="r" b="b"/>
              <a:pathLst>
                <a:path w="570" h="638" extrusionOk="0">
                  <a:moveTo>
                    <a:pt x="425" y="1"/>
                  </a:moveTo>
                  <a:cubicBezTo>
                    <a:pt x="391" y="1"/>
                    <a:pt x="391" y="1"/>
                    <a:pt x="357" y="35"/>
                  </a:cubicBezTo>
                  <a:cubicBezTo>
                    <a:pt x="289" y="103"/>
                    <a:pt x="213" y="171"/>
                    <a:pt x="179" y="247"/>
                  </a:cubicBezTo>
                  <a:cubicBezTo>
                    <a:pt x="111" y="315"/>
                    <a:pt x="0" y="383"/>
                    <a:pt x="0" y="493"/>
                  </a:cubicBezTo>
                  <a:cubicBezTo>
                    <a:pt x="0" y="595"/>
                    <a:pt x="77" y="638"/>
                    <a:pt x="145" y="638"/>
                  </a:cubicBezTo>
                  <a:lnTo>
                    <a:pt x="145" y="638"/>
                  </a:lnTo>
                  <a:cubicBezTo>
                    <a:pt x="289" y="638"/>
                    <a:pt x="357" y="527"/>
                    <a:pt x="425" y="425"/>
                  </a:cubicBezTo>
                  <a:cubicBezTo>
                    <a:pt x="467" y="349"/>
                    <a:pt x="501" y="247"/>
                    <a:pt x="535" y="137"/>
                  </a:cubicBezTo>
                  <a:cubicBezTo>
                    <a:pt x="569" y="69"/>
                    <a:pt x="501" y="1"/>
                    <a:pt x="4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2" name="Google Shape;712;p32"/>
            <p:cNvSpPr/>
            <p:nvPr/>
          </p:nvSpPr>
          <p:spPr>
            <a:xfrm>
              <a:off x="5660270" y="252198"/>
              <a:ext cx="13331" cy="27784"/>
            </a:xfrm>
            <a:custGeom>
              <a:avLst/>
              <a:gdLst/>
              <a:ahLst/>
              <a:cxnLst/>
              <a:rect l="l" t="t" r="r" b="b"/>
              <a:pathLst>
                <a:path w="392" h="817" extrusionOk="0">
                  <a:moveTo>
                    <a:pt x="289" y="1"/>
                  </a:moveTo>
                  <a:cubicBezTo>
                    <a:pt x="247" y="1"/>
                    <a:pt x="213" y="35"/>
                    <a:pt x="179" y="69"/>
                  </a:cubicBezTo>
                  <a:cubicBezTo>
                    <a:pt x="111" y="281"/>
                    <a:pt x="0" y="536"/>
                    <a:pt x="34" y="748"/>
                  </a:cubicBezTo>
                  <a:cubicBezTo>
                    <a:pt x="34" y="782"/>
                    <a:pt x="111" y="816"/>
                    <a:pt x="145" y="816"/>
                  </a:cubicBezTo>
                  <a:cubicBezTo>
                    <a:pt x="145" y="816"/>
                    <a:pt x="179" y="816"/>
                    <a:pt x="179" y="782"/>
                  </a:cubicBezTo>
                  <a:cubicBezTo>
                    <a:pt x="357" y="638"/>
                    <a:pt x="391" y="324"/>
                    <a:pt x="357" y="111"/>
                  </a:cubicBezTo>
                  <a:cubicBezTo>
                    <a:pt x="357" y="35"/>
                    <a:pt x="323" y="1"/>
                    <a:pt x="2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3" name="Google Shape;713;p32"/>
            <p:cNvSpPr/>
            <p:nvPr/>
          </p:nvSpPr>
          <p:spPr>
            <a:xfrm>
              <a:off x="5671254" y="320961"/>
              <a:ext cx="15609" cy="22853"/>
            </a:xfrm>
            <a:custGeom>
              <a:avLst/>
              <a:gdLst/>
              <a:ahLst/>
              <a:cxnLst/>
              <a:rect l="l" t="t" r="r" b="b"/>
              <a:pathLst>
                <a:path w="459" h="672" extrusionOk="0">
                  <a:moveTo>
                    <a:pt x="314" y="1"/>
                  </a:moveTo>
                  <a:cubicBezTo>
                    <a:pt x="280" y="1"/>
                    <a:pt x="246" y="1"/>
                    <a:pt x="212" y="69"/>
                  </a:cubicBezTo>
                  <a:cubicBezTo>
                    <a:pt x="178" y="137"/>
                    <a:pt x="136" y="247"/>
                    <a:pt x="102" y="315"/>
                  </a:cubicBezTo>
                  <a:cubicBezTo>
                    <a:pt x="68" y="383"/>
                    <a:pt x="34" y="425"/>
                    <a:pt x="34" y="493"/>
                  </a:cubicBezTo>
                  <a:lnTo>
                    <a:pt x="34" y="527"/>
                  </a:lnTo>
                  <a:cubicBezTo>
                    <a:pt x="0" y="595"/>
                    <a:pt x="68" y="672"/>
                    <a:pt x="136" y="672"/>
                  </a:cubicBezTo>
                  <a:lnTo>
                    <a:pt x="178" y="672"/>
                  </a:lnTo>
                  <a:lnTo>
                    <a:pt x="212" y="638"/>
                  </a:lnTo>
                  <a:cubicBezTo>
                    <a:pt x="314" y="595"/>
                    <a:pt x="348" y="493"/>
                    <a:pt x="391" y="425"/>
                  </a:cubicBezTo>
                  <a:cubicBezTo>
                    <a:pt x="425" y="315"/>
                    <a:pt x="459" y="213"/>
                    <a:pt x="459" y="103"/>
                  </a:cubicBezTo>
                  <a:cubicBezTo>
                    <a:pt x="425" y="35"/>
                    <a:pt x="391" y="1"/>
                    <a:pt x="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4" name="Google Shape;714;p32"/>
            <p:cNvSpPr/>
            <p:nvPr/>
          </p:nvSpPr>
          <p:spPr>
            <a:xfrm>
              <a:off x="5624154" y="515960"/>
              <a:ext cx="17072" cy="31253"/>
            </a:xfrm>
            <a:custGeom>
              <a:avLst/>
              <a:gdLst/>
              <a:ahLst/>
              <a:cxnLst/>
              <a:rect l="l" t="t" r="r" b="b"/>
              <a:pathLst>
                <a:path w="502" h="919" extrusionOk="0">
                  <a:moveTo>
                    <a:pt x="391" y="1"/>
                  </a:moveTo>
                  <a:cubicBezTo>
                    <a:pt x="357" y="1"/>
                    <a:pt x="323" y="35"/>
                    <a:pt x="289" y="69"/>
                  </a:cubicBezTo>
                  <a:cubicBezTo>
                    <a:pt x="247" y="213"/>
                    <a:pt x="179" y="349"/>
                    <a:pt x="145" y="459"/>
                  </a:cubicBezTo>
                  <a:cubicBezTo>
                    <a:pt x="111" y="595"/>
                    <a:pt x="0" y="706"/>
                    <a:pt x="34" y="850"/>
                  </a:cubicBezTo>
                  <a:cubicBezTo>
                    <a:pt x="77" y="884"/>
                    <a:pt x="111" y="918"/>
                    <a:pt x="179" y="918"/>
                  </a:cubicBezTo>
                  <a:lnTo>
                    <a:pt x="213" y="918"/>
                  </a:lnTo>
                  <a:cubicBezTo>
                    <a:pt x="357" y="850"/>
                    <a:pt x="391" y="672"/>
                    <a:pt x="425" y="561"/>
                  </a:cubicBezTo>
                  <a:cubicBezTo>
                    <a:pt x="502" y="425"/>
                    <a:pt x="502" y="247"/>
                    <a:pt x="502" y="103"/>
                  </a:cubicBezTo>
                  <a:cubicBezTo>
                    <a:pt x="502" y="35"/>
                    <a:pt x="425" y="1"/>
                    <a:pt x="3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5" name="Google Shape;715;p32"/>
            <p:cNvSpPr/>
            <p:nvPr/>
          </p:nvSpPr>
          <p:spPr>
            <a:xfrm>
              <a:off x="5661426" y="498922"/>
              <a:ext cx="17072" cy="25472"/>
            </a:xfrm>
            <a:custGeom>
              <a:avLst/>
              <a:gdLst/>
              <a:ahLst/>
              <a:cxnLst/>
              <a:rect l="l" t="t" r="r" b="b"/>
              <a:pathLst>
                <a:path w="502" h="749" extrusionOk="0">
                  <a:moveTo>
                    <a:pt x="357" y="0"/>
                  </a:moveTo>
                  <a:cubicBezTo>
                    <a:pt x="323" y="0"/>
                    <a:pt x="323" y="0"/>
                    <a:pt x="289" y="34"/>
                  </a:cubicBezTo>
                  <a:cubicBezTo>
                    <a:pt x="255" y="145"/>
                    <a:pt x="179" y="247"/>
                    <a:pt x="145" y="323"/>
                  </a:cubicBezTo>
                  <a:cubicBezTo>
                    <a:pt x="77" y="425"/>
                    <a:pt x="77" y="536"/>
                    <a:pt x="43" y="638"/>
                  </a:cubicBezTo>
                  <a:cubicBezTo>
                    <a:pt x="0" y="714"/>
                    <a:pt x="77" y="748"/>
                    <a:pt x="111" y="748"/>
                  </a:cubicBezTo>
                  <a:cubicBezTo>
                    <a:pt x="145" y="748"/>
                    <a:pt x="179" y="748"/>
                    <a:pt x="179" y="714"/>
                  </a:cubicBezTo>
                  <a:cubicBezTo>
                    <a:pt x="289" y="638"/>
                    <a:pt x="357" y="570"/>
                    <a:pt x="391" y="459"/>
                  </a:cubicBezTo>
                  <a:cubicBezTo>
                    <a:pt x="425" y="357"/>
                    <a:pt x="467" y="247"/>
                    <a:pt x="467" y="111"/>
                  </a:cubicBezTo>
                  <a:cubicBezTo>
                    <a:pt x="501" y="77"/>
                    <a:pt x="425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6" name="Google Shape;716;p32"/>
            <p:cNvSpPr/>
            <p:nvPr/>
          </p:nvSpPr>
          <p:spPr>
            <a:xfrm>
              <a:off x="5660270" y="447197"/>
              <a:ext cx="14453" cy="21731"/>
            </a:xfrm>
            <a:custGeom>
              <a:avLst/>
              <a:gdLst/>
              <a:ahLst/>
              <a:cxnLst/>
              <a:rect l="l" t="t" r="r" b="b"/>
              <a:pathLst>
                <a:path w="425" h="639" extrusionOk="0">
                  <a:moveTo>
                    <a:pt x="323" y="1"/>
                  </a:moveTo>
                  <a:cubicBezTo>
                    <a:pt x="289" y="1"/>
                    <a:pt x="247" y="35"/>
                    <a:pt x="213" y="35"/>
                  </a:cubicBezTo>
                  <a:cubicBezTo>
                    <a:pt x="145" y="179"/>
                    <a:pt x="77" y="281"/>
                    <a:pt x="0" y="392"/>
                  </a:cubicBezTo>
                  <a:lnTo>
                    <a:pt x="0" y="570"/>
                  </a:lnTo>
                  <a:lnTo>
                    <a:pt x="34" y="570"/>
                  </a:lnTo>
                  <a:cubicBezTo>
                    <a:pt x="77" y="604"/>
                    <a:pt x="111" y="638"/>
                    <a:pt x="145" y="638"/>
                  </a:cubicBezTo>
                  <a:lnTo>
                    <a:pt x="179" y="638"/>
                  </a:lnTo>
                  <a:lnTo>
                    <a:pt x="213" y="638"/>
                  </a:lnTo>
                  <a:cubicBezTo>
                    <a:pt x="247" y="638"/>
                    <a:pt x="323" y="570"/>
                    <a:pt x="323" y="536"/>
                  </a:cubicBezTo>
                  <a:cubicBezTo>
                    <a:pt x="357" y="392"/>
                    <a:pt x="391" y="247"/>
                    <a:pt x="425" y="145"/>
                  </a:cubicBezTo>
                  <a:cubicBezTo>
                    <a:pt x="425" y="69"/>
                    <a:pt x="391" y="1"/>
                    <a:pt x="3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7" name="Google Shape;717;p32"/>
            <p:cNvSpPr/>
            <p:nvPr/>
          </p:nvSpPr>
          <p:spPr>
            <a:xfrm>
              <a:off x="5707336" y="491713"/>
              <a:ext cx="14487" cy="20541"/>
            </a:xfrm>
            <a:custGeom>
              <a:avLst/>
              <a:gdLst/>
              <a:ahLst/>
              <a:cxnLst/>
              <a:rect l="l" t="t" r="r" b="b"/>
              <a:pathLst>
                <a:path w="426" h="604" extrusionOk="0">
                  <a:moveTo>
                    <a:pt x="247" y="0"/>
                  </a:moveTo>
                  <a:cubicBezTo>
                    <a:pt x="213" y="0"/>
                    <a:pt x="213" y="0"/>
                    <a:pt x="179" y="34"/>
                  </a:cubicBezTo>
                  <a:cubicBezTo>
                    <a:pt x="103" y="111"/>
                    <a:pt x="69" y="212"/>
                    <a:pt x="35" y="323"/>
                  </a:cubicBezTo>
                  <a:cubicBezTo>
                    <a:pt x="35" y="391"/>
                    <a:pt x="1" y="501"/>
                    <a:pt x="35" y="569"/>
                  </a:cubicBezTo>
                  <a:cubicBezTo>
                    <a:pt x="35" y="603"/>
                    <a:pt x="69" y="603"/>
                    <a:pt x="103" y="603"/>
                  </a:cubicBezTo>
                  <a:cubicBezTo>
                    <a:pt x="179" y="603"/>
                    <a:pt x="281" y="501"/>
                    <a:pt x="315" y="425"/>
                  </a:cubicBezTo>
                  <a:cubicBezTo>
                    <a:pt x="392" y="357"/>
                    <a:pt x="426" y="179"/>
                    <a:pt x="392" y="77"/>
                  </a:cubicBezTo>
                  <a:cubicBezTo>
                    <a:pt x="349" y="34"/>
                    <a:pt x="315" y="0"/>
                    <a:pt x="2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8" name="Google Shape;718;p32"/>
            <p:cNvSpPr/>
            <p:nvPr/>
          </p:nvSpPr>
          <p:spPr>
            <a:xfrm>
              <a:off x="5753008" y="444884"/>
              <a:ext cx="16766" cy="26322"/>
            </a:xfrm>
            <a:custGeom>
              <a:avLst/>
              <a:gdLst/>
              <a:ahLst/>
              <a:cxnLst/>
              <a:rect l="l" t="t" r="r" b="b"/>
              <a:pathLst>
                <a:path w="493" h="774" extrusionOk="0">
                  <a:moveTo>
                    <a:pt x="357" y="1"/>
                  </a:moveTo>
                  <a:cubicBezTo>
                    <a:pt x="323" y="1"/>
                    <a:pt x="280" y="35"/>
                    <a:pt x="246" y="69"/>
                  </a:cubicBezTo>
                  <a:cubicBezTo>
                    <a:pt x="212" y="213"/>
                    <a:pt x="111" y="349"/>
                    <a:pt x="34" y="460"/>
                  </a:cubicBezTo>
                  <a:cubicBezTo>
                    <a:pt x="0" y="562"/>
                    <a:pt x="34" y="638"/>
                    <a:pt x="68" y="706"/>
                  </a:cubicBezTo>
                  <a:cubicBezTo>
                    <a:pt x="111" y="740"/>
                    <a:pt x="145" y="774"/>
                    <a:pt x="179" y="774"/>
                  </a:cubicBezTo>
                  <a:lnTo>
                    <a:pt x="212" y="774"/>
                  </a:lnTo>
                  <a:cubicBezTo>
                    <a:pt x="280" y="774"/>
                    <a:pt x="357" y="740"/>
                    <a:pt x="391" y="672"/>
                  </a:cubicBezTo>
                  <a:cubicBezTo>
                    <a:pt x="459" y="494"/>
                    <a:pt x="493" y="349"/>
                    <a:pt x="493" y="137"/>
                  </a:cubicBezTo>
                  <a:cubicBezTo>
                    <a:pt x="493" y="69"/>
                    <a:pt x="425" y="1"/>
                    <a:pt x="3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9" name="Google Shape;719;p32"/>
            <p:cNvSpPr/>
            <p:nvPr/>
          </p:nvSpPr>
          <p:spPr>
            <a:xfrm>
              <a:off x="5725258" y="411115"/>
              <a:ext cx="17072" cy="30063"/>
            </a:xfrm>
            <a:custGeom>
              <a:avLst/>
              <a:gdLst/>
              <a:ahLst/>
              <a:cxnLst/>
              <a:rect l="l" t="t" r="r" b="b"/>
              <a:pathLst>
                <a:path w="502" h="884" extrusionOk="0">
                  <a:moveTo>
                    <a:pt x="357" y="0"/>
                  </a:moveTo>
                  <a:cubicBezTo>
                    <a:pt x="323" y="0"/>
                    <a:pt x="289" y="34"/>
                    <a:pt x="289" y="110"/>
                  </a:cubicBezTo>
                  <a:cubicBezTo>
                    <a:pt x="247" y="212"/>
                    <a:pt x="213" y="323"/>
                    <a:pt x="145" y="425"/>
                  </a:cubicBezTo>
                  <a:cubicBezTo>
                    <a:pt x="111" y="535"/>
                    <a:pt x="1" y="637"/>
                    <a:pt x="1" y="748"/>
                  </a:cubicBezTo>
                  <a:cubicBezTo>
                    <a:pt x="1" y="850"/>
                    <a:pt x="35" y="884"/>
                    <a:pt x="145" y="884"/>
                  </a:cubicBezTo>
                  <a:lnTo>
                    <a:pt x="179" y="884"/>
                  </a:lnTo>
                  <a:cubicBezTo>
                    <a:pt x="323" y="850"/>
                    <a:pt x="357" y="671"/>
                    <a:pt x="425" y="569"/>
                  </a:cubicBezTo>
                  <a:cubicBezTo>
                    <a:pt x="459" y="425"/>
                    <a:pt x="502" y="246"/>
                    <a:pt x="502" y="110"/>
                  </a:cubicBezTo>
                  <a:cubicBezTo>
                    <a:pt x="502" y="68"/>
                    <a:pt x="425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0" name="Google Shape;720;p32"/>
            <p:cNvSpPr/>
            <p:nvPr/>
          </p:nvSpPr>
          <p:spPr>
            <a:xfrm>
              <a:off x="5720633" y="371530"/>
              <a:ext cx="15643" cy="22853"/>
            </a:xfrm>
            <a:custGeom>
              <a:avLst/>
              <a:gdLst/>
              <a:ahLst/>
              <a:cxnLst/>
              <a:rect l="l" t="t" r="r" b="b"/>
              <a:pathLst>
                <a:path w="460" h="672" extrusionOk="0">
                  <a:moveTo>
                    <a:pt x="349" y="0"/>
                  </a:moveTo>
                  <a:cubicBezTo>
                    <a:pt x="315" y="0"/>
                    <a:pt x="281" y="0"/>
                    <a:pt x="247" y="34"/>
                  </a:cubicBezTo>
                  <a:cubicBezTo>
                    <a:pt x="213" y="136"/>
                    <a:pt x="103" y="213"/>
                    <a:pt x="69" y="315"/>
                  </a:cubicBezTo>
                  <a:cubicBezTo>
                    <a:pt x="35" y="425"/>
                    <a:pt x="1" y="527"/>
                    <a:pt x="35" y="595"/>
                  </a:cubicBezTo>
                  <a:cubicBezTo>
                    <a:pt x="35" y="671"/>
                    <a:pt x="69" y="671"/>
                    <a:pt x="103" y="671"/>
                  </a:cubicBezTo>
                  <a:lnTo>
                    <a:pt x="171" y="671"/>
                  </a:lnTo>
                  <a:cubicBezTo>
                    <a:pt x="247" y="637"/>
                    <a:pt x="315" y="527"/>
                    <a:pt x="349" y="425"/>
                  </a:cubicBezTo>
                  <a:cubicBezTo>
                    <a:pt x="383" y="315"/>
                    <a:pt x="425" y="213"/>
                    <a:pt x="459" y="136"/>
                  </a:cubicBezTo>
                  <a:cubicBezTo>
                    <a:pt x="459" y="34"/>
                    <a:pt x="425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1" name="Google Shape;721;p32"/>
            <p:cNvSpPr/>
            <p:nvPr/>
          </p:nvSpPr>
          <p:spPr>
            <a:xfrm>
              <a:off x="5789090" y="307664"/>
              <a:ext cx="15643" cy="30097"/>
            </a:xfrm>
            <a:custGeom>
              <a:avLst/>
              <a:gdLst/>
              <a:ahLst/>
              <a:cxnLst/>
              <a:rect l="l" t="t" r="r" b="b"/>
              <a:pathLst>
                <a:path w="460" h="885" extrusionOk="0">
                  <a:moveTo>
                    <a:pt x="324" y="1"/>
                  </a:moveTo>
                  <a:cubicBezTo>
                    <a:pt x="281" y="1"/>
                    <a:pt x="281" y="35"/>
                    <a:pt x="247" y="69"/>
                  </a:cubicBezTo>
                  <a:cubicBezTo>
                    <a:pt x="145" y="281"/>
                    <a:pt x="1" y="528"/>
                    <a:pt x="35" y="774"/>
                  </a:cubicBezTo>
                  <a:cubicBezTo>
                    <a:pt x="35" y="850"/>
                    <a:pt x="69" y="884"/>
                    <a:pt x="111" y="884"/>
                  </a:cubicBezTo>
                  <a:cubicBezTo>
                    <a:pt x="145" y="884"/>
                    <a:pt x="179" y="850"/>
                    <a:pt x="213" y="850"/>
                  </a:cubicBezTo>
                  <a:cubicBezTo>
                    <a:pt x="358" y="672"/>
                    <a:pt x="392" y="349"/>
                    <a:pt x="460" y="137"/>
                  </a:cubicBezTo>
                  <a:cubicBezTo>
                    <a:pt x="460" y="69"/>
                    <a:pt x="392" y="1"/>
                    <a:pt x="3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2" name="Google Shape;722;p32"/>
            <p:cNvSpPr/>
            <p:nvPr/>
          </p:nvSpPr>
          <p:spPr>
            <a:xfrm>
              <a:off x="5784193" y="376155"/>
              <a:ext cx="12175" cy="19384"/>
            </a:xfrm>
            <a:custGeom>
              <a:avLst/>
              <a:gdLst/>
              <a:ahLst/>
              <a:cxnLst/>
              <a:rect l="l" t="t" r="r" b="b"/>
              <a:pathLst>
                <a:path w="358" h="570" extrusionOk="0">
                  <a:moveTo>
                    <a:pt x="255" y="0"/>
                  </a:moveTo>
                  <a:cubicBezTo>
                    <a:pt x="179" y="0"/>
                    <a:pt x="145" y="34"/>
                    <a:pt x="145" y="77"/>
                  </a:cubicBezTo>
                  <a:cubicBezTo>
                    <a:pt x="145" y="145"/>
                    <a:pt x="111" y="213"/>
                    <a:pt x="77" y="289"/>
                  </a:cubicBezTo>
                  <a:cubicBezTo>
                    <a:pt x="43" y="391"/>
                    <a:pt x="1" y="425"/>
                    <a:pt x="43" y="535"/>
                  </a:cubicBezTo>
                  <a:cubicBezTo>
                    <a:pt x="77" y="569"/>
                    <a:pt x="111" y="569"/>
                    <a:pt x="145" y="569"/>
                  </a:cubicBezTo>
                  <a:lnTo>
                    <a:pt x="179" y="569"/>
                  </a:lnTo>
                  <a:cubicBezTo>
                    <a:pt x="289" y="535"/>
                    <a:pt x="289" y="459"/>
                    <a:pt x="323" y="357"/>
                  </a:cubicBezTo>
                  <a:cubicBezTo>
                    <a:pt x="323" y="289"/>
                    <a:pt x="323" y="179"/>
                    <a:pt x="357" y="111"/>
                  </a:cubicBezTo>
                  <a:cubicBezTo>
                    <a:pt x="357" y="34"/>
                    <a:pt x="289" y="0"/>
                    <a:pt x="2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3" name="Google Shape;723;p32"/>
            <p:cNvSpPr/>
            <p:nvPr/>
          </p:nvSpPr>
          <p:spPr>
            <a:xfrm>
              <a:off x="5826363" y="359389"/>
              <a:ext cx="18228" cy="31219"/>
            </a:xfrm>
            <a:custGeom>
              <a:avLst/>
              <a:gdLst/>
              <a:ahLst/>
              <a:cxnLst/>
              <a:rect l="l" t="t" r="r" b="b"/>
              <a:pathLst>
                <a:path w="536" h="918" extrusionOk="0">
                  <a:moveTo>
                    <a:pt x="392" y="0"/>
                  </a:moveTo>
                  <a:cubicBezTo>
                    <a:pt x="358" y="0"/>
                    <a:pt x="324" y="0"/>
                    <a:pt x="324" y="34"/>
                  </a:cubicBezTo>
                  <a:cubicBezTo>
                    <a:pt x="247" y="179"/>
                    <a:pt x="179" y="281"/>
                    <a:pt x="145" y="425"/>
                  </a:cubicBezTo>
                  <a:cubicBezTo>
                    <a:pt x="77" y="570"/>
                    <a:pt x="1" y="672"/>
                    <a:pt x="35" y="816"/>
                  </a:cubicBezTo>
                  <a:cubicBezTo>
                    <a:pt x="35" y="884"/>
                    <a:pt x="111" y="918"/>
                    <a:pt x="179" y="918"/>
                  </a:cubicBezTo>
                  <a:lnTo>
                    <a:pt x="247" y="918"/>
                  </a:lnTo>
                  <a:cubicBezTo>
                    <a:pt x="392" y="850"/>
                    <a:pt x="426" y="672"/>
                    <a:pt x="460" y="527"/>
                  </a:cubicBezTo>
                  <a:cubicBezTo>
                    <a:pt x="502" y="391"/>
                    <a:pt x="536" y="247"/>
                    <a:pt x="536" y="102"/>
                  </a:cubicBezTo>
                  <a:cubicBezTo>
                    <a:pt x="536" y="34"/>
                    <a:pt x="460" y="0"/>
                    <a:pt x="3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4" name="Google Shape;724;p32"/>
            <p:cNvSpPr/>
            <p:nvPr/>
          </p:nvSpPr>
          <p:spPr>
            <a:xfrm>
              <a:off x="5837347" y="302767"/>
              <a:ext cx="17956" cy="19384"/>
            </a:xfrm>
            <a:custGeom>
              <a:avLst/>
              <a:gdLst/>
              <a:ahLst/>
              <a:cxnLst/>
              <a:rect l="l" t="t" r="r" b="b"/>
              <a:pathLst>
                <a:path w="528" h="570" extrusionOk="0">
                  <a:moveTo>
                    <a:pt x="349" y="0"/>
                  </a:moveTo>
                  <a:cubicBezTo>
                    <a:pt x="315" y="0"/>
                    <a:pt x="281" y="34"/>
                    <a:pt x="247" y="68"/>
                  </a:cubicBezTo>
                  <a:cubicBezTo>
                    <a:pt x="179" y="179"/>
                    <a:pt x="1" y="425"/>
                    <a:pt x="179" y="536"/>
                  </a:cubicBezTo>
                  <a:cubicBezTo>
                    <a:pt x="213" y="536"/>
                    <a:pt x="213" y="570"/>
                    <a:pt x="247" y="570"/>
                  </a:cubicBezTo>
                  <a:cubicBezTo>
                    <a:pt x="281" y="570"/>
                    <a:pt x="281" y="536"/>
                    <a:pt x="315" y="536"/>
                  </a:cubicBezTo>
                  <a:cubicBezTo>
                    <a:pt x="391" y="493"/>
                    <a:pt x="391" y="459"/>
                    <a:pt x="425" y="391"/>
                  </a:cubicBezTo>
                  <a:cubicBezTo>
                    <a:pt x="425" y="323"/>
                    <a:pt x="459" y="281"/>
                    <a:pt x="493" y="213"/>
                  </a:cubicBezTo>
                  <a:cubicBezTo>
                    <a:pt x="527" y="145"/>
                    <a:pt x="493" y="68"/>
                    <a:pt x="425" y="34"/>
                  </a:cubicBezTo>
                  <a:cubicBezTo>
                    <a:pt x="425" y="0"/>
                    <a:pt x="391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5" name="Google Shape;725;p32"/>
            <p:cNvSpPr/>
            <p:nvPr/>
          </p:nvSpPr>
          <p:spPr>
            <a:xfrm>
              <a:off x="5880673" y="436518"/>
              <a:ext cx="14487" cy="21697"/>
            </a:xfrm>
            <a:custGeom>
              <a:avLst/>
              <a:gdLst/>
              <a:ahLst/>
              <a:cxnLst/>
              <a:rect l="l" t="t" r="r" b="b"/>
              <a:pathLst>
                <a:path w="426" h="638" extrusionOk="0">
                  <a:moveTo>
                    <a:pt x="349" y="1"/>
                  </a:moveTo>
                  <a:cubicBezTo>
                    <a:pt x="315" y="1"/>
                    <a:pt x="315" y="1"/>
                    <a:pt x="281" y="35"/>
                  </a:cubicBezTo>
                  <a:cubicBezTo>
                    <a:pt x="213" y="103"/>
                    <a:pt x="179" y="171"/>
                    <a:pt x="137" y="281"/>
                  </a:cubicBezTo>
                  <a:cubicBezTo>
                    <a:pt x="69" y="349"/>
                    <a:pt x="1" y="425"/>
                    <a:pt x="1" y="527"/>
                  </a:cubicBezTo>
                  <a:cubicBezTo>
                    <a:pt x="1" y="595"/>
                    <a:pt x="35" y="638"/>
                    <a:pt x="103" y="638"/>
                  </a:cubicBezTo>
                  <a:lnTo>
                    <a:pt x="137" y="638"/>
                  </a:lnTo>
                  <a:cubicBezTo>
                    <a:pt x="247" y="595"/>
                    <a:pt x="315" y="493"/>
                    <a:pt x="349" y="383"/>
                  </a:cubicBezTo>
                  <a:cubicBezTo>
                    <a:pt x="392" y="281"/>
                    <a:pt x="426" y="171"/>
                    <a:pt x="392" y="69"/>
                  </a:cubicBezTo>
                  <a:cubicBezTo>
                    <a:pt x="392" y="1"/>
                    <a:pt x="392" y="1"/>
                    <a:pt x="3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6" name="Google Shape;726;p32"/>
            <p:cNvSpPr/>
            <p:nvPr/>
          </p:nvSpPr>
          <p:spPr>
            <a:xfrm>
              <a:off x="5831294" y="438831"/>
              <a:ext cx="21697" cy="27784"/>
            </a:xfrm>
            <a:custGeom>
              <a:avLst/>
              <a:gdLst/>
              <a:ahLst/>
              <a:cxnLst/>
              <a:rect l="l" t="t" r="r" b="b"/>
              <a:pathLst>
                <a:path w="638" h="817" extrusionOk="0">
                  <a:moveTo>
                    <a:pt x="493" y="1"/>
                  </a:moveTo>
                  <a:cubicBezTo>
                    <a:pt x="459" y="1"/>
                    <a:pt x="425" y="1"/>
                    <a:pt x="425" y="35"/>
                  </a:cubicBezTo>
                  <a:cubicBezTo>
                    <a:pt x="357" y="103"/>
                    <a:pt x="281" y="213"/>
                    <a:pt x="213" y="315"/>
                  </a:cubicBezTo>
                  <a:cubicBezTo>
                    <a:pt x="145" y="425"/>
                    <a:pt x="68" y="493"/>
                    <a:pt x="34" y="638"/>
                  </a:cubicBezTo>
                  <a:cubicBezTo>
                    <a:pt x="0" y="740"/>
                    <a:pt x="68" y="816"/>
                    <a:pt x="179" y="816"/>
                  </a:cubicBezTo>
                  <a:cubicBezTo>
                    <a:pt x="213" y="816"/>
                    <a:pt x="247" y="816"/>
                    <a:pt x="281" y="782"/>
                  </a:cubicBezTo>
                  <a:cubicBezTo>
                    <a:pt x="357" y="706"/>
                    <a:pt x="425" y="570"/>
                    <a:pt x="459" y="459"/>
                  </a:cubicBezTo>
                  <a:cubicBezTo>
                    <a:pt x="527" y="357"/>
                    <a:pt x="569" y="247"/>
                    <a:pt x="603" y="145"/>
                  </a:cubicBezTo>
                  <a:cubicBezTo>
                    <a:pt x="637" y="69"/>
                    <a:pt x="569" y="1"/>
                    <a:pt x="4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7" name="Google Shape;727;p32"/>
            <p:cNvSpPr/>
            <p:nvPr/>
          </p:nvSpPr>
          <p:spPr>
            <a:xfrm>
              <a:off x="5798646" y="517116"/>
              <a:ext cx="21697" cy="28940"/>
            </a:xfrm>
            <a:custGeom>
              <a:avLst/>
              <a:gdLst/>
              <a:ahLst/>
              <a:cxnLst/>
              <a:rect l="l" t="t" r="r" b="b"/>
              <a:pathLst>
                <a:path w="638" h="851" extrusionOk="0">
                  <a:moveTo>
                    <a:pt x="535" y="1"/>
                  </a:moveTo>
                  <a:cubicBezTo>
                    <a:pt x="502" y="1"/>
                    <a:pt x="468" y="35"/>
                    <a:pt x="425" y="35"/>
                  </a:cubicBezTo>
                  <a:cubicBezTo>
                    <a:pt x="391" y="137"/>
                    <a:pt x="323" y="247"/>
                    <a:pt x="255" y="349"/>
                  </a:cubicBezTo>
                  <a:cubicBezTo>
                    <a:pt x="179" y="459"/>
                    <a:pt x="111" y="561"/>
                    <a:pt x="43" y="672"/>
                  </a:cubicBezTo>
                  <a:cubicBezTo>
                    <a:pt x="0" y="774"/>
                    <a:pt x="77" y="850"/>
                    <a:pt x="145" y="850"/>
                  </a:cubicBezTo>
                  <a:cubicBezTo>
                    <a:pt x="179" y="850"/>
                    <a:pt x="213" y="850"/>
                    <a:pt x="213" y="816"/>
                  </a:cubicBezTo>
                  <a:cubicBezTo>
                    <a:pt x="323" y="706"/>
                    <a:pt x="425" y="638"/>
                    <a:pt x="468" y="493"/>
                  </a:cubicBezTo>
                  <a:cubicBezTo>
                    <a:pt x="535" y="391"/>
                    <a:pt x="569" y="247"/>
                    <a:pt x="637" y="137"/>
                  </a:cubicBezTo>
                  <a:cubicBezTo>
                    <a:pt x="637" y="69"/>
                    <a:pt x="603" y="1"/>
                    <a:pt x="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8" name="Google Shape;728;p32"/>
            <p:cNvSpPr/>
            <p:nvPr/>
          </p:nvSpPr>
          <p:spPr>
            <a:xfrm>
              <a:off x="5854113" y="509907"/>
              <a:ext cx="24009" cy="28906"/>
            </a:xfrm>
            <a:custGeom>
              <a:avLst/>
              <a:gdLst/>
              <a:ahLst/>
              <a:cxnLst/>
              <a:rect l="l" t="t" r="r" b="b"/>
              <a:pathLst>
                <a:path w="706" h="850" extrusionOk="0">
                  <a:moveTo>
                    <a:pt x="535" y="0"/>
                  </a:moveTo>
                  <a:cubicBezTo>
                    <a:pt x="493" y="0"/>
                    <a:pt x="425" y="34"/>
                    <a:pt x="391" y="68"/>
                  </a:cubicBezTo>
                  <a:cubicBezTo>
                    <a:pt x="357" y="179"/>
                    <a:pt x="247" y="281"/>
                    <a:pt x="179" y="391"/>
                  </a:cubicBezTo>
                  <a:cubicBezTo>
                    <a:pt x="111" y="493"/>
                    <a:pt x="0" y="603"/>
                    <a:pt x="34" y="739"/>
                  </a:cubicBezTo>
                  <a:cubicBezTo>
                    <a:pt x="68" y="816"/>
                    <a:pt x="145" y="850"/>
                    <a:pt x="213" y="850"/>
                  </a:cubicBezTo>
                  <a:cubicBezTo>
                    <a:pt x="391" y="850"/>
                    <a:pt x="425" y="705"/>
                    <a:pt x="493" y="561"/>
                  </a:cubicBezTo>
                  <a:cubicBezTo>
                    <a:pt x="569" y="459"/>
                    <a:pt x="603" y="315"/>
                    <a:pt x="671" y="179"/>
                  </a:cubicBezTo>
                  <a:cubicBezTo>
                    <a:pt x="705" y="68"/>
                    <a:pt x="603" y="0"/>
                    <a:pt x="5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9" name="Google Shape;729;p32"/>
            <p:cNvSpPr/>
            <p:nvPr/>
          </p:nvSpPr>
          <p:spPr>
            <a:xfrm>
              <a:off x="5754165" y="513375"/>
              <a:ext cx="15609" cy="19384"/>
            </a:xfrm>
            <a:custGeom>
              <a:avLst/>
              <a:gdLst/>
              <a:ahLst/>
              <a:cxnLst/>
              <a:rect l="l" t="t" r="r" b="b"/>
              <a:pathLst>
                <a:path w="459" h="570" extrusionOk="0">
                  <a:moveTo>
                    <a:pt x="289" y="0"/>
                  </a:moveTo>
                  <a:cubicBezTo>
                    <a:pt x="246" y="0"/>
                    <a:pt x="212" y="0"/>
                    <a:pt x="178" y="34"/>
                  </a:cubicBezTo>
                  <a:cubicBezTo>
                    <a:pt x="145" y="111"/>
                    <a:pt x="111" y="179"/>
                    <a:pt x="77" y="247"/>
                  </a:cubicBezTo>
                  <a:cubicBezTo>
                    <a:pt x="34" y="357"/>
                    <a:pt x="0" y="425"/>
                    <a:pt x="0" y="501"/>
                  </a:cubicBezTo>
                  <a:cubicBezTo>
                    <a:pt x="0" y="535"/>
                    <a:pt x="34" y="569"/>
                    <a:pt x="77" y="569"/>
                  </a:cubicBezTo>
                  <a:cubicBezTo>
                    <a:pt x="111" y="569"/>
                    <a:pt x="145" y="535"/>
                    <a:pt x="145" y="535"/>
                  </a:cubicBezTo>
                  <a:cubicBezTo>
                    <a:pt x="212" y="501"/>
                    <a:pt x="212" y="391"/>
                    <a:pt x="246" y="357"/>
                  </a:cubicBezTo>
                  <a:cubicBezTo>
                    <a:pt x="289" y="289"/>
                    <a:pt x="357" y="213"/>
                    <a:pt x="391" y="145"/>
                  </a:cubicBezTo>
                  <a:cubicBezTo>
                    <a:pt x="459" y="77"/>
                    <a:pt x="357" y="0"/>
                    <a:pt x="2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0" name="Google Shape;730;p32"/>
            <p:cNvSpPr/>
            <p:nvPr/>
          </p:nvSpPr>
          <p:spPr>
            <a:xfrm>
              <a:off x="5744609" y="598870"/>
              <a:ext cx="15643" cy="16800"/>
            </a:xfrm>
            <a:custGeom>
              <a:avLst/>
              <a:gdLst/>
              <a:ahLst/>
              <a:cxnLst/>
              <a:rect l="l" t="t" r="r" b="b"/>
              <a:pathLst>
                <a:path w="460" h="494" extrusionOk="0">
                  <a:moveTo>
                    <a:pt x="315" y="1"/>
                  </a:moveTo>
                  <a:cubicBezTo>
                    <a:pt x="281" y="1"/>
                    <a:pt x="281" y="1"/>
                    <a:pt x="247" y="35"/>
                  </a:cubicBezTo>
                  <a:cubicBezTo>
                    <a:pt x="213" y="69"/>
                    <a:pt x="179" y="145"/>
                    <a:pt x="103" y="179"/>
                  </a:cubicBezTo>
                  <a:cubicBezTo>
                    <a:pt x="69" y="247"/>
                    <a:pt x="1" y="324"/>
                    <a:pt x="1" y="391"/>
                  </a:cubicBezTo>
                  <a:cubicBezTo>
                    <a:pt x="1" y="425"/>
                    <a:pt x="69" y="493"/>
                    <a:pt x="103" y="493"/>
                  </a:cubicBezTo>
                  <a:lnTo>
                    <a:pt x="145" y="493"/>
                  </a:lnTo>
                  <a:cubicBezTo>
                    <a:pt x="213" y="459"/>
                    <a:pt x="247" y="391"/>
                    <a:pt x="281" y="324"/>
                  </a:cubicBezTo>
                  <a:cubicBezTo>
                    <a:pt x="315" y="247"/>
                    <a:pt x="392" y="213"/>
                    <a:pt x="426" y="145"/>
                  </a:cubicBezTo>
                  <a:cubicBezTo>
                    <a:pt x="459" y="69"/>
                    <a:pt x="392" y="1"/>
                    <a:pt x="3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1" name="Google Shape;731;p32"/>
            <p:cNvSpPr/>
            <p:nvPr/>
          </p:nvSpPr>
          <p:spPr>
            <a:xfrm>
              <a:off x="5796334" y="579520"/>
              <a:ext cx="19384" cy="32681"/>
            </a:xfrm>
            <a:custGeom>
              <a:avLst/>
              <a:gdLst/>
              <a:ahLst/>
              <a:cxnLst/>
              <a:rect l="l" t="t" r="r" b="b"/>
              <a:pathLst>
                <a:path w="570" h="961" extrusionOk="0">
                  <a:moveTo>
                    <a:pt x="425" y="1"/>
                  </a:moveTo>
                  <a:cubicBezTo>
                    <a:pt x="391" y="1"/>
                    <a:pt x="357" y="43"/>
                    <a:pt x="357" y="77"/>
                  </a:cubicBezTo>
                  <a:cubicBezTo>
                    <a:pt x="281" y="179"/>
                    <a:pt x="179" y="323"/>
                    <a:pt x="111" y="468"/>
                  </a:cubicBezTo>
                  <a:cubicBezTo>
                    <a:pt x="68" y="570"/>
                    <a:pt x="0" y="714"/>
                    <a:pt x="0" y="850"/>
                  </a:cubicBezTo>
                  <a:cubicBezTo>
                    <a:pt x="0" y="926"/>
                    <a:pt x="68" y="960"/>
                    <a:pt x="111" y="960"/>
                  </a:cubicBezTo>
                  <a:lnTo>
                    <a:pt x="179" y="960"/>
                  </a:lnTo>
                  <a:cubicBezTo>
                    <a:pt x="425" y="782"/>
                    <a:pt x="493" y="425"/>
                    <a:pt x="536" y="145"/>
                  </a:cubicBezTo>
                  <a:cubicBezTo>
                    <a:pt x="570" y="77"/>
                    <a:pt x="493" y="1"/>
                    <a:pt x="4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2" name="Google Shape;732;p32"/>
            <p:cNvSpPr/>
            <p:nvPr/>
          </p:nvSpPr>
          <p:spPr>
            <a:xfrm>
              <a:off x="5761374" y="636142"/>
              <a:ext cx="24315" cy="28940"/>
            </a:xfrm>
            <a:custGeom>
              <a:avLst/>
              <a:gdLst/>
              <a:ahLst/>
              <a:cxnLst/>
              <a:rect l="l" t="t" r="r" b="b"/>
              <a:pathLst>
                <a:path w="715" h="851" extrusionOk="0">
                  <a:moveTo>
                    <a:pt x="570" y="1"/>
                  </a:moveTo>
                  <a:cubicBezTo>
                    <a:pt x="536" y="1"/>
                    <a:pt x="502" y="1"/>
                    <a:pt x="502" y="35"/>
                  </a:cubicBezTo>
                  <a:cubicBezTo>
                    <a:pt x="391" y="145"/>
                    <a:pt x="323" y="247"/>
                    <a:pt x="213" y="357"/>
                  </a:cubicBezTo>
                  <a:cubicBezTo>
                    <a:pt x="145" y="425"/>
                    <a:pt x="34" y="570"/>
                    <a:pt x="0" y="714"/>
                  </a:cubicBezTo>
                  <a:cubicBezTo>
                    <a:pt x="0" y="782"/>
                    <a:pt x="34" y="850"/>
                    <a:pt x="111" y="850"/>
                  </a:cubicBezTo>
                  <a:lnTo>
                    <a:pt x="145" y="850"/>
                  </a:lnTo>
                  <a:cubicBezTo>
                    <a:pt x="289" y="816"/>
                    <a:pt x="459" y="672"/>
                    <a:pt x="536" y="570"/>
                  </a:cubicBezTo>
                  <a:cubicBezTo>
                    <a:pt x="638" y="391"/>
                    <a:pt x="672" y="289"/>
                    <a:pt x="714" y="111"/>
                  </a:cubicBezTo>
                  <a:cubicBezTo>
                    <a:pt x="714" y="35"/>
                    <a:pt x="638" y="1"/>
                    <a:pt x="5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3" name="Google Shape;733;p32"/>
            <p:cNvSpPr/>
            <p:nvPr/>
          </p:nvSpPr>
          <p:spPr>
            <a:xfrm>
              <a:off x="5706180" y="684399"/>
              <a:ext cx="28940" cy="30063"/>
            </a:xfrm>
            <a:custGeom>
              <a:avLst/>
              <a:gdLst/>
              <a:ahLst/>
              <a:cxnLst/>
              <a:rect l="l" t="t" r="r" b="b"/>
              <a:pathLst>
                <a:path w="851" h="884" extrusionOk="0">
                  <a:moveTo>
                    <a:pt x="672" y="0"/>
                  </a:moveTo>
                  <a:cubicBezTo>
                    <a:pt x="638" y="0"/>
                    <a:pt x="596" y="0"/>
                    <a:pt x="596" y="34"/>
                  </a:cubicBezTo>
                  <a:cubicBezTo>
                    <a:pt x="349" y="281"/>
                    <a:pt x="137" y="493"/>
                    <a:pt x="1" y="782"/>
                  </a:cubicBezTo>
                  <a:cubicBezTo>
                    <a:pt x="1" y="850"/>
                    <a:pt x="35" y="884"/>
                    <a:pt x="69" y="884"/>
                  </a:cubicBezTo>
                  <a:lnTo>
                    <a:pt x="103" y="884"/>
                  </a:lnTo>
                  <a:cubicBezTo>
                    <a:pt x="383" y="705"/>
                    <a:pt x="562" y="425"/>
                    <a:pt x="774" y="179"/>
                  </a:cubicBezTo>
                  <a:cubicBezTo>
                    <a:pt x="850" y="102"/>
                    <a:pt x="740" y="0"/>
                    <a:pt x="6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4" name="Google Shape;734;p32"/>
            <p:cNvSpPr/>
            <p:nvPr/>
          </p:nvSpPr>
          <p:spPr>
            <a:xfrm>
              <a:off x="5648401" y="793869"/>
              <a:ext cx="36150" cy="13331"/>
            </a:xfrm>
            <a:custGeom>
              <a:avLst/>
              <a:gdLst/>
              <a:ahLst/>
              <a:cxnLst/>
              <a:rect l="l" t="t" r="r" b="b"/>
              <a:pathLst>
                <a:path w="1063" h="392" extrusionOk="0">
                  <a:moveTo>
                    <a:pt x="426" y="1"/>
                  </a:moveTo>
                  <a:lnTo>
                    <a:pt x="103" y="1"/>
                  </a:lnTo>
                  <a:cubicBezTo>
                    <a:pt x="1" y="35"/>
                    <a:pt x="1" y="179"/>
                    <a:pt x="103" y="213"/>
                  </a:cubicBezTo>
                  <a:cubicBezTo>
                    <a:pt x="315" y="281"/>
                    <a:pt x="528" y="391"/>
                    <a:pt x="740" y="391"/>
                  </a:cubicBezTo>
                  <a:cubicBezTo>
                    <a:pt x="808" y="391"/>
                    <a:pt x="884" y="358"/>
                    <a:pt x="952" y="358"/>
                  </a:cubicBezTo>
                  <a:cubicBezTo>
                    <a:pt x="1020" y="358"/>
                    <a:pt x="1063" y="247"/>
                    <a:pt x="986" y="179"/>
                  </a:cubicBezTo>
                  <a:cubicBezTo>
                    <a:pt x="850" y="35"/>
                    <a:pt x="638" y="1"/>
                    <a:pt x="4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5" name="Google Shape;735;p32"/>
            <p:cNvSpPr/>
            <p:nvPr/>
          </p:nvSpPr>
          <p:spPr>
            <a:xfrm>
              <a:off x="5720633" y="785503"/>
              <a:ext cx="30097" cy="12175"/>
            </a:xfrm>
            <a:custGeom>
              <a:avLst/>
              <a:gdLst/>
              <a:ahLst/>
              <a:cxnLst/>
              <a:rect l="l" t="t" r="r" b="b"/>
              <a:pathLst>
                <a:path w="885" h="358" extrusionOk="0">
                  <a:moveTo>
                    <a:pt x="459" y="0"/>
                  </a:moveTo>
                  <a:cubicBezTo>
                    <a:pt x="349" y="0"/>
                    <a:pt x="213" y="34"/>
                    <a:pt x="103" y="68"/>
                  </a:cubicBezTo>
                  <a:cubicBezTo>
                    <a:pt x="1" y="68"/>
                    <a:pt x="35" y="281"/>
                    <a:pt x="137" y="281"/>
                  </a:cubicBezTo>
                  <a:lnTo>
                    <a:pt x="171" y="281"/>
                  </a:lnTo>
                  <a:lnTo>
                    <a:pt x="459" y="281"/>
                  </a:lnTo>
                  <a:cubicBezTo>
                    <a:pt x="527" y="315"/>
                    <a:pt x="595" y="357"/>
                    <a:pt x="672" y="357"/>
                  </a:cubicBezTo>
                  <a:cubicBezTo>
                    <a:pt x="706" y="357"/>
                    <a:pt x="706" y="315"/>
                    <a:pt x="740" y="315"/>
                  </a:cubicBezTo>
                  <a:cubicBezTo>
                    <a:pt x="850" y="281"/>
                    <a:pt x="884" y="179"/>
                    <a:pt x="808" y="102"/>
                  </a:cubicBezTo>
                  <a:cubicBezTo>
                    <a:pt x="740" y="0"/>
                    <a:pt x="561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6" name="Google Shape;736;p32"/>
            <p:cNvSpPr/>
            <p:nvPr/>
          </p:nvSpPr>
          <p:spPr>
            <a:xfrm>
              <a:off x="5677308" y="733778"/>
              <a:ext cx="22853" cy="17956"/>
            </a:xfrm>
            <a:custGeom>
              <a:avLst/>
              <a:gdLst/>
              <a:ahLst/>
              <a:cxnLst/>
              <a:rect l="l" t="t" r="r" b="b"/>
              <a:pathLst>
                <a:path w="672" h="528" extrusionOk="0">
                  <a:moveTo>
                    <a:pt x="527" y="1"/>
                  </a:moveTo>
                  <a:cubicBezTo>
                    <a:pt x="425" y="35"/>
                    <a:pt x="349" y="103"/>
                    <a:pt x="281" y="137"/>
                  </a:cubicBezTo>
                  <a:cubicBezTo>
                    <a:pt x="213" y="213"/>
                    <a:pt x="136" y="281"/>
                    <a:pt x="68" y="315"/>
                  </a:cubicBezTo>
                  <a:cubicBezTo>
                    <a:pt x="0" y="392"/>
                    <a:pt x="68" y="527"/>
                    <a:pt x="170" y="527"/>
                  </a:cubicBezTo>
                  <a:lnTo>
                    <a:pt x="247" y="527"/>
                  </a:lnTo>
                  <a:cubicBezTo>
                    <a:pt x="315" y="460"/>
                    <a:pt x="383" y="426"/>
                    <a:pt x="459" y="392"/>
                  </a:cubicBezTo>
                  <a:cubicBezTo>
                    <a:pt x="527" y="315"/>
                    <a:pt x="638" y="281"/>
                    <a:pt x="638" y="179"/>
                  </a:cubicBezTo>
                  <a:cubicBezTo>
                    <a:pt x="672" y="103"/>
                    <a:pt x="595" y="1"/>
                    <a:pt x="5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7" name="Google Shape;737;p32"/>
            <p:cNvSpPr/>
            <p:nvPr/>
          </p:nvSpPr>
          <p:spPr>
            <a:xfrm>
              <a:off x="5748077" y="817844"/>
              <a:ext cx="32681" cy="15950"/>
            </a:xfrm>
            <a:custGeom>
              <a:avLst/>
              <a:gdLst/>
              <a:ahLst/>
              <a:cxnLst/>
              <a:rect l="l" t="t" r="r" b="b"/>
              <a:pathLst>
                <a:path w="961" h="469" extrusionOk="0">
                  <a:moveTo>
                    <a:pt x="145" y="1"/>
                  </a:moveTo>
                  <a:cubicBezTo>
                    <a:pt x="43" y="1"/>
                    <a:pt x="1" y="179"/>
                    <a:pt x="111" y="213"/>
                  </a:cubicBezTo>
                  <a:cubicBezTo>
                    <a:pt x="213" y="256"/>
                    <a:pt x="357" y="324"/>
                    <a:pt x="468" y="358"/>
                  </a:cubicBezTo>
                  <a:cubicBezTo>
                    <a:pt x="570" y="392"/>
                    <a:pt x="680" y="468"/>
                    <a:pt x="782" y="468"/>
                  </a:cubicBezTo>
                  <a:lnTo>
                    <a:pt x="816" y="468"/>
                  </a:lnTo>
                  <a:cubicBezTo>
                    <a:pt x="893" y="468"/>
                    <a:pt x="961" y="358"/>
                    <a:pt x="893" y="290"/>
                  </a:cubicBezTo>
                  <a:cubicBezTo>
                    <a:pt x="816" y="179"/>
                    <a:pt x="680" y="179"/>
                    <a:pt x="570" y="145"/>
                  </a:cubicBezTo>
                  <a:cubicBezTo>
                    <a:pt x="425" y="111"/>
                    <a:pt x="290" y="43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8" name="Google Shape;738;p32"/>
            <p:cNvSpPr/>
            <p:nvPr/>
          </p:nvSpPr>
          <p:spPr>
            <a:xfrm>
              <a:off x="5822894" y="807166"/>
              <a:ext cx="37306" cy="16800"/>
            </a:xfrm>
            <a:custGeom>
              <a:avLst/>
              <a:gdLst/>
              <a:ahLst/>
              <a:cxnLst/>
              <a:rect l="l" t="t" r="r" b="b"/>
              <a:pathLst>
                <a:path w="1097" h="494" extrusionOk="0">
                  <a:moveTo>
                    <a:pt x="179" y="0"/>
                  </a:moveTo>
                  <a:cubicBezTo>
                    <a:pt x="69" y="0"/>
                    <a:pt x="1" y="179"/>
                    <a:pt x="103" y="247"/>
                  </a:cubicBezTo>
                  <a:cubicBezTo>
                    <a:pt x="315" y="357"/>
                    <a:pt x="604" y="493"/>
                    <a:pt x="884" y="493"/>
                  </a:cubicBezTo>
                  <a:lnTo>
                    <a:pt x="952" y="493"/>
                  </a:lnTo>
                  <a:cubicBezTo>
                    <a:pt x="1063" y="459"/>
                    <a:pt x="1097" y="357"/>
                    <a:pt x="1029" y="281"/>
                  </a:cubicBezTo>
                  <a:cubicBezTo>
                    <a:pt x="952" y="179"/>
                    <a:pt x="774" y="145"/>
                    <a:pt x="672" y="102"/>
                  </a:cubicBezTo>
                  <a:cubicBezTo>
                    <a:pt x="494" y="68"/>
                    <a:pt x="349" y="34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9" name="Google Shape;739;p32"/>
            <p:cNvSpPr/>
            <p:nvPr/>
          </p:nvSpPr>
          <p:spPr>
            <a:xfrm>
              <a:off x="5824050" y="844438"/>
              <a:ext cx="25166" cy="13331"/>
            </a:xfrm>
            <a:custGeom>
              <a:avLst/>
              <a:gdLst/>
              <a:ahLst/>
              <a:cxnLst/>
              <a:rect l="l" t="t" r="r" b="b"/>
              <a:pathLst>
                <a:path w="740" h="392" extrusionOk="0">
                  <a:moveTo>
                    <a:pt x="179" y="0"/>
                  </a:moveTo>
                  <a:cubicBezTo>
                    <a:pt x="69" y="0"/>
                    <a:pt x="1" y="145"/>
                    <a:pt x="103" y="213"/>
                  </a:cubicBezTo>
                  <a:cubicBezTo>
                    <a:pt x="213" y="247"/>
                    <a:pt x="281" y="281"/>
                    <a:pt x="392" y="323"/>
                  </a:cubicBezTo>
                  <a:cubicBezTo>
                    <a:pt x="460" y="357"/>
                    <a:pt x="528" y="391"/>
                    <a:pt x="604" y="391"/>
                  </a:cubicBezTo>
                  <a:lnTo>
                    <a:pt x="672" y="391"/>
                  </a:lnTo>
                  <a:cubicBezTo>
                    <a:pt x="740" y="357"/>
                    <a:pt x="740" y="247"/>
                    <a:pt x="706" y="213"/>
                  </a:cubicBezTo>
                  <a:cubicBezTo>
                    <a:pt x="638" y="145"/>
                    <a:pt x="570" y="145"/>
                    <a:pt x="460" y="111"/>
                  </a:cubicBezTo>
                  <a:cubicBezTo>
                    <a:pt x="392" y="68"/>
                    <a:pt x="315" y="34"/>
                    <a:pt x="2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0" name="Google Shape;740;p32"/>
            <p:cNvSpPr/>
            <p:nvPr/>
          </p:nvSpPr>
          <p:spPr>
            <a:xfrm>
              <a:off x="5916789" y="826516"/>
              <a:ext cx="36150" cy="19112"/>
            </a:xfrm>
            <a:custGeom>
              <a:avLst/>
              <a:gdLst/>
              <a:ahLst/>
              <a:cxnLst/>
              <a:rect l="l" t="t" r="r" b="b"/>
              <a:pathLst>
                <a:path w="1063" h="562" extrusionOk="0">
                  <a:moveTo>
                    <a:pt x="179" y="1"/>
                  </a:moveTo>
                  <a:cubicBezTo>
                    <a:pt x="35" y="1"/>
                    <a:pt x="1" y="171"/>
                    <a:pt x="103" y="247"/>
                  </a:cubicBezTo>
                  <a:cubicBezTo>
                    <a:pt x="247" y="315"/>
                    <a:pt x="349" y="383"/>
                    <a:pt x="493" y="425"/>
                  </a:cubicBezTo>
                  <a:cubicBezTo>
                    <a:pt x="604" y="493"/>
                    <a:pt x="706" y="561"/>
                    <a:pt x="850" y="561"/>
                  </a:cubicBezTo>
                  <a:lnTo>
                    <a:pt x="850" y="561"/>
                  </a:lnTo>
                  <a:cubicBezTo>
                    <a:pt x="952" y="561"/>
                    <a:pt x="1063" y="459"/>
                    <a:pt x="986" y="383"/>
                  </a:cubicBezTo>
                  <a:cubicBezTo>
                    <a:pt x="884" y="247"/>
                    <a:pt x="774" y="213"/>
                    <a:pt x="638" y="171"/>
                  </a:cubicBezTo>
                  <a:cubicBezTo>
                    <a:pt x="493" y="103"/>
                    <a:pt x="349" y="69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1" name="Google Shape;741;p32"/>
            <p:cNvSpPr/>
            <p:nvPr/>
          </p:nvSpPr>
          <p:spPr>
            <a:xfrm>
              <a:off x="5898595" y="870998"/>
              <a:ext cx="25472" cy="15643"/>
            </a:xfrm>
            <a:custGeom>
              <a:avLst/>
              <a:gdLst/>
              <a:ahLst/>
              <a:cxnLst/>
              <a:rect l="l" t="t" r="r" b="b"/>
              <a:pathLst>
                <a:path w="749" h="460" extrusionOk="0">
                  <a:moveTo>
                    <a:pt x="111" y="1"/>
                  </a:moveTo>
                  <a:cubicBezTo>
                    <a:pt x="35" y="1"/>
                    <a:pt x="1" y="103"/>
                    <a:pt x="77" y="137"/>
                  </a:cubicBezTo>
                  <a:cubicBezTo>
                    <a:pt x="145" y="213"/>
                    <a:pt x="213" y="281"/>
                    <a:pt x="323" y="349"/>
                  </a:cubicBezTo>
                  <a:cubicBezTo>
                    <a:pt x="425" y="426"/>
                    <a:pt x="502" y="460"/>
                    <a:pt x="604" y="460"/>
                  </a:cubicBezTo>
                  <a:lnTo>
                    <a:pt x="638" y="460"/>
                  </a:lnTo>
                  <a:cubicBezTo>
                    <a:pt x="714" y="460"/>
                    <a:pt x="748" y="349"/>
                    <a:pt x="714" y="281"/>
                  </a:cubicBezTo>
                  <a:cubicBezTo>
                    <a:pt x="672" y="179"/>
                    <a:pt x="536" y="137"/>
                    <a:pt x="425" y="103"/>
                  </a:cubicBezTo>
                  <a:cubicBezTo>
                    <a:pt x="357" y="69"/>
                    <a:pt x="247" y="35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2" name="Google Shape;742;p32"/>
            <p:cNvSpPr/>
            <p:nvPr/>
          </p:nvSpPr>
          <p:spPr>
            <a:xfrm>
              <a:off x="5879516" y="898748"/>
              <a:ext cx="22853" cy="16800"/>
            </a:xfrm>
            <a:custGeom>
              <a:avLst/>
              <a:gdLst/>
              <a:ahLst/>
              <a:cxnLst/>
              <a:rect l="l" t="t" r="r" b="b"/>
              <a:pathLst>
                <a:path w="672" h="494" extrusionOk="0">
                  <a:moveTo>
                    <a:pt x="171" y="0"/>
                  </a:moveTo>
                  <a:cubicBezTo>
                    <a:pt x="69" y="0"/>
                    <a:pt x="1" y="68"/>
                    <a:pt x="69" y="170"/>
                  </a:cubicBezTo>
                  <a:cubicBezTo>
                    <a:pt x="137" y="315"/>
                    <a:pt x="315" y="493"/>
                    <a:pt x="460" y="493"/>
                  </a:cubicBezTo>
                  <a:cubicBezTo>
                    <a:pt x="528" y="493"/>
                    <a:pt x="562" y="459"/>
                    <a:pt x="596" y="425"/>
                  </a:cubicBezTo>
                  <a:cubicBezTo>
                    <a:pt x="672" y="383"/>
                    <a:pt x="672" y="315"/>
                    <a:pt x="638" y="247"/>
                  </a:cubicBezTo>
                  <a:cubicBezTo>
                    <a:pt x="596" y="170"/>
                    <a:pt x="494" y="170"/>
                    <a:pt x="426" y="136"/>
                  </a:cubicBezTo>
                  <a:cubicBezTo>
                    <a:pt x="383" y="102"/>
                    <a:pt x="315" y="68"/>
                    <a:pt x="281" y="34"/>
                  </a:cubicBezTo>
                  <a:cubicBezTo>
                    <a:pt x="247" y="0"/>
                    <a:pt x="213" y="0"/>
                    <a:pt x="1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3" name="Google Shape;743;p32"/>
            <p:cNvSpPr/>
            <p:nvPr/>
          </p:nvSpPr>
          <p:spPr>
            <a:xfrm>
              <a:off x="5879516" y="836038"/>
              <a:ext cx="20268" cy="10746"/>
            </a:xfrm>
            <a:custGeom>
              <a:avLst/>
              <a:gdLst/>
              <a:ahLst/>
              <a:cxnLst/>
              <a:rect l="l" t="t" r="r" b="b"/>
              <a:pathLst>
                <a:path w="596" h="316" extrusionOk="0">
                  <a:moveTo>
                    <a:pt x="171" y="1"/>
                  </a:moveTo>
                  <a:cubicBezTo>
                    <a:pt x="69" y="1"/>
                    <a:pt x="1" y="145"/>
                    <a:pt x="103" y="179"/>
                  </a:cubicBezTo>
                  <a:cubicBezTo>
                    <a:pt x="213" y="247"/>
                    <a:pt x="349" y="315"/>
                    <a:pt x="460" y="315"/>
                  </a:cubicBezTo>
                  <a:lnTo>
                    <a:pt x="528" y="315"/>
                  </a:lnTo>
                  <a:cubicBezTo>
                    <a:pt x="562" y="315"/>
                    <a:pt x="596" y="247"/>
                    <a:pt x="562" y="213"/>
                  </a:cubicBezTo>
                  <a:cubicBezTo>
                    <a:pt x="494" y="145"/>
                    <a:pt x="460" y="145"/>
                    <a:pt x="383" y="103"/>
                  </a:cubicBezTo>
                  <a:cubicBezTo>
                    <a:pt x="315" y="69"/>
                    <a:pt x="281" y="35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4" name="Google Shape;744;p32"/>
            <p:cNvSpPr/>
            <p:nvPr/>
          </p:nvSpPr>
          <p:spPr>
            <a:xfrm>
              <a:off x="5889072" y="942074"/>
              <a:ext cx="31219" cy="17956"/>
            </a:xfrm>
            <a:custGeom>
              <a:avLst/>
              <a:gdLst/>
              <a:ahLst/>
              <a:cxnLst/>
              <a:rect l="l" t="t" r="r" b="b"/>
              <a:pathLst>
                <a:path w="918" h="528" extrusionOk="0">
                  <a:moveTo>
                    <a:pt x="179" y="1"/>
                  </a:moveTo>
                  <a:cubicBezTo>
                    <a:pt x="34" y="1"/>
                    <a:pt x="0" y="213"/>
                    <a:pt x="145" y="247"/>
                  </a:cubicBezTo>
                  <a:cubicBezTo>
                    <a:pt x="247" y="281"/>
                    <a:pt x="357" y="349"/>
                    <a:pt x="459" y="425"/>
                  </a:cubicBezTo>
                  <a:cubicBezTo>
                    <a:pt x="569" y="459"/>
                    <a:pt x="671" y="527"/>
                    <a:pt x="782" y="527"/>
                  </a:cubicBezTo>
                  <a:lnTo>
                    <a:pt x="782" y="527"/>
                  </a:lnTo>
                  <a:cubicBezTo>
                    <a:pt x="884" y="527"/>
                    <a:pt x="918" y="425"/>
                    <a:pt x="884" y="349"/>
                  </a:cubicBezTo>
                  <a:cubicBezTo>
                    <a:pt x="850" y="247"/>
                    <a:pt x="705" y="170"/>
                    <a:pt x="603" y="103"/>
                  </a:cubicBezTo>
                  <a:cubicBezTo>
                    <a:pt x="459" y="69"/>
                    <a:pt x="315" y="35"/>
                    <a:pt x="213" y="35"/>
                  </a:cubicBezTo>
                  <a:cubicBezTo>
                    <a:pt x="213" y="1"/>
                    <a:pt x="179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5" name="Google Shape;745;p32"/>
            <p:cNvSpPr/>
            <p:nvPr/>
          </p:nvSpPr>
          <p:spPr>
            <a:xfrm>
              <a:off x="5849182" y="968362"/>
              <a:ext cx="28940" cy="19384"/>
            </a:xfrm>
            <a:custGeom>
              <a:avLst/>
              <a:gdLst/>
              <a:ahLst/>
              <a:cxnLst/>
              <a:rect l="l" t="t" r="r" b="b"/>
              <a:pathLst>
                <a:path w="851" h="570" extrusionOk="0">
                  <a:moveTo>
                    <a:pt x="213" y="1"/>
                  </a:moveTo>
                  <a:cubicBezTo>
                    <a:pt x="111" y="1"/>
                    <a:pt x="1" y="145"/>
                    <a:pt x="111" y="247"/>
                  </a:cubicBezTo>
                  <a:cubicBezTo>
                    <a:pt x="179" y="323"/>
                    <a:pt x="290" y="391"/>
                    <a:pt x="358" y="425"/>
                  </a:cubicBezTo>
                  <a:cubicBezTo>
                    <a:pt x="468" y="502"/>
                    <a:pt x="570" y="536"/>
                    <a:pt x="680" y="536"/>
                  </a:cubicBezTo>
                  <a:cubicBezTo>
                    <a:pt x="680" y="570"/>
                    <a:pt x="680" y="570"/>
                    <a:pt x="714" y="570"/>
                  </a:cubicBezTo>
                  <a:cubicBezTo>
                    <a:pt x="816" y="570"/>
                    <a:pt x="850" y="391"/>
                    <a:pt x="748" y="323"/>
                  </a:cubicBezTo>
                  <a:cubicBezTo>
                    <a:pt x="680" y="289"/>
                    <a:pt x="604" y="247"/>
                    <a:pt x="536" y="179"/>
                  </a:cubicBezTo>
                  <a:cubicBezTo>
                    <a:pt x="468" y="111"/>
                    <a:pt x="358" y="77"/>
                    <a:pt x="2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6" name="Google Shape;746;p32"/>
            <p:cNvSpPr/>
            <p:nvPr/>
          </p:nvSpPr>
          <p:spPr>
            <a:xfrm>
              <a:off x="5807318" y="994956"/>
              <a:ext cx="22853" cy="14453"/>
            </a:xfrm>
            <a:custGeom>
              <a:avLst/>
              <a:gdLst/>
              <a:ahLst/>
              <a:cxnLst/>
              <a:rect l="l" t="t" r="r" b="b"/>
              <a:pathLst>
                <a:path w="672" h="425" extrusionOk="0">
                  <a:moveTo>
                    <a:pt x="102" y="0"/>
                  </a:moveTo>
                  <a:cubicBezTo>
                    <a:pt x="0" y="0"/>
                    <a:pt x="0" y="145"/>
                    <a:pt x="68" y="213"/>
                  </a:cubicBezTo>
                  <a:cubicBezTo>
                    <a:pt x="136" y="246"/>
                    <a:pt x="247" y="280"/>
                    <a:pt x="314" y="357"/>
                  </a:cubicBezTo>
                  <a:cubicBezTo>
                    <a:pt x="382" y="391"/>
                    <a:pt x="459" y="425"/>
                    <a:pt x="527" y="425"/>
                  </a:cubicBezTo>
                  <a:lnTo>
                    <a:pt x="595" y="425"/>
                  </a:lnTo>
                  <a:cubicBezTo>
                    <a:pt x="637" y="391"/>
                    <a:pt x="671" y="357"/>
                    <a:pt x="671" y="280"/>
                  </a:cubicBezTo>
                  <a:cubicBezTo>
                    <a:pt x="637" y="179"/>
                    <a:pt x="527" y="145"/>
                    <a:pt x="425" y="102"/>
                  </a:cubicBezTo>
                  <a:cubicBezTo>
                    <a:pt x="314" y="68"/>
                    <a:pt x="213" y="34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7" name="Google Shape;747;p32"/>
            <p:cNvSpPr/>
            <p:nvPr/>
          </p:nvSpPr>
          <p:spPr>
            <a:xfrm>
              <a:off x="5797490" y="1040594"/>
              <a:ext cx="26594" cy="14487"/>
            </a:xfrm>
            <a:custGeom>
              <a:avLst/>
              <a:gdLst/>
              <a:ahLst/>
              <a:cxnLst/>
              <a:rect l="l" t="t" r="r" b="b"/>
              <a:pathLst>
                <a:path w="782" h="426" extrusionOk="0">
                  <a:moveTo>
                    <a:pt x="179" y="0"/>
                  </a:moveTo>
                  <a:cubicBezTo>
                    <a:pt x="34" y="0"/>
                    <a:pt x="0" y="179"/>
                    <a:pt x="111" y="213"/>
                  </a:cubicBezTo>
                  <a:cubicBezTo>
                    <a:pt x="179" y="289"/>
                    <a:pt x="289" y="323"/>
                    <a:pt x="391" y="357"/>
                  </a:cubicBezTo>
                  <a:cubicBezTo>
                    <a:pt x="459" y="391"/>
                    <a:pt x="536" y="425"/>
                    <a:pt x="603" y="425"/>
                  </a:cubicBezTo>
                  <a:lnTo>
                    <a:pt x="671" y="425"/>
                  </a:lnTo>
                  <a:cubicBezTo>
                    <a:pt x="748" y="391"/>
                    <a:pt x="782" y="323"/>
                    <a:pt x="748" y="247"/>
                  </a:cubicBezTo>
                  <a:cubicBezTo>
                    <a:pt x="671" y="145"/>
                    <a:pt x="569" y="145"/>
                    <a:pt x="502" y="111"/>
                  </a:cubicBezTo>
                  <a:cubicBezTo>
                    <a:pt x="391" y="77"/>
                    <a:pt x="289" y="34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8" name="Google Shape;748;p32"/>
            <p:cNvSpPr/>
            <p:nvPr/>
          </p:nvSpPr>
          <p:spPr>
            <a:xfrm>
              <a:off x="5861322" y="1018931"/>
              <a:ext cx="25472" cy="15609"/>
            </a:xfrm>
            <a:custGeom>
              <a:avLst/>
              <a:gdLst/>
              <a:ahLst/>
              <a:cxnLst/>
              <a:rect l="l" t="t" r="r" b="b"/>
              <a:pathLst>
                <a:path w="749" h="459" extrusionOk="0">
                  <a:moveTo>
                    <a:pt x="179" y="0"/>
                  </a:moveTo>
                  <a:cubicBezTo>
                    <a:pt x="69" y="0"/>
                    <a:pt x="1" y="145"/>
                    <a:pt x="111" y="213"/>
                  </a:cubicBezTo>
                  <a:cubicBezTo>
                    <a:pt x="179" y="289"/>
                    <a:pt x="247" y="357"/>
                    <a:pt x="357" y="391"/>
                  </a:cubicBezTo>
                  <a:cubicBezTo>
                    <a:pt x="425" y="425"/>
                    <a:pt x="493" y="459"/>
                    <a:pt x="570" y="459"/>
                  </a:cubicBezTo>
                  <a:cubicBezTo>
                    <a:pt x="604" y="459"/>
                    <a:pt x="638" y="459"/>
                    <a:pt x="672" y="425"/>
                  </a:cubicBezTo>
                  <a:cubicBezTo>
                    <a:pt x="706" y="391"/>
                    <a:pt x="748" y="357"/>
                    <a:pt x="706" y="289"/>
                  </a:cubicBezTo>
                  <a:cubicBezTo>
                    <a:pt x="638" y="213"/>
                    <a:pt x="570" y="213"/>
                    <a:pt x="459" y="179"/>
                  </a:cubicBezTo>
                  <a:cubicBezTo>
                    <a:pt x="391" y="145"/>
                    <a:pt x="323" y="77"/>
                    <a:pt x="247" y="34"/>
                  </a:cubicBezTo>
                  <a:cubicBezTo>
                    <a:pt x="213" y="0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9" name="Google Shape;749;p32"/>
            <p:cNvSpPr/>
            <p:nvPr/>
          </p:nvSpPr>
          <p:spPr>
            <a:xfrm>
              <a:off x="5919101" y="1005634"/>
              <a:ext cx="36150" cy="18228"/>
            </a:xfrm>
            <a:custGeom>
              <a:avLst/>
              <a:gdLst/>
              <a:ahLst/>
              <a:cxnLst/>
              <a:rect l="l" t="t" r="r" b="b"/>
              <a:pathLst>
                <a:path w="1063" h="536" extrusionOk="0">
                  <a:moveTo>
                    <a:pt x="179" y="0"/>
                  </a:moveTo>
                  <a:cubicBezTo>
                    <a:pt x="69" y="0"/>
                    <a:pt x="1" y="179"/>
                    <a:pt x="111" y="213"/>
                  </a:cubicBezTo>
                  <a:cubicBezTo>
                    <a:pt x="357" y="323"/>
                    <a:pt x="604" y="536"/>
                    <a:pt x="850" y="536"/>
                  </a:cubicBezTo>
                  <a:lnTo>
                    <a:pt x="918" y="536"/>
                  </a:lnTo>
                  <a:cubicBezTo>
                    <a:pt x="1029" y="502"/>
                    <a:pt x="1063" y="391"/>
                    <a:pt x="995" y="323"/>
                  </a:cubicBezTo>
                  <a:cubicBezTo>
                    <a:pt x="816" y="111"/>
                    <a:pt x="459" y="77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0" name="Google Shape;750;p32"/>
            <p:cNvSpPr/>
            <p:nvPr/>
          </p:nvSpPr>
          <p:spPr>
            <a:xfrm>
              <a:off x="5971983" y="973293"/>
              <a:ext cx="25438" cy="15609"/>
            </a:xfrm>
            <a:custGeom>
              <a:avLst/>
              <a:gdLst/>
              <a:ahLst/>
              <a:cxnLst/>
              <a:rect l="l" t="t" r="r" b="b"/>
              <a:pathLst>
                <a:path w="748" h="459" extrusionOk="0">
                  <a:moveTo>
                    <a:pt x="179" y="0"/>
                  </a:moveTo>
                  <a:cubicBezTo>
                    <a:pt x="77" y="0"/>
                    <a:pt x="0" y="178"/>
                    <a:pt x="111" y="246"/>
                  </a:cubicBezTo>
                  <a:cubicBezTo>
                    <a:pt x="213" y="314"/>
                    <a:pt x="323" y="391"/>
                    <a:pt x="425" y="425"/>
                  </a:cubicBezTo>
                  <a:cubicBezTo>
                    <a:pt x="467" y="459"/>
                    <a:pt x="501" y="459"/>
                    <a:pt x="535" y="459"/>
                  </a:cubicBezTo>
                  <a:cubicBezTo>
                    <a:pt x="603" y="459"/>
                    <a:pt x="680" y="425"/>
                    <a:pt x="714" y="391"/>
                  </a:cubicBezTo>
                  <a:lnTo>
                    <a:pt x="714" y="314"/>
                  </a:lnTo>
                  <a:cubicBezTo>
                    <a:pt x="748" y="246"/>
                    <a:pt x="680" y="144"/>
                    <a:pt x="569" y="102"/>
                  </a:cubicBezTo>
                  <a:cubicBezTo>
                    <a:pt x="467" y="68"/>
                    <a:pt x="357" y="34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1" name="Google Shape;751;p32"/>
            <p:cNvSpPr/>
            <p:nvPr/>
          </p:nvSpPr>
          <p:spPr>
            <a:xfrm>
              <a:off x="5941920" y="942074"/>
              <a:ext cx="38769" cy="17956"/>
            </a:xfrm>
            <a:custGeom>
              <a:avLst/>
              <a:gdLst/>
              <a:ahLst/>
              <a:cxnLst/>
              <a:rect l="l" t="t" r="r" b="b"/>
              <a:pathLst>
                <a:path w="1140" h="528" extrusionOk="0">
                  <a:moveTo>
                    <a:pt x="213" y="1"/>
                  </a:moveTo>
                  <a:cubicBezTo>
                    <a:pt x="77" y="1"/>
                    <a:pt x="1" y="213"/>
                    <a:pt x="179" y="247"/>
                  </a:cubicBezTo>
                  <a:cubicBezTo>
                    <a:pt x="324" y="315"/>
                    <a:pt x="459" y="349"/>
                    <a:pt x="604" y="425"/>
                  </a:cubicBezTo>
                  <a:cubicBezTo>
                    <a:pt x="714" y="459"/>
                    <a:pt x="816" y="527"/>
                    <a:pt x="927" y="527"/>
                  </a:cubicBezTo>
                  <a:lnTo>
                    <a:pt x="995" y="527"/>
                  </a:lnTo>
                  <a:cubicBezTo>
                    <a:pt x="1063" y="493"/>
                    <a:pt x="1139" y="349"/>
                    <a:pt x="1063" y="281"/>
                  </a:cubicBezTo>
                  <a:cubicBezTo>
                    <a:pt x="995" y="170"/>
                    <a:pt x="850" y="137"/>
                    <a:pt x="714" y="103"/>
                  </a:cubicBezTo>
                  <a:cubicBezTo>
                    <a:pt x="570" y="35"/>
                    <a:pt x="392" y="35"/>
                    <a:pt x="2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2" name="Google Shape;752;p32"/>
            <p:cNvSpPr/>
            <p:nvPr/>
          </p:nvSpPr>
          <p:spPr>
            <a:xfrm>
              <a:off x="5926345" y="903373"/>
              <a:ext cx="36116" cy="19384"/>
            </a:xfrm>
            <a:custGeom>
              <a:avLst/>
              <a:gdLst/>
              <a:ahLst/>
              <a:cxnLst/>
              <a:rect l="l" t="t" r="r" b="b"/>
              <a:pathLst>
                <a:path w="1062" h="570" extrusionOk="0">
                  <a:moveTo>
                    <a:pt x="246" y="0"/>
                  </a:moveTo>
                  <a:cubicBezTo>
                    <a:pt x="68" y="0"/>
                    <a:pt x="0" y="247"/>
                    <a:pt x="178" y="357"/>
                  </a:cubicBezTo>
                  <a:cubicBezTo>
                    <a:pt x="323" y="391"/>
                    <a:pt x="425" y="425"/>
                    <a:pt x="569" y="501"/>
                  </a:cubicBezTo>
                  <a:cubicBezTo>
                    <a:pt x="637" y="535"/>
                    <a:pt x="748" y="569"/>
                    <a:pt x="850" y="569"/>
                  </a:cubicBezTo>
                  <a:cubicBezTo>
                    <a:pt x="850" y="569"/>
                    <a:pt x="883" y="569"/>
                    <a:pt x="917" y="535"/>
                  </a:cubicBezTo>
                  <a:cubicBezTo>
                    <a:pt x="994" y="535"/>
                    <a:pt x="1062" y="425"/>
                    <a:pt x="994" y="357"/>
                  </a:cubicBezTo>
                  <a:cubicBezTo>
                    <a:pt x="917" y="213"/>
                    <a:pt x="816" y="179"/>
                    <a:pt x="671" y="145"/>
                  </a:cubicBezTo>
                  <a:cubicBezTo>
                    <a:pt x="569" y="77"/>
                    <a:pt x="425" y="34"/>
                    <a:pt x="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3" name="Google Shape;753;p32"/>
            <p:cNvSpPr/>
            <p:nvPr/>
          </p:nvSpPr>
          <p:spPr>
            <a:xfrm>
              <a:off x="5991333" y="913201"/>
              <a:ext cx="37306" cy="20234"/>
            </a:xfrm>
            <a:custGeom>
              <a:avLst/>
              <a:gdLst/>
              <a:ahLst/>
              <a:cxnLst/>
              <a:rect l="l" t="t" r="r" b="b"/>
              <a:pathLst>
                <a:path w="1097" h="595" extrusionOk="0">
                  <a:moveTo>
                    <a:pt x="179" y="0"/>
                  </a:moveTo>
                  <a:cubicBezTo>
                    <a:pt x="68" y="0"/>
                    <a:pt x="0" y="136"/>
                    <a:pt x="111" y="246"/>
                  </a:cubicBezTo>
                  <a:cubicBezTo>
                    <a:pt x="213" y="314"/>
                    <a:pt x="570" y="595"/>
                    <a:pt x="782" y="595"/>
                  </a:cubicBezTo>
                  <a:cubicBezTo>
                    <a:pt x="884" y="595"/>
                    <a:pt x="918" y="561"/>
                    <a:pt x="960" y="493"/>
                  </a:cubicBezTo>
                  <a:cubicBezTo>
                    <a:pt x="1096" y="170"/>
                    <a:pt x="425" y="34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4" name="Google Shape;754;p32"/>
            <p:cNvSpPr/>
            <p:nvPr/>
          </p:nvSpPr>
          <p:spPr>
            <a:xfrm>
              <a:off x="5992489" y="868414"/>
              <a:ext cx="33837" cy="11018"/>
            </a:xfrm>
            <a:custGeom>
              <a:avLst/>
              <a:gdLst/>
              <a:ahLst/>
              <a:cxnLst/>
              <a:rect l="l" t="t" r="r" b="b"/>
              <a:pathLst>
                <a:path w="995" h="324" extrusionOk="0">
                  <a:moveTo>
                    <a:pt x="145" y="0"/>
                  </a:moveTo>
                  <a:cubicBezTo>
                    <a:pt x="34" y="0"/>
                    <a:pt x="0" y="179"/>
                    <a:pt x="111" y="179"/>
                  </a:cubicBezTo>
                  <a:cubicBezTo>
                    <a:pt x="213" y="213"/>
                    <a:pt x="357" y="255"/>
                    <a:pt x="502" y="289"/>
                  </a:cubicBezTo>
                  <a:cubicBezTo>
                    <a:pt x="603" y="323"/>
                    <a:pt x="714" y="323"/>
                    <a:pt x="816" y="323"/>
                  </a:cubicBezTo>
                  <a:lnTo>
                    <a:pt x="850" y="323"/>
                  </a:lnTo>
                  <a:cubicBezTo>
                    <a:pt x="926" y="323"/>
                    <a:pt x="994" y="213"/>
                    <a:pt x="884" y="145"/>
                  </a:cubicBezTo>
                  <a:cubicBezTo>
                    <a:pt x="671" y="43"/>
                    <a:pt x="391" y="43"/>
                    <a:pt x="1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5" name="Google Shape;755;p32"/>
            <p:cNvSpPr/>
            <p:nvPr/>
          </p:nvSpPr>
          <p:spPr>
            <a:xfrm>
              <a:off x="6038433" y="942074"/>
              <a:ext cx="21697" cy="14487"/>
            </a:xfrm>
            <a:custGeom>
              <a:avLst/>
              <a:gdLst/>
              <a:ahLst/>
              <a:cxnLst/>
              <a:rect l="l" t="t" r="r" b="b"/>
              <a:pathLst>
                <a:path w="638" h="426" extrusionOk="0">
                  <a:moveTo>
                    <a:pt x="136" y="1"/>
                  </a:moveTo>
                  <a:cubicBezTo>
                    <a:pt x="34" y="1"/>
                    <a:pt x="0" y="103"/>
                    <a:pt x="34" y="213"/>
                  </a:cubicBezTo>
                  <a:cubicBezTo>
                    <a:pt x="68" y="281"/>
                    <a:pt x="136" y="315"/>
                    <a:pt x="212" y="349"/>
                  </a:cubicBezTo>
                  <a:cubicBezTo>
                    <a:pt x="280" y="383"/>
                    <a:pt x="348" y="425"/>
                    <a:pt x="459" y="425"/>
                  </a:cubicBezTo>
                  <a:lnTo>
                    <a:pt x="459" y="425"/>
                  </a:lnTo>
                  <a:cubicBezTo>
                    <a:pt x="561" y="425"/>
                    <a:pt x="637" y="315"/>
                    <a:pt x="637" y="247"/>
                  </a:cubicBezTo>
                  <a:cubicBezTo>
                    <a:pt x="637" y="137"/>
                    <a:pt x="561" y="69"/>
                    <a:pt x="459" y="69"/>
                  </a:cubicBezTo>
                  <a:lnTo>
                    <a:pt x="459" y="69"/>
                  </a:lnTo>
                  <a:lnTo>
                    <a:pt x="382" y="69"/>
                  </a:lnTo>
                  <a:lnTo>
                    <a:pt x="314" y="69"/>
                  </a:lnTo>
                  <a:cubicBezTo>
                    <a:pt x="280" y="35"/>
                    <a:pt x="246" y="35"/>
                    <a:pt x="1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6" name="Google Shape;756;p32"/>
            <p:cNvSpPr/>
            <p:nvPr/>
          </p:nvSpPr>
          <p:spPr>
            <a:xfrm>
              <a:off x="6069618" y="964893"/>
              <a:ext cx="26594" cy="14487"/>
            </a:xfrm>
            <a:custGeom>
              <a:avLst/>
              <a:gdLst/>
              <a:ahLst/>
              <a:cxnLst/>
              <a:rect l="l" t="t" r="r" b="b"/>
              <a:pathLst>
                <a:path w="782" h="426" extrusionOk="0">
                  <a:moveTo>
                    <a:pt x="145" y="1"/>
                  </a:moveTo>
                  <a:cubicBezTo>
                    <a:pt x="68" y="1"/>
                    <a:pt x="34" y="69"/>
                    <a:pt x="0" y="103"/>
                  </a:cubicBezTo>
                  <a:cubicBezTo>
                    <a:pt x="0" y="179"/>
                    <a:pt x="34" y="247"/>
                    <a:pt x="102" y="281"/>
                  </a:cubicBezTo>
                  <a:cubicBezTo>
                    <a:pt x="213" y="281"/>
                    <a:pt x="281" y="349"/>
                    <a:pt x="391" y="349"/>
                  </a:cubicBezTo>
                  <a:cubicBezTo>
                    <a:pt x="459" y="391"/>
                    <a:pt x="493" y="425"/>
                    <a:pt x="570" y="425"/>
                  </a:cubicBezTo>
                  <a:cubicBezTo>
                    <a:pt x="604" y="425"/>
                    <a:pt x="638" y="391"/>
                    <a:pt x="672" y="349"/>
                  </a:cubicBezTo>
                  <a:cubicBezTo>
                    <a:pt x="740" y="315"/>
                    <a:pt x="782" y="247"/>
                    <a:pt x="740" y="179"/>
                  </a:cubicBezTo>
                  <a:cubicBezTo>
                    <a:pt x="672" y="69"/>
                    <a:pt x="570" y="35"/>
                    <a:pt x="459" y="35"/>
                  </a:cubicBezTo>
                  <a:cubicBezTo>
                    <a:pt x="357" y="1"/>
                    <a:pt x="247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7" name="Google Shape;757;p32"/>
            <p:cNvSpPr/>
            <p:nvPr/>
          </p:nvSpPr>
          <p:spPr>
            <a:xfrm>
              <a:off x="6047955" y="1007062"/>
              <a:ext cx="25166" cy="13059"/>
            </a:xfrm>
            <a:custGeom>
              <a:avLst/>
              <a:gdLst/>
              <a:ahLst/>
              <a:cxnLst/>
              <a:rect l="l" t="t" r="r" b="b"/>
              <a:pathLst>
                <a:path w="740" h="384" extrusionOk="0">
                  <a:moveTo>
                    <a:pt x="179" y="1"/>
                  </a:moveTo>
                  <a:cubicBezTo>
                    <a:pt x="68" y="1"/>
                    <a:pt x="0" y="137"/>
                    <a:pt x="102" y="213"/>
                  </a:cubicBezTo>
                  <a:cubicBezTo>
                    <a:pt x="213" y="247"/>
                    <a:pt x="281" y="281"/>
                    <a:pt x="357" y="315"/>
                  </a:cubicBezTo>
                  <a:cubicBezTo>
                    <a:pt x="425" y="349"/>
                    <a:pt x="493" y="383"/>
                    <a:pt x="570" y="383"/>
                  </a:cubicBezTo>
                  <a:cubicBezTo>
                    <a:pt x="604" y="383"/>
                    <a:pt x="637" y="383"/>
                    <a:pt x="671" y="349"/>
                  </a:cubicBezTo>
                  <a:cubicBezTo>
                    <a:pt x="739" y="315"/>
                    <a:pt x="739" y="247"/>
                    <a:pt x="705" y="171"/>
                  </a:cubicBezTo>
                  <a:cubicBezTo>
                    <a:pt x="671" y="69"/>
                    <a:pt x="570" y="69"/>
                    <a:pt x="459" y="35"/>
                  </a:cubicBezTo>
                  <a:cubicBezTo>
                    <a:pt x="391" y="35"/>
                    <a:pt x="281" y="1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8" name="Google Shape;758;p32"/>
            <p:cNvSpPr/>
            <p:nvPr/>
          </p:nvSpPr>
          <p:spPr>
            <a:xfrm>
              <a:off x="6028605" y="972136"/>
              <a:ext cx="21697" cy="11869"/>
            </a:xfrm>
            <a:custGeom>
              <a:avLst/>
              <a:gdLst/>
              <a:ahLst/>
              <a:cxnLst/>
              <a:rect l="l" t="t" r="r" b="b"/>
              <a:pathLst>
                <a:path w="638" h="349" extrusionOk="0">
                  <a:moveTo>
                    <a:pt x="179" y="0"/>
                  </a:moveTo>
                  <a:cubicBezTo>
                    <a:pt x="34" y="0"/>
                    <a:pt x="0" y="212"/>
                    <a:pt x="145" y="246"/>
                  </a:cubicBezTo>
                  <a:cubicBezTo>
                    <a:pt x="247" y="280"/>
                    <a:pt x="323" y="314"/>
                    <a:pt x="425" y="348"/>
                  </a:cubicBezTo>
                  <a:lnTo>
                    <a:pt x="459" y="348"/>
                  </a:lnTo>
                  <a:cubicBezTo>
                    <a:pt x="535" y="348"/>
                    <a:pt x="603" y="314"/>
                    <a:pt x="637" y="246"/>
                  </a:cubicBezTo>
                  <a:cubicBezTo>
                    <a:pt x="637" y="178"/>
                    <a:pt x="603" y="68"/>
                    <a:pt x="501" y="68"/>
                  </a:cubicBezTo>
                  <a:cubicBezTo>
                    <a:pt x="391" y="34"/>
                    <a:pt x="323" y="34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9" name="Google Shape;759;p32"/>
            <p:cNvSpPr/>
            <p:nvPr/>
          </p:nvSpPr>
          <p:spPr>
            <a:xfrm>
              <a:off x="5968514" y="1038281"/>
              <a:ext cx="27750" cy="12175"/>
            </a:xfrm>
            <a:custGeom>
              <a:avLst/>
              <a:gdLst/>
              <a:ahLst/>
              <a:cxnLst/>
              <a:rect l="l" t="t" r="r" b="b"/>
              <a:pathLst>
                <a:path w="816" h="358" extrusionOk="0">
                  <a:moveTo>
                    <a:pt x="68" y="0"/>
                  </a:moveTo>
                  <a:cubicBezTo>
                    <a:pt x="34" y="0"/>
                    <a:pt x="0" y="68"/>
                    <a:pt x="34" y="102"/>
                  </a:cubicBezTo>
                  <a:cubicBezTo>
                    <a:pt x="213" y="179"/>
                    <a:pt x="425" y="357"/>
                    <a:pt x="637" y="357"/>
                  </a:cubicBezTo>
                  <a:lnTo>
                    <a:pt x="671" y="357"/>
                  </a:lnTo>
                  <a:cubicBezTo>
                    <a:pt x="739" y="315"/>
                    <a:pt x="816" y="247"/>
                    <a:pt x="739" y="179"/>
                  </a:cubicBezTo>
                  <a:cubicBezTo>
                    <a:pt x="569" y="68"/>
                    <a:pt x="281" y="34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0" name="Google Shape;760;p32"/>
            <p:cNvSpPr/>
            <p:nvPr/>
          </p:nvSpPr>
          <p:spPr>
            <a:xfrm>
              <a:off x="5946851" y="1094904"/>
              <a:ext cx="25166" cy="13331"/>
            </a:xfrm>
            <a:custGeom>
              <a:avLst/>
              <a:gdLst/>
              <a:ahLst/>
              <a:cxnLst/>
              <a:rect l="l" t="t" r="r" b="b"/>
              <a:pathLst>
                <a:path w="740" h="392" extrusionOk="0">
                  <a:moveTo>
                    <a:pt x="280" y="0"/>
                  </a:moveTo>
                  <a:lnTo>
                    <a:pt x="145" y="0"/>
                  </a:lnTo>
                  <a:cubicBezTo>
                    <a:pt x="68" y="0"/>
                    <a:pt x="34" y="34"/>
                    <a:pt x="0" y="102"/>
                  </a:cubicBezTo>
                  <a:cubicBezTo>
                    <a:pt x="0" y="179"/>
                    <a:pt x="34" y="247"/>
                    <a:pt x="102" y="247"/>
                  </a:cubicBezTo>
                  <a:cubicBezTo>
                    <a:pt x="247" y="281"/>
                    <a:pt x="357" y="315"/>
                    <a:pt x="493" y="349"/>
                  </a:cubicBezTo>
                  <a:lnTo>
                    <a:pt x="527" y="391"/>
                  </a:lnTo>
                  <a:cubicBezTo>
                    <a:pt x="603" y="391"/>
                    <a:pt x="637" y="349"/>
                    <a:pt x="671" y="315"/>
                  </a:cubicBezTo>
                  <a:lnTo>
                    <a:pt x="671" y="315"/>
                  </a:lnTo>
                  <a:cubicBezTo>
                    <a:pt x="705" y="281"/>
                    <a:pt x="739" y="213"/>
                    <a:pt x="705" y="179"/>
                  </a:cubicBezTo>
                  <a:lnTo>
                    <a:pt x="705" y="136"/>
                  </a:lnTo>
                  <a:cubicBezTo>
                    <a:pt x="705" y="102"/>
                    <a:pt x="637" y="34"/>
                    <a:pt x="603" y="34"/>
                  </a:cubicBezTo>
                  <a:cubicBezTo>
                    <a:pt x="493" y="0"/>
                    <a:pt x="391" y="0"/>
                    <a:pt x="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1" name="Google Shape;761;p32"/>
            <p:cNvSpPr/>
            <p:nvPr/>
          </p:nvSpPr>
          <p:spPr>
            <a:xfrm>
              <a:off x="5903492" y="1065997"/>
              <a:ext cx="20575" cy="13331"/>
            </a:xfrm>
            <a:custGeom>
              <a:avLst/>
              <a:gdLst/>
              <a:ahLst/>
              <a:cxnLst/>
              <a:rect l="l" t="t" r="r" b="b"/>
              <a:pathLst>
                <a:path w="605" h="392" extrusionOk="0">
                  <a:moveTo>
                    <a:pt x="103" y="1"/>
                  </a:moveTo>
                  <a:cubicBezTo>
                    <a:pt x="69" y="1"/>
                    <a:pt x="35" y="35"/>
                    <a:pt x="1" y="103"/>
                  </a:cubicBezTo>
                  <a:cubicBezTo>
                    <a:pt x="1" y="179"/>
                    <a:pt x="35" y="213"/>
                    <a:pt x="103" y="247"/>
                  </a:cubicBezTo>
                  <a:cubicBezTo>
                    <a:pt x="179" y="281"/>
                    <a:pt x="247" y="315"/>
                    <a:pt x="315" y="315"/>
                  </a:cubicBezTo>
                  <a:cubicBezTo>
                    <a:pt x="358" y="349"/>
                    <a:pt x="392" y="392"/>
                    <a:pt x="460" y="392"/>
                  </a:cubicBezTo>
                  <a:cubicBezTo>
                    <a:pt x="494" y="392"/>
                    <a:pt x="494" y="392"/>
                    <a:pt x="528" y="349"/>
                  </a:cubicBezTo>
                  <a:cubicBezTo>
                    <a:pt x="570" y="315"/>
                    <a:pt x="604" y="281"/>
                    <a:pt x="604" y="213"/>
                  </a:cubicBezTo>
                  <a:cubicBezTo>
                    <a:pt x="570" y="137"/>
                    <a:pt x="460" y="103"/>
                    <a:pt x="392" y="69"/>
                  </a:cubicBezTo>
                  <a:cubicBezTo>
                    <a:pt x="315" y="69"/>
                    <a:pt x="247" y="35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2" name="Google Shape;762;p32"/>
            <p:cNvSpPr/>
            <p:nvPr/>
          </p:nvSpPr>
          <p:spPr>
            <a:xfrm>
              <a:off x="5896282" y="1116566"/>
              <a:ext cx="25166" cy="16800"/>
            </a:xfrm>
            <a:custGeom>
              <a:avLst/>
              <a:gdLst/>
              <a:ahLst/>
              <a:cxnLst/>
              <a:rect l="l" t="t" r="r" b="b"/>
              <a:pathLst>
                <a:path w="740" h="494" extrusionOk="0">
                  <a:moveTo>
                    <a:pt x="103" y="0"/>
                  </a:moveTo>
                  <a:cubicBezTo>
                    <a:pt x="35" y="0"/>
                    <a:pt x="1" y="136"/>
                    <a:pt x="69" y="179"/>
                  </a:cubicBezTo>
                  <a:cubicBezTo>
                    <a:pt x="179" y="247"/>
                    <a:pt x="281" y="315"/>
                    <a:pt x="391" y="391"/>
                  </a:cubicBezTo>
                  <a:cubicBezTo>
                    <a:pt x="459" y="459"/>
                    <a:pt x="527" y="493"/>
                    <a:pt x="604" y="493"/>
                  </a:cubicBezTo>
                  <a:cubicBezTo>
                    <a:pt x="638" y="493"/>
                    <a:pt x="638" y="493"/>
                    <a:pt x="672" y="459"/>
                  </a:cubicBezTo>
                  <a:cubicBezTo>
                    <a:pt x="706" y="459"/>
                    <a:pt x="740" y="425"/>
                    <a:pt x="740" y="425"/>
                  </a:cubicBezTo>
                  <a:cubicBezTo>
                    <a:pt x="740" y="281"/>
                    <a:pt x="672" y="213"/>
                    <a:pt x="527" y="136"/>
                  </a:cubicBezTo>
                  <a:cubicBezTo>
                    <a:pt x="425" y="68"/>
                    <a:pt x="281" y="34"/>
                    <a:pt x="1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3" name="Google Shape;763;p32"/>
            <p:cNvSpPr/>
            <p:nvPr/>
          </p:nvSpPr>
          <p:spPr>
            <a:xfrm>
              <a:off x="5856425" y="1098372"/>
              <a:ext cx="21697" cy="14487"/>
            </a:xfrm>
            <a:custGeom>
              <a:avLst/>
              <a:gdLst/>
              <a:ahLst/>
              <a:cxnLst/>
              <a:rect l="l" t="t" r="r" b="b"/>
              <a:pathLst>
                <a:path w="638" h="426" extrusionOk="0">
                  <a:moveTo>
                    <a:pt x="145" y="0"/>
                  </a:moveTo>
                  <a:cubicBezTo>
                    <a:pt x="77" y="0"/>
                    <a:pt x="0" y="145"/>
                    <a:pt x="111" y="213"/>
                  </a:cubicBezTo>
                  <a:cubicBezTo>
                    <a:pt x="179" y="247"/>
                    <a:pt x="255" y="323"/>
                    <a:pt x="323" y="357"/>
                  </a:cubicBezTo>
                  <a:cubicBezTo>
                    <a:pt x="357" y="391"/>
                    <a:pt x="391" y="391"/>
                    <a:pt x="425" y="425"/>
                  </a:cubicBezTo>
                  <a:lnTo>
                    <a:pt x="501" y="425"/>
                  </a:lnTo>
                  <a:lnTo>
                    <a:pt x="569" y="425"/>
                  </a:lnTo>
                  <a:cubicBezTo>
                    <a:pt x="603" y="391"/>
                    <a:pt x="637" y="357"/>
                    <a:pt x="637" y="323"/>
                  </a:cubicBezTo>
                  <a:cubicBezTo>
                    <a:pt x="569" y="247"/>
                    <a:pt x="535" y="179"/>
                    <a:pt x="467" y="145"/>
                  </a:cubicBezTo>
                  <a:cubicBezTo>
                    <a:pt x="391" y="111"/>
                    <a:pt x="289" y="77"/>
                    <a:pt x="213" y="34"/>
                  </a:cubicBezTo>
                  <a:cubicBezTo>
                    <a:pt x="179" y="0"/>
                    <a:pt x="179" y="0"/>
                    <a:pt x="1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4" name="Google Shape;764;p32"/>
            <p:cNvSpPr/>
            <p:nvPr/>
          </p:nvSpPr>
          <p:spPr>
            <a:xfrm>
              <a:off x="5721790" y="1139385"/>
              <a:ext cx="28940" cy="21697"/>
            </a:xfrm>
            <a:custGeom>
              <a:avLst/>
              <a:gdLst/>
              <a:ahLst/>
              <a:cxnLst/>
              <a:rect l="l" t="t" r="r" b="b"/>
              <a:pathLst>
                <a:path w="851" h="638" extrusionOk="0">
                  <a:moveTo>
                    <a:pt x="137" y="1"/>
                  </a:moveTo>
                  <a:cubicBezTo>
                    <a:pt x="35" y="1"/>
                    <a:pt x="1" y="102"/>
                    <a:pt x="69" y="179"/>
                  </a:cubicBezTo>
                  <a:cubicBezTo>
                    <a:pt x="179" y="247"/>
                    <a:pt x="281" y="315"/>
                    <a:pt x="391" y="425"/>
                  </a:cubicBezTo>
                  <a:cubicBezTo>
                    <a:pt x="459" y="493"/>
                    <a:pt x="527" y="638"/>
                    <a:pt x="672" y="638"/>
                  </a:cubicBezTo>
                  <a:lnTo>
                    <a:pt x="706" y="638"/>
                  </a:lnTo>
                  <a:cubicBezTo>
                    <a:pt x="774" y="638"/>
                    <a:pt x="850" y="570"/>
                    <a:pt x="816" y="493"/>
                  </a:cubicBezTo>
                  <a:cubicBezTo>
                    <a:pt x="774" y="357"/>
                    <a:pt x="638" y="281"/>
                    <a:pt x="527" y="213"/>
                  </a:cubicBezTo>
                  <a:cubicBezTo>
                    <a:pt x="425" y="145"/>
                    <a:pt x="315" y="69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5" name="Google Shape;765;p32"/>
            <p:cNvSpPr/>
            <p:nvPr/>
          </p:nvSpPr>
          <p:spPr>
            <a:xfrm>
              <a:off x="5685674" y="1089972"/>
              <a:ext cx="26322" cy="22887"/>
            </a:xfrm>
            <a:custGeom>
              <a:avLst/>
              <a:gdLst/>
              <a:ahLst/>
              <a:cxnLst/>
              <a:rect l="l" t="t" r="r" b="b"/>
              <a:pathLst>
                <a:path w="774" h="673" extrusionOk="0">
                  <a:moveTo>
                    <a:pt x="137" y="1"/>
                  </a:moveTo>
                  <a:cubicBezTo>
                    <a:pt x="69" y="1"/>
                    <a:pt x="1" y="111"/>
                    <a:pt x="69" y="179"/>
                  </a:cubicBezTo>
                  <a:cubicBezTo>
                    <a:pt x="103" y="281"/>
                    <a:pt x="213" y="392"/>
                    <a:pt x="315" y="494"/>
                  </a:cubicBezTo>
                  <a:cubicBezTo>
                    <a:pt x="392" y="570"/>
                    <a:pt x="494" y="672"/>
                    <a:pt x="638" y="672"/>
                  </a:cubicBezTo>
                  <a:lnTo>
                    <a:pt x="672" y="672"/>
                  </a:lnTo>
                  <a:cubicBezTo>
                    <a:pt x="706" y="672"/>
                    <a:pt x="774" y="604"/>
                    <a:pt x="774" y="536"/>
                  </a:cubicBezTo>
                  <a:cubicBezTo>
                    <a:pt x="774" y="392"/>
                    <a:pt x="638" y="281"/>
                    <a:pt x="527" y="213"/>
                  </a:cubicBezTo>
                  <a:cubicBezTo>
                    <a:pt x="392" y="145"/>
                    <a:pt x="281" y="69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6" name="Google Shape;766;p32"/>
            <p:cNvSpPr/>
            <p:nvPr/>
          </p:nvSpPr>
          <p:spPr>
            <a:xfrm>
              <a:off x="5739711" y="1102113"/>
              <a:ext cx="28906" cy="22853"/>
            </a:xfrm>
            <a:custGeom>
              <a:avLst/>
              <a:gdLst/>
              <a:ahLst/>
              <a:cxnLst/>
              <a:rect l="l" t="t" r="r" b="b"/>
              <a:pathLst>
                <a:path w="850" h="672" extrusionOk="0">
                  <a:moveTo>
                    <a:pt x="145" y="1"/>
                  </a:moveTo>
                  <a:cubicBezTo>
                    <a:pt x="77" y="1"/>
                    <a:pt x="0" y="69"/>
                    <a:pt x="34" y="137"/>
                  </a:cubicBezTo>
                  <a:cubicBezTo>
                    <a:pt x="77" y="213"/>
                    <a:pt x="111" y="247"/>
                    <a:pt x="145" y="315"/>
                  </a:cubicBezTo>
                  <a:cubicBezTo>
                    <a:pt x="179" y="349"/>
                    <a:pt x="247" y="425"/>
                    <a:pt x="289" y="459"/>
                  </a:cubicBezTo>
                  <a:cubicBezTo>
                    <a:pt x="323" y="493"/>
                    <a:pt x="391" y="527"/>
                    <a:pt x="425" y="604"/>
                  </a:cubicBezTo>
                  <a:cubicBezTo>
                    <a:pt x="502" y="638"/>
                    <a:pt x="570" y="672"/>
                    <a:pt x="637" y="672"/>
                  </a:cubicBezTo>
                  <a:lnTo>
                    <a:pt x="671" y="672"/>
                  </a:lnTo>
                  <a:cubicBezTo>
                    <a:pt x="816" y="672"/>
                    <a:pt x="850" y="527"/>
                    <a:pt x="782" y="425"/>
                  </a:cubicBezTo>
                  <a:cubicBezTo>
                    <a:pt x="748" y="391"/>
                    <a:pt x="714" y="349"/>
                    <a:pt x="637" y="315"/>
                  </a:cubicBezTo>
                  <a:cubicBezTo>
                    <a:pt x="603" y="281"/>
                    <a:pt x="536" y="247"/>
                    <a:pt x="502" y="213"/>
                  </a:cubicBezTo>
                  <a:cubicBezTo>
                    <a:pt x="391" y="137"/>
                    <a:pt x="289" y="69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7" name="Google Shape;767;p32"/>
            <p:cNvSpPr/>
            <p:nvPr/>
          </p:nvSpPr>
          <p:spPr>
            <a:xfrm>
              <a:off x="5808475" y="1121191"/>
              <a:ext cx="31219" cy="27750"/>
            </a:xfrm>
            <a:custGeom>
              <a:avLst/>
              <a:gdLst/>
              <a:ahLst/>
              <a:cxnLst/>
              <a:rect l="l" t="t" r="r" b="b"/>
              <a:pathLst>
                <a:path w="918" h="816" extrusionOk="0">
                  <a:moveTo>
                    <a:pt x="0" y="0"/>
                  </a:moveTo>
                  <a:lnTo>
                    <a:pt x="0" y="43"/>
                  </a:lnTo>
                  <a:cubicBezTo>
                    <a:pt x="68" y="111"/>
                    <a:pt x="102" y="213"/>
                    <a:pt x="136" y="323"/>
                  </a:cubicBezTo>
                  <a:cubicBezTo>
                    <a:pt x="213" y="391"/>
                    <a:pt x="246" y="468"/>
                    <a:pt x="314" y="536"/>
                  </a:cubicBezTo>
                  <a:cubicBezTo>
                    <a:pt x="425" y="637"/>
                    <a:pt x="561" y="816"/>
                    <a:pt x="739" y="816"/>
                  </a:cubicBezTo>
                  <a:lnTo>
                    <a:pt x="816" y="816"/>
                  </a:lnTo>
                  <a:cubicBezTo>
                    <a:pt x="850" y="782"/>
                    <a:pt x="918" y="714"/>
                    <a:pt x="918" y="637"/>
                  </a:cubicBezTo>
                  <a:cubicBezTo>
                    <a:pt x="884" y="468"/>
                    <a:pt x="705" y="391"/>
                    <a:pt x="561" y="289"/>
                  </a:cubicBezTo>
                  <a:cubicBezTo>
                    <a:pt x="459" y="213"/>
                    <a:pt x="391" y="179"/>
                    <a:pt x="314" y="145"/>
                  </a:cubicBezTo>
                  <a:cubicBezTo>
                    <a:pt x="213" y="111"/>
                    <a:pt x="102" y="77"/>
                    <a:pt x="0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8" name="Google Shape;768;p32"/>
            <p:cNvSpPr/>
            <p:nvPr/>
          </p:nvSpPr>
          <p:spPr>
            <a:xfrm>
              <a:off x="5642348" y="1059944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103" y="0"/>
                  </a:moveTo>
                  <a:lnTo>
                    <a:pt x="69" y="0"/>
                  </a:lnTo>
                  <a:cubicBezTo>
                    <a:pt x="35" y="34"/>
                    <a:pt x="1" y="102"/>
                    <a:pt x="35" y="145"/>
                  </a:cubicBezTo>
                  <a:lnTo>
                    <a:pt x="35" y="213"/>
                  </a:lnTo>
                  <a:cubicBezTo>
                    <a:pt x="69" y="247"/>
                    <a:pt x="69" y="247"/>
                    <a:pt x="69" y="281"/>
                  </a:cubicBezTo>
                  <a:cubicBezTo>
                    <a:pt x="103" y="315"/>
                    <a:pt x="137" y="391"/>
                    <a:pt x="179" y="425"/>
                  </a:cubicBezTo>
                  <a:cubicBezTo>
                    <a:pt x="179" y="459"/>
                    <a:pt x="213" y="459"/>
                    <a:pt x="247" y="459"/>
                  </a:cubicBezTo>
                  <a:cubicBezTo>
                    <a:pt x="281" y="459"/>
                    <a:pt x="315" y="459"/>
                    <a:pt x="349" y="425"/>
                  </a:cubicBezTo>
                  <a:cubicBezTo>
                    <a:pt x="425" y="391"/>
                    <a:pt x="425" y="315"/>
                    <a:pt x="391" y="247"/>
                  </a:cubicBezTo>
                  <a:cubicBezTo>
                    <a:pt x="391" y="179"/>
                    <a:pt x="315" y="145"/>
                    <a:pt x="281" y="102"/>
                  </a:cubicBezTo>
                  <a:cubicBezTo>
                    <a:pt x="247" y="68"/>
                    <a:pt x="247" y="68"/>
                    <a:pt x="213" y="34"/>
                  </a:cubicBezTo>
                  <a:cubicBezTo>
                    <a:pt x="179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9" name="Google Shape;769;p32"/>
            <p:cNvSpPr/>
            <p:nvPr/>
          </p:nvSpPr>
          <p:spPr>
            <a:xfrm>
              <a:off x="5803544" y="1209305"/>
              <a:ext cx="26628" cy="19078"/>
            </a:xfrm>
            <a:custGeom>
              <a:avLst/>
              <a:gdLst/>
              <a:ahLst/>
              <a:cxnLst/>
              <a:rect l="l" t="t" r="r" b="b"/>
              <a:pathLst>
                <a:path w="783" h="561" extrusionOk="0">
                  <a:moveTo>
                    <a:pt x="179" y="0"/>
                  </a:moveTo>
                  <a:cubicBezTo>
                    <a:pt x="69" y="0"/>
                    <a:pt x="1" y="102"/>
                    <a:pt x="69" y="170"/>
                  </a:cubicBezTo>
                  <a:cubicBezTo>
                    <a:pt x="145" y="281"/>
                    <a:pt x="247" y="349"/>
                    <a:pt x="358" y="425"/>
                  </a:cubicBezTo>
                  <a:cubicBezTo>
                    <a:pt x="425" y="493"/>
                    <a:pt x="536" y="561"/>
                    <a:pt x="638" y="561"/>
                  </a:cubicBezTo>
                  <a:lnTo>
                    <a:pt x="672" y="561"/>
                  </a:lnTo>
                  <a:cubicBezTo>
                    <a:pt x="748" y="527"/>
                    <a:pt x="782" y="493"/>
                    <a:pt x="748" y="425"/>
                  </a:cubicBezTo>
                  <a:cubicBezTo>
                    <a:pt x="706" y="349"/>
                    <a:pt x="570" y="247"/>
                    <a:pt x="493" y="213"/>
                  </a:cubicBezTo>
                  <a:cubicBezTo>
                    <a:pt x="425" y="170"/>
                    <a:pt x="324" y="102"/>
                    <a:pt x="247" y="34"/>
                  </a:cubicBezTo>
                  <a:cubicBezTo>
                    <a:pt x="213" y="0"/>
                    <a:pt x="179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0" name="Google Shape;770;p32"/>
            <p:cNvSpPr/>
            <p:nvPr/>
          </p:nvSpPr>
          <p:spPr>
            <a:xfrm>
              <a:off x="5830137" y="1189955"/>
              <a:ext cx="34994" cy="22853"/>
            </a:xfrm>
            <a:custGeom>
              <a:avLst/>
              <a:gdLst/>
              <a:ahLst/>
              <a:cxnLst/>
              <a:rect l="l" t="t" r="r" b="b"/>
              <a:pathLst>
                <a:path w="1029" h="672" extrusionOk="0">
                  <a:moveTo>
                    <a:pt x="179" y="0"/>
                  </a:moveTo>
                  <a:cubicBezTo>
                    <a:pt x="68" y="0"/>
                    <a:pt x="0" y="102"/>
                    <a:pt x="68" y="213"/>
                  </a:cubicBezTo>
                  <a:cubicBezTo>
                    <a:pt x="179" y="314"/>
                    <a:pt x="281" y="425"/>
                    <a:pt x="425" y="493"/>
                  </a:cubicBezTo>
                  <a:cubicBezTo>
                    <a:pt x="561" y="569"/>
                    <a:pt x="671" y="671"/>
                    <a:pt x="850" y="671"/>
                  </a:cubicBezTo>
                  <a:lnTo>
                    <a:pt x="850" y="671"/>
                  </a:lnTo>
                  <a:cubicBezTo>
                    <a:pt x="986" y="671"/>
                    <a:pt x="1028" y="569"/>
                    <a:pt x="986" y="459"/>
                  </a:cubicBezTo>
                  <a:cubicBezTo>
                    <a:pt x="918" y="314"/>
                    <a:pt x="739" y="247"/>
                    <a:pt x="603" y="179"/>
                  </a:cubicBezTo>
                  <a:cubicBezTo>
                    <a:pt x="459" y="102"/>
                    <a:pt x="349" y="34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1" name="Google Shape;771;p32"/>
            <p:cNvSpPr/>
            <p:nvPr/>
          </p:nvSpPr>
          <p:spPr>
            <a:xfrm>
              <a:off x="5908423" y="1240490"/>
              <a:ext cx="31219" cy="17956"/>
            </a:xfrm>
            <a:custGeom>
              <a:avLst/>
              <a:gdLst/>
              <a:ahLst/>
              <a:cxnLst/>
              <a:rect l="l" t="t" r="r" b="b"/>
              <a:pathLst>
                <a:path w="918" h="528" extrusionOk="0">
                  <a:moveTo>
                    <a:pt x="213" y="1"/>
                  </a:moveTo>
                  <a:lnTo>
                    <a:pt x="102" y="1"/>
                  </a:lnTo>
                  <a:cubicBezTo>
                    <a:pt x="34" y="35"/>
                    <a:pt x="0" y="145"/>
                    <a:pt x="68" y="213"/>
                  </a:cubicBezTo>
                  <a:cubicBezTo>
                    <a:pt x="136" y="315"/>
                    <a:pt x="247" y="358"/>
                    <a:pt x="349" y="425"/>
                  </a:cubicBezTo>
                  <a:cubicBezTo>
                    <a:pt x="459" y="459"/>
                    <a:pt x="561" y="527"/>
                    <a:pt x="705" y="527"/>
                  </a:cubicBezTo>
                  <a:lnTo>
                    <a:pt x="705" y="527"/>
                  </a:lnTo>
                  <a:cubicBezTo>
                    <a:pt x="884" y="527"/>
                    <a:pt x="918" y="358"/>
                    <a:pt x="807" y="213"/>
                  </a:cubicBezTo>
                  <a:cubicBezTo>
                    <a:pt x="739" y="145"/>
                    <a:pt x="595" y="103"/>
                    <a:pt x="493" y="35"/>
                  </a:cubicBezTo>
                  <a:cubicBezTo>
                    <a:pt x="383" y="35"/>
                    <a:pt x="281" y="1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2" name="Google Shape;772;p32"/>
            <p:cNvSpPr/>
            <p:nvPr/>
          </p:nvSpPr>
          <p:spPr>
            <a:xfrm>
              <a:off x="5885298" y="1181555"/>
              <a:ext cx="30369" cy="17956"/>
            </a:xfrm>
            <a:custGeom>
              <a:avLst/>
              <a:gdLst/>
              <a:ahLst/>
              <a:cxnLst/>
              <a:rect l="l" t="t" r="r" b="b"/>
              <a:pathLst>
                <a:path w="893" h="528" extrusionOk="0">
                  <a:moveTo>
                    <a:pt x="145" y="1"/>
                  </a:moveTo>
                  <a:cubicBezTo>
                    <a:pt x="77" y="1"/>
                    <a:pt x="1" y="103"/>
                    <a:pt x="111" y="137"/>
                  </a:cubicBezTo>
                  <a:cubicBezTo>
                    <a:pt x="213" y="213"/>
                    <a:pt x="324" y="281"/>
                    <a:pt x="426" y="349"/>
                  </a:cubicBezTo>
                  <a:cubicBezTo>
                    <a:pt x="468" y="392"/>
                    <a:pt x="502" y="426"/>
                    <a:pt x="536" y="460"/>
                  </a:cubicBezTo>
                  <a:cubicBezTo>
                    <a:pt x="604" y="494"/>
                    <a:pt x="680" y="527"/>
                    <a:pt x="714" y="527"/>
                  </a:cubicBezTo>
                  <a:lnTo>
                    <a:pt x="748" y="527"/>
                  </a:lnTo>
                  <a:cubicBezTo>
                    <a:pt x="816" y="527"/>
                    <a:pt x="893" y="460"/>
                    <a:pt x="850" y="392"/>
                  </a:cubicBezTo>
                  <a:cubicBezTo>
                    <a:pt x="816" y="315"/>
                    <a:pt x="782" y="281"/>
                    <a:pt x="714" y="213"/>
                  </a:cubicBezTo>
                  <a:cubicBezTo>
                    <a:pt x="680" y="179"/>
                    <a:pt x="604" y="179"/>
                    <a:pt x="536" y="137"/>
                  </a:cubicBezTo>
                  <a:cubicBezTo>
                    <a:pt x="426" y="69"/>
                    <a:pt x="290" y="35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3" name="Google Shape;773;p32"/>
            <p:cNvSpPr/>
            <p:nvPr/>
          </p:nvSpPr>
          <p:spPr>
            <a:xfrm>
              <a:off x="5960114" y="1221139"/>
              <a:ext cx="21731" cy="12175"/>
            </a:xfrm>
            <a:custGeom>
              <a:avLst/>
              <a:gdLst/>
              <a:ahLst/>
              <a:cxnLst/>
              <a:rect l="l" t="t" r="r" b="b"/>
              <a:pathLst>
                <a:path w="639" h="358" extrusionOk="0">
                  <a:moveTo>
                    <a:pt x="35" y="1"/>
                  </a:moveTo>
                  <a:cubicBezTo>
                    <a:pt x="1" y="1"/>
                    <a:pt x="1" y="77"/>
                    <a:pt x="35" y="111"/>
                  </a:cubicBezTo>
                  <a:cubicBezTo>
                    <a:pt x="137" y="179"/>
                    <a:pt x="281" y="289"/>
                    <a:pt x="392" y="357"/>
                  </a:cubicBezTo>
                  <a:lnTo>
                    <a:pt x="460" y="357"/>
                  </a:lnTo>
                  <a:lnTo>
                    <a:pt x="562" y="357"/>
                  </a:lnTo>
                  <a:lnTo>
                    <a:pt x="562" y="357"/>
                  </a:lnTo>
                  <a:cubicBezTo>
                    <a:pt x="604" y="323"/>
                    <a:pt x="638" y="289"/>
                    <a:pt x="638" y="247"/>
                  </a:cubicBezTo>
                  <a:lnTo>
                    <a:pt x="638" y="213"/>
                  </a:lnTo>
                  <a:cubicBezTo>
                    <a:pt x="604" y="145"/>
                    <a:pt x="604" y="111"/>
                    <a:pt x="528" y="77"/>
                  </a:cubicBezTo>
                  <a:cubicBezTo>
                    <a:pt x="426" y="35"/>
                    <a:pt x="349" y="35"/>
                    <a:pt x="281" y="1"/>
                  </a:cubicBezTo>
                  <a:lnTo>
                    <a:pt x="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5934710" y="1158736"/>
              <a:ext cx="44516" cy="21697"/>
            </a:xfrm>
            <a:custGeom>
              <a:avLst/>
              <a:gdLst/>
              <a:ahLst/>
              <a:cxnLst/>
              <a:rect l="l" t="t" r="r" b="b"/>
              <a:pathLst>
                <a:path w="1309" h="638" extrusionOk="0">
                  <a:moveTo>
                    <a:pt x="289" y="1"/>
                  </a:moveTo>
                  <a:lnTo>
                    <a:pt x="145" y="1"/>
                  </a:lnTo>
                  <a:cubicBezTo>
                    <a:pt x="77" y="1"/>
                    <a:pt x="0" y="137"/>
                    <a:pt x="111" y="213"/>
                  </a:cubicBezTo>
                  <a:cubicBezTo>
                    <a:pt x="289" y="281"/>
                    <a:pt x="459" y="349"/>
                    <a:pt x="637" y="425"/>
                  </a:cubicBezTo>
                  <a:cubicBezTo>
                    <a:pt x="816" y="527"/>
                    <a:pt x="960" y="638"/>
                    <a:pt x="1173" y="638"/>
                  </a:cubicBezTo>
                  <a:lnTo>
                    <a:pt x="1173" y="638"/>
                  </a:lnTo>
                  <a:cubicBezTo>
                    <a:pt x="1241" y="595"/>
                    <a:pt x="1309" y="527"/>
                    <a:pt x="1275" y="459"/>
                  </a:cubicBezTo>
                  <a:cubicBezTo>
                    <a:pt x="1139" y="137"/>
                    <a:pt x="671" y="1"/>
                    <a:pt x="2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5" name="Google Shape;775;p32"/>
            <p:cNvSpPr/>
            <p:nvPr/>
          </p:nvSpPr>
          <p:spPr>
            <a:xfrm>
              <a:off x="5094623" y="501507"/>
              <a:ext cx="756055" cy="707832"/>
            </a:xfrm>
            <a:custGeom>
              <a:avLst/>
              <a:gdLst/>
              <a:ahLst/>
              <a:cxnLst/>
              <a:rect l="l" t="t" r="r" b="b"/>
              <a:pathLst>
                <a:path w="22232" h="20814" extrusionOk="0">
                  <a:moveTo>
                    <a:pt x="13414" y="1"/>
                  </a:moveTo>
                  <a:cubicBezTo>
                    <a:pt x="11783" y="1"/>
                    <a:pt x="10976" y="5412"/>
                    <a:pt x="11078" y="8708"/>
                  </a:cubicBezTo>
                  <a:cubicBezTo>
                    <a:pt x="10831" y="8419"/>
                    <a:pt x="10585" y="8105"/>
                    <a:pt x="10296" y="7816"/>
                  </a:cubicBezTo>
                  <a:cubicBezTo>
                    <a:pt x="9311" y="6720"/>
                    <a:pt x="8215" y="5735"/>
                    <a:pt x="6941" y="4919"/>
                  </a:cubicBezTo>
                  <a:cubicBezTo>
                    <a:pt x="6125" y="4384"/>
                    <a:pt x="5165" y="3747"/>
                    <a:pt x="4137" y="3611"/>
                  </a:cubicBezTo>
                  <a:cubicBezTo>
                    <a:pt x="4035" y="3569"/>
                    <a:pt x="3925" y="3569"/>
                    <a:pt x="3823" y="3569"/>
                  </a:cubicBezTo>
                  <a:cubicBezTo>
                    <a:pt x="3186" y="3569"/>
                    <a:pt x="2583" y="3858"/>
                    <a:pt x="2481" y="4495"/>
                  </a:cubicBezTo>
                  <a:cubicBezTo>
                    <a:pt x="2404" y="5098"/>
                    <a:pt x="2693" y="5735"/>
                    <a:pt x="3075" y="6228"/>
                  </a:cubicBezTo>
                  <a:cubicBezTo>
                    <a:pt x="3466" y="6652"/>
                    <a:pt x="4035" y="7222"/>
                    <a:pt x="4605" y="7468"/>
                  </a:cubicBezTo>
                  <a:cubicBezTo>
                    <a:pt x="4605" y="7468"/>
                    <a:pt x="3075" y="6797"/>
                    <a:pt x="1844" y="6797"/>
                  </a:cubicBezTo>
                  <a:cubicBezTo>
                    <a:pt x="1096" y="6797"/>
                    <a:pt x="459" y="7043"/>
                    <a:pt x="315" y="7859"/>
                  </a:cubicBezTo>
                  <a:cubicBezTo>
                    <a:pt x="0" y="9558"/>
                    <a:pt x="5879" y="10934"/>
                    <a:pt x="9166" y="11002"/>
                  </a:cubicBezTo>
                  <a:cubicBezTo>
                    <a:pt x="8036" y="11783"/>
                    <a:pt x="6975" y="12667"/>
                    <a:pt x="6015" y="13695"/>
                  </a:cubicBezTo>
                  <a:cubicBezTo>
                    <a:pt x="5344" y="14442"/>
                    <a:pt x="4562" y="15249"/>
                    <a:pt x="4248" y="16277"/>
                  </a:cubicBezTo>
                  <a:cubicBezTo>
                    <a:pt x="4035" y="16991"/>
                    <a:pt x="4180" y="17798"/>
                    <a:pt x="4851" y="18052"/>
                  </a:cubicBezTo>
                  <a:cubicBezTo>
                    <a:pt x="5029" y="18086"/>
                    <a:pt x="5199" y="18120"/>
                    <a:pt x="5344" y="18120"/>
                  </a:cubicBezTo>
                  <a:cubicBezTo>
                    <a:pt x="5802" y="18120"/>
                    <a:pt x="6261" y="17942"/>
                    <a:pt x="6652" y="17730"/>
                  </a:cubicBezTo>
                  <a:cubicBezTo>
                    <a:pt x="7153" y="17415"/>
                    <a:pt x="7824" y="16948"/>
                    <a:pt x="8138" y="16455"/>
                  </a:cubicBezTo>
                  <a:lnTo>
                    <a:pt x="8138" y="16455"/>
                  </a:lnTo>
                  <a:cubicBezTo>
                    <a:pt x="8138" y="16455"/>
                    <a:pt x="6371" y="20066"/>
                    <a:pt x="8385" y="20771"/>
                  </a:cubicBezTo>
                  <a:cubicBezTo>
                    <a:pt x="8461" y="20813"/>
                    <a:pt x="8529" y="20813"/>
                    <a:pt x="8597" y="20813"/>
                  </a:cubicBezTo>
                  <a:cubicBezTo>
                    <a:pt x="10084" y="20813"/>
                    <a:pt x="11647" y="15963"/>
                    <a:pt x="12318" y="12845"/>
                  </a:cubicBezTo>
                  <a:cubicBezTo>
                    <a:pt x="13133" y="13805"/>
                    <a:pt x="14085" y="14655"/>
                    <a:pt x="15113" y="15428"/>
                  </a:cubicBezTo>
                  <a:cubicBezTo>
                    <a:pt x="15894" y="15997"/>
                    <a:pt x="16812" y="16668"/>
                    <a:pt x="17840" y="16880"/>
                  </a:cubicBezTo>
                  <a:cubicBezTo>
                    <a:pt x="17984" y="16914"/>
                    <a:pt x="18120" y="16914"/>
                    <a:pt x="18264" y="16914"/>
                  </a:cubicBezTo>
                  <a:cubicBezTo>
                    <a:pt x="18833" y="16914"/>
                    <a:pt x="19394" y="16668"/>
                    <a:pt x="19539" y="16065"/>
                  </a:cubicBezTo>
                  <a:cubicBezTo>
                    <a:pt x="19640" y="15504"/>
                    <a:pt x="19394" y="14824"/>
                    <a:pt x="19046" y="14332"/>
                  </a:cubicBezTo>
                  <a:cubicBezTo>
                    <a:pt x="18689" y="13873"/>
                    <a:pt x="18154" y="13270"/>
                    <a:pt x="17593" y="12990"/>
                  </a:cubicBezTo>
                  <a:lnTo>
                    <a:pt x="17593" y="12990"/>
                  </a:lnTo>
                  <a:cubicBezTo>
                    <a:pt x="17593" y="12990"/>
                    <a:pt x="19182" y="13805"/>
                    <a:pt x="20456" y="13805"/>
                  </a:cubicBezTo>
                  <a:cubicBezTo>
                    <a:pt x="21127" y="13805"/>
                    <a:pt x="21730" y="13550"/>
                    <a:pt x="21875" y="12845"/>
                  </a:cubicBezTo>
                  <a:cubicBezTo>
                    <a:pt x="22231" y="11427"/>
                    <a:pt x="18086" y="9982"/>
                    <a:pt x="14832" y="9413"/>
                  </a:cubicBezTo>
                  <a:cubicBezTo>
                    <a:pt x="15648" y="8496"/>
                    <a:pt x="16353" y="7468"/>
                    <a:pt x="16956" y="6330"/>
                  </a:cubicBezTo>
                  <a:cubicBezTo>
                    <a:pt x="17449" y="5480"/>
                    <a:pt x="17984" y="4495"/>
                    <a:pt x="18052" y="3433"/>
                  </a:cubicBezTo>
                  <a:cubicBezTo>
                    <a:pt x="18086" y="2685"/>
                    <a:pt x="17729" y="1912"/>
                    <a:pt x="16990" y="1870"/>
                  </a:cubicBezTo>
                  <a:lnTo>
                    <a:pt x="16880" y="1870"/>
                  </a:lnTo>
                  <a:cubicBezTo>
                    <a:pt x="16353" y="1870"/>
                    <a:pt x="15750" y="2193"/>
                    <a:pt x="15359" y="2617"/>
                  </a:cubicBezTo>
                  <a:cubicBezTo>
                    <a:pt x="14934" y="3008"/>
                    <a:pt x="14442" y="3611"/>
                    <a:pt x="14229" y="4206"/>
                  </a:cubicBezTo>
                  <a:lnTo>
                    <a:pt x="14229" y="4206"/>
                  </a:lnTo>
                  <a:cubicBezTo>
                    <a:pt x="14297" y="3926"/>
                    <a:pt x="15537" y="171"/>
                    <a:pt x="13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6" name="Google Shape;776;p32"/>
            <p:cNvSpPr/>
            <p:nvPr/>
          </p:nvSpPr>
          <p:spPr>
            <a:xfrm>
              <a:off x="5491831" y="650596"/>
              <a:ext cx="137254" cy="203399"/>
            </a:xfrm>
            <a:custGeom>
              <a:avLst/>
              <a:gdLst/>
              <a:ahLst/>
              <a:cxnLst/>
              <a:rect l="l" t="t" r="r" b="b"/>
              <a:pathLst>
                <a:path w="4036" h="5981" extrusionOk="0">
                  <a:moveTo>
                    <a:pt x="2014" y="1631"/>
                  </a:moveTo>
                  <a:lnTo>
                    <a:pt x="2014" y="1631"/>
                  </a:lnTo>
                  <a:cubicBezTo>
                    <a:pt x="2091" y="2022"/>
                    <a:pt x="2057" y="2447"/>
                    <a:pt x="1844" y="2795"/>
                  </a:cubicBezTo>
                  <a:cubicBezTo>
                    <a:pt x="1802" y="2838"/>
                    <a:pt x="1666" y="3118"/>
                    <a:pt x="1521" y="3118"/>
                  </a:cubicBezTo>
                  <a:cubicBezTo>
                    <a:pt x="1487" y="3118"/>
                    <a:pt x="1419" y="3084"/>
                    <a:pt x="1377" y="3007"/>
                  </a:cubicBezTo>
                  <a:cubicBezTo>
                    <a:pt x="1343" y="2906"/>
                    <a:pt x="1487" y="2625"/>
                    <a:pt x="1521" y="2515"/>
                  </a:cubicBezTo>
                  <a:cubicBezTo>
                    <a:pt x="1632" y="2200"/>
                    <a:pt x="1802" y="1912"/>
                    <a:pt x="2014" y="1631"/>
                  </a:cubicBezTo>
                  <a:close/>
                  <a:moveTo>
                    <a:pt x="1165" y="0"/>
                  </a:moveTo>
                  <a:cubicBezTo>
                    <a:pt x="1097" y="0"/>
                    <a:pt x="1063" y="0"/>
                    <a:pt x="995" y="34"/>
                  </a:cubicBezTo>
                  <a:cubicBezTo>
                    <a:pt x="672" y="145"/>
                    <a:pt x="570" y="569"/>
                    <a:pt x="459" y="816"/>
                  </a:cubicBezTo>
                  <a:cubicBezTo>
                    <a:pt x="315" y="1207"/>
                    <a:pt x="281" y="1631"/>
                    <a:pt x="213" y="2022"/>
                  </a:cubicBezTo>
                  <a:cubicBezTo>
                    <a:pt x="103" y="3050"/>
                    <a:pt x="1" y="4146"/>
                    <a:pt x="145" y="5208"/>
                  </a:cubicBezTo>
                  <a:cubicBezTo>
                    <a:pt x="145" y="5242"/>
                    <a:pt x="145" y="5242"/>
                    <a:pt x="179" y="5242"/>
                  </a:cubicBezTo>
                  <a:cubicBezTo>
                    <a:pt x="179" y="5242"/>
                    <a:pt x="213" y="5242"/>
                    <a:pt x="213" y="5208"/>
                  </a:cubicBezTo>
                  <a:cubicBezTo>
                    <a:pt x="281" y="3789"/>
                    <a:pt x="145" y="2234"/>
                    <a:pt x="638" y="884"/>
                  </a:cubicBezTo>
                  <a:cubicBezTo>
                    <a:pt x="672" y="748"/>
                    <a:pt x="740" y="569"/>
                    <a:pt x="816" y="425"/>
                  </a:cubicBezTo>
                  <a:cubicBezTo>
                    <a:pt x="918" y="289"/>
                    <a:pt x="1029" y="247"/>
                    <a:pt x="1131" y="247"/>
                  </a:cubicBezTo>
                  <a:cubicBezTo>
                    <a:pt x="1309" y="247"/>
                    <a:pt x="1521" y="391"/>
                    <a:pt x="1632" y="569"/>
                  </a:cubicBezTo>
                  <a:cubicBezTo>
                    <a:pt x="1802" y="816"/>
                    <a:pt x="1912" y="1096"/>
                    <a:pt x="1980" y="1419"/>
                  </a:cubicBezTo>
                  <a:cubicBezTo>
                    <a:pt x="1589" y="1776"/>
                    <a:pt x="1165" y="2447"/>
                    <a:pt x="1165" y="3007"/>
                  </a:cubicBezTo>
                  <a:cubicBezTo>
                    <a:pt x="1207" y="3262"/>
                    <a:pt x="1309" y="3364"/>
                    <a:pt x="1419" y="3364"/>
                  </a:cubicBezTo>
                  <a:cubicBezTo>
                    <a:pt x="1632" y="3364"/>
                    <a:pt x="1844" y="3186"/>
                    <a:pt x="1980" y="3007"/>
                  </a:cubicBezTo>
                  <a:cubicBezTo>
                    <a:pt x="2269" y="2549"/>
                    <a:pt x="2303" y="1988"/>
                    <a:pt x="2192" y="1487"/>
                  </a:cubicBezTo>
                  <a:cubicBezTo>
                    <a:pt x="2405" y="1308"/>
                    <a:pt x="2617" y="1173"/>
                    <a:pt x="2864" y="1096"/>
                  </a:cubicBezTo>
                  <a:cubicBezTo>
                    <a:pt x="2974" y="1062"/>
                    <a:pt x="3042" y="1062"/>
                    <a:pt x="3118" y="1062"/>
                  </a:cubicBezTo>
                  <a:cubicBezTo>
                    <a:pt x="3577" y="1062"/>
                    <a:pt x="3611" y="1631"/>
                    <a:pt x="3433" y="2022"/>
                  </a:cubicBezTo>
                  <a:cubicBezTo>
                    <a:pt x="3288" y="2268"/>
                    <a:pt x="3118" y="2515"/>
                    <a:pt x="2940" y="2761"/>
                  </a:cubicBezTo>
                  <a:cubicBezTo>
                    <a:pt x="2192" y="3899"/>
                    <a:pt x="1275" y="4919"/>
                    <a:pt x="179" y="5734"/>
                  </a:cubicBezTo>
                  <a:cubicBezTo>
                    <a:pt x="69" y="5811"/>
                    <a:pt x="145" y="5981"/>
                    <a:pt x="247" y="5981"/>
                  </a:cubicBezTo>
                  <a:cubicBezTo>
                    <a:pt x="281" y="5981"/>
                    <a:pt x="281" y="5981"/>
                    <a:pt x="315" y="5947"/>
                  </a:cubicBezTo>
                  <a:cubicBezTo>
                    <a:pt x="1555" y="4995"/>
                    <a:pt x="2651" y="3823"/>
                    <a:pt x="3433" y="2447"/>
                  </a:cubicBezTo>
                  <a:cubicBezTo>
                    <a:pt x="3679" y="2022"/>
                    <a:pt x="4036" y="1308"/>
                    <a:pt x="3501" y="926"/>
                  </a:cubicBezTo>
                  <a:cubicBezTo>
                    <a:pt x="3365" y="850"/>
                    <a:pt x="3254" y="816"/>
                    <a:pt x="3118" y="816"/>
                  </a:cubicBezTo>
                  <a:cubicBezTo>
                    <a:pt x="2796" y="816"/>
                    <a:pt x="2405" y="1062"/>
                    <a:pt x="2158" y="1275"/>
                  </a:cubicBezTo>
                  <a:cubicBezTo>
                    <a:pt x="2124" y="1173"/>
                    <a:pt x="2091" y="1062"/>
                    <a:pt x="2057" y="960"/>
                  </a:cubicBezTo>
                  <a:cubicBezTo>
                    <a:pt x="1912" y="603"/>
                    <a:pt x="1589" y="0"/>
                    <a:pt x="116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7" name="Google Shape;777;p32"/>
            <p:cNvSpPr/>
            <p:nvPr/>
          </p:nvSpPr>
          <p:spPr>
            <a:xfrm>
              <a:off x="5217390" y="721671"/>
              <a:ext cx="262334" cy="136098"/>
            </a:xfrm>
            <a:custGeom>
              <a:avLst/>
              <a:gdLst/>
              <a:ahLst/>
              <a:cxnLst/>
              <a:rect l="l" t="t" r="r" b="b"/>
              <a:pathLst>
                <a:path w="7714" h="4002" extrusionOk="0">
                  <a:moveTo>
                    <a:pt x="2761" y="1631"/>
                  </a:moveTo>
                  <a:lnTo>
                    <a:pt x="2761" y="1631"/>
                  </a:lnTo>
                  <a:cubicBezTo>
                    <a:pt x="3042" y="1665"/>
                    <a:pt x="3331" y="1733"/>
                    <a:pt x="3611" y="1843"/>
                  </a:cubicBezTo>
                  <a:cubicBezTo>
                    <a:pt x="3823" y="1911"/>
                    <a:pt x="4036" y="1945"/>
                    <a:pt x="4070" y="2192"/>
                  </a:cubicBezTo>
                  <a:cubicBezTo>
                    <a:pt x="4104" y="2302"/>
                    <a:pt x="4104" y="2336"/>
                    <a:pt x="4070" y="2336"/>
                  </a:cubicBezTo>
                  <a:cubicBezTo>
                    <a:pt x="4070" y="2336"/>
                    <a:pt x="4036" y="2302"/>
                    <a:pt x="3968" y="2302"/>
                  </a:cubicBezTo>
                  <a:cubicBezTo>
                    <a:pt x="3925" y="2302"/>
                    <a:pt x="3823" y="2268"/>
                    <a:pt x="3789" y="2234"/>
                  </a:cubicBezTo>
                  <a:cubicBezTo>
                    <a:pt x="3501" y="2124"/>
                    <a:pt x="3220" y="1979"/>
                    <a:pt x="2974" y="1767"/>
                  </a:cubicBezTo>
                  <a:cubicBezTo>
                    <a:pt x="2906" y="1733"/>
                    <a:pt x="2829" y="1699"/>
                    <a:pt x="2761" y="1631"/>
                  </a:cubicBezTo>
                  <a:close/>
                  <a:moveTo>
                    <a:pt x="2269" y="0"/>
                  </a:moveTo>
                  <a:cubicBezTo>
                    <a:pt x="1912" y="0"/>
                    <a:pt x="1589" y="110"/>
                    <a:pt x="1666" y="493"/>
                  </a:cubicBezTo>
                  <a:cubicBezTo>
                    <a:pt x="1666" y="816"/>
                    <a:pt x="1912" y="1096"/>
                    <a:pt x="2124" y="1342"/>
                  </a:cubicBezTo>
                  <a:cubicBezTo>
                    <a:pt x="2056" y="1308"/>
                    <a:pt x="1946" y="1308"/>
                    <a:pt x="1878" y="1308"/>
                  </a:cubicBezTo>
                  <a:lnTo>
                    <a:pt x="1700" y="1308"/>
                  </a:lnTo>
                  <a:cubicBezTo>
                    <a:pt x="1309" y="1342"/>
                    <a:pt x="850" y="1342"/>
                    <a:pt x="527" y="1597"/>
                  </a:cubicBezTo>
                  <a:cubicBezTo>
                    <a:pt x="1" y="2022"/>
                    <a:pt x="281" y="2582"/>
                    <a:pt x="740" y="2871"/>
                  </a:cubicBezTo>
                  <a:cubicBezTo>
                    <a:pt x="1632" y="3330"/>
                    <a:pt x="2694" y="3610"/>
                    <a:pt x="3645" y="3789"/>
                  </a:cubicBezTo>
                  <a:cubicBezTo>
                    <a:pt x="4426" y="3933"/>
                    <a:pt x="5242" y="4001"/>
                    <a:pt x="6015" y="4001"/>
                  </a:cubicBezTo>
                  <a:lnTo>
                    <a:pt x="6898" y="4001"/>
                  </a:lnTo>
                  <a:cubicBezTo>
                    <a:pt x="7043" y="3967"/>
                    <a:pt x="7077" y="3755"/>
                    <a:pt x="6941" y="3755"/>
                  </a:cubicBezTo>
                  <a:lnTo>
                    <a:pt x="6898" y="3755"/>
                  </a:lnTo>
                  <a:cubicBezTo>
                    <a:pt x="6618" y="3755"/>
                    <a:pt x="6338" y="3789"/>
                    <a:pt x="6015" y="3789"/>
                  </a:cubicBezTo>
                  <a:cubicBezTo>
                    <a:pt x="4987" y="3789"/>
                    <a:pt x="3968" y="3644"/>
                    <a:pt x="2974" y="3398"/>
                  </a:cubicBezTo>
                  <a:cubicBezTo>
                    <a:pt x="2303" y="3220"/>
                    <a:pt x="1666" y="3007"/>
                    <a:pt x="1063" y="2727"/>
                  </a:cubicBezTo>
                  <a:cubicBezTo>
                    <a:pt x="782" y="2616"/>
                    <a:pt x="425" y="2447"/>
                    <a:pt x="493" y="2090"/>
                  </a:cubicBezTo>
                  <a:cubicBezTo>
                    <a:pt x="604" y="1597"/>
                    <a:pt x="1241" y="1597"/>
                    <a:pt x="1632" y="1555"/>
                  </a:cubicBezTo>
                  <a:lnTo>
                    <a:pt x="1878" y="1555"/>
                  </a:lnTo>
                  <a:cubicBezTo>
                    <a:pt x="2056" y="1555"/>
                    <a:pt x="2192" y="1555"/>
                    <a:pt x="2371" y="1597"/>
                  </a:cubicBezTo>
                  <a:cubicBezTo>
                    <a:pt x="2583" y="1767"/>
                    <a:pt x="2795" y="1979"/>
                    <a:pt x="3042" y="2124"/>
                  </a:cubicBezTo>
                  <a:cubicBezTo>
                    <a:pt x="3220" y="2234"/>
                    <a:pt x="3755" y="2582"/>
                    <a:pt x="4138" y="2582"/>
                  </a:cubicBezTo>
                  <a:cubicBezTo>
                    <a:pt x="4282" y="2582"/>
                    <a:pt x="4392" y="2514"/>
                    <a:pt x="4460" y="2370"/>
                  </a:cubicBezTo>
                  <a:cubicBezTo>
                    <a:pt x="4707" y="1767"/>
                    <a:pt x="3288" y="1487"/>
                    <a:pt x="2974" y="1419"/>
                  </a:cubicBezTo>
                  <a:cubicBezTo>
                    <a:pt x="2829" y="1419"/>
                    <a:pt x="2651" y="1385"/>
                    <a:pt x="2481" y="1342"/>
                  </a:cubicBezTo>
                  <a:cubicBezTo>
                    <a:pt x="2405" y="1308"/>
                    <a:pt x="2371" y="1274"/>
                    <a:pt x="2337" y="1206"/>
                  </a:cubicBezTo>
                  <a:cubicBezTo>
                    <a:pt x="2226" y="1096"/>
                    <a:pt x="2124" y="994"/>
                    <a:pt x="2056" y="849"/>
                  </a:cubicBezTo>
                  <a:cubicBezTo>
                    <a:pt x="2014" y="816"/>
                    <a:pt x="1980" y="782"/>
                    <a:pt x="1946" y="705"/>
                  </a:cubicBezTo>
                  <a:cubicBezTo>
                    <a:pt x="1844" y="535"/>
                    <a:pt x="1980" y="280"/>
                    <a:pt x="2192" y="246"/>
                  </a:cubicBezTo>
                  <a:cubicBezTo>
                    <a:pt x="2269" y="212"/>
                    <a:pt x="2303" y="212"/>
                    <a:pt x="2371" y="212"/>
                  </a:cubicBezTo>
                  <a:cubicBezTo>
                    <a:pt x="2651" y="212"/>
                    <a:pt x="2974" y="357"/>
                    <a:pt x="3220" y="425"/>
                  </a:cubicBezTo>
                  <a:cubicBezTo>
                    <a:pt x="3543" y="535"/>
                    <a:pt x="3857" y="671"/>
                    <a:pt x="4180" y="849"/>
                  </a:cubicBezTo>
                  <a:cubicBezTo>
                    <a:pt x="5454" y="1419"/>
                    <a:pt x="6516" y="2234"/>
                    <a:pt x="7612" y="3041"/>
                  </a:cubicBezTo>
                  <a:lnTo>
                    <a:pt x="7646" y="3041"/>
                  </a:lnTo>
                  <a:cubicBezTo>
                    <a:pt x="7680" y="3041"/>
                    <a:pt x="7714" y="2973"/>
                    <a:pt x="7680" y="2939"/>
                  </a:cubicBezTo>
                  <a:cubicBezTo>
                    <a:pt x="7077" y="2302"/>
                    <a:pt x="6338" y="1767"/>
                    <a:pt x="5590" y="1308"/>
                  </a:cubicBezTo>
                  <a:cubicBezTo>
                    <a:pt x="4817" y="849"/>
                    <a:pt x="4002" y="425"/>
                    <a:pt x="3152" y="178"/>
                  </a:cubicBezTo>
                  <a:cubicBezTo>
                    <a:pt x="2940" y="110"/>
                    <a:pt x="2583" y="0"/>
                    <a:pt x="226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8" name="Google Shape;778;p32"/>
            <p:cNvSpPr/>
            <p:nvPr/>
          </p:nvSpPr>
          <p:spPr>
            <a:xfrm>
              <a:off x="5314754" y="868414"/>
              <a:ext cx="186667" cy="186667"/>
            </a:xfrm>
            <a:custGeom>
              <a:avLst/>
              <a:gdLst/>
              <a:ahLst/>
              <a:cxnLst/>
              <a:rect l="l" t="t" r="r" b="b"/>
              <a:pathLst>
                <a:path w="5489" h="5489" extrusionOk="0">
                  <a:moveTo>
                    <a:pt x="2872" y="3152"/>
                  </a:moveTo>
                  <a:cubicBezTo>
                    <a:pt x="2940" y="3186"/>
                    <a:pt x="3016" y="3262"/>
                    <a:pt x="3084" y="3296"/>
                  </a:cubicBezTo>
                  <a:cubicBezTo>
                    <a:pt x="3050" y="3330"/>
                    <a:pt x="3016" y="3398"/>
                    <a:pt x="2974" y="3441"/>
                  </a:cubicBezTo>
                  <a:cubicBezTo>
                    <a:pt x="2804" y="3823"/>
                    <a:pt x="2481" y="4214"/>
                    <a:pt x="2167" y="4503"/>
                  </a:cubicBezTo>
                  <a:lnTo>
                    <a:pt x="2167" y="4324"/>
                  </a:lnTo>
                  <a:cubicBezTo>
                    <a:pt x="2167" y="4035"/>
                    <a:pt x="2269" y="3755"/>
                    <a:pt x="2447" y="3543"/>
                  </a:cubicBezTo>
                  <a:cubicBezTo>
                    <a:pt x="2515" y="3441"/>
                    <a:pt x="2625" y="3330"/>
                    <a:pt x="2727" y="3262"/>
                  </a:cubicBezTo>
                  <a:cubicBezTo>
                    <a:pt x="2727" y="3262"/>
                    <a:pt x="2838" y="3152"/>
                    <a:pt x="2872" y="3152"/>
                  </a:cubicBezTo>
                  <a:close/>
                  <a:moveTo>
                    <a:pt x="4605" y="0"/>
                  </a:moveTo>
                  <a:lnTo>
                    <a:pt x="4571" y="0"/>
                  </a:lnTo>
                  <a:cubicBezTo>
                    <a:pt x="3789" y="255"/>
                    <a:pt x="3118" y="714"/>
                    <a:pt x="2515" y="1241"/>
                  </a:cubicBezTo>
                  <a:cubicBezTo>
                    <a:pt x="1878" y="1810"/>
                    <a:pt x="1241" y="2413"/>
                    <a:pt x="748" y="3084"/>
                  </a:cubicBezTo>
                  <a:cubicBezTo>
                    <a:pt x="357" y="3577"/>
                    <a:pt x="0" y="4392"/>
                    <a:pt x="357" y="4995"/>
                  </a:cubicBezTo>
                  <a:cubicBezTo>
                    <a:pt x="502" y="5208"/>
                    <a:pt x="680" y="5310"/>
                    <a:pt x="926" y="5310"/>
                  </a:cubicBezTo>
                  <a:cubicBezTo>
                    <a:pt x="1317" y="5310"/>
                    <a:pt x="1742" y="5097"/>
                    <a:pt x="2022" y="4885"/>
                  </a:cubicBezTo>
                  <a:lnTo>
                    <a:pt x="2022" y="4927"/>
                  </a:lnTo>
                  <a:cubicBezTo>
                    <a:pt x="2167" y="5310"/>
                    <a:pt x="2447" y="5488"/>
                    <a:pt x="2761" y="5488"/>
                  </a:cubicBezTo>
                  <a:cubicBezTo>
                    <a:pt x="2974" y="5488"/>
                    <a:pt x="3152" y="5420"/>
                    <a:pt x="3330" y="5310"/>
                  </a:cubicBezTo>
                  <a:cubicBezTo>
                    <a:pt x="4035" y="4817"/>
                    <a:pt x="4460" y="3934"/>
                    <a:pt x="4783" y="3152"/>
                  </a:cubicBezTo>
                  <a:cubicBezTo>
                    <a:pt x="5097" y="2303"/>
                    <a:pt x="5276" y="1351"/>
                    <a:pt x="5488" y="425"/>
                  </a:cubicBezTo>
                  <a:cubicBezTo>
                    <a:pt x="5488" y="357"/>
                    <a:pt x="5420" y="289"/>
                    <a:pt x="5352" y="289"/>
                  </a:cubicBezTo>
                  <a:cubicBezTo>
                    <a:pt x="5310" y="289"/>
                    <a:pt x="5276" y="323"/>
                    <a:pt x="5242" y="391"/>
                  </a:cubicBezTo>
                  <a:cubicBezTo>
                    <a:pt x="5029" y="1419"/>
                    <a:pt x="4817" y="2481"/>
                    <a:pt x="4392" y="3475"/>
                  </a:cubicBezTo>
                  <a:cubicBezTo>
                    <a:pt x="4180" y="3967"/>
                    <a:pt x="3866" y="4426"/>
                    <a:pt x="3509" y="4851"/>
                  </a:cubicBezTo>
                  <a:cubicBezTo>
                    <a:pt x="3296" y="5063"/>
                    <a:pt x="3050" y="5276"/>
                    <a:pt x="2761" y="5276"/>
                  </a:cubicBezTo>
                  <a:cubicBezTo>
                    <a:pt x="2693" y="5276"/>
                    <a:pt x="2625" y="5242"/>
                    <a:pt x="2515" y="5208"/>
                  </a:cubicBezTo>
                  <a:cubicBezTo>
                    <a:pt x="2379" y="5140"/>
                    <a:pt x="2269" y="4961"/>
                    <a:pt x="2201" y="4749"/>
                  </a:cubicBezTo>
                  <a:cubicBezTo>
                    <a:pt x="2413" y="4571"/>
                    <a:pt x="2625" y="4358"/>
                    <a:pt x="2804" y="4112"/>
                  </a:cubicBezTo>
                  <a:cubicBezTo>
                    <a:pt x="3016" y="3866"/>
                    <a:pt x="3262" y="3543"/>
                    <a:pt x="3296" y="3228"/>
                  </a:cubicBezTo>
                  <a:cubicBezTo>
                    <a:pt x="3330" y="2974"/>
                    <a:pt x="3228" y="2906"/>
                    <a:pt x="3084" y="2906"/>
                  </a:cubicBezTo>
                  <a:cubicBezTo>
                    <a:pt x="2872" y="2906"/>
                    <a:pt x="2549" y="3118"/>
                    <a:pt x="2413" y="3228"/>
                  </a:cubicBezTo>
                  <a:cubicBezTo>
                    <a:pt x="2056" y="3611"/>
                    <a:pt x="1844" y="4180"/>
                    <a:pt x="1954" y="4673"/>
                  </a:cubicBezTo>
                  <a:cubicBezTo>
                    <a:pt x="1878" y="4715"/>
                    <a:pt x="1810" y="4783"/>
                    <a:pt x="1776" y="4817"/>
                  </a:cubicBezTo>
                  <a:cubicBezTo>
                    <a:pt x="1529" y="4961"/>
                    <a:pt x="1241" y="5063"/>
                    <a:pt x="960" y="5063"/>
                  </a:cubicBezTo>
                  <a:lnTo>
                    <a:pt x="892" y="5063"/>
                  </a:lnTo>
                  <a:cubicBezTo>
                    <a:pt x="357" y="5029"/>
                    <a:pt x="391" y="4358"/>
                    <a:pt x="502" y="3967"/>
                  </a:cubicBezTo>
                  <a:cubicBezTo>
                    <a:pt x="680" y="3398"/>
                    <a:pt x="1139" y="2940"/>
                    <a:pt x="1529" y="2515"/>
                  </a:cubicBezTo>
                  <a:cubicBezTo>
                    <a:pt x="2413" y="1563"/>
                    <a:pt x="3364" y="604"/>
                    <a:pt x="4605" y="111"/>
                  </a:cubicBezTo>
                  <a:cubicBezTo>
                    <a:pt x="4673" y="77"/>
                    <a:pt x="4639" y="0"/>
                    <a:pt x="460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9" name="Google Shape;779;p32"/>
            <p:cNvSpPr/>
            <p:nvPr/>
          </p:nvSpPr>
          <p:spPr>
            <a:xfrm>
              <a:off x="5501387" y="843282"/>
              <a:ext cx="231115" cy="154020"/>
            </a:xfrm>
            <a:custGeom>
              <a:avLst/>
              <a:gdLst/>
              <a:ahLst/>
              <a:cxnLst/>
              <a:rect l="l" t="t" r="r" b="b"/>
              <a:pathLst>
                <a:path w="6796" h="4529" extrusionOk="0">
                  <a:moveTo>
                    <a:pt x="3474" y="1699"/>
                  </a:moveTo>
                  <a:cubicBezTo>
                    <a:pt x="3508" y="1699"/>
                    <a:pt x="3542" y="1733"/>
                    <a:pt x="3576" y="1733"/>
                  </a:cubicBezTo>
                  <a:cubicBezTo>
                    <a:pt x="3721" y="1767"/>
                    <a:pt x="3899" y="1912"/>
                    <a:pt x="4035" y="1980"/>
                  </a:cubicBezTo>
                  <a:cubicBezTo>
                    <a:pt x="4214" y="2090"/>
                    <a:pt x="4358" y="2192"/>
                    <a:pt x="4536" y="2302"/>
                  </a:cubicBezTo>
                  <a:cubicBezTo>
                    <a:pt x="4214" y="2268"/>
                    <a:pt x="3899" y="2226"/>
                    <a:pt x="3610" y="2124"/>
                  </a:cubicBezTo>
                  <a:cubicBezTo>
                    <a:pt x="3474" y="2056"/>
                    <a:pt x="3364" y="2014"/>
                    <a:pt x="3262" y="1946"/>
                  </a:cubicBezTo>
                  <a:cubicBezTo>
                    <a:pt x="3330" y="1767"/>
                    <a:pt x="3364" y="1699"/>
                    <a:pt x="3474" y="1699"/>
                  </a:cubicBezTo>
                  <a:close/>
                  <a:moveTo>
                    <a:pt x="1351" y="0"/>
                  </a:moveTo>
                  <a:cubicBezTo>
                    <a:pt x="1172" y="0"/>
                    <a:pt x="1172" y="247"/>
                    <a:pt x="1351" y="247"/>
                  </a:cubicBezTo>
                  <a:cubicBezTo>
                    <a:pt x="2871" y="357"/>
                    <a:pt x="4392" y="739"/>
                    <a:pt x="5734" y="1453"/>
                  </a:cubicBezTo>
                  <a:cubicBezTo>
                    <a:pt x="5913" y="1521"/>
                    <a:pt x="6125" y="1631"/>
                    <a:pt x="6235" y="1767"/>
                  </a:cubicBezTo>
                  <a:cubicBezTo>
                    <a:pt x="6584" y="2192"/>
                    <a:pt x="6091" y="2302"/>
                    <a:pt x="5845" y="2302"/>
                  </a:cubicBezTo>
                  <a:cubicBezTo>
                    <a:pt x="5666" y="2336"/>
                    <a:pt x="5488" y="2336"/>
                    <a:pt x="5309" y="2336"/>
                  </a:cubicBezTo>
                  <a:lnTo>
                    <a:pt x="4885" y="2336"/>
                  </a:lnTo>
                  <a:cubicBezTo>
                    <a:pt x="4672" y="2124"/>
                    <a:pt x="4460" y="1946"/>
                    <a:pt x="4214" y="1801"/>
                  </a:cubicBezTo>
                  <a:cubicBezTo>
                    <a:pt x="4001" y="1699"/>
                    <a:pt x="3610" y="1453"/>
                    <a:pt x="3330" y="1453"/>
                  </a:cubicBezTo>
                  <a:lnTo>
                    <a:pt x="3296" y="1453"/>
                  </a:lnTo>
                  <a:cubicBezTo>
                    <a:pt x="3118" y="1453"/>
                    <a:pt x="2973" y="1589"/>
                    <a:pt x="2973" y="1767"/>
                  </a:cubicBezTo>
                  <a:cubicBezTo>
                    <a:pt x="2973" y="2014"/>
                    <a:pt x="3186" y="2158"/>
                    <a:pt x="3398" y="2268"/>
                  </a:cubicBezTo>
                  <a:cubicBezTo>
                    <a:pt x="3823" y="2481"/>
                    <a:pt x="4324" y="2549"/>
                    <a:pt x="4851" y="2549"/>
                  </a:cubicBezTo>
                  <a:cubicBezTo>
                    <a:pt x="5173" y="2863"/>
                    <a:pt x="5420" y="3220"/>
                    <a:pt x="5522" y="3611"/>
                  </a:cubicBezTo>
                  <a:cubicBezTo>
                    <a:pt x="5632" y="3925"/>
                    <a:pt x="5556" y="4248"/>
                    <a:pt x="5131" y="4282"/>
                  </a:cubicBezTo>
                  <a:lnTo>
                    <a:pt x="5063" y="4282"/>
                  </a:lnTo>
                  <a:cubicBezTo>
                    <a:pt x="4885" y="4282"/>
                    <a:pt x="4706" y="4248"/>
                    <a:pt x="4536" y="4214"/>
                  </a:cubicBezTo>
                  <a:cubicBezTo>
                    <a:pt x="4214" y="4180"/>
                    <a:pt x="3857" y="4103"/>
                    <a:pt x="3542" y="3967"/>
                  </a:cubicBezTo>
                  <a:cubicBezTo>
                    <a:pt x="2795" y="3679"/>
                    <a:pt x="2268" y="3118"/>
                    <a:pt x="1699" y="2617"/>
                  </a:cubicBezTo>
                  <a:cubicBezTo>
                    <a:pt x="1172" y="2090"/>
                    <a:pt x="671" y="1555"/>
                    <a:pt x="77" y="1096"/>
                  </a:cubicBezTo>
                  <a:lnTo>
                    <a:pt x="34" y="1096"/>
                  </a:lnTo>
                  <a:cubicBezTo>
                    <a:pt x="34" y="1096"/>
                    <a:pt x="0" y="1130"/>
                    <a:pt x="34" y="1164"/>
                  </a:cubicBezTo>
                  <a:cubicBezTo>
                    <a:pt x="637" y="1912"/>
                    <a:pt x="1385" y="2583"/>
                    <a:pt x="2056" y="3220"/>
                  </a:cubicBezTo>
                  <a:cubicBezTo>
                    <a:pt x="2625" y="3789"/>
                    <a:pt x="3262" y="4180"/>
                    <a:pt x="4035" y="4350"/>
                  </a:cubicBezTo>
                  <a:cubicBezTo>
                    <a:pt x="4282" y="4426"/>
                    <a:pt x="4706" y="4528"/>
                    <a:pt x="5097" y="4528"/>
                  </a:cubicBezTo>
                  <a:cubicBezTo>
                    <a:pt x="5420" y="4528"/>
                    <a:pt x="5666" y="4460"/>
                    <a:pt x="5768" y="4214"/>
                  </a:cubicBezTo>
                  <a:cubicBezTo>
                    <a:pt x="6023" y="3679"/>
                    <a:pt x="5556" y="3008"/>
                    <a:pt x="5173" y="2583"/>
                  </a:cubicBezTo>
                  <a:cubicBezTo>
                    <a:pt x="5386" y="2583"/>
                    <a:pt x="5632" y="2549"/>
                    <a:pt x="5845" y="2549"/>
                  </a:cubicBezTo>
                  <a:cubicBezTo>
                    <a:pt x="6269" y="2515"/>
                    <a:pt x="6796" y="2226"/>
                    <a:pt x="6516" y="1733"/>
                  </a:cubicBezTo>
                  <a:cubicBezTo>
                    <a:pt x="6337" y="1419"/>
                    <a:pt x="5879" y="1241"/>
                    <a:pt x="5556" y="1096"/>
                  </a:cubicBezTo>
                  <a:cubicBezTo>
                    <a:pt x="5131" y="884"/>
                    <a:pt x="4706" y="705"/>
                    <a:pt x="4248" y="570"/>
                  </a:cubicBezTo>
                  <a:cubicBezTo>
                    <a:pt x="3330" y="247"/>
                    <a:pt x="2336" y="68"/>
                    <a:pt x="135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0" name="Google Shape;780;p32"/>
            <p:cNvSpPr/>
            <p:nvPr/>
          </p:nvSpPr>
          <p:spPr>
            <a:xfrm>
              <a:off x="5430311" y="780572"/>
              <a:ext cx="130045" cy="130045"/>
            </a:xfrm>
            <a:custGeom>
              <a:avLst/>
              <a:gdLst/>
              <a:ahLst/>
              <a:cxnLst/>
              <a:rect l="l" t="t" r="r" b="b"/>
              <a:pathLst>
                <a:path w="3824" h="3824" extrusionOk="0">
                  <a:moveTo>
                    <a:pt x="1912" y="1"/>
                  </a:moveTo>
                  <a:cubicBezTo>
                    <a:pt x="850" y="1"/>
                    <a:pt x="0" y="850"/>
                    <a:pt x="0" y="1912"/>
                  </a:cubicBezTo>
                  <a:cubicBezTo>
                    <a:pt x="0" y="2974"/>
                    <a:pt x="850" y="3824"/>
                    <a:pt x="1912" y="3824"/>
                  </a:cubicBezTo>
                  <a:cubicBezTo>
                    <a:pt x="2974" y="3824"/>
                    <a:pt x="3823" y="2974"/>
                    <a:pt x="3823" y="1912"/>
                  </a:cubicBezTo>
                  <a:cubicBezTo>
                    <a:pt x="3823" y="850"/>
                    <a:pt x="2974" y="1"/>
                    <a:pt x="19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1" name="Google Shape;781;p32"/>
            <p:cNvSpPr/>
            <p:nvPr/>
          </p:nvSpPr>
          <p:spPr>
            <a:xfrm>
              <a:off x="5390727" y="741021"/>
              <a:ext cx="209486" cy="208296"/>
            </a:xfrm>
            <a:custGeom>
              <a:avLst/>
              <a:gdLst/>
              <a:ahLst/>
              <a:cxnLst/>
              <a:rect l="l" t="t" r="r" b="b"/>
              <a:pathLst>
                <a:path w="6160" h="6125" extrusionOk="0">
                  <a:moveTo>
                    <a:pt x="3076" y="0"/>
                  </a:moveTo>
                  <a:cubicBezTo>
                    <a:pt x="2974" y="0"/>
                    <a:pt x="2863" y="102"/>
                    <a:pt x="2863" y="179"/>
                  </a:cubicBezTo>
                  <a:cubicBezTo>
                    <a:pt x="2863" y="314"/>
                    <a:pt x="2974" y="391"/>
                    <a:pt x="3076" y="391"/>
                  </a:cubicBezTo>
                  <a:cubicBezTo>
                    <a:pt x="3186" y="391"/>
                    <a:pt x="3254" y="314"/>
                    <a:pt x="3254" y="179"/>
                  </a:cubicBezTo>
                  <a:cubicBezTo>
                    <a:pt x="3254" y="68"/>
                    <a:pt x="3186" y="0"/>
                    <a:pt x="3076" y="0"/>
                  </a:cubicBezTo>
                  <a:close/>
                  <a:moveTo>
                    <a:pt x="3968" y="136"/>
                  </a:moveTo>
                  <a:cubicBezTo>
                    <a:pt x="3891" y="136"/>
                    <a:pt x="3789" y="179"/>
                    <a:pt x="3789" y="280"/>
                  </a:cubicBezTo>
                  <a:cubicBezTo>
                    <a:pt x="3755" y="391"/>
                    <a:pt x="3789" y="493"/>
                    <a:pt x="3891" y="527"/>
                  </a:cubicBezTo>
                  <a:lnTo>
                    <a:pt x="3968" y="527"/>
                  </a:lnTo>
                  <a:cubicBezTo>
                    <a:pt x="4036" y="527"/>
                    <a:pt x="4104" y="459"/>
                    <a:pt x="4138" y="391"/>
                  </a:cubicBezTo>
                  <a:cubicBezTo>
                    <a:pt x="4180" y="280"/>
                    <a:pt x="4104" y="179"/>
                    <a:pt x="4002" y="136"/>
                  </a:cubicBezTo>
                  <a:close/>
                  <a:moveTo>
                    <a:pt x="2192" y="136"/>
                  </a:moveTo>
                  <a:lnTo>
                    <a:pt x="2124" y="136"/>
                  </a:lnTo>
                  <a:cubicBezTo>
                    <a:pt x="2014" y="179"/>
                    <a:pt x="1980" y="280"/>
                    <a:pt x="1980" y="391"/>
                  </a:cubicBezTo>
                  <a:cubicBezTo>
                    <a:pt x="2014" y="493"/>
                    <a:pt x="2090" y="527"/>
                    <a:pt x="2192" y="527"/>
                  </a:cubicBezTo>
                  <a:lnTo>
                    <a:pt x="2226" y="527"/>
                  </a:lnTo>
                  <a:cubicBezTo>
                    <a:pt x="2337" y="493"/>
                    <a:pt x="2405" y="391"/>
                    <a:pt x="2371" y="280"/>
                  </a:cubicBezTo>
                  <a:cubicBezTo>
                    <a:pt x="2337" y="213"/>
                    <a:pt x="2269" y="136"/>
                    <a:pt x="2192" y="136"/>
                  </a:cubicBezTo>
                  <a:close/>
                  <a:moveTo>
                    <a:pt x="4775" y="527"/>
                  </a:moveTo>
                  <a:cubicBezTo>
                    <a:pt x="4707" y="527"/>
                    <a:pt x="4639" y="561"/>
                    <a:pt x="4605" y="637"/>
                  </a:cubicBezTo>
                  <a:cubicBezTo>
                    <a:pt x="4528" y="705"/>
                    <a:pt x="4562" y="850"/>
                    <a:pt x="4639" y="884"/>
                  </a:cubicBezTo>
                  <a:cubicBezTo>
                    <a:pt x="4673" y="918"/>
                    <a:pt x="4707" y="918"/>
                    <a:pt x="4775" y="918"/>
                  </a:cubicBezTo>
                  <a:cubicBezTo>
                    <a:pt x="4817" y="918"/>
                    <a:pt x="4885" y="918"/>
                    <a:pt x="4919" y="850"/>
                  </a:cubicBezTo>
                  <a:cubicBezTo>
                    <a:pt x="4987" y="773"/>
                    <a:pt x="4953" y="637"/>
                    <a:pt x="4885" y="561"/>
                  </a:cubicBezTo>
                  <a:cubicBezTo>
                    <a:pt x="4851" y="561"/>
                    <a:pt x="4817" y="527"/>
                    <a:pt x="4775" y="527"/>
                  </a:cubicBezTo>
                  <a:close/>
                  <a:moveTo>
                    <a:pt x="1377" y="561"/>
                  </a:moveTo>
                  <a:cubicBezTo>
                    <a:pt x="1343" y="561"/>
                    <a:pt x="1309" y="561"/>
                    <a:pt x="1275" y="603"/>
                  </a:cubicBezTo>
                  <a:cubicBezTo>
                    <a:pt x="1164" y="671"/>
                    <a:pt x="1164" y="773"/>
                    <a:pt x="1241" y="850"/>
                  </a:cubicBezTo>
                  <a:cubicBezTo>
                    <a:pt x="1275" y="918"/>
                    <a:pt x="1309" y="952"/>
                    <a:pt x="1377" y="952"/>
                  </a:cubicBezTo>
                  <a:cubicBezTo>
                    <a:pt x="1419" y="952"/>
                    <a:pt x="1453" y="918"/>
                    <a:pt x="1487" y="918"/>
                  </a:cubicBezTo>
                  <a:cubicBezTo>
                    <a:pt x="1589" y="850"/>
                    <a:pt x="1589" y="705"/>
                    <a:pt x="1521" y="637"/>
                  </a:cubicBezTo>
                  <a:cubicBezTo>
                    <a:pt x="1487" y="561"/>
                    <a:pt x="1453" y="561"/>
                    <a:pt x="1377" y="561"/>
                  </a:cubicBezTo>
                  <a:close/>
                  <a:moveTo>
                    <a:pt x="5378" y="1164"/>
                  </a:moveTo>
                  <a:cubicBezTo>
                    <a:pt x="5344" y="1164"/>
                    <a:pt x="5310" y="1198"/>
                    <a:pt x="5276" y="1198"/>
                  </a:cubicBezTo>
                  <a:cubicBezTo>
                    <a:pt x="5199" y="1274"/>
                    <a:pt x="5165" y="1410"/>
                    <a:pt x="5242" y="1487"/>
                  </a:cubicBezTo>
                  <a:cubicBezTo>
                    <a:pt x="5276" y="1521"/>
                    <a:pt x="5344" y="1555"/>
                    <a:pt x="5412" y="1555"/>
                  </a:cubicBezTo>
                  <a:cubicBezTo>
                    <a:pt x="5454" y="1555"/>
                    <a:pt x="5488" y="1555"/>
                    <a:pt x="5522" y="1521"/>
                  </a:cubicBezTo>
                  <a:cubicBezTo>
                    <a:pt x="5590" y="1453"/>
                    <a:pt x="5624" y="1342"/>
                    <a:pt x="5556" y="1274"/>
                  </a:cubicBezTo>
                  <a:lnTo>
                    <a:pt x="5556" y="1274"/>
                  </a:lnTo>
                  <a:cubicBezTo>
                    <a:pt x="5522" y="1198"/>
                    <a:pt x="5454" y="1164"/>
                    <a:pt x="5378" y="1164"/>
                  </a:cubicBezTo>
                  <a:close/>
                  <a:moveTo>
                    <a:pt x="740" y="1198"/>
                  </a:moveTo>
                  <a:cubicBezTo>
                    <a:pt x="672" y="1198"/>
                    <a:pt x="638" y="1198"/>
                    <a:pt x="604" y="1274"/>
                  </a:cubicBezTo>
                  <a:cubicBezTo>
                    <a:pt x="527" y="1342"/>
                    <a:pt x="527" y="1487"/>
                    <a:pt x="638" y="1555"/>
                  </a:cubicBezTo>
                  <a:cubicBezTo>
                    <a:pt x="672" y="1555"/>
                    <a:pt x="706" y="1589"/>
                    <a:pt x="740" y="1589"/>
                  </a:cubicBezTo>
                  <a:cubicBezTo>
                    <a:pt x="816" y="1589"/>
                    <a:pt x="884" y="1555"/>
                    <a:pt x="918" y="1487"/>
                  </a:cubicBezTo>
                  <a:cubicBezTo>
                    <a:pt x="952" y="1410"/>
                    <a:pt x="952" y="1308"/>
                    <a:pt x="850" y="1240"/>
                  </a:cubicBezTo>
                  <a:cubicBezTo>
                    <a:pt x="816" y="1198"/>
                    <a:pt x="782" y="1198"/>
                    <a:pt x="740" y="1198"/>
                  </a:cubicBezTo>
                  <a:close/>
                  <a:moveTo>
                    <a:pt x="5803" y="1979"/>
                  </a:moveTo>
                  <a:lnTo>
                    <a:pt x="5735" y="1979"/>
                  </a:lnTo>
                  <a:cubicBezTo>
                    <a:pt x="5667" y="2013"/>
                    <a:pt x="5590" y="2124"/>
                    <a:pt x="5624" y="2226"/>
                  </a:cubicBezTo>
                  <a:cubicBezTo>
                    <a:pt x="5667" y="2302"/>
                    <a:pt x="5735" y="2370"/>
                    <a:pt x="5803" y="2370"/>
                  </a:cubicBezTo>
                  <a:lnTo>
                    <a:pt x="5879" y="2370"/>
                  </a:lnTo>
                  <a:cubicBezTo>
                    <a:pt x="5981" y="2336"/>
                    <a:pt x="6015" y="2192"/>
                    <a:pt x="5981" y="2124"/>
                  </a:cubicBezTo>
                  <a:cubicBezTo>
                    <a:pt x="5981" y="2013"/>
                    <a:pt x="5913" y="1979"/>
                    <a:pt x="5803" y="1979"/>
                  </a:cubicBezTo>
                  <a:close/>
                  <a:moveTo>
                    <a:pt x="357" y="1979"/>
                  </a:moveTo>
                  <a:cubicBezTo>
                    <a:pt x="247" y="1979"/>
                    <a:pt x="179" y="2047"/>
                    <a:pt x="145" y="2124"/>
                  </a:cubicBezTo>
                  <a:cubicBezTo>
                    <a:pt x="145" y="2226"/>
                    <a:pt x="179" y="2336"/>
                    <a:pt x="281" y="2370"/>
                  </a:cubicBezTo>
                  <a:lnTo>
                    <a:pt x="357" y="2370"/>
                  </a:lnTo>
                  <a:cubicBezTo>
                    <a:pt x="425" y="2370"/>
                    <a:pt x="493" y="2336"/>
                    <a:pt x="527" y="2226"/>
                  </a:cubicBezTo>
                  <a:cubicBezTo>
                    <a:pt x="570" y="2158"/>
                    <a:pt x="493" y="2047"/>
                    <a:pt x="391" y="2013"/>
                  </a:cubicBezTo>
                  <a:cubicBezTo>
                    <a:pt x="391" y="1979"/>
                    <a:pt x="357" y="1979"/>
                    <a:pt x="357" y="1979"/>
                  </a:cubicBezTo>
                  <a:close/>
                  <a:moveTo>
                    <a:pt x="5947" y="2863"/>
                  </a:moveTo>
                  <a:cubicBezTo>
                    <a:pt x="5837" y="2863"/>
                    <a:pt x="5769" y="2939"/>
                    <a:pt x="5769" y="3041"/>
                  </a:cubicBezTo>
                  <a:lnTo>
                    <a:pt x="5769" y="3075"/>
                  </a:lnTo>
                  <a:lnTo>
                    <a:pt x="5769" y="3075"/>
                  </a:lnTo>
                  <a:cubicBezTo>
                    <a:pt x="5769" y="3186"/>
                    <a:pt x="5837" y="3254"/>
                    <a:pt x="5947" y="3254"/>
                  </a:cubicBezTo>
                  <a:cubicBezTo>
                    <a:pt x="6049" y="3254"/>
                    <a:pt x="6159" y="3186"/>
                    <a:pt x="6159" y="3075"/>
                  </a:cubicBezTo>
                  <a:lnTo>
                    <a:pt x="6159" y="3041"/>
                  </a:lnTo>
                  <a:lnTo>
                    <a:pt x="6159" y="3041"/>
                  </a:lnTo>
                  <a:cubicBezTo>
                    <a:pt x="6159" y="2939"/>
                    <a:pt x="6049" y="2863"/>
                    <a:pt x="5947" y="2863"/>
                  </a:cubicBezTo>
                  <a:close/>
                  <a:moveTo>
                    <a:pt x="213" y="2863"/>
                  </a:moveTo>
                  <a:cubicBezTo>
                    <a:pt x="103" y="2863"/>
                    <a:pt x="1" y="2973"/>
                    <a:pt x="1" y="3075"/>
                  </a:cubicBezTo>
                  <a:cubicBezTo>
                    <a:pt x="1" y="3186"/>
                    <a:pt x="103" y="3254"/>
                    <a:pt x="213" y="3254"/>
                  </a:cubicBezTo>
                  <a:cubicBezTo>
                    <a:pt x="315" y="3254"/>
                    <a:pt x="391" y="3186"/>
                    <a:pt x="391" y="3075"/>
                  </a:cubicBezTo>
                  <a:cubicBezTo>
                    <a:pt x="391" y="2973"/>
                    <a:pt x="315" y="2863"/>
                    <a:pt x="213" y="2863"/>
                  </a:cubicBezTo>
                  <a:close/>
                  <a:moveTo>
                    <a:pt x="5803" y="3746"/>
                  </a:moveTo>
                  <a:cubicBezTo>
                    <a:pt x="5735" y="3746"/>
                    <a:pt x="5667" y="3823"/>
                    <a:pt x="5624" y="3891"/>
                  </a:cubicBezTo>
                  <a:cubicBezTo>
                    <a:pt x="5590" y="4001"/>
                    <a:pt x="5667" y="4103"/>
                    <a:pt x="5769" y="4137"/>
                  </a:cubicBezTo>
                  <a:lnTo>
                    <a:pt x="5803" y="4137"/>
                  </a:lnTo>
                  <a:cubicBezTo>
                    <a:pt x="5913" y="4137"/>
                    <a:pt x="5981" y="4103"/>
                    <a:pt x="5981" y="4001"/>
                  </a:cubicBezTo>
                  <a:cubicBezTo>
                    <a:pt x="6015" y="3925"/>
                    <a:pt x="5981" y="3823"/>
                    <a:pt x="5879" y="3789"/>
                  </a:cubicBezTo>
                  <a:cubicBezTo>
                    <a:pt x="5837" y="3746"/>
                    <a:pt x="5837" y="3746"/>
                    <a:pt x="5803" y="3746"/>
                  </a:cubicBezTo>
                  <a:close/>
                  <a:moveTo>
                    <a:pt x="357" y="3746"/>
                  </a:moveTo>
                  <a:cubicBezTo>
                    <a:pt x="315" y="3746"/>
                    <a:pt x="315" y="3789"/>
                    <a:pt x="281" y="3789"/>
                  </a:cubicBezTo>
                  <a:cubicBezTo>
                    <a:pt x="179" y="3823"/>
                    <a:pt x="145" y="3925"/>
                    <a:pt x="145" y="4035"/>
                  </a:cubicBezTo>
                  <a:cubicBezTo>
                    <a:pt x="179" y="4103"/>
                    <a:pt x="247" y="4137"/>
                    <a:pt x="357" y="4137"/>
                  </a:cubicBezTo>
                  <a:lnTo>
                    <a:pt x="391" y="4137"/>
                  </a:lnTo>
                  <a:cubicBezTo>
                    <a:pt x="493" y="4103"/>
                    <a:pt x="570" y="4001"/>
                    <a:pt x="527" y="3891"/>
                  </a:cubicBezTo>
                  <a:cubicBezTo>
                    <a:pt x="493" y="3823"/>
                    <a:pt x="425" y="3746"/>
                    <a:pt x="357" y="3746"/>
                  </a:cubicBezTo>
                  <a:close/>
                  <a:moveTo>
                    <a:pt x="5412" y="4562"/>
                  </a:moveTo>
                  <a:cubicBezTo>
                    <a:pt x="5344" y="4562"/>
                    <a:pt x="5276" y="4596"/>
                    <a:pt x="5242" y="4638"/>
                  </a:cubicBezTo>
                  <a:cubicBezTo>
                    <a:pt x="5199" y="4740"/>
                    <a:pt x="5199" y="4851"/>
                    <a:pt x="5310" y="4919"/>
                  </a:cubicBezTo>
                  <a:cubicBezTo>
                    <a:pt x="5310" y="4953"/>
                    <a:pt x="5378" y="4953"/>
                    <a:pt x="5412" y="4953"/>
                  </a:cubicBezTo>
                  <a:cubicBezTo>
                    <a:pt x="5454" y="4953"/>
                    <a:pt x="5522" y="4919"/>
                    <a:pt x="5556" y="4885"/>
                  </a:cubicBezTo>
                  <a:cubicBezTo>
                    <a:pt x="5624" y="4774"/>
                    <a:pt x="5590" y="4672"/>
                    <a:pt x="5522" y="4596"/>
                  </a:cubicBezTo>
                  <a:cubicBezTo>
                    <a:pt x="5488" y="4562"/>
                    <a:pt x="5454" y="4562"/>
                    <a:pt x="5412" y="4562"/>
                  </a:cubicBezTo>
                  <a:close/>
                  <a:moveTo>
                    <a:pt x="740" y="4562"/>
                  </a:moveTo>
                  <a:cubicBezTo>
                    <a:pt x="706" y="4562"/>
                    <a:pt x="672" y="4562"/>
                    <a:pt x="638" y="4596"/>
                  </a:cubicBezTo>
                  <a:cubicBezTo>
                    <a:pt x="570" y="4672"/>
                    <a:pt x="527" y="4774"/>
                    <a:pt x="604" y="4885"/>
                  </a:cubicBezTo>
                  <a:cubicBezTo>
                    <a:pt x="638" y="4919"/>
                    <a:pt x="706" y="4953"/>
                    <a:pt x="740" y="4953"/>
                  </a:cubicBezTo>
                  <a:cubicBezTo>
                    <a:pt x="782" y="4953"/>
                    <a:pt x="850" y="4953"/>
                    <a:pt x="884" y="4919"/>
                  </a:cubicBezTo>
                  <a:cubicBezTo>
                    <a:pt x="952" y="4851"/>
                    <a:pt x="952" y="4740"/>
                    <a:pt x="918" y="4638"/>
                  </a:cubicBezTo>
                  <a:cubicBezTo>
                    <a:pt x="884" y="4596"/>
                    <a:pt x="816" y="4562"/>
                    <a:pt x="740" y="4562"/>
                  </a:cubicBezTo>
                  <a:close/>
                  <a:moveTo>
                    <a:pt x="4775" y="5199"/>
                  </a:moveTo>
                  <a:cubicBezTo>
                    <a:pt x="4741" y="5199"/>
                    <a:pt x="4707" y="5199"/>
                    <a:pt x="4673" y="5233"/>
                  </a:cubicBezTo>
                  <a:cubicBezTo>
                    <a:pt x="4562" y="5309"/>
                    <a:pt x="4562" y="5411"/>
                    <a:pt x="4605" y="5522"/>
                  </a:cubicBezTo>
                  <a:cubicBezTo>
                    <a:pt x="4639" y="5556"/>
                    <a:pt x="4707" y="5590"/>
                    <a:pt x="4775" y="5590"/>
                  </a:cubicBezTo>
                  <a:cubicBezTo>
                    <a:pt x="4817" y="5590"/>
                    <a:pt x="4851" y="5590"/>
                    <a:pt x="4885" y="5556"/>
                  </a:cubicBezTo>
                  <a:cubicBezTo>
                    <a:pt x="4953" y="5488"/>
                    <a:pt x="4987" y="5377"/>
                    <a:pt x="4919" y="5275"/>
                  </a:cubicBezTo>
                  <a:cubicBezTo>
                    <a:pt x="4885" y="5233"/>
                    <a:pt x="4817" y="5199"/>
                    <a:pt x="4775" y="5199"/>
                  </a:cubicBezTo>
                  <a:close/>
                  <a:moveTo>
                    <a:pt x="1377" y="5199"/>
                  </a:moveTo>
                  <a:cubicBezTo>
                    <a:pt x="1343" y="5199"/>
                    <a:pt x="1275" y="5233"/>
                    <a:pt x="1241" y="5275"/>
                  </a:cubicBezTo>
                  <a:cubicBezTo>
                    <a:pt x="1164" y="5377"/>
                    <a:pt x="1207" y="5488"/>
                    <a:pt x="1275" y="5556"/>
                  </a:cubicBezTo>
                  <a:cubicBezTo>
                    <a:pt x="1309" y="5590"/>
                    <a:pt x="1343" y="5590"/>
                    <a:pt x="1377" y="5590"/>
                  </a:cubicBezTo>
                  <a:cubicBezTo>
                    <a:pt x="1453" y="5590"/>
                    <a:pt x="1521" y="5556"/>
                    <a:pt x="1555" y="5522"/>
                  </a:cubicBezTo>
                  <a:cubicBezTo>
                    <a:pt x="1589" y="5411"/>
                    <a:pt x="1589" y="5309"/>
                    <a:pt x="1521" y="5233"/>
                  </a:cubicBezTo>
                  <a:cubicBezTo>
                    <a:pt x="1487" y="5199"/>
                    <a:pt x="1419" y="5199"/>
                    <a:pt x="1377" y="5199"/>
                  </a:cubicBezTo>
                  <a:close/>
                  <a:moveTo>
                    <a:pt x="2192" y="5624"/>
                  </a:moveTo>
                  <a:cubicBezTo>
                    <a:pt x="2124" y="5624"/>
                    <a:pt x="2014" y="5658"/>
                    <a:pt x="2014" y="5734"/>
                  </a:cubicBezTo>
                  <a:cubicBezTo>
                    <a:pt x="1980" y="5836"/>
                    <a:pt x="2014" y="5947"/>
                    <a:pt x="2124" y="5981"/>
                  </a:cubicBezTo>
                  <a:lnTo>
                    <a:pt x="2192" y="5981"/>
                  </a:lnTo>
                  <a:cubicBezTo>
                    <a:pt x="2269" y="5981"/>
                    <a:pt x="2337" y="5947"/>
                    <a:pt x="2371" y="5870"/>
                  </a:cubicBezTo>
                  <a:cubicBezTo>
                    <a:pt x="2405" y="5768"/>
                    <a:pt x="2337" y="5658"/>
                    <a:pt x="2269" y="5624"/>
                  </a:cubicBezTo>
                  <a:close/>
                  <a:moveTo>
                    <a:pt x="3968" y="5624"/>
                  </a:moveTo>
                  <a:lnTo>
                    <a:pt x="3891" y="5624"/>
                  </a:lnTo>
                  <a:cubicBezTo>
                    <a:pt x="3823" y="5658"/>
                    <a:pt x="3755" y="5768"/>
                    <a:pt x="3789" y="5870"/>
                  </a:cubicBezTo>
                  <a:cubicBezTo>
                    <a:pt x="3823" y="5947"/>
                    <a:pt x="3891" y="5981"/>
                    <a:pt x="3968" y="5981"/>
                  </a:cubicBezTo>
                  <a:lnTo>
                    <a:pt x="4036" y="5981"/>
                  </a:lnTo>
                  <a:cubicBezTo>
                    <a:pt x="4138" y="5947"/>
                    <a:pt x="4180" y="5836"/>
                    <a:pt x="4138" y="5734"/>
                  </a:cubicBezTo>
                  <a:cubicBezTo>
                    <a:pt x="4138" y="5658"/>
                    <a:pt x="4070" y="5624"/>
                    <a:pt x="3968" y="5624"/>
                  </a:cubicBezTo>
                  <a:close/>
                  <a:moveTo>
                    <a:pt x="3076" y="5734"/>
                  </a:moveTo>
                  <a:cubicBezTo>
                    <a:pt x="2974" y="5734"/>
                    <a:pt x="2906" y="5836"/>
                    <a:pt x="2906" y="5947"/>
                  </a:cubicBezTo>
                  <a:cubicBezTo>
                    <a:pt x="2906" y="6049"/>
                    <a:pt x="2974" y="6125"/>
                    <a:pt x="3076" y="6125"/>
                  </a:cubicBezTo>
                  <a:cubicBezTo>
                    <a:pt x="3186" y="6125"/>
                    <a:pt x="3288" y="6049"/>
                    <a:pt x="3288" y="5947"/>
                  </a:cubicBezTo>
                  <a:cubicBezTo>
                    <a:pt x="3288" y="5836"/>
                    <a:pt x="3186" y="5734"/>
                    <a:pt x="3076" y="5734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5494143" y="4654299"/>
              <a:ext cx="48291" cy="50569"/>
            </a:xfrm>
            <a:custGeom>
              <a:avLst/>
              <a:gdLst/>
              <a:ahLst/>
              <a:cxnLst/>
              <a:rect l="l" t="t" r="r" b="b"/>
              <a:pathLst>
                <a:path w="1420" h="1487" extrusionOk="0">
                  <a:moveTo>
                    <a:pt x="35" y="986"/>
                  </a:moveTo>
                  <a:cubicBezTo>
                    <a:pt x="145" y="1232"/>
                    <a:pt x="358" y="1410"/>
                    <a:pt x="638" y="1444"/>
                  </a:cubicBezTo>
                  <a:cubicBezTo>
                    <a:pt x="995" y="1487"/>
                    <a:pt x="1351" y="1198"/>
                    <a:pt x="1419" y="850"/>
                  </a:cubicBezTo>
                  <a:cubicBezTo>
                    <a:pt x="1419" y="739"/>
                    <a:pt x="1419" y="637"/>
                    <a:pt x="1385" y="527"/>
                  </a:cubicBezTo>
                  <a:cubicBezTo>
                    <a:pt x="1275" y="281"/>
                    <a:pt x="1063" y="102"/>
                    <a:pt x="782" y="68"/>
                  </a:cubicBezTo>
                  <a:cubicBezTo>
                    <a:pt x="391" y="0"/>
                    <a:pt x="77" y="281"/>
                    <a:pt x="1" y="671"/>
                  </a:cubicBezTo>
                  <a:cubicBezTo>
                    <a:pt x="1" y="773"/>
                    <a:pt x="1" y="884"/>
                    <a:pt x="35" y="9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3" name="Google Shape;783;p32"/>
            <p:cNvSpPr/>
            <p:nvPr/>
          </p:nvSpPr>
          <p:spPr>
            <a:xfrm>
              <a:off x="5427999" y="4370030"/>
              <a:ext cx="48291" cy="50569"/>
            </a:xfrm>
            <a:custGeom>
              <a:avLst/>
              <a:gdLst/>
              <a:ahLst/>
              <a:cxnLst/>
              <a:rect l="l" t="t" r="r" b="b"/>
              <a:pathLst>
                <a:path w="1420" h="1487" extrusionOk="0">
                  <a:moveTo>
                    <a:pt x="34" y="994"/>
                  </a:moveTo>
                  <a:cubicBezTo>
                    <a:pt x="111" y="1241"/>
                    <a:pt x="323" y="1419"/>
                    <a:pt x="604" y="1453"/>
                  </a:cubicBezTo>
                  <a:cubicBezTo>
                    <a:pt x="994" y="1487"/>
                    <a:pt x="1343" y="1207"/>
                    <a:pt x="1385" y="816"/>
                  </a:cubicBezTo>
                  <a:cubicBezTo>
                    <a:pt x="1419" y="714"/>
                    <a:pt x="1385" y="604"/>
                    <a:pt x="1343" y="536"/>
                  </a:cubicBezTo>
                  <a:cubicBezTo>
                    <a:pt x="1275" y="289"/>
                    <a:pt x="1062" y="77"/>
                    <a:pt x="782" y="77"/>
                  </a:cubicBezTo>
                  <a:cubicBezTo>
                    <a:pt x="391" y="0"/>
                    <a:pt x="34" y="289"/>
                    <a:pt x="0" y="671"/>
                  </a:cubicBezTo>
                  <a:cubicBezTo>
                    <a:pt x="0" y="782"/>
                    <a:pt x="0" y="884"/>
                    <a:pt x="34" y="9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4" name="Google Shape;784;p32"/>
            <p:cNvSpPr/>
            <p:nvPr/>
          </p:nvSpPr>
          <p:spPr>
            <a:xfrm>
              <a:off x="5406336" y="4036654"/>
              <a:ext cx="693345" cy="908884"/>
            </a:xfrm>
            <a:custGeom>
              <a:avLst/>
              <a:gdLst/>
              <a:ahLst/>
              <a:cxnLst/>
              <a:rect l="l" t="t" r="r" b="b"/>
              <a:pathLst>
                <a:path w="20388" h="26726" extrusionOk="0">
                  <a:moveTo>
                    <a:pt x="3398" y="25171"/>
                  </a:moveTo>
                  <a:cubicBezTo>
                    <a:pt x="3611" y="25731"/>
                    <a:pt x="3933" y="26266"/>
                    <a:pt x="4426" y="26725"/>
                  </a:cubicBezTo>
                  <a:cubicBezTo>
                    <a:pt x="4426" y="26725"/>
                    <a:pt x="18162" y="21203"/>
                    <a:pt x="20142" y="12284"/>
                  </a:cubicBezTo>
                  <a:cubicBezTo>
                    <a:pt x="20176" y="12072"/>
                    <a:pt x="20244" y="11825"/>
                    <a:pt x="20244" y="11579"/>
                  </a:cubicBezTo>
                  <a:cubicBezTo>
                    <a:pt x="20354" y="11044"/>
                    <a:pt x="20388" y="10474"/>
                    <a:pt x="20354" y="9914"/>
                  </a:cubicBezTo>
                  <a:lnTo>
                    <a:pt x="20354" y="9667"/>
                  </a:lnTo>
                  <a:cubicBezTo>
                    <a:pt x="20320" y="9243"/>
                    <a:pt x="20286" y="8852"/>
                    <a:pt x="20210" y="8461"/>
                  </a:cubicBezTo>
                  <a:cubicBezTo>
                    <a:pt x="20142" y="8181"/>
                    <a:pt x="20074" y="7926"/>
                    <a:pt x="19963" y="7680"/>
                  </a:cubicBezTo>
                  <a:cubicBezTo>
                    <a:pt x="19861" y="7365"/>
                    <a:pt x="19717" y="7043"/>
                    <a:pt x="19572" y="6762"/>
                  </a:cubicBezTo>
                  <a:cubicBezTo>
                    <a:pt x="15962" y="0"/>
                    <a:pt x="1241" y="1631"/>
                    <a:pt x="1241" y="1631"/>
                  </a:cubicBezTo>
                  <a:cubicBezTo>
                    <a:pt x="1241" y="1631"/>
                    <a:pt x="0" y="4248"/>
                    <a:pt x="884" y="6864"/>
                  </a:cubicBezTo>
                  <a:cubicBezTo>
                    <a:pt x="1275" y="7969"/>
                    <a:pt x="2022" y="9064"/>
                    <a:pt x="3432" y="9948"/>
                  </a:cubicBezTo>
                  <a:cubicBezTo>
                    <a:pt x="3432" y="9948"/>
                    <a:pt x="3398" y="9948"/>
                    <a:pt x="3364" y="10016"/>
                  </a:cubicBezTo>
                  <a:cubicBezTo>
                    <a:pt x="3007" y="10441"/>
                    <a:pt x="1453" y="12675"/>
                    <a:pt x="2370" y="15257"/>
                  </a:cubicBezTo>
                  <a:cubicBezTo>
                    <a:pt x="2727" y="16319"/>
                    <a:pt x="3509" y="17449"/>
                    <a:pt x="4919" y="18545"/>
                  </a:cubicBezTo>
                  <a:cubicBezTo>
                    <a:pt x="4919" y="18545"/>
                    <a:pt x="2404" y="22299"/>
                    <a:pt x="3398" y="251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5" name="Google Shape;785;p32"/>
            <p:cNvSpPr/>
            <p:nvPr/>
          </p:nvSpPr>
          <p:spPr>
            <a:xfrm>
              <a:off x="5406336" y="4031723"/>
              <a:ext cx="692189" cy="345550"/>
            </a:xfrm>
            <a:custGeom>
              <a:avLst/>
              <a:gdLst/>
              <a:ahLst/>
              <a:cxnLst/>
              <a:rect l="l" t="t" r="r" b="b"/>
              <a:pathLst>
                <a:path w="20354" h="10161" extrusionOk="0">
                  <a:moveTo>
                    <a:pt x="884" y="7009"/>
                  </a:moveTo>
                  <a:cubicBezTo>
                    <a:pt x="1275" y="8114"/>
                    <a:pt x="2022" y="9209"/>
                    <a:pt x="3432" y="10093"/>
                  </a:cubicBezTo>
                  <a:cubicBezTo>
                    <a:pt x="3432" y="10093"/>
                    <a:pt x="3398" y="10093"/>
                    <a:pt x="3364" y="10161"/>
                  </a:cubicBezTo>
                  <a:cubicBezTo>
                    <a:pt x="5666" y="9456"/>
                    <a:pt x="10551" y="8640"/>
                    <a:pt x="19785" y="9736"/>
                  </a:cubicBezTo>
                  <a:lnTo>
                    <a:pt x="20354" y="9812"/>
                  </a:lnTo>
                  <a:cubicBezTo>
                    <a:pt x="20320" y="9388"/>
                    <a:pt x="20286" y="8997"/>
                    <a:pt x="20210" y="8606"/>
                  </a:cubicBezTo>
                  <a:cubicBezTo>
                    <a:pt x="20142" y="8360"/>
                    <a:pt x="20074" y="8071"/>
                    <a:pt x="19997" y="7859"/>
                  </a:cubicBezTo>
                  <a:cubicBezTo>
                    <a:pt x="17270" y="1"/>
                    <a:pt x="1241" y="1776"/>
                    <a:pt x="1241" y="1776"/>
                  </a:cubicBezTo>
                  <a:cubicBezTo>
                    <a:pt x="1241" y="1776"/>
                    <a:pt x="0" y="4393"/>
                    <a:pt x="884" y="700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6" name="Google Shape;786;p32"/>
            <p:cNvSpPr/>
            <p:nvPr/>
          </p:nvSpPr>
          <p:spPr>
            <a:xfrm>
              <a:off x="5488090" y="4365405"/>
              <a:ext cx="611591" cy="580134"/>
            </a:xfrm>
            <a:custGeom>
              <a:avLst/>
              <a:gdLst/>
              <a:ahLst/>
              <a:cxnLst/>
              <a:rect l="l" t="t" r="r" b="b"/>
              <a:pathLst>
                <a:path w="17984" h="17059" extrusionOk="0">
                  <a:moveTo>
                    <a:pt x="994" y="15504"/>
                  </a:moveTo>
                  <a:cubicBezTo>
                    <a:pt x="1207" y="16064"/>
                    <a:pt x="1529" y="16599"/>
                    <a:pt x="2022" y="17058"/>
                  </a:cubicBezTo>
                  <a:cubicBezTo>
                    <a:pt x="2022" y="17058"/>
                    <a:pt x="16463" y="11256"/>
                    <a:pt x="17840" y="1912"/>
                  </a:cubicBezTo>
                  <a:cubicBezTo>
                    <a:pt x="17950" y="1377"/>
                    <a:pt x="17984" y="807"/>
                    <a:pt x="17950" y="247"/>
                  </a:cubicBezTo>
                  <a:lnTo>
                    <a:pt x="17950" y="0"/>
                  </a:lnTo>
                  <a:cubicBezTo>
                    <a:pt x="17491" y="672"/>
                    <a:pt x="16990" y="1275"/>
                    <a:pt x="16463" y="1801"/>
                  </a:cubicBezTo>
                  <a:cubicBezTo>
                    <a:pt x="10831" y="7782"/>
                    <a:pt x="2515" y="8878"/>
                    <a:pt x="2515" y="8878"/>
                  </a:cubicBezTo>
                  <a:cubicBezTo>
                    <a:pt x="2515" y="8878"/>
                    <a:pt x="0" y="12632"/>
                    <a:pt x="994" y="155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5485777" y="4265457"/>
              <a:ext cx="43360" cy="15609"/>
            </a:xfrm>
            <a:custGeom>
              <a:avLst/>
              <a:gdLst/>
              <a:ahLst/>
              <a:cxnLst/>
              <a:rect l="l" t="t" r="r" b="b"/>
              <a:pathLst>
                <a:path w="1275" h="459" extrusionOk="0">
                  <a:moveTo>
                    <a:pt x="34" y="425"/>
                  </a:moveTo>
                  <a:cubicBezTo>
                    <a:pt x="34" y="425"/>
                    <a:pt x="34" y="459"/>
                    <a:pt x="68" y="459"/>
                  </a:cubicBezTo>
                  <a:cubicBezTo>
                    <a:pt x="425" y="425"/>
                    <a:pt x="884" y="315"/>
                    <a:pt x="1241" y="102"/>
                  </a:cubicBezTo>
                  <a:cubicBezTo>
                    <a:pt x="1275" y="102"/>
                    <a:pt x="1275" y="68"/>
                    <a:pt x="1275" y="34"/>
                  </a:cubicBezTo>
                  <a:cubicBezTo>
                    <a:pt x="1241" y="34"/>
                    <a:pt x="1241" y="0"/>
                    <a:pt x="1207" y="0"/>
                  </a:cubicBezTo>
                  <a:cubicBezTo>
                    <a:pt x="816" y="34"/>
                    <a:pt x="391" y="213"/>
                    <a:pt x="34" y="391"/>
                  </a:cubicBezTo>
                  <a:cubicBezTo>
                    <a:pt x="0" y="391"/>
                    <a:pt x="0" y="425"/>
                    <a:pt x="34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8" name="Google Shape;788;p32"/>
            <p:cNvSpPr/>
            <p:nvPr/>
          </p:nvSpPr>
          <p:spPr>
            <a:xfrm>
              <a:off x="5467856" y="4246107"/>
              <a:ext cx="44516" cy="14453"/>
            </a:xfrm>
            <a:custGeom>
              <a:avLst/>
              <a:gdLst/>
              <a:ahLst/>
              <a:cxnLst/>
              <a:rect l="l" t="t" r="r" b="b"/>
              <a:pathLst>
                <a:path w="1309" h="425" extrusionOk="0">
                  <a:moveTo>
                    <a:pt x="1" y="391"/>
                  </a:moveTo>
                  <a:lnTo>
                    <a:pt x="35" y="425"/>
                  </a:lnTo>
                  <a:cubicBezTo>
                    <a:pt x="281" y="425"/>
                    <a:pt x="493" y="357"/>
                    <a:pt x="706" y="323"/>
                  </a:cubicBezTo>
                  <a:cubicBezTo>
                    <a:pt x="918" y="280"/>
                    <a:pt x="1131" y="212"/>
                    <a:pt x="1275" y="111"/>
                  </a:cubicBezTo>
                  <a:cubicBezTo>
                    <a:pt x="1309" y="111"/>
                    <a:pt x="1309" y="68"/>
                    <a:pt x="1309" y="34"/>
                  </a:cubicBezTo>
                  <a:cubicBezTo>
                    <a:pt x="1309" y="0"/>
                    <a:pt x="1275" y="0"/>
                    <a:pt x="1232" y="0"/>
                  </a:cubicBezTo>
                  <a:cubicBezTo>
                    <a:pt x="1020" y="0"/>
                    <a:pt x="808" y="68"/>
                    <a:pt x="595" y="145"/>
                  </a:cubicBezTo>
                  <a:cubicBezTo>
                    <a:pt x="425" y="212"/>
                    <a:pt x="213" y="246"/>
                    <a:pt x="35" y="323"/>
                  </a:cubicBezTo>
                  <a:cubicBezTo>
                    <a:pt x="1" y="323"/>
                    <a:pt x="1" y="357"/>
                    <a:pt x="1" y="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9" name="Google Shape;789;p32"/>
            <p:cNvSpPr/>
            <p:nvPr/>
          </p:nvSpPr>
          <p:spPr>
            <a:xfrm>
              <a:off x="5547297" y="4225566"/>
              <a:ext cx="45672" cy="11018"/>
            </a:xfrm>
            <a:custGeom>
              <a:avLst/>
              <a:gdLst/>
              <a:ahLst/>
              <a:cxnLst/>
              <a:rect l="l" t="t" r="r" b="b"/>
              <a:pathLst>
                <a:path w="1343" h="324" extrusionOk="0">
                  <a:moveTo>
                    <a:pt x="1" y="247"/>
                  </a:moveTo>
                  <a:cubicBezTo>
                    <a:pt x="35" y="290"/>
                    <a:pt x="35" y="324"/>
                    <a:pt x="103" y="324"/>
                  </a:cubicBezTo>
                  <a:cubicBezTo>
                    <a:pt x="315" y="324"/>
                    <a:pt x="527" y="290"/>
                    <a:pt x="740" y="290"/>
                  </a:cubicBezTo>
                  <a:cubicBezTo>
                    <a:pt x="918" y="247"/>
                    <a:pt x="1131" y="290"/>
                    <a:pt x="1309" y="179"/>
                  </a:cubicBezTo>
                  <a:cubicBezTo>
                    <a:pt x="1343" y="145"/>
                    <a:pt x="1343" y="111"/>
                    <a:pt x="1343" y="77"/>
                  </a:cubicBezTo>
                  <a:lnTo>
                    <a:pt x="1309" y="77"/>
                  </a:lnTo>
                  <a:cubicBezTo>
                    <a:pt x="1131" y="1"/>
                    <a:pt x="952" y="35"/>
                    <a:pt x="740" y="77"/>
                  </a:cubicBezTo>
                  <a:cubicBezTo>
                    <a:pt x="527" y="111"/>
                    <a:pt x="281" y="145"/>
                    <a:pt x="69" y="179"/>
                  </a:cubicBezTo>
                  <a:cubicBezTo>
                    <a:pt x="1" y="179"/>
                    <a:pt x="1" y="213"/>
                    <a:pt x="1" y="2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0" name="Google Shape;790;p32"/>
            <p:cNvSpPr/>
            <p:nvPr/>
          </p:nvSpPr>
          <p:spPr>
            <a:xfrm>
              <a:off x="5516962" y="4195537"/>
              <a:ext cx="39925" cy="12175"/>
            </a:xfrm>
            <a:custGeom>
              <a:avLst/>
              <a:gdLst/>
              <a:ahLst/>
              <a:cxnLst/>
              <a:rect l="l" t="t" r="r" b="b"/>
              <a:pathLst>
                <a:path w="1174" h="358" extrusionOk="0">
                  <a:moveTo>
                    <a:pt x="1" y="323"/>
                  </a:moveTo>
                  <a:cubicBezTo>
                    <a:pt x="1" y="357"/>
                    <a:pt x="43" y="357"/>
                    <a:pt x="77" y="357"/>
                  </a:cubicBezTo>
                  <a:cubicBezTo>
                    <a:pt x="256" y="323"/>
                    <a:pt x="426" y="323"/>
                    <a:pt x="604" y="323"/>
                  </a:cubicBezTo>
                  <a:cubicBezTo>
                    <a:pt x="782" y="323"/>
                    <a:pt x="927" y="357"/>
                    <a:pt x="1105" y="357"/>
                  </a:cubicBezTo>
                  <a:cubicBezTo>
                    <a:pt x="1173" y="357"/>
                    <a:pt x="1173" y="281"/>
                    <a:pt x="1173" y="213"/>
                  </a:cubicBezTo>
                  <a:cubicBezTo>
                    <a:pt x="1173" y="179"/>
                    <a:pt x="1139" y="179"/>
                    <a:pt x="1105" y="145"/>
                  </a:cubicBezTo>
                  <a:cubicBezTo>
                    <a:pt x="782" y="1"/>
                    <a:pt x="324" y="145"/>
                    <a:pt x="43" y="247"/>
                  </a:cubicBezTo>
                  <a:cubicBezTo>
                    <a:pt x="1" y="281"/>
                    <a:pt x="1" y="281"/>
                    <a:pt x="1" y="32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1" name="Google Shape;791;p32"/>
            <p:cNvSpPr/>
            <p:nvPr/>
          </p:nvSpPr>
          <p:spPr>
            <a:xfrm>
              <a:off x="5466427" y="4187172"/>
              <a:ext cx="37578" cy="14453"/>
            </a:xfrm>
            <a:custGeom>
              <a:avLst/>
              <a:gdLst/>
              <a:ahLst/>
              <a:cxnLst/>
              <a:rect l="l" t="t" r="r" b="b"/>
              <a:pathLst>
                <a:path w="1105" h="425" extrusionOk="0">
                  <a:moveTo>
                    <a:pt x="0" y="391"/>
                  </a:moveTo>
                  <a:lnTo>
                    <a:pt x="43" y="425"/>
                  </a:lnTo>
                  <a:cubicBezTo>
                    <a:pt x="213" y="425"/>
                    <a:pt x="391" y="357"/>
                    <a:pt x="569" y="314"/>
                  </a:cubicBezTo>
                  <a:cubicBezTo>
                    <a:pt x="714" y="314"/>
                    <a:pt x="960" y="357"/>
                    <a:pt x="1062" y="213"/>
                  </a:cubicBezTo>
                  <a:cubicBezTo>
                    <a:pt x="1105" y="213"/>
                    <a:pt x="1105" y="145"/>
                    <a:pt x="1105" y="102"/>
                  </a:cubicBezTo>
                  <a:lnTo>
                    <a:pt x="1062" y="68"/>
                  </a:lnTo>
                  <a:cubicBezTo>
                    <a:pt x="892" y="0"/>
                    <a:pt x="714" y="68"/>
                    <a:pt x="535" y="102"/>
                  </a:cubicBezTo>
                  <a:cubicBezTo>
                    <a:pt x="357" y="145"/>
                    <a:pt x="179" y="213"/>
                    <a:pt x="0" y="3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2" name="Google Shape;792;p32"/>
            <p:cNvSpPr/>
            <p:nvPr/>
          </p:nvSpPr>
          <p:spPr>
            <a:xfrm>
              <a:off x="5625310" y="4255629"/>
              <a:ext cx="36150" cy="13331"/>
            </a:xfrm>
            <a:custGeom>
              <a:avLst/>
              <a:gdLst/>
              <a:ahLst/>
              <a:cxnLst/>
              <a:rect l="l" t="t" r="r" b="b"/>
              <a:pathLst>
                <a:path w="1063" h="392" extrusionOk="0">
                  <a:moveTo>
                    <a:pt x="43" y="357"/>
                  </a:moveTo>
                  <a:cubicBezTo>
                    <a:pt x="43" y="391"/>
                    <a:pt x="77" y="391"/>
                    <a:pt x="111" y="391"/>
                  </a:cubicBezTo>
                  <a:cubicBezTo>
                    <a:pt x="255" y="357"/>
                    <a:pt x="425" y="323"/>
                    <a:pt x="604" y="289"/>
                  </a:cubicBezTo>
                  <a:cubicBezTo>
                    <a:pt x="748" y="289"/>
                    <a:pt x="892" y="255"/>
                    <a:pt x="1028" y="179"/>
                  </a:cubicBezTo>
                  <a:cubicBezTo>
                    <a:pt x="1062" y="145"/>
                    <a:pt x="1062" y="111"/>
                    <a:pt x="1062" y="77"/>
                  </a:cubicBezTo>
                  <a:cubicBezTo>
                    <a:pt x="1028" y="43"/>
                    <a:pt x="1028" y="0"/>
                    <a:pt x="960" y="0"/>
                  </a:cubicBezTo>
                  <a:cubicBezTo>
                    <a:pt x="816" y="0"/>
                    <a:pt x="680" y="43"/>
                    <a:pt x="536" y="111"/>
                  </a:cubicBezTo>
                  <a:lnTo>
                    <a:pt x="77" y="255"/>
                  </a:lnTo>
                  <a:cubicBezTo>
                    <a:pt x="43" y="289"/>
                    <a:pt x="0" y="323"/>
                    <a:pt x="43" y="3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3" name="Google Shape;793;p32"/>
            <p:cNvSpPr/>
            <p:nvPr/>
          </p:nvSpPr>
          <p:spPr>
            <a:xfrm>
              <a:off x="5579672" y="4276135"/>
              <a:ext cx="31219" cy="12175"/>
            </a:xfrm>
            <a:custGeom>
              <a:avLst/>
              <a:gdLst/>
              <a:ahLst/>
              <a:cxnLst/>
              <a:rect l="l" t="t" r="r" b="b"/>
              <a:pathLst>
                <a:path w="918" h="358" extrusionOk="0">
                  <a:moveTo>
                    <a:pt x="0" y="323"/>
                  </a:moveTo>
                  <a:cubicBezTo>
                    <a:pt x="0" y="357"/>
                    <a:pt x="34" y="357"/>
                    <a:pt x="68" y="357"/>
                  </a:cubicBezTo>
                  <a:cubicBezTo>
                    <a:pt x="323" y="323"/>
                    <a:pt x="603" y="289"/>
                    <a:pt x="850" y="213"/>
                  </a:cubicBezTo>
                  <a:cubicBezTo>
                    <a:pt x="884" y="179"/>
                    <a:pt x="918" y="111"/>
                    <a:pt x="884" y="77"/>
                  </a:cubicBezTo>
                  <a:cubicBezTo>
                    <a:pt x="884" y="35"/>
                    <a:pt x="850" y="1"/>
                    <a:pt x="782" y="1"/>
                  </a:cubicBezTo>
                  <a:cubicBezTo>
                    <a:pt x="535" y="35"/>
                    <a:pt x="281" y="145"/>
                    <a:pt x="34" y="247"/>
                  </a:cubicBezTo>
                  <a:cubicBezTo>
                    <a:pt x="0" y="247"/>
                    <a:pt x="0" y="289"/>
                    <a:pt x="0" y="32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4" name="Google Shape;794;p32"/>
            <p:cNvSpPr/>
            <p:nvPr/>
          </p:nvSpPr>
          <p:spPr>
            <a:xfrm>
              <a:off x="5541244" y="4319461"/>
              <a:ext cx="24009" cy="11018"/>
            </a:xfrm>
            <a:custGeom>
              <a:avLst/>
              <a:gdLst/>
              <a:ahLst/>
              <a:cxnLst/>
              <a:rect l="l" t="t" r="r" b="b"/>
              <a:pathLst>
                <a:path w="706" h="324" extrusionOk="0">
                  <a:moveTo>
                    <a:pt x="34" y="247"/>
                  </a:moveTo>
                  <a:cubicBezTo>
                    <a:pt x="34" y="290"/>
                    <a:pt x="34" y="290"/>
                    <a:pt x="68" y="290"/>
                  </a:cubicBezTo>
                  <a:cubicBezTo>
                    <a:pt x="247" y="290"/>
                    <a:pt x="561" y="324"/>
                    <a:pt x="671" y="179"/>
                  </a:cubicBezTo>
                  <a:cubicBezTo>
                    <a:pt x="705" y="145"/>
                    <a:pt x="705" y="111"/>
                    <a:pt x="705" y="111"/>
                  </a:cubicBezTo>
                  <a:cubicBezTo>
                    <a:pt x="705" y="77"/>
                    <a:pt x="671" y="77"/>
                    <a:pt x="671" y="35"/>
                  </a:cubicBezTo>
                  <a:cubicBezTo>
                    <a:pt x="561" y="1"/>
                    <a:pt x="493" y="35"/>
                    <a:pt x="391" y="77"/>
                  </a:cubicBezTo>
                  <a:cubicBezTo>
                    <a:pt x="281" y="111"/>
                    <a:pt x="179" y="145"/>
                    <a:pt x="68" y="145"/>
                  </a:cubicBezTo>
                  <a:cubicBezTo>
                    <a:pt x="34" y="179"/>
                    <a:pt x="0" y="213"/>
                    <a:pt x="34" y="2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5" name="Google Shape;795;p32"/>
            <p:cNvSpPr/>
            <p:nvPr/>
          </p:nvSpPr>
          <p:spPr>
            <a:xfrm>
              <a:off x="5672411" y="4284501"/>
              <a:ext cx="42203" cy="14487"/>
            </a:xfrm>
            <a:custGeom>
              <a:avLst/>
              <a:gdLst/>
              <a:ahLst/>
              <a:cxnLst/>
              <a:rect l="l" t="t" r="r" b="b"/>
              <a:pathLst>
                <a:path w="1241" h="426" extrusionOk="0">
                  <a:moveTo>
                    <a:pt x="0" y="358"/>
                  </a:moveTo>
                  <a:cubicBezTo>
                    <a:pt x="34" y="392"/>
                    <a:pt x="34" y="426"/>
                    <a:pt x="68" y="426"/>
                  </a:cubicBezTo>
                  <a:cubicBezTo>
                    <a:pt x="280" y="426"/>
                    <a:pt x="493" y="426"/>
                    <a:pt x="705" y="392"/>
                  </a:cubicBezTo>
                  <a:cubicBezTo>
                    <a:pt x="884" y="358"/>
                    <a:pt x="1130" y="392"/>
                    <a:pt x="1206" y="213"/>
                  </a:cubicBezTo>
                  <a:cubicBezTo>
                    <a:pt x="1240" y="213"/>
                    <a:pt x="1240" y="179"/>
                    <a:pt x="1206" y="145"/>
                  </a:cubicBezTo>
                  <a:lnTo>
                    <a:pt x="1206" y="111"/>
                  </a:lnTo>
                  <a:cubicBezTo>
                    <a:pt x="1062" y="1"/>
                    <a:pt x="884" y="111"/>
                    <a:pt x="705" y="111"/>
                  </a:cubicBezTo>
                  <a:cubicBezTo>
                    <a:pt x="493" y="179"/>
                    <a:pt x="280" y="213"/>
                    <a:pt x="68" y="256"/>
                  </a:cubicBezTo>
                  <a:cubicBezTo>
                    <a:pt x="34" y="290"/>
                    <a:pt x="0" y="324"/>
                    <a:pt x="0" y="3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6" name="Google Shape;796;p32"/>
            <p:cNvSpPr/>
            <p:nvPr/>
          </p:nvSpPr>
          <p:spPr>
            <a:xfrm>
              <a:off x="5689142" y="4242638"/>
              <a:ext cx="39925" cy="13025"/>
            </a:xfrm>
            <a:custGeom>
              <a:avLst/>
              <a:gdLst/>
              <a:ahLst/>
              <a:cxnLst/>
              <a:rect l="l" t="t" r="r" b="b"/>
              <a:pathLst>
                <a:path w="1174" h="383" extrusionOk="0">
                  <a:moveTo>
                    <a:pt x="35" y="314"/>
                  </a:moveTo>
                  <a:cubicBezTo>
                    <a:pt x="35" y="348"/>
                    <a:pt x="35" y="348"/>
                    <a:pt x="77" y="348"/>
                  </a:cubicBezTo>
                  <a:cubicBezTo>
                    <a:pt x="290" y="348"/>
                    <a:pt x="459" y="382"/>
                    <a:pt x="638" y="348"/>
                  </a:cubicBezTo>
                  <a:cubicBezTo>
                    <a:pt x="816" y="348"/>
                    <a:pt x="995" y="348"/>
                    <a:pt x="1139" y="247"/>
                  </a:cubicBezTo>
                  <a:cubicBezTo>
                    <a:pt x="1173" y="247"/>
                    <a:pt x="1173" y="170"/>
                    <a:pt x="1173" y="136"/>
                  </a:cubicBezTo>
                  <a:cubicBezTo>
                    <a:pt x="1173" y="102"/>
                    <a:pt x="1139" y="102"/>
                    <a:pt x="1097" y="68"/>
                  </a:cubicBezTo>
                  <a:cubicBezTo>
                    <a:pt x="961" y="0"/>
                    <a:pt x="816" y="68"/>
                    <a:pt x="638" y="102"/>
                  </a:cubicBezTo>
                  <a:cubicBezTo>
                    <a:pt x="459" y="136"/>
                    <a:pt x="290" y="170"/>
                    <a:pt x="77" y="213"/>
                  </a:cubicBezTo>
                  <a:cubicBezTo>
                    <a:pt x="35" y="213"/>
                    <a:pt x="1" y="280"/>
                    <a:pt x="35" y="3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7" name="Google Shape;797;p32"/>
            <p:cNvSpPr/>
            <p:nvPr/>
          </p:nvSpPr>
          <p:spPr>
            <a:xfrm>
              <a:off x="5638607" y="4200434"/>
              <a:ext cx="39891" cy="11903"/>
            </a:xfrm>
            <a:custGeom>
              <a:avLst/>
              <a:gdLst/>
              <a:ahLst/>
              <a:cxnLst/>
              <a:rect l="l" t="t" r="r" b="b"/>
              <a:pathLst>
                <a:path w="1173" h="350" extrusionOk="0">
                  <a:moveTo>
                    <a:pt x="0" y="247"/>
                  </a:moveTo>
                  <a:cubicBezTo>
                    <a:pt x="0" y="281"/>
                    <a:pt x="34" y="315"/>
                    <a:pt x="77" y="315"/>
                  </a:cubicBezTo>
                  <a:cubicBezTo>
                    <a:pt x="247" y="315"/>
                    <a:pt x="425" y="281"/>
                    <a:pt x="603" y="315"/>
                  </a:cubicBezTo>
                  <a:cubicBezTo>
                    <a:pt x="748" y="315"/>
                    <a:pt x="884" y="349"/>
                    <a:pt x="1028" y="315"/>
                  </a:cubicBezTo>
                  <a:cubicBezTo>
                    <a:pt x="1138" y="315"/>
                    <a:pt x="1172" y="213"/>
                    <a:pt x="1138" y="179"/>
                  </a:cubicBezTo>
                  <a:cubicBezTo>
                    <a:pt x="1138" y="137"/>
                    <a:pt x="1096" y="103"/>
                    <a:pt x="1062" y="69"/>
                  </a:cubicBezTo>
                  <a:cubicBezTo>
                    <a:pt x="926" y="1"/>
                    <a:pt x="714" y="35"/>
                    <a:pt x="569" y="69"/>
                  </a:cubicBezTo>
                  <a:cubicBezTo>
                    <a:pt x="391" y="69"/>
                    <a:pt x="213" y="137"/>
                    <a:pt x="34" y="179"/>
                  </a:cubicBezTo>
                  <a:cubicBezTo>
                    <a:pt x="0" y="213"/>
                    <a:pt x="0" y="247"/>
                    <a:pt x="0" y="2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5612319" y="4159421"/>
              <a:ext cx="36116" cy="15643"/>
            </a:xfrm>
            <a:custGeom>
              <a:avLst/>
              <a:gdLst/>
              <a:ahLst/>
              <a:cxnLst/>
              <a:rect l="l" t="t" r="r" b="b"/>
              <a:pathLst>
                <a:path w="1062" h="460" extrusionOk="0">
                  <a:moveTo>
                    <a:pt x="0" y="391"/>
                  </a:moveTo>
                  <a:cubicBezTo>
                    <a:pt x="0" y="425"/>
                    <a:pt x="34" y="459"/>
                    <a:pt x="102" y="425"/>
                  </a:cubicBezTo>
                  <a:cubicBezTo>
                    <a:pt x="246" y="391"/>
                    <a:pt x="425" y="357"/>
                    <a:pt x="595" y="357"/>
                  </a:cubicBezTo>
                  <a:cubicBezTo>
                    <a:pt x="739" y="357"/>
                    <a:pt x="884" y="391"/>
                    <a:pt x="1020" y="281"/>
                  </a:cubicBezTo>
                  <a:cubicBezTo>
                    <a:pt x="1062" y="247"/>
                    <a:pt x="1062" y="213"/>
                    <a:pt x="1062" y="179"/>
                  </a:cubicBezTo>
                  <a:cubicBezTo>
                    <a:pt x="1020" y="179"/>
                    <a:pt x="1020" y="145"/>
                    <a:pt x="1020" y="145"/>
                  </a:cubicBezTo>
                  <a:cubicBezTo>
                    <a:pt x="918" y="1"/>
                    <a:pt x="705" y="35"/>
                    <a:pt x="527" y="69"/>
                  </a:cubicBezTo>
                  <a:cubicBezTo>
                    <a:pt x="348" y="111"/>
                    <a:pt x="170" y="179"/>
                    <a:pt x="34" y="281"/>
                  </a:cubicBezTo>
                  <a:cubicBezTo>
                    <a:pt x="0" y="323"/>
                    <a:pt x="0" y="357"/>
                    <a:pt x="0" y="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9" name="Google Shape;799;p32"/>
            <p:cNvSpPr/>
            <p:nvPr/>
          </p:nvSpPr>
          <p:spPr>
            <a:xfrm>
              <a:off x="5554541" y="4127080"/>
              <a:ext cx="34688" cy="13025"/>
            </a:xfrm>
            <a:custGeom>
              <a:avLst/>
              <a:gdLst/>
              <a:ahLst/>
              <a:cxnLst/>
              <a:rect l="l" t="t" r="r" b="b"/>
              <a:pathLst>
                <a:path w="1020" h="383" extrusionOk="0">
                  <a:moveTo>
                    <a:pt x="0" y="349"/>
                  </a:moveTo>
                  <a:cubicBezTo>
                    <a:pt x="34" y="349"/>
                    <a:pt x="34" y="383"/>
                    <a:pt x="68" y="383"/>
                  </a:cubicBezTo>
                  <a:cubicBezTo>
                    <a:pt x="247" y="349"/>
                    <a:pt x="382" y="315"/>
                    <a:pt x="561" y="315"/>
                  </a:cubicBezTo>
                  <a:cubicBezTo>
                    <a:pt x="705" y="281"/>
                    <a:pt x="850" y="315"/>
                    <a:pt x="952" y="247"/>
                  </a:cubicBezTo>
                  <a:cubicBezTo>
                    <a:pt x="1020" y="213"/>
                    <a:pt x="1020" y="136"/>
                    <a:pt x="986" y="102"/>
                  </a:cubicBezTo>
                  <a:cubicBezTo>
                    <a:pt x="986" y="68"/>
                    <a:pt x="952" y="34"/>
                    <a:pt x="952" y="34"/>
                  </a:cubicBezTo>
                  <a:cubicBezTo>
                    <a:pt x="773" y="0"/>
                    <a:pt x="637" y="34"/>
                    <a:pt x="527" y="68"/>
                  </a:cubicBezTo>
                  <a:cubicBezTo>
                    <a:pt x="348" y="136"/>
                    <a:pt x="213" y="170"/>
                    <a:pt x="34" y="247"/>
                  </a:cubicBezTo>
                  <a:cubicBezTo>
                    <a:pt x="0" y="281"/>
                    <a:pt x="0" y="315"/>
                    <a:pt x="0" y="3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0" name="Google Shape;800;p32"/>
            <p:cNvSpPr/>
            <p:nvPr/>
          </p:nvSpPr>
          <p:spPr>
            <a:xfrm>
              <a:off x="5496762" y="4118408"/>
              <a:ext cx="38428" cy="17072"/>
            </a:xfrm>
            <a:custGeom>
              <a:avLst/>
              <a:gdLst/>
              <a:ahLst/>
              <a:cxnLst/>
              <a:rect l="l" t="t" r="r" b="b"/>
              <a:pathLst>
                <a:path w="1130" h="502" extrusionOk="0">
                  <a:moveTo>
                    <a:pt x="0" y="425"/>
                  </a:moveTo>
                  <a:cubicBezTo>
                    <a:pt x="34" y="468"/>
                    <a:pt x="34" y="502"/>
                    <a:pt x="102" y="502"/>
                  </a:cubicBezTo>
                  <a:cubicBezTo>
                    <a:pt x="281" y="468"/>
                    <a:pt x="459" y="425"/>
                    <a:pt x="637" y="357"/>
                  </a:cubicBezTo>
                  <a:cubicBezTo>
                    <a:pt x="807" y="323"/>
                    <a:pt x="952" y="323"/>
                    <a:pt x="1096" y="213"/>
                  </a:cubicBezTo>
                  <a:cubicBezTo>
                    <a:pt x="1130" y="179"/>
                    <a:pt x="1130" y="145"/>
                    <a:pt x="1130" y="111"/>
                  </a:cubicBezTo>
                  <a:cubicBezTo>
                    <a:pt x="1096" y="77"/>
                    <a:pt x="1096" y="43"/>
                    <a:pt x="1020" y="43"/>
                  </a:cubicBezTo>
                  <a:cubicBezTo>
                    <a:pt x="884" y="0"/>
                    <a:pt x="739" y="77"/>
                    <a:pt x="561" y="145"/>
                  </a:cubicBezTo>
                  <a:cubicBezTo>
                    <a:pt x="382" y="213"/>
                    <a:pt x="213" y="255"/>
                    <a:pt x="34" y="357"/>
                  </a:cubicBezTo>
                  <a:cubicBezTo>
                    <a:pt x="0" y="357"/>
                    <a:pt x="0" y="391"/>
                    <a:pt x="0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1" name="Google Shape;801;p32"/>
            <p:cNvSpPr/>
            <p:nvPr/>
          </p:nvSpPr>
          <p:spPr>
            <a:xfrm>
              <a:off x="5562906" y="4165509"/>
              <a:ext cx="28906" cy="12141"/>
            </a:xfrm>
            <a:custGeom>
              <a:avLst/>
              <a:gdLst/>
              <a:ahLst/>
              <a:cxnLst/>
              <a:rect l="l" t="t" r="r" b="b"/>
              <a:pathLst>
                <a:path w="850" h="357" extrusionOk="0">
                  <a:moveTo>
                    <a:pt x="1" y="314"/>
                  </a:moveTo>
                  <a:cubicBezTo>
                    <a:pt x="34" y="357"/>
                    <a:pt x="34" y="357"/>
                    <a:pt x="68" y="357"/>
                  </a:cubicBezTo>
                  <a:cubicBezTo>
                    <a:pt x="213" y="357"/>
                    <a:pt x="349" y="357"/>
                    <a:pt x="459" y="314"/>
                  </a:cubicBezTo>
                  <a:cubicBezTo>
                    <a:pt x="604" y="280"/>
                    <a:pt x="740" y="280"/>
                    <a:pt x="816" y="178"/>
                  </a:cubicBezTo>
                  <a:cubicBezTo>
                    <a:pt x="850" y="144"/>
                    <a:pt x="850" y="102"/>
                    <a:pt x="816" y="68"/>
                  </a:cubicBezTo>
                  <a:cubicBezTo>
                    <a:pt x="816" y="34"/>
                    <a:pt x="774" y="0"/>
                    <a:pt x="740" y="0"/>
                  </a:cubicBezTo>
                  <a:cubicBezTo>
                    <a:pt x="638" y="0"/>
                    <a:pt x="527" y="68"/>
                    <a:pt x="425" y="102"/>
                  </a:cubicBezTo>
                  <a:cubicBezTo>
                    <a:pt x="315" y="144"/>
                    <a:pt x="213" y="178"/>
                    <a:pt x="68" y="212"/>
                  </a:cubicBezTo>
                  <a:cubicBezTo>
                    <a:pt x="34" y="212"/>
                    <a:pt x="1" y="280"/>
                    <a:pt x="1" y="3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2" name="Google Shape;802;p32"/>
            <p:cNvSpPr/>
            <p:nvPr/>
          </p:nvSpPr>
          <p:spPr>
            <a:xfrm>
              <a:off x="5471324" y="4144968"/>
              <a:ext cx="38462" cy="15643"/>
            </a:xfrm>
            <a:custGeom>
              <a:avLst/>
              <a:gdLst/>
              <a:ahLst/>
              <a:cxnLst/>
              <a:rect l="l" t="t" r="r" b="b"/>
              <a:pathLst>
                <a:path w="1131" h="460" extrusionOk="0">
                  <a:moveTo>
                    <a:pt x="1" y="426"/>
                  </a:moveTo>
                  <a:cubicBezTo>
                    <a:pt x="1" y="460"/>
                    <a:pt x="35" y="460"/>
                    <a:pt x="69" y="460"/>
                  </a:cubicBezTo>
                  <a:cubicBezTo>
                    <a:pt x="247" y="426"/>
                    <a:pt x="425" y="392"/>
                    <a:pt x="604" y="358"/>
                  </a:cubicBezTo>
                  <a:cubicBezTo>
                    <a:pt x="748" y="324"/>
                    <a:pt x="918" y="281"/>
                    <a:pt x="1096" y="213"/>
                  </a:cubicBezTo>
                  <a:cubicBezTo>
                    <a:pt x="1130" y="179"/>
                    <a:pt x="1130" y="145"/>
                    <a:pt x="1130" y="111"/>
                  </a:cubicBezTo>
                  <a:cubicBezTo>
                    <a:pt x="1130" y="69"/>
                    <a:pt x="1096" y="35"/>
                    <a:pt x="1062" y="35"/>
                  </a:cubicBezTo>
                  <a:cubicBezTo>
                    <a:pt x="884" y="1"/>
                    <a:pt x="706" y="69"/>
                    <a:pt x="570" y="145"/>
                  </a:cubicBezTo>
                  <a:cubicBezTo>
                    <a:pt x="391" y="179"/>
                    <a:pt x="179" y="281"/>
                    <a:pt x="35" y="358"/>
                  </a:cubicBezTo>
                  <a:cubicBezTo>
                    <a:pt x="1" y="392"/>
                    <a:pt x="1" y="426"/>
                    <a:pt x="1" y="4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3" name="Google Shape;803;p32"/>
            <p:cNvSpPr/>
            <p:nvPr/>
          </p:nvSpPr>
          <p:spPr>
            <a:xfrm>
              <a:off x="5616944" y="4307626"/>
              <a:ext cx="28906" cy="9556"/>
            </a:xfrm>
            <a:custGeom>
              <a:avLst/>
              <a:gdLst/>
              <a:ahLst/>
              <a:cxnLst/>
              <a:rect l="l" t="t" r="r" b="b"/>
              <a:pathLst>
                <a:path w="850" h="281" extrusionOk="0">
                  <a:moveTo>
                    <a:pt x="0" y="213"/>
                  </a:moveTo>
                  <a:cubicBezTo>
                    <a:pt x="0" y="247"/>
                    <a:pt x="34" y="247"/>
                    <a:pt x="76" y="247"/>
                  </a:cubicBezTo>
                  <a:lnTo>
                    <a:pt x="459" y="247"/>
                  </a:lnTo>
                  <a:cubicBezTo>
                    <a:pt x="569" y="247"/>
                    <a:pt x="671" y="281"/>
                    <a:pt x="782" y="247"/>
                  </a:cubicBezTo>
                  <a:cubicBezTo>
                    <a:pt x="816" y="213"/>
                    <a:pt x="850" y="170"/>
                    <a:pt x="816" y="102"/>
                  </a:cubicBezTo>
                  <a:cubicBezTo>
                    <a:pt x="816" y="102"/>
                    <a:pt x="816" y="68"/>
                    <a:pt x="782" y="68"/>
                  </a:cubicBezTo>
                  <a:cubicBezTo>
                    <a:pt x="671" y="1"/>
                    <a:pt x="535" y="34"/>
                    <a:pt x="391" y="34"/>
                  </a:cubicBezTo>
                  <a:cubicBezTo>
                    <a:pt x="289" y="68"/>
                    <a:pt x="144" y="102"/>
                    <a:pt x="34" y="136"/>
                  </a:cubicBezTo>
                  <a:cubicBezTo>
                    <a:pt x="0" y="136"/>
                    <a:pt x="0" y="170"/>
                    <a:pt x="0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4" name="Google Shape;804;p32"/>
            <p:cNvSpPr/>
            <p:nvPr/>
          </p:nvSpPr>
          <p:spPr>
            <a:xfrm>
              <a:off x="5757905" y="4311095"/>
              <a:ext cx="34994" cy="11018"/>
            </a:xfrm>
            <a:custGeom>
              <a:avLst/>
              <a:gdLst/>
              <a:ahLst/>
              <a:cxnLst/>
              <a:rect l="l" t="t" r="r" b="b"/>
              <a:pathLst>
                <a:path w="1029" h="324" extrusionOk="0">
                  <a:moveTo>
                    <a:pt x="35" y="281"/>
                  </a:moveTo>
                  <a:cubicBezTo>
                    <a:pt x="35" y="281"/>
                    <a:pt x="68" y="323"/>
                    <a:pt x="102" y="323"/>
                  </a:cubicBezTo>
                  <a:cubicBezTo>
                    <a:pt x="391" y="281"/>
                    <a:pt x="706" y="323"/>
                    <a:pt x="986" y="179"/>
                  </a:cubicBezTo>
                  <a:cubicBezTo>
                    <a:pt x="986" y="145"/>
                    <a:pt x="1028" y="145"/>
                    <a:pt x="986" y="111"/>
                  </a:cubicBezTo>
                  <a:lnTo>
                    <a:pt x="952" y="111"/>
                  </a:lnTo>
                  <a:cubicBezTo>
                    <a:pt x="672" y="0"/>
                    <a:pt x="349" y="145"/>
                    <a:pt x="68" y="179"/>
                  </a:cubicBezTo>
                  <a:cubicBezTo>
                    <a:pt x="35" y="213"/>
                    <a:pt x="1" y="247"/>
                    <a:pt x="35" y="2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5" name="Google Shape;805;p32"/>
            <p:cNvSpPr/>
            <p:nvPr/>
          </p:nvSpPr>
          <p:spPr>
            <a:xfrm>
              <a:off x="5760218" y="4268926"/>
              <a:ext cx="33837" cy="10984"/>
            </a:xfrm>
            <a:custGeom>
              <a:avLst/>
              <a:gdLst/>
              <a:ahLst/>
              <a:cxnLst/>
              <a:rect l="l" t="t" r="r" b="b"/>
              <a:pathLst>
                <a:path w="995" h="323" extrusionOk="0">
                  <a:moveTo>
                    <a:pt x="34" y="145"/>
                  </a:moveTo>
                  <a:cubicBezTo>
                    <a:pt x="34" y="179"/>
                    <a:pt x="34" y="179"/>
                    <a:pt x="68" y="213"/>
                  </a:cubicBezTo>
                  <a:cubicBezTo>
                    <a:pt x="323" y="323"/>
                    <a:pt x="604" y="323"/>
                    <a:pt x="850" y="289"/>
                  </a:cubicBezTo>
                  <a:cubicBezTo>
                    <a:pt x="918" y="247"/>
                    <a:pt x="960" y="213"/>
                    <a:pt x="960" y="145"/>
                  </a:cubicBezTo>
                  <a:cubicBezTo>
                    <a:pt x="994" y="111"/>
                    <a:pt x="994" y="111"/>
                    <a:pt x="960" y="77"/>
                  </a:cubicBezTo>
                  <a:cubicBezTo>
                    <a:pt x="960" y="0"/>
                    <a:pt x="782" y="0"/>
                    <a:pt x="706" y="34"/>
                  </a:cubicBezTo>
                  <a:cubicBezTo>
                    <a:pt x="493" y="77"/>
                    <a:pt x="323" y="77"/>
                    <a:pt x="111" y="34"/>
                  </a:cubicBezTo>
                  <a:cubicBezTo>
                    <a:pt x="34" y="34"/>
                    <a:pt x="0" y="111"/>
                    <a:pt x="34" y="1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6" name="Google Shape;806;p32"/>
            <p:cNvSpPr/>
            <p:nvPr/>
          </p:nvSpPr>
          <p:spPr>
            <a:xfrm>
              <a:off x="5751852" y="4214888"/>
              <a:ext cx="31219" cy="11869"/>
            </a:xfrm>
            <a:custGeom>
              <a:avLst/>
              <a:gdLst/>
              <a:ahLst/>
              <a:cxnLst/>
              <a:rect l="l" t="t" r="r" b="b"/>
              <a:pathLst>
                <a:path w="918" h="349" extrusionOk="0">
                  <a:moveTo>
                    <a:pt x="0" y="179"/>
                  </a:moveTo>
                  <a:cubicBezTo>
                    <a:pt x="0" y="213"/>
                    <a:pt x="34" y="247"/>
                    <a:pt x="68" y="247"/>
                  </a:cubicBezTo>
                  <a:cubicBezTo>
                    <a:pt x="213" y="247"/>
                    <a:pt x="357" y="281"/>
                    <a:pt x="493" y="281"/>
                  </a:cubicBezTo>
                  <a:cubicBezTo>
                    <a:pt x="603" y="315"/>
                    <a:pt x="739" y="349"/>
                    <a:pt x="850" y="281"/>
                  </a:cubicBezTo>
                  <a:cubicBezTo>
                    <a:pt x="884" y="247"/>
                    <a:pt x="918" y="179"/>
                    <a:pt x="918" y="137"/>
                  </a:cubicBezTo>
                  <a:cubicBezTo>
                    <a:pt x="918" y="103"/>
                    <a:pt x="884" y="103"/>
                    <a:pt x="884" y="69"/>
                  </a:cubicBezTo>
                  <a:cubicBezTo>
                    <a:pt x="739" y="1"/>
                    <a:pt x="637" y="35"/>
                    <a:pt x="493" y="35"/>
                  </a:cubicBezTo>
                  <a:cubicBezTo>
                    <a:pt x="357" y="35"/>
                    <a:pt x="213" y="35"/>
                    <a:pt x="68" y="69"/>
                  </a:cubicBezTo>
                  <a:cubicBezTo>
                    <a:pt x="0" y="69"/>
                    <a:pt x="0" y="137"/>
                    <a:pt x="0" y="1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7" name="Google Shape;807;p32"/>
            <p:cNvSpPr/>
            <p:nvPr/>
          </p:nvSpPr>
          <p:spPr>
            <a:xfrm>
              <a:off x="5707336" y="4177615"/>
              <a:ext cx="34994" cy="15643"/>
            </a:xfrm>
            <a:custGeom>
              <a:avLst/>
              <a:gdLst/>
              <a:ahLst/>
              <a:cxnLst/>
              <a:rect l="l" t="t" r="r" b="b"/>
              <a:pathLst>
                <a:path w="1029" h="460" extrusionOk="0">
                  <a:moveTo>
                    <a:pt x="1" y="383"/>
                  </a:moveTo>
                  <a:cubicBezTo>
                    <a:pt x="35" y="426"/>
                    <a:pt x="69" y="460"/>
                    <a:pt x="103" y="460"/>
                  </a:cubicBezTo>
                  <a:cubicBezTo>
                    <a:pt x="247" y="426"/>
                    <a:pt x="392" y="426"/>
                    <a:pt x="562" y="383"/>
                  </a:cubicBezTo>
                  <a:cubicBezTo>
                    <a:pt x="672" y="383"/>
                    <a:pt x="850" y="383"/>
                    <a:pt x="952" y="315"/>
                  </a:cubicBezTo>
                  <a:cubicBezTo>
                    <a:pt x="986" y="281"/>
                    <a:pt x="1029" y="247"/>
                    <a:pt x="1029" y="171"/>
                  </a:cubicBezTo>
                  <a:cubicBezTo>
                    <a:pt x="986" y="171"/>
                    <a:pt x="986" y="171"/>
                    <a:pt x="986" y="137"/>
                  </a:cubicBezTo>
                  <a:cubicBezTo>
                    <a:pt x="706" y="1"/>
                    <a:pt x="281" y="137"/>
                    <a:pt x="35" y="281"/>
                  </a:cubicBezTo>
                  <a:cubicBezTo>
                    <a:pt x="1" y="315"/>
                    <a:pt x="1" y="349"/>
                    <a:pt x="1" y="3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8" name="Google Shape;808;p32"/>
            <p:cNvSpPr/>
            <p:nvPr/>
          </p:nvSpPr>
          <p:spPr>
            <a:xfrm>
              <a:off x="5686830" y="4136602"/>
              <a:ext cx="43394" cy="9556"/>
            </a:xfrm>
            <a:custGeom>
              <a:avLst/>
              <a:gdLst/>
              <a:ahLst/>
              <a:cxnLst/>
              <a:rect l="l" t="t" r="r" b="b"/>
              <a:pathLst>
                <a:path w="1276" h="281" extrusionOk="0">
                  <a:moveTo>
                    <a:pt x="1" y="145"/>
                  </a:moveTo>
                  <a:cubicBezTo>
                    <a:pt x="1" y="179"/>
                    <a:pt x="35" y="213"/>
                    <a:pt x="69" y="213"/>
                  </a:cubicBezTo>
                  <a:cubicBezTo>
                    <a:pt x="281" y="247"/>
                    <a:pt x="493" y="247"/>
                    <a:pt x="672" y="247"/>
                  </a:cubicBezTo>
                  <a:cubicBezTo>
                    <a:pt x="850" y="281"/>
                    <a:pt x="1029" y="281"/>
                    <a:pt x="1207" y="247"/>
                  </a:cubicBezTo>
                  <a:cubicBezTo>
                    <a:pt x="1241" y="213"/>
                    <a:pt x="1275" y="179"/>
                    <a:pt x="1241" y="103"/>
                  </a:cubicBezTo>
                  <a:cubicBezTo>
                    <a:pt x="1241" y="103"/>
                    <a:pt x="1241" y="69"/>
                    <a:pt x="1207" y="69"/>
                  </a:cubicBezTo>
                  <a:cubicBezTo>
                    <a:pt x="1029" y="1"/>
                    <a:pt x="850" y="1"/>
                    <a:pt x="672" y="1"/>
                  </a:cubicBezTo>
                  <a:cubicBezTo>
                    <a:pt x="460" y="1"/>
                    <a:pt x="247" y="1"/>
                    <a:pt x="69" y="35"/>
                  </a:cubicBezTo>
                  <a:cubicBezTo>
                    <a:pt x="1" y="69"/>
                    <a:pt x="1" y="103"/>
                    <a:pt x="1" y="1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9" name="Google Shape;809;p32"/>
            <p:cNvSpPr/>
            <p:nvPr/>
          </p:nvSpPr>
          <p:spPr>
            <a:xfrm>
              <a:off x="5798646" y="4165509"/>
              <a:ext cx="25438" cy="9556"/>
            </a:xfrm>
            <a:custGeom>
              <a:avLst/>
              <a:gdLst/>
              <a:ahLst/>
              <a:cxnLst/>
              <a:rect l="l" t="t" r="r" b="b"/>
              <a:pathLst>
                <a:path w="748" h="281" extrusionOk="0">
                  <a:moveTo>
                    <a:pt x="43" y="246"/>
                  </a:moveTo>
                  <a:cubicBezTo>
                    <a:pt x="43" y="280"/>
                    <a:pt x="77" y="280"/>
                    <a:pt x="111" y="280"/>
                  </a:cubicBezTo>
                  <a:cubicBezTo>
                    <a:pt x="255" y="280"/>
                    <a:pt x="391" y="246"/>
                    <a:pt x="502" y="280"/>
                  </a:cubicBezTo>
                  <a:cubicBezTo>
                    <a:pt x="603" y="280"/>
                    <a:pt x="748" y="246"/>
                    <a:pt x="714" y="102"/>
                  </a:cubicBezTo>
                  <a:lnTo>
                    <a:pt x="714" y="102"/>
                  </a:lnTo>
                  <a:cubicBezTo>
                    <a:pt x="680" y="0"/>
                    <a:pt x="502" y="0"/>
                    <a:pt x="391" y="0"/>
                  </a:cubicBezTo>
                  <a:cubicBezTo>
                    <a:pt x="289" y="34"/>
                    <a:pt x="145" y="68"/>
                    <a:pt x="77" y="144"/>
                  </a:cubicBezTo>
                  <a:cubicBezTo>
                    <a:pt x="43" y="178"/>
                    <a:pt x="0" y="212"/>
                    <a:pt x="43" y="2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0" name="Google Shape;810;p32"/>
            <p:cNvSpPr/>
            <p:nvPr/>
          </p:nvSpPr>
          <p:spPr>
            <a:xfrm>
              <a:off x="5625310" y="4101643"/>
              <a:ext cx="37578" cy="15643"/>
            </a:xfrm>
            <a:custGeom>
              <a:avLst/>
              <a:gdLst/>
              <a:ahLst/>
              <a:cxnLst/>
              <a:rect l="l" t="t" r="r" b="b"/>
              <a:pathLst>
                <a:path w="1105" h="460" extrusionOk="0">
                  <a:moveTo>
                    <a:pt x="0" y="425"/>
                  </a:moveTo>
                  <a:cubicBezTo>
                    <a:pt x="0" y="425"/>
                    <a:pt x="43" y="459"/>
                    <a:pt x="77" y="459"/>
                  </a:cubicBezTo>
                  <a:cubicBezTo>
                    <a:pt x="255" y="425"/>
                    <a:pt x="425" y="391"/>
                    <a:pt x="604" y="323"/>
                  </a:cubicBezTo>
                  <a:cubicBezTo>
                    <a:pt x="748" y="281"/>
                    <a:pt x="926" y="281"/>
                    <a:pt x="1028" y="179"/>
                  </a:cubicBezTo>
                  <a:cubicBezTo>
                    <a:pt x="1105" y="179"/>
                    <a:pt x="1105" y="145"/>
                    <a:pt x="1062" y="69"/>
                  </a:cubicBezTo>
                  <a:cubicBezTo>
                    <a:pt x="1062" y="35"/>
                    <a:pt x="1028" y="1"/>
                    <a:pt x="960" y="1"/>
                  </a:cubicBezTo>
                  <a:cubicBezTo>
                    <a:pt x="816" y="1"/>
                    <a:pt x="638" y="111"/>
                    <a:pt x="502" y="145"/>
                  </a:cubicBezTo>
                  <a:cubicBezTo>
                    <a:pt x="357" y="213"/>
                    <a:pt x="179" y="281"/>
                    <a:pt x="43" y="357"/>
                  </a:cubicBezTo>
                  <a:cubicBezTo>
                    <a:pt x="0" y="357"/>
                    <a:pt x="0" y="391"/>
                    <a:pt x="0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1" name="Google Shape;811;p32"/>
            <p:cNvSpPr/>
            <p:nvPr/>
          </p:nvSpPr>
          <p:spPr>
            <a:xfrm>
              <a:off x="5834762" y="4206522"/>
              <a:ext cx="30369" cy="10712"/>
            </a:xfrm>
            <a:custGeom>
              <a:avLst/>
              <a:gdLst/>
              <a:ahLst/>
              <a:cxnLst/>
              <a:rect l="l" t="t" r="r" b="b"/>
              <a:pathLst>
                <a:path w="893" h="315" extrusionOk="0">
                  <a:moveTo>
                    <a:pt x="0" y="213"/>
                  </a:moveTo>
                  <a:cubicBezTo>
                    <a:pt x="0" y="247"/>
                    <a:pt x="43" y="281"/>
                    <a:pt x="43" y="281"/>
                  </a:cubicBezTo>
                  <a:cubicBezTo>
                    <a:pt x="213" y="281"/>
                    <a:pt x="391" y="315"/>
                    <a:pt x="569" y="281"/>
                  </a:cubicBezTo>
                  <a:cubicBezTo>
                    <a:pt x="714" y="281"/>
                    <a:pt x="816" y="315"/>
                    <a:pt x="892" y="213"/>
                  </a:cubicBezTo>
                  <a:lnTo>
                    <a:pt x="892" y="136"/>
                  </a:lnTo>
                  <a:lnTo>
                    <a:pt x="892" y="102"/>
                  </a:lnTo>
                  <a:cubicBezTo>
                    <a:pt x="782" y="0"/>
                    <a:pt x="680" y="68"/>
                    <a:pt x="535" y="68"/>
                  </a:cubicBezTo>
                  <a:cubicBezTo>
                    <a:pt x="357" y="102"/>
                    <a:pt x="213" y="136"/>
                    <a:pt x="43" y="136"/>
                  </a:cubicBezTo>
                  <a:cubicBezTo>
                    <a:pt x="0" y="136"/>
                    <a:pt x="0" y="170"/>
                    <a:pt x="0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2" name="Google Shape;812;p32"/>
            <p:cNvSpPr/>
            <p:nvPr/>
          </p:nvSpPr>
          <p:spPr>
            <a:xfrm>
              <a:off x="5819153" y="4241175"/>
              <a:ext cx="33837" cy="11018"/>
            </a:xfrm>
            <a:custGeom>
              <a:avLst/>
              <a:gdLst/>
              <a:ahLst/>
              <a:cxnLst/>
              <a:rect l="l" t="t" r="r" b="b"/>
              <a:pathLst>
                <a:path w="995" h="324" extrusionOk="0">
                  <a:moveTo>
                    <a:pt x="0" y="256"/>
                  </a:moveTo>
                  <a:cubicBezTo>
                    <a:pt x="0" y="290"/>
                    <a:pt x="34" y="290"/>
                    <a:pt x="77" y="290"/>
                  </a:cubicBezTo>
                  <a:cubicBezTo>
                    <a:pt x="213" y="323"/>
                    <a:pt x="391" y="323"/>
                    <a:pt x="570" y="323"/>
                  </a:cubicBezTo>
                  <a:cubicBezTo>
                    <a:pt x="714" y="323"/>
                    <a:pt x="816" y="323"/>
                    <a:pt x="926" y="256"/>
                  </a:cubicBezTo>
                  <a:cubicBezTo>
                    <a:pt x="994" y="213"/>
                    <a:pt x="994" y="179"/>
                    <a:pt x="960" y="145"/>
                  </a:cubicBezTo>
                  <a:cubicBezTo>
                    <a:pt x="960" y="111"/>
                    <a:pt x="960" y="77"/>
                    <a:pt x="926" y="77"/>
                  </a:cubicBezTo>
                  <a:cubicBezTo>
                    <a:pt x="782" y="1"/>
                    <a:pt x="638" y="77"/>
                    <a:pt x="536" y="77"/>
                  </a:cubicBezTo>
                  <a:cubicBezTo>
                    <a:pt x="357" y="111"/>
                    <a:pt x="213" y="145"/>
                    <a:pt x="77" y="179"/>
                  </a:cubicBezTo>
                  <a:cubicBezTo>
                    <a:pt x="0" y="179"/>
                    <a:pt x="0" y="213"/>
                    <a:pt x="0" y="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3" name="Google Shape;813;p32"/>
            <p:cNvSpPr/>
            <p:nvPr/>
          </p:nvSpPr>
          <p:spPr>
            <a:xfrm>
              <a:off x="5822894" y="4281032"/>
              <a:ext cx="27784" cy="9590"/>
            </a:xfrm>
            <a:custGeom>
              <a:avLst/>
              <a:gdLst/>
              <a:ahLst/>
              <a:cxnLst/>
              <a:rect l="l" t="t" r="r" b="b"/>
              <a:pathLst>
                <a:path w="817" h="282" extrusionOk="0">
                  <a:moveTo>
                    <a:pt x="1" y="213"/>
                  </a:moveTo>
                  <a:cubicBezTo>
                    <a:pt x="35" y="247"/>
                    <a:pt x="35" y="247"/>
                    <a:pt x="69" y="281"/>
                  </a:cubicBezTo>
                  <a:lnTo>
                    <a:pt x="426" y="281"/>
                  </a:lnTo>
                  <a:cubicBezTo>
                    <a:pt x="562" y="281"/>
                    <a:pt x="672" y="281"/>
                    <a:pt x="774" y="213"/>
                  </a:cubicBezTo>
                  <a:cubicBezTo>
                    <a:pt x="816" y="179"/>
                    <a:pt x="816" y="145"/>
                    <a:pt x="816" y="103"/>
                  </a:cubicBezTo>
                  <a:cubicBezTo>
                    <a:pt x="774" y="69"/>
                    <a:pt x="774" y="69"/>
                    <a:pt x="740" y="35"/>
                  </a:cubicBezTo>
                  <a:cubicBezTo>
                    <a:pt x="638" y="1"/>
                    <a:pt x="528" y="69"/>
                    <a:pt x="426" y="69"/>
                  </a:cubicBezTo>
                  <a:cubicBezTo>
                    <a:pt x="315" y="103"/>
                    <a:pt x="179" y="103"/>
                    <a:pt x="69" y="145"/>
                  </a:cubicBezTo>
                  <a:cubicBezTo>
                    <a:pt x="35" y="145"/>
                    <a:pt x="1" y="179"/>
                    <a:pt x="1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4" name="Google Shape;814;p32"/>
            <p:cNvSpPr/>
            <p:nvPr/>
          </p:nvSpPr>
          <p:spPr>
            <a:xfrm>
              <a:off x="5890229" y="4306198"/>
              <a:ext cx="38428" cy="10984"/>
            </a:xfrm>
            <a:custGeom>
              <a:avLst/>
              <a:gdLst/>
              <a:ahLst/>
              <a:cxnLst/>
              <a:rect l="l" t="t" r="r" b="b"/>
              <a:pathLst>
                <a:path w="1130" h="323" extrusionOk="0">
                  <a:moveTo>
                    <a:pt x="0" y="178"/>
                  </a:moveTo>
                  <a:cubicBezTo>
                    <a:pt x="0" y="212"/>
                    <a:pt x="0" y="212"/>
                    <a:pt x="34" y="212"/>
                  </a:cubicBezTo>
                  <a:cubicBezTo>
                    <a:pt x="357" y="255"/>
                    <a:pt x="748" y="323"/>
                    <a:pt x="1028" y="255"/>
                  </a:cubicBezTo>
                  <a:cubicBezTo>
                    <a:pt x="1096" y="212"/>
                    <a:pt x="1130" y="178"/>
                    <a:pt x="1096" y="144"/>
                  </a:cubicBezTo>
                  <a:cubicBezTo>
                    <a:pt x="1096" y="76"/>
                    <a:pt x="1062" y="43"/>
                    <a:pt x="994" y="43"/>
                  </a:cubicBezTo>
                  <a:cubicBezTo>
                    <a:pt x="850" y="0"/>
                    <a:pt x="705" y="43"/>
                    <a:pt x="535" y="43"/>
                  </a:cubicBezTo>
                  <a:cubicBezTo>
                    <a:pt x="357" y="76"/>
                    <a:pt x="213" y="110"/>
                    <a:pt x="34" y="110"/>
                  </a:cubicBezTo>
                  <a:cubicBezTo>
                    <a:pt x="0" y="144"/>
                    <a:pt x="0" y="144"/>
                    <a:pt x="0" y="17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5" name="Google Shape;815;p32"/>
            <p:cNvSpPr/>
            <p:nvPr/>
          </p:nvSpPr>
          <p:spPr>
            <a:xfrm>
              <a:off x="5882985" y="4257057"/>
              <a:ext cx="42237" cy="11903"/>
            </a:xfrm>
            <a:custGeom>
              <a:avLst/>
              <a:gdLst/>
              <a:ahLst/>
              <a:cxnLst/>
              <a:rect l="l" t="t" r="r" b="b"/>
              <a:pathLst>
                <a:path w="1242" h="350" extrusionOk="0">
                  <a:moveTo>
                    <a:pt x="1" y="103"/>
                  </a:moveTo>
                  <a:cubicBezTo>
                    <a:pt x="35" y="103"/>
                    <a:pt x="35" y="137"/>
                    <a:pt x="35" y="137"/>
                  </a:cubicBezTo>
                  <a:cubicBezTo>
                    <a:pt x="213" y="213"/>
                    <a:pt x="392" y="213"/>
                    <a:pt x="570" y="247"/>
                  </a:cubicBezTo>
                  <a:cubicBezTo>
                    <a:pt x="748" y="281"/>
                    <a:pt x="918" y="349"/>
                    <a:pt x="1131" y="315"/>
                  </a:cubicBezTo>
                  <a:cubicBezTo>
                    <a:pt x="1207" y="315"/>
                    <a:pt x="1241" y="213"/>
                    <a:pt x="1207" y="137"/>
                  </a:cubicBezTo>
                  <a:cubicBezTo>
                    <a:pt x="1207" y="137"/>
                    <a:pt x="1173" y="103"/>
                    <a:pt x="1131" y="103"/>
                  </a:cubicBezTo>
                  <a:cubicBezTo>
                    <a:pt x="995" y="35"/>
                    <a:pt x="782" y="35"/>
                    <a:pt x="604" y="1"/>
                  </a:cubicBezTo>
                  <a:lnTo>
                    <a:pt x="69" y="1"/>
                  </a:lnTo>
                  <a:cubicBezTo>
                    <a:pt x="35" y="1"/>
                    <a:pt x="1" y="69"/>
                    <a:pt x="1" y="1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6" name="Google Shape;816;p32"/>
            <p:cNvSpPr/>
            <p:nvPr/>
          </p:nvSpPr>
          <p:spPr>
            <a:xfrm>
              <a:off x="5875775" y="4213731"/>
              <a:ext cx="31219" cy="11869"/>
            </a:xfrm>
            <a:custGeom>
              <a:avLst/>
              <a:gdLst/>
              <a:ahLst/>
              <a:cxnLst/>
              <a:rect l="l" t="t" r="r" b="b"/>
              <a:pathLst>
                <a:path w="918" h="349" extrusionOk="0">
                  <a:moveTo>
                    <a:pt x="0" y="103"/>
                  </a:moveTo>
                  <a:cubicBezTo>
                    <a:pt x="0" y="137"/>
                    <a:pt x="34" y="171"/>
                    <a:pt x="68" y="171"/>
                  </a:cubicBezTo>
                  <a:cubicBezTo>
                    <a:pt x="213" y="213"/>
                    <a:pt x="357" y="247"/>
                    <a:pt x="493" y="281"/>
                  </a:cubicBezTo>
                  <a:cubicBezTo>
                    <a:pt x="638" y="281"/>
                    <a:pt x="748" y="349"/>
                    <a:pt x="850" y="281"/>
                  </a:cubicBezTo>
                  <a:cubicBezTo>
                    <a:pt x="918" y="281"/>
                    <a:pt x="918" y="213"/>
                    <a:pt x="918" y="171"/>
                  </a:cubicBezTo>
                  <a:lnTo>
                    <a:pt x="918" y="137"/>
                  </a:lnTo>
                  <a:cubicBezTo>
                    <a:pt x="816" y="35"/>
                    <a:pt x="672" y="35"/>
                    <a:pt x="536" y="1"/>
                  </a:cubicBezTo>
                  <a:lnTo>
                    <a:pt x="68" y="1"/>
                  </a:lnTo>
                  <a:cubicBezTo>
                    <a:pt x="0" y="35"/>
                    <a:pt x="0" y="69"/>
                    <a:pt x="0" y="1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7" name="Google Shape;817;p32"/>
            <p:cNvSpPr/>
            <p:nvPr/>
          </p:nvSpPr>
          <p:spPr>
            <a:xfrm>
              <a:off x="5951748" y="4246107"/>
              <a:ext cx="32375" cy="10984"/>
            </a:xfrm>
            <a:custGeom>
              <a:avLst/>
              <a:gdLst/>
              <a:ahLst/>
              <a:cxnLst/>
              <a:rect l="l" t="t" r="r" b="b"/>
              <a:pathLst>
                <a:path w="952" h="323" extrusionOk="0">
                  <a:moveTo>
                    <a:pt x="1" y="246"/>
                  </a:moveTo>
                  <a:cubicBezTo>
                    <a:pt x="1" y="246"/>
                    <a:pt x="35" y="280"/>
                    <a:pt x="69" y="280"/>
                  </a:cubicBezTo>
                  <a:lnTo>
                    <a:pt x="527" y="280"/>
                  </a:lnTo>
                  <a:cubicBezTo>
                    <a:pt x="672" y="280"/>
                    <a:pt x="774" y="323"/>
                    <a:pt x="884" y="246"/>
                  </a:cubicBezTo>
                  <a:cubicBezTo>
                    <a:pt x="918" y="212"/>
                    <a:pt x="952" y="178"/>
                    <a:pt x="918" y="111"/>
                  </a:cubicBezTo>
                  <a:lnTo>
                    <a:pt x="884" y="68"/>
                  </a:lnTo>
                  <a:cubicBezTo>
                    <a:pt x="774" y="0"/>
                    <a:pt x="672" y="34"/>
                    <a:pt x="527" y="34"/>
                  </a:cubicBezTo>
                  <a:cubicBezTo>
                    <a:pt x="349" y="68"/>
                    <a:pt x="213" y="111"/>
                    <a:pt x="69" y="145"/>
                  </a:cubicBezTo>
                  <a:cubicBezTo>
                    <a:pt x="1" y="145"/>
                    <a:pt x="1" y="212"/>
                    <a:pt x="1" y="2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8" name="Google Shape;818;p32"/>
            <p:cNvSpPr/>
            <p:nvPr/>
          </p:nvSpPr>
          <p:spPr>
            <a:xfrm>
              <a:off x="5952904" y="4279910"/>
              <a:ext cx="28940" cy="13297"/>
            </a:xfrm>
            <a:custGeom>
              <a:avLst/>
              <a:gdLst/>
              <a:ahLst/>
              <a:cxnLst/>
              <a:rect l="l" t="t" r="r" b="b"/>
              <a:pathLst>
                <a:path w="851" h="391" extrusionOk="0">
                  <a:moveTo>
                    <a:pt x="1" y="280"/>
                  </a:moveTo>
                  <a:cubicBezTo>
                    <a:pt x="35" y="314"/>
                    <a:pt x="35" y="348"/>
                    <a:pt x="69" y="314"/>
                  </a:cubicBezTo>
                  <a:cubicBezTo>
                    <a:pt x="213" y="314"/>
                    <a:pt x="349" y="314"/>
                    <a:pt x="459" y="348"/>
                  </a:cubicBezTo>
                  <a:cubicBezTo>
                    <a:pt x="561" y="348"/>
                    <a:pt x="672" y="391"/>
                    <a:pt x="774" y="314"/>
                  </a:cubicBezTo>
                  <a:cubicBezTo>
                    <a:pt x="850" y="314"/>
                    <a:pt x="850" y="246"/>
                    <a:pt x="850" y="212"/>
                  </a:cubicBezTo>
                  <a:cubicBezTo>
                    <a:pt x="816" y="212"/>
                    <a:pt x="816" y="178"/>
                    <a:pt x="816" y="178"/>
                  </a:cubicBezTo>
                  <a:cubicBezTo>
                    <a:pt x="604" y="0"/>
                    <a:pt x="247" y="136"/>
                    <a:pt x="35" y="212"/>
                  </a:cubicBezTo>
                  <a:cubicBezTo>
                    <a:pt x="1" y="246"/>
                    <a:pt x="1" y="246"/>
                    <a:pt x="1" y="28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9" name="Google Shape;819;p32"/>
            <p:cNvSpPr/>
            <p:nvPr/>
          </p:nvSpPr>
          <p:spPr>
            <a:xfrm>
              <a:off x="5978036" y="4318304"/>
              <a:ext cx="34994" cy="13331"/>
            </a:xfrm>
            <a:custGeom>
              <a:avLst/>
              <a:gdLst/>
              <a:ahLst/>
              <a:cxnLst/>
              <a:rect l="l" t="t" r="r" b="b"/>
              <a:pathLst>
                <a:path w="1029" h="392" extrusionOk="0">
                  <a:moveTo>
                    <a:pt x="1" y="247"/>
                  </a:moveTo>
                  <a:cubicBezTo>
                    <a:pt x="1" y="281"/>
                    <a:pt x="35" y="324"/>
                    <a:pt x="111" y="324"/>
                  </a:cubicBezTo>
                  <a:lnTo>
                    <a:pt x="536" y="324"/>
                  </a:lnTo>
                  <a:cubicBezTo>
                    <a:pt x="672" y="358"/>
                    <a:pt x="816" y="392"/>
                    <a:pt x="927" y="392"/>
                  </a:cubicBezTo>
                  <a:cubicBezTo>
                    <a:pt x="995" y="358"/>
                    <a:pt x="1028" y="281"/>
                    <a:pt x="1028" y="213"/>
                  </a:cubicBezTo>
                  <a:lnTo>
                    <a:pt x="995" y="179"/>
                  </a:lnTo>
                  <a:cubicBezTo>
                    <a:pt x="748" y="1"/>
                    <a:pt x="323" y="69"/>
                    <a:pt x="77" y="145"/>
                  </a:cubicBezTo>
                  <a:cubicBezTo>
                    <a:pt x="1" y="179"/>
                    <a:pt x="1" y="213"/>
                    <a:pt x="1" y="2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0" name="Google Shape;820;p32"/>
            <p:cNvSpPr/>
            <p:nvPr/>
          </p:nvSpPr>
          <p:spPr>
            <a:xfrm>
              <a:off x="6017893" y="4288276"/>
              <a:ext cx="34994" cy="12175"/>
            </a:xfrm>
            <a:custGeom>
              <a:avLst/>
              <a:gdLst/>
              <a:ahLst/>
              <a:cxnLst/>
              <a:rect l="l" t="t" r="r" b="b"/>
              <a:pathLst>
                <a:path w="1029" h="358" extrusionOk="0">
                  <a:moveTo>
                    <a:pt x="35" y="213"/>
                  </a:moveTo>
                  <a:cubicBezTo>
                    <a:pt x="35" y="247"/>
                    <a:pt x="69" y="281"/>
                    <a:pt x="103" y="281"/>
                  </a:cubicBezTo>
                  <a:cubicBezTo>
                    <a:pt x="281" y="247"/>
                    <a:pt x="460" y="281"/>
                    <a:pt x="638" y="315"/>
                  </a:cubicBezTo>
                  <a:cubicBezTo>
                    <a:pt x="774" y="315"/>
                    <a:pt x="884" y="357"/>
                    <a:pt x="986" y="247"/>
                  </a:cubicBezTo>
                  <a:cubicBezTo>
                    <a:pt x="1029" y="247"/>
                    <a:pt x="1029" y="213"/>
                    <a:pt x="1029" y="179"/>
                  </a:cubicBezTo>
                  <a:lnTo>
                    <a:pt x="1029" y="179"/>
                  </a:lnTo>
                  <a:cubicBezTo>
                    <a:pt x="952" y="0"/>
                    <a:pt x="774" y="34"/>
                    <a:pt x="604" y="34"/>
                  </a:cubicBezTo>
                  <a:cubicBezTo>
                    <a:pt x="426" y="34"/>
                    <a:pt x="247" y="68"/>
                    <a:pt x="69" y="102"/>
                  </a:cubicBezTo>
                  <a:cubicBezTo>
                    <a:pt x="35" y="102"/>
                    <a:pt x="1" y="179"/>
                    <a:pt x="35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1" name="Google Shape;821;p32"/>
            <p:cNvSpPr/>
            <p:nvPr/>
          </p:nvSpPr>
          <p:spPr>
            <a:xfrm>
              <a:off x="6008099" y="4244950"/>
              <a:ext cx="34960" cy="12141"/>
            </a:xfrm>
            <a:custGeom>
              <a:avLst/>
              <a:gdLst/>
              <a:ahLst/>
              <a:cxnLst/>
              <a:rect l="l" t="t" r="r" b="b"/>
              <a:pathLst>
                <a:path w="1028" h="357" extrusionOk="0">
                  <a:moveTo>
                    <a:pt x="0" y="145"/>
                  </a:moveTo>
                  <a:cubicBezTo>
                    <a:pt x="43" y="179"/>
                    <a:pt x="43" y="179"/>
                    <a:pt x="77" y="212"/>
                  </a:cubicBezTo>
                  <a:cubicBezTo>
                    <a:pt x="212" y="246"/>
                    <a:pt x="357" y="246"/>
                    <a:pt x="501" y="280"/>
                  </a:cubicBezTo>
                  <a:cubicBezTo>
                    <a:pt x="603" y="314"/>
                    <a:pt x="782" y="357"/>
                    <a:pt x="926" y="357"/>
                  </a:cubicBezTo>
                  <a:cubicBezTo>
                    <a:pt x="994" y="357"/>
                    <a:pt x="1028" y="246"/>
                    <a:pt x="994" y="179"/>
                  </a:cubicBezTo>
                  <a:cubicBezTo>
                    <a:pt x="994" y="179"/>
                    <a:pt x="994" y="145"/>
                    <a:pt x="960" y="145"/>
                  </a:cubicBezTo>
                  <a:cubicBezTo>
                    <a:pt x="850" y="34"/>
                    <a:pt x="680" y="34"/>
                    <a:pt x="535" y="34"/>
                  </a:cubicBezTo>
                  <a:cubicBezTo>
                    <a:pt x="391" y="0"/>
                    <a:pt x="255" y="0"/>
                    <a:pt x="111" y="34"/>
                  </a:cubicBezTo>
                  <a:cubicBezTo>
                    <a:pt x="43" y="34"/>
                    <a:pt x="0" y="102"/>
                    <a:pt x="0" y="1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2" name="Google Shape;822;p32"/>
            <p:cNvSpPr/>
            <p:nvPr/>
          </p:nvSpPr>
          <p:spPr>
            <a:xfrm>
              <a:off x="5960114" y="4201591"/>
              <a:ext cx="27784" cy="12175"/>
            </a:xfrm>
            <a:custGeom>
              <a:avLst/>
              <a:gdLst/>
              <a:ahLst/>
              <a:cxnLst/>
              <a:rect l="l" t="t" r="r" b="b"/>
              <a:pathLst>
                <a:path w="817" h="358" extrusionOk="0">
                  <a:moveTo>
                    <a:pt x="35" y="179"/>
                  </a:moveTo>
                  <a:cubicBezTo>
                    <a:pt x="35" y="213"/>
                    <a:pt x="69" y="247"/>
                    <a:pt x="103" y="247"/>
                  </a:cubicBezTo>
                  <a:cubicBezTo>
                    <a:pt x="213" y="247"/>
                    <a:pt x="315" y="281"/>
                    <a:pt x="426" y="315"/>
                  </a:cubicBezTo>
                  <a:cubicBezTo>
                    <a:pt x="528" y="358"/>
                    <a:pt x="604" y="358"/>
                    <a:pt x="706" y="358"/>
                  </a:cubicBezTo>
                  <a:cubicBezTo>
                    <a:pt x="774" y="315"/>
                    <a:pt x="816" y="281"/>
                    <a:pt x="774" y="213"/>
                  </a:cubicBezTo>
                  <a:lnTo>
                    <a:pt x="774" y="179"/>
                  </a:lnTo>
                  <a:cubicBezTo>
                    <a:pt x="604" y="1"/>
                    <a:pt x="315" y="35"/>
                    <a:pt x="103" y="35"/>
                  </a:cubicBezTo>
                  <a:cubicBezTo>
                    <a:pt x="35" y="69"/>
                    <a:pt x="1" y="145"/>
                    <a:pt x="35" y="1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3" name="Google Shape;823;p32"/>
            <p:cNvSpPr/>
            <p:nvPr/>
          </p:nvSpPr>
          <p:spPr>
            <a:xfrm>
              <a:off x="5896282" y="4168943"/>
              <a:ext cx="31219" cy="11018"/>
            </a:xfrm>
            <a:custGeom>
              <a:avLst/>
              <a:gdLst/>
              <a:ahLst/>
              <a:cxnLst/>
              <a:rect l="l" t="t" r="r" b="b"/>
              <a:pathLst>
                <a:path w="918" h="324" extrusionOk="0">
                  <a:moveTo>
                    <a:pt x="35" y="145"/>
                  </a:moveTo>
                  <a:cubicBezTo>
                    <a:pt x="35" y="179"/>
                    <a:pt x="69" y="213"/>
                    <a:pt x="103" y="213"/>
                  </a:cubicBezTo>
                  <a:cubicBezTo>
                    <a:pt x="213" y="256"/>
                    <a:pt x="357" y="256"/>
                    <a:pt x="493" y="256"/>
                  </a:cubicBezTo>
                  <a:cubicBezTo>
                    <a:pt x="604" y="290"/>
                    <a:pt x="706" y="324"/>
                    <a:pt x="816" y="256"/>
                  </a:cubicBezTo>
                  <a:cubicBezTo>
                    <a:pt x="884" y="213"/>
                    <a:pt x="918" y="179"/>
                    <a:pt x="884" y="111"/>
                  </a:cubicBezTo>
                  <a:cubicBezTo>
                    <a:pt x="884" y="77"/>
                    <a:pt x="850" y="77"/>
                    <a:pt x="816" y="43"/>
                  </a:cubicBezTo>
                  <a:cubicBezTo>
                    <a:pt x="706" y="1"/>
                    <a:pt x="570" y="1"/>
                    <a:pt x="459" y="1"/>
                  </a:cubicBezTo>
                  <a:cubicBezTo>
                    <a:pt x="357" y="1"/>
                    <a:pt x="213" y="1"/>
                    <a:pt x="103" y="43"/>
                  </a:cubicBezTo>
                  <a:cubicBezTo>
                    <a:pt x="35" y="43"/>
                    <a:pt x="1" y="111"/>
                    <a:pt x="35" y="1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4" name="Google Shape;824;p32"/>
            <p:cNvSpPr/>
            <p:nvPr/>
          </p:nvSpPr>
          <p:spPr>
            <a:xfrm>
              <a:off x="5821738" y="4134290"/>
              <a:ext cx="27478" cy="13025"/>
            </a:xfrm>
            <a:custGeom>
              <a:avLst/>
              <a:gdLst/>
              <a:ahLst/>
              <a:cxnLst/>
              <a:rect l="l" t="t" r="r" b="b"/>
              <a:pathLst>
                <a:path w="808" h="383" extrusionOk="0">
                  <a:moveTo>
                    <a:pt x="1" y="171"/>
                  </a:moveTo>
                  <a:cubicBezTo>
                    <a:pt x="1" y="213"/>
                    <a:pt x="35" y="247"/>
                    <a:pt x="69" y="247"/>
                  </a:cubicBezTo>
                  <a:cubicBezTo>
                    <a:pt x="247" y="281"/>
                    <a:pt x="638" y="383"/>
                    <a:pt x="774" y="171"/>
                  </a:cubicBezTo>
                  <a:cubicBezTo>
                    <a:pt x="808" y="137"/>
                    <a:pt x="808" y="137"/>
                    <a:pt x="808" y="103"/>
                  </a:cubicBezTo>
                  <a:cubicBezTo>
                    <a:pt x="774" y="69"/>
                    <a:pt x="774" y="35"/>
                    <a:pt x="740" y="35"/>
                  </a:cubicBezTo>
                  <a:cubicBezTo>
                    <a:pt x="638" y="1"/>
                    <a:pt x="528" y="35"/>
                    <a:pt x="426" y="35"/>
                  </a:cubicBezTo>
                  <a:cubicBezTo>
                    <a:pt x="281" y="69"/>
                    <a:pt x="171" y="103"/>
                    <a:pt x="69" y="103"/>
                  </a:cubicBezTo>
                  <a:cubicBezTo>
                    <a:pt x="1" y="103"/>
                    <a:pt x="1" y="137"/>
                    <a:pt x="1" y="1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5" name="Google Shape;825;p32"/>
            <p:cNvSpPr/>
            <p:nvPr/>
          </p:nvSpPr>
          <p:spPr>
            <a:xfrm>
              <a:off x="5755321" y="4117252"/>
              <a:ext cx="30369" cy="8400"/>
            </a:xfrm>
            <a:custGeom>
              <a:avLst/>
              <a:gdLst/>
              <a:ahLst/>
              <a:cxnLst/>
              <a:rect l="l" t="t" r="r" b="b"/>
              <a:pathLst>
                <a:path w="893" h="247" extrusionOk="0">
                  <a:moveTo>
                    <a:pt x="43" y="145"/>
                  </a:moveTo>
                  <a:cubicBezTo>
                    <a:pt x="43" y="179"/>
                    <a:pt x="43" y="179"/>
                    <a:pt x="77" y="179"/>
                  </a:cubicBezTo>
                  <a:cubicBezTo>
                    <a:pt x="323" y="247"/>
                    <a:pt x="535" y="247"/>
                    <a:pt x="782" y="213"/>
                  </a:cubicBezTo>
                  <a:cubicBezTo>
                    <a:pt x="850" y="213"/>
                    <a:pt x="892" y="145"/>
                    <a:pt x="850" y="77"/>
                  </a:cubicBezTo>
                  <a:cubicBezTo>
                    <a:pt x="850" y="77"/>
                    <a:pt x="816" y="34"/>
                    <a:pt x="782" y="34"/>
                  </a:cubicBezTo>
                  <a:cubicBezTo>
                    <a:pt x="535" y="0"/>
                    <a:pt x="289" y="0"/>
                    <a:pt x="77" y="77"/>
                  </a:cubicBezTo>
                  <a:cubicBezTo>
                    <a:pt x="43" y="77"/>
                    <a:pt x="0" y="111"/>
                    <a:pt x="43" y="1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6" name="Google Shape;826;p32"/>
            <p:cNvSpPr/>
            <p:nvPr/>
          </p:nvSpPr>
          <p:spPr>
            <a:xfrm>
              <a:off x="5760218" y="4163196"/>
              <a:ext cx="22853" cy="8400"/>
            </a:xfrm>
            <a:custGeom>
              <a:avLst/>
              <a:gdLst/>
              <a:ahLst/>
              <a:cxnLst/>
              <a:rect l="l" t="t" r="r" b="b"/>
              <a:pathLst>
                <a:path w="672" h="247" extrusionOk="0">
                  <a:moveTo>
                    <a:pt x="0" y="170"/>
                  </a:moveTo>
                  <a:lnTo>
                    <a:pt x="34" y="212"/>
                  </a:lnTo>
                  <a:lnTo>
                    <a:pt x="425" y="212"/>
                  </a:lnTo>
                  <a:cubicBezTo>
                    <a:pt x="493" y="246"/>
                    <a:pt x="604" y="212"/>
                    <a:pt x="672" y="136"/>
                  </a:cubicBezTo>
                  <a:lnTo>
                    <a:pt x="672" y="102"/>
                  </a:lnTo>
                  <a:lnTo>
                    <a:pt x="672" y="68"/>
                  </a:lnTo>
                  <a:cubicBezTo>
                    <a:pt x="604" y="0"/>
                    <a:pt x="493" y="34"/>
                    <a:pt x="391" y="34"/>
                  </a:cubicBezTo>
                  <a:cubicBezTo>
                    <a:pt x="281" y="34"/>
                    <a:pt x="179" y="68"/>
                    <a:pt x="34" y="68"/>
                  </a:cubicBezTo>
                  <a:cubicBezTo>
                    <a:pt x="0" y="68"/>
                    <a:pt x="0" y="136"/>
                    <a:pt x="0" y="1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7" name="Google Shape;827;p32"/>
            <p:cNvSpPr/>
            <p:nvPr/>
          </p:nvSpPr>
          <p:spPr>
            <a:xfrm>
              <a:off x="5572429" y="4892623"/>
              <a:ext cx="32681" cy="14487"/>
            </a:xfrm>
            <a:custGeom>
              <a:avLst/>
              <a:gdLst/>
              <a:ahLst/>
              <a:cxnLst/>
              <a:rect l="l" t="t" r="r" b="b"/>
              <a:pathLst>
                <a:path w="961" h="426" extrusionOk="0">
                  <a:moveTo>
                    <a:pt x="35" y="383"/>
                  </a:moveTo>
                  <a:lnTo>
                    <a:pt x="35" y="383"/>
                  </a:lnTo>
                  <a:cubicBezTo>
                    <a:pt x="213" y="425"/>
                    <a:pt x="392" y="383"/>
                    <a:pt x="536" y="349"/>
                  </a:cubicBezTo>
                  <a:cubicBezTo>
                    <a:pt x="672" y="315"/>
                    <a:pt x="850" y="281"/>
                    <a:pt x="918" y="136"/>
                  </a:cubicBezTo>
                  <a:cubicBezTo>
                    <a:pt x="961" y="103"/>
                    <a:pt x="961" y="69"/>
                    <a:pt x="918" y="69"/>
                  </a:cubicBezTo>
                  <a:cubicBezTo>
                    <a:pt x="918" y="35"/>
                    <a:pt x="918" y="1"/>
                    <a:pt x="884" y="1"/>
                  </a:cubicBezTo>
                  <a:cubicBezTo>
                    <a:pt x="706" y="1"/>
                    <a:pt x="604" y="69"/>
                    <a:pt x="460" y="136"/>
                  </a:cubicBezTo>
                  <a:cubicBezTo>
                    <a:pt x="324" y="213"/>
                    <a:pt x="179" y="247"/>
                    <a:pt x="35" y="315"/>
                  </a:cubicBezTo>
                  <a:cubicBezTo>
                    <a:pt x="35" y="349"/>
                    <a:pt x="1" y="349"/>
                    <a:pt x="35" y="3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8" name="Google Shape;828;p32"/>
            <p:cNvSpPr/>
            <p:nvPr/>
          </p:nvSpPr>
          <p:spPr>
            <a:xfrm>
              <a:off x="5554541" y="4863751"/>
              <a:ext cx="30063" cy="14453"/>
            </a:xfrm>
            <a:custGeom>
              <a:avLst/>
              <a:gdLst/>
              <a:ahLst/>
              <a:cxnLst/>
              <a:rect l="l" t="t" r="r" b="b"/>
              <a:pathLst>
                <a:path w="884" h="425" extrusionOk="0">
                  <a:moveTo>
                    <a:pt x="34" y="382"/>
                  </a:moveTo>
                  <a:cubicBezTo>
                    <a:pt x="34" y="425"/>
                    <a:pt x="68" y="425"/>
                    <a:pt x="102" y="425"/>
                  </a:cubicBezTo>
                  <a:cubicBezTo>
                    <a:pt x="213" y="425"/>
                    <a:pt x="348" y="382"/>
                    <a:pt x="459" y="348"/>
                  </a:cubicBezTo>
                  <a:cubicBezTo>
                    <a:pt x="595" y="314"/>
                    <a:pt x="739" y="280"/>
                    <a:pt x="850" y="170"/>
                  </a:cubicBezTo>
                  <a:cubicBezTo>
                    <a:pt x="884" y="170"/>
                    <a:pt x="884" y="102"/>
                    <a:pt x="884" y="68"/>
                  </a:cubicBezTo>
                  <a:cubicBezTo>
                    <a:pt x="884" y="34"/>
                    <a:pt x="807" y="0"/>
                    <a:pt x="773" y="0"/>
                  </a:cubicBezTo>
                  <a:cubicBezTo>
                    <a:pt x="637" y="34"/>
                    <a:pt x="527" y="68"/>
                    <a:pt x="382" y="102"/>
                  </a:cubicBezTo>
                  <a:cubicBezTo>
                    <a:pt x="280" y="170"/>
                    <a:pt x="136" y="212"/>
                    <a:pt x="34" y="280"/>
                  </a:cubicBezTo>
                  <a:cubicBezTo>
                    <a:pt x="34" y="314"/>
                    <a:pt x="0" y="348"/>
                    <a:pt x="34" y="3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9" name="Google Shape;829;p32"/>
            <p:cNvSpPr/>
            <p:nvPr/>
          </p:nvSpPr>
          <p:spPr>
            <a:xfrm>
              <a:off x="5559166" y="4820391"/>
              <a:ext cx="33803" cy="14487"/>
            </a:xfrm>
            <a:custGeom>
              <a:avLst/>
              <a:gdLst/>
              <a:ahLst/>
              <a:cxnLst/>
              <a:rect l="l" t="t" r="r" b="b"/>
              <a:pathLst>
                <a:path w="994" h="426" extrusionOk="0">
                  <a:moveTo>
                    <a:pt x="0" y="247"/>
                  </a:moveTo>
                  <a:cubicBezTo>
                    <a:pt x="0" y="281"/>
                    <a:pt x="34" y="281"/>
                    <a:pt x="34" y="281"/>
                  </a:cubicBezTo>
                  <a:cubicBezTo>
                    <a:pt x="323" y="383"/>
                    <a:pt x="748" y="426"/>
                    <a:pt x="960" y="171"/>
                  </a:cubicBezTo>
                  <a:cubicBezTo>
                    <a:pt x="960" y="137"/>
                    <a:pt x="994" y="103"/>
                    <a:pt x="960" y="103"/>
                  </a:cubicBezTo>
                  <a:cubicBezTo>
                    <a:pt x="960" y="35"/>
                    <a:pt x="884" y="1"/>
                    <a:pt x="850" y="1"/>
                  </a:cubicBezTo>
                  <a:cubicBezTo>
                    <a:pt x="714" y="1"/>
                    <a:pt x="603" y="69"/>
                    <a:pt x="501" y="103"/>
                  </a:cubicBezTo>
                  <a:cubicBezTo>
                    <a:pt x="357" y="137"/>
                    <a:pt x="212" y="171"/>
                    <a:pt x="111" y="137"/>
                  </a:cubicBezTo>
                  <a:cubicBezTo>
                    <a:pt x="34" y="137"/>
                    <a:pt x="0" y="213"/>
                    <a:pt x="0" y="2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0" name="Google Shape;830;p32"/>
            <p:cNvSpPr/>
            <p:nvPr/>
          </p:nvSpPr>
          <p:spPr>
            <a:xfrm>
              <a:off x="5619529" y="4837157"/>
              <a:ext cx="24009" cy="14487"/>
            </a:xfrm>
            <a:custGeom>
              <a:avLst/>
              <a:gdLst/>
              <a:ahLst/>
              <a:cxnLst/>
              <a:rect l="l" t="t" r="r" b="b"/>
              <a:pathLst>
                <a:path w="706" h="426" extrusionOk="0">
                  <a:moveTo>
                    <a:pt x="0" y="357"/>
                  </a:moveTo>
                  <a:cubicBezTo>
                    <a:pt x="0" y="391"/>
                    <a:pt x="34" y="391"/>
                    <a:pt x="68" y="425"/>
                  </a:cubicBezTo>
                  <a:cubicBezTo>
                    <a:pt x="170" y="425"/>
                    <a:pt x="315" y="425"/>
                    <a:pt x="425" y="391"/>
                  </a:cubicBezTo>
                  <a:cubicBezTo>
                    <a:pt x="561" y="315"/>
                    <a:pt x="706" y="247"/>
                    <a:pt x="672" y="102"/>
                  </a:cubicBezTo>
                  <a:lnTo>
                    <a:pt x="672" y="69"/>
                  </a:lnTo>
                  <a:cubicBezTo>
                    <a:pt x="672" y="35"/>
                    <a:pt x="595" y="1"/>
                    <a:pt x="561" y="1"/>
                  </a:cubicBezTo>
                  <a:cubicBezTo>
                    <a:pt x="459" y="35"/>
                    <a:pt x="425" y="145"/>
                    <a:pt x="315" y="179"/>
                  </a:cubicBezTo>
                  <a:cubicBezTo>
                    <a:pt x="247" y="213"/>
                    <a:pt x="136" y="247"/>
                    <a:pt x="68" y="281"/>
                  </a:cubicBezTo>
                  <a:cubicBezTo>
                    <a:pt x="0" y="281"/>
                    <a:pt x="0" y="315"/>
                    <a:pt x="0" y="3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1" name="Google Shape;831;p32"/>
            <p:cNvSpPr/>
            <p:nvPr/>
          </p:nvSpPr>
          <p:spPr>
            <a:xfrm>
              <a:off x="5619529" y="4867219"/>
              <a:ext cx="27478" cy="20541"/>
            </a:xfrm>
            <a:custGeom>
              <a:avLst/>
              <a:gdLst/>
              <a:ahLst/>
              <a:cxnLst/>
              <a:rect l="l" t="t" r="r" b="b"/>
              <a:pathLst>
                <a:path w="808" h="604" extrusionOk="0">
                  <a:moveTo>
                    <a:pt x="0" y="569"/>
                  </a:moveTo>
                  <a:cubicBezTo>
                    <a:pt x="0" y="603"/>
                    <a:pt x="34" y="603"/>
                    <a:pt x="68" y="603"/>
                  </a:cubicBezTo>
                  <a:cubicBezTo>
                    <a:pt x="213" y="569"/>
                    <a:pt x="383" y="493"/>
                    <a:pt x="527" y="425"/>
                  </a:cubicBezTo>
                  <a:cubicBezTo>
                    <a:pt x="638" y="357"/>
                    <a:pt x="808" y="280"/>
                    <a:pt x="808" y="144"/>
                  </a:cubicBezTo>
                  <a:lnTo>
                    <a:pt x="808" y="110"/>
                  </a:lnTo>
                  <a:cubicBezTo>
                    <a:pt x="808" y="68"/>
                    <a:pt x="774" y="34"/>
                    <a:pt x="740" y="34"/>
                  </a:cubicBezTo>
                  <a:cubicBezTo>
                    <a:pt x="595" y="0"/>
                    <a:pt x="493" y="178"/>
                    <a:pt x="383" y="246"/>
                  </a:cubicBezTo>
                  <a:cubicBezTo>
                    <a:pt x="281" y="323"/>
                    <a:pt x="136" y="391"/>
                    <a:pt x="34" y="493"/>
                  </a:cubicBezTo>
                  <a:cubicBezTo>
                    <a:pt x="0" y="493"/>
                    <a:pt x="0" y="535"/>
                    <a:pt x="0" y="5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2" name="Google Shape;832;p32"/>
            <p:cNvSpPr/>
            <p:nvPr/>
          </p:nvSpPr>
          <p:spPr>
            <a:xfrm>
              <a:off x="5691761" y="4820391"/>
              <a:ext cx="26322" cy="17956"/>
            </a:xfrm>
            <a:custGeom>
              <a:avLst/>
              <a:gdLst/>
              <a:ahLst/>
              <a:cxnLst/>
              <a:rect l="l" t="t" r="r" b="b"/>
              <a:pathLst>
                <a:path w="774" h="528" extrusionOk="0">
                  <a:moveTo>
                    <a:pt x="0" y="494"/>
                  </a:moveTo>
                  <a:cubicBezTo>
                    <a:pt x="0" y="494"/>
                    <a:pt x="34" y="528"/>
                    <a:pt x="68" y="528"/>
                  </a:cubicBezTo>
                  <a:cubicBezTo>
                    <a:pt x="315" y="528"/>
                    <a:pt x="595" y="349"/>
                    <a:pt x="739" y="171"/>
                  </a:cubicBezTo>
                  <a:cubicBezTo>
                    <a:pt x="773" y="137"/>
                    <a:pt x="773" y="103"/>
                    <a:pt x="773" y="69"/>
                  </a:cubicBezTo>
                  <a:lnTo>
                    <a:pt x="739" y="69"/>
                  </a:lnTo>
                  <a:cubicBezTo>
                    <a:pt x="739" y="35"/>
                    <a:pt x="739" y="35"/>
                    <a:pt x="705" y="35"/>
                  </a:cubicBezTo>
                  <a:cubicBezTo>
                    <a:pt x="671" y="1"/>
                    <a:pt x="637" y="1"/>
                    <a:pt x="561" y="35"/>
                  </a:cubicBezTo>
                  <a:cubicBezTo>
                    <a:pt x="493" y="69"/>
                    <a:pt x="382" y="171"/>
                    <a:pt x="315" y="213"/>
                  </a:cubicBezTo>
                  <a:cubicBezTo>
                    <a:pt x="213" y="281"/>
                    <a:pt x="102" y="349"/>
                    <a:pt x="34" y="383"/>
                  </a:cubicBezTo>
                  <a:cubicBezTo>
                    <a:pt x="0" y="426"/>
                    <a:pt x="0" y="460"/>
                    <a:pt x="0" y="4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3" name="Google Shape;833;p32"/>
            <p:cNvSpPr/>
            <p:nvPr/>
          </p:nvSpPr>
          <p:spPr>
            <a:xfrm>
              <a:off x="5672411" y="4792675"/>
              <a:ext cx="27750" cy="20541"/>
            </a:xfrm>
            <a:custGeom>
              <a:avLst/>
              <a:gdLst/>
              <a:ahLst/>
              <a:cxnLst/>
              <a:rect l="l" t="t" r="r" b="b"/>
              <a:pathLst>
                <a:path w="816" h="604" extrusionOk="0">
                  <a:moveTo>
                    <a:pt x="0" y="527"/>
                  </a:moveTo>
                  <a:cubicBezTo>
                    <a:pt x="34" y="603"/>
                    <a:pt x="68" y="603"/>
                    <a:pt x="102" y="603"/>
                  </a:cubicBezTo>
                  <a:cubicBezTo>
                    <a:pt x="246" y="527"/>
                    <a:pt x="357" y="459"/>
                    <a:pt x="493" y="391"/>
                  </a:cubicBezTo>
                  <a:cubicBezTo>
                    <a:pt x="603" y="349"/>
                    <a:pt x="739" y="281"/>
                    <a:pt x="816" y="179"/>
                  </a:cubicBezTo>
                  <a:cubicBezTo>
                    <a:pt x="816" y="136"/>
                    <a:pt x="816" y="102"/>
                    <a:pt x="782" y="68"/>
                  </a:cubicBezTo>
                  <a:cubicBezTo>
                    <a:pt x="782" y="34"/>
                    <a:pt x="739" y="0"/>
                    <a:pt x="705" y="0"/>
                  </a:cubicBezTo>
                  <a:cubicBezTo>
                    <a:pt x="569" y="0"/>
                    <a:pt x="459" y="102"/>
                    <a:pt x="357" y="179"/>
                  </a:cubicBezTo>
                  <a:cubicBezTo>
                    <a:pt x="246" y="247"/>
                    <a:pt x="144" y="349"/>
                    <a:pt x="34" y="459"/>
                  </a:cubicBezTo>
                  <a:cubicBezTo>
                    <a:pt x="0" y="459"/>
                    <a:pt x="0" y="493"/>
                    <a:pt x="0" y="5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4" name="Google Shape;834;p32"/>
            <p:cNvSpPr/>
            <p:nvPr/>
          </p:nvSpPr>
          <p:spPr>
            <a:xfrm>
              <a:off x="5620685" y="4769856"/>
              <a:ext cx="27750" cy="19078"/>
            </a:xfrm>
            <a:custGeom>
              <a:avLst/>
              <a:gdLst/>
              <a:ahLst/>
              <a:cxnLst/>
              <a:rect l="l" t="t" r="r" b="b"/>
              <a:pathLst>
                <a:path w="816" h="561" extrusionOk="0">
                  <a:moveTo>
                    <a:pt x="0" y="459"/>
                  </a:moveTo>
                  <a:cubicBezTo>
                    <a:pt x="34" y="527"/>
                    <a:pt x="68" y="561"/>
                    <a:pt x="102" y="527"/>
                  </a:cubicBezTo>
                  <a:cubicBezTo>
                    <a:pt x="247" y="493"/>
                    <a:pt x="349" y="425"/>
                    <a:pt x="459" y="383"/>
                  </a:cubicBezTo>
                  <a:cubicBezTo>
                    <a:pt x="561" y="315"/>
                    <a:pt x="706" y="281"/>
                    <a:pt x="774" y="170"/>
                  </a:cubicBezTo>
                  <a:cubicBezTo>
                    <a:pt x="816" y="136"/>
                    <a:pt x="816" y="68"/>
                    <a:pt x="816" y="34"/>
                  </a:cubicBezTo>
                  <a:cubicBezTo>
                    <a:pt x="774" y="0"/>
                    <a:pt x="740" y="0"/>
                    <a:pt x="706" y="0"/>
                  </a:cubicBezTo>
                  <a:cubicBezTo>
                    <a:pt x="561" y="0"/>
                    <a:pt x="459" y="68"/>
                    <a:pt x="349" y="136"/>
                  </a:cubicBezTo>
                  <a:cubicBezTo>
                    <a:pt x="247" y="213"/>
                    <a:pt x="102" y="281"/>
                    <a:pt x="34" y="383"/>
                  </a:cubicBezTo>
                  <a:cubicBezTo>
                    <a:pt x="0" y="425"/>
                    <a:pt x="0" y="459"/>
                    <a:pt x="0" y="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5" name="Google Shape;835;p32"/>
            <p:cNvSpPr/>
            <p:nvPr/>
          </p:nvSpPr>
          <p:spPr>
            <a:xfrm>
              <a:off x="5560322" y="4762612"/>
              <a:ext cx="36116" cy="15643"/>
            </a:xfrm>
            <a:custGeom>
              <a:avLst/>
              <a:gdLst/>
              <a:ahLst/>
              <a:cxnLst/>
              <a:rect l="l" t="t" r="r" b="b"/>
              <a:pathLst>
                <a:path w="1062" h="460" extrusionOk="0">
                  <a:moveTo>
                    <a:pt x="43" y="383"/>
                  </a:moveTo>
                  <a:cubicBezTo>
                    <a:pt x="43" y="426"/>
                    <a:pt x="77" y="460"/>
                    <a:pt x="110" y="460"/>
                  </a:cubicBezTo>
                  <a:cubicBezTo>
                    <a:pt x="391" y="383"/>
                    <a:pt x="782" y="383"/>
                    <a:pt x="1028" y="213"/>
                  </a:cubicBezTo>
                  <a:cubicBezTo>
                    <a:pt x="1062" y="171"/>
                    <a:pt x="1062" y="137"/>
                    <a:pt x="1062" y="103"/>
                  </a:cubicBezTo>
                  <a:cubicBezTo>
                    <a:pt x="1062" y="103"/>
                    <a:pt x="1028" y="69"/>
                    <a:pt x="994" y="69"/>
                  </a:cubicBezTo>
                  <a:cubicBezTo>
                    <a:pt x="680" y="1"/>
                    <a:pt x="357" y="213"/>
                    <a:pt x="77" y="281"/>
                  </a:cubicBezTo>
                  <a:cubicBezTo>
                    <a:pt x="43" y="315"/>
                    <a:pt x="0" y="349"/>
                    <a:pt x="43" y="3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6" name="Google Shape;836;p32"/>
            <p:cNvSpPr/>
            <p:nvPr/>
          </p:nvSpPr>
          <p:spPr>
            <a:xfrm>
              <a:off x="5660270" y="4720443"/>
              <a:ext cx="32681" cy="25166"/>
            </a:xfrm>
            <a:custGeom>
              <a:avLst/>
              <a:gdLst/>
              <a:ahLst/>
              <a:cxnLst/>
              <a:rect l="l" t="t" r="r" b="b"/>
              <a:pathLst>
                <a:path w="961" h="740" extrusionOk="0">
                  <a:moveTo>
                    <a:pt x="0" y="638"/>
                  </a:moveTo>
                  <a:cubicBezTo>
                    <a:pt x="34" y="706"/>
                    <a:pt x="77" y="740"/>
                    <a:pt x="111" y="706"/>
                  </a:cubicBezTo>
                  <a:cubicBezTo>
                    <a:pt x="323" y="604"/>
                    <a:pt x="501" y="493"/>
                    <a:pt x="671" y="391"/>
                  </a:cubicBezTo>
                  <a:cubicBezTo>
                    <a:pt x="748" y="349"/>
                    <a:pt x="960" y="247"/>
                    <a:pt x="926" y="137"/>
                  </a:cubicBezTo>
                  <a:lnTo>
                    <a:pt x="884" y="103"/>
                  </a:lnTo>
                  <a:cubicBezTo>
                    <a:pt x="816" y="1"/>
                    <a:pt x="637" y="137"/>
                    <a:pt x="569" y="179"/>
                  </a:cubicBezTo>
                  <a:cubicBezTo>
                    <a:pt x="391" y="315"/>
                    <a:pt x="213" y="425"/>
                    <a:pt x="34" y="561"/>
                  </a:cubicBezTo>
                  <a:cubicBezTo>
                    <a:pt x="0" y="561"/>
                    <a:pt x="0" y="604"/>
                    <a:pt x="0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7" name="Google Shape;837;p32"/>
            <p:cNvSpPr/>
            <p:nvPr/>
          </p:nvSpPr>
          <p:spPr>
            <a:xfrm>
              <a:off x="5614632" y="4702249"/>
              <a:ext cx="39585" cy="26594"/>
            </a:xfrm>
            <a:custGeom>
              <a:avLst/>
              <a:gdLst/>
              <a:ahLst/>
              <a:cxnLst/>
              <a:rect l="l" t="t" r="r" b="b"/>
              <a:pathLst>
                <a:path w="1164" h="782" extrusionOk="0">
                  <a:moveTo>
                    <a:pt x="0" y="748"/>
                  </a:moveTo>
                  <a:cubicBezTo>
                    <a:pt x="0" y="782"/>
                    <a:pt x="34" y="782"/>
                    <a:pt x="102" y="782"/>
                  </a:cubicBezTo>
                  <a:cubicBezTo>
                    <a:pt x="280" y="714"/>
                    <a:pt x="459" y="604"/>
                    <a:pt x="637" y="536"/>
                  </a:cubicBezTo>
                  <a:cubicBezTo>
                    <a:pt x="816" y="425"/>
                    <a:pt x="994" y="357"/>
                    <a:pt x="1130" y="213"/>
                  </a:cubicBezTo>
                  <a:cubicBezTo>
                    <a:pt x="1164" y="179"/>
                    <a:pt x="1164" y="145"/>
                    <a:pt x="1130" y="111"/>
                  </a:cubicBezTo>
                  <a:cubicBezTo>
                    <a:pt x="1130" y="34"/>
                    <a:pt x="1062" y="0"/>
                    <a:pt x="994" y="0"/>
                  </a:cubicBezTo>
                  <a:cubicBezTo>
                    <a:pt x="816" y="34"/>
                    <a:pt x="671" y="179"/>
                    <a:pt x="527" y="289"/>
                  </a:cubicBezTo>
                  <a:cubicBezTo>
                    <a:pt x="357" y="391"/>
                    <a:pt x="178" y="502"/>
                    <a:pt x="34" y="638"/>
                  </a:cubicBezTo>
                  <a:cubicBezTo>
                    <a:pt x="0" y="672"/>
                    <a:pt x="0" y="714"/>
                    <a:pt x="0" y="7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8" name="Google Shape;838;p32"/>
            <p:cNvSpPr/>
            <p:nvPr/>
          </p:nvSpPr>
          <p:spPr>
            <a:xfrm>
              <a:off x="5706180" y="4668752"/>
              <a:ext cx="25166" cy="15609"/>
            </a:xfrm>
            <a:custGeom>
              <a:avLst/>
              <a:gdLst/>
              <a:ahLst/>
              <a:cxnLst/>
              <a:rect l="l" t="t" r="r" b="b"/>
              <a:pathLst>
                <a:path w="740" h="459" extrusionOk="0">
                  <a:moveTo>
                    <a:pt x="35" y="382"/>
                  </a:moveTo>
                  <a:cubicBezTo>
                    <a:pt x="35" y="425"/>
                    <a:pt x="69" y="459"/>
                    <a:pt x="103" y="425"/>
                  </a:cubicBezTo>
                  <a:cubicBezTo>
                    <a:pt x="247" y="382"/>
                    <a:pt x="349" y="348"/>
                    <a:pt x="460" y="314"/>
                  </a:cubicBezTo>
                  <a:cubicBezTo>
                    <a:pt x="528" y="246"/>
                    <a:pt x="672" y="212"/>
                    <a:pt x="706" y="136"/>
                  </a:cubicBezTo>
                  <a:cubicBezTo>
                    <a:pt x="740" y="102"/>
                    <a:pt x="740" y="68"/>
                    <a:pt x="740" y="34"/>
                  </a:cubicBezTo>
                  <a:cubicBezTo>
                    <a:pt x="706" y="0"/>
                    <a:pt x="706" y="0"/>
                    <a:pt x="672" y="0"/>
                  </a:cubicBezTo>
                  <a:cubicBezTo>
                    <a:pt x="528" y="0"/>
                    <a:pt x="460" y="68"/>
                    <a:pt x="349" y="102"/>
                  </a:cubicBezTo>
                  <a:cubicBezTo>
                    <a:pt x="247" y="170"/>
                    <a:pt x="137" y="246"/>
                    <a:pt x="35" y="314"/>
                  </a:cubicBezTo>
                  <a:cubicBezTo>
                    <a:pt x="35" y="348"/>
                    <a:pt x="1" y="348"/>
                    <a:pt x="35" y="3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9" name="Google Shape;839;p32"/>
            <p:cNvSpPr/>
            <p:nvPr/>
          </p:nvSpPr>
          <p:spPr>
            <a:xfrm>
              <a:off x="5708493" y="4701093"/>
              <a:ext cx="31253" cy="19384"/>
            </a:xfrm>
            <a:custGeom>
              <a:avLst/>
              <a:gdLst/>
              <a:ahLst/>
              <a:cxnLst/>
              <a:rect l="l" t="t" r="r" b="b"/>
              <a:pathLst>
                <a:path w="919" h="570" extrusionOk="0">
                  <a:moveTo>
                    <a:pt x="35" y="493"/>
                  </a:moveTo>
                  <a:cubicBezTo>
                    <a:pt x="35" y="536"/>
                    <a:pt x="69" y="570"/>
                    <a:pt x="103" y="570"/>
                  </a:cubicBezTo>
                  <a:cubicBezTo>
                    <a:pt x="247" y="493"/>
                    <a:pt x="392" y="425"/>
                    <a:pt x="528" y="391"/>
                  </a:cubicBezTo>
                  <a:cubicBezTo>
                    <a:pt x="638" y="323"/>
                    <a:pt x="816" y="323"/>
                    <a:pt x="918" y="213"/>
                  </a:cubicBezTo>
                  <a:lnTo>
                    <a:pt x="918" y="145"/>
                  </a:lnTo>
                  <a:cubicBezTo>
                    <a:pt x="918" y="111"/>
                    <a:pt x="884" y="68"/>
                    <a:pt x="850" y="68"/>
                  </a:cubicBezTo>
                  <a:cubicBezTo>
                    <a:pt x="706" y="0"/>
                    <a:pt x="570" y="111"/>
                    <a:pt x="426" y="179"/>
                  </a:cubicBezTo>
                  <a:cubicBezTo>
                    <a:pt x="281" y="247"/>
                    <a:pt x="179" y="323"/>
                    <a:pt x="35" y="425"/>
                  </a:cubicBezTo>
                  <a:cubicBezTo>
                    <a:pt x="1" y="459"/>
                    <a:pt x="1" y="493"/>
                    <a:pt x="35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0" name="Google Shape;840;p32"/>
            <p:cNvSpPr/>
            <p:nvPr/>
          </p:nvSpPr>
          <p:spPr>
            <a:xfrm>
              <a:off x="5702439" y="4736053"/>
              <a:ext cx="36150" cy="21697"/>
            </a:xfrm>
            <a:custGeom>
              <a:avLst/>
              <a:gdLst/>
              <a:ahLst/>
              <a:cxnLst/>
              <a:rect l="l" t="t" r="r" b="b"/>
              <a:pathLst>
                <a:path w="1063" h="638" extrusionOk="0">
                  <a:moveTo>
                    <a:pt x="1" y="603"/>
                  </a:moveTo>
                  <a:cubicBezTo>
                    <a:pt x="1" y="637"/>
                    <a:pt x="34" y="637"/>
                    <a:pt x="68" y="637"/>
                  </a:cubicBezTo>
                  <a:cubicBezTo>
                    <a:pt x="281" y="637"/>
                    <a:pt x="493" y="603"/>
                    <a:pt x="706" y="493"/>
                  </a:cubicBezTo>
                  <a:cubicBezTo>
                    <a:pt x="850" y="391"/>
                    <a:pt x="1062" y="281"/>
                    <a:pt x="1062" y="68"/>
                  </a:cubicBezTo>
                  <a:lnTo>
                    <a:pt x="1062" y="34"/>
                  </a:lnTo>
                  <a:cubicBezTo>
                    <a:pt x="1062" y="0"/>
                    <a:pt x="1028" y="0"/>
                    <a:pt x="994" y="0"/>
                  </a:cubicBezTo>
                  <a:cubicBezTo>
                    <a:pt x="816" y="34"/>
                    <a:pt x="706" y="179"/>
                    <a:pt x="570" y="281"/>
                  </a:cubicBezTo>
                  <a:cubicBezTo>
                    <a:pt x="391" y="391"/>
                    <a:pt x="213" y="459"/>
                    <a:pt x="34" y="527"/>
                  </a:cubicBezTo>
                  <a:cubicBezTo>
                    <a:pt x="1" y="527"/>
                    <a:pt x="1" y="570"/>
                    <a:pt x="1" y="6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1" name="Google Shape;841;p32"/>
            <p:cNvSpPr/>
            <p:nvPr/>
          </p:nvSpPr>
          <p:spPr>
            <a:xfrm>
              <a:off x="5765115" y="4746731"/>
              <a:ext cx="22853" cy="17072"/>
            </a:xfrm>
            <a:custGeom>
              <a:avLst/>
              <a:gdLst/>
              <a:ahLst/>
              <a:cxnLst/>
              <a:rect l="l" t="t" r="r" b="b"/>
              <a:pathLst>
                <a:path w="672" h="502" extrusionOk="0">
                  <a:moveTo>
                    <a:pt x="1" y="425"/>
                  </a:moveTo>
                  <a:cubicBezTo>
                    <a:pt x="35" y="468"/>
                    <a:pt x="69" y="502"/>
                    <a:pt x="103" y="502"/>
                  </a:cubicBezTo>
                  <a:cubicBezTo>
                    <a:pt x="213" y="468"/>
                    <a:pt x="315" y="425"/>
                    <a:pt x="426" y="357"/>
                  </a:cubicBezTo>
                  <a:cubicBezTo>
                    <a:pt x="528" y="289"/>
                    <a:pt x="638" y="256"/>
                    <a:pt x="672" y="145"/>
                  </a:cubicBezTo>
                  <a:lnTo>
                    <a:pt x="672" y="77"/>
                  </a:lnTo>
                  <a:cubicBezTo>
                    <a:pt x="672" y="43"/>
                    <a:pt x="638" y="43"/>
                    <a:pt x="604" y="43"/>
                  </a:cubicBezTo>
                  <a:cubicBezTo>
                    <a:pt x="460" y="1"/>
                    <a:pt x="392" y="77"/>
                    <a:pt x="315" y="145"/>
                  </a:cubicBezTo>
                  <a:cubicBezTo>
                    <a:pt x="213" y="213"/>
                    <a:pt x="103" y="289"/>
                    <a:pt x="35" y="357"/>
                  </a:cubicBezTo>
                  <a:cubicBezTo>
                    <a:pt x="1" y="391"/>
                    <a:pt x="1" y="391"/>
                    <a:pt x="1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2" name="Google Shape;842;p32"/>
            <p:cNvSpPr/>
            <p:nvPr/>
          </p:nvSpPr>
          <p:spPr>
            <a:xfrm>
              <a:off x="5735086" y="4786588"/>
              <a:ext cx="21697" cy="17956"/>
            </a:xfrm>
            <a:custGeom>
              <a:avLst/>
              <a:gdLst/>
              <a:ahLst/>
              <a:cxnLst/>
              <a:rect l="l" t="t" r="r" b="b"/>
              <a:pathLst>
                <a:path w="638" h="528" extrusionOk="0">
                  <a:moveTo>
                    <a:pt x="0" y="460"/>
                  </a:moveTo>
                  <a:cubicBezTo>
                    <a:pt x="0" y="494"/>
                    <a:pt x="68" y="528"/>
                    <a:pt x="102" y="494"/>
                  </a:cubicBezTo>
                  <a:cubicBezTo>
                    <a:pt x="170" y="426"/>
                    <a:pt x="281" y="392"/>
                    <a:pt x="349" y="358"/>
                  </a:cubicBezTo>
                  <a:cubicBezTo>
                    <a:pt x="459" y="281"/>
                    <a:pt x="561" y="281"/>
                    <a:pt x="638" y="213"/>
                  </a:cubicBezTo>
                  <a:lnTo>
                    <a:pt x="638" y="103"/>
                  </a:lnTo>
                  <a:cubicBezTo>
                    <a:pt x="638" y="69"/>
                    <a:pt x="595" y="35"/>
                    <a:pt x="561" y="35"/>
                  </a:cubicBezTo>
                  <a:cubicBezTo>
                    <a:pt x="459" y="1"/>
                    <a:pt x="315" y="103"/>
                    <a:pt x="247" y="145"/>
                  </a:cubicBezTo>
                  <a:cubicBezTo>
                    <a:pt x="136" y="213"/>
                    <a:pt x="68" y="315"/>
                    <a:pt x="0" y="3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3" name="Google Shape;843;p32"/>
            <p:cNvSpPr/>
            <p:nvPr/>
          </p:nvSpPr>
          <p:spPr>
            <a:xfrm>
              <a:off x="5826363" y="4731121"/>
              <a:ext cx="27784" cy="26628"/>
            </a:xfrm>
            <a:custGeom>
              <a:avLst/>
              <a:gdLst/>
              <a:ahLst/>
              <a:cxnLst/>
              <a:rect l="l" t="t" r="r" b="b"/>
              <a:pathLst>
                <a:path w="817" h="783" extrusionOk="0">
                  <a:moveTo>
                    <a:pt x="1" y="715"/>
                  </a:moveTo>
                  <a:cubicBezTo>
                    <a:pt x="1" y="748"/>
                    <a:pt x="35" y="782"/>
                    <a:pt x="111" y="748"/>
                  </a:cubicBezTo>
                  <a:cubicBezTo>
                    <a:pt x="247" y="672"/>
                    <a:pt x="392" y="604"/>
                    <a:pt x="536" y="502"/>
                  </a:cubicBezTo>
                  <a:cubicBezTo>
                    <a:pt x="638" y="392"/>
                    <a:pt x="816" y="290"/>
                    <a:pt x="816" y="111"/>
                  </a:cubicBezTo>
                  <a:lnTo>
                    <a:pt x="816" y="77"/>
                  </a:lnTo>
                  <a:cubicBezTo>
                    <a:pt x="782" y="35"/>
                    <a:pt x="748" y="1"/>
                    <a:pt x="672" y="35"/>
                  </a:cubicBezTo>
                  <a:cubicBezTo>
                    <a:pt x="570" y="77"/>
                    <a:pt x="460" y="247"/>
                    <a:pt x="358" y="324"/>
                  </a:cubicBezTo>
                  <a:lnTo>
                    <a:pt x="35" y="638"/>
                  </a:lnTo>
                  <a:cubicBezTo>
                    <a:pt x="1" y="638"/>
                    <a:pt x="1" y="672"/>
                    <a:pt x="1" y="7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4" name="Google Shape;844;p32"/>
            <p:cNvSpPr/>
            <p:nvPr/>
          </p:nvSpPr>
          <p:spPr>
            <a:xfrm>
              <a:off x="5804700" y="4692727"/>
              <a:ext cx="28940" cy="30063"/>
            </a:xfrm>
            <a:custGeom>
              <a:avLst/>
              <a:gdLst/>
              <a:ahLst/>
              <a:cxnLst/>
              <a:rect l="l" t="t" r="r" b="b"/>
              <a:pathLst>
                <a:path w="851" h="884" extrusionOk="0">
                  <a:moveTo>
                    <a:pt x="1" y="782"/>
                  </a:moveTo>
                  <a:cubicBezTo>
                    <a:pt x="35" y="850"/>
                    <a:pt x="111" y="884"/>
                    <a:pt x="145" y="850"/>
                  </a:cubicBezTo>
                  <a:cubicBezTo>
                    <a:pt x="290" y="739"/>
                    <a:pt x="425" y="637"/>
                    <a:pt x="570" y="527"/>
                  </a:cubicBezTo>
                  <a:cubicBezTo>
                    <a:pt x="672" y="425"/>
                    <a:pt x="816" y="314"/>
                    <a:pt x="850" y="145"/>
                  </a:cubicBezTo>
                  <a:lnTo>
                    <a:pt x="850" y="102"/>
                  </a:lnTo>
                  <a:cubicBezTo>
                    <a:pt x="816" y="34"/>
                    <a:pt x="748" y="0"/>
                    <a:pt x="672" y="34"/>
                  </a:cubicBezTo>
                  <a:cubicBezTo>
                    <a:pt x="570" y="102"/>
                    <a:pt x="502" y="246"/>
                    <a:pt x="391" y="357"/>
                  </a:cubicBezTo>
                  <a:cubicBezTo>
                    <a:pt x="290" y="459"/>
                    <a:pt x="179" y="603"/>
                    <a:pt x="35" y="705"/>
                  </a:cubicBezTo>
                  <a:cubicBezTo>
                    <a:pt x="1" y="739"/>
                    <a:pt x="1" y="782"/>
                    <a:pt x="1" y="7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5" name="Google Shape;845;p32"/>
            <p:cNvSpPr/>
            <p:nvPr/>
          </p:nvSpPr>
          <p:spPr>
            <a:xfrm>
              <a:off x="5765115" y="4674499"/>
              <a:ext cx="34994" cy="28940"/>
            </a:xfrm>
            <a:custGeom>
              <a:avLst/>
              <a:gdLst/>
              <a:ahLst/>
              <a:cxnLst/>
              <a:rect l="l" t="t" r="r" b="b"/>
              <a:pathLst>
                <a:path w="1029" h="851" extrusionOk="0">
                  <a:moveTo>
                    <a:pt x="1" y="749"/>
                  </a:moveTo>
                  <a:cubicBezTo>
                    <a:pt x="35" y="816"/>
                    <a:pt x="69" y="850"/>
                    <a:pt x="137" y="816"/>
                  </a:cubicBezTo>
                  <a:cubicBezTo>
                    <a:pt x="426" y="638"/>
                    <a:pt x="706" y="468"/>
                    <a:pt x="952" y="256"/>
                  </a:cubicBezTo>
                  <a:cubicBezTo>
                    <a:pt x="1029" y="213"/>
                    <a:pt x="1029" y="145"/>
                    <a:pt x="1029" y="111"/>
                  </a:cubicBezTo>
                  <a:lnTo>
                    <a:pt x="1029" y="111"/>
                  </a:lnTo>
                  <a:cubicBezTo>
                    <a:pt x="986" y="77"/>
                    <a:pt x="986" y="43"/>
                    <a:pt x="952" y="43"/>
                  </a:cubicBezTo>
                  <a:cubicBezTo>
                    <a:pt x="918" y="1"/>
                    <a:pt x="850" y="1"/>
                    <a:pt x="816" y="43"/>
                  </a:cubicBezTo>
                  <a:cubicBezTo>
                    <a:pt x="562" y="256"/>
                    <a:pt x="315" y="468"/>
                    <a:pt x="35" y="638"/>
                  </a:cubicBezTo>
                  <a:cubicBezTo>
                    <a:pt x="1" y="681"/>
                    <a:pt x="1" y="715"/>
                    <a:pt x="1" y="7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6" name="Google Shape;846;p32"/>
            <p:cNvSpPr/>
            <p:nvPr/>
          </p:nvSpPr>
          <p:spPr>
            <a:xfrm>
              <a:off x="5803544" y="4615598"/>
              <a:ext cx="32681" cy="26594"/>
            </a:xfrm>
            <a:custGeom>
              <a:avLst/>
              <a:gdLst/>
              <a:ahLst/>
              <a:cxnLst/>
              <a:rect l="l" t="t" r="r" b="b"/>
              <a:pathLst>
                <a:path w="961" h="782" extrusionOk="0">
                  <a:moveTo>
                    <a:pt x="1" y="714"/>
                  </a:moveTo>
                  <a:cubicBezTo>
                    <a:pt x="1" y="748"/>
                    <a:pt x="35" y="782"/>
                    <a:pt x="69" y="748"/>
                  </a:cubicBezTo>
                  <a:cubicBezTo>
                    <a:pt x="247" y="671"/>
                    <a:pt x="425" y="603"/>
                    <a:pt x="570" y="501"/>
                  </a:cubicBezTo>
                  <a:cubicBezTo>
                    <a:pt x="706" y="391"/>
                    <a:pt x="884" y="289"/>
                    <a:pt x="961" y="144"/>
                  </a:cubicBezTo>
                  <a:lnTo>
                    <a:pt x="961" y="76"/>
                  </a:lnTo>
                  <a:cubicBezTo>
                    <a:pt x="961" y="34"/>
                    <a:pt x="918" y="0"/>
                    <a:pt x="850" y="0"/>
                  </a:cubicBezTo>
                  <a:cubicBezTo>
                    <a:pt x="706" y="34"/>
                    <a:pt x="570" y="178"/>
                    <a:pt x="459" y="289"/>
                  </a:cubicBezTo>
                  <a:cubicBezTo>
                    <a:pt x="324" y="425"/>
                    <a:pt x="179" y="535"/>
                    <a:pt x="1" y="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7" name="Google Shape;847;p32"/>
            <p:cNvSpPr/>
            <p:nvPr/>
          </p:nvSpPr>
          <p:spPr>
            <a:xfrm>
              <a:off x="5588038" y="4684327"/>
              <a:ext cx="36150" cy="15643"/>
            </a:xfrm>
            <a:custGeom>
              <a:avLst/>
              <a:gdLst/>
              <a:ahLst/>
              <a:cxnLst/>
              <a:rect l="l" t="t" r="r" b="b"/>
              <a:pathLst>
                <a:path w="1063" h="460" extrusionOk="0">
                  <a:moveTo>
                    <a:pt x="35" y="281"/>
                  </a:moveTo>
                  <a:cubicBezTo>
                    <a:pt x="35" y="315"/>
                    <a:pt x="35" y="315"/>
                    <a:pt x="77" y="315"/>
                  </a:cubicBezTo>
                  <a:cubicBezTo>
                    <a:pt x="357" y="426"/>
                    <a:pt x="884" y="460"/>
                    <a:pt x="1062" y="137"/>
                  </a:cubicBezTo>
                  <a:lnTo>
                    <a:pt x="1062" y="35"/>
                  </a:lnTo>
                  <a:cubicBezTo>
                    <a:pt x="1062" y="1"/>
                    <a:pt x="1028" y="1"/>
                    <a:pt x="994" y="1"/>
                  </a:cubicBezTo>
                  <a:cubicBezTo>
                    <a:pt x="850" y="35"/>
                    <a:pt x="714" y="103"/>
                    <a:pt x="604" y="137"/>
                  </a:cubicBezTo>
                  <a:cubicBezTo>
                    <a:pt x="425" y="213"/>
                    <a:pt x="247" y="213"/>
                    <a:pt x="111" y="179"/>
                  </a:cubicBezTo>
                  <a:cubicBezTo>
                    <a:pt x="35" y="179"/>
                    <a:pt x="1" y="247"/>
                    <a:pt x="35" y="2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8" name="Google Shape;848;p32"/>
            <p:cNvSpPr/>
            <p:nvPr/>
          </p:nvSpPr>
          <p:spPr>
            <a:xfrm>
              <a:off x="5855269" y="4626548"/>
              <a:ext cx="30063" cy="22853"/>
            </a:xfrm>
            <a:custGeom>
              <a:avLst/>
              <a:gdLst/>
              <a:ahLst/>
              <a:cxnLst/>
              <a:rect l="l" t="t" r="r" b="b"/>
              <a:pathLst>
                <a:path w="884" h="672" extrusionOk="0">
                  <a:moveTo>
                    <a:pt x="0" y="604"/>
                  </a:moveTo>
                  <a:cubicBezTo>
                    <a:pt x="0" y="638"/>
                    <a:pt x="34" y="672"/>
                    <a:pt x="77" y="672"/>
                  </a:cubicBezTo>
                  <a:cubicBezTo>
                    <a:pt x="213" y="638"/>
                    <a:pt x="391" y="527"/>
                    <a:pt x="501" y="460"/>
                  </a:cubicBezTo>
                  <a:cubicBezTo>
                    <a:pt x="637" y="392"/>
                    <a:pt x="816" y="315"/>
                    <a:pt x="884" y="179"/>
                  </a:cubicBezTo>
                  <a:lnTo>
                    <a:pt x="884" y="69"/>
                  </a:lnTo>
                  <a:cubicBezTo>
                    <a:pt x="884" y="35"/>
                    <a:pt x="816" y="1"/>
                    <a:pt x="748" y="1"/>
                  </a:cubicBezTo>
                  <a:cubicBezTo>
                    <a:pt x="603" y="69"/>
                    <a:pt x="501" y="179"/>
                    <a:pt x="357" y="281"/>
                  </a:cubicBezTo>
                  <a:cubicBezTo>
                    <a:pt x="247" y="349"/>
                    <a:pt x="111" y="460"/>
                    <a:pt x="0" y="5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9" name="Google Shape;849;p32"/>
            <p:cNvSpPr/>
            <p:nvPr/>
          </p:nvSpPr>
          <p:spPr>
            <a:xfrm>
              <a:off x="5866253" y="4660080"/>
              <a:ext cx="25166" cy="20541"/>
            </a:xfrm>
            <a:custGeom>
              <a:avLst/>
              <a:gdLst/>
              <a:ahLst/>
              <a:cxnLst/>
              <a:rect l="l" t="t" r="r" b="b"/>
              <a:pathLst>
                <a:path w="740" h="604" extrusionOk="0">
                  <a:moveTo>
                    <a:pt x="0" y="569"/>
                  </a:moveTo>
                  <a:cubicBezTo>
                    <a:pt x="0" y="603"/>
                    <a:pt x="34" y="603"/>
                    <a:pt x="68" y="603"/>
                  </a:cubicBezTo>
                  <a:cubicBezTo>
                    <a:pt x="178" y="603"/>
                    <a:pt x="314" y="535"/>
                    <a:pt x="425" y="467"/>
                  </a:cubicBezTo>
                  <a:cubicBezTo>
                    <a:pt x="527" y="391"/>
                    <a:pt x="637" y="357"/>
                    <a:pt x="705" y="255"/>
                  </a:cubicBezTo>
                  <a:cubicBezTo>
                    <a:pt x="739" y="213"/>
                    <a:pt x="739" y="179"/>
                    <a:pt x="739" y="145"/>
                  </a:cubicBezTo>
                  <a:cubicBezTo>
                    <a:pt x="705" y="77"/>
                    <a:pt x="603" y="0"/>
                    <a:pt x="527" y="77"/>
                  </a:cubicBezTo>
                  <a:cubicBezTo>
                    <a:pt x="425" y="145"/>
                    <a:pt x="348" y="213"/>
                    <a:pt x="280" y="289"/>
                  </a:cubicBezTo>
                  <a:cubicBezTo>
                    <a:pt x="178" y="357"/>
                    <a:pt x="68" y="425"/>
                    <a:pt x="0" y="5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0" name="Google Shape;850;p32"/>
            <p:cNvSpPr/>
            <p:nvPr/>
          </p:nvSpPr>
          <p:spPr>
            <a:xfrm>
              <a:off x="5889072" y="4690414"/>
              <a:ext cx="22853" cy="21697"/>
            </a:xfrm>
            <a:custGeom>
              <a:avLst/>
              <a:gdLst/>
              <a:ahLst/>
              <a:cxnLst/>
              <a:rect l="l" t="t" r="r" b="b"/>
              <a:pathLst>
                <a:path w="672" h="638" extrusionOk="0">
                  <a:moveTo>
                    <a:pt x="34" y="561"/>
                  </a:moveTo>
                  <a:cubicBezTo>
                    <a:pt x="34" y="595"/>
                    <a:pt x="68" y="637"/>
                    <a:pt x="102" y="595"/>
                  </a:cubicBezTo>
                  <a:cubicBezTo>
                    <a:pt x="213" y="561"/>
                    <a:pt x="315" y="493"/>
                    <a:pt x="425" y="425"/>
                  </a:cubicBezTo>
                  <a:cubicBezTo>
                    <a:pt x="493" y="348"/>
                    <a:pt x="603" y="281"/>
                    <a:pt x="671" y="170"/>
                  </a:cubicBezTo>
                  <a:lnTo>
                    <a:pt x="671" y="68"/>
                  </a:lnTo>
                  <a:cubicBezTo>
                    <a:pt x="671" y="34"/>
                    <a:pt x="603" y="0"/>
                    <a:pt x="527" y="34"/>
                  </a:cubicBezTo>
                  <a:cubicBezTo>
                    <a:pt x="425" y="68"/>
                    <a:pt x="357" y="170"/>
                    <a:pt x="247" y="247"/>
                  </a:cubicBezTo>
                  <a:cubicBezTo>
                    <a:pt x="179" y="314"/>
                    <a:pt x="68" y="382"/>
                    <a:pt x="34" y="493"/>
                  </a:cubicBezTo>
                  <a:cubicBezTo>
                    <a:pt x="34" y="527"/>
                    <a:pt x="0" y="561"/>
                    <a:pt x="34" y="5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1" name="Google Shape;851;p32"/>
            <p:cNvSpPr/>
            <p:nvPr/>
          </p:nvSpPr>
          <p:spPr>
            <a:xfrm>
              <a:off x="5948007" y="4616720"/>
              <a:ext cx="25438" cy="27784"/>
            </a:xfrm>
            <a:custGeom>
              <a:avLst/>
              <a:gdLst/>
              <a:ahLst/>
              <a:cxnLst/>
              <a:rect l="l" t="t" r="r" b="b"/>
              <a:pathLst>
                <a:path w="748" h="817" extrusionOk="0">
                  <a:moveTo>
                    <a:pt x="34" y="749"/>
                  </a:moveTo>
                  <a:cubicBezTo>
                    <a:pt x="34" y="783"/>
                    <a:pt x="68" y="816"/>
                    <a:pt x="145" y="783"/>
                  </a:cubicBezTo>
                  <a:cubicBezTo>
                    <a:pt x="323" y="749"/>
                    <a:pt x="459" y="638"/>
                    <a:pt x="569" y="502"/>
                  </a:cubicBezTo>
                  <a:cubicBezTo>
                    <a:pt x="637" y="426"/>
                    <a:pt x="748" y="213"/>
                    <a:pt x="705" y="111"/>
                  </a:cubicBezTo>
                  <a:cubicBezTo>
                    <a:pt x="705" y="77"/>
                    <a:pt x="705" y="77"/>
                    <a:pt x="671" y="43"/>
                  </a:cubicBezTo>
                  <a:cubicBezTo>
                    <a:pt x="671" y="43"/>
                    <a:pt x="637" y="1"/>
                    <a:pt x="603" y="43"/>
                  </a:cubicBezTo>
                  <a:cubicBezTo>
                    <a:pt x="459" y="77"/>
                    <a:pt x="425" y="256"/>
                    <a:pt x="391" y="324"/>
                  </a:cubicBezTo>
                  <a:cubicBezTo>
                    <a:pt x="280" y="468"/>
                    <a:pt x="179" y="570"/>
                    <a:pt x="68" y="638"/>
                  </a:cubicBezTo>
                  <a:cubicBezTo>
                    <a:pt x="0" y="638"/>
                    <a:pt x="0" y="715"/>
                    <a:pt x="34" y="7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2" name="Google Shape;852;p32"/>
            <p:cNvSpPr/>
            <p:nvPr/>
          </p:nvSpPr>
          <p:spPr>
            <a:xfrm>
              <a:off x="5919101" y="4593901"/>
              <a:ext cx="24009" cy="26628"/>
            </a:xfrm>
            <a:custGeom>
              <a:avLst/>
              <a:gdLst/>
              <a:ahLst/>
              <a:cxnLst/>
              <a:rect l="l" t="t" r="r" b="b"/>
              <a:pathLst>
                <a:path w="706" h="783" extrusionOk="0">
                  <a:moveTo>
                    <a:pt x="1" y="672"/>
                  </a:moveTo>
                  <a:cubicBezTo>
                    <a:pt x="35" y="748"/>
                    <a:pt x="111" y="782"/>
                    <a:pt x="145" y="714"/>
                  </a:cubicBezTo>
                  <a:cubicBezTo>
                    <a:pt x="281" y="638"/>
                    <a:pt x="391" y="502"/>
                    <a:pt x="493" y="392"/>
                  </a:cubicBezTo>
                  <a:cubicBezTo>
                    <a:pt x="570" y="324"/>
                    <a:pt x="672" y="213"/>
                    <a:pt x="706" y="77"/>
                  </a:cubicBezTo>
                  <a:lnTo>
                    <a:pt x="706" y="35"/>
                  </a:lnTo>
                  <a:cubicBezTo>
                    <a:pt x="672" y="1"/>
                    <a:pt x="638" y="1"/>
                    <a:pt x="604" y="1"/>
                  </a:cubicBezTo>
                  <a:cubicBezTo>
                    <a:pt x="459" y="35"/>
                    <a:pt x="391" y="179"/>
                    <a:pt x="281" y="247"/>
                  </a:cubicBezTo>
                  <a:cubicBezTo>
                    <a:pt x="213" y="358"/>
                    <a:pt x="111" y="502"/>
                    <a:pt x="35" y="604"/>
                  </a:cubicBezTo>
                  <a:cubicBezTo>
                    <a:pt x="1" y="638"/>
                    <a:pt x="1" y="672"/>
                    <a:pt x="1" y="6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3" name="Google Shape;853;p32"/>
            <p:cNvSpPr/>
            <p:nvPr/>
          </p:nvSpPr>
          <p:spPr>
            <a:xfrm>
              <a:off x="5880673" y="4573395"/>
              <a:ext cx="32409" cy="27784"/>
            </a:xfrm>
            <a:custGeom>
              <a:avLst/>
              <a:gdLst/>
              <a:ahLst/>
              <a:cxnLst/>
              <a:rect l="l" t="t" r="r" b="b"/>
              <a:pathLst>
                <a:path w="953" h="817" extrusionOk="0">
                  <a:moveTo>
                    <a:pt x="35" y="748"/>
                  </a:moveTo>
                  <a:cubicBezTo>
                    <a:pt x="35" y="782"/>
                    <a:pt x="103" y="816"/>
                    <a:pt x="179" y="782"/>
                  </a:cubicBezTo>
                  <a:cubicBezTo>
                    <a:pt x="426" y="604"/>
                    <a:pt x="706" y="426"/>
                    <a:pt x="918" y="179"/>
                  </a:cubicBezTo>
                  <a:cubicBezTo>
                    <a:pt x="952" y="179"/>
                    <a:pt x="952" y="145"/>
                    <a:pt x="952" y="111"/>
                  </a:cubicBezTo>
                  <a:cubicBezTo>
                    <a:pt x="918" y="43"/>
                    <a:pt x="816" y="1"/>
                    <a:pt x="740" y="43"/>
                  </a:cubicBezTo>
                  <a:cubicBezTo>
                    <a:pt x="494" y="213"/>
                    <a:pt x="247" y="426"/>
                    <a:pt x="35" y="680"/>
                  </a:cubicBezTo>
                  <a:cubicBezTo>
                    <a:pt x="1" y="680"/>
                    <a:pt x="1" y="714"/>
                    <a:pt x="35" y="7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4" name="Google Shape;854;p32"/>
            <p:cNvSpPr/>
            <p:nvPr/>
          </p:nvSpPr>
          <p:spPr>
            <a:xfrm>
              <a:off x="5957530" y="4520547"/>
              <a:ext cx="30369" cy="31219"/>
            </a:xfrm>
            <a:custGeom>
              <a:avLst/>
              <a:gdLst/>
              <a:ahLst/>
              <a:cxnLst/>
              <a:rect l="l" t="t" r="r" b="b"/>
              <a:pathLst>
                <a:path w="893" h="918" extrusionOk="0">
                  <a:moveTo>
                    <a:pt x="0" y="850"/>
                  </a:moveTo>
                  <a:cubicBezTo>
                    <a:pt x="0" y="884"/>
                    <a:pt x="77" y="918"/>
                    <a:pt x="111" y="884"/>
                  </a:cubicBezTo>
                  <a:cubicBezTo>
                    <a:pt x="255" y="782"/>
                    <a:pt x="391" y="637"/>
                    <a:pt x="502" y="493"/>
                  </a:cubicBezTo>
                  <a:cubicBezTo>
                    <a:pt x="638" y="391"/>
                    <a:pt x="782" y="281"/>
                    <a:pt x="850" y="145"/>
                  </a:cubicBezTo>
                  <a:cubicBezTo>
                    <a:pt x="892" y="111"/>
                    <a:pt x="892" y="68"/>
                    <a:pt x="892" y="68"/>
                  </a:cubicBezTo>
                  <a:cubicBezTo>
                    <a:pt x="850" y="0"/>
                    <a:pt x="816" y="0"/>
                    <a:pt x="748" y="0"/>
                  </a:cubicBezTo>
                  <a:cubicBezTo>
                    <a:pt x="604" y="111"/>
                    <a:pt x="502" y="247"/>
                    <a:pt x="391" y="391"/>
                  </a:cubicBezTo>
                  <a:cubicBezTo>
                    <a:pt x="255" y="493"/>
                    <a:pt x="111" y="637"/>
                    <a:pt x="0" y="7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5" name="Google Shape;855;p32"/>
            <p:cNvSpPr/>
            <p:nvPr/>
          </p:nvSpPr>
          <p:spPr>
            <a:xfrm>
              <a:off x="5975724" y="4543366"/>
              <a:ext cx="25166" cy="25438"/>
            </a:xfrm>
            <a:custGeom>
              <a:avLst/>
              <a:gdLst/>
              <a:ahLst/>
              <a:cxnLst/>
              <a:rect l="l" t="t" r="r" b="b"/>
              <a:pathLst>
                <a:path w="740" h="748" extrusionOk="0">
                  <a:moveTo>
                    <a:pt x="1" y="671"/>
                  </a:moveTo>
                  <a:cubicBezTo>
                    <a:pt x="1" y="748"/>
                    <a:pt x="69" y="748"/>
                    <a:pt x="103" y="714"/>
                  </a:cubicBezTo>
                  <a:cubicBezTo>
                    <a:pt x="315" y="603"/>
                    <a:pt x="570" y="425"/>
                    <a:pt x="706" y="213"/>
                  </a:cubicBezTo>
                  <a:cubicBezTo>
                    <a:pt x="740" y="179"/>
                    <a:pt x="740" y="179"/>
                    <a:pt x="706" y="145"/>
                  </a:cubicBezTo>
                  <a:cubicBezTo>
                    <a:pt x="706" y="77"/>
                    <a:pt x="604" y="0"/>
                    <a:pt x="570" y="77"/>
                  </a:cubicBezTo>
                  <a:lnTo>
                    <a:pt x="35" y="603"/>
                  </a:lnTo>
                  <a:cubicBezTo>
                    <a:pt x="1" y="637"/>
                    <a:pt x="1" y="671"/>
                    <a:pt x="1" y="6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6" name="Google Shape;856;p32"/>
            <p:cNvSpPr/>
            <p:nvPr/>
          </p:nvSpPr>
          <p:spPr>
            <a:xfrm>
              <a:off x="6002317" y="4568770"/>
              <a:ext cx="24009" cy="28940"/>
            </a:xfrm>
            <a:custGeom>
              <a:avLst/>
              <a:gdLst/>
              <a:ahLst/>
              <a:cxnLst/>
              <a:rect l="l" t="t" r="r" b="b"/>
              <a:pathLst>
                <a:path w="706" h="851" extrusionOk="0">
                  <a:moveTo>
                    <a:pt x="0" y="774"/>
                  </a:moveTo>
                  <a:cubicBezTo>
                    <a:pt x="0" y="850"/>
                    <a:pt x="68" y="850"/>
                    <a:pt x="136" y="816"/>
                  </a:cubicBezTo>
                  <a:cubicBezTo>
                    <a:pt x="247" y="706"/>
                    <a:pt x="348" y="562"/>
                    <a:pt x="459" y="460"/>
                  </a:cubicBezTo>
                  <a:cubicBezTo>
                    <a:pt x="527" y="349"/>
                    <a:pt x="637" y="247"/>
                    <a:pt x="671" y="103"/>
                  </a:cubicBezTo>
                  <a:cubicBezTo>
                    <a:pt x="705" y="69"/>
                    <a:pt x="671" y="69"/>
                    <a:pt x="671" y="69"/>
                  </a:cubicBezTo>
                  <a:cubicBezTo>
                    <a:pt x="671" y="35"/>
                    <a:pt x="637" y="1"/>
                    <a:pt x="595" y="35"/>
                  </a:cubicBezTo>
                  <a:cubicBezTo>
                    <a:pt x="493" y="103"/>
                    <a:pt x="382" y="213"/>
                    <a:pt x="314" y="315"/>
                  </a:cubicBezTo>
                  <a:cubicBezTo>
                    <a:pt x="213" y="460"/>
                    <a:pt x="102" y="604"/>
                    <a:pt x="0" y="7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7" name="Google Shape;857;p32"/>
            <p:cNvSpPr/>
            <p:nvPr/>
          </p:nvSpPr>
          <p:spPr>
            <a:xfrm>
              <a:off x="6021362" y="4502625"/>
              <a:ext cx="27784" cy="33531"/>
            </a:xfrm>
            <a:custGeom>
              <a:avLst/>
              <a:gdLst/>
              <a:ahLst/>
              <a:cxnLst/>
              <a:rect l="l" t="t" r="r" b="b"/>
              <a:pathLst>
                <a:path w="817" h="986" extrusionOk="0">
                  <a:moveTo>
                    <a:pt x="1" y="918"/>
                  </a:moveTo>
                  <a:cubicBezTo>
                    <a:pt x="35" y="986"/>
                    <a:pt x="111" y="986"/>
                    <a:pt x="145" y="952"/>
                  </a:cubicBezTo>
                  <a:cubicBezTo>
                    <a:pt x="247" y="808"/>
                    <a:pt x="392" y="672"/>
                    <a:pt x="502" y="527"/>
                  </a:cubicBezTo>
                  <a:cubicBezTo>
                    <a:pt x="604" y="425"/>
                    <a:pt x="748" y="281"/>
                    <a:pt x="816" y="136"/>
                  </a:cubicBezTo>
                  <a:lnTo>
                    <a:pt x="816" y="68"/>
                  </a:lnTo>
                  <a:cubicBezTo>
                    <a:pt x="782" y="1"/>
                    <a:pt x="714" y="1"/>
                    <a:pt x="672" y="35"/>
                  </a:cubicBezTo>
                  <a:cubicBezTo>
                    <a:pt x="536" y="136"/>
                    <a:pt x="426" y="281"/>
                    <a:pt x="358" y="425"/>
                  </a:cubicBezTo>
                  <a:cubicBezTo>
                    <a:pt x="213" y="561"/>
                    <a:pt x="145" y="706"/>
                    <a:pt x="35" y="884"/>
                  </a:cubicBezTo>
                  <a:cubicBezTo>
                    <a:pt x="1" y="884"/>
                    <a:pt x="1" y="918"/>
                    <a:pt x="1" y="9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8" name="Google Shape;858;p32"/>
            <p:cNvSpPr/>
            <p:nvPr/>
          </p:nvSpPr>
          <p:spPr>
            <a:xfrm>
              <a:off x="6008099" y="4489328"/>
              <a:ext cx="23125" cy="31253"/>
            </a:xfrm>
            <a:custGeom>
              <a:avLst/>
              <a:gdLst/>
              <a:ahLst/>
              <a:cxnLst/>
              <a:rect l="l" t="t" r="r" b="b"/>
              <a:pathLst>
                <a:path w="680" h="919" extrusionOk="0">
                  <a:moveTo>
                    <a:pt x="0" y="816"/>
                  </a:moveTo>
                  <a:cubicBezTo>
                    <a:pt x="43" y="884"/>
                    <a:pt x="144" y="918"/>
                    <a:pt x="212" y="850"/>
                  </a:cubicBezTo>
                  <a:cubicBezTo>
                    <a:pt x="357" y="638"/>
                    <a:pt x="501" y="426"/>
                    <a:pt x="637" y="247"/>
                  </a:cubicBezTo>
                  <a:cubicBezTo>
                    <a:pt x="680" y="179"/>
                    <a:pt x="680" y="137"/>
                    <a:pt x="680" y="103"/>
                  </a:cubicBezTo>
                  <a:cubicBezTo>
                    <a:pt x="637" y="103"/>
                    <a:pt x="637" y="69"/>
                    <a:pt x="637" y="69"/>
                  </a:cubicBezTo>
                  <a:cubicBezTo>
                    <a:pt x="637" y="69"/>
                    <a:pt x="603" y="35"/>
                    <a:pt x="569" y="35"/>
                  </a:cubicBezTo>
                  <a:cubicBezTo>
                    <a:pt x="535" y="1"/>
                    <a:pt x="501" y="35"/>
                    <a:pt x="467" y="35"/>
                  </a:cubicBezTo>
                  <a:cubicBezTo>
                    <a:pt x="255" y="213"/>
                    <a:pt x="111" y="493"/>
                    <a:pt x="0" y="7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9" name="Google Shape;859;p32"/>
            <p:cNvSpPr/>
            <p:nvPr/>
          </p:nvSpPr>
          <p:spPr>
            <a:xfrm>
              <a:off x="6051424" y="4443418"/>
              <a:ext cx="20541" cy="31525"/>
            </a:xfrm>
            <a:custGeom>
              <a:avLst/>
              <a:gdLst/>
              <a:ahLst/>
              <a:cxnLst/>
              <a:rect l="l" t="t" r="r" b="b"/>
              <a:pathLst>
                <a:path w="604" h="927" extrusionOk="0">
                  <a:moveTo>
                    <a:pt x="0" y="850"/>
                  </a:moveTo>
                  <a:cubicBezTo>
                    <a:pt x="0" y="892"/>
                    <a:pt x="111" y="926"/>
                    <a:pt x="145" y="892"/>
                  </a:cubicBezTo>
                  <a:cubicBezTo>
                    <a:pt x="323" y="680"/>
                    <a:pt x="468" y="425"/>
                    <a:pt x="603" y="178"/>
                  </a:cubicBezTo>
                  <a:lnTo>
                    <a:pt x="603" y="111"/>
                  </a:lnTo>
                  <a:cubicBezTo>
                    <a:pt x="569" y="43"/>
                    <a:pt x="425" y="0"/>
                    <a:pt x="391" y="111"/>
                  </a:cubicBezTo>
                  <a:cubicBezTo>
                    <a:pt x="255" y="323"/>
                    <a:pt x="145" y="569"/>
                    <a:pt x="0" y="7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0" name="Google Shape;860;p32"/>
            <p:cNvSpPr/>
            <p:nvPr/>
          </p:nvSpPr>
          <p:spPr>
            <a:xfrm>
              <a:off x="5610857" y="4407302"/>
              <a:ext cx="30369" cy="13297"/>
            </a:xfrm>
            <a:custGeom>
              <a:avLst/>
              <a:gdLst/>
              <a:ahLst/>
              <a:cxnLst/>
              <a:rect l="l" t="t" r="r" b="b"/>
              <a:pathLst>
                <a:path w="893" h="391" extrusionOk="0">
                  <a:moveTo>
                    <a:pt x="1" y="357"/>
                  </a:moveTo>
                  <a:lnTo>
                    <a:pt x="1" y="391"/>
                  </a:lnTo>
                  <a:cubicBezTo>
                    <a:pt x="145" y="357"/>
                    <a:pt x="289" y="323"/>
                    <a:pt x="425" y="289"/>
                  </a:cubicBezTo>
                  <a:cubicBezTo>
                    <a:pt x="570" y="255"/>
                    <a:pt x="748" y="213"/>
                    <a:pt x="850" y="111"/>
                  </a:cubicBezTo>
                  <a:cubicBezTo>
                    <a:pt x="893" y="111"/>
                    <a:pt x="893" y="77"/>
                    <a:pt x="893" y="43"/>
                  </a:cubicBezTo>
                  <a:lnTo>
                    <a:pt x="850" y="0"/>
                  </a:lnTo>
                  <a:cubicBezTo>
                    <a:pt x="680" y="0"/>
                    <a:pt x="536" y="77"/>
                    <a:pt x="391" y="145"/>
                  </a:cubicBezTo>
                  <a:cubicBezTo>
                    <a:pt x="255" y="179"/>
                    <a:pt x="145" y="255"/>
                    <a:pt x="1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1" name="Google Shape;861;p32"/>
            <p:cNvSpPr/>
            <p:nvPr/>
          </p:nvSpPr>
          <p:spPr>
            <a:xfrm>
              <a:off x="5624154" y="4427809"/>
              <a:ext cx="30063" cy="13331"/>
            </a:xfrm>
            <a:custGeom>
              <a:avLst/>
              <a:gdLst/>
              <a:ahLst/>
              <a:cxnLst/>
              <a:rect l="l" t="t" r="r" b="b"/>
              <a:pathLst>
                <a:path w="884" h="392" extrusionOk="0">
                  <a:moveTo>
                    <a:pt x="0" y="357"/>
                  </a:moveTo>
                  <a:cubicBezTo>
                    <a:pt x="0" y="391"/>
                    <a:pt x="34" y="391"/>
                    <a:pt x="34" y="391"/>
                  </a:cubicBezTo>
                  <a:cubicBezTo>
                    <a:pt x="213" y="391"/>
                    <a:pt x="357" y="323"/>
                    <a:pt x="502" y="289"/>
                  </a:cubicBezTo>
                  <a:cubicBezTo>
                    <a:pt x="638" y="247"/>
                    <a:pt x="782" y="213"/>
                    <a:pt x="850" y="111"/>
                  </a:cubicBezTo>
                  <a:cubicBezTo>
                    <a:pt x="884" y="77"/>
                    <a:pt x="884" y="77"/>
                    <a:pt x="884" y="34"/>
                  </a:cubicBezTo>
                  <a:cubicBezTo>
                    <a:pt x="850" y="34"/>
                    <a:pt x="850" y="34"/>
                    <a:pt x="816" y="0"/>
                  </a:cubicBezTo>
                  <a:cubicBezTo>
                    <a:pt x="714" y="0"/>
                    <a:pt x="570" y="77"/>
                    <a:pt x="425" y="145"/>
                  </a:cubicBezTo>
                  <a:cubicBezTo>
                    <a:pt x="289" y="179"/>
                    <a:pt x="145" y="247"/>
                    <a:pt x="0" y="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2" name="Google Shape;862;p32"/>
            <p:cNvSpPr/>
            <p:nvPr/>
          </p:nvSpPr>
          <p:spPr>
            <a:xfrm>
              <a:off x="5724102" y="4446003"/>
              <a:ext cx="26628" cy="11869"/>
            </a:xfrm>
            <a:custGeom>
              <a:avLst/>
              <a:gdLst/>
              <a:ahLst/>
              <a:cxnLst/>
              <a:rect l="l" t="t" r="r" b="b"/>
              <a:pathLst>
                <a:path w="783" h="349" extrusionOk="0">
                  <a:moveTo>
                    <a:pt x="1" y="315"/>
                  </a:moveTo>
                  <a:lnTo>
                    <a:pt x="35" y="349"/>
                  </a:lnTo>
                  <a:cubicBezTo>
                    <a:pt x="179" y="315"/>
                    <a:pt x="281" y="281"/>
                    <a:pt x="391" y="281"/>
                  </a:cubicBezTo>
                  <a:cubicBezTo>
                    <a:pt x="493" y="247"/>
                    <a:pt x="638" y="247"/>
                    <a:pt x="706" y="179"/>
                  </a:cubicBezTo>
                  <a:cubicBezTo>
                    <a:pt x="748" y="179"/>
                    <a:pt x="782" y="102"/>
                    <a:pt x="748" y="68"/>
                  </a:cubicBezTo>
                  <a:lnTo>
                    <a:pt x="706" y="35"/>
                  </a:lnTo>
                  <a:cubicBezTo>
                    <a:pt x="570" y="1"/>
                    <a:pt x="459" y="35"/>
                    <a:pt x="357" y="68"/>
                  </a:cubicBezTo>
                  <a:cubicBezTo>
                    <a:pt x="213" y="102"/>
                    <a:pt x="111" y="179"/>
                    <a:pt x="1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3" name="Google Shape;863;p32"/>
            <p:cNvSpPr/>
            <p:nvPr/>
          </p:nvSpPr>
          <p:spPr>
            <a:xfrm>
              <a:off x="5675845" y="4482119"/>
              <a:ext cx="26628" cy="13331"/>
            </a:xfrm>
            <a:custGeom>
              <a:avLst/>
              <a:gdLst/>
              <a:ahLst/>
              <a:cxnLst/>
              <a:rect l="l" t="t" r="r" b="b"/>
              <a:pathLst>
                <a:path w="783" h="392" extrusionOk="0">
                  <a:moveTo>
                    <a:pt x="1" y="349"/>
                  </a:moveTo>
                  <a:cubicBezTo>
                    <a:pt x="43" y="391"/>
                    <a:pt x="43" y="391"/>
                    <a:pt x="77" y="391"/>
                  </a:cubicBezTo>
                  <a:cubicBezTo>
                    <a:pt x="213" y="391"/>
                    <a:pt x="358" y="349"/>
                    <a:pt x="502" y="281"/>
                  </a:cubicBezTo>
                  <a:cubicBezTo>
                    <a:pt x="604" y="281"/>
                    <a:pt x="715" y="247"/>
                    <a:pt x="783" y="136"/>
                  </a:cubicBezTo>
                  <a:lnTo>
                    <a:pt x="783" y="102"/>
                  </a:lnTo>
                  <a:cubicBezTo>
                    <a:pt x="783" y="68"/>
                    <a:pt x="749" y="68"/>
                    <a:pt x="749" y="68"/>
                  </a:cubicBezTo>
                  <a:cubicBezTo>
                    <a:pt x="638" y="0"/>
                    <a:pt x="536" y="68"/>
                    <a:pt x="426" y="102"/>
                  </a:cubicBezTo>
                  <a:cubicBezTo>
                    <a:pt x="290" y="179"/>
                    <a:pt x="179" y="247"/>
                    <a:pt x="43" y="281"/>
                  </a:cubicBezTo>
                  <a:cubicBezTo>
                    <a:pt x="1" y="315"/>
                    <a:pt x="1" y="349"/>
                    <a:pt x="1" y="3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4" name="Google Shape;864;p32"/>
            <p:cNvSpPr/>
            <p:nvPr/>
          </p:nvSpPr>
          <p:spPr>
            <a:xfrm>
              <a:off x="5677308" y="4534966"/>
              <a:ext cx="28906" cy="18262"/>
            </a:xfrm>
            <a:custGeom>
              <a:avLst/>
              <a:gdLst/>
              <a:ahLst/>
              <a:cxnLst/>
              <a:rect l="l" t="t" r="r" b="b"/>
              <a:pathLst>
                <a:path w="850" h="537" extrusionOk="0">
                  <a:moveTo>
                    <a:pt x="0" y="494"/>
                  </a:moveTo>
                  <a:lnTo>
                    <a:pt x="34" y="536"/>
                  </a:lnTo>
                  <a:cubicBezTo>
                    <a:pt x="170" y="536"/>
                    <a:pt x="349" y="494"/>
                    <a:pt x="493" y="426"/>
                  </a:cubicBezTo>
                  <a:cubicBezTo>
                    <a:pt x="638" y="392"/>
                    <a:pt x="850" y="324"/>
                    <a:pt x="850" y="179"/>
                  </a:cubicBezTo>
                  <a:lnTo>
                    <a:pt x="850" y="111"/>
                  </a:lnTo>
                  <a:cubicBezTo>
                    <a:pt x="850" y="69"/>
                    <a:pt x="807" y="69"/>
                    <a:pt x="773" y="35"/>
                  </a:cubicBezTo>
                  <a:cubicBezTo>
                    <a:pt x="638" y="1"/>
                    <a:pt x="493" y="179"/>
                    <a:pt x="383" y="247"/>
                  </a:cubicBezTo>
                  <a:cubicBezTo>
                    <a:pt x="281" y="324"/>
                    <a:pt x="136" y="358"/>
                    <a:pt x="34" y="460"/>
                  </a:cubicBezTo>
                  <a:cubicBezTo>
                    <a:pt x="0" y="460"/>
                    <a:pt x="0" y="494"/>
                    <a:pt x="0" y="4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5" name="Google Shape;865;p32"/>
            <p:cNvSpPr/>
            <p:nvPr/>
          </p:nvSpPr>
          <p:spPr>
            <a:xfrm>
              <a:off x="5632520" y="4601145"/>
              <a:ext cx="26628" cy="15609"/>
            </a:xfrm>
            <a:custGeom>
              <a:avLst/>
              <a:gdLst/>
              <a:ahLst/>
              <a:cxnLst/>
              <a:rect l="l" t="t" r="r" b="b"/>
              <a:pathLst>
                <a:path w="783" h="459" extrusionOk="0">
                  <a:moveTo>
                    <a:pt x="1" y="425"/>
                  </a:moveTo>
                  <a:cubicBezTo>
                    <a:pt x="43" y="459"/>
                    <a:pt x="43" y="459"/>
                    <a:pt x="77" y="459"/>
                  </a:cubicBezTo>
                  <a:cubicBezTo>
                    <a:pt x="179" y="425"/>
                    <a:pt x="324" y="391"/>
                    <a:pt x="468" y="323"/>
                  </a:cubicBezTo>
                  <a:cubicBezTo>
                    <a:pt x="570" y="289"/>
                    <a:pt x="714" y="247"/>
                    <a:pt x="782" y="145"/>
                  </a:cubicBezTo>
                  <a:lnTo>
                    <a:pt x="782" y="77"/>
                  </a:lnTo>
                  <a:cubicBezTo>
                    <a:pt x="748" y="0"/>
                    <a:pt x="714" y="0"/>
                    <a:pt x="680" y="0"/>
                  </a:cubicBezTo>
                  <a:cubicBezTo>
                    <a:pt x="570" y="34"/>
                    <a:pt x="468" y="111"/>
                    <a:pt x="392" y="179"/>
                  </a:cubicBezTo>
                  <a:cubicBezTo>
                    <a:pt x="290" y="247"/>
                    <a:pt x="145" y="323"/>
                    <a:pt x="43" y="391"/>
                  </a:cubicBezTo>
                  <a:cubicBezTo>
                    <a:pt x="1" y="391"/>
                    <a:pt x="1" y="425"/>
                    <a:pt x="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6" name="Google Shape;866;p32"/>
            <p:cNvSpPr/>
            <p:nvPr/>
          </p:nvSpPr>
          <p:spPr>
            <a:xfrm>
              <a:off x="5594091" y="4576013"/>
              <a:ext cx="26628" cy="15609"/>
            </a:xfrm>
            <a:custGeom>
              <a:avLst/>
              <a:gdLst/>
              <a:ahLst/>
              <a:cxnLst/>
              <a:rect l="l" t="t" r="r" b="b"/>
              <a:pathLst>
                <a:path w="783" h="459" extrusionOk="0">
                  <a:moveTo>
                    <a:pt x="1" y="425"/>
                  </a:moveTo>
                  <a:cubicBezTo>
                    <a:pt x="35" y="425"/>
                    <a:pt x="35" y="459"/>
                    <a:pt x="69" y="459"/>
                  </a:cubicBezTo>
                  <a:cubicBezTo>
                    <a:pt x="179" y="425"/>
                    <a:pt x="324" y="391"/>
                    <a:pt x="426" y="349"/>
                  </a:cubicBezTo>
                  <a:cubicBezTo>
                    <a:pt x="536" y="315"/>
                    <a:pt x="706" y="281"/>
                    <a:pt x="782" y="179"/>
                  </a:cubicBezTo>
                  <a:lnTo>
                    <a:pt x="782" y="68"/>
                  </a:lnTo>
                  <a:cubicBezTo>
                    <a:pt x="748" y="34"/>
                    <a:pt x="748" y="0"/>
                    <a:pt x="706" y="0"/>
                  </a:cubicBezTo>
                  <a:cubicBezTo>
                    <a:pt x="570" y="0"/>
                    <a:pt x="460" y="102"/>
                    <a:pt x="392" y="136"/>
                  </a:cubicBezTo>
                  <a:cubicBezTo>
                    <a:pt x="247" y="213"/>
                    <a:pt x="145" y="281"/>
                    <a:pt x="35" y="349"/>
                  </a:cubicBezTo>
                  <a:cubicBezTo>
                    <a:pt x="1" y="349"/>
                    <a:pt x="1" y="391"/>
                    <a:pt x="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7" name="Google Shape;867;p32"/>
            <p:cNvSpPr/>
            <p:nvPr/>
          </p:nvSpPr>
          <p:spPr>
            <a:xfrm>
              <a:off x="5562906" y="4619339"/>
              <a:ext cx="26322" cy="13331"/>
            </a:xfrm>
            <a:custGeom>
              <a:avLst/>
              <a:gdLst/>
              <a:ahLst/>
              <a:cxnLst/>
              <a:rect l="l" t="t" r="r" b="b"/>
              <a:pathLst>
                <a:path w="774" h="392" extrusionOk="0">
                  <a:moveTo>
                    <a:pt x="1" y="315"/>
                  </a:moveTo>
                  <a:cubicBezTo>
                    <a:pt x="1" y="349"/>
                    <a:pt x="34" y="349"/>
                    <a:pt x="68" y="349"/>
                  </a:cubicBezTo>
                  <a:cubicBezTo>
                    <a:pt x="281" y="391"/>
                    <a:pt x="638" y="349"/>
                    <a:pt x="740" y="136"/>
                  </a:cubicBezTo>
                  <a:cubicBezTo>
                    <a:pt x="774" y="102"/>
                    <a:pt x="774" y="102"/>
                    <a:pt x="774" y="68"/>
                  </a:cubicBezTo>
                  <a:cubicBezTo>
                    <a:pt x="740" y="34"/>
                    <a:pt x="706" y="0"/>
                    <a:pt x="638" y="0"/>
                  </a:cubicBezTo>
                  <a:cubicBezTo>
                    <a:pt x="561" y="34"/>
                    <a:pt x="459" y="102"/>
                    <a:pt x="391" y="136"/>
                  </a:cubicBezTo>
                  <a:cubicBezTo>
                    <a:pt x="281" y="179"/>
                    <a:pt x="179" y="213"/>
                    <a:pt x="68" y="247"/>
                  </a:cubicBezTo>
                  <a:cubicBezTo>
                    <a:pt x="1" y="247"/>
                    <a:pt x="1" y="281"/>
                    <a:pt x="1" y="3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8" name="Google Shape;868;p32"/>
            <p:cNvSpPr/>
            <p:nvPr/>
          </p:nvSpPr>
          <p:spPr>
            <a:xfrm>
              <a:off x="5531416" y="4582067"/>
              <a:ext cx="25472" cy="15643"/>
            </a:xfrm>
            <a:custGeom>
              <a:avLst/>
              <a:gdLst/>
              <a:ahLst/>
              <a:cxnLst/>
              <a:rect l="l" t="t" r="r" b="b"/>
              <a:pathLst>
                <a:path w="749" h="460" extrusionOk="0">
                  <a:moveTo>
                    <a:pt x="1" y="383"/>
                  </a:moveTo>
                  <a:cubicBezTo>
                    <a:pt x="43" y="425"/>
                    <a:pt x="77" y="459"/>
                    <a:pt x="111" y="459"/>
                  </a:cubicBezTo>
                  <a:cubicBezTo>
                    <a:pt x="213" y="383"/>
                    <a:pt x="323" y="349"/>
                    <a:pt x="425" y="315"/>
                  </a:cubicBezTo>
                  <a:cubicBezTo>
                    <a:pt x="536" y="281"/>
                    <a:pt x="680" y="247"/>
                    <a:pt x="714" y="137"/>
                  </a:cubicBezTo>
                  <a:cubicBezTo>
                    <a:pt x="748" y="103"/>
                    <a:pt x="748" y="69"/>
                    <a:pt x="748" y="35"/>
                  </a:cubicBezTo>
                  <a:cubicBezTo>
                    <a:pt x="714" y="1"/>
                    <a:pt x="714" y="1"/>
                    <a:pt x="638" y="1"/>
                  </a:cubicBezTo>
                  <a:cubicBezTo>
                    <a:pt x="536" y="1"/>
                    <a:pt x="468" y="69"/>
                    <a:pt x="357" y="137"/>
                  </a:cubicBezTo>
                  <a:cubicBezTo>
                    <a:pt x="255" y="171"/>
                    <a:pt x="145" y="247"/>
                    <a:pt x="43" y="349"/>
                  </a:cubicBezTo>
                  <a:cubicBezTo>
                    <a:pt x="1" y="349"/>
                    <a:pt x="1" y="383"/>
                    <a:pt x="1" y="3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9" name="Google Shape;869;p32"/>
            <p:cNvSpPr/>
            <p:nvPr/>
          </p:nvSpPr>
          <p:spPr>
            <a:xfrm>
              <a:off x="5519581" y="4514460"/>
              <a:ext cx="40775" cy="25472"/>
            </a:xfrm>
            <a:custGeom>
              <a:avLst/>
              <a:gdLst/>
              <a:ahLst/>
              <a:cxnLst/>
              <a:rect l="l" t="t" r="r" b="b"/>
              <a:pathLst>
                <a:path w="1199" h="749" extrusionOk="0">
                  <a:moveTo>
                    <a:pt x="0" y="714"/>
                  </a:moveTo>
                  <a:cubicBezTo>
                    <a:pt x="0" y="748"/>
                    <a:pt x="34" y="748"/>
                    <a:pt x="68" y="748"/>
                  </a:cubicBezTo>
                  <a:cubicBezTo>
                    <a:pt x="281" y="672"/>
                    <a:pt x="493" y="570"/>
                    <a:pt x="671" y="460"/>
                  </a:cubicBezTo>
                  <a:cubicBezTo>
                    <a:pt x="850" y="392"/>
                    <a:pt x="1062" y="324"/>
                    <a:pt x="1164" y="179"/>
                  </a:cubicBezTo>
                  <a:cubicBezTo>
                    <a:pt x="1198" y="145"/>
                    <a:pt x="1198" y="111"/>
                    <a:pt x="1198" y="111"/>
                  </a:cubicBezTo>
                  <a:cubicBezTo>
                    <a:pt x="1164" y="35"/>
                    <a:pt x="1130" y="1"/>
                    <a:pt x="1096" y="35"/>
                  </a:cubicBezTo>
                  <a:cubicBezTo>
                    <a:pt x="884" y="35"/>
                    <a:pt x="739" y="179"/>
                    <a:pt x="561" y="290"/>
                  </a:cubicBezTo>
                  <a:cubicBezTo>
                    <a:pt x="391" y="392"/>
                    <a:pt x="179" y="536"/>
                    <a:pt x="0" y="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0" name="Google Shape;870;p32"/>
            <p:cNvSpPr/>
            <p:nvPr/>
          </p:nvSpPr>
          <p:spPr>
            <a:xfrm>
              <a:off x="5600179" y="4524288"/>
              <a:ext cx="17956" cy="9556"/>
            </a:xfrm>
            <a:custGeom>
              <a:avLst/>
              <a:gdLst/>
              <a:ahLst/>
              <a:cxnLst/>
              <a:rect l="l" t="t" r="r" b="b"/>
              <a:pathLst>
                <a:path w="528" h="281" extrusionOk="0">
                  <a:moveTo>
                    <a:pt x="0" y="247"/>
                  </a:moveTo>
                  <a:lnTo>
                    <a:pt x="34" y="281"/>
                  </a:lnTo>
                  <a:cubicBezTo>
                    <a:pt x="102" y="281"/>
                    <a:pt x="213" y="247"/>
                    <a:pt x="281" y="213"/>
                  </a:cubicBezTo>
                  <a:cubicBezTo>
                    <a:pt x="357" y="213"/>
                    <a:pt x="459" y="213"/>
                    <a:pt x="493" y="137"/>
                  </a:cubicBezTo>
                  <a:cubicBezTo>
                    <a:pt x="527" y="103"/>
                    <a:pt x="527" y="69"/>
                    <a:pt x="493" y="69"/>
                  </a:cubicBezTo>
                  <a:cubicBezTo>
                    <a:pt x="493" y="35"/>
                    <a:pt x="493" y="35"/>
                    <a:pt x="459" y="35"/>
                  </a:cubicBezTo>
                  <a:cubicBezTo>
                    <a:pt x="391" y="1"/>
                    <a:pt x="315" y="35"/>
                    <a:pt x="247" y="69"/>
                  </a:cubicBezTo>
                  <a:cubicBezTo>
                    <a:pt x="179" y="103"/>
                    <a:pt x="68" y="137"/>
                    <a:pt x="0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1" name="Google Shape;871;p32"/>
            <p:cNvSpPr/>
            <p:nvPr/>
          </p:nvSpPr>
          <p:spPr>
            <a:xfrm>
              <a:off x="5571272" y="4480962"/>
              <a:ext cx="26628" cy="16800"/>
            </a:xfrm>
            <a:custGeom>
              <a:avLst/>
              <a:gdLst/>
              <a:ahLst/>
              <a:cxnLst/>
              <a:rect l="l" t="t" r="r" b="b"/>
              <a:pathLst>
                <a:path w="783" h="494" extrusionOk="0">
                  <a:moveTo>
                    <a:pt x="1" y="459"/>
                  </a:moveTo>
                  <a:lnTo>
                    <a:pt x="35" y="459"/>
                  </a:lnTo>
                  <a:cubicBezTo>
                    <a:pt x="69" y="493"/>
                    <a:pt x="69" y="493"/>
                    <a:pt x="145" y="493"/>
                  </a:cubicBezTo>
                  <a:cubicBezTo>
                    <a:pt x="213" y="493"/>
                    <a:pt x="281" y="459"/>
                    <a:pt x="315" y="459"/>
                  </a:cubicBezTo>
                  <a:cubicBezTo>
                    <a:pt x="460" y="383"/>
                    <a:pt x="604" y="315"/>
                    <a:pt x="706" y="247"/>
                  </a:cubicBezTo>
                  <a:cubicBezTo>
                    <a:pt x="740" y="213"/>
                    <a:pt x="782" y="136"/>
                    <a:pt x="740" y="102"/>
                  </a:cubicBezTo>
                  <a:lnTo>
                    <a:pt x="740" y="68"/>
                  </a:lnTo>
                  <a:lnTo>
                    <a:pt x="706" y="34"/>
                  </a:lnTo>
                  <a:cubicBezTo>
                    <a:pt x="672" y="0"/>
                    <a:pt x="604" y="0"/>
                    <a:pt x="528" y="34"/>
                  </a:cubicBezTo>
                  <a:cubicBezTo>
                    <a:pt x="426" y="102"/>
                    <a:pt x="315" y="170"/>
                    <a:pt x="213" y="247"/>
                  </a:cubicBezTo>
                  <a:cubicBezTo>
                    <a:pt x="179" y="281"/>
                    <a:pt x="145" y="315"/>
                    <a:pt x="69" y="349"/>
                  </a:cubicBezTo>
                  <a:cubicBezTo>
                    <a:pt x="35" y="383"/>
                    <a:pt x="35" y="383"/>
                    <a:pt x="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2" name="Google Shape;872;p32"/>
            <p:cNvSpPr/>
            <p:nvPr/>
          </p:nvSpPr>
          <p:spPr>
            <a:xfrm>
              <a:off x="5520737" y="4467665"/>
              <a:ext cx="26594" cy="14487"/>
            </a:xfrm>
            <a:custGeom>
              <a:avLst/>
              <a:gdLst/>
              <a:ahLst/>
              <a:cxnLst/>
              <a:rect l="l" t="t" r="r" b="b"/>
              <a:pathLst>
                <a:path w="782" h="426" extrusionOk="0">
                  <a:moveTo>
                    <a:pt x="0" y="391"/>
                  </a:moveTo>
                  <a:cubicBezTo>
                    <a:pt x="0" y="391"/>
                    <a:pt x="34" y="425"/>
                    <a:pt x="68" y="425"/>
                  </a:cubicBezTo>
                  <a:cubicBezTo>
                    <a:pt x="213" y="425"/>
                    <a:pt x="315" y="391"/>
                    <a:pt x="425" y="349"/>
                  </a:cubicBezTo>
                  <a:cubicBezTo>
                    <a:pt x="569" y="315"/>
                    <a:pt x="705" y="281"/>
                    <a:pt x="739" y="179"/>
                  </a:cubicBezTo>
                  <a:cubicBezTo>
                    <a:pt x="782" y="137"/>
                    <a:pt x="782" y="103"/>
                    <a:pt x="782" y="69"/>
                  </a:cubicBezTo>
                  <a:cubicBezTo>
                    <a:pt x="739" y="35"/>
                    <a:pt x="739" y="35"/>
                    <a:pt x="705" y="35"/>
                  </a:cubicBezTo>
                  <a:cubicBezTo>
                    <a:pt x="569" y="1"/>
                    <a:pt x="493" y="69"/>
                    <a:pt x="391" y="137"/>
                  </a:cubicBezTo>
                  <a:cubicBezTo>
                    <a:pt x="247" y="179"/>
                    <a:pt x="145" y="213"/>
                    <a:pt x="34" y="281"/>
                  </a:cubicBezTo>
                  <a:cubicBezTo>
                    <a:pt x="0" y="315"/>
                    <a:pt x="0" y="349"/>
                    <a:pt x="0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3" name="Google Shape;873;p32"/>
            <p:cNvSpPr/>
            <p:nvPr/>
          </p:nvSpPr>
          <p:spPr>
            <a:xfrm>
              <a:off x="5547297" y="4419443"/>
              <a:ext cx="28940" cy="16766"/>
            </a:xfrm>
            <a:custGeom>
              <a:avLst/>
              <a:gdLst/>
              <a:ahLst/>
              <a:cxnLst/>
              <a:rect l="l" t="t" r="r" b="b"/>
              <a:pathLst>
                <a:path w="851" h="493" extrusionOk="0">
                  <a:moveTo>
                    <a:pt x="1" y="459"/>
                  </a:moveTo>
                  <a:cubicBezTo>
                    <a:pt x="1" y="493"/>
                    <a:pt x="35" y="493"/>
                    <a:pt x="69" y="493"/>
                  </a:cubicBezTo>
                  <a:cubicBezTo>
                    <a:pt x="315" y="459"/>
                    <a:pt x="527" y="391"/>
                    <a:pt x="740" y="280"/>
                  </a:cubicBezTo>
                  <a:cubicBezTo>
                    <a:pt x="808" y="246"/>
                    <a:pt x="850" y="178"/>
                    <a:pt x="808" y="110"/>
                  </a:cubicBezTo>
                  <a:cubicBezTo>
                    <a:pt x="774" y="34"/>
                    <a:pt x="706" y="0"/>
                    <a:pt x="638" y="34"/>
                  </a:cubicBezTo>
                  <a:cubicBezTo>
                    <a:pt x="426" y="144"/>
                    <a:pt x="213" y="280"/>
                    <a:pt x="35" y="391"/>
                  </a:cubicBezTo>
                  <a:cubicBezTo>
                    <a:pt x="1" y="425"/>
                    <a:pt x="1" y="425"/>
                    <a:pt x="1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4" name="Google Shape;874;p32"/>
            <p:cNvSpPr/>
            <p:nvPr/>
          </p:nvSpPr>
          <p:spPr>
            <a:xfrm>
              <a:off x="5529103" y="4387068"/>
              <a:ext cx="37306" cy="16800"/>
            </a:xfrm>
            <a:custGeom>
              <a:avLst/>
              <a:gdLst/>
              <a:ahLst/>
              <a:cxnLst/>
              <a:rect l="l" t="t" r="r" b="b"/>
              <a:pathLst>
                <a:path w="1097" h="494" extrusionOk="0">
                  <a:moveTo>
                    <a:pt x="35" y="459"/>
                  </a:moveTo>
                  <a:cubicBezTo>
                    <a:pt x="35" y="493"/>
                    <a:pt x="35" y="493"/>
                    <a:pt x="69" y="493"/>
                  </a:cubicBezTo>
                  <a:cubicBezTo>
                    <a:pt x="247" y="459"/>
                    <a:pt x="425" y="383"/>
                    <a:pt x="604" y="349"/>
                  </a:cubicBezTo>
                  <a:cubicBezTo>
                    <a:pt x="748" y="315"/>
                    <a:pt x="918" y="281"/>
                    <a:pt x="1028" y="213"/>
                  </a:cubicBezTo>
                  <a:cubicBezTo>
                    <a:pt x="1062" y="170"/>
                    <a:pt x="1096" y="137"/>
                    <a:pt x="1062" y="103"/>
                  </a:cubicBezTo>
                  <a:cubicBezTo>
                    <a:pt x="1062" y="69"/>
                    <a:pt x="1028" y="35"/>
                    <a:pt x="995" y="35"/>
                  </a:cubicBezTo>
                  <a:cubicBezTo>
                    <a:pt x="672" y="1"/>
                    <a:pt x="281" y="247"/>
                    <a:pt x="35" y="425"/>
                  </a:cubicBezTo>
                  <a:cubicBezTo>
                    <a:pt x="35" y="425"/>
                    <a:pt x="1" y="459"/>
                    <a:pt x="35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5" name="Google Shape;875;p32"/>
            <p:cNvSpPr/>
            <p:nvPr/>
          </p:nvSpPr>
          <p:spPr>
            <a:xfrm>
              <a:off x="5769740" y="4514460"/>
              <a:ext cx="25472" cy="13331"/>
            </a:xfrm>
            <a:custGeom>
              <a:avLst/>
              <a:gdLst/>
              <a:ahLst/>
              <a:cxnLst/>
              <a:rect l="l" t="t" r="r" b="b"/>
              <a:pathLst>
                <a:path w="749" h="392" extrusionOk="0">
                  <a:moveTo>
                    <a:pt x="1" y="324"/>
                  </a:moveTo>
                  <a:cubicBezTo>
                    <a:pt x="43" y="358"/>
                    <a:pt x="77" y="392"/>
                    <a:pt x="77" y="358"/>
                  </a:cubicBezTo>
                  <a:cubicBezTo>
                    <a:pt x="179" y="324"/>
                    <a:pt x="256" y="290"/>
                    <a:pt x="358" y="247"/>
                  </a:cubicBezTo>
                  <a:cubicBezTo>
                    <a:pt x="426" y="213"/>
                    <a:pt x="536" y="213"/>
                    <a:pt x="638" y="213"/>
                  </a:cubicBezTo>
                  <a:cubicBezTo>
                    <a:pt x="680" y="179"/>
                    <a:pt x="714" y="179"/>
                    <a:pt x="714" y="145"/>
                  </a:cubicBezTo>
                  <a:cubicBezTo>
                    <a:pt x="714" y="111"/>
                    <a:pt x="748" y="111"/>
                    <a:pt x="714" y="77"/>
                  </a:cubicBezTo>
                  <a:lnTo>
                    <a:pt x="714" y="77"/>
                  </a:lnTo>
                  <a:cubicBezTo>
                    <a:pt x="714" y="35"/>
                    <a:pt x="680" y="1"/>
                    <a:pt x="638" y="1"/>
                  </a:cubicBezTo>
                  <a:cubicBezTo>
                    <a:pt x="392" y="1"/>
                    <a:pt x="179" y="145"/>
                    <a:pt x="43" y="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6" name="Google Shape;876;p32"/>
            <p:cNvSpPr/>
            <p:nvPr/>
          </p:nvSpPr>
          <p:spPr>
            <a:xfrm>
              <a:off x="5744609" y="4557819"/>
              <a:ext cx="30097" cy="15609"/>
            </a:xfrm>
            <a:custGeom>
              <a:avLst/>
              <a:gdLst/>
              <a:ahLst/>
              <a:cxnLst/>
              <a:rect l="l" t="t" r="r" b="b"/>
              <a:pathLst>
                <a:path w="885" h="459" extrusionOk="0">
                  <a:moveTo>
                    <a:pt x="1" y="425"/>
                  </a:moveTo>
                  <a:cubicBezTo>
                    <a:pt x="1" y="425"/>
                    <a:pt x="35" y="425"/>
                    <a:pt x="35" y="459"/>
                  </a:cubicBezTo>
                  <a:cubicBezTo>
                    <a:pt x="145" y="459"/>
                    <a:pt x="281" y="425"/>
                    <a:pt x="392" y="391"/>
                  </a:cubicBezTo>
                  <a:cubicBezTo>
                    <a:pt x="527" y="357"/>
                    <a:pt x="638" y="323"/>
                    <a:pt x="782" y="289"/>
                  </a:cubicBezTo>
                  <a:cubicBezTo>
                    <a:pt x="850" y="246"/>
                    <a:pt x="884" y="178"/>
                    <a:pt x="850" y="144"/>
                  </a:cubicBezTo>
                  <a:cubicBezTo>
                    <a:pt x="816" y="76"/>
                    <a:pt x="740" y="0"/>
                    <a:pt x="672" y="34"/>
                  </a:cubicBezTo>
                  <a:cubicBezTo>
                    <a:pt x="527" y="110"/>
                    <a:pt x="426" y="144"/>
                    <a:pt x="281" y="212"/>
                  </a:cubicBezTo>
                  <a:cubicBezTo>
                    <a:pt x="179" y="246"/>
                    <a:pt x="69" y="289"/>
                    <a:pt x="1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7" name="Google Shape;877;p32"/>
            <p:cNvSpPr/>
            <p:nvPr/>
          </p:nvSpPr>
          <p:spPr>
            <a:xfrm>
              <a:off x="5832450" y="4541054"/>
              <a:ext cx="20541" cy="15643"/>
            </a:xfrm>
            <a:custGeom>
              <a:avLst/>
              <a:gdLst/>
              <a:ahLst/>
              <a:cxnLst/>
              <a:rect l="l" t="t" r="r" b="b"/>
              <a:pathLst>
                <a:path w="604" h="460" extrusionOk="0">
                  <a:moveTo>
                    <a:pt x="34" y="425"/>
                  </a:moveTo>
                  <a:cubicBezTo>
                    <a:pt x="34" y="459"/>
                    <a:pt x="68" y="459"/>
                    <a:pt x="111" y="459"/>
                  </a:cubicBezTo>
                  <a:cubicBezTo>
                    <a:pt x="247" y="391"/>
                    <a:pt x="357" y="315"/>
                    <a:pt x="535" y="247"/>
                  </a:cubicBezTo>
                  <a:cubicBezTo>
                    <a:pt x="569" y="247"/>
                    <a:pt x="603" y="213"/>
                    <a:pt x="603" y="145"/>
                  </a:cubicBezTo>
                  <a:lnTo>
                    <a:pt x="603" y="102"/>
                  </a:lnTo>
                  <a:cubicBezTo>
                    <a:pt x="603" y="68"/>
                    <a:pt x="569" y="68"/>
                    <a:pt x="569" y="68"/>
                  </a:cubicBezTo>
                  <a:cubicBezTo>
                    <a:pt x="535" y="0"/>
                    <a:pt x="459" y="0"/>
                    <a:pt x="425" y="0"/>
                  </a:cubicBezTo>
                  <a:cubicBezTo>
                    <a:pt x="323" y="34"/>
                    <a:pt x="247" y="102"/>
                    <a:pt x="179" y="145"/>
                  </a:cubicBezTo>
                  <a:cubicBezTo>
                    <a:pt x="145" y="179"/>
                    <a:pt x="111" y="213"/>
                    <a:pt x="68" y="247"/>
                  </a:cubicBezTo>
                  <a:cubicBezTo>
                    <a:pt x="34" y="281"/>
                    <a:pt x="34" y="315"/>
                    <a:pt x="34" y="391"/>
                  </a:cubicBezTo>
                  <a:cubicBezTo>
                    <a:pt x="0" y="391"/>
                    <a:pt x="0" y="391"/>
                    <a:pt x="34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8" name="Google Shape;878;p32"/>
            <p:cNvSpPr/>
            <p:nvPr/>
          </p:nvSpPr>
          <p:spPr>
            <a:xfrm>
              <a:off x="5821738" y="4479500"/>
              <a:ext cx="31253" cy="21731"/>
            </a:xfrm>
            <a:custGeom>
              <a:avLst/>
              <a:gdLst/>
              <a:ahLst/>
              <a:cxnLst/>
              <a:rect l="l" t="t" r="r" b="b"/>
              <a:pathLst>
                <a:path w="919" h="639" extrusionOk="0">
                  <a:moveTo>
                    <a:pt x="1" y="570"/>
                  </a:moveTo>
                  <a:cubicBezTo>
                    <a:pt x="1" y="604"/>
                    <a:pt x="35" y="638"/>
                    <a:pt x="69" y="604"/>
                  </a:cubicBezTo>
                  <a:cubicBezTo>
                    <a:pt x="349" y="570"/>
                    <a:pt x="638" y="426"/>
                    <a:pt x="850" y="290"/>
                  </a:cubicBezTo>
                  <a:cubicBezTo>
                    <a:pt x="918" y="256"/>
                    <a:pt x="918" y="213"/>
                    <a:pt x="918" y="145"/>
                  </a:cubicBezTo>
                  <a:cubicBezTo>
                    <a:pt x="884" y="77"/>
                    <a:pt x="774" y="1"/>
                    <a:pt x="706" y="43"/>
                  </a:cubicBezTo>
                  <a:cubicBezTo>
                    <a:pt x="460" y="179"/>
                    <a:pt x="213" y="324"/>
                    <a:pt x="1" y="5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9" name="Google Shape;879;p32"/>
            <p:cNvSpPr/>
            <p:nvPr/>
          </p:nvSpPr>
          <p:spPr>
            <a:xfrm>
              <a:off x="5802387" y="4438793"/>
              <a:ext cx="24009" cy="10712"/>
            </a:xfrm>
            <a:custGeom>
              <a:avLst/>
              <a:gdLst/>
              <a:ahLst/>
              <a:cxnLst/>
              <a:rect l="l" t="t" r="r" b="b"/>
              <a:pathLst>
                <a:path w="706" h="315" extrusionOk="0">
                  <a:moveTo>
                    <a:pt x="1" y="280"/>
                  </a:moveTo>
                  <a:cubicBezTo>
                    <a:pt x="35" y="314"/>
                    <a:pt x="69" y="314"/>
                    <a:pt x="103" y="314"/>
                  </a:cubicBezTo>
                  <a:cubicBezTo>
                    <a:pt x="213" y="314"/>
                    <a:pt x="315" y="314"/>
                    <a:pt x="392" y="280"/>
                  </a:cubicBezTo>
                  <a:cubicBezTo>
                    <a:pt x="493" y="280"/>
                    <a:pt x="604" y="280"/>
                    <a:pt x="672" y="213"/>
                  </a:cubicBezTo>
                  <a:cubicBezTo>
                    <a:pt x="706" y="179"/>
                    <a:pt x="706" y="136"/>
                    <a:pt x="706" y="68"/>
                  </a:cubicBezTo>
                  <a:cubicBezTo>
                    <a:pt x="706" y="68"/>
                    <a:pt x="672" y="34"/>
                    <a:pt x="638" y="34"/>
                  </a:cubicBezTo>
                  <a:cubicBezTo>
                    <a:pt x="527" y="0"/>
                    <a:pt x="459" y="34"/>
                    <a:pt x="358" y="68"/>
                  </a:cubicBezTo>
                  <a:cubicBezTo>
                    <a:pt x="247" y="102"/>
                    <a:pt x="179" y="136"/>
                    <a:pt x="69" y="179"/>
                  </a:cubicBezTo>
                  <a:cubicBezTo>
                    <a:pt x="1" y="179"/>
                    <a:pt x="1" y="247"/>
                    <a:pt x="1" y="2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0" name="Google Shape;880;p32"/>
            <p:cNvSpPr/>
            <p:nvPr/>
          </p:nvSpPr>
          <p:spPr>
            <a:xfrm>
              <a:off x="5766271" y="4390536"/>
              <a:ext cx="28940" cy="14487"/>
            </a:xfrm>
            <a:custGeom>
              <a:avLst/>
              <a:gdLst/>
              <a:ahLst/>
              <a:cxnLst/>
              <a:rect l="l" t="t" r="r" b="b"/>
              <a:pathLst>
                <a:path w="851" h="426" extrusionOk="0">
                  <a:moveTo>
                    <a:pt x="35" y="357"/>
                  </a:moveTo>
                  <a:cubicBezTo>
                    <a:pt x="35" y="391"/>
                    <a:pt x="69" y="425"/>
                    <a:pt x="103" y="425"/>
                  </a:cubicBezTo>
                  <a:cubicBezTo>
                    <a:pt x="213" y="391"/>
                    <a:pt x="281" y="357"/>
                    <a:pt x="392" y="323"/>
                  </a:cubicBezTo>
                  <a:cubicBezTo>
                    <a:pt x="494" y="281"/>
                    <a:pt x="570" y="281"/>
                    <a:pt x="672" y="281"/>
                  </a:cubicBezTo>
                  <a:cubicBezTo>
                    <a:pt x="706" y="281"/>
                    <a:pt x="782" y="281"/>
                    <a:pt x="816" y="247"/>
                  </a:cubicBezTo>
                  <a:cubicBezTo>
                    <a:pt x="816" y="179"/>
                    <a:pt x="850" y="145"/>
                    <a:pt x="816" y="111"/>
                  </a:cubicBezTo>
                  <a:lnTo>
                    <a:pt x="816" y="111"/>
                  </a:lnTo>
                  <a:cubicBezTo>
                    <a:pt x="782" y="35"/>
                    <a:pt x="740" y="1"/>
                    <a:pt x="672" y="1"/>
                  </a:cubicBezTo>
                  <a:cubicBezTo>
                    <a:pt x="460" y="35"/>
                    <a:pt x="179" y="111"/>
                    <a:pt x="35" y="323"/>
                  </a:cubicBezTo>
                  <a:cubicBezTo>
                    <a:pt x="35" y="323"/>
                    <a:pt x="1" y="357"/>
                    <a:pt x="35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1" name="Google Shape;881;p32"/>
            <p:cNvSpPr/>
            <p:nvPr/>
          </p:nvSpPr>
          <p:spPr>
            <a:xfrm>
              <a:off x="5718049" y="4368874"/>
              <a:ext cx="26594" cy="13331"/>
            </a:xfrm>
            <a:custGeom>
              <a:avLst/>
              <a:gdLst/>
              <a:ahLst/>
              <a:cxnLst/>
              <a:rect l="l" t="t" r="r" b="b"/>
              <a:pathLst>
                <a:path w="782" h="392" extrusionOk="0">
                  <a:moveTo>
                    <a:pt x="0" y="357"/>
                  </a:moveTo>
                  <a:cubicBezTo>
                    <a:pt x="34" y="391"/>
                    <a:pt x="34" y="391"/>
                    <a:pt x="77" y="391"/>
                  </a:cubicBezTo>
                  <a:cubicBezTo>
                    <a:pt x="179" y="391"/>
                    <a:pt x="289" y="357"/>
                    <a:pt x="391" y="357"/>
                  </a:cubicBezTo>
                  <a:cubicBezTo>
                    <a:pt x="501" y="323"/>
                    <a:pt x="637" y="323"/>
                    <a:pt x="714" y="247"/>
                  </a:cubicBezTo>
                  <a:cubicBezTo>
                    <a:pt x="748" y="213"/>
                    <a:pt x="782" y="179"/>
                    <a:pt x="748" y="145"/>
                  </a:cubicBezTo>
                  <a:cubicBezTo>
                    <a:pt x="748" y="111"/>
                    <a:pt x="714" y="68"/>
                    <a:pt x="671" y="68"/>
                  </a:cubicBezTo>
                  <a:cubicBezTo>
                    <a:pt x="569" y="0"/>
                    <a:pt x="425" y="68"/>
                    <a:pt x="323" y="111"/>
                  </a:cubicBezTo>
                  <a:cubicBezTo>
                    <a:pt x="213" y="179"/>
                    <a:pt x="111" y="213"/>
                    <a:pt x="34" y="281"/>
                  </a:cubicBezTo>
                  <a:cubicBezTo>
                    <a:pt x="0" y="323"/>
                    <a:pt x="0" y="357"/>
                    <a:pt x="0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2" name="Google Shape;882;p32"/>
            <p:cNvSpPr/>
            <p:nvPr/>
          </p:nvSpPr>
          <p:spPr>
            <a:xfrm>
              <a:off x="5700127" y="4411043"/>
              <a:ext cx="26322" cy="15643"/>
            </a:xfrm>
            <a:custGeom>
              <a:avLst/>
              <a:gdLst/>
              <a:ahLst/>
              <a:cxnLst/>
              <a:rect l="l" t="t" r="r" b="b"/>
              <a:pathLst>
                <a:path w="774" h="460" extrusionOk="0">
                  <a:moveTo>
                    <a:pt x="1" y="425"/>
                  </a:moveTo>
                  <a:cubicBezTo>
                    <a:pt x="1" y="459"/>
                    <a:pt x="35" y="459"/>
                    <a:pt x="69" y="459"/>
                  </a:cubicBezTo>
                  <a:cubicBezTo>
                    <a:pt x="179" y="425"/>
                    <a:pt x="315" y="391"/>
                    <a:pt x="425" y="357"/>
                  </a:cubicBezTo>
                  <a:cubicBezTo>
                    <a:pt x="561" y="315"/>
                    <a:pt x="706" y="315"/>
                    <a:pt x="740" y="213"/>
                  </a:cubicBezTo>
                  <a:cubicBezTo>
                    <a:pt x="774" y="179"/>
                    <a:pt x="774" y="145"/>
                    <a:pt x="740" y="145"/>
                  </a:cubicBezTo>
                  <a:cubicBezTo>
                    <a:pt x="740" y="103"/>
                    <a:pt x="706" y="69"/>
                    <a:pt x="706" y="69"/>
                  </a:cubicBezTo>
                  <a:cubicBezTo>
                    <a:pt x="561" y="1"/>
                    <a:pt x="459" y="103"/>
                    <a:pt x="349" y="145"/>
                  </a:cubicBezTo>
                  <a:cubicBezTo>
                    <a:pt x="247" y="213"/>
                    <a:pt x="136" y="281"/>
                    <a:pt x="35" y="357"/>
                  </a:cubicBezTo>
                  <a:cubicBezTo>
                    <a:pt x="1" y="357"/>
                    <a:pt x="1" y="391"/>
                    <a:pt x="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3" name="Google Shape;883;p32"/>
            <p:cNvSpPr/>
            <p:nvPr/>
          </p:nvSpPr>
          <p:spPr>
            <a:xfrm>
              <a:off x="5662855" y="4371186"/>
              <a:ext cx="30097" cy="18228"/>
            </a:xfrm>
            <a:custGeom>
              <a:avLst/>
              <a:gdLst/>
              <a:ahLst/>
              <a:cxnLst/>
              <a:rect l="l" t="t" r="r" b="b"/>
              <a:pathLst>
                <a:path w="885" h="536" extrusionOk="0">
                  <a:moveTo>
                    <a:pt x="1" y="468"/>
                  </a:moveTo>
                  <a:cubicBezTo>
                    <a:pt x="1" y="502"/>
                    <a:pt x="35" y="536"/>
                    <a:pt x="69" y="536"/>
                  </a:cubicBezTo>
                  <a:cubicBezTo>
                    <a:pt x="213" y="502"/>
                    <a:pt x="349" y="425"/>
                    <a:pt x="493" y="357"/>
                  </a:cubicBezTo>
                  <a:cubicBezTo>
                    <a:pt x="638" y="289"/>
                    <a:pt x="774" y="255"/>
                    <a:pt x="850" y="145"/>
                  </a:cubicBezTo>
                  <a:cubicBezTo>
                    <a:pt x="884" y="111"/>
                    <a:pt x="884" y="111"/>
                    <a:pt x="884" y="77"/>
                  </a:cubicBezTo>
                  <a:cubicBezTo>
                    <a:pt x="884" y="77"/>
                    <a:pt x="850" y="43"/>
                    <a:pt x="808" y="43"/>
                  </a:cubicBezTo>
                  <a:cubicBezTo>
                    <a:pt x="672" y="0"/>
                    <a:pt x="527" y="77"/>
                    <a:pt x="383" y="179"/>
                  </a:cubicBezTo>
                  <a:cubicBezTo>
                    <a:pt x="247" y="255"/>
                    <a:pt x="103" y="323"/>
                    <a:pt x="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4" name="Google Shape;884;p32"/>
            <p:cNvSpPr/>
            <p:nvPr/>
          </p:nvSpPr>
          <p:spPr>
            <a:xfrm>
              <a:off x="5765115" y="4476065"/>
              <a:ext cx="19112" cy="10712"/>
            </a:xfrm>
            <a:custGeom>
              <a:avLst/>
              <a:gdLst/>
              <a:ahLst/>
              <a:cxnLst/>
              <a:rect l="l" t="t" r="r" b="b"/>
              <a:pathLst>
                <a:path w="562" h="315" extrusionOk="0">
                  <a:moveTo>
                    <a:pt x="1" y="212"/>
                  </a:moveTo>
                  <a:cubicBezTo>
                    <a:pt x="35" y="246"/>
                    <a:pt x="35" y="246"/>
                    <a:pt x="69" y="246"/>
                  </a:cubicBezTo>
                  <a:cubicBezTo>
                    <a:pt x="213" y="246"/>
                    <a:pt x="426" y="314"/>
                    <a:pt x="562" y="212"/>
                  </a:cubicBezTo>
                  <a:lnTo>
                    <a:pt x="562" y="102"/>
                  </a:lnTo>
                  <a:cubicBezTo>
                    <a:pt x="562" y="102"/>
                    <a:pt x="562" y="68"/>
                    <a:pt x="528" y="68"/>
                  </a:cubicBezTo>
                  <a:cubicBezTo>
                    <a:pt x="392" y="0"/>
                    <a:pt x="179" y="102"/>
                    <a:pt x="35" y="178"/>
                  </a:cubicBezTo>
                  <a:cubicBezTo>
                    <a:pt x="1" y="178"/>
                    <a:pt x="1" y="212"/>
                    <a:pt x="1" y="2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5" name="Google Shape;885;p32"/>
            <p:cNvSpPr/>
            <p:nvPr/>
          </p:nvSpPr>
          <p:spPr>
            <a:xfrm>
              <a:off x="5707336" y="4596520"/>
              <a:ext cx="26322" cy="16800"/>
            </a:xfrm>
            <a:custGeom>
              <a:avLst/>
              <a:gdLst/>
              <a:ahLst/>
              <a:cxnLst/>
              <a:rect l="l" t="t" r="r" b="b"/>
              <a:pathLst>
                <a:path w="774" h="494" extrusionOk="0">
                  <a:moveTo>
                    <a:pt x="1" y="425"/>
                  </a:moveTo>
                  <a:cubicBezTo>
                    <a:pt x="35" y="459"/>
                    <a:pt x="69" y="493"/>
                    <a:pt x="103" y="459"/>
                  </a:cubicBezTo>
                  <a:cubicBezTo>
                    <a:pt x="213" y="383"/>
                    <a:pt x="315" y="315"/>
                    <a:pt x="460" y="315"/>
                  </a:cubicBezTo>
                  <a:cubicBezTo>
                    <a:pt x="562" y="281"/>
                    <a:pt x="672" y="281"/>
                    <a:pt x="774" y="213"/>
                  </a:cubicBezTo>
                  <a:lnTo>
                    <a:pt x="774" y="136"/>
                  </a:lnTo>
                  <a:cubicBezTo>
                    <a:pt x="774" y="102"/>
                    <a:pt x="774" y="102"/>
                    <a:pt x="740" y="102"/>
                  </a:cubicBezTo>
                  <a:cubicBezTo>
                    <a:pt x="638" y="0"/>
                    <a:pt x="460" y="68"/>
                    <a:pt x="349" y="136"/>
                  </a:cubicBezTo>
                  <a:cubicBezTo>
                    <a:pt x="213" y="213"/>
                    <a:pt x="103" y="281"/>
                    <a:pt x="35" y="383"/>
                  </a:cubicBezTo>
                  <a:cubicBezTo>
                    <a:pt x="1" y="383"/>
                    <a:pt x="1" y="425"/>
                    <a:pt x="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6" name="Google Shape;886;p32"/>
            <p:cNvSpPr/>
            <p:nvPr/>
          </p:nvSpPr>
          <p:spPr>
            <a:xfrm>
              <a:off x="5902335" y="4482119"/>
              <a:ext cx="21731" cy="15643"/>
            </a:xfrm>
            <a:custGeom>
              <a:avLst/>
              <a:gdLst/>
              <a:ahLst/>
              <a:cxnLst/>
              <a:rect l="l" t="t" r="r" b="b"/>
              <a:pathLst>
                <a:path w="639" h="460" extrusionOk="0">
                  <a:moveTo>
                    <a:pt x="1" y="391"/>
                  </a:moveTo>
                  <a:cubicBezTo>
                    <a:pt x="1" y="425"/>
                    <a:pt x="1" y="425"/>
                    <a:pt x="35" y="425"/>
                  </a:cubicBezTo>
                  <a:cubicBezTo>
                    <a:pt x="137" y="459"/>
                    <a:pt x="281" y="391"/>
                    <a:pt x="392" y="349"/>
                  </a:cubicBezTo>
                  <a:cubicBezTo>
                    <a:pt x="494" y="281"/>
                    <a:pt x="638" y="213"/>
                    <a:pt x="638" y="68"/>
                  </a:cubicBezTo>
                  <a:cubicBezTo>
                    <a:pt x="604" y="68"/>
                    <a:pt x="604" y="68"/>
                    <a:pt x="604" y="34"/>
                  </a:cubicBezTo>
                  <a:lnTo>
                    <a:pt x="562" y="0"/>
                  </a:lnTo>
                  <a:cubicBezTo>
                    <a:pt x="460" y="0"/>
                    <a:pt x="392" y="68"/>
                    <a:pt x="315" y="136"/>
                  </a:cubicBezTo>
                  <a:cubicBezTo>
                    <a:pt x="213" y="213"/>
                    <a:pt x="69" y="247"/>
                    <a:pt x="1" y="3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7" name="Google Shape;887;p32"/>
            <p:cNvSpPr/>
            <p:nvPr/>
          </p:nvSpPr>
          <p:spPr>
            <a:xfrm>
              <a:off x="5875775" y="4441106"/>
              <a:ext cx="24009" cy="15609"/>
            </a:xfrm>
            <a:custGeom>
              <a:avLst/>
              <a:gdLst/>
              <a:ahLst/>
              <a:cxnLst/>
              <a:rect l="l" t="t" r="r" b="b"/>
              <a:pathLst>
                <a:path w="706" h="459" extrusionOk="0">
                  <a:moveTo>
                    <a:pt x="0" y="391"/>
                  </a:moveTo>
                  <a:cubicBezTo>
                    <a:pt x="0" y="425"/>
                    <a:pt x="34" y="459"/>
                    <a:pt x="111" y="425"/>
                  </a:cubicBezTo>
                  <a:cubicBezTo>
                    <a:pt x="213" y="391"/>
                    <a:pt x="323" y="357"/>
                    <a:pt x="425" y="323"/>
                  </a:cubicBezTo>
                  <a:cubicBezTo>
                    <a:pt x="536" y="280"/>
                    <a:pt x="638" y="246"/>
                    <a:pt x="672" y="145"/>
                  </a:cubicBezTo>
                  <a:cubicBezTo>
                    <a:pt x="706" y="111"/>
                    <a:pt x="706" y="111"/>
                    <a:pt x="672" y="68"/>
                  </a:cubicBezTo>
                  <a:cubicBezTo>
                    <a:pt x="672" y="68"/>
                    <a:pt x="638" y="34"/>
                    <a:pt x="604" y="34"/>
                  </a:cubicBezTo>
                  <a:cubicBezTo>
                    <a:pt x="493" y="0"/>
                    <a:pt x="425" y="68"/>
                    <a:pt x="323" y="111"/>
                  </a:cubicBezTo>
                  <a:cubicBezTo>
                    <a:pt x="213" y="179"/>
                    <a:pt x="145" y="246"/>
                    <a:pt x="34" y="280"/>
                  </a:cubicBezTo>
                  <a:cubicBezTo>
                    <a:pt x="0" y="323"/>
                    <a:pt x="0" y="357"/>
                    <a:pt x="0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8" name="Google Shape;888;p32"/>
            <p:cNvSpPr/>
            <p:nvPr/>
          </p:nvSpPr>
          <p:spPr>
            <a:xfrm>
              <a:off x="5935867" y="4435018"/>
              <a:ext cx="24281" cy="15643"/>
            </a:xfrm>
            <a:custGeom>
              <a:avLst/>
              <a:gdLst/>
              <a:ahLst/>
              <a:cxnLst/>
              <a:rect l="l" t="t" r="r" b="b"/>
              <a:pathLst>
                <a:path w="714" h="460" extrusionOk="0">
                  <a:moveTo>
                    <a:pt x="0" y="425"/>
                  </a:moveTo>
                  <a:cubicBezTo>
                    <a:pt x="0" y="459"/>
                    <a:pt x="43" y="459"/>
                    <a:pt x="77" y="459"/>
                  </a:cubicBezTo>
                  <a:cubicBezTo>
                    <a:pt x="179" y="391"/>
                    <a:pt x="289" y="358"/>
                    <a:pt x="391" y="324"/>
                  </a:cubicBezTo>
                  <a:cubicBezTo>
                    <a:pt x="468" y="324"/>
                    <a:pt x="603" y="290"/>
                    <a:pt x="680" y="213"/>
                  </a:cubicBezTo>
                  <a:cubicBezTo>
                    <a:pt x="714" y="179"/>
                    <a:pt x="714" y="145"/>
                    <a:pt x="714" y="111"/>
                  </a:cubicBezTo>
                  <a:cubicBezTo>
                    <a:pt x="714" y="77"/>
                    <a:pt x="680" y="35"/>
                    <a:pt x="637" y="35"/>
                  </a:cubicBezTo>
                  <a:cubicBezTo>
                    <a:pt x="536" y="1"/>
                    <a:pt x="391" y="111"/>
                    <a:pt x="289" y="145"/>
                  </a:cubicBezTo>
                  <a:cubicBezTo>
                    <a:pt x="179" y="213"/>
                    <a:pt x="111" y="290"/>
                    <a:pt x="0" y="3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9" name="Google Shape;889;p32"/>
            <p:cNvSpPr/>
            <p:nvPr/>
          </p:nvSpPr>
          <p:spPr>
            <a:xfrm>
              <a:off x="5882985" y="4402677"/>
              <a:ext cx="32681" cy="16766"/>
            </a:xfrm>
            <a:custGeom>
              <a:avLst/>
              <a:gdLst/>
              <a:ahLst/>
              <a:cxnLst/>
              <a:rect l="l" t="t" r="r" b="b"/>
              <a:pathLst>
                <a:path w="961" h="493" extrusionOk="0">
                  <a:moveTo>
                    <a:pt x="35" y="425"/>
                  </a:moveTo>
                  <a:cubicBezTo>
                    <a:pt x="35" y="459"/>
                    <a:pt x="69" y="493"/>
                    <a:pt x="111" y="459"/>
                  </a:cubicBezTo>
                  <a:cubicBezTo>
                    <a:pt x="247" y="391"/>
                    <a:pt x="426" y="349"/>
                    <a:pt x="570" y="315"/>
                  </a:cubicBezTo>
                  <a:cubicBezTo>
                    <a:pt x="672" y="281"/>
                    <a:pt x="816" y="315"/>
                    <a:pt x="918" y="213"/>
                  </a:cubicBezTo>
                  <a:cubicBezTo>
                    <a:pt x="918" y="179"/>
                    <a:pt x="961" y="136"/>
                    <a:pt x="918" y="102"/>
                  </a:cubicBezTo>
                  <a:cubicBezTo>
                    <a:pt x="918" y="102"/>
                    <a:pt x="918" y="68"/>
                    <a:pt x="884" y="68"/>
                  </a:cubicBezTo>
                  <a:cubicBezTo>
                    <a:pt x="782" y="0"/>
                    <a:pt x="604" y="68"/>
                    <a:pt x="460" y="102"/>
                  </a:cubicBezTo>
                  <a:cubicBezTo>
                    <a:pt x="324" y="179"/>
                    <a:pt x="179" y="247"/>
                    <a:pt x="35" y="349"/>
                  </a:cubicBezTo>
                  <a:cubicBezTo>
                    <a:pt x="1" y="349"/>
                    <a:pt x="1" y="391"/>
                    <a:pt x="35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0" name="Google Shape;890;p32"/>
            <p:cNvSpPr/>
            <p:nvPr/>
          </p:nvSpPr>
          <p:spPr>
            <a:xfrm>
              <a:off x="5855269" y="4372614"/>
              <a:ext cx="31525" cy="14487"/>
            </a:xfrm>
            <a:custGeom>
              <a:avLst/>
              <a:gdLst/>
              <a:ahLst/>
              <a:cxnLst/>
              <a:rect l="l" t="t" r="r" b="b"/>
              <a:pathLst>
                <a:path w="927" h="426" extrusionOk="0">
                  <a:moveTo>
                    <a:pt x="34" y="383"/>
                  </a:moveTo>
                  <a:cubicBezTo>
                    <a:pt x="34" y="383"/>
                    <a:pt x="77" y="426"/>
                    <a:pt x="111" y="426"/>
                  </a:cubicBezTo>
                  <a:cubicBezTo>
                    <a:pt x="357" y="349"/>
                    <a:pt x="671" y="349"/>
                    <a:pt x="884" y="171"/>
                  </a:cubicBezTo>
                  <a:cubicBezTo>
                    <a:pt x="884" y="171"/>
                    <a:pt x="926" y="137"/>
                    <a:pt x="884" y="103"/>
                  </a:cubicBezTo>
                  <a:cubicBezTo>
                    <a:pt x="884" y="69"/>
                    <a:pt x="850" y="35"/>
                    <a:pt x="816" y="35"/>
                  </a:cubicBezTo>
                  <a:cubicBezTo>
                    <a:pt x="569" y="1"/>
                    <a:pt x="323" y="171"/>
                    <a:pt x="77" y="281"/>
                  </a:cubicBezTo>
                  <a:cubicBezTo>
                    <a:pt x="34" y="281"/>
                    <a:pt x="0" y="349"/>
                    <a:pt x="34" y="3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1" name="Google Shape;891;p32"/>
            <p:cNvSpPr/>
            <p:nvPr/>
          </p:nvSpPr>
          <p:spPr>
            <a:xfrm>
              <a:off x="5956373" y="4406146"/>
              <a:ext cx="25472" cy="13297"/>
            </a:xfrm>
            <a:custGeom>
              <a:avLst/>
              <a:gdLst/>
              <a:ahLst/>
              <a:cxnLst/>
              <a:rect l="l" t="t" r="r" b="b"/>
              <a:pathLst>
                <a:path w="749" h="391" extrusionOk="0">
                  <a:moveTo>
                    <a:pt x="34" y="323"/>
                  </a:moveTo>
                  <a:cubicBezTo>
                    <a:pt x="34" y="357"/>
                    <a:pt x="77" y="391"/>
                    <a:pt x="145" y="357"/>
                  </a:cubicBezTo>
                  <a:cubicBezTo>
                    <a:pt x="289" y="289"/>
                    <a:pt x="459" y="247"/>
                    <a:pt x="638" y="247"/>
                  </a:cubicBezTo>
                  <a:cubicBezTo>
                    <a:pt x="714" y="247"/>
                    <a:pt x="748" y="179"/>
                    <a:pt x="748" y="111"/>
                  </a:cubicBezTo>
                  <a:cubicBezTo>
                    <a:pt x="714" y="77"/>
                    <a:pt x="672" y="0"/>
                    <a:pt x="604" y="0"/>
                  </a:cubicBezTo>
                  <a:cubicBezTo>
                    <a:pt x="391" y="0"/>
                    <a:pt x="213" y="111"/>
                    <a:pt x="34" y="213"/>
                  </a:cubicBezTo>
                  <a:cubicBezTo>
                    <a:pt x="0" y="247"/>
                    <a:pt x="0" y="289"/>
                    <a:pt x="34" y="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2" name="Google Shape;892;p32"/>
            <p:cNvSpPr/>
            <p:nvPr/>
          </p:nvSpPr>
          <p:spPr>
            <a:xfrm>
              <a:off x="5928623" y="4376083"/>
              <a:ext cx="25472" cy="12175"/>
            </a:xfrm>
            <a:custGeom>
              <a:avLst/>
              <a:gdLst/>
              <a:ahLst/>
              <a:cxnLst/>
              <a:rect l="l" t="t" r="r" b="b"/>
              <a:pathLst>
                <a:path w="749" h="358" extrusionOk="0">
                  <a:moveTo>
                    <a:pt x="1" y="324"/>
                  </a:moveTo>
                  <a:cubicBezTo>
                    <a:pt x="43" y="324"/>
                    <a:pt x="43" y="358"/>
                    <a:pt x="111" y="358"/>
                  </a:cubicBezTo>
                  <a:cubicBezTo>
                    <a:pt x="213" y="358"/>
                    <a:pt x="324" y="358"/>
                    <a:pt x="426" y="324"/>
                  </a:cubicBezTo>
                  <a:cubicBezTo>
                    <a:pt x="536" y="281"/>
                    <a:pt x="638" y="281"/>
                    <a:pt x="715" y="213"/>
                  </a:cubicBezTo>
                  <a:cubicBezTo>
                    <a:pt x="749" y="179"/>
                    <a:pt x="749" y="145"/>
                    <a:pt x="749" y="145"/>
                  </a:cubicBezTo>
                  <a:cubicBezTo>
                    <a:pt x="749" y="111"/>
                    <a:pt x="715" y="111"/>
                    <a:pt x="715" y="69"/>
                  </a:cubicBezTo>
                  <a:cubicBezTo>
                    <a:pt x="502" y="1"/>
                    <a:pt x="256" y="145"/>
                    <a:pt x="43" y="213"/>
                  </a:cubicBezTo>
                  <a:cubicBezTo>
                    <a:pt x="1" y="247"/>
                    <a:pt x="1" y="281"/>
                    <a:pt x="1" y="3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3" name="Google Shape;893;p32"/>
            <p:cNvSpPr/>
            <p:nvPr/>
          </p:nvSpPr>
          <p:spPr>
            <a:xfrm>
              <a:off x="6002317" y="4385639"/>
              <a:ext cx="33531" cy="13297"/>
            </a:xfrm>
            <a:custGeom>
              <a:avLst/>
              <a:gdLst/>
              <a:ahLst/>
              <a:cxnLst/>
              <a:rect l="l" t="t" r="r" b="b"/>
              <a:pathLst>
                <a:path w="986" h="391" extrusionOk="0">
                  <a:moveTo>
                    <a:pt x="34" y="357"/>
                  </a:moveTo>
                  <a:cubicBezTo>
                    <a:pt x="34" y="391"/>
                    <a:pt x="34" y="391"/>
                    <a:pt x="68" y="391"/>
                  </a:cubicBezTo>
                  <a:cubicBezTo>
                    <a:pt x="213" y="391"/>
                    <a:pt x="382" y="357"/>
                    <a:pt x="527" y="323"/>
                  </a:cubicBezTo>
                  <a:cubicBezTo>
                    <a:pt x="671" y="289"/>
                    <a:pt x="807" y="289"/>
                    <a:pt x="952" y="212"/>
                  </a:cubicBezTo>
                  <a:cubicBezTo>
                    <a:pt x="986" y="179"/>
                    <a:pt x="986" y="145"/>
                    <a:pt x="986" y="111"/>
                  </a:cubicBezTo>
                  <a:cubicBezTo>
                    <a:pt x="952" y="77"/>
                    <a:pt x="952" y="43"/>
                    <a:pt x="884" y="43"/>
                  </a:cubicBezTo>
                  <a:cubicBezTo>
                    <a:pt x="739" y="0"/>
                    <a:pt x="595" y="77"/>
                    <a:pt x="459" y="111"/>
                  </a:cubicBezTo>
                  <a:cubicBezTo>
                    <a:pt x="314" y="179"/>
                    <a:pt x="170" y="212"/>
                    <a:pt x="34" y="289"/>
                  </a:cubicBezTo>
                  <a:cubicBezTo>
                    <a:pt x="34" y="323"/>
                    <a:pt x="0" y="323"/>
                    <a:pt x="34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4" name="Google Shape;894;p32"/>
            <p:cNvSpPr/>
            <p:nvPr/>
          </p:nvSpPr>
          <p:spPr>
            <a:xfrm>
              <a:off x="6058634" y="4265457"/>
              <a:ext cx="49447" cy="187789"/>
            </a:xfrm>
            <a:custGeom>
              <a:avLst/>
              <a:gdLst/>
              <a:ahLst/>
              <a:cxnLst/>
              <a:rect l="l" t="t" r="r" b="b"/>
              <a:pathLst>
                <a:path w="1454" h="5522" extrusionOk="0">
                  <a:moveTo>
                    <a:pt x="425" y="4171"/>
                  </a:moveTo>
                  <a:cubicBezTo>
                    <a:pt x="604" y="4740"/>
                    <a:pt x="893" y="5165"/>
                    <a:pt x="1207" y="5522"/>
                  </a:cubicBezTo>
                  <a:cubicBezTo>
                    <a:pt x="1241" y="5276"/>
                    <a:pt x="1317" y="5063"/>
                    <a:pt x="1317" y="4808"/>
                  </a:cubicBezTo>
                  <a:cubicBezTo>
                    <a:pt x="1419" y="4248"/>
                    <a:pt x="1453" y="3713"/>
                    <a:pt x="1419" y="3109"/>
                  </a:cubicBezTo>
                  <a:lnTo>
                    <a:pt x="1419" y="2897"/>
                  </a:lnTo>
                  <a:cubicBezTo>
                    <a:pt x="1385" y="2472"/>
                    <a:pt x="1351" y="2048"/>
                    <a:pt x="1275" y="1699"/>
                  </a:cubicBezTo>
                  <a:cubicBezTo>
                    <a:pt x="1207" y="1410"/>
                    <a:pt x="1139" y="1164"/>
                    <a:pt x="1029" y="918"/>
                  </a:cubicBezTo>
                  <a:cubicBezTo>
                    <a:pt x="927" y="603"/>
                    <a:pt x="782" y="281"/>
                    <a:pt x="638" y="0"/>
                  </a:cubicBezTo>
                  <a:cubicBezTo>
                    <a:pt x="1" y="1835"/>
                    <a:pt x="77" y="3186"/>
                    <a:pt x="425" y="41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5" name="Google Shape;895;p32"/>
            <p:cNvSpPr/>
            <p:nvPr/>
          </p:nvSpPr>
          <p:spPr>
            <a:xfrm>
              <a:off x="6289749" y="4904458"/>
              <a:ext cx="38735" cy="31525"/>
            </a:xfrm>
            <a:custGeom>
              <a:avLst/>
              <a:gdLst/>
              <a:ahLst/>
              <a:cxnLst/>
              <a:rect l="l" t="t" r="r" b="b"/>
              <a:pathLst>
                <a:path w="1139" h="927" extrusionOk="0">
                  <a:moveTo>
                    <a:pt x="502" y="884"/>
                  </a:moveTo>
                  <a:cubicBezTo>
                    <a:pt x="680" y="927"/>
                    <a:pt x="850" y="884"/>
                    <a:pt x="960" y="748"/>
                  </a:cubicBezTo>
                  <a:cubicBezTo>
                    <a:pt x="1139" y="536"/>
                    <a:pt x="1062" y="290"/>
                    <a:pt x="850" y="145"/>
                  </a:cubicBezTo>
                  <a:cubicBezTo>
                    <a:pt x="782" y="77"/>
                    <a:pt x="714" y="77"/>
                    <a:pt x="638" y="35"/>
                  </a:cubicBezTo>
                  <a:cubicBezTo>
                    <a:pt x="468" y="1"/>
                    <a:pt x="289" y="77"/>
                    <a:pt x="145" y="213"/>
                  </a:cubicBezTo>
                  <a:cubicBezTo>
                    <a:pt x="1" y="392"/>
                    <a:pt x="77" y="672"/>
                    <a:pt x="289" y="816"/>
                  </a:cubicBezTo>
                  <a:cubicBezTo>
                    <a:pt x="357" y="850"/>
                    <a:pt x="425" y="884"/>
                    <a:pt x="502" y="88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6" name="Google Shape;896;p32"/>
            <p:cNvSpPr/>
            <p:nvPr/>
          </p:nvSpPr>
          <p:spPr>
            <a:xfrm>
              <a:off x="6091281" y="4850454"/>
              <a:ext cx="37306" cy="31219"/>
            </a:xfrm>
            <a:custGeom>
              <a:avLst/>
              <a:gdLst/>
              <a:ahLst/>
              <a:cxnLst/>
              <a:rect l="l" t="t" r="r" b="b"/>
              <a:pathLst>
                <a:path w="1097" h="918" extrusionOk="0">
                  <a:moveTo>
                    <a:pt x="493" y="884"/>
                  </a:moveTo>
                  <a:cubicBezTo>
                    <a:pt x="672" y="918"/>
                    <a:pt x="850" y="884"/>
                    <a:pt x="952" y="739"/>
                  </a:cubicBezTo>
                  <a:cubicBezTo>
                    <a:pt x="1096" y="527"/>
                    <a:pt x="1062" y="281"/>
                    <a:pt x="850" y="136"/>
                  </a:cubicBezTo>
                  <a:cubicBezTo>
                    <a:pt x="782" y="68"/>
                    <a:pt x="706" y="68"/>
                    <a:pt x="638" y="34"/>
                  </a:cubicBezTo>
                  <a:cubicBezTo>
                    <a:pt x="459" y="0"/>
                    <a:pt x="247" y="68"/>
                    <a:pt x="145" y="213"/>
                  </a:cubicBezTo>
                  <a:cubicBezTo>
                    <a:pt x="1" y="391"/>
                    <a:pt x="35" y="671"/>
                    <a:pt x="281" y="816"/>
                  </a:cubicBezTo>
                  <a:cubicBezTo>
                    <a:pt x="357" y="850"/>
                    <a:pt x="425" y="884"/>
                    <a:pt x="493" y="88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7" name="Google Shape;897;p32"/>
            <p:cNvSpPr/>
            <p:nvPr/>
          </p:nvSpPr>
          <p:spPr>
            <a:xfrm>
              <a:off x="5920257" y="4488172"/>
              <a:ext cx="604381" cy="500692"/>
            </a:xfrm>
            <a:custGeom>
              <a:avLst/>
              <a:gdLst/>
              <a:ahLst/>
              <a:cxnLst/>
              <a:rect l="l" t="t" r="r" b="b"/>
              <a:pathLst>
                <a:path w="17772" h="14723" extrusionOk="0">
                  <a:moveTo>
                    <a:pt x="15368" y="14612"/>
                  </a:moveTo>
                  <a:cubicBezTo>
                    <a:pt x="15793" y="14722"/>
                    <a:pt x="16217" y="14688"/>
                    <a:pt x="16676" y="14578"/>
                  </a:cubicBezTo>
                  <a:cubicBezTo>
                    <a:pt x="16676" y="14578"/>
                    <a:pt x="17772" y="5522"/>
                    <a:pt x="12853" y="1623"/>
                  </a:cubicBezTo>
                  <a:cubicBezTo>
                    <a:pt x="12709" y="1555"/>
                    <a:pt x="12607" y="1445"/>
                    <a:pt x="12463" y="1343"/>
                  </a:cubicBezTo>
                  <a:cubicBezTo>
                    <a:pt x="12140" y="1131"/>
                    <a:pt x="11792" y="952"/>
                    <a:pt x="11435" y="774"/>
                  </a:cubicBezTo>
                  <a:cubicBezTo>
                    <a:pt x="11401" y="740"/>
                    <a:pt x="11367" y="706"/>
                    <a:pt x="11290" y="706"/>
                  </a:cubicBezTo>
                  <a:cubicBezTo>
                    <a:pt x="11010" y="561"/>
                    <a:pt x="10764" y="460"/>
                    <a:pt x="10483" y="383"/>
                  </a:cubicBezTo>
                  <a:cubicBezTo>
                    <a:pt x="10305" y="349"/>
                    <a:pt x="10127" y="315"/>
                    <a:pt x="9948" y="281"/>
                  </a:cubicBezTo>
                  <a:cubicBezTo>
                    <a:pt x="9702" y="247"/>
                    <a:pt x="9455" y="213"/>
                    <a:pt x="9243" y="213"/>
                  </a:cubicBezTo>
                  <a:cubicBezTo>
                    <a:pt x="3857" y="1"/>
                    <a:pt x="1" y="8351"/>
                    <a:pt x="1" y="8351"/>
                  </a:cubicBezTo>
                  <a:cubicBezTo>
                    <a:pt x="1" y="8351"/>
                    <a:pt x="1241" y="9838"/>
                    <a:pt x="3152" y="10195"/>
                  </a:cubicBezTo>
                  <a:cubicBezTo>
                    <a:pt x="3968" y="10331"/>
                    <a:pt x="4885" y="10263"/>
                    <a:pt x="5879" y="9804"/>
                  </a:cubicBezTo>
                  <a:cubicBezTo>
                    <a:pt x="5879" y="9804"/>
                    <a:pt x="5913" y="9838"/>
                    <a:pt x="5913" y="9872"/>
                  </a:cubicBezTo>
                  <a:cubicBezTo>
                    <a:pt x="6091" y="10195"/>
                    <a:pt x="6941" y="11715"/>
                    <a:pt x="8852" y="12063"/>
                  </a:cubicBezTo>
                  <a:cubicBezTo>
                    <a:pt x="9634" y="12208"/>
                    <a:pt x="10585" y="12140"/>
                    <a:pt x="11758" y="11749"/>
                  </a:cubicBezTo>
                  <a:cubicBezTo>
                    <a:pt x="11758" y="11749"/>
                    <a:pt x="13278" y="14264"/>
                    <a:pt x="15368" y="146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8" name="Google Shape;898;p32"/>
            <p:cNvSpPr/>
            <p:nvPr/>
          </p:nvSpPr>
          <p:spPr>
            <a:xfrm>
              <a:off x="5920257" y="4461612"/>
              <a:ext cx="383979" cy="377891"/>
            </a:xfrm>
            <a:custGeom>
              <a:avLst/>
              <a:gdLst/>
              <a:ahLst/>
              <a:cxnLst/>
              <a:rect l="l" t="t" r="r" b="b"/>
              <a:pathLst>
                <a:path w="11291" h="11112" extrusionOk="0">
                  <a:moveTo>
                    <a:pt x="3152" y="10976"/>
                  </a:moveTo>
                  <a:cubicBezTo>
                    <a:pt x="3968" y="11112"/>
                    <a:pt x="4885" y="11044"/>
                    <a:pt x="5879" y="10585"/>
                  </a:cubicBezTo>
                  <a:cubicBezTo>
                    <a:pt x="5879" y="10585"/>
                    <a:pt x="5913" y="10619"/>
                    <a:pt x="5913" y="10653"/>
                  </a:cubicBezTo>
                  <a:cubicBezTo>
                    <a:pt x="6236" y="9200"/>
                    <a:pt x="7332" y="6337"/>
                    <a:pt x="11078" y="1733"/>
                  </a:cubicBezTo>
                  <a:lnTo>
                    <a:pt x="11290" y="1487"/>
                  </a:lnTo>
                  <a:cubicBezTo>
                    <a:pt x="11010" y="1342"/>
                    <a:pt x="10764" y="1241"/>
                    <a:pt x="10483" y="1164"/>
                  </a:cubicBezTo>
                  <a:cubicBezTo>
                    <a:pt x="10305" y="1130"/>
                    <a:pt x="10127" y="1096"/>
                    <a:pt x="9948" y="1062"/>
                  </a:cubicBezTo>
                  <a:cubicBezTo>
                    <a:pt x="4180" y="0"/>
                    <a:pt x="1" y="9132"/>
                    <a:pt x="1" y="9132"/>
                  </a:cubicBezTo>
                  <a:cubicBezTo>
                    <a:pt x="1" y="9132"/>
                    <a:pt x="1241" y="10619"/>
                    <a:pt x="3152" y="109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9" name="Google Shape;899;p32"/>
            <p:cNvSpPr/>
            <p:nvPr/>
          </p:nvSpPr>
          <p:spPr>
            <a:xfrm>
              <a:off x="6304202" y="4512147"/>
              <a:ext cx="221593" cy="476717"/>
            </a:xfrm>
            <a:custGeom>
              <a:avLst/>
              <a:gdLst/>
              <a:ahLst/>
              <a:cxnLst/>
              <a:rect l="l" t="t" r="r" b="b"/>
              <a:pathLst>
                <a:path w="6516" h="14018" extrusionOk="0">
                  <a:moveTo>
                    <a:pt x="4078" y="13907"/>
                  </a:moveTo>
                  <a:cubicBezTo>
                    <a:pt x="4503" y="14017"/>
                    <a:pt x="4927" y="13983"/>
                    <a:pt x="5386" y="13873"/>
                  </a:cubicBezTo>
                  <a:cubicBezTo>
                    <a:pt x="5386" y="13873"/>
                    <a:pt x="6516" y="4350"/>
                    <a:pt x="1173" y="638"/>
                  </a:cubicBezTo>
                  <a:cubicBezTo>
                    <a:pt x="850" y="426"/>
                    <a:pt x="502" y="247"/>
                    <a:pt x="145" y="69"/>
                  </a:cubicBezTo>
                  <a:cubicBezTo>
                    <a:pt x="111" y="35"/>
                    <a:pt x="77" y="1"/>
                    <a:pt x="0" y="1"/>
                  </a:cubicBezTo>
                  <a:cubicBezTo>
                    <a:pt x="255" y="460"/>
                    <a:pt x="468" y="884"/>
                    <a:pt x="637" y="1377"/>
                  </a:cubicBezTo>
                  <a:cubicBezTo>
                    <a:pt x="2515" y="6228"/>
                    <a:pt x="468" y="11044"/>
                    <a:pt x="468" y="11044"/>
                  </a:cubicBezTo>
                  <a:cubicBezTo>
                    <a:pt x="468" y="11044"/>
                    <a:pt x="1988" y="13559"/>
                    <a:pt x="4078" y="139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0" name="Google Shape;900;p32"/>
            <p:cNvSpPr/>
            <p:nvPr/>
          </p:nvSpPr>
          <p:spPr>
            <a:xfrm>
              <a:off x="6049112" y="4784309"/>
              <a:ext cx="7244" cy="26322"/>
            </a:xfrm>
            <a:custGeom>
              <a:avLst/>
              <a:gdLst/>
              <a:ahLst/>
              <a:cxnLst/>
              <a:rect l="l" t="t" r="r" b="b"/>
              <a:pathLst>
                <a:path w="213" h="774" extrusionOk="0">
                  <a:moveTo>
                    <a:pt x="0" y="773"/>
                  </a:moveTo>
                  <a:lnTo>
                    <a:pt x="34" y="773"/>
                  </a:lnTo>
                  <a:cubicBezTo>
                    <a:pt x="145" y="561"/>
                    <a:pt x="213" y="280"/>
                    <a:pt x="213" y="34"/>
                  </a:cubicBezTo>
                  <a:cubicBezTo>
                    <a:pt x="213" y="34"/>
                    <a:pt x="213" y="0"/>
                    <a:pt x="179" y="0"/>
                  </a:cubicBezTo>
                  <a:cubicBezTo>
                    <a:pt x="179" y="0"/>
                    <a:pt x="145" y="0"/>
                    <a:pt x="145" y="34"/>
                  </a:cubicBezTo>
                  <a:cubicBezTo>
                    <a:pt x="34" y="246"/>
                    <a:pt x="0" y="527"/>
                    <a:pt x="0" y="7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1" name="Google Shape;901;p32"/>
            <p:cNvSpPr/>
            <p:nvPr/>
          </p:nvSpPr>
          <p:spPr>
            <a:xfrm>
              <a:off x="6028605" y="4786588"/>
              <a:ext cx="11018" cy="27784"/>
            </a:xfrm>
            <a:custGeom>
              <a:avLst/>
              <a:gdLst/>
              <a:ahLst/>
              <a:cxnLst/>
              <a:rect l="l" t="t" r="r" b="b"/>
              <a:pathLst>
                <a:path w="324" h="817" extrusionOk="0">
                  <a:moveTo>
                    <a:pt x="77" y="816"/>
                  </a:moveTo>
                  <a:lnTo>
                    <a:pt x="77" y="816"/>
                  </a:lnTo>
                  <a:cubicBezTo>
                    <a:pt x="179" y="672"/>
                    <a:pt x="213" y="570"/>
                    <a:pt x="247" y="426"/>
                  </a:cubicBezTo>
                  <a:cubicBezTo>
                    <a:pt x="289" y="281"/>
                    <a:pt x="323" y="179"/>
                    <a:pt x="323" y="35"/>
                  </a:cubicBezTo>
                  <a:cubicBezTo>
                    <a:pt x="323" y="35"/>
                    <a:pt x="289" y="35"/>
                    <a:pt x="289" y="1"/>
                  </a:cubicBezTo>
                  <a:cubicBezTo>
                    <a:pt x="247" y="1"/>
                    <a:pt x="247" y="35"/>
                    <a:pt x="213" y="35"/>
                  </a:cubicBezTo>
                  <a:cubicBezTo>
                    <a:pt x="145" y="145"/>
                    <a:pt x="145" y="281"/>
                    <a:pt x="111" y="426"/>
                  </a:cubicBezTo>
                  <a:cubicBezTo>
                    <a:pt x="77" y="528"/>
                    <a:pt x="34" y="672"/>
                    <a:pt x="34" y="782"/>
                  </a:cubicBezTo>
                  <a:cubicBezTo>
                    <a:pt x="0" y="816"/>
                    <a:pt x="34" y="816"/>
                    <a:pt x="77" y="8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2" name="Google Shape;902;p32"/>
            <p:cNvSpPr/>
            <p:nvPr/>
          </p:nvSpPr>
          <p:spPr>
            <a:xfrm>
              <a:off x="6039590" y="4738365"/>
              <a:ext cx="14453" cy="26594"/>
            </a:xfrm>
            <a:custGeom>
              <a:avLst/>
              <a:gdLst/>
              <a:ahLst/>
              <a:cxnLst/>
              <a:rect l="l" t="t" r="r" b="b"/>
              <a:pathLst>
                <a:path w="425" h="782" extrusionOk="0">
                  <a:moveTo>
                    <a:pt x="68" y="748"/>
                  </a:moveTo>
                  <a:cubicBezTo>
                    <a:pt x="68" y="782"/>
                    <a:pt x="102" y="748"/>
                    <a:pt x="102" y="748"/>
                  </a:cubicBezTo>
                  <a:cubicBezTo>
                    <a:pt x="178" y="603"/>
                    <a:pt x="246" y="502"/>
                    <a:pt x="314" y="391"/>
                  </a:cubicBezTo>
                  <a:cubicBezTo>
                    <a:pt x="348" y="289"/>
                    <a:pt x="425" y="145"/>
                    <a:pt x="425" y="34"/>
                  </a:cubicBezTo>
                  <a:cubicBezTo>
                    <a:pt x="425" y="34"/>
                    <a:pt x="425" y="0"/>
                    <a:pt x="391" y="0"/>
                  </a:cubicBezTo>
                  <a:lnTo>
                    <a:pt x="348" y="0"/>
                  </a:lnTo>
                  <a:cubicBezTo>
                    <a:pt x="246" y="77"/>
                    <a:pt x="246" y="213"/>
                    <a:pt x="178" y="289"/>
                  </a:cubicBezTo>
                  <a:cubicBezTo>
                    <a:pt x="136" y="425"/>
                    <a:pt x="68" y="569"/>
                    <a:pt x="34" y="714"/>
                  </a:cubicBezTo>
                  <a:cubicBezTo>
                    <a:pt x="0" y="748"/>
                    <a:pt x="34" y="748"/>
                    <a:pt x="68" y="7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3" name="Google Shape;903;p32"/>
            <p:cNvSpPr/>
            <p:nvPr/>
          </p:nvSpPr>
          <p:spPr>
            <a:xfrm>
              <a:off x="6012996" y="4749349"/>
              <a:ext cx="14487" cy="22853"/>
            </a:xfrm>
            <a:custGeom>
              <a:avLst/>
              <a:gdLst/>
              <a:ahLst/>
              <a:cxnLst/>
              <a:rect l="l" t="t" r="r" b="b"/>
              <a:pathLst>
                <a:path w="426" h="672" extrusionOk="0">
                  <a:moveTo>
                    <a:pt x="34" y="671"/>
                  </a:moveTo>
                  <a:lnTo>
                    <a:pt x="68" y="637"/>
                  </a:lnTo>
                  <a:cubicBezTo>
                    <a:pt x="111" y="527"/>
                    <a:pt x="179" y="425"/>
                    <a:pt x="247" y="314"/>
                  </a:cubicBezTo>
                  <a:cubicBezTo>
                    <a:pt x="281" y="246"/>
                    <a:pt x="357" y="179"/>
                    <a:pt x="391" y="102"/>
                  </a:cubicBezTo>
                  <a:cubicBezTo>
                    <a:pt x="425" y="34"/>
                    <a:pt x="391" y="0"/>
                    <a:pt x="357" y="0"/>
                  </a:cubicBezTo>
                  <a:lnTo>
                    <a:pt x="281" y="0"/>
                  </a:lnTo>
                  <a:cubicBezTo>
                    <a:pt x="111" y="136"/>
                    <a:pt x="0" y="425"/>
                    <a:pt x="0" y="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4" name="Google Shape;904;p32"/>
            <p:cNvSpPr/>
            <p:nvPr/>
          </p:nvSpPr>
          <p:spPr>
            <a:xfrm>
              <a:off x="5991333" y="4773325"/>
              <a:ext cx="12175" cy="22853"/>
            </a:xfrm>
            <a:custGeom>
              <a:avLst/>
              <a:gdLst/>
              <a:ahLst/>
              <a:cxnLst/>
              <a:rect l="l" t="t" r="r" b="b"/>
              <a:pathLst>
                <a:path w="358" h="672" extrusionOk="0">
                  <a:moveTo>
                    <a:pt x="68" y="671"/>
                  </a:moveTo>
                  <a:lnTo>
                    <a:pt x="111" y="671"/>
                  </a:lnTo>
                  <a:cubicBezTo>
                    <a:pt x="145" y="569"/>
                    <a:pt x="179" y="459"/>
                    <a:pt x="213" y="357"/>
                  </a:cubicBezTo>
                  <a:cubicBezTo>
                    <a:pt x="247" y="281"/>
                    <a:pt x="357" y="179"/>
                    <a:pt x="323" y="68"/>
                  </a:cubicBezTo>
                  <a:cubicBezTo>
                    <a:pt x="323" y="34"/>
                    <a:pt x="281" y="34"/>
                    <a:pt x="247" y="34"/>
                  </a:cubicBezTo>
                  <a:cubicBezTo>
                    <a:pt x="247" y="0"/>
                    <a:pt x="247" y="34"/>
                    <a:pt x="213" y="34"/>
                  </a:cubicBezTo>
                  <a:cubicBezTo>
                    <a:pt x="111" y="68"/>
                    <a:pt x="111" y="213"/>
                    <a:pt x="68" y="323"/>
                  </a:cubicBezTo>
                  <a:cubicBezTo>
                    <a:pt x="34" y="425"/>
                    <a:pt x="0" y="535"/>
                    <a:pt x="34" y="637"/>
                  </a:cubicBezTo>
                  <a:cubicBezTo>
                    <a:pt x="34" y="671"/>
                    <a:pt x="34" y="671"/>
                    <a:pt x="68" y="6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5" name="Google Shape;905;p32"/>
            <p:cNvSpPr/>
            <p:nvPr/>
          </p:nvSpPr>
          <p:spPr>
            <a:xfrm>
              <a:off x="6086384" y="4710615"/>
              <a:ext cx="9828" cy="21697"/>
            </a:xfrm>
            <a:custGeom>
              <a:avLst/>
              <a:gdLst/>
              <a:ahLst/>
              <a:cxnLst/>
              <a:rect l="l" t="t" r="r" b="b"/>
              <a:pathLst>
                <a:path w="289" h="638" extrusionOk="0">
                  <a:moveTo>
                    <a:pt x="34" y="638"/>
                  </a:moveTo>
                  <a:lnTo>
                    <a:pt x="111" y="638"/>
                  </a:lnTo>
                  <a:cubicBezTo>
                    <a:pt x="145" y="536"/>
                    <a:pt x="179" y="426"/>
                    <a:pt x="213" y="324"/>
                  </a:cubicBezTo>
                  <a:cubicBezTo>
                    <a:pt x="247" y="256"/>
                    <a:pt x="289" y="145"/>
                    <a:pt x="247" y="77"/>
                  </a:cubicBezTo>
                  <a:cubicBezTo>
                    <a:pt x="247" y="43"/>
                    <a:pt x="247" y="1"/>
                    <a:pt x="213" y="1"/>
                  </a:cubicBezTo>
                  <a:cubicBezTo>
                    <a:pt x="179" y="1"/>
                    <a:pt x="145" y="1"/>
                    <a:pt x="145" y="43"/>
                  </a:cubicBezTo>
                  <a:cubicBezTo>
                    <a:pt x="77" y="111"/>
                    <a:pt x="77" y="213"/>
                    <a:pt x="77" y="290"/>
                  </a:cubicBezTo>
                  <a:lnTo>
                    <a:pt x="0" y="604"/>
                  </a:lnTo>
                  <a:cubicBezTo>
                    <a:pt x="0" y="638"/>
                    <a:pt x="34" y="638"/>
                    <a:pt x="34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6" name="Google Shape;906;p32"/>
            <p:cNvSpPr/>
            <p:nvPr/>
          </p:nvSpPr>
          <p:spPr>
            <a:xfrm>
              <a:off x="6084071" y="4744418"/>
              <a:ext cx="7244" cy="19384"/>
            </a:xfrm>
            <a:custGeom>
              <a:avLst/>
              <a:gdLst/>
              <a:ahLst/>
              <a:cxnLst/>
              <a:rect l="l" t="t" r="r" b="b"/>
              <a:pathLst>
                <a:path w="213" h="570" extrusionOk="0">
                  <a:moveTo>
                    <a:pt x="34" y="570"/>
                  </a:moveTo>
                  <a:cubicBezTo>
                    <a:pt x="34" y="570"/>
                    <a:pt x="68" y="570"/>
                    <a:pt x="68" y="536"/>
                  </a:cubicBezTo>
                  <a:cubicBezTo>
                    <a:pt x="102" y="391"/>
                    <a:pt x="213" y="247"/>
                    <a:pt x="213" y="69"/>
                  </a:cubicBezTo>
                  <a:cubicBezTo>
                    <a:pt x="213" y="35"/>
                    <a:pt x="213" y="1"/>
                    <a:pt x="179" y="1"/>
                  </a:cubicBezTo>
                  <a:cubicBezTo>
                    <a:pt x="145" y="1"/>
                    <a:pt x="102" y="1"/>
                    <a:pt x="68" y="35"/>
                  </a:cubicBezTo>
                  <a:cubicBezTo>
                    <a:pt x="0" y="179"/>
                    <a:pt x="0" y="357"/>
                    <a:pt x="0" y="536"/>
                  </a:cubicBezTo>
                  <a:cubicBezTo>
                    <a:pt x="0" y="536"/>
                    <a:pt x="0" y="570"/>
                    <a:pt x="34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7" name="Google Shape;907;p32"/>
            <p:cNvSpPr/>
            <p:nvPr/>
          </p:nvSpPr>
          <p:spPr>
            <a:xfrm>
              <a:off x="6096212" y="4782847"/>
              <a:ext cx="9556" cy="14487"/>
            </a:xfrm>
            <a:custGeom>
              <a:avLst/>
              <a:gdLst/>
              <a:ahLst/>
              <a:cxnLst/>
              <a:rect l="l" t="t" r="r" b="b"/>
              <a:pathLst>
                <a:path w="281" h="426" extrusionOk="0">
                  <a:moveTo>
                    <a:pt x="68" y="425"/>
                  </a:moveTo>
                  <a:lnTo>
                    <a:pt x="102" y="391"/>
                  </a:lnTo>
                  <a:cubicBezTo>
                    <a:pt x="136" y="289"/>
                    <a:pt x="280" y="145"/>
                    <a:pt x="212" y="43"/>
                  </a:cubicBezTo>
                  <a:cubicBezTo>
                    <a:pt x="212" y="1"/>
                    <a:pt x="212" y="1"/>
                    <a:pt x="170" y="1"/>
                  </a:cubicBezTo>
                  <a:lnTo>
                    <a:pt x="136" y="1"/>
                  </a:lnTo>
                  <a:cubicBezTo>
                    <a:pt x="68" y="43"/>
                    <a:pt x="68" y="111"/>
                    <a:pt x="68" y="145"/>
                  </a:cubicBezTo>
                  <a:cubicBezTo>
                    <a:pt x="34" y="213"/>
                    <a:pt x="34" y="289"/>
                    <a:pt x="0" y="357"/>
                  </a:cubicBezTo>
                  <a:cubicBezTo>
                    <a:pt x="0" y="391"/>
                    <a:pt x="34" y="391"/>
                    <a:pt x="68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8" name="Google Shape;908;p32"/>
            <p:cNvSpPr/>
            <p:nvPr/>
          </p:nvSpPr>
          <p:spPr>
            <a:xfrm>
              <a:off x="6120187" y="4692727"/>
              <a:ext cx="14453" cy="24009"/>
            </a:xfrm>
            <a:custGeom>
              <a:avLst/>
              <a:gdLst/>
              <a:ahLst/>
              <a:cxnLst/>
              <a:rect l="l" t="t" r="r" b="b"/>
              <a:pathLst>
                <a:path w="425" h="706" extrusionOk="0">
                  <a:moveTo>
                    <a:pt x="34" y="705"/>
                  </a:moveTo>
                  <a:lnTo>
                    <a:pt x="102" y="705"/>
                  </a:lnTo>
                  <a:cubicBezTo>
                    <a:pt x="178" y="603"/>
                    <a:pt x="246" y="459"/>
                    <a:pt x="280" y="357"/>
                  </a:cubicBezTo>
                  <a:cubicBezTo>
                    <a:pt x="314" y="246"/>
                    <a:pt x="425" y="145"/>
                    <a:pt x="357" y="34"/>
                  </a:cubicBezTo>
                  <a:lnTo>
                    <a:pt x="314" y="0"/>
                  </a:lnTo>
                  <a:lnTo>
                    <a:pt x="280" y="0"/>
                  </a:lnTo>
                  <a:cubicBezTo>
                    <a:pt x="144" y="34"/>
                    <a:pt x="144" y="179"/>
                    <a:pt x="102" y="280"/>
                  </a:cubicBezTo>
                  <a:cubicBezTo>
                    <a:pt x="68" y="391"/>
                    <a:pt x="34" y="527"/>
                    <a:pt x="0" y="637"/>
                  </a:cubicBezTo>
                  <a:cubicBezTo>
                    <a:pt x="0" y="671"/>
                    <a:pt x="0" y="705"/>
                    <a:pt x="34" y="7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9" name="Google Shape;909;p32"/>
            <p:cNvSpPr/>
            <p:nvPr/>
          </p:nvSpPr>
          <p:spPr>
            <a:xfrm>
              <a:off x="6098491" y="4671064"/>
              <a:ext cx="13331" cy="22853"/>
            </a:xfrm>
            <a:custGeom>
              <a:avLst/>
              <a:gdLst/>
              <a:ahLst/>
              <a:cxnLst/>
              <a:rect l="l" t="t" r="r" b="b"/>
              <a:pathLst>
                <a:path w="392" h="672" extrusionOk="0">
                  <a:moveTo>
                    <a:pt x="69" y="671"/>
                  </a:moveTo>
                  <a:lnTo>
                    <a:pt x="103" y="671"/>
                  </a:lnTo>
                  <a:cubicBezTo>
                    <a:pt x="179" y="569"/>
                    <a:pt x="213" y="459"/>
                    <a:pt x="281" y="357"/>
                  </a:cubicBezTo>
                  <a:cubicBezTo>
                    <a:pt x="315" y="280"/>
                    <a:pt x="392" y="178"/>
                    <a:pt x="392" y="68"/>
                  </a:cubicBezTo>
                  <a:cubicBezTo>
                    <a:pt x="392" y="34"/>
                    <a:pt x="358" y="34"/>
                    <a:pt x="315" y="0"/>
                  </a:cubicBezTo>
                  <a:cubicBezTo>
                    <a:pt x="281" y="0"/>
                    <a:pt x="281" y="0"/>
                    <a:pt x="247" y="34"/>
                  </a:cubicBezTo>
                  <a:cubicBezTo>
                    <a:pt x="179" y="68"/>
                    <a:pt x="145" y="178"/>
                    <a:pt x="103" y="280"/>
                  </a:cubicBezTo>
                  <a:cubicBezTo>
                    <a:pt x="69" y="391"/>
                    <a:pt x="35" y="493"/>
                    <a:pt x="1" y="603"/>
                  </a:cubicBezTo>
                  <a:cubicBezTo>
                    <a:pt x="1" y="637"/>
                    <a:pt x="35" y="671"/>
                    <a:pt x="69" y="6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0" name="Google Shape;910;p32"/>
            <p:cNvSpPr/>
            <p:nvPr/>
          </p:nvSpPr>
          <p:spPr>
            <a:xfrm>
              <a:off x="6054009" y="4685483"/>
              <a:ext cx="15643" cy="22853"/>
            </a:xfrm>
            <a:custGeom>
              <a:avLst/>
              <a:gdLst/>
              <a:ahLst/>
              <a:cxnLst/>
              <a:rect l="l" t="t" r="r" b="b"/>
              <a:pathLst>
                <a:path w="460" h="672" extrusionOk="0">
                  <a:moveTo>
                    <a:pt x="69" y="672"/>
                  </a:moveTo>
                  <a:lnTo>
                    <a:pt x="103" y="638"/>
                  </a:lnTo>
                  <a:cubicBezTo>
                    <a:pt x="179" y="527"/>
                    <a:pt x="213" y="426"/>
                    <a:pt x="281" y="358"/>
                  </a:cubicBezTo>
                  <a:cubicBezTo>
                    <a:pt x="315" y="281"/>
                    <a:pt x="426" y="213"/>
                    <a:pt x="426" y="103"/>
                  </a:cubicBezTo>
                  <a:cubicBezTo>
                    <a:pt x="459" y="69"/>
                    <a:pt x="426" y="35"/>
                    <a:pt x="349" y="1"/>
                  </a:cubicBezTo>
                  <a:cubicBezTo>
                    <a:pt x="349" y="1"/>
                    <a:pt x="315" y="1"/>
                    <a:pt x="281" y="35"/>
                  </a:cubicBezTo>
                  <a:cubicBezTo>
                    <a:pt x="213" y="69"/>
                    <a:pt x="137" y="213"/>
                    <a:pt x="103" y="281"/>
                  </a:cubicBezTo>
                  <a:cubicBezTo>
                    <a:pt x="69" y="392"/>
                    <a:pt x="35" y="493"/>
                    <a:pt x="1" y="604"/>
                  </a:cubicBezTo>
                  <a:cubicBezTo>
                    <a:pt x="1" y="638"/>
                    <a:pt x="35" y="638"/>
                    <a:pt x="69" y="6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1" name="Google Shape;911;p32"/>
            <p:cNvSpPr/>
            <p:nvPr/>
          </p:nvSpPr>
          <p:spPr>
            <a:xfrm>
              <a:off x="6021362" y="4688952"/>
              <a:ext cx="13331" cy="21697"/>
            </a:xfrm>
            <a:custGeom>
              <a:avLst/>
              <a:gdLst/>
              <a:ahLst/>
              <a:cxnLst/>
              <a:rect l="l" t="t" r="r" b="b"/>
              <a:pathLst>
                <a:path w="392" h="638" extrusionOk="0">
                  <a:moveTo>
                    <a:pt x="77" y="604"/>
                  </a:moveTo>
                  <a:cubicBezTo>
                    <a:pt x="111" y="638"/>
                    <a:pt x="145" y="604"/>
                    <a:pt x="145" y="604"/>
                  </a:cubicBezTo>
                  <a:cubicBezTo>
                    <a:pt x="179" y="502"/>
                    <a:pt x="213" y="391"/>
                    <a:pt x="247" y="290"/>
                  </a:cubicBezTo>
                  <a:cubicBezTo>
                    <a:pt x="290" y="213"/>
                    <a:pt x="392" y="145"/>
                    <a:pt x="358" y="43"/>
                  </a:cubicBezTo>
                  <a:cubicBezTo>
                    <a:pt x="358" y="43"/>
                    <a:pt x="324" y="1"/>
                    <a:pt x="290" y="1"/>
                  </a:cubicBezTo>
                  <a:lnTo>
                    <a:pt x="290" y="1"/>
                  </a:lnTo>
                  <a:cubicBezTo>
                    <a:pt x="145" y="1"/>
                    <a:pt x="111" y="145"/>
                    <a:pt x="77" y="256"/>
                  </a:cubicBezTo>
                  <a:cubicBezTo>
                    <a:pt x="35" y="357"/>
                    <a:pt x="1" y="468"/>
                    <a:pt x="35" y="570"/>
                  </a:cubicBezTo>
                  <a:cubicBezTo>
                    <a:pt x="35" y="604"/>
                    <a:pt x="77" y="604"/>
                    <a:pt x="77" y="6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2" name="Google Shape;912;p32"/>
            <p:cNvSpPr/>
            <p:nvPr/>
          </p:nvSpPr>
          <p:spPr>
            <a:xfrm>
              <a:off x="5982967" y="4709459"/>
              <a:ext cx="9556" cy="20541"/>
            </a:xfrm>
            <a:custGeom>
              <a:avLst/>
              <a:gdLst/>
              <a:ahLst/>
              <a:cxnLst/>
              <a:rect l="l" t="t" r="r" b="b"/>
              <a:pathLst>
                <a:path w="281" h="604" extrusionOk="0">
                  <a:moveTo>
                    <a:pt x="34" y="604"/>
                  </a:moveTo>
                  <a:cubicBezTo>
                    <a:pt x="68" y="604"/>
                    <a:pt x="68" y="604"/>
                    <a:pt x="102" y="570"/>
                  </a:cubicBezTo>
                  <a:cubicBezTo>
                    <a:pt x="102" y="502"/>
                    <a:pt x="144" y="392"/>
                    <a:pt x="212" y="324"/>
                  </a:cubicBezTo>
                  <a:cubicBezTo>
                    <a:pt x="246" y="213"/>
                    <a:pt x="280" y="145"/>
                    <a:pt x="280" y="77"/>
                  </a:cubicBezTo>
                  <a:cubicBezTo>
                    <a:pt x="280" y="35"/>
                    <a:pt x="246" y="1"/>
                    <a:pt x="212" y="1"/>
                  </a:cubicBezTo>
                  <a:lnTo>
                    <a:pt x="144" y="1"/>
                  </a:lnTo>
                  <a:cubicBezTo>
                    <a:pt x="68" y="77"/>
                    <a:pt x="68" y="179"/>
                    <a:pt x="34" y="247"/>
                  </a:cubicBezTo>
                  <a:cubicBezTo>
                    <a:pt x="34" y="358"/>
                    <a:pt x="0" y="460"/>
                    <a:pt x="0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3" name="Google Shape;913;p32"/>
            <p:cNvSpPr/>
            <p:nvPr/>
          </p:nvSpPr>
          <p:spPr>
            <a:xfrm>
              <a:off x="5960114" y="4734896"/>
              <a:ext cx="9590" cy="24009"/>
            </a:xfrm>
            <a:custGeom>
              <a:avLst/>
              <a:gdLst/>
              <a:ahLst/>
              <a:cxnLst/>
              <a:rect l="l" t="t" r="r" b="b"/>
              <a:pathLst>
                <a:path w="282" h="706" extrusionOk="0">
                  <a:moveTo>
                    <a:pt x="69" y="705"/>
                  </a:moveTo>
                  <a:cubicBezTo>
                    <a:pt x="69" y="705"/>
                    <a:pt x="103" y="705"/>
                    <a:pt x="103" y="671"/>
                  </a:cubicBezTo>
                  <a:cubicBezTo>
                    <a:pt x="137" y="604"/>
                    <a:pt x="179" y="459"/>
                    <a:pt x="213" y="349"/>
                  </a:cubicBezTo>
                  <a:cubicBezTo>
                    <a:pt x="247" y="247"/>
                    <a:pt x="281" y="179"/>
                    <a:pt x="281" y="68"/>
                  </a:cubicBezTo>
                  <a:lnTo>
                    <a:pt x="213" y="0"/>
                  </a:lnTo>
                  <a:cubicBezTo>
                    <a:pt x="179" y="0"/>
                    <a:pt x="179" y="34"/>
                    <a:pt x="137" y="34"/>
                  </a:cubicBezTo>
                  <a:cubicBezTo>
                    <a:pt x="69" y="102"/>
                    <a:pt x="69" y="213"/>
                    <a:pt x="69" y="315"/>
                  </a:cubicBezTo>
                  <a:cubicBezTo>
                    <a:pt x="35" y="425"/>
                    <a:pt x="1" y="561"/>
                    <a:pt x="1" y="671"/>
                  </a:cubicBezTo>
                  <a:cubicBezTo>
                    <a:pt x="1" y="705"/>
                    <a:pt x="35" y="705"/>
                    <a:pt x="69" y="7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4" name="Google Shape;914;p32"/>
            <p:cNvSpPr/>
            <p:nvPr/>
          </p:nvSpPr>
          <p:spPr>
            <a:xfrm>
              <a:off x="6008099" y="4720443"/>
              <a:ext cx="9828" cy="16800"/>
            </a:xfrm>
            <a:custGeom>
              <a:avLst/>
              <a:gdLst/>
              <a:ahLst/>
              <a:cxnLst/>
              <a:rect l="l" t="t" r="r" b="b"/>
              <a:pathLst>
                <a:path w="289" h="494" extrusionOk="0">
                  <a:moveTo>
                    <a:pt x="77" y="493"/>
                  </a:moveTo>
                  <a:cubicBezTo>
                    <a:pt x="77" y="493"/>
                    <a:pt x="111" y="493"/>
                    <a:pt x="111" y="459"/>
                  </a:cubicBezTo>
                  <a:cubicBezTo>
                    <a:pt x="178" y="425"/>
                    <a:pt x="212" y="349"/>
                    <a:pt x="212" y="247"/>
                  </a:cubicBezTo>
                  <a:cubicBezTo>
                    <a:pt x="255" y="179"/>
                    <a:pt x="289" y="103"/>
                    <a:pt x="255" y="35"/>
                  </a:cubicBezTo>
                  <a:cubicBezTo>
                    <a:pt x="212" y="1"/>
                    <a:pt x="212" y="1"/>
                    <a:pt x="178" y="1"/>
                  </a:cubicBezTo>
                  <a:lnTo>
                    <a:pt x="111" y="1"/>
                  </a:lnTo>
                  <a:cubicBezTo>
                    <a:pt x="77" y="69"/>
                    <a:pt x="77" y="137"/>
                    <a:pt x="77" y="213"/>
                  </a:cubicBezTo>
                  <a:cubicBezTo>
                    <a:pt x="77" y="281"/>
                    <a:pt x="43" y="349"/>
                    <a:pt x="0" y="425"/>
                  </a:cubicBezTo>
                  <a:cubicBezTo>
                    <a:pt x="0" y="459"/>
                    <a:pt x="43" y="493"/>
                    <a:pt x="77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5" name="Google Shape;915;p32"/>
            <p:cNvSpPr/>
            <p:nvPr/>
          </p:nvSpPr>
          <p:spPr>
            <a:xfrm>
              <a:off x="5968514" y="4757715"/>
              <a:ext cx="9556" cy="24009"/>
            </a:xfrm>
            <a:custGeom>
              <a:avLst/>
              <a:gdLst/>
              <a:ahLst/>
              <a:cxnLst/>
              <a:rect l="l" t="t" r="r" b="b"/>
              <a:pathLst>
                <a:path w="281" h="706" extrusionOk="0">
                  <a:moveTo>
                    <a:pt x="34" y="706"/>
                  </a:moveTo>
                  <a:cubicBezTo>
                    <a:pt x="68" y="706"/>
                    <a:pt x="68" y="672"/>
                    <a:pt x="68" y="672"/>
                  </a:cubicBezTo>
                  <a:cubicBezTo>
                    <a:pt x="102" y="570"/>
                    <a:pt x="145" y="459"/>
                    <a:pt x="179" y="357"/>
                  </a:cubicBezTo>
                  <a:cubicBezTo>
                    <a:pt x="213" y="247"/>
                    <a:pt x="281" y="145"/>
                    <a:pt x="247" y="34"/>
                  </a:cubicBezTo>
                  <a:cubicBezTo>
                    <a:pt x="247" y="0"/>
                    <a:pt x="247" y="0"/>
                    <a:pt x="213" y="0"/>
                  </a:cubicBezTo>
                  <a:lnTo>
                    <a:pt x="145" y="0"/>
                  </a:lnTo>
                  <a:cubicBezTo>
                    <a:pt x="68" y="68"/>
                    <a:pt x="68" y="213"/>
                    <a:pt x="34" y="281"/>
                  </a:cubicBezTo>
                  <a:cubicBezTo>
                    <a:pt x="34" y="425"/>
                    <a:pt x="0" y="527"/>
                    <a:pt x="0" y="672"/>
                  </a:cubicBezTo>
                  <a:cubicBezTo>
                    <a:pt x="0" y="672"/>
                    <a:pt x="34" y="672"/>
                    <a:pt x="34" y="7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6" name="Google Shape;916;p32"/>
            <p:cNvSpPr/>
            <p:nvPr/>
          </p:nvSpPr>
          <p:spPr>
            <a:xfrm>
              <a:off x="6112944" y="4736053"/>
              <a:ext cx="10746" cy="16800"/>
            </a:xfrm>
            <a:custGeom>
              <a:avLst/>
              <a:gdLst/>
              <a:ahLst/>
              <a:cxnLst/>
              <a:rect l="l" t="t" r="r" b="b"/>
              <a:pathLst>
                <a:path w="316" h="494" extrusionOk="0">
                  <a:moveTo>
                    <a:pt x="35" y="493"/>
                  </a:moveTo>
                  <a:cubicBezTo>
                    <a:pt x="69" y="493"/>
                    <a:pt x="69" y="493"/>
                    <a:pt x="103" y="459"/>
                  </a:cubicBezTo>
                  <a:cubicBezTo>
                    <a:pt x="145" y="391"/>
                    <a:pt x="179" y="315"/>
                    <a:pt x="213" y="247"/>
                  </a:cubicBezTo>
                  <a:cubicBezTo>
                    <a:pt x="247" y="213"/>
                    <a:pt x="281" y="145"/>
                    <a:pt x="315" y="68"/>
                  </a:cubicBezTo>
                  <a:cubicBezTo>
                    <a:pt x="315" y="34"/>
                    <a:pt x="281" y="34"/>
                    <a:pt x="247" y="0"/>
                  </a:cubicBezTo>
                  <a:cubicBezTo>
                    <a:pt x="247" y="0"/>
                    <a:pt x="213" y="0"/>
                    <a:pt x="213" y="34"/>
                  </a:cubicBezTo>
                  <a:cubicBezTo>
                    <a:pt x="145" y="68"/>
                    <a:pt x="103" y="145"/>
                    <a:pt x="69" y="213"/>
                  </a:cubicBezTo>
                  <a:cubicBezTo>
                    <a:pt x="35" y="281"/>
                    <a:pt x="35" y="391"/>
                    <a:pt x="1" y="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7" name="Google Shape;917;p32"/>
            <p:cNvSpPr/>
            <p:nvPr/>
          </p:nvSpPr>
          <p:spPr>
            <a:xfrm>
              <a:off x="6163513" y="4658924"/>
              <a:ext cx="9556" cy="19384"/>
            </a:xfrm>
            <a:custGeom>
              <a:avLst/>
              <a:gdLst/>
              <a:ahLst/>
              <a:cxnLst/>
              <a:rect l="l" t="t" r="r" b="b"/>
              <a:pathLst>
                <a:path w="281" h="570" extrusionOk="0">
                  <a:moveTo>
                    <a:pt x="34" y="569"/>
                  </a:moveTo>
                  <a:lnTo>
                    <a:pt x="68" y="569"/>
                  </a:lnTo>
                  <a:cubicBezTo>
                    <a:pt x="145" y="391"/>
                    <a:pt x="281" y="213"/>
                    <a:pt x="281" y="34"/>
                  </a:cubicBezTo>
                  <a:cubicBezTo>
                    <a:pt x="281" y="34"/>
                    <a:pt x="281" y="0"/>
                    <a:pt x="247" y="0"/>
                  </a:cubicBezTo>
                  <a:lnTo>
                    <a:pt x="213" y="34"/>
                  </a:lnTo>
                  <a:cubicBezTo>
                    <a:pt x="68" y="145"/>
                    <a:pt x="68" y="357"/>
                    <a:pt x="0" y="535"/>
                  </a:cubicBezTo>
                  <a:cubicBezTo>
                    <a:pt x="0" y="569"/>
                    <a:pt x="0" y="569"/>
                    <a:pt x="34" y="5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8" name="Google Shape;918;p32"/>
            <p:cNvSpPr/>
            <p:nvPr/>
          </p:nvSpPr>
          <p:spPr>
            <a:xfrm>
              <a:off x="6134607" y="4644470"/>
              <a:ext cx="14487" cy="18228"/>
            </a:xfrm>
            <a:custGeom>
              <a:avLst/>
              <a:gdLst/>
              <a:ahLst/>
              <a:cxnLst/>
              <a:rect l="l" t="t" r="r" b="b"/>
              <a:pathLst>
                <a:path w="426" h="536" extrusionOk="0">
                  <a:moveTo>
                    <a:pt x="69" y="536"/>
                  </a:moveTo>
                  <a:lnTo>
                    <a:pt x="103" y="536"/>
                  </a:lnTo>
                  <a:cubicBezTo>
                    <a:pt x="247" y="425"/>
                    <a:pt x="358" y="289"/>
                    <a:pt x="392" y="145"/>
                  </a:cubicBezTo>
                  <a:cubicBezTo>
                    <a:pt x="426" y="111"/>
                    <a:pt x="392" y="77"/>
                    <a:pt x="358" y="34"/>
                  </a:cubicBezTo>
                  <a:cubicBezTo>
                    <a:pt x="358" y="34"/>
                    <a:pt x="358" y="0"/>
                    <a:pt x="315" y="0"/>
                  </a:cubicBezTo>
                  <a:cubicBezTo>
                    <a:pt x="247" y="0"/>
                    <a:pt x="213" y="77"/>
                    <a:pt x="213" y="145"/>
                  </a:cubicBezTo>
                  <a:cubicBezTo>
                    <a:pt x="179" y="247"/>
                    <a:pt x="103" y="357"/>
                    <a:pt x="35" y="459"/>
                  </a:cubicBezTo>
                  <a:cubicBezTo>
                    <a:pt x="1" y="502"/>
                    <a:pt x="35" y="536"/>
                    <a:pt x="69" y="5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9" name="Google Shape;919;p32"/>
            <p:cNvSpPr/>
            <p:nvPr/>
          </p:nvSpPr>
          <p:spPr>
            <a:xfrm>
              <a:off x="6097334" y="4633792"/>
              <a:ext cx="14487" cy="16766"/>
            </a:xfrm>
            <a:custGeom>
              <a:avLst/>
              <a:gdLst/>
              <a:ahLst/>
              <a:cxnLst/>
              <a:rect l="l" t="t" r="r" b="b"/>
              <a:pathLst>
                <a:path w="426" h="493" extrusionOk="0">
                  <a:moveTo>
                    <a:pt x="103" y="493"/>
                  </a:moveTo>
                  <a:lnTo>
                    <a:pt x="137" y="493"/>
                  </a:lnTo>
                  <a:cubicBezTo>
                    <a:pt x="213" y="425"/>
                    <a:pt x="281" y="348"/>
                    <a:pt x="315" y="281"/>
                  </a:cubicBezTo>
                  <a:cubicBezTo>
                    <a:pt x="349" y="213"/>
                    <a:pt x="426" y="179"/>
                    <a:pt x="426" y="102"/>
                  </a:cubicBezTo>
                  <a:cubicBezTo>
                    <a:pt x="426" y="68"/>
                    <a:pt x="392" y="0"/>
                    <a:pt x="349" y="0"/>
                  </a:cubicBezTo>
                  <a:lnTo>
                    <a:pt x="315" y="0"/>
                  </a:lnTo>
                  <a:cubicBezTo>
                    <a:pt x="247" y="68"/>
                    <a:pt x="213" y="102"/>
                    <a:pt x="179" y="179"/>
                  </a:cubicBezTo>
                  <a:cubicBezTo>
                    <a:pt x="103" y="281"/>
                    <a:pt x="69" y="348"/>
                    <a:pt x="35" y="425"/>
                  </a:cubicBezTo>
                  <a:cubicBezTo>
                    <a:pt x="1" y="459"/>
                    <a:pt x="35" y="493"/>
                    <a:pt x="103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0" name="Google Shape;920;p32"/>
            <p:cNvSpPr/>
            <p:nvPr/>
          </p:nvSpPr>
          <p:spPr>
            <a:xfrm>
              <a:off x="6064721" y="4644470"/>
              <a:ext cx="12141" cy="20541"/>
            </a:xfrm>
            <a:custGeom>
              <a:avLst/>
              <a:gdLst/>
              <a:ahLst/>
              <a:cxnLst/>
              <a:rect l="l" t="t" r="r" b="b"/>
              <a:pathLst>
                <a:path w="357" h="604" extrusionOk="0">
                  <a:moveTo>
                    <a:pt x="77" y="604"/>
                  </a:moveTo>
                  <a:cubicBezTo>
                    <a:pt x="111" y="604"/>
                    <a:pt x="144" y="604"/>
                    <a:pt x="144" y="570"/>
                  </a:cubicBezTo>
                  <a:cubicBezTo>
                    <a:pt x="178" y="502"/>
                    <a:pt x="212" y="391"/>
                    <a:pt x="246" y="323"/>
                  </a:cubicBezTo>
                  <a:cubicBezTo>
                    <a:pt x="289" y="247"/>
                    <a:pt x="357" y="179"/>
                    <a:pt x="323" y="77"/>
                  </a:cubicBezTo>
                  <a:cubicBezTo>
                    <a:pt x="323" y="34"/>
                    <a:pt x="323" y="0"/>
                    <a:pt x="289" y="0"/>
                  </a:cubicBezTo>
                  <a:lnTo>
                    <a:pt x="246" y="0"/>
                  </a:lnTo>
                  <a:cubicBezTo>
                    <a:pt x="34" y="111"/>
                    <a:pt x="0" y="391"/>
                    <a:pt x="34" y="570"/>
                  </a:cubicBezTo>
                  <a:cubicBezTo>
                    <a:pt x="34" y="570"/>
                    <a:pt x="34" y="604"/>
                    <a:pt x="77" y="6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1" name="Google Shape;921;p32"/>
            <p:cNvSpPr/>
            <p:nvPr/>
          </p:nvSpPr>
          <p:spPr>
            <a:xfrm>
              <a:off x="6027449" y="4637261"/>
              <a:ext cx="18228" cy="22853"/>
            </a:xfrm>
            <a:custGeom>
              <a:avLst/>
              <a:gdLst/>
              <a:ahLst/>
              <a:cxnLst/>
              <a:rect l="l" t="t" r="r" b="b"/>
              <a:pathLst>
                <a:path w="536" h="672" extrusionOk="0">
                  <a:moveTo>
                    <a:pt x="68" y="671"/>
                  </a:moveTo>
                  <a:lnTo>
                    <a:pt x="145" y="671"/>
                  </a:lnTo>
                  <a:cubicBezTo>
                    <a:pt x="213" y="569"/>
                    <a:pt x="281" y="459"/>
                    <a:pt x="357" y="357"/>
                  </a:cubicBezTo>
                  <a:cubicBezTo>
                    <a:pt x="425" y="289"/>
                    <a:pt x="493" y="179"/>
                    <a:pt x="493" y="77"/>
                  </a:cubicBezTo>
                  <a:cubicBezTo>
                    <a:pt x="535" y="34"/>
                    <a:pt x="493" y="34"/>
                    <a:pt x="459" y="0"/>
                  </a:cubicBezTo>
                  <a:lnTo>
                    <a:pt x="425" y="0"/>
                  </a:lnTo>
                  <a:cubicBezTo>
                    <a:pt x="323" y="77"/>
                    <a:pt x="247" y="179"/>
                    <a:pt x="179" y="289"/>
                  </a:cubicBezTo>
                  <a:cubicBezTo>
                    <a:pt x="111" y="391"/>
                    <a:pt x="68" y="501"/>
                    <a:pt x="34" y="603"/>
                  </a:cubicBezTo>
                  <a:cubicBezTo>
                    <a:pt x="0" y="637"/>
                    <a:pt x="34" y="671"/>
                    <a:pt x="68" y="6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2" name="Google Shape;922;p32"/>
            <p:cNvSpPr/>
            <p:nvPr/>
          </p:nvSpPr>
          <p:spPr>
            <a:xfrm>
              <a:off x="6084071" y="4596520"/>
              <a:ext cx="10712" cy="14487"/>
            </a:xfrm>
            <a:custGeom>
              <a:avLst/>
              <a:gdLst/>
              <a:ahLst/>
              <a:cxnLst/>
              <a:rect l="l" t="t" r="r" b="b"/>
              <a:pathLst>
                <a:path w="315" h="426" extrusionOk="0">
                  <a:moveTo>
                    <a:pt x="68" y="425"/>
                  </a:moveTo>
                  <a:cubicBezTo>
                    <a:pt x="102" y="425"/>
                    <a:pt x="145" y="425"/>
                    <a:pt x="145" y="383"/>
                  </a:cubicBezTo>
                  <a:cubicBezTo>
                    <a:pt x="179" y="315"/>
                    <a:pt x="213" y="247"/>
                    <a:pt x="247" y="170"/>
                  </a:cubicBezTo>
                  <a:cubicBezTo>
                    <a:pt x="281" y="102"/>
                    <a:pt x="315" y="34"/>
                    <a:pt x="247" y="0"/>
                  </a:cubicBezTo>
                  <a:lnTo>
                    <a:pt x="213" y="0"/>
                  </a:lnTo>
                  <a:cubicBezTo>
                    <a:pt x="145" y="0"/>
                    <a:pt x="68" y="102"/>
                    <a:pt x="68" y="136"/>
                  </a:cubicBezTo>
                  <a:cubicBezTo>
                    <a:pt x="34" y="213"/>
                    <a:pt x="0" y="281"/>
                    <a:pt x="34" y="349"/>
                  </a:cubicBezTo>
                  <a:cubicBezTo>
                    <a:pt x="34" y="383"/>
                    <a:pt x="34" y="425"/>
                    <a:pt x="68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3" name="Google Shape;923;p32"/>
            <p:cNvSpPr/>
            <p:nvPr/>
          </p:nvSpPr>
          <p:spPr>
            <a:xfrm>
              <a:off x="5992489" y="4661508"/>
              <a:ext cx="8400" cy="24009"/>
            </a:xfrm>
            <a:custGeom>
              <a:avLst/>
              <a:gdLst/>
              <a:ahLst/>
              <a:cxnLst/>
              <a:rect l="l" t="t" r="r" b="b"/>
              <a:pathLst>
                <a:path w="247" h="706" extrusionOk="0">
                  <a:moveTo>
                    <a:pt x="34" y="706"/>
                  </a:moveTo>
                  <a:lnTo>
                    <a:pt x="77" y="672"/>
                  </a:lnTo>
                  <a:cubicBezTo>
                    <a:pt x="111" y="561"/>
                    <a:pt x="145" y="459"/>
                    <a:pt x="179" y="349"/>
                  </a:cubicBezTo>
                  <a:cubicBezTo>
                    <a:pt x="213" y="247"/>
                    <a:pt x="247" y="171"/>
                    <a:pt x="213" y="69"/>
                  </a:cubicBezTo>
                  <a:cubicBezTo>
                    <a:pt x="213" y="35"/>
                    <a:pt x="213" y="35"/>
                    <a:pt x="179" y="35"/>
                  </a:cubicBezTo>
                  <a:cubicBezTo>
                    <a:pt x="145" y="1"/>
                    <a:pt x="111" y="35"/>
                    <a:pt x="77" y="69"/>
                  </a:cubicBezTo>
                  <a:cubicBezTo>
                    <a:pt x="34" y="137"/>
                    <a:pt x="34" y="247"/>
                    <a:pt x="34" y="349"/>
                  </a:cubicBezTo>
                  <a:cubicBezTo>
                    <a:pt x="0" y="459"/>
                    <a:pt x="0" y="561"/>
                    <a:pt x="0" y="6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4" name="Google Shape;924;p32"/>
            <p:cNvSpPr/>
            <p:nvPr/>
          </p:nvSpPr>
          <p:spPr>
            <a:xfrm>
              <a:off x="6121344" y="4587848"/>
              <a:ext cx="13297" cy="17072"/>
            </a:xfrm>
            <a:custGeom>
              <a:avLst/>
              <a:gdLst/>
              <a:ahLst/>
              <a:cxnLst/>
              <a:rect l="l" t="t" r="r" b="b"/>
              <a:pathLst>
                <a:path w="391" h="502" extrusionOk="0">
                  <a:moveTo>
                    <a:pt x="68" y="502"/>
                  </a:moveTo>
                  <a:cubicBezTo>
                    <a:pt x="68" y="502"/>
                    <a:pt x="110" y="502"/>
                    <a:pt x="110" y="468"/>
                  </a:cubicBezTo>
                  <a:cubicBezTo>
                    <a:pt x="178" y="391"/>
                    <a:pt x="246" y="323"/>
                    <a:pt x="280" y="213"/>
                  </a:cubicBezTo>
                  <a:cubicBezTo>
                    <a:pt x="323" y="145"/>
                    <a:pt x="391" y="77"/>
                    <a:pt x="323" y="1"/>
                  </a:cubicBezTo>
                  <a:lnTo>
                    <a:pt x="323" y="1"/>
                  </a:lnTo>
                  <a:lnTo>
                    <a:pt x="280" y="1"/>
                  </a:lnTo>
                  <a:cubicBezTo>
                    <a:pt x="178" y="1"/>
                    <a:pt x="178" y="77"/>
                    <a:pt x="144" y="145"/>
                  </a:cubicBezTo>
                  <a:cubicBezTo>
                    <a:pt x="110" y="255"/>
                    <a:pt x="68" y="357"/>
                    <a:pt x="34" y="425"/>
                  </a:cubicBezTo>
                  <a:cubicBezTo>
                    <a:pt x="0" y="468"/>
                    <a:pt x="34" y="502"/>
                    <a:pt x="68" y="5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5" name="Google Shape;925;p32"/>
            <p:cNvSpPr/>
            <p:nvPr/>
          </p:nvSpPr>
          <p:spPr>
            <a:xfrm>
              <a:off x="6139538" y="4604886"/>
              <a:ext cx="11869" cy="19112"/>
            </a:xfrm>
            <a:custGeom>
              <a:avLst/>
              <a:gdLst/>
              <a:ahLst/>
              <a:cxnLst/>
              <a:rect l="l" t="t" r="r" b="b"/>
              <a:pathLst>
                <a:path w="349" h="562" extrusionOk="0">
                  <a:moveTo>
                    <a:pt x="34" y="561"/>
                  </a:moveTo>
                  <a:lnTo>
                    <a:pt x="68" y="561"/>
                  </a:lnTo>
                  <a:cubicBezTo>
                    <a:pt x="136" y="459"/>
                    <a:pt x="213" y="391"/>
                    <a:pt x="247" y="281"/>
                  </a:cubicBezTo>
                  <a:cubicBezTo>
                    <a:pt x="281" y="213"/>
                    <a:pt x="349" y="137"/>
                    <a:pt x="315" y="69"/>
                  </a:cubicBezTo>
                  <a:cubicBezTo>
                    <a:pt x="315" y="35"/>
                    <a:pt x="315" y="35"/>
                    <a:pt x="281" y="1"/>
                  </a:cubicBezTo>
                  <a:cubicBezTo>
                    <a:pt x="247" y="1"/>
                    <a:pt x="247" y="1"/>
                    <a:pt x="213" y="35"/>
                  </a:cubicBezTo>
                  <a:cubicBezTo>
                    <a:pt x="136" y="69"/>
                    <a:pt x="136" y="179"/>
                    <a:pt x="102" y="247"/>
                  </a:cubicBezTo>
                  <a:cubicBezTo>
                    <a:pt x="68" y="315"/>
                    <a:pt x="34" y="425"/>
                    <a:pt x="0" y="493"/>
                  </a:cubicBezTo>
                  <a:cubicBezTo>
                    <a:pt x="0" y="527"/>
                    <a:pt x="0" y="561"/>
                    <a:pt x="34" y="5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6" name="Google Shape;926;p32"/>
            <p:cNvSpPr/>
            <p:nvPr/>
          </p:nvSpPr>
          <p:spPr>
            <a:xfrm>
              <a:off x="6164669" y="4618183"/>
              <a:ext cx="11018" cy="16800"/>
            </a:xfrm>
            <a:custGeom>
              <a:avLst/>
              <a:gdLst/>
              <a:ahLst/>
              <a:cxnLst/>
              <a:rect l="l" t="t" r="r" b="b"/>
              <a:pathLst>
                <a:path w="324" h="494" extrusionOk="0">
                  <a:moveTo>
                    <a:pt x="34" y="459"/>
                  </a:moveTo>
                  <a:cubicBezTo>
                    <a:pt x="68" y="493"/>
                    <a:pt x="68" y="459"/>
                    <a:pt x="68" y="459"/>
                  </a:cubicBezTo>
                  <a:cubicBezTo>
                    <a:pt x="145" y="425"/>
                    <a:pt x="179" y="349"/>
                    <a:pt x="213" y="281"/>
                  </a:cubicBezTo>
                  <a:cubicBezTo>
                    <a:pt x="247" y="213"/>
                    <a:pt x="323" y="136"/>
                    <a:pt x="281" y="68"/>
                  </a:cubicBezTo>
                  <a:cubicBezTo>
                    <a:pt x="281" y="34"/>
                    <a:pt x="247" y="34"/>
                    <a:pt x="213" y="0"/>
                  </a:cubicBezTo>
                  <a:cubicBezTo>
                    <a:pt x="213" y="0"/>
                    <a:pt x="179" y="0"/>
                    <a:pt x="179" y="34"/>
                  </a:cubicBezTo>
                  <a:cubicBezTo>
                    <a:pt x="111" y="68"/>
                    <a:pt x="111" y="136"/>
                    <a:pt x="68" y="213"/>
                  </a:cubicBezTo>
                  <a:cubicBezTo>
                    <a:pt x="68" y="281"/>
                    <a:pt x="34" y="349"/>
                    <a:pt x="0" y="425"/>
                  </a:cubicBezTo>
                  <a:cubicBezTo>
                    <a:pt x="0" y="459"/>
                    <a:pt x="0" y="459"/>
                    <a:pt x="34" y="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7" name="Google Shape;927;p32"/>
            <p:cNvSpPr/>
            <p:nvPr/>
          </p:nvSpPr>
          <p:spPr>
            <a:xfrm>
              <a:off x="6201941" y="4585535"/>
              <a:ext cx="14453" cy="20541"/>
            </a:xfrm>
            <a:custGeom>
              <a:avLst/>
              <a:gdLst/>
              <a:ahLst/>
              <a:cxnLst/>
              <a:rect l="l" t="t" r="r" b="b"/>
              <a:pathLst>
                <a:path w="425" h="604" extrusionOk="0">
                  <a:moveTo>
                    <a:pt x="34" y="604"/>
                  </a:moveTo>
                  <a:lnTo>
                    <a:pt x="77" y="604"/>
                  </a:lnTo>
                  <a:cubicBezTo>
                    <a:pt x="179" y="425"/>
                    <a:pt x="357" y="247"/>
                    <a:pt x="425" y="69"/>
                  </a:cubicBezTo>
                  <a:cubicBezTo>
                    <a:pt x="425" y="35"/>
                    <a:pt x="391" y="1"/>
                    <a:pt x="357" y="1"/>
                  </a:cubicBezTo>
                  <a:cubicBezTo>
                    <a:pt x="323" y="1"/>
                    <a:pt x="289" y="1"/>
                    <a:pt x="289" y="35"/>
                  </a:cubicBezTo>
                  <a:cubicBezTo>
                    <a:pt x="212" y="69"/>
                    <a:pt x="179" y="179"/>
                    <a:pt x="111" y="281"/>
                  </a:cubicBezTo>
                  <a:cubicBezTo>
                    <a:pt x="77" y="357"/>
                    <a:pt x="34" y="459"/>
                    <a:pt x="0" y="570"/>
                  </a:cubicBezTo>
                  <a:cubicBezTo>
                    <a:pt x="0" y="604"/>
                    <a:pt x="0" y="604"/>
                    <a:pt x="34" y="6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8" name="Google Shape;928;p32"/>
            <p:cNvSpPr/>
            <p:nvPr/>
          </p:nvSpPr>
          <p:spPr>
            <a:xfrm>
              <a:off x="6165825" y="4572238"/>
              <a:ext cx="20541" cy="20541"/>
            </a:xfrm>
            <a:custGeom>
              <a:avLst/>
              <a:gdLst/>
              <a:ahLst/>
              <a:cxnLst/>
              <a:rect l="l" t="t" r="r" b="b"/>
              <a:pathLst>
                <a:path w="604" h="604" extrusionOk="0">
                  <a:moveTo>
                    <a:pt x="77" y="604"/>
                  </a:moveTo>
                  <a:lnTo>
                    <a:pt x="111" y="604"/>
                  </a:lnTo>
                  <a:cubicBezTo>
                    <a:pt x="213" y="536"/>
                    <a:pt x="289" y="460"/>
                    <a:pt x="357" y="358"/>
                  </a:cubicBezTo>
                  <a:cubicBezTo>
                    <a:pt x="425" y="290"/>
                    <a:pt x="535" y="213"/>
                    <a:pt x="569" y="111"/>
                  </a:cubicBezTo>
                  <a:cubicBezTo>
                    <a:pt x="603" y="35"/>
                    <a:pt x="535" y="1"/>
                    <a:pt x="501" y="1"/>
                  </a:cubicBezTo>
                  <a:lnTo>
                    <a:pt x="425" y="1"/>
                  </a:lnTo>
                  <a:cubicBezTo>
                    <a:pt x="323" y="77"/>
                    <a:pt x="289" y="179"/>
                    <a:pt x="213" y="290"/>
                  </a:cubicBezTo>
                  <a:cubicBezTo>
                    <a:pt x="145" y="358"/>
                    <a:pt x="77" y="460"/>
                    <a:pt x="34" y="570"/>
                  </a:cubicBezTo>
                  <a:cubicBezTo>
                    <a:pt x="0" y="604"/>
                    <a:pt x="34" y="604"/>
                    <a:pt x="77" y="6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9" name="Google Shape;929;p32"/>
            <p:cNvSpPr/>
            <p:nvPr/>
          </p:nvSpPr>
          <p:spPr>
            <a:xfrm>
              <a:off x="6136919" y="4567613"/>
              <a:ext cx="15643" cy="16800"/>
            </a:xfrm>
            <a:custGeom>
              <a:avLst/>
              <a:gdLst/>
              <a:ahLst/>
              <a:cxnLst/>
              <a:rect l="l" t="t" r="r" b="b"/>
              <a:pathLst>
                <a:path w="460" h="494" extrusionOk="0">
                  <a:moveTo>
                    <a:pt x="77" y="494"/>
                  </a:moveTo>
                  <a:cubicBezTo>
                    <a:pt x="77" y="494"/>
                    <a:pt x="111" y="494"/>
                    <a:pt x="111" y="460"/>
                  </a:cubicBezTo>
                  <a:cubicBezTo>
                    <a:pt x="179" y="383"/>
                    <a:pt x="247" y="315"/>
                    <a:pt x="324" y="247"/>
                  </a:cubicBezTo>
                  <a:cubicBezTo>
                    <a:pt x="392" y="213"/>
                    <a:pt x="460" y="171"/>
                    <a:pt x="460" y="69"/>
                  </a:cubicBezTo>
                  <a:cubicBezTo>
                    <a:pt x="460" y="35"/>
                    <a:pt x="426" y="1"/>
                    <a:pt x="392" y="1"/>
                  </a:cubicBezTo>
                  <a:lnTo>
                    <a:pt x="392" y="1"/>
                  </a:lnTo>
                  <a:cubicBezTo>
                    <a:pt x="290" y="1"/>
                    <a:pt x="213" y="103"/>
                    <a:pt x="179" y="171"/>
                  </a:cubicBezTo>
                  <a:cubicBezTo>
                    <a:pt x="111" y="247"/>
                    <a:pt x="77" y="315"/>
                    <a:pt x="35" y="426"/>
                  </a:cubicBezTo>
                  <a:cubicBezTo>
                    <a:pt x="1" y="460"/>
                    <a:pt x="35" y="460"/>
                    <a:pt x="77" y="4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0" name="Google Shape;930;p32"/>
            <p:cNvSpPr/>
            <p:nvPr/>
          </p:nvSpPr>
          <p:spPr>
            <a:xfrm>
              <a:off x="6185176" y="4536122"/>
              <a:ext cx="12175" cy="19418"/>
            </a:xfrm>
            <a:custGeom>
              <a:avLst/>
              <a:gdLst/>
              <a:ahLst/>
              <a:cxnLst/>
              <a:rect l="l" t="t" r="r" b="b"/>
              <a:pathLst>
                <a:path w="358" h="571" extrusionOk="0">
                  <a:moveTo>
                    <a:pt x="34" y="570"/>
                  </a:moveTo>
                  <a:cubicBezTo>
                    <a:pt x="68" y="570"/>
                    <a:pt x="102" y="570"/>
                    <a:pt x="102" y="536"/>
                  </a:cubicBezTo>
                  <a:cubicBezTo>
                    <a:pt x="145" y="460"/>
                    <a:pt x="213" y="358"/>
                    <a:pt x="247" y="290"/>
                  </a:cubicBezTo>
                  <a:cubicBezTo>
                    <a:pt x="315" y="213"/>
                    <a:pt x="357" y="145"/>
                    <a:pt x="357" y="77"/>
                  </a:cubicBezTo>
                  <a:cubicBezTo>
                    <a:pt x="315" y="35"/>
                    <a:pt x="315" y="35"/>
                    <a:pt x="281" y="35"/>
                  </a:cubicBezTo>
                  <a:cubicBezTo>
                    <a:pt x="281" y="1"/>
                    <a:pt x="247" y="35"/>
                    <a:pt x="247" y="35"/>
                  </a:cubicBezTo>
                  <a:cubicBezTo>
                    <a:pt x="145" y="77"/>
                    <a:pt x="145" y="145"/>
                    <a:pt x="102" y="213"/>
                  </a:cubicBezTo>
                  <a:cubicBezTo>
                    <a:pt x="68" y="290"/>
                    <a:pt x="34" y="392"/>
                    <a:pt x="0" y="502"/>
                  </a:cubicBezTo>
                  <a:cubicBezTo>
                    <a:pt x="0" y="536"/>
                    <a:pt x="34" y="536"/>
                    <a:pt x="34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1" name="Google Shape;931;p32"/>
            <p:cNvSpPr/>
            <p:nvPr/>
          </p:nvSpPr>
          <p:spPr>
            <a:xfrm>
              <a:off x="6207995" y="4549419"/>
              <a:ext cx="11018" cy="15643"/>
            </a:xfrm>
            <a:custGeom>
              <a:avLst/>
              <a:gdLst/>
              <a:ahLst/>
              <a:cxnLst/>
              <a:rect l="l" t="t" r="r" b="b"/>
              <a:pathLst>
                <a:path w="324" h="460" extrusionOk="0">
                  <a:moveTo>
                    <a:pt x="34" y="459"/>
                  </a:moveTo>
                  <a:lnTo>
                    <a:pt x="111" y="459"/>
                  </a:lnTo>
                  <a:cubicBezTo>
                    <a:pt x="145" y="391"/>
                    <a:pt x="179" y="323"/>
                    <a:pt x="213" y="247"/>
                  </a:cubicBezTo>
                  <a:cubicBezTo>
                    <a:pt x="247" y="179"/>
                    <a:pt x="323" y="145"/>
                    <a:pt x="323" y="69"/>
                  </a:cubicBezTo>
                  <a:cubicBezTo>
                    <a:pt x="323" y="35"/>
                    <a:pt x="281" y="1"/>
                    <a:pt x="281" y="1"/>
                  </a:cubicBezTo>
                  <a:lnTo>
                    <a:pt x="247" y="1"/>
                  </a:lnTo>
                  <a:cubicBezTo>
                    <a:pt x="68" y="69"/>
                    <a:pt x="34" y="281"/>
                    <a:pt x="1" y="425"/>
                  </a:cubicBezTo>
                  <a:cubicBezTo>
                    <a:pt x="1" y="459"/>
                    <a:pt x="34" y="459"/>
                    <a:pt x="34" y="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2" name="Google Shape;932;p32"/>
            <p:cNvSpPr/>
            <p:nvPr/>
          </p:nvSpPr>
          <p:spPr>
            <a:xfrm>
              <a:off x="6239180" y="4544522"/>
              <a:ext cx="14487" cy="19384"/>
            </a:xfrm>
            <a:custGeom>
              <a:avLst/>
              <a:gdLst/>
              <a:ahLst/>
              <a:cxnLst/>
              <a:rect l="l" t="t" r="r" b="b"/>
              <a:pathLst>
                <a:path w="426" h="570" extrusionOk="0">
                  <a:moveTo>
                    <a:pt x="77" y="569"/>
                  </a:moveTo>
                  <a:cubicBezTo>
                    <a:pt x="77" y="569"/>
                    <a:pt x="111" y="569"/>
                    <a:pt x="111" y="535"/>
                  </a:cubicBezTo>
                  <a:cubicBezTo>
                    <a:pt x="145" y="467"/>
                    <a:pt x="213" y="391"/>
                    <a:pt x="290" y="289"/>
                  </a:cubicBezTo>
                  <a:cubicBezTo>
                    <a:pt x="324" y="255"/>
                    <a:pt x="392" y="179"/>
                    <a:pt x="426" y="111"/>
                  </a:cubicBezTo>
                  <a:cubicBezTo>
                    <a:pt x="426" y="77"/>
                    <a:pt x="392" y="0"/>
                    <a:pt x="358" y="0"/>
                  </a:cubicBezTo>
                  <a:lnTo>
                    <a:pt x="324" y="0"/>
                  </a:lnTo>
                  <a:cubicBezTo>
                    <a:pt x="145" y="77"/>
                    <a:pt x="43" y="357"/>
                    <a:pt x="1" y="501"/>
                  </a:cubicBezTo>
                  <a:cubicBezTo>
                    <a:pt x="1" y="535"/>
                    <a:pt x="43" y="569"/>
                    <a:pt x="77" y="5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3" name="Google Shape;933;p32"/>
            <p:cNvSpPr/>
            <p:nvPr/>
          </p:nvSpPr>
          <p:spPr>
            <a:xfrm>
              <a:off x="6231970" y="4513303"/>
              <a:ext cx="15916" cy="19384"/>
            </a:xfrm>
            <a:custGeom>
              <a:avLst/>
              <a:gdLst/>
              <a:ahLst/>
              <a:cxnLst/>
              <a:rect l="l" t="t" r="r" b="b"/>
              <a:pathLst>
                <a:path w="468" h="570" extrusionOk="0">
                  <a:moveTo>
                    <a:pt x="77" y="570"/>
                  </a:moveTo>
                  <a:cubicBezTo>
                    <a:pt x="111" y="570"/>
                    <a:pt x="111" y="570"/>
                    <a:pt x="145" y="536"/>
                  </a:cubicBezTo>
                  <a:cubicBezTo>
                    <a:pt x="179" y="426"/>
                    <a:pt x="255" y="358"/>
                    <a:pt x="357" y="247"/>
                  </a:cubicBezTo>
                  <a:cubicBezTo>
                    <a:pt x="391" y="179"/>
                    <a:pt x="468" y="145"/>
                    <a:pt x="425" y="35"/>
                  </a:cubicBezTo>
                  <a:cubicBezTo>
                    <a:pt x="425" y="35"/>
                    <a:pt x="391" y="35"/>
                    <a:pt x="391" y="1"/>
                  </a:cubicBezTo>
                  <a:lnTo>
                    <a:pt x="391" y="1"/>
                  </a:lnTo>
                  <a:cubicBezTo>
                    <a:pt x="255" y="1"/>
                    <a:pt x="213" y="111"/>
                    <a:pt x="145" y="179"/>
                  </a:cubicBezTo>
                  <a:cubicBezTo>
                    <a:pt x="111" y="281"/>
                    <a:pt x="77" y="392"/>
                    <a:pt x="43" y="494"/>
                  </a:cubicBezTo>
                  <a:cubicBezTo>
                    <a:pt x="1" y="536"/>
                    <a:pt x="43" y="570"/>
                    <a:pt x="77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4" name="Google Shape;934;p32"/>
            <p:cNvSpPr/>
            <p:nvPr/>
          </p:nvSpPr>
          <p:spPr>
            <a:xfrm>
              <a:off x="6200785" y="4506094"/>
              <a:ext cx="16766" cy="16800"/>
            </a:xfrm>
            <a:custGeom>
              <a:avLst/>
              <a:gdLst/>
              <a:ahLst/>
              <a:cxnLst/>
              <a:rect l="l" t="t" r="r" b="b"/>
              <a:pathLst>
                <a:path w="493" h="494" extrusionOk="0">
                  <a:moveTo>
                    <a:pt x="68" y="493"/>
                  </a:moveTo>
                  <a:lnTo>
                    <a:pt x="111" y="493"/>
                  </a:lnTo>
                  <a:cubicBezTo>
                    <a:pt x="179" y="425"/>
                    <a:pt x="246" y="357"/>
                    <a:pt x="323" y="281"/>
                  </a:cubicBezTo>
                  <a:cubicBezTo>
                    <a:pt x="357" y="247"/>
                    <a:pt x="459" y="179"/>
                    <a:pt x="493" y="111"/>
                  </a:cubicBezTo>
                  <a:cubicBezTo>
                    <a:pt x="493" y="34"/>
                    <a:pt x="459" y="0"/>
                    <a:pt x="425" y="0"/>
                  </a:cubicBezTo>
                  <a:lnTo>
                    <a:pt x="357" y="0"/>
                  </a:lnTo>
                  <a:cubicBezTo>
                    <a:pt x="280" y="34"/>
                    <a:pt x="213" y="111"/>
                    <a:pt x="179" y="179"/>
                  </a:cubicBezTo>
                  <a:cubicBezTo>
                    <a:pt x="111" y="247"/>
                    <a:pt x="34" y="357"/>
                    <a:pt x="34" y="425"/>
                  </a:cubicBezTo>
                  <a:cubicBezTo>
                    <a:pt x="0" y="459"/>
                    <a:pt x="34" y="493"/>
                    <a:pt x="68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5" name="Google Shape;935;p32"/>
            <p:cNvSpPr/>
            <p:nvPr/>
          </p:nvSpPr>
          <p:spPr>
            <a:xfrm>
              <a:off x="6158582" y="4521703"/>
              <a:ext cx="13331" cy="13297"/>
            </a:xfrm>
            <a:custGeom>
              <a:avLst/>
              <a:gdLst/>
              <a:ahLst/>
              <a:cxnLst/>
              <a:rect l="l" t="t" r="r" b="b"/>
              <a:pathLst>
                <a:path w="392" h="391" extrusionOk="0">
                  <a:moveTo>
                    <a:pt x="77" y="391"/>
                  </a:moveTo>
                  <a:lnTo>
                    <a:pt x="145" y="391"/>
                  </a:lnTo>
                  <a:cubicBezTo>
                    <a:pt x="179" y="323"/>
                    <a:pt x="213" y="289"/>
                    <a:pt x="290" y="247"/>
                  </a:cubicBezTo>
                  <a:cubicBezTo>
                    <a:pt x="324" y="179"/>
                    <a:pt x="392" y="145"/>
                    <a:pt x="392" y="77"/>
                  </a:cubicBezTo>
                  <a:cubicBezTo>
                    <a:pt x="392" y="34"/>
                    <a:pt x="392" y="0"/>
                    <a:pt x="358" y="0"/>
                  </a:cubicBezTo>
                  <a:lnTo>
                    <a:pt x="324" y="0"/>
                  </a:lnTo>
                  <a:cubicBezTo>
                    <a:pt x="145" y="34"/>
                    <a:pt x="77" y="213"/>
                    <a:pt x="1" y="323"/>
                  </a:cubicBezTo>
                  <a:cubicBezTo>
                    <a:pt x="1" y="357"/>
                    <a:pt x="35" y="391"/>
                    <a:pt x="77" y="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6" name="Google Shape;936;p32"/>
            <p:cNvSpPr/>
            <p:nvPr/>
          </p:nvSpPr>
          <p:spPr>
            <a:xfrm>
              <a:off x="6116413" y="4542210"/>
              <a:ext cx="14487" cy="16800"/>
            </a:xfrm>
            <a:custGeom>
              <a:avLst/>
              <a:gdLst/>
              <a:ahLst/>
              <a:cxnLst/>
              <a:rect l="l" t="t" r="r" b="b"/>
              <a:pathLst>
                <a:path w="426" h="494" extrusionOk="0">
                  <a:moveTo>
                    <a:pt x="77" y="493"/>
                  </a:moveTo>
                  <a:cubicBezTo>
                    <a:pt x="111" y="493"/>
                    <a:pt x="111" y="493"/>
                    <a:pt x="145" y="459"/>
                  </a:cubicBezTo>
                  <a:cubicBezTo>
                    <a:pt x="213" y="425"/>
                    <a:pt x="255" y="357"/>
                    <a:pt x="289" y="281"/>
                  </a:cubicBezTo>
                  <a:cubicBezTo>
                    <a:pt x="357" y="213"/>
                    <a:pt x="391" y="179"/>
                    <a:pt x="391" y="111"/>
                  </a:cubicBezTo>
                  <a:cubicBezTo>
                    <a:pt x="425" y="34"/>
                    <a:pt x="391" y="34"/>
                    <a:pt x="357" y="0"/>
                  </a:cubicBezTo>
                  <a:cubicBezTo>
                    <a:pt x="323" y="0"/>
                    <a:pt x="289" y="0"/>
                    <a:pt x="289" y="34"/>
                  </a:cubicBezTo>
                  <a:cubicBezTo>
                    <a:pt x="213" y="68"/>
                    <a:pt x="179" y="145"/>
                    <a:pt x="145" y="213"/>
                  </a:cubicBezTo>
                  <a:cubicBezTo>
                    <a:pt x="111" y="281"/>
                    <a:pt x="77" y="357"/>
                    <a:pt x="43" y="425"/>
                  </a:cubicBezTo>
                  <a:cubicBezTo>
                    <a:pt x="1" y="459"/>
                    <a:pt x="43" y="459"/>
                    <a:pt x="77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7" name="Google Shape;937;p32"/>
            <p:cNvSpPr/>
            <p:nvPr/>
          </p:nvSpPr>
          <p:spPr>
            <a:xfrm>
              <a:off x="6071931" y="4572238"/>
              <a:ext cx="12175" cy="15643"/>
            </a:xfrm>
            <a:custGeom>
              <a:avLst/>
              <a:gdLst/>
              <a:ahLst/>
              <a:cxnLst/>
              <a:rect l="l" t="t" r="r" b="b"/>
              <a:pathLst>
                <a:path w="358" h="460" extrusionOk="0">
                  <a:moveTo>
                    <a:pt x="34" y="460"/>
                  </a:moveTo>
                  <a:lnTo>
                    <a:pt x="111" y="460"/>
                  </a:lnTo>
                  <a:cubicBezTo>
                    <a:pt x="179" y="358"/>
                    <a:pt x="357" y="179"/>
                    <a:pt x="289" y="35"/>
                  </a:cubicBezTo>
                  <a:lnTo>
                    <a:pt x="247" y="1"/>
                  </a:lnTo>
                  <a:cubicBezTo>
                    <a:pt x="213" y="1"/>
                    <a:pt x="213" y="1"/>
                    <a:pt x="179" y="35"/>
                  </a:cubicBezTo>
                  <a:cubicBezTo>
                    <a:pt x="145" y="77"/>
                    <a:pt x="111" y="145"/>
                    <a:pt x="111" y="213"/>
                  </a:cubicBezTo>
                  <a:cubicBezTo>
                    <a:pt x="77" y="290"/>
                    <a:pt x="34" y="358"/>
                    <a:pt x="0" y="426"/>
                  </a:cubicBezTo>
                  <a:cubicBezTo>
                    <a:pt x="0" y="460"/>
                    <a:pt x="0" y="460"/>
                    <a:pt x="34" y="4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8" name="Google Shape;938;p32"/>
            <p:cNvSpPr/>
            <p:nvPr/>
          </p:nvSpPr>
          <p:spPr>
            <a:xfrm>
              <a:off x="6038433" y="4601145"/>
              <a:ext cx="11869" cy="17072"/>
            </a:xfrm>
            <a:custGeom>
              <a:avLst/>
              <a:gdLst/>
              <a:ahLst/>
              <a:cxnLst/>
              <a:rect l="l" t="t" r="r" b="b"/>
              <a:pathLst>
                <a:path w="349" h="502" extrusionOk="0">
                  <a:moveTo>
                    <a:pt x="68" y="501"/>
                  </a:moveTo>
                  <a:cubicBezTo>
                    <a:pt x="68" y="501"/>
                    <a:pt x="102" y="501"/>
                    <a:pt x="102" y="459"/>
                  </a:cubicBezTo>
                  <a:cubicBezTo>
                    <a:pt x="212" y="357"/>
                    <a:pt x="314" y="247"/>
                    <a:pt x="348" y="111"/>
                  </a:cubicBezTo>
                  <a:cubicBezTo>
                    <a:pt x="348" y="77"/>
                    <a:pt x="348" y="34"/>
                    <a:pt x="280" y="34"/>
                  </a:cubicBezTo>
                  <a:cubicBezTo>
                    <a:pt x="280" y="0"/>
                    <a:pt x="246" y="34"/>
                    <a:pt x="246" y="34"/>
                  </a:cubicBezTo>
                  <a:cubicBezTo>
                    <a:pt x="136" y="145"/>
                    <a:pt x="68" y="289"/>
                    <a:pt x="34" y="425"/>
                  </a:cubicBezTo>
                  <a:cubicBezTo>
                    <a:pt x="0" y="459"/>
                    <a:pt x="34" y="459"/>
                    <a:pt x="68" y="5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9" name="Google Shape;939;p32"/>
            <p:cNvSpPr/>
            <p:nvPr/>
          </p:nvSpPr>
          <p:spPr>
            <a:xfrm>
              <a:off x="6069618" y="4616720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34" y="392"/>
                  </a:moveTo>
                  <a:lnTo>
                    <a:pt x="68" y="392"/>
                  </a:lnTo>
                  <a:cubicBezTo>
                    <a:pt x="102" y="324"/>
                    <a:pt x="179" y="256"/>
                    <a:pt x="213" y="179"/>
                  </a:cubicBezTo>
                  <a:cubicBezTo>
                    <a:pt x="247" y="145"/>
                    <a:pt x="281" y="77"/>
                    <a:pt x="247" y="43"/>
                  </a:cubicBezTo>
                  <a:cubicBezTo>
                    <a:pt x="247" y="1"/>
                    <a:pt x="213" y="1"/>
                    <a:pt x="213" y="1"/>
                  </a:cubicBezTo>
                  <a:lnTo>
                    <a:pt x="179" y="1"/>
                  </a:lnTo>
                  <a:cubicBezTo>
                    <a:pt x="145" y="43"/>
                    <a:pt x="102" y="77"/>
                    <a:pt x="68" y="145"/>
                  </a:cubicBezTo>
                  <a:cubicBezTo>
                    <a:pt x="34" y="213"/>
                    <a:pt x="34" y="290"/>
                    <a:pt x="0" y="324"/>
                  </a:cubicBezTo>
                  <a:cubicBezTo>
                    <a:pt x="0" y="358"/>
                    <a:pt x="0" y="392"/>
                    <a:pt x="34" y="3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0" name="Google Shape;940;p32"/>
            <p:cNvSpPr/>
            <p:nvPr/>
          </p:nvSpPr>
          <p:spPr>
            <a:xfrm>
              <a:off x="6466826" y="4941730"/>
              <a:ext cx="7278" cy="20541"/>
            </a:xfrm>
            <a:custGeom>
              <a:avLst/>
              <a:gdLst/>
              <a:ahLst/>
              <a:cxnLst/>
              <a:rect l="l" t="t" r="r" b="b"/>
              <a:pathLst>
                <a:path w="214" h="604" extrusionOk="0">
                  <a:moveTo>
                    <a:pt x="1" y="604"/>
                  </a:moveTo>
                  <a:lnTo>
                    <a:pt x="35" y="604"/>
                  </a:lnTo>
                  <a:cubicBezTo>
                    <a:pt x="103" y="536"/>
                    <a:pt x="145" y="425"/>
                    <a:pt x="179" y="323"/>
                  </a:cubicBezTo>
                  <a:cubicBezTo>
                    <a:pt x="179" y="256"/>
                    <a:pt x="213" y="145"/>
                    <a:pt x="179" y="43"/>
                  </a:cubicBezTo>
                  <a:lnTo>
                    <a:pt x="103" y="43"/>
                  </a:lnTo>
                  <a:cubicBezTo>
                    <a:pt x="103" y="1"/>
                    <a:pt x="69" y="43"/>
                    <a:pt x="69" y="43"/>
                  </a:cubicBezTo>
                  <a:cubicBezTo>
                    <a:pt x="1" y="111"/>
                    <a:pt x="35" y="213"/>
                    <a:pt x="35" y="290"/>
                  </a:cubicBezTo>
                  <a:cubicBezTo>
                    <a:pt x="1" y="391"/>
                    <a:pt x="1" y="502"/>
                    <a:pt x="1" y="6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1" name="Google Shape;941;p32"/>
            <p:cNvSpPr/>
            <p:nvPr/>
          </p:nvSpPr>
          <p:spPr>
            <a:xfrm>
              <a:off x="6441422" y="4944348"/>
              <a:ext cx="7244" cy="19078"/>
            </a:xfrm>
            <a:custGeom>
              <a:avLst/>
              <a:gdLst/>
              <a:ahLst/>
              <a:cxnLst/>
              <a:rect l="l" t="t" r="r" b="b"/>
              <a:pathLst>
                <a:path w="213" h="561" extrusionOk="0">
                  <a:moveTo>
                    <a:pt x="77" y="561"/>
                  </a:moveTo>
                  <a:cubicBezTo>
                    <a:pt x="77" y="561"/>
                    <a:pt x="111" y="561"/>
                    <a:pt x="111" y="527"/>
                  </a:cubicBezTo>
                  <a:cubicBezTo>
                    <a:pt x="145" y="459"/>
                    <a:pt x="179" y="391"/>
                    <a:pt x="179" y="314"/>
                  </a:cubicBezTo>
                  <a:cubicBezTo>
                    <a:pt x="213" y="213"/>
                    <a:pt x="213" y="136"/>
                    <a:pt x="213" y="34"/>
                  </a:cubicBezTo>
                  <a:cubicBezTo>
                    <a:pt x="213" y="34"/>
                    <a:pt x="179" y="0"/>
                    <a:pt x="145" y="0"/>
                  </a:cubicBezTo>
                  <a:cubicBezTo>
                    <a:pt x="145" y="0"/>
                    <a:pt x="77" y="0"/>
                    <a:pt x="77" y="34"/>
                  </a:cubicBezTo>
                  <a:cubicBezTo>
                    <a:pt x="43" y="102"/>
                    <a:pt x="43" y="179"/>
                    <a:pt x="0" y="280"/>
                  </a:cubicBezTo>
                  <a:lnTo>
                    <a:pt x="0" y="493"/>
                  </a:lnTo>
                  <a:cubicBezTo>
                    <a:pt x="0" y="527"/>
                    <a:pt x="43" y="527"/>
                    <a:pt x="77" y="5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2" name="Google Shape;942;p32"/>
            <p:cNvSpPr/>
            <p:nvPr/>
          </p:nvSpPr>
          <p:spPr>
            <a:xfrm>
              <a:off x="6412516" y="4926120"/>
              <a:ext cx="14487" cy="19418"/>
            </a:xfrm>
            <a:custGeom>
              <a:avLst/>
              <a:gdLst/>
              <a:ahLst/>
              <a:cxnLst/>
              <a:rect l="l" t="t" r="r" b="b"/>
              <a:pathLst>
                <a:path w="426" h="571" extrusionOk="0">
                  <a:moveTo>
                    <a:pt x="77" y="570"/>
                  </a:moveTo>
                  <a:lnTo>
                    <a:pt x="111" y="570"/>
                  </a:lnTo>
                  <a:cubicBezTo>
                    <a:pt x="256" y="460"/>
                    <a:pt x="426" y="247"/>
                    <a:pt x="358" y="77"/>
                  </a:cubicBezTo>
                  <a:cubicBezTo>
                    <a:pt x="324" y="35"/>
                    <a:pt x="324" y="1"/>
                    <a:pt x="290" y="1"/>
                  </a:cubicBezTo>
                  <a:cubicBezTo>
                    <a:pt x="256" y="1"/>
                    <a:pt x="213" y="35"/>
                    <a:pt x="179" y="77"/>
                  </a:cubicBezTo>
                  <a:cubicBezTo>
                    <a:pt x="145" y="111"/>
                    <a:pt x="179" y="213"/>
                    <a:pt x="145" y="290"/>
                  </a:cubicBezTo>
                  <a:cubicBezTo>
                    <a:pt x="111" y="358"/>
                    <a:pt x="77" y="426"/>
                    <a:pt x="43" y="502"/>
                  </a:cubicBezTo>
                  <a:cubicBezTo>
                    <a:pt x="1" y="536"/>
                    <a:pt x="43" y="570"/>
                    <a:pt x="77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3" name="Google Shape;943;p32"/>
            <p:cNvSpPr/>
            <p:nvPr/>
          </p:nvSpPr>
          <p:spPr>
            <a:xfrm>
              <a:off x="6446319" y="4904458"/>
              <a:ext cx="7278" cy="15643"/>
            </a:xfrm>
            <a:custGeom>
              <a:avLst/>
              <a:gdLst/>
              <a:ahLst/>
              <a:cxnLst/>
              <a:rect l="l" t="t" r="r" b="b"/>
              <a:pathLst>
                <a:path w="214" h="460" extrusionOk="0">
                  <a:moveTo>
                    <a:pt x="35" y="460"/>
                  </a:moveTo>
                  <a:lnTo>
                    <a:pt x="111" y="460"/>
                  </a:lnTo>
                  <a:cubicBezTo>
                    <a:pt x="145" y="392"/>
                    <a:pt x="179" y="324"/>
                    <a:pt x="213" y="247"/>
                  </a:cubicBezTo>
                  <a:cubicBezTo>
                    <a:pt x="213" y="145"/>
                    <a:pt x="213" y="77"/>
                    <a:pt x="111" y="1"/>
                  </a:cubicBezTo>
                  <a:lnTo>
                    <a:pt x="69" y="1"/>
                  </a:lnTo>
                  <a:lnTo>
                    <a:pt x="1" y="77"/>
                  </a:lnTo>
                  <a:cubicBezTo>
                    <a:pt x="1" y="111"/>
                    <a:pt x="35" y="179"/>
                    <a:pt x="35" y="213"/>
                  </a:cubicBezTo>
                  <a:cubicBezTo>
                    <a:pt x="35" y="290"/>
                    <a:pt x="35" y="358"/>
                    <a:pt x="1" y="392"/>
                  </a:cubicBezTo>
                  <a:cubicBezTo>
                    <a:pt x="1" y="426"/>
                    <a:pt x="1" y="460"/>
                    <a:pt x="35" y="4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4" name="Google Shape;944;p32"/>
            <p:cNvSpPr/>
            <p:nvPr/>
          </p:nvSpPr>
          <p:spPr>
            <a:xfrm>
              <a:off x="6465670" y="4911701"/>
              <a:ext cx="8434" cy="20541"/>
            </a:xfrm>
            <a:custGeom>
              <a:avLst/>
              <a:gdLst/>
              <a:ahLst/>
              <a:cxnLst/>
              <a:rect l="l" t="t" r="r" b="b"/>
              <a:pathLst>
                <a:path w="248" h="604" extrusionOk="0">
                  <a:moveTo>
                    <a:pt x="137" y="603"/>
                  </a:moveTo>
                  <a:cubicBezTo>
                    <a:pt x="179" y="603"/>
                    <a:pt x="213" y="603"/>
                    <a:pt x="213" y="569"/>
                  </a:cubicBezTo>
                  <a:cubicBezTo>
                    <a:pt x="213" y="459"/>
                    <a:pt x="247" y="391"/>
                    <a:pt x="247" y="289"/>
                  </a:cubicBezTo>
                  <a:cubicBezTo>
                    <a:pt x="213" y="179"/>
                    <a:pt x="247" y="77"/>
                    <a:pt x="137" y="0"/>
                  </a:cubicBezTo>
                  <a:lnTo>
                    <a:pt x="137" y="0"/>
                  </a:lnTo>
                  <a:cubicBezTo>
                    <a:pt x="103" y="0"/>
                    <a:pt x="69" y="0"/>
                    <a:pt x="69" y="34"/>
                  </a:cubicBezTo>
                  <a:cubicBezTo>
                    <a:pt x="1" y="111"/>
                    <a:pt x="69" y="213"/>
                    <a:pt x="69" y="289"/>
                  </a:cubicBezTo>
                  <a:cubicBezTo>
                    <a:pt x="103" y="357"/>
                    <a:pt x="103" y="459"/>
                    <a:pt x="103" y="5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5" name="Google Shape;945;p32"/>
            <p:cNvSpPr/>
            <p:nvPr/>
          </p:nvSpPr>
          <p:spPr>
            <a:xfrm>
              <a:off x="6459616" y="4859976"/>
              <a:ext cx="8400" cy="18228"/>
            </a:xfrm>
            <a:custGeom>
              <a:avLst/>
              <a:gdLst/>
              <a:ahLst/>
              <a:cxnLst/>
              <a:rect l="l" t="t" r="r" b="b"/>
              <a:pathLst>
                <a:path w="247" h="536" extrusionOk="0">
                  <a:moveTo>
                    <a:pt x="102" y="536"/>
                  </a:moveTo>
                  <a:cubicBezTo>
                    <a:pt x="145" y="536"/>
                    <a:pt x="179" y="493"/>
                    <a:pt x="179" y="493"/>
                  </a:cubicBezTo>
                  <a:cubicBezTo>
                    <a:pt x="247" y="357"/>
                    <a:pt x="247" y="179"/>
                    <a:pt x="179" y="35"/>
                  </a:cubicBezTo>
                  <a:cubicBezTo>
                    <a:pt x="179" y="1"/>
                    <a:pt x="145" y="1"/>
                    <a:pt x="102" y="1"/>
                  </a:cubicBezTo>
                  <a:lnTo>
                    <a:pt x="102" y="1"/>
                  </a:lnTo>
                  <a:lnTo>
                    <a:pt x="68" y="1"/>
                  </a:lnTo>
                  <a:cubicBezTo>
                    <a:pt x="35" y="1"/>
                    <a:pt x="1" y="35"/>
                    <a:pt x="35" y="69"/>
                  </a:cubicBezTo>
                  <a:cubicBezTo>
                    <a:pt x="35" y="145"/>
                    <a:pt x="35" y="213"/>
                    <a:pt x="68" y="281"/>
                  </a:cubicBezTo>
                  <a:lnTo>
                    <a:pt x="68" y="49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6" name="Google Shape;946;p32"/>
            <p:cNvSpPr/>
            <p:nvPr/>
          </p:nvSpPr>
          <p:spPr>
            <a:xfrm>
              <a:off x="6435641" y="4859976"/>
              <a:ext cx="8400" cy="20541"/>
            </a:xfrm>
            <a:custGeom>
              <a:avLst/>
              <a:gdLst/>
              <a:ahLst/>
              <a:cxnLst/>
              <a:rect l="l" t="t" r="r" b="b"/>
              <a:pathLst>
                <a:path w="247" h="604" extrusionOk="0">
                  <a:moveTo>
                    <a:pt x="170" y="570"/>
                  </a:moveTo>
                  <a:cubicBezTo>
                    <a:pt x="213" y="604"/>
                    <a:pt x="247" y="570"/>
                    <a:pt x="247" y="536"/>
                  </a:cubicBezTo>
                  <a:lnTo>
                    <a:pt x="247" y="281"/>
                  </a:lnTo>
                  <a:cubicBezTo>
                    <a:pt x="247" y="213"/>
                    <a:pt x="247" y="111"/>
                    <a:pt x="170" y="35"/>
                  </a:cubicBezTo>
                  <a:cubicBezTo>
                    <a:pt x="170" y="35"/>
                    <a:pt x="170" y="1"/>
                    <a:pt x="136" y="1"/>
                  </a:cubicBezTo>
                  <a:cubicBezTo>
                    <a:pt x="102" y="1"/>
                    <a:pt x="68" y="1"/>
                    <a:pt x="68" y="35"/>
                  </a:cubicBezTo>
                  <a:cubicBezTo>
                    <a:pt x="0" y="111"/>
                    <a:pt x="34" y="213"/>
                    <a:pt x="68" y="281"/>
                  </a:cubicBezTo>
                  <a:cubicBezTo>
                    <a:pt x="68" y="357"/>
                    <a:pt x="102" y="459"/>
                    <a:pt x="102" y="536"/>
                  </a:cubicBezTo>
                  <a:cubicBezTo>
                    <a:pt x="136" y="570"/>
                    <a:pt x="136" y="570"/>
                    <a:pt x="170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7" name="Google Shape;947;p32"/>
            <p:cNvSpPr/>
            <p:nvPr/>
          </p:nvSpPr>
          <p:spPr>
            <a:xfrm>
              <a:off x="6404150" y="4880482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145" y="570"/>
                  </a:moveTo>
                  <a:cubicBezTo>
                    <a:pt x="179" y="570"/>
                    <a:pt x="179" y="570"/>
                    <a:pt x="213" y="527"/>
                  </a:cubicBezTo>
                  <a:lnTo>
                    <a:pt x="213" y="281"/>
                  </a:lnTo>
                  <a:cubicBezTo>
                    <a:pt x="213" y="213"/>
                    <a:pt x="247" y="103"/>
                    <a:pt x="179" y="35"/>
                  </a:cubicBezTo>
                  <a:lnTo>
                    <a:pt x="145" y="1"/>
                  </a:lnTo>
                  <a:cubicBezTo>
                    <a:pt x="111" y="1"/>
                    <a:pt x="77" y="1"/>
                    <a:pt x="77" y="35"/>
                  </a:cubicBezTo>
                  <a:cubicBezTo>
                    <a:pt x="1" y="103"/>
                    <a:pt x="35" y="179"/>
                    <a:pt x="35" y="281"/>
                  </a:cubicBezTo>
                  <a:cubicBezTo>
                    <a:pt x="35" y="358"/>
                    <a:pt x="35" y="460"/>
                    <a:pt x="77" y="527"/>
                  </a:cubicBezTo>
                  <a:cubicBezTo>
                    <a:pt x="111" y="527"/>
                    <a:pt x="111" y="570"/>
                    <a:pt x="145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8" name="Google Shape;948;p32"/>
            <p:cNvSpPr/>
            <p:nvPr/>
          </p:nvSpPr>
          <p:spPr>
            <a:xfrm>
              <a:off x="6381331" y="4905614"/>
              <a:ext cx="9556" cy="23159"/>
            </a:xfrm>
            <a:custGeom>
              <a:avLst/>
              <a:gdLst/>
              <a:ahLst/>
              <a:cxnLst/>
              <a:rect l="l" t="t" r="r" b="b"/>
              <a:pathLst>
                <a:path w="281" h="681" extrusionOk="0">
                  <a:moveTo>
                    <a:pt x="34" y="680"/>
                  </a:moveTo>
                  <a:cubicBezTo>
                    <a:pt x="68" y="680"/>
                    <a:pt x="111" y="638"/>
                    <a:pt x="111" y="638"/>
                  </a:cubicBezTo>
                  <a:cubicBezTo>
                    <a:pt x="179" y="468"/>
                    <a:pt x="281" y="256"/>
                    <a:pt x="247" y="77"/>
                  </a:cubicBezTo>
                  <a:cubicBezTo>
                    <a:pt x="247" y="43"/>
                    <a:pt x="247" y="43"/>
                    <a:pt x="213" y="43"/>
                  </a:cubicBezTo>
                  <a:cubicBezTo>
                    <a:pt x="179" y="1"/>
                    <a:pt x="179" y="43"/>
                    <a:pt x="145" y="43"/>
                  </a:cubicBezTo>
                  <a:cubicBezTo>
                    <a:pt x="34" y="179"/>
                    <a:pt x="34" y="426"/>
                    <a:pt x="0" y="604"/>
                  </a:cubicBezTo>
                  <a:cubicBezTo>
                    <a:pt x="0" y="638"/>
                    <a:pt x="0" y="638"/>
                    <a:pt x="34" y="68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9" name="Google Shape;949;p32"/>
            <p:cNvSpPr/>
            <p:nvPr/>
          </p:nvSpPr>
          <p:spPr>
            <a:xfrm>
              <a:off x="6389697" y="4843210"/>
              <a:ext cx="7278" cy="21731"/>
            </a:xfrm>
            <a:custGeom>
              <a:avLst/>
              <a:gdLst/>
              <a:ahLst/>
              <a:cxnLst/>
              <a:rect l="l" t="t" r="r" b="b"/>
              <a:pathLst>
                <a:path w="214" h="639" extrusionOk="0">
                  <a:moveTo>
                    <a:pt x="145" y="638"/>
                  </a:moveTo>
                  <a:cubicBezTo>
                    <a:pt x="179" y="638"/>
                    <a:pt x="213" y="604"/>
                    <a:pt x="213" y="562"/>
                  </a:cubicBezTo>
                  <a:lnTo>
                    <a:pt x="213" y="213"/>
                  </a:lnTo>
                  <a:cubicBezTo>
                    <a:pt x="213" y="137"/>
                    <a:pt x="213" y="1"/>
                    <a:pt x="145" y="1"/>
                  </a:cubicBezTo>
                  <a:lnTo>
                    <a:pt x="111" y="1"/>
                  </a:lnTo>
                  <a:cubicBezTo>
                    <a:pt x="1" y="1"/>
                    <a:pt x="35" y="137"/>
                    <a:pt x="35" y="179"/>
                  </a:cubicBezTo>
                  <a:cubicBezTo>
                    <a:pt x="77" y="315"/>
                    <a:pt x="77" y="460"/>
                    <a:pt x="111" y="562"/>
                  </a:cubicBezTo>
                  <a:cubicBezTo>
                    <a:pt x="111" y="604"/>
                    <a:pt x="111" y="638"/>
                    <a:pt x="145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0" name="Google Shape;950;p32"/>
            <p:cNvSpPr/>
            <p:nvPr/>
          </p:nvSpPr>
          <p:spPr>
            <a:xfrm>
              <a:off x="6364565" y="4856507"/>
              <a:ext cx="8434" cy="27478"/>
            </a:xfrm>
            <a:custGeom>
              <a:avLst/>
              <a:gdLst/>
              <a:ahLst/>
              <a:cxnLst/>
              <a:rect l="l" t="t" r="r" b="b"/>
              <a:pathLst>
                <a:path w="248" h="808" extrusionOk="0">
                  <a:moveTo>
                    <a:pt x="179" y="808"/>
                  </a:moveTo>
                  <a:cubicBezTo>
                    <a:pt x="179" y="808"/>
                    <a:pt x="213" y="808"/>
                    <a:pt x="213" y="774"/>
                  </a:cubicBezTo>
                  <a:cubicBezTo>
                    <a:pt x="247" y="672"/>
                    <a:pt x="247" y="527"/>
                    <a:pt x="247" y="425"/>
                  </a:cubicBezTo>
                  <a:cubicBezTo>
                    <a:pt x="247" y="281"/>
                    <a:pt x="247" y="171"/>
                    <a:pt x="213" y="69"/>
                  </a:cubicBezTo>
                  <a:cubicBezTo>
                    <a:pt x="213" y="35"/>
                    <a:pt x="179" y="1"/>
                    <a:pt x="137" y="1"/>
                  </a:cubicBezTo>
                  <a:cubicBezTo>
                    <a:pt x="103" y="1"/>
                    <a:pt x="69" y="1"/>
                    <a:pt x="35" y="69"/>
                  </a:cubicBezTo>
                  <a:cubicBezTo>
                    <a:pt x="1" y="137"/>
                    <a:pt x="35" y="281"/>
                    <a:pt x="35" y="383"/>
                  </a:cubicBezTo>
                  <a:cubicBezTo>
                    <a:pt x="69" y="527"/>
                    <a:pt x="69" y="638"/>
                    <a:pt x="103" y="774"/>
                  </a:cubicBezTo>
                  <a:cubicBezTo>
                    <a:pt x="103" y="774"/>
                    <a:pt x="137" y="808"/>
                    <a:pt x="179" y="8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1" name="Google Shape;951;p32"/>
            <p:cNvSpPr/>
            <p:nvPr/>
          </p:nvSpPr>
          <p:spPr>
            <a:xfrm>
              <a:off x="6369190" y="4803353"/>
              <a:ext cx="6121" cy="17072"/>
            </a:xfrm>
            <a:custGeom>
              <a:avLst/>
              <a:gdLst/>
              <a:ahLst/>
              <a:cxnLst/>
              <a:rect l="l" t="t" r="r" b="b"/>
              <a:pathLst>
                <a:path w="180" h="502" extrusionOk="0">
                  <a:moveTo>
                    <a:pt x="111" y="502"/>
                  </a:moveTo>
                  <a:cubicBezTo>
                    <a:pt x="111" y="502"/>
                    <a:pt x="145" y="502"/>
                    <a:pt x="145" y="459"/>
                  </a:cubicBezTo>
                  <a:cubicBezTo>
                    <a:pt x="179" y="391"/>
                    <a:pt x="179" y="323"/>
                    <a:pt x="179" y="247"/>
                  </a:cubicBezTo>
                  <a:lnTo>
                    <a:pt x="179" y="77"/>
                  </a:lnTo>
                  <a:cubicBezTo>
                    <a:pt x="145" y="35"/>
                    <a:pt x="145" y="35"/>
                    <a:pt x="111" y="35"/>
                  </a:cubicBezTo>
                  <a:cubicBezTo>
                    <a:pt x="77" y="1"/>
                    <a:pt x="77" y="35"/>
                    <a:pt x="43" y="35"/>
                  </a:cubicBezTo>
                  <a:cubicBezTo>
                    <a:pt x="1" y="111"/>
                    <a:pt x="43" y="179"/>
                    <a:pt x="43" y="247"/>
                  </a:cubicBezTo>
                  <a:lnTo>
                    <a:pt x="43" y="459"/>
                  </a:lnTo>
                  <a:cubicBezTo>
                    <a:pt x="77" y="502"/>
                    <a:pt x="77" y="502"/>
                    <a:pt x="111" y="5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2" name="Google Shape;952;p32"/>
            <p:cNvSpPr/>
            <p:nvPr/>
          </p:nvSpPr>
          <p:spPr>
            <a:xfrm>
              <a:off x="6393472" y="4810597"/>
              <a:ext cx="7244" cy="20541"/>
            </a:xfrm>
            <a:custGeom>
              <a:avLst/>
              <a:gdLst/>
              <a:ahLst/>
              <a:cxnLst/>
              <a:rect l="l" t="t" r="r" b="b"/>
              <a:pathLst>
                <a:path w="213" h="604" extrusionOk="0">
                  <a:moveTo>
                    <a:pt x="68" y="603"/>
                  </a:moveTo>
                  <a:cubicBezTo>
                    <a:pt x="102" y="603"/>
                    <a:pt x="136" y="603"/>
                    <a:pt x="136" y="569"/>
                  </a:cubicBezTo>
                  <a:lnTo>
                    <a:pt x="136" y="289"/>
                  </a:lnTo>
                  <a:cubicBezTo>
                    <a:pt x="179" y="212"/>
                    <a:pt x="213" y="110"/>
                    <a:pt x="179" y="34"/>
                  </a:cubicBezTo>
                  <a:cubicBezTo>
                    <a:pt x="179" y="0"/>
                    <a:pt x="136" y="0"/>
                    <a:pt x="136" y="0"/>
                  </a:cubicBezTo>
                  <a:lnTo>
                    <a:pt x="68" y="0"/>
                  </a:lnTo>
                  <a:cubicBezTo>
                    <a:pt x="0" y="76"/>
                    <a:pt x="0" y="178"/>
                    <a:pt x="0" y="289"/>
                  </a:cubicBezTo>
                  <a:cubicBezTo>
                    <a:pt x="0" y="357"/>
                    <a:pt x="0" y="459"/>
                    <a:pt x="34" y="569"/>
                  </a:cubicBezTo>
                  <a:cubicBezTo>
                    <a:pt x="34" y="603"/>
                    <a:pt x="68" y="603"/>
                    <a:pt x="68" y="6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3" name="Google Shape;953;p32"/>
            <p:cNvSpPr/>
            <p:nvPr/>
          </p:nvSpPr>
          <p:spPr>
            <a:xfrm>
              <a:off x="6413978" y="4821547"/>
              <a:ext cx="8400" cy="25166"/>
            </a:xfrm>
            <a:custGeom>
              <a:avLst/>
              <a:gdLst/>
              <a:ahLst/>
              <a:cxnLst/>
              <a:rect l="l" t="t" r="r" b="b"/>
              <a:pathLst>
                <a:path w="247" h="740" extrusionOk="0">
                  <a:moveTo>
                    <a:pt x="102" y="740"/>
                  </a:moveTo>
                  <a:cubicBezTo>
                    <a:pt x="102" y="740"/>
                    <a:pt x="136" y="740"/>
                    <a:pt x="136" y="706"/>
                  </a:cubicBezTo>
                  <a:cubicBezTo>
                    <a:pt x="213" y="604"/>
                    <a:pt x="247" y="460"/>
                    <a:pt x="247" y="315"/>
                  </a:cubicBezTo>
                  <a:cubicBezTo>
                    <a:pt x="247" y="213"/>
                    <a:pt x="247" y="69"/>
                    <a:pt x="102" y="1"/>
                  </a:cubicBezTo>
                  <a:lnTo>
                    <a:pt x="102" y="1"/>
                  </a:lnTo>
                  <a:cubicBezTo>
                    <a:pt x="68" y="1"/>
                    <a:pt x="34" y="1"/>
                    <a:pt x="34" y="35"/>
                  </a:cubicBezTo>
                  <a:cubicBezTo>
                    <a:pt x="0" y="103"/>
                    <a:pt x="68" y="247"/>
                    <a:pt x="68" y="315"/>
                  </a:cubicBezTo>
                  <a:cubicBezTo>
                    <a:pt x="102" y="460"/>
                    <a:pt x="68" y="561"/>
                    <a:pt x="68" y="706"/>
                  </a:cubicBezTo>
                  <a:cubicBezTo>
                    <a:pt x="68" y="706"/>
                    <a:pt x="68" y="740"/>
                    <a:pt x="102" y="7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4" name="Google Shape;954;p32"/>
            <p:cNvSpPr/>
            <p:nvPr/>
          </p:nvSpPr>
          <p:spPr>
            <a:xfrm>
              <a:off x="6437953" y="4798728"/>
              <a:ext cx="6087" cy="16800"/>
            </a:xfrm>
            <a:custGeom>
              <a:avLst/>
              <a:gdLst/>
              <a:ahLst/>
              <a:cxnLst/>
              <a:rect l="l" t="t" r="r" b="b"/>
              <a:pathLst>
                <a:path w="179" h="494" extrusionOk="0">
                  <a:moveTo>
                    <a:pt x="102" y="459"/>
                  </a:moveTo>
                  <a:cubicBezTo>
                    <a:pt x="102" y="493"/>
                    <a:pt x="145" y="459"/>
                    <a:pt x="179" y="425"/>
                  </a:cubicBezTo>
                  <a:lnTo>
                    <a:pt x="179" y="213"/>
                  </a:lnTo>
                  <a:cubicBezTo>
                    <a:pt x="179" y="137"/>
                    <a:pt x="179" y="69"/>
                    <a:pt x="102" y="35"/>
                  </a:cubicBezTo>
                  <a:cubicBezTo>
                    <a:pt x="102" y="1"/>
                    <a:pt x="102" y="1"/>
                    <a:pt x="68" y="1"/>
                  </a:cubicBezTo>
                  <a:cubicBezTo>
                    <a:pt x="68" y="1"/>
                    <a:pt x="34" y="1"/>
                    <a:pt x="34" y="35"/>
                  </a:cubicBezTo>
                  <a:cubicBezTo>
                    <a:pt x="0" y="103"/>
                    <a:pt x="0" y="137"/>
                    <a:pt x="0" y="213"/>
                  </a:cubicBezTo>
                  <a:cubicBezTo>
                    <a:pt x="34" y="281"/>
                    <a:pt x="34" y="383"/>
                    <a:pt x="34" y="425"/>
                  </a:cubicBezTo>
                  <a:cubicBezTo>
                    <a:pt x="68" y="459"/>
                    <a:pt x="68" y="459"/>
                    <a:pt x="102" y="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5" name="Google Shape;955;p32"/>
            <p:cNvSpPr/>
            <p:nvPr/>
          </p:nvSpPr>
          <p:spPr>
            <a:xfrm>
              <a:off x="6452407" y="4827635"/>
              <a:ext cx="6087" cy="16766"/>
            </a:xfrm>
            <a:custGeom>
              <a:avLst/>
              <a:gdLst/>
              <a:ahLst/>
              <a:cxnLst/>
              <a:rect l="l" t="t" r="r" b="b"/>
              <a:pathLst>
                <a:path w="179" h="493" extrusionOk="0">
                  <a:moveTo>
                    <a:pt x="102" y="459"/>
                  </a:moveTo>
                  <a:cubicBezTo>
                    <a:pt x="145" y="493"/>
                    <a:pt x="179" y="459"/>
                    <a:pt x="179" y="425"/>
                  </a:cubicBezTo>
                  <a:cubicBezTo>
                    <a:pt x="145" y="349"/>
                    <a:pt x="179" y="315"/>
                    <a:pt x="179" y="247"/>
                  </a:cubicBezTo>
                  <a:lnTo>
                    <a:pt x="179" y="68"/>
                  </a:lnTo>
                  <a:cubicBezTo>
                    <a:pt x="145" y="34"/>
                    <a:pt x="145" y="34"/>
                    <a:pt x="102" y="34"/>
                  </a:cubicBezTo>
                  <a:cubicBezTo>
                    <a:pt x="68" y="0"/>
                    <a:pt x="34" y="34"/>
                    <a:pt x="34" y="34"/>
                  </a:cubicBezTo>
                  <a:cubicBezTo>
                    <a:pt x="0" y="102"/>
                    <a:pt x="0" y="170"/>
                    <a:pt x="0" y="247"/>
                  </a:cubicBezTo>
                  <a:cubicBezTo>
                    <a:pt x="34" y="315"/>
                    <a:pt x="34" y="382"/>
                    <a:pt x="68" y="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6" name="Google Shape;956;p32"/>
            <p:cNvSpPr/>
            <p:nvPr/>
          </p:nvSpPr>
          <p:spPr>
            <a:xfrm>
              <a:off x="6450094" y="4758872"/>
              <a:ext cx="9556" cy="21697"/>
            </a:xfrm>
            <a:custGeom>
              <a:avLst/>
              <a:gdLst/>
              <a:ahLst/>
              <a:cxnLst/>
              <a:rect l="l" t="t" r="r" b="b"/>
              <a:pathLst>
                <a:path w="281" h="638" extrusionOk="0">
                  <a:moveTo>
                    <a:pt x="213" y="638"/>
                  </a:moveTo>
                  <a:cubicBezTo>
                    <a:pt x="247" y="638"/>
                    <a:pt x="281" y="604"/>
                    <a:pt x="281" y="604"/>
                  </a:cubicBezTo>
                  <a:cubicBezTo>
                    <a:pt x="281" y="493"/>
                    <a:pt x="281" y="391"/>
                    <a:pt x="247" y="281"/>
                  </a:cubicBezTo>
                  <a:cubicBezTo>
                    <a:pt x="213" y="179"/>
                    <a:pt x="213" y="68"/>
                    <a:pt x="102" y="0"/>
                  </a:cubicBezTo>
                  <a:lnTo>
                    <a:pt x="102" y="0"/>
                  </a:lnTo>
                  <a:cubicBezTo>
                    <a:pt x="34" y="0"/>
                    <a:pt x="34" y="0"/>
                    <a:pt x="0" y="34"/>
                  </a:cubicBezTo>
                  <a:cubicBezTo>
                    <a:pt x="0" y="145"/>
                    <a:pt x="68" y="213"/>
                    <a:pt x="102" y="323"/>
                  </a:cubicBezTo>
                  <a:cubicBezTo>
                    <a:pt x="136" y="391"/>
                    <a:pt x="136" y="493"/>
                    <a:pt x="170" y="604"/>
                  </a:cubicBezTo>
                  <a:cubicBezTo>
                    <a:pt x="170" y="604"/>
                    <a:pt x="213" y="604"/>
                    <a:pt x="213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7" name="Google Shape;957;p32"/>
            <p:cNvSpPr/>
            <p:nvPr/>
          </p:nvSpPr>
          <p:spPr>
            <a:xfrm>
              <a:off x="6419759" y="4757715"/>
              <a:ext cx="11018" cy="22853"/>
            </a:xfrm>
            <a:custGeom>
              <a:avLst/>
              <a:gdLst/>
              <a:ahLst/>
              <a:cxnLst/>
              <a:rect l="l" t="t" r="r" b="b"/>
              <a:pathLst>
                <a:path w="324" h="672" extrusionOk="0">
                  <a:moveTo>
                    <a:pt x="255" y="672"/>
                  </a:moveTo>
                  <a:cubicBezTo>
                    <a:pt x="289" y="672"/>
                    <a:pt x="323" y="638"/>
                    <a:pt x="323" y="604"/>
                  </a:cubicBezTo>
                  <a:cubicBezTo>
                    <a:pt x="323" y="493"/>
                    <a:pt x="289" y="391"/>
                    <a:pt x="255" y="281"/>
                  </a:cubicBezTo>
                  <a:cubicBezTo>
                    <a:pt x="213" y="179"/>
                    <a:pt x="213" y="68"/>
                    <a:pt x="111" y="0"/>
                  </a:cubicBezTo>
                  <a:lnTo>
                    <a:pt x="77" y="0"/>
                  </a:lnTo>
                  <a:cubicBezTo>
                    <a:pt x="43" y="0"/>
                    <a:pt x="0" y="34"/>
                    <a:pt x="0" y="68"/>
                  </a:cubicBezTo>
                  <a:cubicBezTo>
                    <a:pt x="0" y="145"/>
                    <a:pt x="77" y="247"/>
                    <a:pt x="111" y="315"/>
                  </a:cubicBezTo>
                  <a:cubicBezTo>
                    <a:pt x="145" y="425"/>
                    <a:pt x="179" y="527"/>
                    <a:pt x="213" y="604"/>
                  </a:cubicBezTo>
                  <a:cubicBezTo>
                    <a:pt x="213" y="638"/>
                    <a:pt x="213" y="672"/>
                    <a:pt x="255" y="6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8" name="Google Shape;958;p32"/>
            <p:cNvSpPr/>
            <p:nvPr/>
          </p:nvSpPr>
          <p:spPr>
            <a:xfrm>
              <a:off x="6395784" y="4769856"/>
              <a:ext cx="9556" cy="25166"/>
            </a:xfrm>
            <a:custGeom>
              <a:avLst/>
              <a:gdLst/>
              <a:ahLst/>
              <a:cxnLst/>
              <a:rect l="l" t="t" r="r" b="b"/>
              <a:pathLst>
                <a:path w="281" h="740" extrusionOk="0">
                  <a:moveTo>
                    <a:pt x="213" y="739"/>
                  </a:moveTo>
                  <a:cubicBezTo>
                    <a:pt x="247" y="739"/>
                    <a:pt x="281" y="739"/>
                    <a:pt x="281" y="705"/>
                  </a:cubicBezTo>
                  <a:cubicBezTo>
                    <a:pt x="281" y="493"/>
                    <a:pt x="281" y="281"/>
                    <a:pt x="213" y="68"/>
                  </a:cubicBezTo>
                  <a:cubicBezTo>
                    <a:pt x="213" y="34"/>
                    <a:pt x="179" y="0"/>
                    <a:pt x="145" y="0"/>
                  </a:cubicBezTo>
                  <a:lnTo>
                    <a:pt x="145" y="0"/>
                  </a:lnTo>
                  <a:lnTo>
                    <a:pt x="68" y="0"/>
                  </a:lnTo>
                  <a:cubicBezTo>
                    <a:pt x="34" y="34"/>
                    <a:pt x="0" y="68"/>
                    <a:pt x="34" y="102"/>
                  </a:cubicBezTo>
                  <a:cubicBezTo>
                    <a:pt x="68" y="315"/>
                    <a:pt x="145" y="493"/>
                    <a:pt x="145" y="705"/>
                  </a:cubicBezTo>
                  <a:cubicBezTo>
                    <a:pt x="179" y="739"/>
                    <a:pt x="179" y="739"/>
                    <a:pt x="213" y="7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9" name="Google Shape;959;p32"/>
            <p:cNvSpPr/>
            <p:nvPr/>
          </p:nvSpPr>
          <p:spPr>
            <a:xfrm>
              <a:off x="6371809" y="4731121"/>
              <a:ext cx="8400" cy="25472"/>
            </a:xfrm>
            <a:custGeom>
              <a:avLst/>
              <a:gdLst/>
              <a:ahLst/>
              <a:cxnLst/>
              <a:rect l="l" t="t" r="r" b="b"/>
              <a:pathLst>
                <a:path w="247" h="749" extrusionOk="0">
                  <a:moveTo>
                    <a:pt x="178" y="748"/>
                  </a:moveTo>
                  <a:cubicBezTo>
                    <a:pt x="212" y="748"/>
                    <a:pt x="246" y="715"/>
                    <a:pt x="246" y="715"/>
                  </a:cubicBezTo>
                  <a:lnTo>
                    <a:pt x="246" y="358"/>
                  </a:lnTo>
                  <a:cubicBezTo>
                    <a:pt x="212" y="247"/>
                    <a:pt x="212" y="111"/>
                    <a:pt x="136" y="35"/>
                  </a:cubicBezTo>
                  <a:lnTo>
                    <a:pt x="102" y="1"/>
                  </a:lnTo>
                  <a:cubicBezTo>
                    <a:pt x="68" y="1"/>
                    <a:pt x="34" y="1"/>
                    <a:pt x="34" y="35"/>
                  </a:cubicBezTo>
                  <a:cubicBezTo>
                    <a:pt x="0" y="145"/>
                    <a:pt x="68" y="247"/>
                    <a:pt x="68" y="358"/>
                  </a:cubicBezTo>
                  <a:cubicBezTo>
                    <a:pt x="102" y="460"/>
                    <a:pt x="136" y="570"/>
                    <a:pt x="136" y="715"/>
                  </a:cubicBezTo>
                  <a:cubicBezTo>
                    <a:pt x="136" y="715"/>
                    <a:pt x="178" y="715"/>
                    <a:pt x="178" y="7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0" name="Google Shape;960;p32"/>
            <p:cNvSpPr/>
            <p:nvPr/>
          </p:nvSpPr>
          <p:spPr>
            <a:xfrm>
              <a:off x="6339162" y="4866063"/>
              <a:ext cx="14453" cy="21697"/>
            </a:xfrm>
            <a:custGeom>
              <a:avLst/>
              <a:gdLst/>
              <a:ahLst/>
              <a:cxnLst/>
              <a:rect l="l" t="t" r="r" b="b"/>
              <a:pathLst>
                <a:path w="425" h="638" extrusionOk="0">
                  <a:moveTo>
                    <a:pt x="77" y="637"/>
                  </a:moveTo>
                  <a:lnTo>
                    <a:pt x="111" y="603"/>
                  </a:lnTo>
                  <a:cubicBezTo>
                    <a:pt x="247" y="493"/>
                    <a:pt x="425" y="246"/>
                    <a:pt x="289" y="34"/>
                  </a:cubicBezTo>
                  <a:cubicBezTo>
                    <a:pt x="289" y="0"/>
                    <a:pt x="289" y="0"/>
                    <a:pt x="247" y="0"/>
                  </a:cubicBezTo>
                  <a:cubicBezTo>
                    <a:pt x="213" y="0"/>
                    <a:pt x="213" y="0"/>
                    <a:pt x="179" y="34"/>
                  </a:cubicBezTo>
                  <a:cubicBezTo>
                    <a:pt x="179" y="102"/>
                    <a:pt x="179" y="212"/>
                    <a:pt x="145" y="280"/>
                  </a:cubicBezTo>
                  <a:cubicBezTo>
                    <a:pt x="145" y="391"/>
                    <a:pt x="111" y="493"/>
                    <a:pt x="34" y="569"/>
                  </a:cubicBezTo>
                  <a:cubicBezTo>
                    <a:pt x="0" y="569"/>
                    <a:pt x="34" y="637"/>
                    <a:pt x="77" y="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1" name="Google Shape;961;p32"/>
            <p:cNvSpPr/>
            <p:nvPr/>
          </p:nvSpPr>
          <p:spPr>
            <a:xfrm>
              <a:off x="6394628" y="4708302"/>
              <a:ext cx="8400" cy="22853"/>
            </a:xfrm>
            <a:custGeom>
              <a:avLst/>
              <a:gdLst/>
              <a:ahLst/>
              <a:cxnLst/>
              <a:rect l="l" t="t" r="r" b="b"/>
              <a:pathLst>
                <a:path w="247" h="672" extrusionOk="0">
                  <a:moveTo>
                    <a:pt x="145" y="638"/>
                  </a:moveTo>
                  <a:cubicBezTo>
                    <a:pt x="179" y="672"/>
                    <a:pt x="213" y="638"/>
                    <a:pt x="213" y="638"/>
                  </a:cubicBezTo>
                  <a:cubicBezTo>
                    <a:pt x="247" y="536"/>
                    <a:pt x="213" y="426"/>
                    <a:pt x="213" y="358"/>
                  </a:cubicBezTo>
                  <a:cubicBezTo>
                    <a:pt x="213" y="247"/>
                    <a:pt x="213" y="145"/>
                    <a:pt x="179" y="35"/>
                  </a:cubicBezTo>
                  <a:cubicBezTo>
                    <a:pt x="145" y="35"/>
                    <a:pt x="145" y="1"/>
                    <a:pt x="102" y="1"/>
                  </a:cubicBezTo>
                  <a:cubicBezTo>
                    <a:pt x="68" y="1"/>
                    <a:pt x="34" y="35"/>
                    <a:pt x="34" y="69"/>
                  </a:cubicBezTo>
                  <a:cubicBezTo>
                    <a:pt x="0" y="145"/>
                    <a:pt x="34" y="247"/>
                    <a:pt x="68" y="358"/>
                  </a:cubicBezTo>
                  <a:cubicBezTo>
                    <a:pt x="68" y="426"/>
                    <a:pt x="68" y="536"/>
                    <a:pt x="102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2" name="Google Shape;962;p32"/>
            <p:cNvSpPr/>
            <p:nvPr/>
          </p:nvSpPr>
          <p:spPr>
            <a:xfrm>
              <a:off x="6418603" y="4716702"/>
              <a:ext cx="7244" cy="18228"/>
            </a:xfrm>
            <a:custGeom>
              <a:avLst/>
              <a:gdLst/>
              <a:ahLst/>
              <a:cxnLst/>
              <a:rect l="l" t="t" r="r" b="b"/>
              <a:pathLst>
                <a:path w="213" h="536" extrusionOk="0">
                  <a:moveTo>
                    <a:pt x="145" y="535"/>
                  </a:moveTo>
                  <a:cubicBezTo>
                    <a:pt x="145" y="535"/>
                    <a:pt x="179" y="535"/>
                    <a:pt x="179" y="501"/>
                  </a:cubicBezTo>
                  <a:cubicBezTo>
                    <a:pt x="213" y="459"/>
                    <a:pt x="213" y="357"/>
                    <a:pt x="213" y="289"/>
                  </a:cubicBezTo>
                  <a:cubicBezTo>
                    <a:pt x="213" y="213"/>
                    <a:pt x="213" y="145"/>
                    <a:pt x="179" y="34"/>
                  </a:cubicBezTo>
                  <a:cubicBezTo>
                    <a:pt x="179" y="34"/>
                    <a:pt x="145" y="0"/>
                    <a:pt x="111" y="0"/>
                  </a:cubicBezTo>
                  <a:cubicBezTo>
                    <a:pt x="77" y="0"/>
                    <a:pt x="0" y="34"/>
                    <a:pt x="0" y="111"/>
                  </a:cubicBezTo>
                  <a:cubicBezTo>
                    <a:pt x="0" y="179"/>
                    <a:pt x="34" y="247"/>
                    <a:pt x="77" y="323"/>
                  </a:cubicBezTo>
                  <a:cubicBezTo>
                    <a:pt x="77" y="391"/>
                    <a:pt x="77" y="459"/>
                    <a:pt x="111" y="501"/>
                  </a:cubicBezTo>
                  <a:cubicBezTo>
                    <a:pt x="111" y="535"/>
                    <a:pt x="145" y="535"/>
                    <a:pt x="145" y="5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3" name="Google Shape;963;p32"/>
            <p:cNvSpPr/>
            <p:nvPr/>
          </p:nvSpPr>
          <p:spPr>
            <a:xfrm>
              <a:off x="6444007" y="4714390"/>
              <a:ext cx="8434" cy="17922"/>
            </a:xfrm>
            <a:custGeom>
              <a:avLst/>
              <a:gdLst/>
              <a:ahLst/>
              <a:cxnLst/>
              <a:rect l="l" t="t" r="r" b="b"/>
              <a:pathLst>
                <a:path w="248" h="527" extrusionOk="0">
                  <a:moveTo>
                    <a:pt x="179" y="527"/>
                  </a:moveTo>
                  <a:cubicBezTo>
                    <a:pt x="213" y="527"/>
                    <a:pt x="213" y="493"/>
                    <a:pt x="247" y="459"/>
                  </a:cubicBezTo>
                  <a:cubicBezTo>
                    <a:pt x="247" y="425"/>
                    <a:pt x="213" y="315"/>
                    <a:pt x="213" y="247"/>
                  </a:cubicBezTo>
                  <a:cubicBezTo>
                    <a:pt x="213" y="213"/>
                    <a:pt x="179" y="102"/>
                    <a:pt x="137" y="34"/>
                  </a:cubicBezTo>
                  <a:cubicBezTo>
                    <a:pt x="137" y="34"/>
                    <a:pt x="103" y="34"/>
                    <a:pt x="103" y="0"/>
                  </a:cubicBezTo>
                  <a:cubicBezTo>
                    <a:pt x="35" y="0"/>
                    <a:pt x="1" y="34"/>
                    <a:pt x="1" y="68"/>
                  </a:cubicBezTo>
                  <a:cubicBezTo>
                    <a:pt x="1" y="145"/>
                    <a:pt x="35" y="213"/>
                    <a:pt x="35" y="281"/>
                  </a:cubicBezTo>
                  <a:cubicBezTo>
                    <a:pt x="69" y="357"/>
                    <a:pt x="103" y="425"/>
                    <a:pt x="137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4" name="Google Shape;964;p32"/>
            <p:cNvSpPr/>
            <p:nvPr/>
          </p:nvSpPr>
          <p:spPr>
            <a:xfrm>
              <a:off x="6417447" y="4658924"/>
              <a:ext cx="13331" cy="20541"/>
            </a:xfrm>
            <a:custGeom>
              <a:avLst/>
              <a:gdLst/>
              <a:ahLst/>
              <a:cxnLst/>
              <a:rect l="l" t="t" r="r" b="b"/>
              <a:pathLst>
                <a:path w="392" h="604" extrusionOk="0">
                  <a:moveTo>
                    <a:pt x="281" y="603"/>
                  </a:moveTo>
                  <a:cubicBezTo>
                    <a:pt x="323" y="603"/>
                    <a:pt x="357" y="569"/>
                    <a:pt x="357" y="535"/>
                  </a:cubicBezTo>
                  <a:cubicBezTo>
                    <a:pt x="391" y="425"/>
                    <a:pt x="357" y="323"/>
                    <a:pt x="323" y="213"/>
                  </a:cubicBezTo>
                  <a:cubicBezTo>
                    <a:pt x="281" y="145"/>
                    <a:pt x="213" y="34"/>
                    <a:pt x="111" y="34"/>
                  </a:cubicBezTo>
                  <a:cubicBezTo>
                    <a:pt x="111" y="0"/>
                    <a:pt x="68" y="0"/>
                    <a:pt x="68" y="34"/>
                  </a:cubicBezTo>
                  <a:cubicBezTo>
                    <a:pt x="34" y="34"/>
                    <a:pt x="34" y="34"/>
                    <a:pt x="34" y="77"/>
                  </a:cubicBezTo>
                  <a:cubicBezTo>
                    <a:pt x="0" y="145"/>
                    <a:pt x="111" y="213"/>
                    <a:pt x="145" y="289"/>
                  </a:cubicBezTo>
                  <a:cubicBezTo>
                    <a:pt x="179" y="357"/>
                    <a:pt x="213" y="425"/>
                    <a:pt x="213" y="535"/>
                  </a:cubicBezTo>
                  <a:cubicBezTo>
                    <a:pt x="247" y="569"/>
                    <a:pt x="247" y="603"/>
                    <a:pt x="281" y="6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5" name="Google Shape;965;p32"/>
            <p:cNvSpPr/>
            <p:nvPr/>
          </p:nvSpPr>
          <p:spPr>
            <a:xfrm>
              <a:off x="6393472" y="4667289"/>
              <a:ext cx="10712" cy="19384"/>
            </a:xfrm>
            <a:custGeom>
              <a:avLst/>
              <a:gdLst/>
              <a:ahLst/>
              <a:cxnLst/>
              <a:rect l="l" t="t" r="r" b="b"/>
              <a:pathLst>
                <a:path w="315" h="570" extrusionOk="0">
                  <a:moveTo>
                    <a:pt x="247" y="570"/>
                  </a:moveTo>
                  <a:cubicBezTo>
                    <a:pt x="281" y="570"/>
                    <a:pt x="315" y="570"/>
                    <a:pt x="315" y="536"/>
                  </a:cubicBezTo>
                  <a:cubicBezTo>
                    <a:pt x="315" y="425"/>
                    <a:pt x="281" y="323"/>
                    <a:pt x="247" y="255"/>
                  </a:cubicBezTo>
                  <a:cubicBezTo>
                    <a:pt x="213" y="145"/>
                    <a:pt x="179" y="77"/>
                    <a:pt x="102" y="1"/>
                  </a:cubicBezTo>
                  <a:lnTo>
                    <a:pt x="68" y="1"/>
                  </a:lnTo>
                  <a:lnTo>
                    <a:pt x="34" y="43"/>
                  </a:lnTo>
                  <a:cubicBezTo>
                    <a:pt x="0" y="111"/>
                    <a:pt x="68" y="213"/>
                    <a:pt x="68" y="289"/>
                  </a:cubicBezTo>
                  <a:cubicBezTo>
                    <a:pt x="136" y="357"/>
                    <a:pt x="179" y="468"/>
                    <a:pt x="213" y="536"/>
                  </a:cubicBezTo>
                  <a:cubicBezTo>
                    <a:pt x="213" y="570"/>
                    <a:pt x="247" y="570"/>
                    <a:pt x="247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6" name="Google Shape;966;p32"/>
            <p:cNvSpPr/>
            <p:nvPr/>
          </p:nvSpPr>
          <p:spPr>
            <a:xfrm>
              <a:off x="6370653" y="4677118"/>
              <a:ext cx="10712" cy="24009"/>
            </a:xfrm>
            <a:custGeom>
              <a:avLst/>
              <a:gdLst/>
              <a:ahLst/>
              <a:cxnLst/>
              <a:rect l="l" t="t" r="r" b="b"/>
              <a:pathLst>
                <a:path w="315" h="706" extrusionOk="0">
                  <a:moveTo>
                    <a:pt x="212" y="705"/>
                  </a:moveTo>
                  <a:cubicBezTo>
                    <a:pt x="246" y="705"/>
                    <a:pt x="314" y="672"/>
                    <a:pt x="280" y="638"/>
                  </a:cubicBezTo>
                  <a:cubicBezTo>
                    <a:pt x="280" y="459"/>
                    <a:pt x="246" y="247"/>
                    <a:pt x="170" y="68"/>
                  </a:cubicBezTo>
                  <a:cubicBezTo>
                    <a:pt x="170" y="34"/>
                    <a:pt x="136" y="34"/>
                    <a:pt x="102" y="34"/>
                  </a:cubicBezTo>
                  <a:cubicBezTo>
                    <a:pt x="68" y="0"/>
                    <a:pt x="0" y="34"/>
                    <a:pt x="34" y="102"/>
                  </a:cubicBezTo>
                  <a:cubicBezTo>
                    <a:pt x="34" y="281"/>
                    <a:pt x="102" y="493"/>
                    <a:pt x="170" y="672"/>
                  </a:cubicBezTo>
                  <a:cubicBezTo>
                    <a:pt x="170" y="705"/>
                    <a:pt x="212" y="705"/>
                    <a:pt x="212" y="7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7" name="Google Shape;967;p32"/>
            <p:cNvSpPr/>
            <p:nvPr/>
          </p:nvSpPr>
          <p:spPr>
            <a:xfrm>
              <a:off x="6363409" y="4620495"/>
              <a:ext cx="10746" cy="25166"/>
            </a:xfrm>
            <a:custGeom>
              <a:avLst/>
              <a:gdLst/>
              <a:ahLst/>
              <a:cxnLst/>
              <a:rect l="l" t="t" r="r" b="b"/>
              <a:pathLst>
                <a:path w="316" h="740" extrusionOk="0">
                  <a:moveTo>
                    <a:pt x="281" y="705"/>
                  </a:moveTo>
                  <a:cubicBezTo>
                    <a:pt x="281" y="739"/>
                    <a:pt x="315" y="705"/>
                    <a:pt x="315" y="672"/>
                  </a:cubicBezTo>
                  <a:cubicBezTo>
                    <a:pt x="281" y="570"/>
                    <a:pt x="247" y="459"/>
                    <a:pt x="213" y="357"/>
                  </a:cubicBezTo>
                  <a:cubicBezTo>
                    <a:pt x="213" y="247"/>
                    <a:pt x="171" y="145"/>
                    <a:pt x="103" y="34"/>
                  </a:cubicBezTo>
                  <a:lnTo>
                    <a:pt x="69" y="0"/>
                  </a:lnTo>
                  <a:cubicBezTo>
                    <a:pt x="35" y="0"/>
                    <a:pt x="1" y="34"/>
                    <a:pt x="1" y="68"/>
                  </a:cubicBezTo>
                  <a:cubicBezTo>
                    <a:pt x="1" y="179"/>
                    <a:pt x="69" y="281"/>
                    <a:pt x="103" y="391"/>
                  </a:cubicBezTo>
                  <a:cubicBezTo>
                    <a:pt x="137" y="493"/>
                    <a:pt x="171" y="604"/>
                    <a:pt x="247" y="7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8" name="Google Shape;968;p32"/>
            <p:cNvSpPr/>
            <p:nvPr/>
          </p:nvSpPr>
          <p:spPr>
            <a:xfrm>
              <a:off x="6382487" y="4621651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179" y="570"/>
                  </a:moveTo>
                  <a:cubicBezTo>
                    <a:pt x="213" y="570"/>
                    <a:pt x="247" y="570"/>
                    <a:pt x="247" y="536"/>
                  </a:cubicBezTo>
                  <a:cubicBezTo>
                    <a:pt x="247" y="357"/>
                    <a:pt x="213" y="179"/>
                    <a:pt x="145" y="34"/>
                  </a:cubicBezTo>
                  <a:cubicBezTo>
                    <a:pt x="145" y="34"/>
                    <a:pt x="111" y="0"/>
                    <a:pt x="77" y="0"/>
                  </a:cubicBezTo>
                  <a:cubicBezTo>
                    <a:pt x="34" y="0"/>
                    <a:pt x="0" y="34"/>
                    <a:pt x="0" y="68"/>
                  </a:cubicBezTo>
                  <a:cubicBezTo>
                    <a:pt x="34" y="213"/>
                    <a:pt x="111" y="357"/>
                    <a:pt x="145" y="536"/>
                  </a:cubicBezTo>
                  <a:cubicBezTo>
                    <a:pt x="145" y="570"/>
                    <a:pt x="179" y="570"/>
                    <a:pt x="179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9" name="Google Shape;969;p32"/>
            <p:cNvSpPr/>
            <p:nvPr/>
          </p:nvSpPr>
          <p:spPr>
            <a:xfrm>
              <a:off x="6406735" y="4615598"/>
              <a:ext cx="11903" cy="20541"/>
            </a:xfrm>
            <a:custGeom>
              <a:avLst/>
              <a:gdLst/>
              <a:ahLst/>
              <a:cxnLst/>
              <a:rect l="l" t="t" r="r" b="b"/>
              <a:pathLst>
                <a:path w="350" h="604" extrusionOk="0">
                  <a:moveTo>
                    <a:pt x="281" y="603"/>
                  </a:moveTo>
                  <a:cubicBezTo>
                    <a:pt x="315" y="603"/>
                    <a:pt x="349" y="569"/>
                    <a:pt x="315" y="535"/>
                  </a:cubicBezTo>
                  <a:cubicBezTo>
                    <a:pt x="281" y="425"/>
                    <a:pt x="247" y="357"/>
                    <a:pt x="213" y="246"/>
                  </a:cubicBezTo>
                  <a:cubicBezTo>
                    <a:pt x="171" y="178"/>
                    <a:pt x="137" y="76"/>
                    <a:pt x="69" y="0"/>
                  </a:cubicBezTo>
                  <a:lnTo>
                    <a:pt x="35" y="0"/>
                  </a:lnTo>
                  <a:cubicBezTo>
                    <a:pt x="35" y="0"/>
                    <a:pt x="1" y="0"/>
                    <a:pt x="1" y="34"/>
                  </a:cubicBezTo>
                  <a:cubicBezTo>
                    <a:pt x="1" y="110"/>
                    <a:pt x="35" y="212"/>
                    <a:pt x="69" y="289"/>
                  </a:cubicBezTo>
                  <a:cubicBezTo>
                    <a:pt x="137" y="391"/>
                    <a:pt x="171" y="459"/>
                    <a:pt x="247" y="569"/>
                  </a:cubicBezTo>
                  <a:cubicBezTo>
                    <a:pt x="247" y="569"/>
                    <a:pt x="247" y="603"/>
                    <a:pt x="281" y="6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0" name="Google Shape;970;p32"/>
            <p:cNvSpPr/>
            <p:nvPr/>
          </p:nvSpPr>
          <p:spPr>
            <a:xfrm>
              <a:off x="6371809" y="4582067"/>
              <a:ext cx="14453" cy="24009"/>
            </a:xfrm>
            <a:custGeom>
              <a:avLst/>
              <a:gdLst/>
              <a:ahLst/>
              <a:cxnLst/>
              <a:rect l="l" t="t" r="r" b="b"/>
              <a:pathLst>
                <a:path w="425" h="706" extrusionOk="0">
                  <a:moveTo>
                    <a:pt x="348" y="706"/>
                  </a:moveTo>
                  <a:cubicBezTo>
                    <a:pt x="391" y="706"/>
                    <a:pt x="425" y="672"/>
                    <a:pt x="425" y="638"/>
                  </a:cubicBezTo>
                  <a:cubicBezTo>
                    <a:pt x="391" y="527"/>
                    <a:pt x="314" y="425"/>
                    <a:pt x="280" y="315"/>
                  </a:cubicBezTo>
                  <a:cubicBezTo>
                    <a:pt x="246" y="213"/>
                    <a:pt x="212" y="103"/>
                    <a:pt x="136" y="35"/>
                  </a:cubicBezTo>
                  <a:cubicBezTo>
                    <a:pt x="102" y="35"/>
                    <a:pt x="102" y="1"/>
                    <a:pt x="102" y="1"/>
                  </a:cubicBezTo>
                  <a:cubicBezTo>
                    <a:pt x="34" y="1"/>
                    <a:pt x="0" y="35"/>
                    <a:pt x="0" y="69"/>
                  </a:cubicBezTo>
                  <a:cubicBezTo>
                    <a:pt x="34" y="171"/>
                    <a:pt x="102" y="281"/>
                    <a:pt x="136" y="349"/>
                  </a:cubicBezTo>
                  <a:cubicBezTo>
                    <a:pt x="212" y="459"/>
                    <a:pt x="280" y="561"/>
                    <a:pt x="314" y="6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1" name="Google Shape;971;p32"/>
            <p:cNvSpPr/>
            <p:nvPr/>
          </p:nvSpPr>
          <p:spPr>
            <a:xfrm>
              <a:off x="6357356" y="4587848"/>
              <a:ext cx="15643" cy="19384"/>
            </a:xfrm>
            <a:custGeom>
              <a:avLst/>
              <a:gdLst/>
              <a:ahLst/>
              <a:cxnLst/>
              <a:rect l="l" t="t" r="r" b="b"/>
              <a:pathLst>
                <a:path w="460" h="570" extrusionOk="0">
                  <a:moveTo>
                    <a:pt x="349" y="570"/>
                  </a:moveTo>
                  <a:cubicBezTo>
                    <a:pt x="391" y="570"/>
                    <a:pt x="459" y="536"/>
                    <a:pt x="425" y="502"/>
                  </a:cubicBezTo>
                  <a:cubicBezTo>
                    <a:pt x="349" y="357"/>
                    <a:pt x="281" y="179"/>
                    <a:pt x="179" y="77"/>
                  </a:cubicBezTo>
                  <a:cubicBezTo>
                    <a:pt x="179" y="43"/>
                    <a:pt x="136" y="1"/>
                    <a:pt x="102" y="1"/>
                  </a:cubicBezTo>
                  <a:lnTo>
                    <a:pt x="102" y="1"/>
                  </a:lnTo>
                  <a:cubicBezTo>
                    <a:pt x="68" y="1"/>
                    <a:pt x="68" y="43"/>
                    <a:pt x="34" y="43"/>
                  </a:cubicBezTo>
                  <a:cubicBezTo>
                    <a:pt x="34" y="43"/>
                    <a:pt x="0" y="77"/>
                    <a:pt x="34" y="111"/>
                  </a:cubicBezTo>
                  <a:cubicBezTo>
                    <a:pt x="68" y="255"/>
                    <a:pt x="179" y="425"/>
                    <a:pt x="281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2" name="Google Shape;972;p32"/>
            <p:cNvSpPr/>
            <p:nvPr/>
          </p:nvSpPr>
          <p:spPr>
            <a:xfrm>
              <a:off x="6342903" y="4551732"/>
              <a:ext cx="15643" cy="19384"/>
            </a:xfrm>
            <a:custGeom>
              <a:avLst/>
              <a:gdLst/>
              <a:ahLst/>
              <a:cxnLst/>
              <a:rect l="l" t="t" r="r" b="b"/>
              <a:pathLst>
                <a:path w="460" h="570" extrusionOk="0">
                  <a:moveTo>
                    <a:pt x="391" y="570"/>
                  </a:moveTo>
                  <a:cubicBezTo>
                    <a:pt x="425" y="570"/>
                    <a:pt x="459" y="536"/>
                    <a:pt x="425" y="502"/>
                  </a:cubicBezTo>
                  <a:cubicBezTo>
                    <a:pt x="349" y="323"/>
                    <a:pt x="281" y="179"/>
                    <a:pt x="137" y="43"/>
                  </a:cubicBezTo>
                  <a:cubicBezTo>
                    <a:pt x="137" y="1"/>
                    <a:pt x="137" y="1"/>
                    <a:pt x="103" y="1"/>
                  </a:cubicBezTo>
                  <a:cubicBezTo>
                    <a:pt x="69" y="1"/>
                    <a:pt x="1" y="77"/>
                    <a:pt x="35" y="111"/>
                  </a:cubicBezTo>
                  <a:cubicBezTo>
                    <a:pt x="137" y="255"/>
                    <a:pt x="247" y="391"/>
                    <a:pt x="315" y="536"/>
                  </a:cubicBezTo>
                  <a:cubicBezTo>
                    <a:pt x="349" y="536"/>
                    <a:pt x="349" y="570"/>
                    <a:pt x="391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3" name="Google Shape;973;p32"/>
            <p:cNvSpPr/>
            <p:nvPr/>
          </p:nvSpPr>
          <p:spPr>
            <a:xfrm>
              <a:off x="6176810" y="4769856"/>
              <a:ext cx="6087" cy="19078"/>
            </a:xfrm>
            <a:custGeom>
              <a:avLst/>
              <a:gdLst/>
              <a:ahLst/>
              <a:cxnLst/>
              <a:rect l="l" t="t" r="r" b="b"/>
              <a:pathLst>
                <a:path w="179" h="561" extrusionOk="0">
                  <a:moveTo>
                    <a:pt x="34" y="561"/>
                  </a:moveTo>
                  <a:lnTo>
                    <a:pt x="34" y="561"/>
                  </a:lnTo>
                  <a:cubicBezTo>
                    <a:pt x="68" y="493"/>
                    <a:pt x="102" y="383"/>
                    <a:pt x="102" y="315"/>
                  </a:cubicBezTo>
                  <a:cubicBezTo>
                    <a:pt x="136" y="213"/>
                    <a:pt x="178" y="102"/>
                    <a:pt x="136" y="34"/>
                  </a:cubicBezTo>
                  <a:cubicBezTo>
                    <a:pt x="136" y="0"/>
                    <a:pt x="136" y="0"/>
                    <a:pt x="102" y="0"/>
                  </a:cubicBezTo>
                  <a:lnTo>
                    <a:pt x="68" y="0"/>
                  </a:lnTo>
                  <a:cubicBezTo>
                    <a:pt x="34" y="68"/>
                    <a:pt x="34" y="170"/>
                    <a:pt x="0" y="281"/>
                  </a:cubicBezTo>
                  <a:cubicBezTo>
                    <a:pt x="0" y="383"/>
                    <a:pt x="0" y="459"/>
                    <a:pt x="34" y="5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4" name="Google Shape;974;p32"/>
            <p:cNvSpPr/>
            <p:nvPr/>
          </p:nvSpPr>
          <p:spPr>
            <a:xfrm>
              <a:off x="6193542" y="4769856"/>
              <a:ext cx="6121" cy="19078"/>
            </a:xfrm>
            <a:custGeom>
              <a:avLst/>
              <a:gdLst/>
              <a:ahLst/>
              <a:cxnLst/>
              <a:rect l="l" t="t" r="r" b="b"/>
              <a:pathLst>
                <a:path w="180" h="561" extrusionOk="0">
                  <a:moveTo>
                    <a:pt x="35" y="561"/>
                  </a:moveTo>
                  <a:lnTo>
                    <a:pt x="69" y="527"/>
                  </a:lnTo>
                  <a:cubicBezTo>
                    <a:pt x="111" y="459"/>
                    <a:pt x="111" y="349"/>
                    <a:pt x="145" y="247"/>
                  </a:cubicBezTo>
                  <a:cubicBezTo>
                    <a:pt x="145" y="170"/>
                    <a:pt x="179" y="68"/>
                    <a:pt x="145" y="0"/>
                  </a:cubicBezTo>
                  <a:lnTo>
                    <a:pt x="145" y="0"/>
                  </a:lnTo>
                  <a:lnTo>
                    <a:pt x="111" y="0"/>
                  </a:lnTo>
                  <a:cubicBezTo>
                    <a:pt x="35" y="68"/>
                    <a:pt x="35" y="170"/>
                    <a:pt x="35" y="247"/>
                  </a:cubicBezTo>
                  <a:cubicBezTo>
                    <a:pt x="1" y="349"/>
                    <a:pt x="1" y="425"/>
                    <a:pt x="1" y="527"/>
                  </a:cubicBezTo>
                  <a:cubicBezTo>
                    <a:pt x="1" y="527"/>
                    <a:pt x="35" y="527"/>
                    <a:pt x="35" y="5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5" name="Google Shape;975;p32"/>
            <p:cNvSpPr/>
            <p:nvPr/>
          </p:nvSpPr>
          <p:spPr>
            <a:xfrm>
              <a:off x="6235745" y="4723912"/>
              <a:ext cx="8400" cy="17072"/>
            </a:xfrm>
            <a:custGeom>
              <a:avLst/>
              <a:gdLst/>
              <a:ahLst/>
              <a:cxnLst/>
              <a:rect l="l" t="t" r="r" b="b"/>
              <a:pathLst>
                <a:path w="247" h="502" extrusionOk="0">
                  <a:moveTo>
                    <a:pt x="68" y="502"/>
                  </a:moveTo>
                  <a:cubicBezTo>
                    <a:pt x="68" y="502"/>
                    <a:pt x="102" y="502"/>
                    <a:pt x="102" y="459"/>
                  </a:cubicBezTo>
                  <a:cubicBezTo>
                    <a:pt x="102" y="391"/>
                    <a:pt x="144" y="323"/>
                    <a:pt x="178" y="247"/>
                  </a:cubicBezTo>
                  <a:cubicBezTo>
                    <a:pt x="178" y="179"/>
                    <a:pt x="246" y="145"/>
                    <a:pt x="212" y="77"/>
                  </a:cubicBezTo>
                  <a:cubicBezTo>
                    <a:pt x="212" y="35"/>
                    <a:pt x="178" y="1"/>
                    <a:pt x="178" y="1"/>
                  </a:cubicBezTo>
                  <a:lnTo>
                    <a:pt x="102" y="1"/>
                  </a:lnTo>
                  <a:cubicBezTo>
                    <a:pt x="34" y="77"/>
                    <a:pt x="34" y="145"/>
                    <a:pt x="34" y="213"/>
                  </a:cubicBezTo>
                  <a:cubicBezTo>
                    <a:pt x="0" y="289"/>
                    <a:pt x="34" y="391"/>
                    <a:pt x="34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6" name="Google Shape;976;p32"/>
            <p:cNvSpPr/>
            <p:nvPr/>
          </p:nvSpPr>
          <p:spPr>
            <a:xfrm>
              <a:off x="6244111" y="4761184"/>
              <a:ext cx="7244" cy="17072"/>
            </a:xfrm>
            <a:custGeom>
              <a:avLst/>
              <a:gdLst/>
              <a:ahLst/>
              <a:cxnLst/>
              <a:rect l="l" t="t" r="r" b="b"/>
              <a:pathLst>
                <a:path w="213" h="502" extrusionOk="0">
                  <a:moveTo>
                    <a:pt x="34" y="502"/>
                  </a:moveTo>
                  <a:cubicBezTo>
                    <a:pt x="68" y="502"/>
                    <a:pt x="68" y="468"/>
                    <a:pt x="68" y="468"/>
                  </a:cubicBezTo>
                  <a:cubicBezTo>
                    <a:pt x="111" y="391"/>
                    <a:pt x="145" y="289"/>
                    <a:pt x="179" y="213"/>
                  </a:cubicBezTo>
                  <a:cubicBezTo>
                    <a:pt x="179" y="145"/>
                    <a:pt x="213" y="77"/>
                    <a:pt x="145" y="0"/>
                  </a:cubicBezTo>
                  <a:lnTo>
                    <a:pt x="145" y="0"/>
                  </a:lnTo>
                  <a:lnTo>
                    <a:pt x="111" y="0"/>
                  </a:lnTo>
                  <a:cubicBezTo>
                    <a:pt x="34" y="43"/>
                    <a:pt x="34" y="111"/>
                    <a:pt x="34" y="179"/>
                  </a:cubicBezTo>
                  <a:cubicBezTo>
                    <a:pt x="34" y="289"/>
                    <a:pt x="0" y="357"/>
                    <a:pt x="0" y="468"/>
                  </a:cubicBezTo>
                  <a:cubicBezTo>
                    <a:pt x="0" y="468"/>
                    <a:pt x="34" y="468"/>
                    <a:pt x="34" y="5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7" name="Google Shape;977;p32"/>
            <p:cNvSpPr/>
            <p:nvPr/>
          </p:nvSpPr>
          <p:spPr>
            <a:xfrm>
              <a:off x="6279070" y="4775637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68" y="569"/>
                  </a:moveTo>
                  <a:lnTo>
                    <a:pt x="102" y="569"/>
                  </a:lnTo>
                  <a:cubicBezTo>
                    <a:pt x="179" y="501"/>
                    <a:pt x="179" y="391"/>
                    <a:pt x="213" y="289"/>
                  </a:cubicBezTo>
                  <a:cubicBezTo>
                    <a:pt x="213" y="213"/>
                    <a:pt x="247" y="77"/>
                    <a:pt x="145" y="0"/>
                  </a:cubicBezTo>
                  <a:lnTo>
                    <a:pt x="102" y="0"/>
                  </a:lnTo>
                  <a:cubicBezTo>
                    <a:pt x="102" y="0"/>
                    <a:pt x="68" y="0"/>
                    <a:pt x="34" y="43"/>
                  </a:cubicBezTo>
                  <a:cubicBezTo>
                    <a:pt x="0" y="111"/>
                    <a:pt x="34" y="213"/>
                    <a:pt x="34" y="289"/>
                  </a:cubicBezTo>
                  <a:cubicBezTo>
                    <a:pt x="68" y="391"/>
                    <a:pt x="34" y="467"/>
                    <a:pt x="68" y="5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8" name="Google Shape;978;p32"/>
            <p:cNvSpPr/>
            <p:nvPr/>
          </p:nvSpPr>
          <p:spPr>
            <a:xfrm>
              <a:off x="6304202" y="4821547"/>
              <a:ext cx="6087" cy="17956"/>
            </a:xfrm>
            <a:custGeom>
              <a:avLst/>
              <a:gdLst/>
              <a:ahLst/>
              <a:cxnLst/>
              <a:rect l="l" t="t" r="r" b="b"/>
              <a:pathLst>
                <a:path w="179" h="528" extrusionOk="0">
                  <a:moveTo>
                    <a:pt x="77" y="528"/>
                  </a:moveTo>
                  <a:cubicBezTo>
                    <a:pt x="111" y="528"/>
                    <a:pt x="111" y="528"/>
                    <a:pt x="111" y="494"/>
                  </a:cubicBezTo>
                  <a:cubicBezTo>
                    <a:pt x="145" y="426"/>
                    <a:pt x="145" y="349"/>
                    <a:pt x="179" y="247"/>
                  </a:cubicBezTo>
                  <a:cubicBezTo>
                    <a:pt x="179" y="179"/>
                    <a:pt x="179" y="103"/>
                    <a:pt x="145" y="35"/>
                  </a:cubicBezTo>
                  <a:cubicBezTo>
                    <a:pt x="145" y="1"/>
                    <a:pt x="111" y="1"/>
                    <a:pt x="111" y="1"/>
                  </a:cubicBezTo>
                  <a:cubicBezTo>
                    <a:pt x="77" y="1"/>
                    <a:pt x="43" y="1"/>
                    <a:pt x="43" y="35"/>
                  </a:cubicBezTo>
                  <a:cubicBezTo>
                    <a:pt x="0" y="103"/>
                    <a:pt x="43" y="179"/>
                    <a:pt x="43" y="247"/>
                  </a:cubicBezTo>
                  <a:cubicBezTo>
                    <a:pt x="43" y="315"/>
                    <a:pt x="77" y="426"/>
                    <a:pt x="77" y="4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9" name="Google Shape;979;p32"/>
            <p:cNvSpPr/>
            <p:nvPr/>
          </p:nvSpPr>
          <p:spPr>
            <a:xfrm>
              <a:off x="6275296" y="4833416"/>
              <a:ext cx="7278" cy="18228"/>
            </a:xfrm>
            <a:custGeom>
              <a:avLst/>
              <a:gdLst/>
              <a:ahLst/>
              <a:cxnLst/>
              <a:rect l="l" t="t" r="r" b="b"/>
              <a:pathLst>
                <a:path w="214" h="536" extrusionOk="0">
                  <a:moveTo>
                    <a:pt x="77" y="535"/>
                  </a:moveTo>
                  <a:cubicBezTo>
                    <a:pt x="111" y="535"/>
                    <a:pt x="111" y="535"/>
                    <a:pt x="111" y="501"/>
                  </a:cubicBezTo>
                  <a:cubicBezTo>
                    <a:pt x="145" y="425"/>
                    <a:pt x="145" y="357"/>
                    <a:pt x="179" y="289"/>
                  </a:cubicBezTo>
                  <a:cubicBezTo>
                    <a:pt x="179" y="212"/>
                    <a:pt x="213" y="111"/>
                    <a:pt x="179" y="77"/>
                  </a:cubicBezTo>
                  <a:cubicBezTo>
                    <a:pt x="179" y="43"/>
                    <a:pt x="145" y="43"/>
                    <a:pt x="111" y="0"/>
                  </a:cubicBezTo>
                  <a:lnTo>
                    <a:pt x="77" y="43"/>
                  </a:lnTo>
                  <a:cubicBezTo>
                    <a:pt x="1" y="111"/>
                    <a:pt x="43" y="179"/>
                    <a:pt x="43" y="255"/>
                  </a:cubicBezTo>
                  <a:lnTo>
                    <a:pt x="43" y="501"/>
                  </a:lnTo>
                  <a:cubicBezTo>
                    <a:pt x="43" y="535"/>
                    <a:pt x="77" y="535"/>
                    <a:pt x="77" y="5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0" name="Google Shape;980;p32"/>
            <p:cNvSpPr/>
            <p:nvPr/>
          </p:nvSpPr>
          <p:spPr>
            <a:xfrm>
              <a:off x="6291211" y="4864907"/>
              <a:ext cx="9556" cy="15609"/>
            </a:xfrm>
            <a:custGeom>
              <a:avLst/>
              <a:gdLst/>
              <a:ahLst/>
              <a:cxnLst/>
              <a:rect l="l" t="t" r="r" b="b"/>
              <a:pathLst>
                <a:path w="281" h="459" extrusionOk="0">
                  <a:moveTo>
                    <a:pt x="34" y="459"/>
                  </a:moveTo>
                  <a:lnTo>
                    <a:pt x="102" y="459"/>
                  </a:lnTo>
                  <a:cubicBezTo>
                    <a:pt x="170" y="348"/>
                    <a:pt x="280" y="136"/>
                    <a:pt x="170" y="34"/>
                  </a:cubicBezTo>
                  <a:cubicBezTo>
                    <a:pt x="170" y="0"/>
                    <a:pt x="170" y="0"/>
                    <a:pt x="136" y="0"/>
                  </a:cubicBezTo>
                  <a:cubicBezTo>
                    <a:pt x="102" y="0"/>
                    <a:pt x="68" y="0"/>
                    <a:pt x="68" y="34"/>
                  </a:cubicBezTo>
                  <a:cubicBezTo>
                    <a:pt x="34" y="102"/>
                    <a:pt x="68" y="136"/>
                    <a:pt x="68" y="212"/>
                  </a:cubicBezTo>
                  <a:cubicBezTo>
                    <a:pt x="68" y="280"/>
                    <a:pt x="34" y="348"/>
                    <a:pt x="0" y="425"/>
                  </a:cubicBezTo>
                  <a:cubicBezTo>
                    <a:pt x="0" y="459"/>
                    <a:pt x="34" y="459"/>
                    <a:pt x="34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1" name="Google Shape;981;p32"/>
            <p:cNvSpPr/>
            <p:nvPr/>
          </p:nvSpPr>
          <p:spPr>
            <a:xfrm>
              <a:off x="6258564" y="4869498"/>
              <a:ext cx="6087" cy="17106"/>
            </a:xfrm>
            <a:custGeom>
              <a:avLst/>
              <a:gdLst/>
              <a:ahLst/>
              <a:cxnLst/>
              <a:rect l="l" t="t" r="r" b="b"/>
              <a:pathLst>
                <a:path w="179" h="503" extrusionOk="0">
                  <a:moveTo>
                    <a:pt x="68" y="502"/>
                  </a:moveTo>
                  <a:cubicBezTo>
                    <a:pt x="111" y="502"/>
                    <a:pt x="111" y="502"/>
                    <a:pt x="145" y="468"/>
                  </a:cubicBezTo>
                  <a:lnTo>
                    <a:pt x="145" y="256"/>
                  </a:lnTo>
                  <a:cubicBezTo>
                    <a:pt x="145" y="179"/>
                    <a:pt x="179" y="111"/>
                    <a:pt x="145" y="43"/>
                  </a:cubicBezTo>
                  <a:cubicBezTo>
                    <a:pt x="145" y="43"/>
                    <a:pt x="111" y="1"/>
                    <a:pt x="68" y="1"/>
                  </a:cubicBezTo>
                  <a:cubicBezTo>
                    <a:pt x="68" y="1"/>
                    <a:pt x="34" y="1"/>
                    <a:pt x="34" y="43"/>
                  </a:cubicBezTo>
                  <a:cubicBezTo>
                    <a:pt x="0" y="111"/>
                    <a:pt x="0" y="179"/>
                    <a:pt x="0" y="256"/>
                  </a:cubicBezTo>
                  <a:cubicBezTo>
                    <a:pt x="0" y="324"/>
                    <a:pt x="34" y="392"/>
                    <a:pt x="34" y="468"/>
                  </a:cubicBezTo>
                  <a:cubicBezTo>
                    <a:pt x="34" y="502"/>
                    <a:pt x="68" y="502"/>
                    <a:pt x="68" y="5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2" name="Google Shape;982;p32"/>
            <p:cNvSpPr/>
            <p:nvPr/>
          </p:nvSpPr>
          <p:spPr>
            <a:xfrm>
              <a:off x="6217517" y="4846679"/>
              <a:ext cx="8706" cy="28940"/>
            </a:xfrm>
            <a:custGeom>
              <a:avLst/>
              <a:gdLst/>
              <a:ahLst/>
              <a:cxnLst/>
              <a:rect l="l" t="t" r="r" b="b"/>
              <a:pathLst>
                <a:path w="256" h="851" extrusionOk="0">
                  <a:moveTo>
                    <a:pt x="111" y="850"/>
                  </a:moveTo>
                  <a:cubicBezTo>
                    <a:pt x="145" y="850"/>
                    <a:pt x="145" y="850"/>
                    <a:pt x="145" y="816"/>
                  </a:cubicBezTo>
                  <a:cubicBezTo>
                    <a:pt x="179" y="672"/>
                    <a:pt x="179" y="536"/>
                    <a:pt x="179" y="392"/>
                  </a:cubicBezTo>
                  <a:cubicBezTo>
                    <a:pt x="213" y="290"/>
                    <a:pt x="256" y="145"/>
                    <a:pt x="179" y="35"/>
                  </a:cubicBezTo>
                  <a:cubicBezTo>
                    <a:pt x="145" y="35"/>
                    <a:pt x="145" y="1"/>
                    <a:pt x="111" y="1"/>
                  </a:cubicBezTo>
                  <a:cubicBezTo>
                    <a:pt x="111" y="1"/>
                    <a:pt x="77" y="1"/>
                    <a:pt x="43" y="35"/>
                  </a:cubicBezTo>
                  <a:cubicBezTo>
                    <a:pt x="1" y="145"/>
                    <a:pt x="43" y="290"/>
                    <a:pt x="43" y="392"/>
                  </a:cubicBezTo>
                  <a:cubicBezTo>
                    <a:pt x="43" y="536"/>
                    <a:pt x="77" y="672"/>
                    <a:pt x="111" y="8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3" name="Google Shape;983;p32"/>
            <p:cNvSpPr/>
            <p:nvPr/>
          </p:nvSpPr>
          <p:spPr>
            <a:xfrm>
              <a:off x="6242954" y="4818963"/>
              <a:ext cx="6087" cy="11018"/>
            </a:xfrm>
            <a:custGeom>
              <a:avLst/>
              <a:gdLst/>
              <a:ahLst/>
              <a:cxnLst/>
              <a:rect l="l" t="t" r="r" b="b"/>
              <a:pathLst>
                <a:path w="179" h="324" extrusionOk="0">
                  <a:moveTo>
                    <a:pt x="34" y="323"/>
                  </a:moveTo>
                  <a:lnTo>
                    <a:pt x="68" y="323"/>
                  </a:lnTo>
                  <a:cubicBezTo>
                    <a:pt x="102" y="289"/>
                    <a:pt x="102" y="213"/>
                    <a:pt x="102" y="179"/>
                  </a:cubicBezTo>
                  <a:cubicBezTo>
                    <a:pt x="145" y="145"/>
                    <a:pt x="179" y="77"/>
                    <a:pt x="145" y="43"/>
                  </a:cubicBezTo>
                  <a:cubicBezTo>
                    <a:pt x="145" y="0"/>
                    <a:pt x="102" y="0"/>
                    <a:pt x="102" y="0"/>
                  </a:cubicBezTo>
                  <a:lnTo>
                    <a:pt x="68" y="0"/>
                  </a:lnTo>
                  <a:cubicBezTo>
                    <a:pt x="0" y="43"/>
                    <a:pt x="34" y="111"/>
                    <a:pt x="0" y="145"/>
                  </a:cubicBezTo>
                  <a:lnTo>
                    <a:pt x="0" y="32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4" name="Google Shape;984;p32"/>
            <p:cNvSpPr/>
            <p:nvPr/>
          </p:nvSpPr>
          <p:spPr>
            <a:xfrm>
              <a:off x="6209151" y="4816650"/>
              <a:ext cx="7244" cy="16800"/>
            </a:xfrm>
            <a:custGeom>
              <a:avLst/>
              <a:gdLst/>
              <a:ahLst/>
              <a:cxnLst/>
              <a:rect l="l" t="t" r="r" b="b"/>
              <a:pathLst>
                <a:path w="213" h="494" extrusionOk="0">
                  <a:moveTo>
                    <a:pt x="111" y="493"/>
                  </a:moveTo>
                  <a:lnTo>
                    <a:pt x="111" y="493"/>
                  </a:lnTo>
                  <a:cubicBezTo>
                    <a:pt x="145" y="493"/>
                    <a:pt x="145" y="493"/>
                    <a:pt x="145" y="459"/>
                  </a:cubicBezTo>
                  <a:cubicBezTo>
                    <a:pt x="179" y="425"/>
                    <a:pt x="179" y="391"/>
                    <a:pt x="179" y="357"/>
                  </a:cubicBezTo>
                  <a:cubicBezTo>
                    <a:pt x="213" y="247"/>
                    <a:pt x="213" y="179"/>
                    <a:pt x="179" y="68"/>
                  </a:cubicBezTo>
                  <a:cubicBezTo>
                    <a:pt x="179" y="34"/>
                    <a:pt x="145" y="0"/>
                    <a:pt x="111" y="0"/>
                  </a:cubicBezTo>
                  <a:lnTo>
                    <a:pt x="111" y="0"/>
                  </a:lnTo>
                  <a:lnTo>
                    <a:pt x="77" y="0"/>
                  </a:lnTo>
                  <a:cubicBezTo>
                    <a:pt x="34" y="34"/>
                    <a:pt x="0" y="68"/>
                    <a:pt x="0" y="111"/>
                  </a:cubicBezTo>
                  <a:cubicBezTo>
                    <a:pt x="34" y="179"/>
                    <a:pt x="34" y="247"/>
                    <a:pt x="34" y="357"/>
                  </a:cubicBezTo>
                  <a:lnTo>
                    <a:pt x="34" y="425"/>
                  </a:lnTo>
                  <a:cubicBezTo>
                    <a:pt x="77" y="459"/>
                    <a:pt x="77" y="459"/>
                    <a:pt x="77" y="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5" name="Google Shape;985;p32"/>
            <p:cNvSpPr/>
            <p:nvPr/>
          </p:nvSpPr>
          <p:spPr>
            <a:xfrm>
              <a:off x="6184019" y="4838313"/>
              <a:ext cx="7244" cy="18228"/>
            </a:xfrm>
            <a:custGeom>
              <a:avLst/>
              <a:gdLst/>
              <a:ahLst/>
              <a:cxnLst/>
              <a:rect l="l" t="t" r="r" b="b"/>
              <a:pathLst>
                <a:path w="213" h="536" extrusionOk="0">
                  <a:moveTo>
                    <a:pt x="34" y="536"/>
                  </a:moveTo>
                  <a:cubicBezTo>
                    <a:pt x="68" y="536"/>
                    <a:pt x="102" y="536"/>
                    <a:pt x="102" y="493"/>
                  </a:cubicBezTo>
                  <a:cubicBezTo>
                    <a:pt x="136" y="425"/>
                    <a:pt x="179" y="357"/>
                    <a:pt x="179" y="281"/>
                  </a:cubicBezTo>
                  <a:cubicBezTo>
                    <a:pt x="179" y="213"/>
                    <a:pt x="213" y="145"/>
                    <a:pt x="179" y="68"/>
                  </a:cubicBezTo>
                  <a:cubicBezTo>
                    <a:pt x="179" y="35"/>
                    <a:pt x="136" y="35"/>
                    <a:pt x="102" y="35"/>
                  </a:cubicBezTo>
                  <a:cubicBezTo>
                    <a:pt x="102" y="1"/>
                    <a:pt x="68" y="35"/>
                    <a:pt x="68" y="35"/>
                  </a:cubicBezTo>
                  <a:cubicBezTo>
                    <a:pt x="0" y="111"/>
                    <a:pt x="34" y="179"/>
                    <a:pt x="34" y="247"/>
                  </a:cubicBezTo>
                  <a:cubicBezTo>
                    <a:pt x="34" y="323"/>
                    <a:pt x="0" y="391"/>
                    <a:pt x="0" y="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6" name="Google Shape;986;p32"/>
            <p:cNvSpPr/>
            <p:nvPr/>
          </p:nvSpPr>
          <p:spPr>
            <a:xfrm>
              <a:off x="6164669" y="4809441"/>
              <a:ext cx="6087" cy="18228"/>
            </a:xfrm>
            <a:custGeom>
              <a:avLst/>
              <a:gdLst/>
              <a:ahLst/>
              <a:cxnLst/>
              <a:rect l="l" t="t" r="r" b="b"/>
              <a:pathLst>
                <a:path w="179" h="536" extrusionOk="0">
                  <a:moveTo>
                    <a:pt x="34" y="535"/>
                  </a:moveTo>
                  <a:cubicBezTo>
                    <a:pt x="68" y="535"/>
                    <a:pt x="68" y="535"/>
                    <a:pt x="111" y="493"/>
                  </a:cubicBezTo>
                  <a:cubicBezTo>
                    <a:pt x="145" y="391"/>
                    <a:pt x="179" y="246"/>
                    <a:pt x="179" y="68"/>
                  </a:cubicBezTo>
                  <a:cubicBezTo>
                    <a:pt x="179" y="34"/>
                    <a:pt x="145" y="0"/>
                    <a:pt x="111" y="0"/>
                  </a:cubicBezTo>
                  <a:cubicBezTo>
                    <a:pt x="34" y="0"/>
                    <a:pt x="0" y="0"/>
                    <a:pt x="0" y="68"/>
                  </a:cubicBezTo>
                  <a:lnTo>
                    <a:pt x="0" y="493"/>
                  </a:lnTo>
                  <a:cubicBezTo>
                    <a:pt x="0" y="535"/>
                    <a:pt x="34" y="535"/>
                    <a:pt x="34" y="5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7" name="Google Shape;987;p32"/>
            <p:cNvSpPr/>
            <p:nvPr/>
          </p:nvSpPr>
          <p:spPr>
            <a:xfrm>
              <a:off x="6138075" y="4803353"/>
              <a:ext cx="8706" cy="24315"/>
            </a:xfrm>
            <a:custGeom>
              <a:avLst/>
              <a:gdLst/>
              <a:ahLst/>
              <a:cxnLst/>
              <a:rect l="l" t="t" r="r" b="b"/>
              <a:pathLst>
                <a:path w="256" h="715" extrusionOk="0">
                  <a:moveTo>
                    <a:pt x="77" y="672"/>
                  </a:moveTo>
                  <a:cubicBezTo>
                    <a:pt x="77" y="714"/>
                    <a:pt x="111" y="672"/>
                    <a:pt x="111" y="672"/>
                  </a:cubicBezTo>
                  <a:cubicBezTo>
                    <a:pt x="145" y="570"/>
                    <a:pt x="179" y="459"/>
                    <a:pt x="179" y="357"/>
                  </a:cubicBezTo>
                  <a:cubicBezTo>
                    <a:pt x="213" y="247"/>
                    <a:pt x="256" y="179"/>
                    <a:pt x="256" y="77"/>
                  </a:cubicBezTo>
                  <a:lnTo>
                    <a:pt x="179" y="1"/>
                  </a:lnTo>
                  <a:cubicBezTo>
                    <a:pt x="145" y="1"/>
                    <a:pt x="145" y="1"/>
                    <a:pt x="111" y="35"/>
                  </a:cubicBezTo>
                  <a:cubicBezTo>
                    <a:pt x="1" y="213"/>
                    <a:pt x="1" y="459"/>
                    <a:pt x="43" y="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8" name="Google Shape;988;p32"/>
            <p:cNvSpPr/>
            <p:nvPr/>
          </p:nvSpPr>
          <p:spPr>
            <a:xfrm>
              <a:off x="6293490" y="4721599"/>
              <a:ext cx="7278" cy="15643"/>
            </a:xfrm>
            <a:custGeom>
              <a:avLst/>
              <a:gdLst/>
              <a:ahLst/>
              <a:cxnLst/>
              <a:rect l="l" t="t" r="r" b="b"/>
              <a:pathLst>
                <a:path w="214" h="460" extrusionOk="0">
                  <a:moveTo>
                    <a:pt x="69" y="459"/>
                  </a:moveTo>
                  <a:lnTo>
                    <a:pt x="103" y="459"/>
                  </a:lnTo>
                  <a:cubicBezTo>
                    <a:pt x="103" y="391"/>
                    <a:pt x="145" y="315"/>
                    <a:pt x="145" y="281"/>
                  </a:cubicBezTo>
                  <a:cubicBezTo>
                    <a:pt x="145" y="213"/>
                    <a:pt x="179" y="145"/>
                    <a:pt x="213" y="103"/>
                  </a:cubicBezTo>
                  <a:cubicBezTo>
                    <a:pt x="213" y="69"/>
                    <a:pt x="213" y="35"/>
                    <a:pt x="179" y="35"/>
                  </a:cubicBezTo>
                  <a:cubicBezTo>
                    <a:pt x="179" y="35"/>
                    <a:pt x="179" y="1"/>
                    <a:pt x="145" y="1"/>
                  </a:cubicBezTo>
                  <a:lnTo>
                    <a:pt x="145" y="1"/>
                  </a:lnTo>
                  <a:cubicBezTo>
                    <a:pt x="103" y="1"/>
                    <a:pt x="69" y="1"/>
                    <a:pt x="69" y="35"/>
                  </a:cubicBezTo>
                  <a:cubicBezTo>
                    <a:pt x="1" y="145"/>
                    <a:pt x="1" y="315"/>
                    <a:pt x="69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9" name="Google Shape;989;p32"/>
            <p:cNvSpPr/>
            <p:nvPr/>
          </p:nvSpPr>
          <p:spPr>
            <a:xfrm>
              <a:off x="6315186" y="4746731"/>
              <a:ext cx="7244" cy="19384"/>
            </a:xfrm>
            <a:custGeom>
              <a:avLst/>
              <a:gdLst/>
              <a:ahLst/>
              <a:cxnLst/>
              <a:rect l="l" t="t" r="r" b="b"/>
              <a:pathLst>
                <a:path w="213" h="570" extrusionOk="0">
                  <a:moveTo>
                    <a:pt x="34" y="570"/>
                  </a:moveTo>
                  <a:cubicBezTo>
                    <a:pt x="34" y="570"/>
                    <a:pt x="68" y="570"/>
                    <a:pt x="68" y="536"/>
                  </a:cubicBezTo>
                  <a:cubicBezTo>
                    <a:pt x="102" y="502"/>
                    <a:pt x="145" y="425"/>
                    <a:pt x="145" y="357"/>
                  </a:cubicBezTo>
                  <a:cubicBezTo>
                    <a:pt x="179" y="256"/>
                    <a:pt x="179" y="179"/>
                    <a:pt x="212" y="111"/>
                  </a:cubicBezTo>
                  <a:cubicBezTo>
                    <a:pt x="212" y="77"/>
                    <a:pt x="179" y="43"/>
                    <a:pt x="145" y="1"/>
                  </a:cubicBezTo>
                  <a:cubicBezTo>
                    <a:pt x="102" y="1"/>
                    <a:pt x="34" y="43"/>
                    <a:pt x="34" y="77"/>
                  </a:cubicBezTo>
                  <a:cubicBezTo>
                    <a:pt x="34" y="179"/>
                    <a:pt x="0" y="256"/>
                    <a:pt x="0" y="357"/>
                  </a:cubicBezTo>
                  <a:cubicBezTo>
                    <a:pt x="0" y="391"/>
                    <a:pt x="0" y="468"/>
                    <a:pt x="34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0" name="Google Shape;990;p32"/>
            <p:cNvSpPr/>
            <p:nvPr/>
          </p:nvSpPr>
          <p:spPr>
            <a:xfrm>
              <a:off x="6330762" y="4699937"/>
              <a:ext cx="7278" cy="13331"/>
            </a:xfrm>
            <a:custGeom>
              <a:avLst/>
              <a:gdLst/>
              <a:ahLst/>
              <a:cxnLst/>
              <a:rect l="l" t="t" r="r" b="b"/>
              <a:pathLst>
                <a:path w="214" h="392" extrusionOk="0">
                  <a:moveTo>
                    <a:pt x="145" y="391"/>
                  </a:moveTo>
                  <a:cubicBezTo>
                    <a:pt x="145" y="391"/>
                    <a:pt x="179" y="391"/>
                    <a:pt x="179" y="357"/>
                  </a:cubicBezTo>
                  <a:lnTo>
                    <a:pt x="179" y="68"/>
                  </a:lnTo>
                  <a:cubicBezTo>
                    <a:pt x="213" y="34"/>
                    <a:pt x="179" y="34"/>
                    <a:pt x="145" y="1"/>
                  </a:cubicBezTo>
                  <a:lnTo>
                    <a:pt x="111" y="1"/>
                  </a:lnTo>
                  <a:lnTo>
                    <a:pt x="69" y="1"/>
                  </a:lnTo>
                  <a:cubicBezTo>
                    <a:pt x="35" y="1"/>
                    <a:pt x="1" y="34"/>
                    <a:pt x="1" y="68"/>
                  </a:cubicBezTo>
                  <a:lnTo>
                    <a:pt x="1" y="213"/>
                  </a:lnTo>
                  <a:cubicBezTo>
                    <a:pt x="35" y="247"/>
                    <a:pt x="35" y="281"/>
                    <a:pt x="35" y="315"/>
                  </a:cubicBezTo>
                  <a:cubicBezTo>
                    <a:pt x="69" y="357"/>
                    <a:pt x="69" y="357"/>
                    <a:pt x="111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1" name="Google Shape;991;p32"/>
            <p:cNvSpPr/>
            <p:nvPr/>
          </p:nvSpPr>
          <p:spPr>
            <a:xfrm>
              <a:off x="6293490" y="4680586"/>
              <a:ext cx="7278" cy="21697"/>
            </a:xfrm>
            <a:custGeom>
              <a:avLst/>
              <a:gdLst/>
              <a:ahLst/>
              <a:cxnLst/>
              <a:rect l="l" t="t" r="r" b="b"/>
              <a:pathLst>
                <a:path w="214" h="638" extrusionOk="0">
                  <a:moveTo>
                    <a:pt x="69" y="603"/>
                  </a:moveTo>
                  <a:cubicBezTo>
                    <a:pt x="103" y="637"/>
                    <a:pt x="145" y="603"/>
                    <a:pt x="145" y="603"/>
                  </a:cubicBezTo>
                  <a:cubicBezTo>
                    <a:pt x="179" y="425"/>
                    <a:pt x="213" y="247"/>
                    <a:pt x="179" y="77"/>
                  </a:cubicBezTo>
                  <a:cubicBezTo>
                    <a:pt x="179" y="34"/>
                    <a:pt x="145" y="0"/>
                    <a:pt x="103" y="0"/>
                  </a:cubicBezTo>
                  <a:cubicBezTo>
                    <a:pt x="69" y="0"/>
                    <a:pt x="1" y="0"/>
                    <a:pt x="1" y="77"/>
                  </a:cubicBezTo>
                  <a:cubicBezTo>
                    <a:pt x="1" y="247"/>
                    <a:pt x="1" y="425"/>
                    <a:pt x="35" y="570"/>
                  </a:cubicBezTo>
                  <a:cubicBezTo>
                    <a:pt x="35" y="603"/>
                    <a:pt x="69" y="603"/>
                    <a:pt x="69" y="6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2" name="Google Shape;992;p32"/>
            <p:cNvSpPr/>
            <p:nvPr/>
          </p:nvSpPr>
          <p:spPr>
            <a:xfrm>
              <a:off x="6256251" y="4680586"/>
              <a:ext cx="8400" cy="14487"/>
            </a:xfrm>
            <a:custGeom>
              <a:avLst/>
              <a:gdLst/>
              <a:ahLst/>
              <a:cxnLst/>
              <a:rect l="l" t="t" r="r" b="b"/>
              <a:pathLst>
                <a:path w="247" h="426" extrusionOk="0">
                  <a:moveTo>
                    <a:pt x="68" y="425"/>
                  </a:moveTo>
                  <a:lnTo>
                    <a:pt x="136" y="425"/>
                  </a:lnTo>
                  <a:cubicBezTo>
                    <a:pt x="136" y="357"/>
                    <a:pt x="179" y="289"/>
                    <a:pt x="213" y="247"/>
                  </a:cubicBezTo>
                  <a:cubicBezTo>
                    <a:pt x="213" y="179"/>
                    <a:pt x="247" y="145"/>
                    <a:pt x="247" y="77"/>
                  </a:cubicBezTo>
                  <a:cubicBezTo>
                    <a:pt x="247" y="34"/>
                    <a:pt x="213" y="0"/>
                    <a:pt x="179" y="0"/>
                  </a:cubicBezTo>
                  <a:cubicBezTo>
                    <a:pt x="179" y="0"/>
                    <a:pt x="136" y="0"/>
                    <a:pt x="136" y="34"/>
                  </a:cubicBezTo>
                  <a:cubicBezTo>
                    <a:pt x="68" y="77"/>
                    <a:pt x="68" y="145"/>
                    <a:pt x="68" y="179"/>
                  </a:cubicBezTo>
                  <a:cubicBezTo>
                    <a:pt x="34" y="247"/>
                    <a:pt x="34" y="323"/>
                    <a:pt x="34" y="391"/>
                  </a:cubicBezTo>
                  <a:cubicBezTo>
                    <a:pt x="0" y="425"/>
                    <a:pt x="34" y="425"/>
                    <a:pt x="68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3" name="Google Shape;993;p32"/>
            <p:cNvSpPr/>
            <p:nvPr/>
          </p:nvSpPr>
          <p:spPr>
            <a:xfrm>
              <a:off x="6215204" y="4683171"/>
              <a:ext cx="9590" cy="17956"/>
            </a:xfrm>
            <a:custGeom>
              <a:avLst/>
              <a:gdLst/>
              <a:ahLst/>
              <a:cxnLst/>
              <a:rect l="l" t="t" r="r" b="b"/>
              <a:pathLst>
                <a:path w="282" h="528" extrusionOk="0">
                  <a:moveTo>
                    <a:pt x="111" y="494"/>
                  </a:moveTo>
                  <a:cubicBezTo>
                    <a:pt x="145" y="527"/>
                    <a:pt x="145" y="494"/>
                    <a:pt x="145" y="494"/>
                  </a:cubicBezTo>
                  <a:cubicBezTo>
                    <a:pt x="179" y="426"/>
                    <a:pt x="179" y="349"/>
                    <a:pt x="179" y="281"/>
                  </a:cubicBezTo>
                  <a:cubicBezTo>
                    <a:pt x="213" y="247"/>
                    <a:pt x="213" y="171"/>
                    <a:pt x="247" y="137"/>
                  </a:cubicBezTo>
                  <a:cubicBezTo>
                    <a:pt x="281" y="103"/>
                    <a:pt x="281" y="69"/>
                    <a:pt x="281" y="69"/>
                  </a:cubicBezTo>
                  <a:cubicBezTo>
                    <a:pt x="247" y="35"/>
                    <a:pt x="247" y="1"/>
                    <a:pt x="213" y="1"/>
                  </a:cubicBezTo>
                  <a:lnTo>
                    <a:pt x="179" y="1"/>
                  </a:lnTo>
                  <a:cubicBezTo>
                    <a:pt x="145" y="1"/>
                    <a:pt x="111" y="35"/>
                    <a:pt x="111" y="69"/>
                  </a:cubicBezTo>
                  <a:cubicBezTo>
                    <a:pt x="35" y="171"/>
                    <a:pt x="1" y="349"/>
                    <a:pt x="69" y="4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4" name="Google Shape;994;p32"/>
            <p:cNvSpPr/>
            <p:nvPr/>
          </p:nvSpPr>
          <p:spPr>
            <a:xfrm>
              <a:off x="6186332" y="4703405"/>
              <a:ext cx="9556" cy="15916"/>
            </a:xfrm>
            <a:custGeom>
              <a:avLst/>
              <a:gdLst/>
              <a:ahLst/>
              <a:cxnLst/>
              <a:rect l="l" t="t" r="r" b="b"/>
              <a:pathLst>
                <a:path w="281" h="468" extrusionOk="0">
                  <a:moveTo>
                    <a:pt x="68" y="468"/>
                  </a:moveTo>
                  <a:lnTo>
                    <a:pt x="145" y="468"/>
                  </a:lnTo>
                  <a:cubicBezTo>
                    <a:pt x="179" y="391"/>
                    <a:pt x="179" y="323"/>
                    <a:pt x="179" y="255"/>
                  </a:cubicBezTo>
                  <a:cubicBezTo>
                    <a:pt x="213" y="213"/>
                    <a:pt x="281" y="145"/>
                    <a:pt x="247" y="77"/>
                  </a:cubicBezTo>
                  <a:cubicBezTo>
                    <a:pt x="247" y="43"/>
                    <a:pt x="213" y="0"/>
                    <a:pt x="179" y="0"/>
                  </a:cubicBezTo>
                  <a:lnTo>
                    <a:pt x="111" y="0"/>
                  </a:lnTo>
                  <a:cubicBezTo>
                    <a:pt x="34" y="77"/>
                    <a:pt x="34" y="145"/>
                    <a:pt x="34" y="213"/>
                  </a:cubicBezTo>
                  <a:cubicBezTo>
                    <a:pt x="34" y="289"/>
                    <a:pt x="0" y="391"/>
                    <a:pt x="34" y="425"/>
                  </a:cubicBezTo>
                  <a:cubicBezTo>
                    <a:pt x="34" y="468"/>
                    <a:pt x="68" y="468"/>
                    <a:pt x="68" y="4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5" name="Google Shape;995;p32"/>
            <p:cNvSpPr/>
            <p:nvPr/>
          </p:nvSpPr>
          <p:spPr>
            <a:xfrm>
              <a:off x="6207995" y="4726530"/>
              <a:ext cx="8400" cy="16766"/>
            </a:xfrm>
            <a:custGeom>
              <a:avLst/>
              <a:gdLst/>
              <a:ahLst/>
              <a:cxnLst/>
              <a:rect l="l" t="t" r="r" b="b"/>
              <a:pathLst>
                <a:path w="247" h="493" extrusionOk="0">
                  <a:moveTo>
                    <a:pt x="68" y="493"/>
                  </a:moveTo>
                  <a:cubicBezTo>
                    <a:pt x="111" y="493"/>
                    <a:pt x="111" y="493"/>
                    <a:pt x="111" y="459"/>
                  </a:cubicBezTo>
                  <a:cubicBezTo>
                    <a:pt x="145" y="382"/>
                    <a:pt x="179" y="314"/>
                    <a:pt x="179" y="246"/>
                  </a:cubicBezTo>
                  <a:cubicBezTo>
                    <a:pt x="213" y="170"/>
                    <a:pt x="247" y="102"/>
                    <a:pt x="179" y="34"/>
                  </a:cubicBezTo>
                  <a:cubicBezTo>
                    <a:pt x="179" y="0"/>
                    <a:pt x="145" y="0"/>
                    <a:pt x="145" y="0"/>
                  </a:cubicBezTo>
                  <a:lnTo>
                    <a:pt x="68" y="0"/>
                  </a:lnTo>
                  <a:cubicBezTo>
                    <a:pt x="1" y="68"/>
                    <a:pt x="34" y="136"/>
                    <a:pt x="34" y="212"/>
                  </a:cubicBezTo>
                  <a:lnTo>
                    <a:pt x="34" y="45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6" name="Google Shape;996;p32"/>
            <p:cNvSpPr/>
            <p:nvPr/>
          </p:nvSpPr>
          <p:spPr>
            <a:xfrm>
              <a:off x="6171879" y="4731121"/>
              <a:ext cx="7278" cy="20575"/>
            </a:xfrm>
            <a:custGeom>
              <a:avLst/>
              <a:gdLst/>
              <a:ahLst/>
              <a:cxnLst/>
              <a:rect l="l" t="t" r="r" b="b"/>
              <a:pathLst>
                <a:path w="214" h="605" extrusionOk="0">
                  <a:moveTo>
                    <a:pt x="69" y="604"/>
                  </a:moveTo>
                  <a:cubicBezTo>
                    <a:pt x="111" y="604"/>
                    <a:pt x="145" y="570"/>
                    <a:pt x="145" y="570"/>
                  </a:cubicBezTo>
                  <a:cubicBezTo>
                    <a:pt x="179" y="460"/>
                    <a:pt x="145" y="392"/>
                    <a:pt x="179" y="290"/>
                  </a:cubicBezTo>
                  <a:cubicBezTo>
                    <a:pt x="179" y="179"/>
                    <a:pt x="213" y="111"/>
                    <a:pt x="145" y="35"/>
                  </a:cubicBezTo>
                  <a:lnTo>
                    <a:pt x="145" y="1"/>
                  </a:lnTo>
                  <a:lnTo>
                    <a:pt x="69" y="1"/>
                  </a:lnTo>
                  <a:cubicBezTo>
                    <a:pt x="1" y="77"/>
                    <a:pt x="1" y="179"/>
                    <a:pt x="1" y="290"/>
                  </a:cubicBezTo>
                  <a:cubicBezTo>
                    <a:pt x="1" y="392"/>
                    <a:pt x="1" y="460"/>
                    <a:pt x="35" y="570"/>
                  </a:cubicBezTo>
                  <a:cubicBezTo>
                    <a:pt x="69" y="570"/>
                    <a:pt x="69" y="570"/>
                    <a:pt x="69" y="6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7" name="Google Shape;997;p32"/>
            <p:cNvSpPr/>
            <p:nvPr/>
          </p:nvSpPr>
          <p:spPr>
            <a:xfrm>
              <a:off x="6266930" y="4715546"/>
              <a:ext cx="8400" cy="11018"/>
            </a:xfrm>
            <a:custGeom>
              <a:avLst/>
              <a:gdLst/>
              <a:ahLst/>
              <a:cxnLst/>
              <a:rect l="l" t="t" r="r" b="b"/>
              <a:pathLst>
                <a:path w="247" h="324" extrusionOk="0">
                  <a:moveTo>
                    <a:pt x="34" y="323"/>
                  </a:moveTo>
                  <a:lnTo>
                    <a:pt x="77" y="323"/>
                  </a:lnTo>
                  <a:cubicBezTo>
                    <a:pt x="145" y="247"/>
                    <a:pt x="247" y="145"/>
                    <a:pt x="213" y="34"/>
                  </a:cubicBezTo>
                  <a:cubicBezTo>
                    <a:pt x="213" y="0"/>
                    <a:pt x="179" y="0"/>
                    <a:pt x="145" y="0"/>
                  </a:cubicBezTo>
                  <a:lnTo>
                    <a:pt x="111" y="0"/>
                  </a:lnTo>
                  <a:cubicBezTo>
                    <a:pt x="0" y="68"/>
                    <a:pt x="34" y="213"/>
                    <a:pt x="0" y="281"/>
                  </a:cubicBezTo>
                  <a:cubicBezTo>
                    <a:pt x="0" y="323"/>
                    <a:pt x="34" y="323"/>
                    <a:pt x="34" y="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8" name="Google Shape;998;p32"/>
            <p:cNvSpPr/>
            <p:nvPr/>
          </p:nvSpPr>
          <p:spPr>
            <a:xfrm>
              <a:off x="6325865" y="4780534"/>
              <a:ext cx="7244" cy="18228"/>
            </a:xfrm>
            <a:custGeom>
              <a:avLst/>
              <a:gdLst/>
              <a:ahLst/>
              <a:cxnLst/>
              <a:rect l="l" t="t" r="r" b="b"/>
              <a:pathLst>
                <a:path w="213" h="536" extrusionOk="0">
                  <a:moveTo>
                    <a:pt x="77" y="493"/>
                  </a:moveTo>
                  <a:cubicBezTo>
                    <a:pt x="111" y="536"/>
                    <a:pt x="111" y="493"/>
                    <a:pt x="111" y="459"/>
                  </a:cubicBezTo>
                  <a:cubicBezTo>
                    <a:pt x="111" y="391"/>
                    <a:pt x="111" y="323"/>
                    <a:pt x="145" y="247"/>
                  </a:cubicBezTo>
                  <a:cubicBezTo>
                    <a:pt x="179" y="179"/>
                    <a:pt x="213" y="111"/>
                    <a:pt x="179" y="35"/>
                  </a:cubicBezTo>
                  <a:cubicBezTo>
                    <a:pt x="179" y="35"/>
                    <a:pt x="179" y="1"/>
                    <a:pt x="145" y="1"/>
                  </a:cubicBezTo>
                  <a:lnTo>
                    <a:pt x="111" y="1"/>
                  </a:lnTo>
                  <a:cubicBezTo>
                    <a:pt x="43" y="35"/>
                    <a:pt x="0" y="179"/>
                    <a:pt x="0" y="247"/>
                  </a:cubicBezTo>
                  <a:cubicBezTo>
                    <a:pt x="0" y="323"/>
                    <a:pt x="0" y="425"/>
                    <a:pt x="43" y="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9" name="Google Shape;999;p32"/>
            <p:cNvSpPr/>
            <p:nvPr/>
          </p:nvSpPr>
          <p:spPr>
            <a:xfrm>
              <a:off x="6317499" y="4642158"/>
              <a:ext cx="6087" cy="15643"/>
            </a:xfrm>
            <a:custGeom>
              <a:avLst/>
              <a:gdLst/>
              <a:ahLst/>
              <a:cxnLst/>
              <a:rect l="l" t="t" r="r" b="b"/>
              <a:pathLst>
                <a:path w="179" h="460" extrusionOk="0">
                  <a:moveTo>
                    <a:pt x="111" y="459"/>
                  </a:moveTo>
                  <a:lnTo>
                    <a:pt x="111" y="459"/>
                  </a:lnTo>
                  <a:cubicBezTo>
                    <a:pt x="178" y="391"/>
                    <a:pt x="178" y="315"/>
                    <a:pt x="178" y="213"/>
                  </a:cubicBezTo>
                  <a:cubicBezTo>
                    <a:pt x="178" y="145"/>
                    <a:pt x="178" y="68"/>
                    <a:pt x="77" y="1"/>
                  </a:cubicBezTo>
                  <a:lnTo>
                    <a:pt x="77" y="1"/>
                  </a:lnTo>
                  <a:cubicBezTo>
                    <a:pt x="77" y="1"/>
                    <a:pt x="34" y="1"/>
                    <a:pt x="34" y="35"/>
                  </a:cubicBezTo>
                  <a:cubicBezTo>
                    <a:pt x="0" y="68"/>
                    <a:pt x="34" y="145"/>
                    <a:pt x="34" y="213"/>
                  </a:cubicBezTo>
                  <a:cubicBezTo>
                    <a:pt x="34" y="281"/>
                    <a:pt x="34" y="357"/>
                    <a:pt x="77" y="425"/>
                  </a:cubicBezTo>
                  <a:cubicBezTo>
                    <a:pt x="77" y="425"/>
                    <a:pt x="77" y="459"/>
                    <a:pt x="111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0" name="Google Shape;1000;p32"/>
            <p:cNvSpPr/>
            <p:nvPr/>
          </p:nvSpPr>
          <p:spPr>
            <a:xfrm>
              <a:off x="6283968" y="4643314"/>
              <a:ext cx="7278" cy="15643"/>
            </a:xfrm>
            <a:custGeom>
              <a:avLst/>
              <a:gdLst/>
              <a:ahLst/>
              <a:cxnLst/>
              <a:rect l="l" t="t" r="r" b="b"/>
              <a:pathLst>
                <a:path w="214" h="460" extrusionOk="0">
                  <a:moveTo>
                    <a:pt x="69" y="459"/>
                  </a:moveTo>
                  <a:cubicBezTo>
                    <a:pt x="103" y="459"/>
                    <a:pt x="137" y="459"/>
                    <a:pt x="137" y="425"/>
                  </a:cubicBezTo>
                  <a:cubicBezTo>
                    <a:pt x="137" y="357"/>
                    <a:pt x="171" y="281"/>
                    <a:pt x="171" y="213"/>
                  </a:cubicBezTo>
                  <a:cubicBezTo>
                    <a:pt x="171" y="145"/>
                    <a:pt x="213" y="68"/>
                    <a:pt x="137" y="1"/>
                  </a:cubicBezTo>
                  <a:lnTo>
                    <a:pt x="103" y="1"/>
                  </a:lnTo>
                  <a:lnTo>
                    <a:pt x="35" y="1"/>
                  </a:lnTo>
                  <a:cubicBezTo>
                    <a:pt x="1" y="68"/>
                    <a:pt x="1" y="145"/>
                    <a:pt x="1" y="179"/>
                  </a:cubicBezTo>
                  <a:cubicBezTo>
                    <a:pt x="35" y="247"/>
                    <a:pt x="35" y="323"/>
                    <a:pt x="35" y="391"/>
                  </a:cubicBezTo>
                  <a:cubicBezTo>
                    <a:pt x="35" y="425"/>
                    <a:pt x="35" y="459"/>
                    <a:pt x="69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1" name="Google Shape;1001;p32"/>
            <p:cNvSpPr/>
            <p:nvPr/>
          </p:nvSpPr>
          <p:spPr>
            <a:xfrm>
              <a:off x="6300733" y="4608354"/>
              <a:ext cx="6087" cy="17072"/>
            </a:xfrm>
            <a:custGeom>
              <a:avLst/>
              <a:gdLst/>
              <a:ahLst/>
              <a:cxnLst/>
              <a:rect l="l" t="t" r="r" b="b"/>
              <a:pathLst>
                <a:path w="179" h="502" extrusionOk="0">
                  <a:moveTo>
                    <a:pt x="68" y="502"/>
                  </a:moveTo>
                  <a:cubicBezTo>
                    <a:pt x="68" y="502"/>
                    <a:pt x="102" y="502"/>
                    <a:pt x="102" y="459"/>
                  </a:cubicBezTo>
                  <a:cubicBezTo>
                    <a:pt x="102" y="391"/>
                    <a:pt x="145" y="323"/>
                    <a:pt x="145" y="247"/>
                  </a:cubicBezTo>
                  <a:cubicBezTo>
                    <a:pt x="145" y="213"/>
                    <a:pt x="179" y="111"/>
                    <a:pt x="179" y="77"/>
                  </a:cubicBezTo>
                  <a:cubicBezTo>
                    <a:pt x="145" y="35"/>
                    <a:pt x="145" y="1"/>
                    <a:pt x="102" y="1"/>
                  </a:cubicBezTo>
                  <a:cubicBezTo>
                    <a:pt x="68" y="1"/>
                    <a:pt x="68" y="1"/>
                    <a:pt x="34" y="35"/>
                  </a:cubicBezTo>
                  <a:cubicBezTo>
                    <a:pt x="0" y="77"/>
                    <a:pt x="0" y="179"/>
                    <a:pt x="0" y="247"/>
                  </a:cubicBezTo>
                  <a:cubicBezTo>
                    <a:pt x="0" y="323"/>
                    <a:pt x="0" y="391"/>
                    <a:pt x="34" y="459"/>
                  </a:cubicBezTo>
                  <a:cubicBezTo>
                    <a:pt x="34" y="459"/>
                    <a:pt x="34" y="502"/>
                    <a:pt x="68" y="5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2" name="Google Shape;1002;p32"/>
            <p:cNvSpPr/>
            <p:nvPr/>
          </p:nvSpPr>
          <p:spPr>
            <a:xfrm>
              <a:off x="6263461" y="4622808"/>
              <a:ext cx="8400" cy="20541"/>
            </a:xfrm>
            <a:custGeom>
              <a:avLst/>
              <a:gdLst/>
              <a:ahLst/>
              <a:cxnLst/>
              <a:rect l="l" t="t" r="r" b="b"/>
              <a:pathLst>
                <a:path w="247" h="604" extrusionOk="0">
                  <a:moveTo>
                    <a:pt x="68" y="570"/>
                  </a:moveTo>
                  <a:cubicBezTo>
                    <a:pt x="102" y="604"/>
                    <a:pt x="102" y="570"/>
                    <a:pt x="136" y="536"/>
                  </a:cubicBezTo>
                  <a:cubicBezTo>
                    <a:pt x="136" y="459"/>
                    <a:pt x="136" y="357"/>
                    <a:pt x="179" y="247"/>
                  </a:cubicBezTo>
                  <a:cubicBezTo>
                    <a:pt x="213" y="179"/>
                    <a:pt x="247" y="111"/>
                    <a:pt x="213" y="34"/>
                  </a:cubicBezTo>
                  <a:cubicBezTo>
                    <a:pt x="213" y="0"/>
                    <a:pt x="213" y="0"/>
                    <a:pt x="179" y="0"/>
                  </a:cubicBezTo>
                  <a:lnTo>
                    <a:pt x="136" y="0"/>
                  </a:lnTo>
                  <a:cubicBezTo>
                    <a:pt x="35" y="34"/>
                    <a:pt x="35" y="145"/>
                    <a:pt x="35" y="247"/>
                  </a:cubicBezTo>
                  <a:cubicBezTo>
                    <a:pt x="1" y="357"/>
                    <a:pt x="35" y="425"/>
                    <a:pt x="35" y="536"/>
                  </a:cubicBezTo>
                  <a:cubicBezTo>
                    <a:pt x="35" y="570"/>
                    <a:pt x="35" y="570"/>
                    <a:pt x="68" y="5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3" name="Google Shape;1003;p32"/>
            <p:cNvSpPr/>
            <p:nvPr/>
          </p:nvSpPr>
          <p:spPr>
            <a:xfrm>
              <a:off x="6235745" y="4628861"/>
              <a:ext cx="8400" cy="18228"/>
            </a:xfrm>
            <a:custGeom>
              <a:avLst/>
              <a:gdLst/>
              <a:ahLst/>
              <a:cxnLst/>
              <a:rect l="l" t="t" r="r" b="b"/>
              <a:pathLst>
                <a:path w="247" h="536" extrusionOk="0">
                  <a:moveTo>
                    <a:pt x="34" y="536"/>
                  </a:moveTo>
                  <a:lnTo>
                    <a:pt x="102" y="536"/>
                  </a:lnTo>
                  <a:cubicBezTo>
                    <a:pt x="144" y="358"/>
                    <a:pt x="246" y="213"/>
                    <a:pt x="212" y="35"/>
                  </a:cubicBezTo>
                  <a:cubicBezTo>
                    <a:pt x="178" y="1"/>
                    <a:pt x="178" y="1"/>
                    <a:pt x="144" y="1"/>
                  </a:cubicBezTo>
                  <a:lnTo>
                    <a:pt x="102" y="1"/>
                  </a:lnTo>
                  <a:cubicBezTo>
                    <a:pt x="0" y="145"/>
                    <a:pt x="0" y="324"/>
                    <a:pt x="0" y="493"/>
                  </a:cubicBezTo>
                  <a:cubicBezTo>
                    <a:pt x="0" y="536"/>
                    <a:pt x="0" y="536"/>
                    <a:pt x="34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4" name="Google Shape;1004;p32"/>
            <p:cNvSpPr/>
            <p:nvPr/>
          </p:nvSpPr>
          <p:spPr>
            <a:xfrm>
              <a:off x="6287436" y="4587848"/>
              <a:ext cx="8400" cy="15916"/>
            </a:xfrm>
            <a:custGeom>
              <a:avLst/>
              <a:gdLst/>
              <a:ahLst/>
              <a:cxnLst/>
              <a:rect l="l" t="t" r="r" b="b"/>
              <a:pathLst>
                <a:path w="247" h="468" extrusionOk="0">
                  <a:moveTo>
                    <a:pt x="69" y="468"/>
                  </a:moveTo>
                  <a:cubicBezTo>
                    <a:pt x="111" y="468"/>
                    <a:pt x="145" y="468"/>
                    <a:pt x="145" y="425"/>
                  </a:cubicBezTo>
                  <a:cubicBezTo>
                    <a:pt x="145" y="323"/>
                    <a:pt x="179" y="213"/>
                    <a:pt x="247" y="111"/>
                  </a:cubicBezTo>
                  <a:cubicBezTo>
                    <a:pt x="247" y="77"/>
                    <a:pt x="213" y="43"/>
                    <a:pt x="179" y="1"/>
                  </a:cubicBezTo>
                  <a:cubicBezTo>
                    <a:pt x="145" y="1"/>
                    <a:pt x="111" y="1"/>
                    <a:pt x="69" y="43"/>
                  </a:cubicBezTo>
                  <a:cubicBezTo>
                    <a:pt x="1" y="145"/>
                    <a:pt x="1" y="289"/>
                    <a:pt x="35" y="425"/>
                  </a:cubicBezTo>
                  <a:cubicBezTo>
                    <a:pt x="35" y="425"/>
                    <a:pt x="35" y="468"/>
                    <a:pt x="69" y="4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5" name="Google Shape;1005;p32"/>
            <p:cNvSpPr/>
            <p:nvPr/>
          </p:nvSpPr>
          <p:spPr>
            <a:xfrm>
              <a:off x="6259720" y="4593901"/>
              <a:ext cx="8400" cy="14487"/>
            </a:xfrm>
            <a:custGeom>
              <a:avLst/>
              <a:gdLst/>
              <a:ahLst/>
              <a:cxnLst/>
              <a:rect l="l" t="t" r="r" b="b"/>
              <a:pathLst>
                <a:path w="247" h="426" extrusionOk="0">
                  <a:moveTo>
                    <a:pt x="77" y="426"/>
                  </a:moveTo>
                  <a:lnTo>
                    <a:pt x="111" y="426"/>
                  </a:lnTo>
                  <a:cubicBezTo>
                    <a:pt x="145" y="358"/>
                    <a:pt x="178" y="290"/>
                    <a:pt x="212" y="213"/>
                  </a:cubicBezTo>
                  <a:cubicBezTo>
                    <a:pt x="212" y="145"/>
                    <a:pt x="246" y="111"/>
                    <a:pt x="212" y="35"/>
                  </a:cubicBezTo>
                  <a:cubicBezTo>
                    <a:pt x="212" y="1"/>
                    <a:pt x="212" y="1"/>
                    <a:pt x="178" y="1"/>
                  </a:cubicBezTo>
                  <a:lnTo>
                    <a:pt x="145" y="1"/>
                  </a:lnTo>
                  <a:cubicBezTo>
                    <a:pt x="34" y="77"/>
                    <a:pt x="34" y="247"/>
                    <a:pt x="0" y="392"/>
                  </a:cubicBezTo>
                  <a:cubicBezTo>
                    <a:pt x="0" y="426"/>
                    <a:pt x="34" y="426"/>
                    <a:pt x="77" y="4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6" name="Google Shape;1006;p32"/>
            <p:cNvSpPr/>
            <p:nvPr/>
          </p:nvSpPr>
          <p:spPr>
            <a:xfrm>
              <a:off x="6291211" y="4553194"/>
              <a:ext cx="9556" cy="20234"/>
            </a:xfrm>
            <a:custGeom>
              <a:avLst/>
              <a:gdLst/>
              <a:ahLst/>
              <a:cxnLst/>
              <a:rect l="l" t="t" r="r" b="b"/>
              <a:pathLst>
                <a:path w="281" h="595" extrusionOk="0">
                  <a:moveTo>
                    <a:pt x="68" y="561"/>
                  </a:moveTo>
                  <a:cubicBezTo>
                    <a:pt x="68" y="595"/>
                    <a:pt x="102" y="561"/>
                    <a:pt x="102" y="561"/>
                  </a:cubicBezTo>
                  <a:cubicBezTo>
                    <a:pt x="136" y="493"/>
                    <a:pt x="170" y="382"/>
                    <a:pt x="212" y="314"/>
                  </a:cubicBezTo>
                  <a:cubicBezTo>
                    <a:pt x="246" y="212"/>
                    <a:pt x="280" y="136"/>
                    <a:pt x="280" y="34"/>
                  </a:cubicBezTo>
                  <a:cubicBezTo>
                    <a:pt x="280" y="0"/>
                    <a:pt x="246" y="0"/>
                    <a:pt x="212" y="0"/>
                  </a:cubicBezTo>
                  <a:lnTo>
                    <a:pt x="136" y="0"/>
                  </a:lnTo>
                  <a:cubicBezTo>
                    <a:pt x="68" y="68"/>
                    <a:pt x="68" y="170"/>
                    <a:pt x="68" y="280"/>
                  </a:cubicBezTo>
                  <a:cubicBezTo>
                    <a:pt x="34" y="348"/>
                    <a:pt x="0" y="459"/>
                    <a:pt x="34" y="5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7" name="Google Shape;1007;p32"/>
            <p:cNvSpPr/>
            <p:nvPr/>
          </p:nvSpPr>
          <p:spPr>
            <a:xfrm>
              <a:off x="6235745" y="4489328"/>
              <a:ext cx="123957" cy="51759"/>
            </a:xfrm>
            <a:custGeom>
              <a:avLst/>
              <a:gdLst/>
              <a:ahLst/>
              <a:cxnLst/>
              <a:rect l="l" t="t" r="r" b="b"/>
              <a:pathLst>
                <a:path w="3645" h="1522" extrusionOk="0">
                  <a:moveTo>
                    <a:pt x="2548" y="1453"/>
                  </a:moveTo>
                  <a:cubicBezTo>
                    <a:pt x="2939" y="1521"/>
                    <a:pt x="3330" y="1521"/>
                    <a:pt x="3644" y="1453"/>
                  </a:cubicBezTo>
                  <a:cubicBezTo>
                    <a:pt x="3500" y="1343"/>
                    <a:pt x="3364" y="1275"/>
                    <a:pt x="3254" y="1165"/>
                  </a:cubicBezTo>
                  <a:cubicBezTo>
                    <a:pt x="2939" y="952"/>
                    <a:pt x="2582" y="740"/>
                    <a:pt x="2226" y="561"/>
                  </a:cubicBezTo>
                  <a:cubicBezTo>
                    <a:pt x="2158" y="561"/>
                    <a:pt x="2124" y="527"/>
                    <a:pt x="2090" y="527"/>
                  </a:cubicBezTo>
                  <a:cubicBezTo>
                    <a:pt x="1801" y="392"/>
                    <a:pt x="1521" y="281"/>
                    <a:pt x="1274" y="213"/>
                  </a:cubicBezTo>
                  <a:cubicBezTo>
                    <a:pt x="1096" y="179"/>
                    <a:pt x="917" y="103"/>
                    <a:pt x="705" y="103"/>
                  </a:cubicBezTo>
                  <a:cubicBezTo>
                    <a:pt x="493" y="35"/>
                    <a:pt x="246" y="35"/>
                    <a:pt x="0" y="1"/>
                  </a:cubicBezTo>
                  <a:cubicBezTo>
                    <a:pt x="951" y="918"/>
                    <a:pt x="1801" y="1309"/>
                    <a:pt x="2548" y="14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8" name="Google Shape;1008;p32"/>
            <p:cNvSpPr/>
            <p:nvPr/>
          </p:nvSpPr>
          <p:spPr>
            <a:xfrm>
              <a:off x="7522453" y="3209864"/>
              <a:ext cx="715008" cy="602919"/>
            </a:xfrm>
            <a:custGeom>
              <a:avLst/>
              <a:gdLst/>
              <a:ahLst/>
              <a:cxnLst/>
              <a:rect l="l" t="t" r="r" b="b"/>
              <a:pathLst>
                <a:path w="21025" h="17729" extrusionOk="0">
                  <a:moveTo>
                    <a:pt x="7645" y="17729"/>
                  </a:moveTo>
                  <a:cubicBezTo>
                    <a:pt x="8317" y="17729"/>
                    <a:pt x="9132" y="17661"/>
                    <a:pt x="10050" y="17550"/>
                  </a:cubicBezTo>
                  <a:cubicBezTo>
                    <a:pt x="21025" y="15996"/>
                    <a:pt x="16956" y="9871"/>
                    <a:pt x="15045" y="3857"/>
                  </a:cubicBezTo>
                  <a:cubicBezTo>
                    <a:pt x="14017" y="739"/>
                    <a:pt x="11859" y="0"/>
                    <a:pt x="10016" y="0"/>
                  </a:cubicBezTo>
                  <a:cubicBezTo>
                    <a:pt x="8351" y="0"/>
                    <a:pt x="6940" y="595"/>
                    <a:pt x="6940" y="595"/>
                  </a:cubicBezTo>
                  <a:lnTo>
                    <a:pt x="4851" y="10687"/>
                  </a:lnTo>
                  <a:cubicBezTo>
                    <a:pt x="4851" y="10687"/>
                    <a:pt x="0" y="17729"/>
                    <a:pt x="7645" y="177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9" name="Google Shape;1009;p32"/>
            <p:cNvSpPr/>
            <p:nvPr/>
          </p:nvSpPr>
          <p:spPr>
            <a:xfrm>
              <a:off x="7888475" y="3697191"/>
              <a:ext cx="92738" cy="56656"/>
            </a:xfrm>
            <a:custGeom>
              <a:avLst/>
              <a:gdLst/>
              <a:ahLst/>
              <a:cxnLst/>
              <a:rect l="l" t="t" r="r" b="b"/>
              <a:pathLst>
                <a:path w="2727" h="1666" extrusionOk="0">
                  <a:moveTo>
                    <a:pt x="2617" y="1666"/>
                  </a:moveTo>
                  <a:cubicBezTo>
                    <a:pt x="2650" y="1666"/>
                    <a:pt x="2727" y="1598"/>
                    <a:pt x="2650" y="1555"/>
                  </a:cubicBezTo>
                  <a:cubicBezTo>
                    <a:pt x="2302" y="1241"/>
                    <a:pt x="1877" y="995"/>
                    <a:pt x="1453" y="706"/>
                  </a:cubicBezTo>
                  <a:cubicBezTo>
                    <a:pt x="1062" y="460"/>
                    <a:pt x="637" y="179"/>
                    <a:pt x="178" y="1"/>
                  </a:cubicBezTo>
                  <a:lnTo>
                    <a:pt x="136" y="1"/>
                  </a:lnTo>
                  <a:cubicBezTo>
                    <a:pt x="34" y="1"/>
                    <a:pt x="0" y="145"/>
                    <a:pt x="68" y="213"/>
                  </a:cubicBezTo>
                  <a:cubicBezTo>
                    <a:pt x="459" y="494"/>
                    <a:pt x="918" y="672"/>
                    <a:pt x="1342" y="918"/>
                  </a:cubicBezTo>
                  <a:cubicBezTo>
                    <a:pt x="1767" y="1173"/>
                    <a:pt x="2158" y="1420"/>
                    <a:pt x="2583" y="16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0" name="Google Shape;1010;p32"/>
            <p:cNvSpPr/>
            <p:nvPr/>
          </p:nvSpPr>
          <p:spPr>
            <a:xfrm>
              <a:off x="7916191" y="3675529"/>
              <a:ext cx="110694" cy="48291"/>
            </a:xfrm>
            <a:custGeom>
              <a:avLst/>
              <a:gdLst/>
              <a:ahLst/>
              <a:cxnLst/>
              <a:rect l="l" t="t" r="r" b="b"/>
              <a:pathLst>
                <a:path w="3255" h="1420" extrusionOk="0">
                  <a:moveTo>
                    <a:pt x="3186" y="1419"/>
                  </a:moveTo>
                  <a:lnTo>
                    <a:pt x="3220" y="1419"/>
                  </a:lnTo>
                  <a:lnTo>
                    <a:pt x="3254" y="1385"/>
                  </a:lnTo>
                  <a:lnTo>
                    <a:pt x="3254" y="1309"/>
                  </a:lnTo>
                  <a:cubicBezTo>
                    <a:pt x="3144" y="1173"/>
                    <a:pt x="2931" y="1097"/>
                    <a:pt x="2761" y="1029"/>
                  </a:cubicBezTo>
                  <a:cubicBezTo>
                    <a:pt x="2473" y="850"/>
                    <a:pt x="2192" y="748"/>
                    <a:pt x="1869" y="604"/>
                  </a:cubicBezTo>
                  <a:cubicBezTo>
                    <a:pt x="1343" y="392"/>
                    <a:pt x="740" y="145"/>
                    <a:pt x="171" y="1"/>
                  </a:cubicBezTo>
                  <a:lnTo>
                    <a:pt x="137" y="1"/>
                  </a:lnTo>
                  <a:cubicBezTo>
                    <a:pt x="1" y="1"/>
                    <a:pt x="1" y="179"/>
                    <a:pt x="103" y="213"/>
                  </a:cubicBezTo>
                  <a:cubicBezTo>
                    <a:pt x="561" y="426"/>
                    <a:pt x="1096" y="536"/>
                    <a:pt x="1555" y="706"/>
                  </a:cubicBezTo>
                  <a:cubicBezTo>
                    <a:pt x="1700" y="782"/>
                    <a:pt x="3144" y="1275"/>
                    <a:pt x="3144" y="1385"/>
                  </a:cubicBezTo>
                  <a:cubicBezTo>
                    <a:pt x="3110" y="1419"/>
                    <a:pt x="3144" y="1419"/>
                    <a:pt x="3186" y="14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1" name="Google Shape;1011;p32"/>
            <p:cNvSpPr/>
            <p:nvPr/>
          </p:nvSpPr>
          <p:spPr>
            <a:xfrm>
              <a:off x="7964142" y="3638256"/>
              <a:ext cx="118210" cy="33837"/>
            </a:xfrm>
            <a:custGeom>
              <a:avLst/>
              <a:gdLst/>
              <a:ahLst/>
              <a:cxnLst/>
              <a:rect l="l" t="t" r="r" b="b"/>
              <a:pathLst>
                <a:path w="3476" h="995" extrusionOk="0">
                  <a:moveTo>
                    <a:pt x="3399" y="995"/>
                  </a:moveTo>
                  <a:cubicBezTo>
                    <a:pt x="3475" y="995"/>
                    <a:pt x="3475" y="884"/>
                    <a:pt x="3433" y="884"/>
                  </a:cubicBezTo>
                  <a:cubicBezTo>
                    <a:pt x="2371" y="494"/>
                    <a:pt x="1275" y="247"/>
                    <a:pt x="179" y="1"/>
                  </a:cubicBezTo>
                  <a:lnTo>
                    <a:pt x="145" y="1"/>
                  </a:lnTo>
                  <a:cubicBezTo>
                    <a:pt x="35" y="1"/>
                    <a:pt x="1" y="179"/>
                    <a:pt x="145" y="213"/>
                  </a:cubicBezTo>
                  <a:cubicBezTo>
                    <a:pt x="1207" y="460"/>
                    <a:pt x="2303" y="782"/>
                    <a:pt x="3399" y="9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2" name="Google Shape;1012;p32"/>
            <p:cNvSpPr/>
            <p:nvPr/>
          </p:nvSpPr>
          <p:spPr>
            <a:xfrm>
              <a:off x="8005189" y="3599862"/>
              <a:ext cx="85529" cy="10712"/>
            </a:xfrm>
            <a:custGeom>
              <a:avLst/>
              <a:gdLst/>
              <a:ahLst/>
              <a:cxnLst/>
              <a:rect l="l" t="t" r="r" b="b"/>
              <a:pathLst>
                <a:path w="2515" h="315" extrusionOk="0">
                  <a:moveTo>
                    <a:pt x="1801" y="314"/>
                  </a:moveTo>
                  <a:cubicBezTo>
                    <a:pt x="2013" y="314"/>
                    <a:pt x="2226" y="314"/>
                    <a:pt x="2438" y="280"/>
                  </a:cubicBezTo>
                  <a:cubicBezTo>
                    <a:pt x="2481" y="280"/>
                    <a:pt x="2515" y="213"/>
                    <a:pt x="2438" y="213"/>
                  </a:cubicBezTo>
                  <a:cubicBezTo>
                    <a:pt x="1767" y="34"/>
                    <a:pt x="951" y="0"/>
                    <a:pt x="246" y="0"/>
                  </a:cubicBezTo>
                  <a:lnTo>
                    <a:pt x="144" y="0"/>
                  </a:lnTo>
                  <a:cubicBezTo>
                    <a:pt x="34" y="0"/>
                    <a:pt x="0" y="170"/>
                    <a:pt x="102" y="170"/>
                  </a:cubicBezTo>
                  <a:cubicBezTo>
                    <a:pt x="637" y="246"/>
                    <a:pt x="1240" y="314"/>
                    <a:pt x="1801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3" name="Google Shape;1013;p32"/>
            <p:cNvSpPr/>
            <p:nvPr/>
          </p:nvSpPr>
          <p:spPr>
            <a:xfrm>
              <a:off x="8019608" y="3558815"/>
              <a:ext cx="56656" cy="8434"/>
            </a:xfrm>
            <a:custGeom>
              <a:avLst/>
              <a:gdLst/>
              <a:ahLst/>
              <a:cxnLst/>
              <a:rect l="l" t="t" r="r" b="b"/>
              <a:pathLst>
                <a:path w="1666" h="248" extrusionOk="0">
                  <a:moveTo>
                    <a:pt x="213" y="247"/>
                  </a:moveTo>
                  <a:cubicBezTo>
                    <a:pt x="459" y="247"/>
                    <a:pt x="672" y="213"/>
                    <a:pt x="918" y="213"/>
                  </a:cubicBezTo>
                  <a:cubicBezTo>
                    <a:pt x="1131" y="179"/>
                    <a:pt x="1377" y="213"/>
                    <a:pt x="1589" y="145"/>
                  </a:cubicBezTo>
                  <a:cubicBezTo>
                    <a:pt x="1666" y="145"/>
                    <a:pt x="1666" y="69"/>
                    <a:pt x="1589" y="69"/>
                  </a:cubicBezTo>
                  <a:cubicBezTo>
                    <a:pt x="1453" y="1"/>
                    <a:pt x="1309" y="1"/>
                    <a:pt x="1131" y="1"/>
                  </a:cubicBezTo>
                  <a:lnTo>
                    <a:pt x="850" y="1"/>
                  </a:lnTo>
                  <a:cubicBezTo>
                    <a:pt x="604" y="1"/>
                    <a:pt x="315" y="1"/>
                    <a:pt x="69" y="103"/>
                  </a:cubicBezTo>
                  <a:cubicBezTo>
                    <a:pt x="1" y="145"/>
                    <a:pt x="1" y="247"/>
                    <a:pt x="103" y="2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4" name="Google Shape;1014;p32"/>
            <p:cNvSpPr/>
            <p:nvPr/>
          </p:nvSpPr>
          <p:spPr>
            <a:xfrm>
              <a:off x="8026852" y="3510592"/>
              <a:ext cx="37272" cy="6087"/>
            </a:xfrm>
            <a:custGeom>
              <a:avLst/>
              <a:gdLst/>
              <a:ahLst/>
              <a:cxnLst/>
              <a:rect l="l" t="t" r="r" b="b"/>
              <a:pathLst>
                <a:path w="1096" h="179" extrusionOk="0">
                  <a:moveTo>
                    <a:pt x="280" y="179"/>
                  </a:moveTo>
                  <a:cubicBezTo>
                    <a:pt x="527" y="179"/>
                    <a:pt x="816" y="111"/>
                    <a:pt x="1062" y="77"/>
                  </a:cubicBezTo>
                  <a:cubicBezTo>
                    <a:pt x="1096" y="77"/>
                    <a:pt x="1062" y="0"/>
                    <a:pt x="1028" y="0"/>
                  </a:cubicBezTo>
                  <a:lnTo>
                    <a:pt x="1028" y="0"/>
                  </a:lnTo>
                  <a:lnTo>
                    <a:pt x="637" y="0"/>
                  </a:lnTo>
                  <a:lnTo>
                    <a:pt x="493" y="0"/>
                  </a:lnTo>
                  <a:cubicBezTo>
                    <a:pt x="357" y="0"/>
                    <a:pt x="213" y="0"/>
                    <a:pt x="102" y="34"/>
                  </a:cubicBezTo>
                  <a:cubicBezTo>
                    <a:pt x="0" y="34"/>
                    <a:pt x="0" y="145"/>
                    <a:pt x="102" y="145"/>
                  </a:cubicBezTo>
                  <a:cubicBezTo>
                    <a:pt x="145" y="179"/>
                    <a:pt x="213" y="179"/>
                    <a:pt x="280" y="1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5" name="Google Shape;1015;p32"/>
            <p:cNvSpPr/>
            <p:nvPr/>
          </p:nvSpPr>
          <p:spPr>
            <a:xfrm>
              <a:off x="8007468" y="3462642"/>
              <a:ext cx="42237" cy="13025"/>
            </a:xfrm>
            <a:custGeom>
              <a:avLst/>
              <a:gdLst/>
              <a:ahLst/>
              <a:cxnLst/>
              <a:rect l="l" t="t" r="r" b="b"/>
              <a:pathLst>
                <a:path w="1242" h="383" extrusionOk="0">
                  <a:moveTo>
                    <a:pt x="77" y="382"/>
                  </a:moveTo>
                  <a:lnTo>
                    <a:pt x="77" y="382"/>
                  </a:lnTo>
                  <a:cubicBezTo>
                    <a:pt x="247" y="382"/>
                    <a:pt x="426" y="280"/>
                    <a:pt x="604" y="246"/>
                  </a:cubicBezTo>
                  <a:cubicBezTo>
                    <a:pt x="783" y="170"/>
                    <a:pt x="995" y="136"/>
                    <a:pt x="1207" y="68"/>
                  </a:cubicBezTo>
                  <a:cubicBezTo>
                    <a:pt x="1241" y="68"/>
                    <a:pt x="1241" y="0"/>
                    <a:pt x="1173" y="0"/>
                  </a:cubicBezTo>
                  <a:lnTo>
                    <a:pt x="1173" y="0"/>
                  </a:lnTo>
                  <a:cubicBezTo>
                    <a:pt x="816" y="34"/>
                    <a:pt x="358" y="102"/>
                    <a:pt x="35" y="314"/>
                  </a:cubicBezTo>
                  <a:cubicBezTo>
                    <a:pt x="1" y="314"/>
                    <a:pt x="1" y="382"/>
                    <a:pt x="77" y="3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6" name="Google Shape;1016;p32"/>
            <p:cNvSpPr/>
            <p:nvPr/>
          </p:nvSpPr>
          <p:spPr>
            <a:xfrm>
              <a:off x="7997946" y="3414385"/>
              <a:ext cx="37306" cy="16800"/>
            </a:xfrm>
            <a:custGeom>
              <a:avLst/>
              <a:gdLst/>
              <a:ahLst/>
              <a:cxnLst/>
              <a:rect l="l" t="t" r="r" b="b"/>
              <a:pathLst>
                <a:path w="1097" h="494" extrusionOk="0">
                  <a:moveTo>
                    <a:pt x="145" y="493"/>
                  </a:moveTo>
                  <a:cubicBezTo>
                    <a:pt x="281" y="493"/>
                    <a:pt x="459" y="391"/>
                    <a:pt x="604" y="315"/>
                  </a:cubicBezTo>
                  <a:cubicBezTo>
                    <a:pt x="706" y="281"/>
                    <a:pt x="918" y="145"/>
                    <a:pt x="1063" y="145"/>
                  </a:cubicBezTo>
                  <a:cubicBezTo>
                    <a:pt x="1063" y="145"/>
                    <a:pt x="1096" y="145"/>
                    <a:pt x="1096" y="102"/>
                  </a:cubicBezTo>
                  <a:lnTo>
                    <a:pt x="1096" y="102"/>
                  </a:lnTo>
                  <a:cubicBezTo>
                    <a:pt x="1096" y="68"/>
                    <a:pt x="1096" y="34"/>
                    <a:pt x="1063" y="0"/>
                  </a:cubicBezTo>
                  <a:lnTo>
                    <a:pt x="995" y="0"/>
                  </a:lnTo>
                  <a:cubicBezTo>
                    <a:pt x="850" y="0"/>
                    <a:pt x="672" y="102"/>
                    <a:pt x="570" y="145"/>
                  </a:cubicBezTo>
                  <a:cubicBezTo>
                    <a:pt x="391" y="213"/>
                    <a:pt x="179" y="247"/>
                    <a:pt x="35" y="391"/>
                  </a:cubicBezTo>
                  <a:cubicBezTo>
                    <a:pt x="1" y="425"/>
                    <a:pt x="35" y="459"/>
                    <a:pt x="103" y="4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7" name="Google Shape;1017;p32"/>
            <p:cNvSpPr/>
            <p:nvPr/>
          </p:nvSpPr>
          <p:spPr>
            <a:xfrm>
              <a:off x="7978595" y="3366128"/>
              <a:ext cx="49447" cy="24315"/>
            </a:xfrm>
            <a:custGeom>
              <a:avLst/>
              <a:gdLst/>
              <a:ahLst/>
              <a:cxnLst/>
              <a:rect l="l" t="t" r="r" b="b"/>
              <a:pathLst>
                <a:path w="1454" h="715" extrusionOk="0">
                  <a:moveTo>
                    <a:pt x="111" y="714"/>
                  </a:moveTo>
                  <a:lnTo>
                    <a:pt x="111" y="714"/>
                  </a:lnTo>
                  <a:cubicBezTo>
                    <a:pt x="323" y="672"/>
                    <a:pt x="536" y="536"/>
                    <a:pt x="748" y="426"/>
                  </a:cubicBezTo>
                  <a:cubicBezTo>
                    <a:pt x="960" y="324"/>
                    <a:pt x="1173" y="213"/>
                    <a:pt x="1419" y="111"/>
                  </a:cubicBezTo>
                  <a:cubicBezTo>
                    <a:pt x="1453" y="77"/>
                    <a:pt x="1419" y="1"/>
                    <a:pt x="1385" y="1"/>
                  </a:cubicBezTo>
                  <a:lnTo>
                    <a:pt x="1385" y="35"/>
                  </a:lnTo>
                  <a:cubicBezTo>
                    <a:pt x="1139" y="111"/>
                    <a:pt x="926" y="179"/>
                    <a:pt x="714" y="290"/>
                  </a:cubicBezTo>
                  <a:cubicBezTo>
                    <a:pt x="502" y="392"/>
                    <a:pt x="247" y="460"/>
                    <a:pt x="34" y="604"/>
                  </a:cubicBezTo>
                  <a:cubicBezTo>
                    <a:pt x="0" y="638"/>
                    <a:pt x="77" y="714"/>
                    <a:pt x="111" y="7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8" name="Google Shape;1018;p32"/>
            <p:cNvSpPr/>
            <p:nvPr/>
          </p:nvSpPr>
          <p:spPr>
            <a:xfrm>
              <a:off x="7936426" y="3320490"/>
              <a:ext cx="61554" cy="32409"/>
            </a:xfrm>
            <a:custGeom>
              <a:avLst/>
              <a:gdLst/>
              <a:ahLst/>
              <a:cxnLst/>
              <a:rect l="l" t="t" r="r" b="b"/>
              <a:pathLst>
                <a:path w="1810" h="953" extrusionOk="0">
                  <a:moveTo>
                    <a:pt x="111" y="952"/>
                  </a:moveTo>
                  <a:lnTo>
                    <a:pt x="111" y="952"/>
                  </a:lnTo>
                  <a:cubicBezTo>
                    <a:pt x="391" y="918"/>
                    <a:pt x="680" y="706"/>
                    <a:pt x="926" y="604"/>
                  </a:cubicBezTo>
                  <a:cubicBezTo>
                    <a:pt x="1207" y="425"/>
                    <a:pt x="1487" y="247"/>
                    <a:pt x="1776" y="103"/>
                  </a:cubicBezTo>
                  <a:cubicBezTo>
                    <a:pt x="1810" y="69"/>
                    <a:pt x="1776" y="1"/>
                    <a:pt x="1742" y="1"/>
                  </a:cubicBezTo>
                  <a:lnTo>
                    <a:pt x="1699" y="1"/>
                  </a:lnTo>
                  <a:cubicBezTo>
                    <a:pt x="1419" y="179"/>
                    <a:pt x="1139" y="315"/>
                    <a:pt x="850" y="459"/>
                  </a:cubicBezTo>
                  <a:cubicBezTo>
                    <a:pt x="603" y="604"/>
                    <a:pt x="289" y="672"/>
                    <a:pt x="77" y="850"/>
                  </a:cubicBezTo>
                  <a:cubicBezTo>
                    <a:pt x="0" y="884"/>
                    <a:pt x="77" y="952"/>
                    <a:pt x="111" y="9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9" name="Google Shape;1019;p32"/>
            <p:cNvSpPr/>
            <p:nvPr/>
          </p:nvSpPr>
          <p:spPr>
            <a:xfrm>
              <a:off x="7882388" y="3272234"/>
              <a:ext cx="85563" cy="53222"/>
            </a:xfrm>
            <a:custGeom>
              <a:avLst/>
              <a:gdLst/>
              <a:ahLst/>
              <a:cxnLst/>
              <a:rect l="l" t="t" r="r" b="b"/>
              <a:pathLst>
                <a:path w="2516" h="1565" extrusionOk="0">
                  <a:moveTo>
                    <a:pt x="145" y="1564"/>
                  </a:moveTo>
                  <a:lnTo>
                    <a:pt x="179" y="1564"/>
                  </a:lnTo>
                  <a:cubicBezTo>
                    <a:pt x="952" y="1139"/>
                    <a:pt x="1768" y="638"/>
                    <a:pt x="2481" y="111"/>
                  </a:cubicBezTo>
                  <a:cubicBezTo>
                    <a:pt x="2515" y="77"/>
                    <a:pt x="2481" y="1"/>
                    <a:pt x="2439" y="1"/>
                  </a:cubicBezTo>
                  <a:lnTo>
                    <a:pt x="2405" y="1"/>
                  </a:lnTo>
                  <a:cubicBezTo>
                    <a:pt x="1632" y="426"/>
                    <a:pt x="850" y="927"/>
                    <a:pt x="69" y="1386"/>
                  </a:cubicBezTo>
                  <a:cubicBezTo>
                    <a:pt x="1" y="1454"/>
                    <a:pt x="35" y="1564"/>
                    <a:pt x="145" y="15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0" name="Google Shape;1020;p32"/>
            <p:cNvSpPr/>
            <p:nvPr/>
          </p:nvSpPr>
          <p:spPr>
            <a:xfrm>
              <a:off x="7897997" y="3239893"/>
              <a:ext cx="30063" cy="21697"/>
            </a:xfrm>
            <a:custGeom>
              <a:avLst/>
              <a:gdLst/>
              <a:ahLst/>
              <a:cxnLst/>
              <a:rect l="l" t="t" r="r" b="b"/>
              <a:pathLst>
                <a:path w="884" h="638" extrusionOk="0">
                  <a:moveTo>
                    <a:pt x="68" y="638"/>
                  </a:moveTo>
                  <a:lnTo>
                    <a:pt x="111" y="604"/>
                  </a:lnTo>
                  <a:cubicBezTo>
                    <a:pt x="247" y="561"/>
                    <a:pt x="357" y="459"/>
                    <a:pt x="493" y="349"/>
                  </a:cubicBezTo>
                  <a:cubicBezTo>
                    <a:pt x="604" y="281"/>
                    <a:pt x="748" y="179"/>
                    <a:pt x="850" y="69"/>
                  </a:cubicBezTo>
                  <a:cubicBezTo>
                    <a:pt x="884" y="35"/>
                    <a:pt x="850" y="1"/>
                    <a:pt x="850" y="1"/>
                  </a:cubicBezTo>
                  <a:lnTo>
                    <a:pt x="816" y="1"/>
                  </a:lnTo>
                  <a:cubicBezTo>
                    <a:pt x="672" y="35"/>
                    <a:pt x="536" y="136"/>
                    <a:pt x="391" y="247"/>
                  </a:cubicBezTo>
                  <a:cubicBezTo>
                    <a:pt x="247" y="315"/>
                    <a:pt x="111" y="391"/>
                    <a:pt x="34" y="527"/>
                  </a:cubicBezTo>
                  <a:cubicBezTo>
                    <a:pt x="0" y="561"/>
                    <a:pt x="34" y="638"/>
                    <a:pt x="68" y="6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1" name="Google Shape;1021;p32"/>
            <p:cNvSpPr/>
            <p:nvPr/>
          </p:nvSpPr>
          <p:spPr>
            <a:xfrm>
              <a:off x="6997513" y="2953311"/>
              <a:ext cx="910041" cy="422679"/>
            </a:xfrm>
            <a:custGeom>
              <a:avLst/>
              <a:gdLst/>
              <a:ahLst/>
              <a:cxnLst/>
              <a:rect l="l" t="t" r="r" b="b"/>
              <a:pathLst>
                <a:path w="26760" h="12429" extrusionOk="0">
                  <a:moveTo>
                    <a:pt x="17313" y="12429"/>
                  </a:moveTo>
                  <a:cubicBezTo>
                    <a:pt x="20142" y="12429"/>
                    <a:pt x="22623" y="11537"/>
                    <a:pt x="23829" y="8886"/>
                  </a:cubicBezTo>
                  <a:cubicBezTo>
                    <a:pt x="26760" y="2405"/>
                    <a:pt x="21629" y="247"/>
                    <a:pt x="16991" y="247"/>
                  </a:cubicBezTo>
                  <a:cubicBezTo>
                    <a:pt x="15759" y="247"/>
                    <a:pt x="14553" y="425"/>
                    <a:pt x="13559" y="672"/>
                  </a:cubicBezTo>
                  <a:cubicBezTo>
                    <a:pt x="12820" y="850"/>
                    <a:pt x="12149" y="918"/>
                    <a:pt x="11469" y="918"/>
                  </a:cubicBezTo>
                  <a:cubicBezTo>
                    <a:pt x="10271" y="918"/>
                    <a:pt x="9175" y="706"/>
                    <a:pt x="8148" y="459"/>
                  </a:cubicBezTo>
                  <a:cubicBezTo>
                    <a:pt x="7154" y="247"/>
                    <a:pt x="6202" y="1"/>
                    <a:pt x="5353" y="1"/>
                  </a:cubicBezTo>
                  <a:cubicBezTo>
                    <a:pt x="4359" y="1"/>
                    <a:pt x="3475" y="281"/>
                    <a:pt x="2660" y="1275"/>
                  </a:cubicBezTo>
                  <a:cubicBezTo>
                    <a:pt x="1" y="4359"/>
                    <a:pt x="4325" y="8606"/>
                    <a:pt x="4325" y="8606"/>
                  </a:cubicBezTo>
                  <a:cubicBezTo>
                    <a:pt x="4325" y="8606"/>
                    <a:pt x="11511" y="12429"/>
                    <a:pt x="17313" y="124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2" name="Google Shape;1022;p32"/>
            <p:cNvSpPr/>
            <p:nvPr/>
          </p:nvSpPr>
          <p:spPr>
            <a:xfrm>
              <a:off x="7767987" y="3098932"/>
              <a:ext cx="25472" cy="19384"/>
            </a:xfrm>
            <a:custGeom>
              <a:avLst/>
              <a:gdLst/>
              <a:ahLst/>
              <a:cxnLst/>
              <a:rect l="l" t="t" r="r" b="b"/>
              <a:pathLst>
                <a:path w="749" h="570" extrusionOk="0">
                  <a:moveTo>
                    <a:pt x="69" y="569"/>
                  </a:moveTo>
                  <a:lnTo>
                    <a:pt x="69" y="569"/>
                  </a:lnTo>
                  <a:cubicBezTo>
                    <a:pt x="213" y="459"/>
                    <a:pt x="324" y="391"/>
                    <a:pt x="459" y="289"/>
                  </a:cubicBezTo>
                  <a:cubicBezTo>
                    <a:pt x="570" y="212"/>
                    <a:pt x="672" y="178"/>
                    <a:pt x="748" y="34"/>
                  </a:cubicBezTo>
                  <a:cubicBezTo>
                    <a:pt x="748" y="34"/>
                    <a:pt x="748" y="0"/>
                    <a:pt x="706" y="0"/>
                  </a:cubicBezTo>
                  <a:lnTo>
                    <a:pt x="706" y="0"/>
                  </a:lnTo>
                  <a:cubicBezTo>
                    <a:pt x="570" y="34"/>
                    <a:pt x="459" y="144"/>
                    <a:pt x="358" y="212"/>
                  </a:cubicBezTo>
                  <a:cubicBezTo>
                    <a:pt x="247" y="323"/>
                    <a:pt x="145" y="391"/>
                    <a:pt x="35" y="501"/>
                  </a:cubicBezTo>
                  <a:cubicBezTo>
                    <a:pt x="1" y="501"/>
                    <a:pt x="1" y="569"/>
                    <a:pt x="69" y="5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3" name="Google Shape;1023;p32"/>
            <p:cNvSpPr/>
            <p:nvPr/>
          </p:nvSpPr>
          <p:spPr>
            <a:xfrm>
              <a:off x="7741427" y="3071181"/>
              <a:ext cx="47100" cy="42203"/>
            </a:xfrm>
            <a:custGeom>
              <a:avLst/>
              <a:gdLst/>
              <a:ahLst/>
              <a:cxnLst/>
              <a:rect l="l" t="t" r="r" b="b"/>
              <a:pathLst>
                <a:path w="1385" h="1241" extrusionOk="0">
                  <a:moveTo>
                    <a:pt x="43" y="1241"/>
                  </a:moveTo>
                  <a:lnTo>
                    <a:pt x="77" y="1241"/>
                  </a:lnTo>
                  <a:cubicBezTo>
                    <a:pt x="289" y="1105"/>
                    <a:pt x="501" y="927"/>
                    <a:pt x="680" y="748"/>
                  </a:cubicBezTo>
                  <a:cubicBezTo>
                    <a:pt x="892" y="570"/>
                    <a:pt x="1139" y="391"/>
                    <a:pt x="1317" y="145"/>
                  </a:cubicBezTo>
                  <a:cubicBezTo>
                    <a:pt x="1385" y="111"/>
                    <a:pt x="1317" y="1"/>
                    <a:pt x="1274" y="1"/>
                  </a:cubicBezTo>
                  <a:cubicBezTo>
                    <a:pt x="1240" y="1"/>
                    <a:pt x="1240" y="1"/>
                    <a:pt x="1206" y="43"/>
                  </a:cubicBezTo>
                  <a:cubicBezTo>
                    <a:pt x="994" y="179"/>
                    <a:pt x="816" y="391"/>
                    <a:pt x="637" y="570"/>
                  </a:cubicBezTo>
                  <a:cubicBezTo>
                    <a:pt x="425" y="748"/>
                    <a:pt x="213" y="960"/>
                    <a:pt x="43" y="1173"/>
                  </a:cubicBezTo>
                  <a:cubicBezTo>
                    <a:pt x="0" y="1207"/>
                    <a:pt x="0" y="1241"/>
                    <a:pt x="43" y="12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4" name="Google Shape;1024;p32"/>
            <p:cNvSpPr/>
            <p:nvPr/>
          </p:nvSpPr>
          <p:spPr>
            <a:xfrm>
              <a:off x="7717452" y="3041153"/>
              <a:ext cx="51725" cy="60397"/>
            </a:xfrm>
            <a:custGeom>
              <a:avLst/>
              <a:gdLst/>
              <a:ahLst/>
              <a:cxnLst/>
              <a:rect l="l" t="t" r="r" b="b"/>
              <a:pathLst>
                <a:path w="1521" h="1776" extrusionOk="0">
                  <a:moveTo>
                    <a:pt x="68" y="1776"/>
                  </a:moveTo>
                  <a:lnTo>
                    <a:pt x="111" y="1776"/>
                  </a:lnTo>
                  <a:cubicBezTo>
                    <a:pt x="391" y="1487"/>
                    <a:pt x="637" y="1172"/>
                    <a:pt x="918" y="884"/>
                  </a:cubicBezTo>
                  <a:cubicBezTo>
                    <a:pt x="1096" y="637"/>
                    <a:pt x="1419" y="391"/>
                    <a:pt x="1487" y="111"/>
                  </a:cubicBezTo>
                  <a:cubicBezTo>
                    <a:pt x="1521" y="34"/>
                    <a:pt x="1453" y="0"/>
                    <a:pt x="1419" y="0"/>
                  </a:cubicBezTo>
                  <a:lnTo>
                    <a:pt x="1385" y="0"/>
                  </a:lnTo>
                  <a:cubicBezTo>
                    <a:pt x="1096" y="179"/>
                    <a:pt x="884" y="569"/>
                    <a:pt x="671" y="816"/>
                  </a:cubicBezTo>
                  <a:cubicBezTo>
                    <a:pt x="459" y="1096"/>
                    <a:pt x="213" y="1385"/>
                    <a:pt x="34" y="1699"/>
                  </a:cubicBezTo>
                  <a:cubicBezTo>
                    <a:pt x="0" y="1733"/>
                    <a:pt x="34" y="1776"/>
                    <a:pt x="68" y="17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5" name="Google Shape;1025;p32"/>
            <p:cNvSpPr/>
            <p:nvPr/>
          </p:nvSpPr>
          <p:spPr>
            <a:xfrm>
              <a:off x="7686233" y="3007621"/>
              <a:ext cx="50603" cy="91344"/>
            </a:xfrm>
            <a:custGeom>
              <a:avLst/>
              <a:gdLst/>
              <a:ahLst/>
              <a:cxnLst/>
              <a:rect l="l" t="t" r="r" b="b"/>
              <a:pathLst>
                <a:path w="1488" h="2686" extrusionOk="0">
                  <a:moveTo>
                    <a:pt x="35" y="2685"/>
                  </a:moveTo>
                  <a:cubicBezTo>
                    <a:pt x="69" y="2685"/>
                    <a:pt x="69" y="2685"/>
                    <a:pt x="103" y="2651"/>
                  </a:cubicBezTo>
                  <a:cubicBezTo>
                    <a:pt x="349" y="1734"/>
                    <a:pt x="1097" y="1063"/>
                    <a:pt x="1453" y="137"/>
                  </a:cubicBezTo>
                  <a:cubicBezTo>
                    <a:pt x="1487" y="69"/>
                    <a:pt x="1377" y="1"/>
                    <a:pt x="1309" y="1"/>
                  </a:cubicBezTo>
                  <a:cubicBezTo>
                    <a:pt x="1275" y="1"/>
                    <a:pt x="1241" y="1"/>
                    <a:pt x="1198" y="69"/>
                  </a:cubicBezTo>
                  <a:cubicBezTo>
                    <a:pt x="816" y="918"/>
                    <a:pt x="103" y="1700"/>
                    <a:pt x="1" y="2651"/>
                  </a:cubicBezTo>
                  <a:cubicBezTo>
                    <a:pt x="1" y="2685"/>
                    <a:pt x="1" y="2685"/>
                    <a:pt x="35" y="26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6" name="Google Shape;1026;p32"/>
            <p:cNvSpPr/>
            <p:nvPr/>
          </p:nvSpPr>
          <p:spPr>
            <a:xfrm>
              <a:off x="7645220" y="2976130"/>
              <a:ext cx="41047" cy="123991"/>
            </a:xfrm>
            <a:custGeom>
              <a:avLst/>
              <a:gdLst/>
              <a:ahLst/>
              <a:cxnLst/>
              <a:rect l="l" t="t" r="r" b="b"/>
              <a:pathLst>
                <a:path w="1207" h="3646" extrusionOk="0">
                  <a:moveTo>
                    <a:pt x="34" y="3645"/>
                  </a:moveTo>
                  <a:cubicBezTo>
                    <a:pt x="68" y="3645"/>
                    <a:pt x="68" y="3645"/>
                    <a:pt x="111" y="3611"/>
                  </a:cubicBezTo>
                  <a:cubicBezTo>
                    <a:pt x="536" y="2515"/>
                    <a:pt x="960" y="1309"/>
                    <a:pt x="1173" y="145"/>
                  </a:cubicBezTo>
                  <a:cubicBezTo>
                    <a:pt x="1207" y="77"/>
                    <a:pt x="1130" y="1"/>
                    <a:pt x="1062" y="1"/>
                  </a:cubicBezTo>
                  <a:cubicBezTo>
                    <a:pt x="994" y="1"/>
                    <a:pt x="918" y="35"/>
                    <a:pt x="918" y="111"/>
                  </a:cubicBezTo>
                  <a:cubicBezTo>
                    <a:pt x="570" y="1241"/>
                    <a:pt x="281" y="2447"/>
                    <a:pt x="0" y="3577"/>
                  </a:cubicBezTo>
                  <a:cubicBezTo>
                    <a:pt x="0" y="3611"/>
                    <a:pt x="0" y="3645"/>
                    <a:pt x="34" y="36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7" name="Google Shape;1027;p32"/>
            <p:cNvSpPr/>
            <p:nvPr/>
          </p:nvSpPr>
          <p:spPr>
            <a:xfrm>
              <a:off x="7604207" y="2977287"/>
              <a:ext cx="15916" cy="144498"/>
            </a:xfrm>
            <a:custGeom>
              <a:avLst/>
              <a:gdLst/>
              <a:ahLst/>
              <a:cxnLst/>
              <a:rect l="l" t="t" r="r" b="b"/>
              <a:pathLst>
                <a:path w="468" h="4249" extrusionOk="0">
                  <a:moveTo>
                    <a:pt x="111" y="4248"/>
                  </a:moveTo>
                  <a:lnTo>
                    <a:pt x="145" y="4214"/>
                  </a:lnTo>
                  <a:cubicBezTo>
                    <a:pt x="179" y="3509"/>
                    <a:pt x="213" y="2838"/>
                    <a:pt x="289" y="2167"/>
                  </a:cubicBezTo>
                  <a:cubicBezTo>
                    <a:pt x="323" y="1453"/>
                    <a:pt x="425" y="782"/>
                    <a:pt x="467" y="111"/>
                  </a:cubicBezTo>
                  <a:cubicBezTo>
                    <a:pt x="467" y="43"/>
                    <a:pt x="391" y="1"/>
                    <a:pt x="357" y="1"/>
                  </a:cubicBezTo>
                  <a:cubicBezTo>
                    <a:pt x="289" y="1"/>
                    <a:pt x="255" y="43"/>
                    <a:pt x="255" y="77"/>
                  </a:cubicBezTo>
                  <a:cubicBezTo>
                    <a:pt x="0" y="1385"/>
                    <a:pt x="0" y="2872"/>
                    <a:pt x="77" y="4214"/>
                  </a:cubicBezTo>
                  <a:cubicBezTo>
                    <a:pt x="77" y="4214"/>
                    <a:pt x="77" y="4248"/>
                    <a:pt x="111" y="42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8" name="Google Shape;1028;p32"/>
            <p:cNvSpPr/>
            <p:nvPr/>
          </p:nvSpPr>
          <p:spPr>
            <a:xfrm>
              <a:off x="7544115" y="2979905"/>
              <a:ext cx="15609" cy="119060"/>
            </a:xfrm>
            <a:custGeom>
              <a:avLst/>
              <a:gdLst/>
              <a:ahLst/>
              <a:cxnLst/>
              <a:rect l="l" t="t" r="r" b="b"/>
              <a:pathLst>
                <a:path w="459" h="3501" extrusionOk="0">
                  <a:moveTo>
                    <a:pt x="357" y="3500"/>
                  </a:moveTo>
                  <a:cubicBezTo>
                    <a:pt x="357" y="3500"/>
                    <a:pt x="391" y="3500"/>
                    <a:pt x="391" y="3466"/>
                  </a:cubicBezTo>
                  <a:cubicBezTo>
                    <a:pt x="459" y="2897"/>
                    <a:pt x="459" y="2336"/>
                    <a:pt x="425" y="1767"/>
                  </a:cubicBezTo>
                  <a:cubicBezTo>
                    <a:pt x="425" y="1240"/>
                    <a:pt x="425" y="561"/>
                    <a:pt x="247" y="68"/>
                  </a:cubicBezTo>
                  <a:cubicBezTo>
                    <a:pt x="213" y="34"/>
                    <a:pt x="179" y="0"/>
                    <a:pt x="179" y="0"/>
                  </a:cubicBezTo>
                  <a:cubicBezTo>
                    <a:pt x="111" y="0"/>
                    <a:pt x="68" y="34"/>
                    <a:pt x="68" y="102"/>
                  </a:cubicBezTo>
                  <a:cubicBezTo>
                    <a:pt x="0" y="637"/>
                    <a:pt x="179" y="1240"/>
                    <a:pt x="213" y="1767"/>
                  </a:cubicBezTo>
                  <a:cubicBezTo>
                    <a:pt x="247" y="2336"/>
                    <a:pt x="247" y="2897"/>
                    <a:pt x="323" y="3466"/>
                  </a:cubicBezTo>
                  <a:cubicBezTo>
                    <a:pt x="323" y="3500"/>
                    <a:pt x="323" y="3500"/>
                    <a:pt x="357" y="35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9" name="Google Shape;1029;p32"/>
            <p:cNvSpPr/>
            <p:nvPr/>
          </p:nvSpPr>
          <p:spPr>
            <a:xfrm>
              <a:off x="7504531" y="2990584"/>
              <a:ext cx="14487" cy="67641"/>
            </a:xfrm>
            <a:custGeom>
              <a:avLst/>
              <a:gdLst/>
              <a:ahLst/>
              <a:cxnLst/>
              <a:rect l="l" t="t" r="r" b="b"/>
              <a:pathLst>
                <a:path w="426" h="1989" extrusionOk="0">
                  <a:moveTo>
                    <a:pt x="349" y="1988"/>
                  </a:moveTo>
                  <a:cubicBezTo>
                    <a:pt x="383" y="1988"/>
                    <a:pt x="425" y="1946"/>
                    <a:pt x="425" y="1946"/>
                  </a:cubicBezTo>
                  <a:cubicBezTo>
                    <a:pt x="383" y="1598"/>
                    <a:pt x="349" y="1275"/>
                    <a:pt x="349" y="960"/>
                  </a:cubicBezTo>
                  <a:cubicBezTo>
                    <a:pt x="349" y="638"/>
                    <a:pt x="383" y="357"/>
                    <a:pt x="349" y="77"/>
                  </a:cubicBezTo>
                  <a:cubicBezTo>
                    <a:pt x="315" y="34"/>
                    <a:pt x="281" y="1"/>
                    <a:pt x="247" y="1"/>
                  </a:cubicBezTo>
                  <a:cubicBezTo>
                    <a:pt x="213" y="1"/>
                    <a:pt x="170" y="34"/>
                    <a:pt x="170" y="77"/>
                  </a:cubicBezTo>
                  <a:cubicBezTo>
                    <a:pt x="0" y="638"/>
                    <a:pt x="170" y="1385"/>
                    <a:pt x="315" y="1946"/>
                  </a:cubicBezTo>
                  <a:cubicBezTo>
                    <a:pt x="315" y="1988"/>
                    <a:pt x="349" y="1988"/>
                    <a:pt x="349" y="19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0" name="Google Shape;1030;p32"/>
            <p:cNvSpPr/>
            <p:nvPr/>
          </p:nvSpPr>
          <p:spPr>
            <a:xfrm>
              <a:off x="7463518" y="2994324"/>
              <a:ext cx="20541" cy="48019"/>
            </a:xfrm>
            <a:custGeom>
              <a:avLst/>
              <a:gdLst/>
              <a:ahLst/>
              <a:cxnLst/>
              <a:rect l="l" t="t" r="r" b="b"/>
              <a:pathLst>
                <a:path w="604" h="1412" extrusionOk="0">
                  <a:moveTo>
                    <a:pt x="527" y="1411"/>
                  </a:moveTo>
                  <a:cubicBezTo>
                    <a:pt x="569" y="1411"/>
                    <a:pt x="603" y="1377"/>
                    <a:pt x="603" y="1343"/>
                  </a:cubicBezTo>
                  <a:cubicBezTo>
                    <a:pt x="493" y="1131"/>
                    <a:pt x="425" y="884"/>
                    <a:pt x="357" y="672"/>
                  </a:cubicBezTo>
                  <a:cubicBezTo>
                    <a:pt x="280" y="460"/>
                    <a:pt x="247" y="213"/>
                    <a:pt x="102" y="35"/>
                  </a:cubicBezTo>
                  <a:cubicBezTo>
                    <a:pt x="102" y="1"/>
                    <a:pt x="68" y="1"/>
                    <a:pt x="68" y="1"/>
                  </a:cubicBezTo>
                  <a:cubicBezTo>
                    <a:pt x="34" y="1"/>
                    <a:pt x="34" y="1"/>
                    <a:pt x="34" y="35"/>
                  </a:cubicBezTo>
                  <a:cubicBezTo>
                    <a:pt x="0" y="247"/>
                    <a:pt x="102" y="494"/>
                    <a:pt x="179" y="706"/>
                  </a:cubicBezTo>
                  <a:cubicBezTo>
                    <a:pt x="280" y="952"/>
                    <a:pt x="391" y="1165"/>
                    <a:pt x="493" y="13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1" name="Google Shape;1031;p32"/>
            <p:cNvSpPr/>
            <p:nvPr/>
          </p:nvSpPr>
          <p:spPr>
            <a:xfrm>
              <a:off x="7429714" y="2993168"/>
              <a:ext cx="18228" cy="41931"/>
            </a:xfrm>
            <a:custGeom>
              <a:avLst/>
              <a:gdLst/>
              <a:ahLst/>
              <a:cxnLst/>
              <a:rect l="l" t="t" r="r" b="b"/>
              <a:pathLst>
                <a:path w="536" h="1233" extrusionOk="0">
                  <a:moveTo>
                    <a:pt x="501" y="1233"/>
                  </a:moveTo>
                  <a:cubicBezTo>
                    <a:pt x="501" y="1233"/>
                    <a:pt x="535" y="1233"/>
                    <a:pt x="535" y="1199"/>
                  </a:cubicBezTo>
                  <a:cubicBezTo>
                    <a:pt x="501" y="850"/>
                    <a:pt x="425" y="349"/>
                    <a:pt x="213" y="35"/>
                  </a:cubicBezTo>
                  <a:cubicBezTo>
                    <a:pt x="179" y="1"/>
                    <a:pt x="145" y="1"/>
                    <a:pt x="111" y="1"/>
                  </a:cubicBezTo>
                  <a:cubicBezTo>
                    <a:pt x="77" y="1"/>
                    <a:pt x="0" y="35"/>
                    <a:pt x="34" y="103"/>
                  </a:cubicBezTo>
                  <a:cubicBezTo>
                    <a:pt x="77" y="281"/>
                    <a:pt x="179" y="460"/>
                    <a:pt x="247" y="672"/>
                  </a:cubicBezTo>
                  <a:cubicBezTo>
                    <a:pt x="323" y="850"/>
                    <a:pt x="391" y="1020"/>
                    <a:pt x="459" y="1199"/>
                  </a:cubicBezTo>
                  <a:cubicBezTo>
                    <a:pt x="459" y="1233"/>
                    <a:pt x="459" y="1233"/>
                    <a:pt x="501" y="12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2" name="Google Shape;1032;p32"/>
            <p:cNvSpPr/>
            <p:nvPr/>
          </p:nvSpPr>
          <p:spPr>
            <a:xfrm>
              <a:off x="7390129" y="3001568"/>
              <a:ext cx="14487" cy="30063"/>
            </a:xfrm>
            <a:custGeom>
              <a:avLst/>
              <a:gdLst/>
              <a:ahLst/>
              <a:cxnLst/>
              <a:rect l="l" t="t" r="r" b="b"/>
              <a:pathLst>
                <a:path w="426" h="884" extrusionOk="0">
                  <a:moveTo>
                    <a:pt x="349" y="884"/>
                  </a:moveTo>
                  <a:cubicBezTo>
                    <a:pt x="391" y="884"/>
                    <a:pt x="425" y="884"/>
                    <a:pt x="391" y="850"/>
                  </a:cubicBezTo>
                  <a:cubicBezTo>
                    <a:pt x="391" y="637"/>
                    <a:pt x="349" y="391"/>
                    <a:pt x="315" y="179"/>
                  </a:cubicBezTo>
                  <a:cubicBezTo>
                    <a:pt x="281" y="102"/>
                    <a:pt x="213" y="0"/>
                    <a:pt x="102" y="0"/>
                  </a:cubicBezTo>
                  <a:lnTo>
                    <a:pt x="34" y="0"/>
                  </a:lnTo>
                  <a:cubicBezTo>
                    <a:pt x="0" y="0"/>
                    <a:pt x="0" y="68"/>
                    <a:pt x="34" y="68"/>
                  </a:cubicBezTo>
                  <a:cubicBezTo>
                    <a:pt x="102" y="179"/>
                    <a:pt x="136" y="281"/>
                    <a:pt x="179" y="425"/>
                  </a:cubicBezTo>
                  <a:cubicBezTo>
                    <a:pt x="213" y="561"/>
                    <a:pt x="247" y="705"/>
                    <a:pt x="315" y="850"/>
                  </a:cubicBezTo>
                  <a:cubicBezTo>
                    <a:pt x="315" y="884"/>
                    <a:pt x="349" y="884"/>
                    <a:pt x="349" y="8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3" name="Google Shape;1033;p32"/>
            <p:cNvSpPr/>
            <p:nvPr/>
          </p:nvSpPr>
          <p:spPr>
            <a:xfrm>
              <a:off x="7341873" y="3001568"/>
              <a:ext cx="19384" cy="32375"/>
            </a:xfrm>
            <a:custGeom>
              <a:avLst/>
              <a:gdLst/>
              <a:ahLst/>
              <a:cxnLst/>
              <a:rect l="l" t="t" r="r" b="b"/>
              <a:pathLst>
                <a:path w="570" h="952" extrusionOk="0">
                  <a:moveTo>
                    <a:pt x="536" y="952"/>
                  </a:moveTo>
                  <a:cubicBezTo>
                    <a:pt x="536" y="952"/>
                    <a:pt x="570" y="918"/>
                    <a:pt x="570" y="884"/>
                  </a:cubicBezTo>
                  <a:cubicBezTo>
                    <a:pt x="494" y="603"/>
                    <a:pt x="358" y="213"/>
                    <a:pt x="145" y="0"/>
                  </a:cubicBezTo>
                  <a:lnTo>
                    <a:pt x="69" y="0"/>
                  </a:lnTo>
                  <a:cubicBezTo>
                    <a:pt x="35" y="0"/>
                    <a:pt x="1" y="34"/>
                    <a:pt x="1" y="68"/>
                  </a:cubicBezTo>
                  <a:cubicBezTo>
                    <a:pt x="69" y="213"/>
                    <a:pt x="179" y="349"/>
                    <a:pt x="247" y="493"/>
                  </a:cubicBezTo>
                  <a:cubicBezTo>
                    <a:pt x="358" y="637"/>
                    <a:pt x="426" y="773"/>
                    <a:pt x="494" y="918"/>
                  </a:cubicBezTo>
                  <a:cubicBezTo>
                    <a:pt x="494" y="952"/>
                    <a:pt x="494" y="952"/>
                    <a:pt x="536" y="9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4" name="Google Shape;1034;p32"/>
            <p:cNvSpPr/>
            <p:nvPr/>
          </p:nvSpPr>
          <p:spPr>
            <a:xfrm>
              <a:off x="7282938" y="2984530"/>
              <a:ext cx="43394" cy="65022"/>
            </a:xfrm>
            <a:custGeom>
              <a:avLst/>
              <a:gdLst/>
              <a:ahLst/>
              <a:cxnLst/>
              <a:rect l="l" t="t" r="r" b="b"/>
              <a:pathLst>
                <a:path w="1276" h="1912" extrusionOk="0">
                  <a:moveTo>
                    <a:pt x="1165" y="1911"/>
                  </a:moveTo>
                  <a:cubicBezTo>
                    <a:pt x="1241" y="1911"/>
                    <a:pt x="1275" y="1877"/>
                    <a:pt x="1241" y="1810"/>
                  </a:cubicBezTo>
                  <a:cubicBezTo>
                    <a:pt x="1029" y="1529"/>
                    <a:pt x="816" y="1206"/>
                    <a:pt x="638" y="892"/>
                  </a:cubicBezTo>
                  <a:cubicBezTo>
                    <a:pt x="460" y="603"/>
                    <a:pt x="358" y="212"/>
                    <a:pt x="145" y="0"/>
                  </a:cubicBezTo>
                  <a:lnTo>
                    <a:pt x="69" y="0"/>
                  </a:lnTo>
                  <a:cubicBezTo>
                    <a:pt x="35" y="0"/>
                    <a:pt x="35" y="0"/>
                    <a:pt x="35" y="43"/>
                  </a:cubicBezTo>
                  <a:cubicBezTo>
                    <a:pt x="1" y="357"/>
                    <a:pt x="281" y="714"/>
                    <a:pt x="460" y="994"/>
                  </a:cubicBezTo>
                  <a:cubicBezTo>
                    <a:pt x="638" y="1317"/>
                    <a:pt x="884" y="1631"/>
                    <a:pt x="1131" y="18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5" name="Google Shape;1035;p32"/>
            <p:cNvSpPr/>
            <p:nvPr/>
          </p:nvSpPr>
          <p:spPr>
            <a:xfrm>
              <a:off x="7224003" y="2979905"/>
              <a:ext cx="60125" cy="82944"/>
            </a:xfrm>
            <a:custGeom>
              <a:avLst/>
              <a:gdLst/>
              <a:ahLst/>
              <a:cxnLst/>
              <a:rect l="l" t="t" r="r" b="b"/>
              <a:pathLst>
                <a:path w="1768" h="2439" extrusionOk="0">
                  <a:moveTo>
                    <a:pt x="1700" y="2438"/>
                  </a:moveTo>
                  <a:cubicBezTo>
                    <a:pt x="1734" y="2438"/>
                    <a:pt x="1768" y="2404"/>
                    <a:pt x="1768" y="2336"/>
                  </a:cubicBezTo>
                  <a:cubicBezTo>
                    <a:pt x="1555" y="1912"/>
                    <a:pt x="1275" y="1487"/>
                    <a:pt x="986" y="1096"/>
                  </a:cubicBezTo>
                  <a:cubicBezTo>
                    <a:pt x="740" y="739"/>
                    <a:pt x="528" y="348"/>
                    <a:pt x="247" y="34"/>
                  </a:cubicBezTo>
                  <a:cubicBezTo>
                    <a:pt x="213" y="0"/>
                    <a:pt x="179" y="0"/>
                    <a:pt x="137" y="0"/>
                  </a:cubicBezTo>
                  <a:cubicBezTo>
                    <a:pt x="69" y="0"/>
                    <a:pt x="1" y="68"/>
                    <a:pt x="69" y="136"/>
                  </a:cubicBezTo>
                  <a:cubicBezTo>
                    <a:pt x="281" y="561"/>
                    <a:pt x="604" y="952"/>
                    <a:pt x="884" y="1342"/>
                  </a:cubicBezTo>
                  <a:cubicBezTo>
                    <a:pt x="1131" y="1699"/>
                    <a:pt x="1377" y="2090"/>
                    <a:pt x="1666" y="2404"/>
                  </a:cubicBezTo>
                  <a:cubicBezTo>
                    <a:pt x="1666" y="2438"/>
                    <a:pt x="1700" y="2438"/>
                    <a:pt x="1700" y="24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6" name="Google Shape;1036;p32"/>
            <p:cNvSpPr/>
            <p:nvPr/>
          </p:nvSpPr>
          <p:spPr>
            <a:xfrm>
              <a:off x="7168537" y="2989427"/>
              <a:ext cx="85563" cy="92772"/>
            </a:xfrm>
            <a:custGeom>
              <a:avLst/>
              <a:gdLst/>
              <a:ahLst/>
              <a:cxnLst/>
              <a:rect l="l" t="t" r="r" b="b"/>
              <a:pathLst>
                <a:path w="2516" h="2728" extrusionOk="0">
                  <a:moveTo>
                    <a:pt x="2447" y="2727"/>
                  </a:moveTo>
                  <a:cubicBezTo>
                    <a:pt x="2481" y="2727"/>
                    <a:pt x="2515" y="2659"/>
                    <a:pt x="2481" y="2617"/>
                  </a:cubicBezTo>
                  <a:cubicBezTo>
                    <a:pt x="1768" y="1733"/>
                    <a:pt x="995" y="960"/>
                    <a:pt x="281" y="35"/>
                  </a:cubicBezTo>
                  <a:cubicBezTo>
                    <a:pt x="247" y="1"/>
                    <a:pt x="213" y="1"/>
                    <a:pt x="179" y="1"/>
                  </a:cubicBezTo>
                  <a:cubicBezTo>
                    <a:pt x="69" y="1"/>
                    <a:pt x="1" y="68"/>
                    <a:pt x="69" y="179"/>
                  </a:cubicBezTo>
                  <a:cubicBezTo>
                    <a:pt x="748" y="1062"/>
                    <a:pt x="1488" y="2022"/>
                    <a:pt x="2405" y="2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7" name="Google Shape;1037;p32"/>
            <p:cNvSpPr/>
            <p:nvPr/>
          </p:nvSpPr>
          <p:spPr>
            <a:xfrm>
              <a:off x="7119158" y="3026700"/>
              <a:ext cx="97670" cy="89304"/>
            </a:xfrm>
            <a:custGeom>
              <a:avLst/>
              <a:gdLst/>
              <a:ahLst/>
              <a:cxnLst/>
              <a:rect l="l" t="t" r="r" b="b"/>
              <a:pathLst>
                <a:path w="2872" h="2626" extrusionOk="0">
                  <a:moveTo>
                    <a:pt x="2795" y="2625"/>
                  </a:moveTo>
                  <a:cubicBezTo>
                    <a:pt x="2838" y="2625"/>
                    <a:pt x="2872" y="2549"/>
                    <a:pt x="2838" y="2515"/>
                  </a:cubicBezTo>
                  <a:cubicBezTo>
                    <a:pt x="1988" y="1699"/>
                    <a:pt x="1096" y="926"/>
                    <a:pt x="289" y="34"/>
                  </a:cubicBezTo>
                  <a:cubicBezTo>
                    <a:pt x="289" y="34"/>
                    <a:pt x="247" y="0"/>
                    <a:pt x="213" y="0"/>
                  </a:cubicBezTo>
                  <a:cubicBezTo>
                    <a:pt x="111" y="0"/>
                    <a:pt x="0" y="145"/>
                    <a:pt x="111" y="247"/>
                  </a:cubicBezTo>
                  <a:cubicBezTo>
                    <a:pt x="884" y="1096"/>
                    <a:pt x="1776" y="1988"/>
                    <a:pt x="2761" y="26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8" name="Google Shape;1038;p32"/>
            <p:cNvSpPr/>
            <p:nvPr/>
          </p:nvSpPr>
          <p:spPr>
            <a:xfrm>
              <a:off x="7083042" y="3072644"/>
              <a:ext cx="73422" cy="50569"/>
            </a:xfrm>
            <a:custGeom>
              <a:avLst/>
              <a:gdLst/>
              <a:ahLst/>
              <a:cxnLst/>
              <a:rect l="l" t="t" r="r" b="b"/>
              <a:pathLst>
                <a:path w="2159" h="1487" extrusionOk="0">
                  <a:moveTo>
                    <a:pt x="2090" y="1487"/>
                  </a:moveTo>
                  <a:cubicBezTo>
                    <a:pt x="2124" y="1487"/>
                    <a:pt x="2158" y="1444"/>
                    <a:pt x="2124" y="1410"/>
                  </a:cubicBezTo>
                  <a:cubicBezTo>
                    <a:pt x="1521" y="917"/>
                    <a:pt x="926" y="348"/>
                    <a:pt x="213" y="0"/>
                  </a:cubicBezTo>
                  <a:lnTo>
                    <a:pt x="179" y="0"/>
                  </a:lnTo>
                  <a:cubicBezTo>
                    <a:pt x="111" y="0"/>
                    <a:pt x="0" y="102"/>
                    <a:pt x="111" y="170"/>
                  </a:cubicBezTo>
                  <a:cubicBezTo>
                    <a:pt x="672" y="671"/>
                    <a:pt x="1419" y="1096"/>
                    <a:pt x="2090" y="148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9" name="Google Shape;1039;p32"/>
            <p:cNvSpPr/>
            <p:nvPr/>
          </p:nvSpPr>
          <p:spPr>
            <a:xfrm>
              <a:off x="6815811" y="3111038"/>
              <a:ext cx="612781" cy="640497"/>
            </a:xfrm>
            <a:custGeom>
              <a:avLst/>
              <a:gdLst/>
              <a:ahLst/>
              <a:cxnLst/>
              <a:rect l="l" t="t" r="r" b="b"/>
              <a:pathLst>
                <a:path w="18019" h="18834" extrusionOk="0">
                  <a:moveTo>
                    <a:pt x="4537" y="18834"/>
                  </a:moveTo>
                  <a:cubicBezTo>
                    <a:pt x="5701" y="18834"/>
                    <a:pt x="7221" y="18443"/>
                    <a:pt x="9099" y="17517"/>
                  </a:cubicBezTo>
                  <a:cubicBezTo>
                    <a:pt x="18018" y="13202"/>
                    <a:pt x="9489" y="1802"/>
                    <a:pt x="9489" y="1802"/>
                  </a:cubicBezTo>
                  <a:cubicBezTo>
                    <a:pt x="9489" y="1802"/>
                    <a:pt x="7468" y="1"/>
                    <a:pt x="5344" y="1"/>
                  </a:cubicBezTo>
                  <a:cubicBezTo>
                    <a:pt x="4393" y="1"/>
                    <a:pt x="3433" y="392"/>
                    <a:pt x="2626" y="1453"/>
                  </a:cubicBezTo>
                  <a:cubicBezTo>
                    <a:pt x="1" y="4919"/>
                    <a:pt x="3900" y="7578"/>
                    <a:pt x="1912" y="10976"/>
                  </a:cubicBezTo>
                  <a:cubicBezTo>
                    <a:pt x="357" y="13627"/>
                    <a:pt x="179" y="18834"/>
                    <a:pt x="4537" y="188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0" name="Google Shape;1040;p32"/>
            <p:cNvSpPr/>
            <p:nvPr/>
          </p:nvSpPr>
          <p:spPr>
            <a:xfrm>
              <a:off x="6986835" y="3145998"/>
              <a:ext cx="46828" cy="21697"/>
            </a:xfrm>
            <a:custGeom>
              <a:avLst/>
              <a:gdLst/>
              <a:ahLst/>
              <a:cxnLst/>
              <a:rect l="l" t="t" r="r" b="b"/>
              <a:pathLst>
                <a:path w="1377" h="638" extrusionOk="0">
                  <a:moveTo>
                    <a:pt x="1309" y="638"/>
                  </a:moveTo>
                  <a:cubicBezTo>
                    <a:pt x="1377" y="638"/>
                    <a:pt x="1377" y="604"/>
                    <a:pt x="1343" y="561"/>
                  </a:cubicBezTo>
                  <a:cubicBezTo>
                    <a:pt x="1130" y="459"/>
                    <a:pt x="918" y="392"/>
                    <a:pt x="706" y="281"/>
                  </a:cubicBezTo>
                  <a:cubicBezTo>
                    <a:pt x="527" y="179"/>
                    <a:pt x="315" y="69"/>
                    <a:pt x="145" y="1"/>
                  </a:cubicBezTo>
                  <a:lnTo>
                    <a:pt x="103" y="1"/>
                  </a:lnTo>
                  <a:cubicBezTo>
                    <a:pt x="35" y="1"/>
                    <a:pt x="1" y="103"/>
                    <a:pt x="69" y="137"/>
                  </a:cubicBezTo>
                  <a:cubicBezTo>
                    <a:pt x="391" y="392"/>
                    <a:pt x="918" y="561"/>
                    <a:pt x="1309" y="6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1" name="Google Shape;1041;p32"/>
            <p:cNvSpPr/>
            <p:nvPr/>
          </p:nvSpPr>
          <p:spPr>
            <a:xfrm>
              <a:off x="6932525" y="3182114"/>
              <a:ext cx="76007" cy="17956"/>
            </a:xfrm>
            <a:custGeom>
              <a:avLst/>
              <a:gdLst/>
              <a:ahLst/>
              <a:cxnLst/>
              <a:rect l="l" t="t" r="r" b="b"/>
              <a:pathLst>
                <a:path w="2235" h="528" extrusionOk="0">
                  <a:moveTo>
                    <a:pt x="2124" y="527"/>
                  </a:moveTo>
                  <a:lnTo>
                    <a:pt x="2167" y="527"/>
                  </a:lnTo>
                  <a:cubicBezTo>
                    <a:pt x="2235" y="527"/>
                    <a:pt x="2235" y="425"/>
                    <a:pt x="2167" y="425"/>
                  </a:cubicBezTo>
                  <a:cubicBezTo>
                    <a:pt x="1487" y="349"/>
                    <a:pt x="816" y="213"/>
                    <a:pt x="179" y="35"/>
                  </a:cubicBezTo>
                  <a:cubicBezTo>
                    <a:pt x="179" y="1"/>
                    <a:pt x="145" y="1"/>
                    <a:pt x="145" y="1"/>
                  </a:cubicBezTo>
                  <a:cubicBezTo>
                    <a:pt x="43" y="1"/>
                    <a:pt x="1" y="179"/>
                    <a:pt x="111" y="213"/>
                  </a:cubicBezTo>
                  <a:cubicBezTo>
                    <a:pt x="782" y="391"/>
                    <a:pt x="1453" y="527"/>
                    <a:pt x="2124" y="5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2" name="Google Shape;1042;p32"/>
            <p:cNvSpPr/>
            <p:nvPr/>
          </p:nvSpPr>
          <p:spPr>
            <a:xfrm>
              <a:off x="6902496" y="3228908"/>
              <a:ext cx="72232" cy="12175"/>
            </a:xfrm>
            <a:custGeom>
              <a:avLst/>
              <a:gdLst/>
              <a:ahLst/>
              <a:cxnLst/>
              <a:rect l="l" t="t" r="r" b="b"/>
              <a:pathLst>
                <a:path w="2124" h="358" extrusionOk="0">
                  <a:moveTo>
                    <a:pt x="1308" y="358"/>
                  </a:moveTo>
                  <a:cubicBezTo>
                    <a:pt x="1597" y="358"/>
                    <a:pt x="1844" y="324"/>
                    <a:pt x="2090" y="247"/>
                  </a:cubicBezTo>
                  <a:cubicBezTo>
                    <a:pt x="2124" y="213"/>
                    <a:pt x="2124" y="179"/>
                    <a:pt x="2090" y="145"/>
                  </a:cubicBezTo>
                  <a:lnTo>
                    <a:pt x="1665" y="145"/>
                  </a:lnTo>
                  <a:lnTo>
                    <a:pt x="1419" y="145"/>
                  </a:lnTo>
                  <a:lnTo>
                    <a:pt x="1274" y="145"/>
                  </a:lnTo>
                  <a:cubicBezTo>
                    <a:pt x="884" y="111"/>
                    <a:pt x="535" y="77"/>
                    <a:pt x="179" y="1"/>
                  </a:cubicBezTo>
                  <a:lnTo>
                    <a:pt x="179" y="1"/>
                  </a:lnTo>
                  <a:cubicBezTo>
                    <a:pt x="34" y="1"/>
                    <a:pt x="0" y="179"/>
                    <a:pt x="145" y="213"/>
                  </a:cubicBezTo>
                  <a:cubicBezTo>
                    <a:pt x="501" y="290"/>
                    <a:pt x="926" y="358"/>
                    <a:pt x="1308" y="3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3" name="Google Shape;1043;p32"/>
            <p:cNvSpPr/>
            <p:nvPr/>
          </p:nvSpPr>
          <p:spPr>
            <a:xfrm>
              <a:off x="6888043" y="3269955"/>
              <a:ext cx="78319" cy="8400"/>
            </a:xfrm>
            <a:custGeom>
              <a:avLst/>
              <a:gdLst/>
              <a:ahLst/>
              <a:cxnLst/>
              <a:rect l="l" t="t" r="r" b="b"/>
              <a:pathLst>
                <a:path w="2303" h="247" extrusionOk="0">
                  <a:moveTo>
                    <a:pt x="816" y="246"/>
                  </a:moveTo>
                  <a:cubicBezTo>
                    <a:pt x="1275" y="246"/>
                    <a:pt x="1776" y="178"/>
                    <a:pt x="2235" y="144"/>
                  </a:cubicBezTo>
                  <a:cubicBezTo>
                    <a:pt x="2303" y="144"/>
                    <a:pt x="2303" y="0"/>
                    <a:pt x="2235" y="0"/>
                  </a:cubicBezTo>
                  <a:lnTo>
                    <a:pt x="2022" y="0"/>
                  </a:lnTo>
                  <a:lnTo>
                    <a:pt x="850" y="0"/>
                  </a:lnTo>
                  <a:cubicBezTo>
                    <a:pt x="604" y="0"/>
                    <a:pt x="357" y="0"/>
                    <a:pt x="145" y="34"/>
                  </a:cubicBezTo>
                  <a:cubicBezTo>
                    <a:pt x="0" y="34"/>
                    <a:pt x="34" y="178"/>
                    <a:pt x="145" y="178"/>
                  </a:cubicBezTo>
                  <a:cubicBezTo>
                    <a:pt x="357" y="212"/>
                    <a:pt x="570" y="246"/>
                    <a:pt x="816" y="2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4" name="Google Shape;1044;p32"/>
            <p:cNvSpPr/>
            <p:nvPr/>
          </p:nvSpPr>
          <p:spPr>
            <a:xfrm>
              <a:off x="6913446" y="3312125"/>
              <a:ext cx="57813" cy="10712"/>
            </a:xfrm>
            <a:custGeom>
              <a:avLst/>
              <a:gdLst/>
              <a:ahLst/>
              <a:cxnLst/>
              <a:rect l="l" t="t" r="r" b="b"/>
              <a:pathLst>
                <a:path w="1700" h="315" extrusionOk="0">
                  <a:moveTo>
                    <a:pt x="213" y="315"/>
                  </a:moveTo>
                  <a:cubicBezTo>
                    <a:pt x="426" y="315"/>
                    <a:pt x="638" y="247"/>
                    <a:pt x="816" y="213"/>
                  </a:cubicBezTo>
                  <a:cubicBezTo>
                    <a:pt x="1097" y="179"/>
                    <a:pt x="1377" y="179"/>
                    <a:pt x="1666" y="68"/>
                  </a:cubicBezTo>
                  <a:cubicBezTo>
                    <a:pt x="1700" y="68"/>
                    <a:pt x="1700" y="0"/>
                    <a:pt x="1623" y="0"/>
                  </a:cubicBezTo>
                  <a:lnTo>
                    <a:pt x="1488" y="0"/>
                  </a:lnTo>
                  <a:cubicBezTo>
                    <a:pt x="1275" y="0"/>
                    <a:pt x="1029" y="34"/>
                    <a:pt x="816" y="68"/>
                  </a:cubicBezTo>
                  <a:cubicBezTo>
                    <a:pt x="562" y="68"/>
                    <a:pt x="315" y="68"/>
                    <a:pt x="69" y="179"/>
                  </a:cubicBezTo>
                  <a:cubicBezTo>
                    <a:pt x="1" y="213"/>
                    <a:pt x="1" y="281"/>
                    <a:pt x="69" y="281"/>
                  </a:cubicBezTo>
                  <a:cubicBezTo>
                    <a:pt x="137" y="281"/>
                    <a:pt x="179" y="315"/>
                    <a:pt x="213" y="3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5" name="Google Shape;1045;p32"/>
            <p:cNvSpPr/>
            <p:nvPr/>
          </p:nvSpPr>
          <p:spPr>
            <a:xfrm>
              <a:off x="6913446" y="3354294"/>
              <a:ext cx="65056" cy="8400"/>
            </a:xfrm>
            <a:custGeom>
              <a:avLst/>
              <a:gdLst/>
              <a:ahLst/>
              <a:cxnLst/>
              <a:rect l="l" t="t" r="r" b="b"/>
              <a:pathLst>
                <a:path w="1913" h="247" extrusionOk="0">
                  <a:moveTo>
                    <a:pt x="103" y="247"/>
                  </a:moveTo>
                  <a:lnTo>
                    <a:pt x="103" y="247"/>
                  </a:lnTo>
                  <a:cubicBezTo>
                    <a:pt x="672" y="213"/>
                    <a:pt x="1275" y="170"/>
                    <a:pt x="1836" y="136"/>
                  </a:cubicBezTo>
                  <a:cubicBezTo>
                    <a:pt x="1912" y="102"/>
                    <a:pt x="1912" y="1"/>
                    <a:pt x="1836" y="1"/>
                  </a:cubicBezTo>
                  <a:lnTo>
                    <a:pt x="1343" y="1"/>
                  </a:lnTo>
                  <a:cubicBezTo>
                    <a:pt x="918" y="1"/>
                    <a:pt x="494" y="1"/>
                    <a:pt x="103" y="68"/>
                  </a:cubicBezTo>
                  <a:cubicBezTo>
                    <a:pt x="1" y="68"/>
                    <a:pt x="1" y="247"/>
                    <a:pt x="103" y="2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6" name="Google Shape;1046;p32"/>
            <p:cNvSpPr/>
            <p:nvPr/>
          </p:nvSpPr>
          <p:spPr>
            <a:xfrm>
              <a:off x="6933987" y="3390410"/>
              <a:ext cx="74544" cy="11869"/>
            </a:xfrm>
            <a:custGeom>
              <a:avLst/>
              <a:gdLst/>
              <a:ahLst/>
              <a:cxnLst/>
              <a:rect l="l" t="t" r="r" b="b"/>
              <a:pathLst>
                <a:path w="2192" h="349" extrusionOk="0">
                  <a:moveTo>
                    <a:pt x="136" y="349"/>
                  </a:moveTo>
                  <a:lnTo>
                    <a:pt x="136" y="349"/>
                  </a:lnTo>
                  <a:cubicBezTo>
                    <a:pt x="807" y="315"/>
                    <a:pt x="1487" y="281"/>
                    <a:pt x="2124" y="136"/>
                  </a:cubicBezTo>
                  <a:cubicBezTo>
                    <a:pt x="2192" y="102"/>
                    <a:pt x="2192" y="0"/>
                    <a:pt x="2124" y="0"/>
                  </a:cubicBezTo>
                  <a:lnTo>
                    <a:pt x="2124" y="0"/>
                  </a:lnTo>
                  <a:cubicBezTo>
                    <a:pt x="1444" y="34"/>
                    <a:pt x="807" y="136"/>
                    <a:pt x="136" y="136"/>
                  </a:cubicBezTo>
                  <a:cubicBezTo>
                    <a:pt x="0" y="170"/>
                    <a:pt x="0" y="349"/>
                    <a:pt x="136" y="3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7" name="Google Shape;1047;p32"/>
            <p:cNvSpPr/>
            <p:nvPr/>
          </p:nvSpPr>
          <p:spPr>
            <a:xfrm>
              <a:off x="6933987" y="3443257"/>
              <a:ext cx="137254" cy="10746"/>
            </a:xfrm>
            <a:custGeom>
              <a:avLst/>
              <a:gdLst/>
              <a:ahLst/>
              <a:cxnLst/>
              <a:rect l="l" t="t" r="r" b="b"/>
              <a:pathLst>
                <a:path w="4036" h="316" extrusionOk="0">
                  <a:moveTo>
                    <a:pt x="3398" y="315"/>
                  </a:moveTo>
                  <a:lnTo>
                    <a:pt x="3993" y="315"/>
                  </a:lnTo>
                  <a:cubicBezTo>
                    <a:pt x="4035" y="315"/>
                    <a:pt x="4035" y="247"/>
                    <a:pt x="3993" y="247"/>
                  </a:cubicBezTo>
                  <a:cubicBezTo>
                    <a:pt x="2718" y="103"/>
                    <a:pt x="1410" y="69"/>
                    <a:pt x="136" y="1"/>
                  </a:cubicBezTo>
                  <a:lnTo>
                    <a:pt x="136" y="1"/>
                  </a:lnTo>
                  <a:cubicBezTo>
                    <a:pt x="0" y="1"/>
                    <a:pt x="0" y="213"/>
                    <a:pt x="136" y="213"/>
                  </a:cubicBezTo>
                  <a:cubicBezTo>
                    <a:pt x="1232" y="247"/>
                    <a:pt x="2294" y="315"/>
                    <a:pt x="3398" y="3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8" name="Google Shape;1048;p32"/>
            <p:cNvSpPr/>
            <p:nvPr/>
          </p:nvSpPr>
          <p:spPr>
            <a:xfrm>
              <a:off x="6901340" y="3481686"/>
              <a:ext cx="79476" cy="7278"/>
            </a:xfrm>
            <a:custGeom>
              <a:avLst/>
              <a:gdLst/>
              <a:ahLst/>
              <a:cxnLst/>
              <a:rect l="l" t="t" r="r" b="b"/>
              <a:pathLst>
                <a:path w="2337" h="214" extrusionOk="0">
                  <a:moveTo>
                    <a:pt x="145" y="213"/>
                  </a:moveTo>
                  <a:cubicBezTo>
                    <a:pt x="816" y="213"/>
                    <a:pt x="1555" y="213"/>
                    <a:pt x="2234" y="145"/>
                  </a:cubicBezTo>
                  <a:cubicBezTo>
                    <a:pt x="2336" y="145"/>
                    <a:pt x="2336" y="35"/>
                    <a:pt x="2234" y="35"/>
                  </a:cubicBezTo>
                  <a:cubicBezTo>
                    <a:pt x="1945" y="1"/>
                    <a:pt x="1631" y="1"/>
                    <a:pt x="1342" y="1"/>
                  </a:cubicBezTo>
                  <a:cubicBezTo>
                    <a:pt x="918" y="1"/>
                    <a:pt x="535" y="1"/>
                    <a:pt x="145" y="35"/>
                  </a:cubicBezTo>
                  <a:cubicBezTo>
                    <a:pt x="0" y="35"/>
                    <a:pt x="0" y="213"/>
                    <a:pt x="145" y="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9" name="Google Shape;1049;p32"/>
            <p:cNvSpPr/>
            <p:nvPr/>
          </p:nvSpPr>
          <p:spPr>
            <a:xfrm>
              <a:off x="6884574" y="3517802"/>
              <a:ext cx="67335" cy="9862"/>
            </a:xfrm>
            <a:custGeom>
              <a:avLst/>
              <a:gdLst/>
              <a:ahLst/>
              <a:cxnLst/>
              <a:rect l="l" t="t" r="r" b="b"/>
              <a:pathLst>
                <a:path w="1980" h="290" extrusionOk="0">
                  <a:moveTo>
                    <a:pt x="136" y="289"/>
                  </a:moveTo>
                  <a:lnTo>
                    <a:pt x="179" y="289"/>
                  </a:lnTo>
                  <a:cubicBezTo>
                    <a:pt x="740" y="179"/>
                    <a:pt x="1309" y="179"/>
                    <a:pt x="1912" y="145"/>
                  </a:cubicBezTo>
                  <a:cubicBezTo>
                    <a:pt x="1980" y="145"/>
                    <a:pt x="1980" y="35"/>
                    <a:pt x="1912" y="35"/>
                  </a:cubicBezTo>
                  <a:cubicBezTo>
                    <a:pt x="1699" y="1"/>
                    <a:pt x="1453" y="1"/>
                    <a:pt x="1241" y="1"/>
                  </a:cubicBezTo>
                  <a:cubicBezTo>
                    <a:pt x="884" y="1"/>
                    <a:pt x="493" y="35"/>
                    <a:pt x="136" y="77"/>
                  </a:cubicBezTo>
                  <a:cubicBezTo>
                    <a:pt x="0" y="111"/>
                    <a:pt x="0" y="289"/>
                    <a:pt x="136" y="2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0" name="Google Shape;1050;p32"/>
            <p:cNvSpPr/>
            <p:nvPr/>
          </p:nvSpPr>
          <p:spPr>
            <a:xfrm>
              <a:off x="6866380" y="3559971"/>
              <a:ext cx="63866" cy="16800"/>
            </a:xfrm>
            <a:custGeom>
              <a:avLst/>
              <a:gdLst/>
              <a:ahLst/>
              <a:cxnLst/>
              <a:rect l="l" t="t" r="r" b="b"/>
              <a:pathLst>
                <a:path w="1878" h="494" extrusionOk="0">
                  <a:moveTo>
                    <a:pt x="145" y="494"/>
                  </a:moveTo>
                  <a:lnTo>
                    <a:pt x="179" y="494"/>
                  </a:lnTo>
                  <a:cubicBezTo>
                    <a:pt x="714" y="392"/>
                    <a:pt x="1309" y="324"/>
                    <a:pt x="1844" y="111"/>
                  </a:cubicBezTo>
                  <a:cubicBezTo>
                    <a:pt x="1878" y="111"/>
                    <a:pt x="1878" y="1"/>
                    <a:pt x="1810" y="1"/>
                  </a:cubicBezTo>
                  <a:lnTo>
                    <a:pt x="1810" y="1"/>
                  </a:lnTo>
                  <a:cubicBezTo>
                    <a:pt x="1241" y="35"/>
                    <a:pt x="671" y="213"/>
                    <a:pt x="111" y="324"/>
                  </a:cubicBezTo>
                  <a:cubicBezTo>
                    <a:pt x="0" y="324"/>
                    <a:pt x="34" y="494"/>
                    <a:pt x="145" y="4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1" name="Google Shape;1051;p32"/>
            <p:cNvSpPr/>
            <p:nvPr/>
          </p:nvSpPr>
          <p:spPr>
            <a:xfrm>
              <a:off x="6866380" y="3594931"/>
              <a:ext cx="66179" cy="33837"/>
            </a:xfrm>
            <a:custGeom>
              <a:avLst/>
              <a:gdLst/>
              <a:ahLst/>
              <a:cxnLst/>
              <a:rect l="l" t="t" r="r" b="b"/>
              <a:pathLst>
                <a:path w="1946" h="995" extrusionOk="0">
                  <a:moveTo>
                    <a:pt x="145" y="995"/>
                  </a:moveTo>
                  <a:lnTo>
                    <a:pt x="179" y="995"/>
                  </a:lnTo>
                  <a:cubicBezTo>
                    <a:pt x="782" y="740"/>
                    <a:pt x="1385" y="459"/>
                    <a:pt x="1878" y="103"/>
                  </a:cubicBezTo>
                  <a:cubicBezTo>
                    <a:pt x="1946" y="69"/>
                    <a:pt x="1912" y="1"/>
                    <a:pt x="1878" y="1"/>
                  </a:cubicBezTo>
                  <a:lnTo>
                    <a:pt x="1844" y="1"/>
                  </a:lnTo>
                  <a:cubicBezTo>
                    <a:pt x="1241" y="213"/>
                    <a:pt x="637" y="527"/>
                    <a:pt x="111" y="816"/>
                  </a:cubicBezTo>
                  <a:cubicBezTo>
                    <a:pt x="0" y="884"/>
                    <a:pt x="34" y="995"/>
                    <a:pt x="145" y="9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2" name="Google Shape;1052;p32"/>
            <p:cNvSpPr/>
            <p:nvPr/>
          </p:nvSpPr>
          <p:spPr>
            <a:xfrm>
              <a:off x="6886886" y="3638256"/>
              <a:ext cx="50603" cy="50603"/>
            </a:xfrm>
            <a:custGeom>
              <a:avLst/>
              <a:gdLst/>
              <a:ahLst/>
              <a:cxnLst/>
              <a:rect l="l" t="t" r="r" b="b"/>
              <a:pathLst>
                <a:path w="1488" h="1488" extrusionOk="0">
                  <a:moveTo>
                    <a:pt x="111" y="1488"/>
                  </a:moveTo>
                  <a:cubicBezTo>
                    <a:pt x="145" y="1488"/>
                    <a:pt x="179" y="1454"/>
                    <a:pt x="179" y="1420"/>
                  </a:cubicBezTo>
                  <a:cubicBezTo>
                    <a:pt x="213" y="1420"/>
                    <a:pt x="213" y="1420"/>
                    <a:pt x="213" y="1377"/>
                  </a:cubicBezTo>
                  <a:cubicBezTo>
                    <a:pt x="281" y="1309"/>
                    <a:pt x="425" y="1241"/>
                    <a:pt x="493" y="1165"/>
                  </a:cubicBezTo>
                  <a:cubicBezTo>
                    <a:pt x="638" y="1063"/>
                    <a:pt x="748" y="952"/>
                    <a:pt x="850" y="850"/>
                  </a:cubicBezTo>
                  <a:cubicBezTo>
                    <a:pt x="1096" y="604"/>
                    <a:pt x="1309" y="358"/>
                    <a:pt x="1453" y="69"/>
                  </a:cubicBezTo>
                  <a:cubicBezTo>
                    <a:pt x="1487" y="35"/>
                    <a:pt x="1453" y="1"/>
                    <a:pt x="1419" y="1"/>
                  </a:cubicBezTo>
                  <a:lnTo>
                    <a:pt x="1385" y="1"/>
                  </a:lnTo>
                  <a:cubicBezTo>
                    <a:pt x="1096" y="281"/>
                    <a:pt x="850" y="604"/>
                    <a:pt x="536" y="850"/>
                  </a:cubicBezTo>
                  <a:cubicBezTo>
                    <a:pt x="391" y="995"/>
                    <a:pt x="213" y="1097"/>
                    <a:pt x="68" y="1241"/>
                  </a:cubicBezTo>
                  <a:cubicBezTo>
                    <a:pt x="0" y="1275"/>
                    <a:pt x="0" y="1309"/>
                    <a:pt x="0" y="1420"/>
                  </a:cubicBezTo>
                  <a:cubicBezTo>
                    <a:pt x="0" y="1420"/>
                    <a:pt x="34" y="1454"/>
                    <a:pt x="68" y="14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3" name="Google Shape;1053;p32"/>
            <p:cNvSpPr/>
            <p:nvPr/>
          </p:nvSpPr>
          <p:spPr>
            <a:xfrm>
              <a:off x="6921846" y="3679304"/>
              <a:ext cx="41047" cy="57813"/>
            </a:xfrm>
            <a:custGeom>
              <a:avLst/>
              <a:gdLst/>
              <a:ahLst/>
              <a:cxnLst/>
              <a:rect l="l" t="t" r="r" b="b"/>
              <a:pathLst>
                <a:path w="1207" h="1700" extrusionOk="0">
                  <a:moveTo>
                    <a:pt x="102" y="1699"/>
                  </a:moveTo>
                  <a:lnTo>
                    <a:pt x="179" y="1699"/>
                  </a:lnTo>
                  <a:cubicBezTo>
                    <a:pt x="357" y="1487"/>
                    <a:pt x="493" y="1198"/>
                    <a:pt x="671" y="952"/>
                  </a:cubicBezTo>
                  <a:cubicBezTo>
                    <a:pt x="850" y="671"/>
                    <a:pt x="1028" y="382"/>
                    <a:pt x="1164" y="102"/>
                  </a:cubicBezTo>
                  <a:cubicBezTo>
                    <a:pt x="1207" y="34"/>
                    <a:pt x="1164" y="0"/>
                    <a:pt x="1096" y="0"/>
                  </a:cubicBezTo>
                  <a:lnTo>
                    <a:pt x="1062" y="0"/>
                  </a:lnTo>
                  <a:cubicBezTo>
                    <a:pt x="850" y="247"/>
                    <a:pt x="671" y="527"/>
                    <a:pt x="493" y="807"/>
                  </a:cubicBezTo>
                  <a:cubicBezTo>
                    <a:pt x="357" y="1062"/>
                    <a:pt x="102" y="1308"/>
                    <a:pt x="34" y="1589"/>
                  </a:cubicBezTo>
                  <a:cubicBezTo>
                    <a:pt x="0" y="1657"/>
                    <a:pt x="34" y="1699"/>
                    <a:pt x="102" y="16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4" name="Google Shape;1054;p32"/>
            <p:cNvSpPr/>
            <p:nvPr/>
          </p:nvSpPr>
          <p:spPr>
            <a:xfrm>
              <a:off x="6859136" y="3632203"/>
              <a:ext cx="947313" cy="311747"/>
            </a:xfrm>
            <a:custGeom>
              <a:avLst/>
              <a:gdLst/>
              <a:ahLst/>
              <a:cxnLst/>
              <a:rect l="l" t="t" r="r" b="b"/>
              <a:pathLst>
                <a:path w="27856" h="9167" extrusionOk="0">
                  <a:moveTo>
                    <a:pt x="9880" y="9167"/>
                  </a:moveTo>
                  <a:cubicBezTo>
                    <a:pt x="10908" y="9167"/>
                    <a:pt x="12072" y="9065"/>
                    <a:pt x="13457" y="8852"/>
                  </a:cubicBezTo>
                  <a:cubicBezTo>
                    <a:pt x="27856" y="6550"/>
                    <a:pt x="4495" y="1"/>
                    <a:pt x="4495" y="1"/>
                  </a:cubicBezTo>
                  <a:cubicBezTo>
                    <a:pt x="4495" y="1"/>
                    <a:pt x="1" y="9167"/>
                    <a:pt x="9880" y="91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5" name="Google Shape;1055;p32"/>
            <p:cNvSpPr/>
            <p:nvPr/>
          </p:nvSpPr>
          <p:spPr>
            <a:xfrm>
              <a:off x="7219106" y="3877771"/>
              <a:ext cx="15643" cy="44516"/>
            </a:xfrm>
            <a:custGeom>
              <a:avLst/>
              <a:gdLst/>
              <a:ahLst/>
              <a:cxnLst/>
              <a:rect l="l" t="t" r="r" b="b"/>
              <a:pathLst>
                <a:path w="460" h="1309" extrusionOk="0">
                  <a:moveTo>
                    <a:pt x="68" y="1308"/>
                  </a:moveTo>
                  <a:cubicBezTo>
                    <a:pt x="68" y="1308"/>
                    <a:pt x="111" y="1308"/>
                    <a:pt x="111" y="1274"/>
                  </a:cubicBezTo>
                  <a:cubicBezTo>
                    <a:pt x="247" y="918"/>
                    <a:pt x="391" y="493"/>
                    <a:pt x="459" y="111"/>
                  </a:cubicBezTo>
                  <a:cubicBezTo>
                    <a:pt x="459" y="34"/>
                    <a:pt x="391" y="0"/>
                    <a:pt x="357" y="0"/>
                  </a:cubicBezTo>
                  <a:cubicBezTo>
                    <a:pt x="323" y="0"/>
                    <a:pt x="323" y="34"/>
                    <a:pt x="281" y="34"/>
                  </a:cubicBezTo>
                  <a:cubicBezTo>
                    <a:pt x="145" y="425"/>
                    <a:pt x="68" y="850"/>
                    <a:pt x="1" y="1274"/>
                  </a:cubicBezTo>
                  <a:cubicBezTo>
                    <a:pt x="1" y="1308"/>
                    <a:pt x="34" y="1308"/>
                    <a:pt x="68" y="1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6" name="Google Shape;1056;p32"/>
            <p:cNvSpPr/>
            <p:nvPr/>
          </p:nvSpPr>
          <p:spPr>
            <a:xfrm>
              <a:off x="7184146" y="3858421"/>
              <a:ext cx="20541" cy="52031"/>
            </a:xfrm>
            <a:custGeom>
              <a:avLst/>
              <a:gdLst/>
              <a:ahLst/>
              <a:cxnLst/>
              <a:rect l="l" t="t" r="r" b="b"/>
              <a:pathLst>
                <a:path w="604" h="1530" extrusionOk="0">
                  <a:moveTo>
                    <a:pt x="77" y="1529"/>
                  </a:moveTo>
                  <a:lnTo>
                    <a:pt x="111" y="1529"/>
                  </a:lnTo>
                  <a:cubicBezTo>
                    <a:pt x="213" y="1274"/>
                    <a:pt x="323" y="1028"/>
                    <a:pt x="391" y="782"/>
                  </a:cubicBezTo>
                  <a:cubicBezTo>
                    <a:pt x="502" y="569"/>
                    <a:pt x="604" y="323"/>
                    <a:pt x="570" y="43"/>
                  </a:cubicBezTo>
                  <a:cubicBezTo>
                    <a:pt x="570" y="0"/>
                    <a:pt x="536" y="0"/>
                    <a:pt x="536" y="0"/>
                  </a:cubicBezTo>
                  <a:cubicBezTo>
                    <a:pt x="502" y="0"/>
                    <a:pt x="502" y="0"/>
                    <a:pt x="502" y="43"/>
                  </a:cubicBezTo>
                  <a:cubicBezTo>
                    <a:pt x="323" y="212"/>
                    <a:pt x="289" y="467"/>
                    <a:pt x="213" y="714"/>
                  </a:cubicBezTo>
                  <a:cubicBezTo>
                    <a:pt x="145" y="960"/>
                    <a:pt x="77" y="1206"/>
                    <a:pt x="1" y="1487"/>
                  </a:cubicBezTo>
                  <a:cubicBezTo>
                    <a:pt x="1" y="1529"/>
                    <a:pt x="35" y="1529"/>
                    <a:pt x="77" y="15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7" name="Google Shape;1057;p32"/>
            <p:cNvSpPr/>
            <p:nvPr/>
          </p:nvSpPr>
          <p:spPr>
            <a:xfrm>
              <a:off x="7120314" y="3838187"/>
              <a:ext cx="56656" cy="68491"/>
            </a:xfrm>
            <a:custGeom>
              <a:avLst/>
              <a:gdLst/>
              <a:ahLst/>
              <a:cxnLst/>
              <a:rect l="l" t="t" r="r" b="b"/>
              <a:pathLst>
                <a:path w="1666" h="2014" extrusionOk="0">
                  <a:moveTo>
                    <a:pt x="77" y="2014"/>
                  </a:moveTo>
                  <a:cubicBezTo>
                    <a:pt x="111" y="2014"/>
                    <a:pt x="111" y="2014"/>
                    <a:pt x="111" y="1980"/>
                  </a:cubicBezTo>
                  <a:cubicBezTo>
                    <a:pt x="391" y="1589"/>
                    <a:pt x="714" y="1275"/>
                    <a:pt x="994" y="918"/>
                  </a:cubicBezTo>
                  <a:cubicBezTo>
                    <a:pt x="1241" y="705"/>
                    <a:pt x="1597" y="383"/>
                    <a:pt x="1665" y="68"/>
                  </a:cubicBezTo>
                  <a:cubicBezTo>
                    <a:pt x="1665" y="34"/>
                    <a:pt x="1631" y="0"/>
                    <a:pt x="1597" y="0"/>
                  </a:cubicBezTo>
                  <a:lnTo>
                    <a:pt x="1563" y="0"/>
                  </a:lnTo>
                  <a:cubicBezTo>
                    <a:pt x="1385" y="102"/>
                    <a:pt x="1317" y="247"/>
                    <a:pt x="1173" y="383"/>
                  </a:cubicBezTo>
                  <a:cubicBezTo>
                    <a:pt x="1028" y="561"/>
                    <a:pt x="892" y="739"/>
                    <a:pt x="748" y="918"/>
                  </a:cubicBezTo>
                  <a:cubicBezTo>
                    <a:pt x="467" y="1232"/>
                    <a:pt x="213" y="1555"/>
                    <a:pt x="43" y="1946"/>
                  </a:cubicBezTo>
                  <a:cubicBezTo>
                    <a:pt x="0" y="1980"/>
                    <a:pt x="43" y="2014"/>
                    <a:pt x="77" y="20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8" name="Google Shape;1058;p32"/>
            <p:cNvSpPr/>
            <p:nvPr/>
          </p:nvSpPr>
          <p:spPr>
            <a:xfrm>
              <a:off x="7079573" y="3821149"/>
              <a:ext cx="60125" cy="63866"/>
            </a:xfrm>
            <a:custGeom>
              <a:avLst/>
              <a:gdLst/>
              <a:ahLst/>
              <a:cxnLst/>
              <a:rect l="l" t="t" r="r" b="b"/>
              <a:pathLst>
                <a:path w="1768" h="1878" extrusionOk="0">
                  <a:moveTo>
                    <a:pt x="68" y="1878"/>
                  </a:moveTo>
                  <a:cubicBezTo>
                    <a:pt x="68" y="1878"/>
                    <a:pt x="102" y="1878"/>
                    <a:pt x="102" y="1844"/>
                  </a:cubicBezTo>
                  <a:cubicBezTo>
                    <a:pt x="213" y="1665"/>
                    <a:pt x="391" y="1563"/>
                    <a:pt x="527" y="1453"/>
                  </a:cubicBezTo>
                  <a:cubicBezTo>
                    <a:pt x="706" y="1308"/>
                    <a:pt x="850" y="1172"/>
                    <a:pt x="986" y="1028"/>
                  </a:cubicBezTo>
                  <a:cubicBezTo>
                    <a:pt x="1241" y="748"/>
                    <a:pt x="1555" y="459"/>
                    <a:pt x="1733" y="145"/>
                  </a:cubicBezTo>
                  <a:cubicBezTo>
                    <a:pt x="1767" y="77"/>
                    <a:pt x="1699" y="0"/>
                    <a:pt x="1623" y="0"/>
                  </a:cubicBezTo>
                  <a:cubicBezTo>
                    <a:pt x="1623" y="0"/>
                    <a:pt x="1589" y="0"/>
                    <a:pt x="1555" y="34"/>
                  </a:cubicBezTo>
                  <a:cubicBezTo>
                    <a:pt x="1241" y="357"/>
                    <a:pt x="952" y="748"/>
                    <a:pt x="604" y="1096"/>
                  </a:cubicBezTo>
                  <a:cubicBezTo>
                    <a:pt x="391" y="1308"/>
                    <a:pt x="34" y="1521"/>
                    <a:pt x="1" y="1844"/>
                  </a:cubicBezTo>
                  <a:cubicBezTo>
                    <a:pt x="1" y="1878"/>
                    <a:pt x="34" y="1878"/>
                    <a:pt x="68" y="18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9" name="Google Shape;1059;p32"/>
            <p:cNvSpPr/>
            <p:nvPr/>
          </p:nvSpPr>
          <p:spPr>
            <a:xfrm>
              <a:off x="7044613" y="3794861"/>
              <a:ext cx="77163" cy="46828"/>
            </a:xfrm>
            <a:custGeom>
              <a:avLst/>
              <a:gdLst/>
              <a:ahLst/>
              <a:cxnLst/>
              <a:rect l="l" t="t" r="r" b="b"/>
              <a:pathLst>
                <a:path w="2269" h="1377" extrusionOk="0">
                  <a:moveTo>
                    <a:pt x="69" y="1376"/>
                  </a:moveTo>
                  <a:lnTo>
                    <a:pt x="103" y="1376"/>
                  </a:lnTo>
                  <a:cubicBezTo>
                    <a:pt x="493" y="1198"/>
                    <a:pt x="884" y="986"/>
                    <a:pt x="1241" y="773"/>
                  </a:cubicBezTo>
                  <a:cubicBezTo>
                    <a:pt x="1555" y="561"/>
                    <a:pt x="1946" y="425"/>
                    <a:pt x="2192" y="136"/>
                  </a:cubicBezTo>
                  <a:cubicBezTo>
                    <a:pt x="2269" y="102"/>
                    <a:pt x="2226" y="0"/>
                    <a:pt x="2158" y="0"/>
                  </a:cubicBezTo>
                  <a:lnTo>
                    <a:pt x="2124" y="0"/>
                  </a:lnTo>
                  <a:cubicBezTo>
                    <a:pt x="1768" y="102"/>
                    <a:pt x="1453" y="348"/>
                    <a:pt x="1130" y="561"/>
                  </a:cubicBezTo>
                  <a:cubicBezTo>
                    <a:pt x="740" y="773"/>
                    <a:pt x="391" y="986"/>
                    <a:pt x="35" y="1274"/>
                  </a:cubicBezTo>
                  <a:cubicBezTo>
                    <a:pt x="1" y="1308"/>
                    <a:pt x="35" y="1376"/>
                    <a:pt x="69" y="13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0" name="Google Shape;1060;p32"/>
            <p:cNvSpPr/>
            <p:nvPr/>
          </p:nvSpPr>
          <p:spPr>
            <a:xfrm>
              <a:off x="7008497" y="3761058"/>
              <a:ext cx="72266" cy="34994"/>
            </a:xfrm>
            <a:custGeom>
              <a:avLst/>
              <a:gdLst/>
              <a:ahLst/>
              <a:cxnLst/>
              <a:rect l="l" t="t" r="r" b="b"/>
              <a:pathLst>
                <a:path w="2125" h="1029" extrusionOk="0">
                  <a:moveTo>
                    <a:pt x="69" y="1028"/>
                  </a:moveTo>
                  <a:lnTo>
                    <a:pt x="69" y="1028"/>
                  </a:lnTo>
                  <a:cubicBezTo>
                    <a:pt x="392" y="884"/>
                    <a:pt x="706" y="739"/>
                    <a:pt x="1029" y="603"/>
                  </a:cubicBezTo>
                  <a:cubicBezTo>
                    <a:pt x="1343" y="459"/>
                    <a:pt x="1768" y="357"/>
                    <a:pt x="2057" y="145"/>
                  </a:cubicBezTo>
                  <a:cubicBezTo>
                    <a:pt x="2124" y="102"/>
                    <a:pt x="2124" y="0"/>
                    <a:pt x="2014" y="0"/>
                  </a:cubicBezTo>
                  <a:lnTo>
                    <a:pt x="2014" y="0"/>
                  </a:lnTo>
                  <a:cubicBezTo>
                    <a:pt x="1700" y="34"/>
                    <a:pt x="1377" y="213"/>
                    <a:pt x="1097" y="315"/>
                  </a:cubicBezTo>
                  <a:cubicBezTo>
                    <a:pt x="740" y="493"/>
                    <a:pt x="392" y="705"/>
                    <a:pt x="35" y="918"/>
                  </a:cubicBezTo>
                  <a:cubicBezTo>
                    <a:pt x="1" y="918"/>
                    <a:pt x="1" y="1028"/>
                    <a:pt x="69" y="10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1" name="Google Shape;1061;p32"/>
            <p:cNvSpPr/>
            <p:nvPr/>
          </p:nvSpPr>
          <p:spPr>
            <a:xfrm>
              <a:off x="7016897" y="3728410"/>
              <a:ext cx="45672" cy="18228"/>
            </a:xfrm>
            <a:custGeom>
              <a:avLst/>
              <a:gdLst/>
              <a:ahLst/>
              <a:cxnLst/>
              <a:rect l="l" t="t" r="r" b="b"/>
              <a:pathLst>
                <a:path w="1343" h="536" extrusionOk="0">
                  <a:moveTo>
                    <a:pt x="68" y="536"/>
                  </a:moveTo>
                  <a:lnTo>
                    <a:pt x="68" y="536"/>
                  </a:lnTo>
                  <a:cubicBezTo>
                    <a:pt x="493" y="425"/>
                    <a:pt x="918" y="323"/>
                    <a:pt x="1274" y="111"/>
                  </a:cubicBezTo>
                  <a:cubicBezTo>
                    <a:pt x="1342" y="77"/>
                    <a:pt x="1308" y="0"/>
                    <a:pt x="1240" y="0"/>
                  </a:cubicBezTo>
                  <a:lnTo>
                    <a:pt x="1240" y="0"/>
                  </a:lnTo>
                  <a:cubicBezTo>
                    <a:pt x="816" y="43"/>
                    <a:pt x="425" y="289"/>
                    <a:pt x="34" y="468"/>
                  </a:cubicBezTo>
                  <a:cubicBezTo>
                    <a:pt x="0" y="468"/>
                    <a:pt x="0" y="536"/>
                    <a:pt x="68" y="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2" name="Google Shape;1062;p32"/>
            <p:cNvSpPr/>
            <p:nvPr/>
          </p:nvSpPr>
          <p:spPr>
            <a:xfrm>
              <a:off x="7243081" y="3646656"/>
              <a:ext cx="734392" cy="391188"/>
            </a:xfrm>
            <a:custGeom>
              <a:avLst/>
              <a:gdLst/>
              <a:ahLst/>
              <a:cxnLst/>
              <a:rect l="l" t="t" r="r" b="b"/>
              <a:pathLst>
                <a:path w="21595" h="11503" extrusionOk="0">
                  <a:moveTo>
                    <a:pt x="5386" y="11502"/>
                  </a:moveTo>
                  <a:cubicBezTo>
                    <a:pt x="6695" y="11502"/>
                    <a:pt x="8003" y="11188"/>
                    <a:pt x="8997" y="10763"/>
                  </a:cubicBezTo>
                  <a:cubicBezTo>
                    <a:pt x="9557" y="10517"/>
                    <a:pt x="10126" y="10406"/>
                    <a:pt x="10696" y="10406"/>
                  </a:cubicBezTo>
                  <a:cubicBezTo>
                    <a:pt x="11256" y="10406"/>
                    <a:pt x="11859" y="10517"/>
                    <a:pt x="12429" y="10585"/>
                  </a:cubicBezTo>
                  <a:cubicBezTo>
                    <a:pt x="13032" y="10687"/>
                    <a:pt x="13635" y="10763"/>
                    <a:pt x="14229" y="10763"/>
                  </a:cubicBezTo>
                  <a:cubicBezTo>
                    <a:pt x="15546" y="10763"/>
                    <a:pt x="16888" y="10373"/>
                    <a:pt x="18265" y="8708"/>
                  </a:cubicBezTo>
                  <a:cubicBezTo>
                    <a:pt x="21595" y="4783"/>
                    <a:pt x="17525" y="179"/>
                    <a:pt x="17525" y="179"/>
                  </a:cubicBezTo>
                  <a:cubicBezTo>
                    <a:pt x="17525" y="179"/>
                    <a:pt x="15793" y="0"/>
                    <a:pt x="13380" y="0"/>
                  </a:cubicBezTo>
                  <a:cubicBezTo>
                    <a:pt x="8326" y="0"/>
                    <a:pt x="391" y="782"/>
                    <a:pt x="179" y="5488"/>
                  </a:cubicBezTo>
                  <a:cubicBezTo>
                    <a:pt x="1" y="10160"/>
                    <a:pt x="2693" y="11502"/>
                    <a:pt x="5386" y="115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3" name="Google Shape;1063;p32"/>
            <p:cNvSpPr/>
            <p:nvPr/>
          </p:nvSpPr>
          <p:spPr>
            <a:xfrm>
              <a:off x="7819712" y="3712801"/>
              <a:ext cx="31525" cy="8400"/>
            </a:xfrm>
            <a:custGeom>
              <a:avLst/>
              <a:gdLst/>
              <a:ahLst/>
              <a:cxnLst/>
              <a:rect l="l" t="t" r="r" b="b"/>
              <a:pathLst>
                <a:path w="927" h="247" extrusionOk="0">
                  <a:moveTo>
                    <a:pt x="213" y="247"/>
                  </a:moveTo>
                  <a:cubicBezTo>
                    <a:pt x="289" y="247"/>
                    <a:pt x="391" y="213"/>
                    <a:pt x="502" y="213"/>
                  </a:cubicBezTo>
                  <a:cubicBezTo>
                    <a:pt x="637" y="179"/>
                    <a:pt x="782" y="179"/>
                    <a:pt x="884" y="111"/>
                  </a:cubicBezTo>
                  <a:cubicBezTo>
                    <a:pt x="926" y="111"/>
                    <a:pt x="926" y="77"/>
                    <a:pt x="884" y="35"/>
                  </a:cubicBezTo>
                  <a:cubicBezTo>
                    <a:pt x="816" y="35"/>
                    <a:pt x="782" y="1"/>
                    <a:pt x="714" y="1"/>
                  </a:cubicBezTo>
                  <a:cubicBezTo>
                    <a:pt x="637" y="1"/>
                    <a:pt x="536" y="35"/>
                    <a:pt x="459" y="35"/>
                  </a:cubicBezTo>
                  <a:cubicBezTo>
                    <a:pt x="323" y="35"/>
                    <a:pt x="179" y="35"/>
                    <a:pt x="34" y="111"/>
                  </a:cubicBezTo>
                  <a:cubicBezTo>
                    <a:pt x="0" y="145"/>
                    <a:pt x="0" y="179"/>
                    <a:pt x="34" y="213"/>
                  </a:cubicBezTo>
                  <a:cubicBezTo>
                    <a:pt x="111" y="213"/>
                    <a:pt x="145" y="247"/>
                    <a:pt x="213" y="2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4" name="Google Shape;1064;p32"/>
            <p:cNvSpPr/>
            <p:nvPr/>
          </p:nvSpPr>
          <p:spPr>
            <a:xfrm>
              <a:off x="7826922" y="3744292"/>
              <a:ext cx="42203" cy="5815"/>
            </a:xfrm>
            <a:custGeom>
              <a:avLst/>
              <a:gdLst/>
              <a:ahLst/>
              <a:cxnLst/>
              <a:rect l="l" t="t" r="r" b="b"/>
              <a:pathLst>
                <a:path w="1241" h="171" extrusionOk="0">
                  <a:moveTo>
                    <a:pt x="425" y="170"/>
                  </a:moveTo>
                  <a:cubicBezTo>
                    <a:pt x="672" y="170"/>
                    <a:pt x="961" y="136"/>
                    <a:pt x="1207" y="136"/>
                  </a:cubicBezTo>
                  <a:cubicBezTo>
                    <a:pt x="1241" y="136"/>
                    <a:pt x="1241" y="69"/>
                    <a:pt x="1207" y="69"/>
                  </a:cubicBezTo>
                  <a:cubicBezTo>
                    <a:pt x="961" y="35"/>
                    <a:pt x="672" y="1"/>
                    <a:pt x="391" y="1"/>
                  </a:cubicBezTo>
                  <a:cubicBezTo>
                    <a:pt x="290" y="1"/>
                    <a:pt x="213" y="35"/>
                    <a:pt x="111" y="35"/>
                  </a:cubicBezTo>
                  <a:cubicBezTo>
                    <a:pt x="1" y="35"/>
                    <a:pt x="1" y="136"/>
                    <a:pt x="111" y="1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5" name="Google Shape;1065;p32"/>
            <p:cNvSpPr/>
            <p:nvPr/>
          </p:nvSpPr>
          <p:spPr>
            <a:xfrm>
              <a:off x="7813625" y="3781564"/>
              <a:ext cx="71110" cy="9556"/>
            </a:xfrm>
            <a:custGeom>
              <a:avLst/>
              <a:gdLst/>
              <a:ahLst/>
              <a:cxnLst/>
              <a:rect l="l" t="t" r="r" b="b"/>
              <a:pathLst>
                <a:path w="2091" h="281" extrusionOk="0">
                  <a:moveTo>
                    <a:pt x="1564" y="281"/>
                  </a:moveTo>
                  <a:lnTo>
                    <a:pt x="2023" y="281"/>
                  </a:lnTo>
                  <a:cubicBezTo>
                    <a:pt x="2091" y="281"/>
                    <a:pt x="2091" y="179"/>
                    <a:pt x="2023" y="179"/>
                  </a:cubicBezTo>
                  <a:cubicBezTo>
                    <a:pt x="1700" y="136"/>
                    <a:pt x="1386" y="102"/>
                    <a:pt x="1063" y="102"/>
                  </a:cubicBezTo>
                  <a:cubicBezTo>
                    <a:pt x="782" y="68"/>
                    <a:pt x="536" y="0"/>
                    <a:pt x="256" y="0"/>
                  </a:cubicBezTo>
                  <a:lnTo>
                    <a:pt x="111" y="0"/>
                  </a:lnTo>
                  <a:cubicBezTo>
                    <a:pt x="43" y="34"/>
                    <a:pt x="1" y="102"/>
                    <a:pt x="77" y="136"/>
                  </a:cubicBezTo>
                  <a:cubicBezTo>
                    <a:pt x="358" y="247"/>
                    <a:pt x="681" y="247"/>
                    <a:pt x="995" y="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6" name="Google Shape;1066;p32"/>
            <p:cNvSpPr/>
            <p:nvPr/>
          </p:nvSpPr>
          <p:spPr>
            <a:xfrm>
              <a:off x="7798049" y="3811593"/>
              <a:ext cx="84373" cy="20541"/>
            </a:xfrm>
            <a:custGeom>
              <a:avLst/>
              <a:gdLst/>
              <a:ahLst/>
              <a:cxnLst/>
              <a:rect l="l" t="t" r="r" b="b"/>
              <a:pathLst>
                <a:path w="2481" h="604" extrusionOk="0">
                  <a:moveTo>
                    <a:pt x="2413" y="604"/>
                  </a:moveTo>
                  <a:cubicBezTo>
                    <a:pt x="2481" y="604"/>
                    <a:pt x="2481" y="494"/>
                    <a:pt x="2413" y="494"/>
                  </a:cubicBezTo>
                  <a:cubicBezTo>
                    <a:pt x="1665" y="315"/>
                    <a:pt x="884" y="69"/>
                    <a:pt x="111" y="1"/>
                  </a:cubicBezTo>
                  <a:lnTo>
                    <a:pt x="111" y="1"/>
                  </a:lnTo>
                  <a:cubicBezTo>
                    <a:pt x="0" y="1"/>
                    <a:pt x="0" y="145"/>
                    <a:pt x="77" y="179"/>
                  </a:cubicBezTo>
                  <a:cubicBezTo>
                    <a:pt x="816" y="392"/>
                    <a:pt x="1631" y="494"/>
                    <a:pt x="2413" y="6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7" name="Google Shape;1067;p32"/>
            <p:cNvSpPr/>
            <p:nvPr/>
          </p:nvSpPr>
          <p:spPr>
            <a:xfrm>
              <a:off x="7780127" y="3850021"/>
              <a:ext cx="88998" cy="31525"/>
            </a:xfrm>
            <a:custGeom>
              <a:avLst/>
              <a:gdLst/>
              <a:ahLst/>
              <a:cxnLst/>
              <a:rect l="l" t="t" r="r" b="b"/>
              <a:pathLst>
                <a:path w="2617" h="927" extrusionOk="0">
                  <a:moveTo>
                    <a:pt x="2515" y="927"/>
                  </a:moveTo>
                  <a:cubicBezTo>
                    <a:pt x="2583" y="927"/>
                    <a:pt x="2617" y="816"/>
                    <a:pt x="2549" y="816"/>
                  </a:cubicBezTo>
                  <a:cubicBezTo>
                    <a:pt x="1767" y="536"/>
                    <a:pt x="986" y="179"/>
                    <a:pt x="179" y="1"/>
                  </a:cubicBezTo>
                  <a:lnTo>
                    <a:pt x="179" y="1"/>
                  </a:lnTo>
                  <a:cubicBezTo>
                    <a:pt x="68" y="1"/>
                    <a:pt x="1" y="145"/>
                    <a:pt x="102" y="179"/>
                  </a:cubicBezTo>
                  <a:cubicBezTo>
                    <a:pt x="850" y="536"/>
                    <a:pt x="1700" y="714"/>
                    <a:pt x="2515" y="9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8" name="Google Shape;1068;p32"/>
            <p:cNvSpPr/>
            <p:nvPr/>
          </p:nvSpPr>
          <p:spPr>
            <a:xfrm>
              <a:off x="7753568" y="3881512"/>
              <a:ext cx="91582" cy="40775"/>
            </a:xfrm>
            <a:custGeom>
              <a:avLst/>
              <a:gdLst/>
              <a:ahLst/>
              <a:cxnLst/>
              <a:rect l="l" t="t" r="r" b="b"/>
              <a:pathLst>
                <a:path w="2693" h="1199" extrusionOk="0">
                  <a:moveTo>
                    <a:pt x="2582" y="1198"/>
                  </a:moveTo>
                  <a:cubicBezTo>
                    <a:pt x="2659" y="1198"/>
                    <a:pt x="2693" y="1096"/>
                    <a:pt x="2616" y="1062"/>
                  </a:cubicBezTo>
                  <a:cubicBezTo>
                    <a:pt x="1877" y="672"/>
                    <a:pt x="1028" y="281"/>
                    <a:pt x="212" y="1"/>
                  </a:cubicBezTo>
                  <a:lnTo>
                    <a:pt x="178" y="1"/>
                  </a:lnTo>
                  <a:cubicBezTo>
                    <a:pt x="68" y="1"/>
                    <a:pt x="0" y="171"/>
                    <a:pt x="110" y="213"/>
                  </a:cubicBezTo>
                  <a:cubicBezTo>
                    <a:pt x="849" y="638"/>
                    <a:pt x="1767" y="952"/>
                    <a:pt x="2582" y="11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9" name="Google Shape;1069;p32"/>
            <p:cNvSpPr/>
            <p:nvPr/>
          </p:nvSpPr>
          <p:spPr>
            <a:xfrm>
              <a:off x="7734183" y="3917628"/>
              <a:ext cx="69953" cy="40775"/>
            </a:xfrm>
            <a:custGeom>
              <a:avLst/>
              <a:gdLst/>
              <a:ahLst/>
              <a:cxnLst/>
              <a:rect l="l" t="t" r="r" b="b"/>
              <a:pathLst>
                <a:path w="2057" h="1199" extrusionOk="0">
                  <a:moveTo>
                    <a:pt x="1989" y="1198"/>
                  </a:moveTo>
                  <a:cubicBezTo>
                    <a:pt x="2023" y="1198"/>
                    <a:pt x="2057" y="1130"/>
                    <a:pt x="2023" y="1096"/>
                  </a:cubicBezTo>
                  <a:cubicBezTo>
                    <a:pt x="1666" y="807"/>
                    <a:pt x="1318" y="561"/>
                    <a:pt x="927" y="315"/>
                  </a:cubicBezTo>
                  <a:cubicBezTo>
                    <a:pt x="748" y="213"/>
                    <a:pt x="468" y="0"/>
                    <a:pt x="256" y="0"/>
                  </a:cubicBezTo>
                  <a:cubicBezTo>
                    <a:pt x="179" y="0"/>
                    <a:pt x="111" y="0"/>
                    <a:pt x="77" y="34"/>
                  </a:cubicBezTo>
                  <a:cubicBezTo>
                    <a:pt x="1" y="68"/>
                    <a:pt x="1" y="170"/>
                    <a:pt x="77" y="170"/>
                  </a:cubicBezTo>
                  <a:cubicBezTo>
                    <a:pt x="426" y="247"/>
                    <a:pt x="748" y="493"/>
                    <a:pt x="1029" y="672"/>
                  </a:cubicBezTo>
                  <a:cubicBezTo>
                    <a:pt x="1352" y="850"/>
                    <a:pt x="1632" y="1020"/>
                    <a:pt x="1955" y="11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0" name="Google Shape;1070;p32"/>
            <p:cNvSpPr/>
            <p:nvPr/>
          </p:nvSpPr>
          <p:spPr>
            <a:xfrm>
              <a:off x="7707896" y="3952282"/>
              <a:ext cx="36150" cy="19384"/>
            </a:xfrm>
            <a:custGeom>
              <a:avLst/>
              <a:gdLst/>
              <a:ahLst/>
              <a:cxnLst/>
              <a:rect l="l" t="t" r="r" b="b"/>
              <a:pathLst>
                <a:path w="1063" h="570" extrusionOk="0">
                  <a:moveTo>
                    <a:pt x="952" y="570"/>
                  </a:moveTo>
                  <a:cubicBezTo>
                    <a:pt x="1029" y="570"/>
                    <a:pt x="1063" y="468"/>
                    <a:pt x="986" y="426"/>
                  </a:cubicBezTo>
                  <a:cubicBezTo>
                    <a:pt x="850" y="358"/>
                    <a:pt x="672" y="290"/>
                    <a:pt x="527" y="179"/>
                  </a:cubicBezTo>
                  <a:cubicBezTo>
                    <a:pt x="392" y="111"/>
                    <a:pt x="247" y="43"/>
                    <a:pt x="103" y="1"/>
                  </a:cubicBezTo>
                  <a:lnTo>
                    <a:pt x="103" y="1"/>
                  </a:lnTo>
                  <a:cubicBezTo>
                    <a:pt x="35" y="1"/>
                    <a:pt x="1" y="77"/>
                    <a:pt x="35" y="111"/>
                  </a:cubicBezTo>
                  <a:cubicBezTo>
                    <a:pt x="179" y="213"/>
                    <a:pt x="315" y="290"/>
                    <a:pt x="494" y="358"/>
                  </a:cubicBezTo>
                  <a:cubicBezTo>
                    <a:pt x="638" y="426"/>
                    <a:pt x="774" y="502"/>
                    <a:pt x="952" y="5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1" name="Google Shape;1071;p32"/>
            <p:cNvSpPr/>
            <p:nvPr/>
          </p:nvSpPr>
          <p:spPr>
            <a:xfrm>
              <a:off x="7669195" y="3958369"/>
              <a:ext cx="32681" cy="21697"/>
            </a:xfrm>
            <a:custGeom>
              <a:avLst/>
              <a:gdLst/>
              <a:ahLst/>
              <a:cxnLst/>
              <a:rect l="l" t="t" r="r" b="b"/>
              <a:pathLst>
                <a:path w="961" h="638" extrusionOk="0">
                  <a:moveTo>
                    <a:pt x="892" y="637"/>
                  </a:moveTo>
                  <a:cubicBezTo>
                    <a:pt x="926" y="637"/>
                    <a:pt x="960" y="603"/>
                    <a:pt x="926" y="569"/>
                  </a:cubicBezTo>
                  <a:cubicBezTo>
                    <a:pt x="714" y="357"/>
                    <a:pt x="391" y="77"/>
                    <a:pt x="111" y="0"/>
                  </a:cubicBezTo>
                  <a:lnTo>
                    <a:pt x="77" y="0"/>
                  </a:lnTo>
                  <a:cubicBezTo>
                    <a:pt x="43" y="0"/>
                    <a:pt x="1" y="34"/>
                    <a:pt x="43" y="111"/>
                  </a:cubicBezTo>
                  <a:cubicBezTo>
                    <a:pt x="145" y="213"/>
                    <a:pt x="289" y="289"/>
                    <a:pt x="425" y="357"/>
                  </a:cubicBezTo>
                  <a:cubicBezTo>
                    <a:pt x="570" y="425"/>
                    <a:pt x="714" y="535"/>
                    <a:pt x="892" y="6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2" name="Google Shape;1072;p32"/>
            <p:cNvSpPr/>
            <p:nvPr/>
          </p:nvSpPr>
          <p:spPr>
            <a:xfrm>
              <a:off x="7616313" y="3956057"/>
              <a:ext cx="14487" cy="24009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392" y="705"/>
                  </a:moveTo>
                  <a:cubicBezTo>
                    <a:pt x="426" y="705"/>
                    <a:pt x="426" y="671"/>
                    <a:pt x="426" y="637"/>
                  </a:cubicBezTo>
                  <a:cubicBezTo>
                    <a:pt x="392" y="391"/>
                    <a:pt x="281" y="145"/>
                    <a:pt x="69" y="0"/>
                  </a:cubicBezTo>
                  <a:lnTo>
                    <a:pt x="35" y="0"/>
                  </a:lnTo>
                  <a:cubicBezTo>
                    <a:pt x="35" y="0"/>
                    <a:pt x="1" y="34"/>
                    <a:pt x="1" y="68"/>
                  </a:cubicBezTo>
                  <a:cubicBezTo>
                    <a:pt x="145" y="247"/>
                    <a:pt x="281" y="425"/>
                    <a:pt x="324" y="671"/>
                  </a:cubicBezTo>
                  <a:cubicBezTo>
                    <a:pt x="324" y="671"/>
                    <a:pt x="358" y="705"/>
                    <a:pt x="392" y="7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3" name="Google Shape;1073;p32"/>
            <p:cNvSpPr/>
            <p:nvPr/>
          </p:nvSpPr>
          <p:spPr>
            <a:xfrm>
              <a:off x="7576763" y="3954900"/>
              <a:ext cx="13025" cy="25166"/>
            </a:xfrm>
            <a:custGeom>
              <a:avLst/>
              <a:gdLst/>
              <a:ahLst/>
              <a:cxnLst/>
              <a:rect l="l" t="t" r="r" b="b"/>
              <a:pathLst>
                <a:path w="383" h="740" extrusionOk="0">
                  <a:moveTo>
                    <a:pt x="348" y="739"/>
                  </a:moveTo>
                  <a:cubicBezTo>
                    <a:pt x="382" y="739"/>
                    <a:pt x="382" y="739"/>
                    <a:pt x="382" y="705"/>
                  </a:cubicBezTo>
                  <a:cubicBezTo>
                    <a:pt x="382" y="459"/>
                    <a:pt x="280" y="213"/>
                    <a:pt x="102" y="34"/>
                  </a:cubicBezTo>
                  <a:cubicBezTo>
                    <a:pt x="102" y="0"/>
                    <a:pt x="68" y="0"/>
                    <a:pt x="68" y="0"/>
                  </a:cubicBezTo>
                  <a:cubicBezTo>
                    <a:pt x="34" y="0"/>
                    <a:pt x="0" y="68"/>
                    <a:pt x="0" y="102"/>
                  </a:cubicBezTo>
                  <a:cubicBezTo>
                    <a:pt x="68" y="213"/>
                    <a:pt x="136" y="281"/>
                    <a:pt x="170" y="391"/>
                  </a:cubicBezTo>
                  <a:cubicBezTo>
                    <a:pt x="247" y="493"/>
                    <a:pt x="280" y="603"/>
                    <a:pt x="314" y="7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4" name="Google Shape;1074;p32"/>
            <p:cNvSpPr/>
            <p:nvPr/>
          </p:nvSpPr>
          <p:spPr>
            <a:xfrm>
              <a:off x="7536872" y="3953744"/>
              <a:ext cx="9590" cy="38462"/>
            </a:xfrm>
            <a:custGeom>
              <a:avLst/>
              <a:gdLst/>
              <a:ahLst/>
              <a:cxnLst/>
              <a:rect l="l" t="t" r="r" b="b"/>
              <a:pathLst>
                <a:path w="282" h="1131" extrusionOk="0">
                  <a:moveTo>
                    <a:pt x="145" y="1130"/>
                  </a:moveTo>
                  <a:cubicBezTo>
                    <a:pt x="179" y="1130"/>
                    <a:pt x="179" y="1130"/>
                    <a:pt x="179" y="1096"/>
                  </a:cubicBezTo>
                  <a:cubicBezTo>
                    <a:pt x="213" y="773"/>
                    <a:pt x="281" y="383"/>
                    <a:pt x="213" y="68"/>
                  </a:cubicBezTo>
                  <a:cubicBezTo>
                    <a:pt x="213" y="34"/>
                    <a:pt x="179" y="0"/>
                    <a:pt x="145" y="0"/>
                  </a:cubicBezTo>
                  <a:cubicBezTo>
                    <a:pt x="111" y="0"/>
                    <a:pt x="69" y="34"/>
                    <a:pt x="69" y="68"/>
                  </a:cubicBezTo>
                  <a:cubicBezTo>
                    <a:pt x="1" y="383"/>
                    <a:pt x="69" y="773"/>
                    <a:pt x="69" y="1096"/>
                  </a:cubicBezTo>
                  <a:cubicBezTo>
                    <a:pt x="111" y="1130"/>
                    <a:pt x="111" y="1130"/>
                    <a:pt x="145" y="11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5" name="Google Shape;1075;p32"/>
            <p:cNvSpPr/>
            <p:nvPr/>
          </p:nvSpPr>
          <p:spPr>
            <a:xfrm>
              <a:off x="7479093" y="3932081"/>
              <a:ext cx="32681" cy="79476"/>
            </a:xfrm>
            <a:custGeom>
              <a:avLst/>
              <a:gdLst/>
              <a:ahLst/>
              <a:cxnLst/>
              <a:rect l="l" t="t" r="r" b="b"/>
              <a:pathLst>
                <a:path w="961" h="2337" extrusionOk="0">
                  <a:moveTo>
                    <a:pt x="35" y="2336"/>
                  </a:moveTo>
                  <a:cubicBezTo>
                    <a:pt x="69" y="2336"/>
                    <a:pt x="69" y="2294"/>
                    <a:pt x="111" y="2294"/>
                  </a:cubicBezTo>
                  <a:cubicBezTo>
                    <a:pt x="324" y="2013"/>
                    <a:pt x="392" y="1623"/>
                    <a:pt x="494" y="1274"/>
                  </a:cubicBezTo>
                  <a:cubicBezTo>
                    <a:pt x="604" y="850"/>
                    <a:pt x="748" y="459"/>
                    <a:pt x="961" y="68"/>
                  </a:cubicBezTo>
                  <a:cubicBezTo>
                    <a:pt x="961" y="34"/>
                    <a:pt x="918" y="0"/>
                    <a:pt x="918" y="0"/>
                  </a:cubicBezTo>
                  <a:lnTo>
                    <a:pt x="884" y="0"/>
                  </a:lnTo>
                  <a:cubicBezTo>
                    <a:pt x="604" y="281"/>
                    <a:pt x="460" y="595"/>
                    <a:pt x="358" y="952"/>
                  </a:cubicBezTo>
                  <a:cubicBezTo>
                    <a:pt x="213" y="1376"/>
                    <a:pt x="69" y="1801"/>
                    <a:pt x="1" y="2260"/>
                  </a:cubicBezTo>
                  <a:cubicBezTo>
                    <a:pt x="1" y="2294"/>
                    <a:pt x="35" y="2336"/>
                    <a:pt x="35" y="23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6" name="Google Shape;1076;p32"/>
            <p:cNvSpPr/>
            <p:nvPr/>
          </p:nvSpPr>
          <p:spPr>
            <a:xfrm>
              <a:off x="7419002" y="3917628"/>
              <a:ext cx="65056" cy="92466"/>
            </a:xfrm>
            <a:custGeom>
              <a:avLst/>
              <a:gdLst/>
              <a:ahLst/>
              <a:cxnLst/>
              <a:rect l="l" t="t" r="r" b="b"/>
              <a:pathLst>
                <a:path w="1913" h="2719" extrusionOk="0">
                  <a:moveTo>
                    <a:pt x="103" y="2719"/>
                  </a:moveTo>
                  <a:cubicBezTo>
                    <a:pt x="103" y="2719"/>
                    <a:pt x="137" y="2719"/>
                    <a:pt x="179" y="2685"/>
                  </a:cubicBezTo>
                  <a:cubicBezTo>
                    <a:pt x="494" y="2337"/>
                    <a:pt x="740" y="1835"/>
                    <a:pt x="1029" y="1445"/>
                  </a:cubicBezTo>
                  <a:cubicBezTo>
                    <a:pt x="1131" y="1232"/>
                    <a:pt x="1275" y="1020"/>
                    <a:pt x="1411" y="807"/>
                  </a:cubicBezTo>
                  <a:cubicBezTo>
                    <a:pt x="1522" y="595"/>
                    <a:pt x="1666" y="170"/>
                    <a:pt x="1878" y="68"/>
                  </a:cubicBezTo>
                  <a:cubicBezTo>
                    <a:pt x="1912" y="34"/>
                    <a:pt x="1878" y="0"/>
                    <a:pt x="1836" y="0"/>
                  </a:cubicBezTo>
                  <a:lnTo>
                    <a:pt x="1802" y="0"/>
                  </a:lnTo>
                  <a:cubicBezTo>
                    <a:pt x="1488" y="170"/>
                    <a:pt x="1199" y="740"/>
                    <a:pt x="986" y="1062"/>
                  </a:cubicBezTo>
                  <a:cubicBezTo>
                    <a:pt x="672" y="1555"/>
                    <a:pt x="281" y="2048"/>
                    <a:pt x="1" y="2583"/>
                  </a:cubicBezTo>
                  <a:cubicBezTo>
                    <a:pt x="1" y="2651"/>
                    <a:pt x="35" y="2719"/>
                    <a:pt x="103" y="27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7" name="Google Shape;1077;p32"/>
            <p:cNvSpPr/>
            <p:nvPr/>
          </p:nvSpPr>
          <p:spPr>
            <a:xfrm>
              <a:off x="7358639" y="3910418"/>
              <a:ext cx="92772" cy="92466"/>
            </a:xfrm>
            <a:custGeom>
              <a:avLst/>
              <a:gdLst/>
              <a:ahLst/>
              <a:cxnLst/>
              <a:rect l="l" t="t" r="r" b="b"/>
              <a:pathLst>
                <a:path w="2728" h="2719" extrusionOk="0">
                  <a:moveTo>
                    <a:pt x="145" y="2718"/>
                  </a:moveTo>
                  <a:cubicBezTo>
                    <a:pt x="179" y="2718"/>
                    <a:pt x="213" y="2718"/>
                    <a:pt x="255" y="2684"/>
                  </a:cubicBezTo>
                  <a:cubicBezTo>
                    <a:pt x="680" y="2294"/>
                    <a:pt x="1105" y="1835"/>
                    <a:pt x="1487" y="1410"/>
                  </a:cubicBezTo>
                  <a:cubicBezTo>
                    <a:pt x="1878" y="952"/>
                    <a:pt x="2235" y="459"/>
                    <a:pt x="2693" y="102"/>
                  </a:cubicBezTo>
                  <a:cubicBezTo>
                    <a:pt x="2727" y="68"/>
                    <a:pt x="2727" y="0"/>
                    <a:pt x="2659" y="0"/>
                  </a:cubicBezTo>
                  <a:lnTo>
                    <a:pt x="2625" y="0"/>
                  </a:lnTo>
                  <a:cubicBezTo>
                    <a:pt x="2124" y="246"/>
                    <a:pt x="1776" y="705"/>
                    <a:pt x="1419" y="1130"/>
                  </a:cubicBezTo>
                  <a:cubicBezTo>
                    <a:pt x="994" y="1589"/>
                    <a:pt x="502" y="2047"/>
                    <a:pt x="77" y="2506"/>
                  </a:cubicBezTo>
                  <a:cubicBezTo>
                    <a:pt x="1" y="2617"/>
                    <a:pt x="77" y="2718"/>
                    <a:pt x="145" y="27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8" name="Google Shape;1078;p32"/>
            <p:cNvSpPr/>
            <p:nvPr/>
          </p:nvSpPr>
          <p:spPr>
            <a:xfrm>
              <a:off x="7315313" y="3923409"/>
              <a:ext cx="84373" cy="53188"/>
            </a:xfrm>
            <a:custGeom>
              <a:avLst/>
              <a:gdLst/>
              <a:ahLst/>
              <a:cxnLst/>
              <a:rect l="l" t="t" r="r" b="b"/>
              <a:pathLst>
                <a:path w="2481" h="1564" extrusionOk="0">
                  <a:moveTo>
                    <a:pt x="179" y="1563"/>
                  </a:moveTo>
                  <a:cubicBezTo>
                    <a:pt x="179" y="1563"/>
                    <a:pt x="213" y="1563"/>
                    <a:pt x="213" y="1529"/>
                  </a:cubicBezTo>
                  <a:cubicBezTo>
                    <a:pt x="994" y="1062"/>
                    <a:pt x="1810" y="637"/>
                    <a:pt x="2481" y="43"/>
                  </a:cubicBezTo>
                  <a:lnTo>
                    <a:pt x="2481" y="0"/>
                  </a:lnTo>
                  <a:lnTo>
                    <a:pt x="2481" y="0"/>
                  </a:lnTo>
                  <a:cubicBezTo>
                    <a:pt x="1631" y="323"/>
                    <a:pt x="892" y="892"/>
                    <a:pt x="111" y="1351"/>
                  </a:cubicBezTo>
                  <a:cubicBezTo>
                    <a:pt x="0" y="1419"/>
                    <a:pt x="77" y="1563"/>
                    <a:pt x="179" y="15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9" name="Google Shape;1079;p32"/>
            <p:cNvSpPr/>
            <p:nvPr/>
          </p:nvSpPr>
          <p:spPr>
            <a:xfrm>
              <a:off x="7172311" y="3514333"/>
              <a:ext cx="631825" cy="430773"/>
            </a:xfrm>
            <a:custGeom>
              <a:avLst/>
              <a:gdLst/>
              <a:ahLst/>
              <a:cxnLst/>
              <a:rect l="l" t="t" r="r" b="b"/>
              <a:pathLst>
                <a:path w="18579" h="12667" extrusionOk="0">
                  <a:moveTo>
                    <a:pt x="13626" y="12666"/>
                  </a:moveTo>
                  <a:cubicBezTo>
                    <a:pt x="15036" y="12666"/>
                    <a:pt x="16421" y="11995"/>
                    <a:pt x="17126" y="9770"/>
                  </a:cubicBezTo>
                  <a:cubicBezTo>
                    <a:pt x="18579" y="5132"/>
                    <a:pt x="16353" y="1275"/>
                    <a:pt x="9905" y="179"/>
                  </a:cubicBezTo>
                  <a:cubicBezTo>
                    <a:pt x="9166" y="69"/>
                    <a:pt x="8529" y="1"/>
                    <a:pt x="7960" y="1"/>
                  </a:cubicBezTo>
                  <a:cubicBezTo>
                    <a:pt x="3534" y="1"/>
                    <a:pt x="3713" y="3399"/>
                    <a:pt x="3713" y="3399"/>
                  </a:cubicBezTo>
                  <a:cubicBezTo>
                    <a:pt x="3713" y="3399"/>
                    <a:pt x="0" y="7187"/>
                    <a:pt x="1657" y="10262"/>
                  </a:cubicBezTo>
                  <a:cubicBezTo>
                    <a:pt x="2336" y="11469"/>
                    <a:pt x="3611" y="11859"/>
                    <a:pt x="4885" y="11859"/>
                  </a:cubicBezTo>
                  <a:cubicBezTo>
                    <a:pt x="6864" y="11859"/>
                    <a:pt x="8920" y="10968"/>
                    <a:pt x="8920" y="10968"/>
                  </a:cubicBezTo>
                  <a:cubicBezTo>
                    <a:pt x="8920" y="10968"/>
                    <a:pt x="11324" y="12666"/>
                    <a:pt x="13626" y="126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0" name="Google Shape;1080;p32"/>
            <p:cNvSpPr/>
            <p:nvPr/>
          </p:nvSpPr>
          <p:spPr>
            <a:xfrm>
              <a:off x="7592338" y="3679304"/>
              <a:ext cx="19112" cy="13025"/>
            </a:xfrm>
            <a:custGeom>
              <a:avLst/>
              <a:gdLst/>
              <a:ahLst/>
              <a:cxnLst/>
              <a:rect l="l" t="t" r="r" b="b"/>
              <a:pathLst>
                <a:path w="562" h="383" extrusionOk="0">
                  <a:moveTo>
                    <a:pt x="494" y="382"/>
                  </a:moveTo>
                  <a:cubicBezTo>
                    <a:pt x="494" y="382"/>
                    <a:pt x="528" y="382"/>
                    <a:pt x="562" y="349"/>
                  </a:cubicBezTo>
                  <a:cubicBezTo>
                    <a:pt x="562" y="315"/>
                    <a:pt x="562" y="281"/>
                    <a:pt x="528" y="247"/>
                  </a:cubicBezTo>
                  <a:cubicBezTo>
                    <a:pt x="426" y="136"/>
                    <a:pt x="315" y="0"/>
                    <a:pt x="137" y="0"/>
                  </a:cubicBezTo>
                  <a:lnTo>
                    <a:pt x="137" y="0"/>
                  </a:lnTo>
                  <a:cubicBezTo>
                    <a:pt x="69" y="0"/>
                    <a:pt x="1" y="102"/>
                    <a:pt x="69" y="170"/>
                  </a:cubicBezTo>
                  <a:cubicBezTo>
                    <a:pt x="137" y="281"/>
                    <a:pt x="315" y="315"/>
                    <a:pt x="426" y="3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1" name="Google Shape;1081;p32"/>
            <p:cNvSpPr/>
            <p:nvPr/>
          </p:nvSpPr>
          <p:spPr>
            <a:xfrm>
              <a:off x="7574144" y="3699504"/>
              <a:ext cx="17072" cy="11018"/>
            </a:xfrm>
            <a:custGeom>
              <a:avLst/>
              <a:gdLst/>
              <a:ahLst/>
              <a:cxnLst/>
              <a:rect l="l" t="t" r="r" b="b"/>
              <a:pathLst>
                <a:path w="502" h="324" extrusionOk="0">
                  <a:moveTo>
                    <a:pt x="391" y="324"/>
                  </a:moveTo>
                  <a:cubicBezTo>
                    <a:pt x="459" y="324"/>
                    <a:pt x="502" y="213"/>
                    <a:pt x="425" y="179"/>
                  </a:cubicBezTo>
                  <a:lnTo>
                    <a:pt x="247" y="77"/>
                  </a:lnTo>
                  <a:cubicBezTo>
                    <a:pt x="213" y="43"/>
                    <a:pt x="179" y="1"/>
                    <a:pt x="111" y="1"/>
                  </a:cubicBezTo>
                  <a:lnTo>
                    <a:pt x="77" y="1"/>
                  </a:lnTo>
                  <a:cubicBezTo>
                    <a:pt x="35" y="43"/>
                    <a:pt x="1" y="77"/>
                    <a:pt x="35" y="111"/>
                  </a:cubicBezTo>
                  <a:cubicBezTo>
                    <a:pt x="77" y="179"/>
                    <a:pt x="145" y="213"/>
                    <a:pt x="213" y="213"/>
                  </a:cubicBezTo>
                  <a:cubicBezTo>
                    <a:pt x="247" y="256"/>
                    <a:pt x="324" y="290"/>
                    <a:pt x="391" y="2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2" name="Google Shape;1082;p32"/>
            <p:cNvSpPr/>
            <p:nvPr/>
          </p:nvSpPr>
          <p:spPr>
            <a:xfrm>
              <a:off x="7576763" y="3738239"/>
              <a:ext cx="19078" cy="14453"/>
            </a:xfrm>
            <a:custGeom>
              <a:avLst/>
              <a:gdLst/>
              <a:ahLst/>
              <a:cxnLst/>
              <a:rect l="l" t="t" r="r" b="b"/>
              <a:pathLst>
                <a:path w="561" h="425" extrusionOk="0">
                  <a:moveTo>
                    <a:pt x="459" y="425"/>
                  </a:moveTo>
                  <a:cubicBezTo>
                    <a:pt x="527" y="425"/>
                    <a:pt x="561" y="348"/>
                    <a:pt x="493" y="281"/>
                  </a:cubicBezTo>
                  <a:cubicBezTo>
                    <a:pt x="459" y="247"/>
                    <a:pt x="382" y="179"/>
                    <a:pt x="314" y="136"/>
                  </a:cubicBezTo>
                  <a:cubicBezTo>
                    <a:pt x="280" y="68"/>
                    <a:pt x="213" y="0"/>
                    <a:pt x="136" y="0"/>
                  </a:cubicBezTo>
                  <a:lnTo>
                    <a:pt x="102" y="0"/>
                  </a:lnTo>
                  <a:cubicBezTo>
                    <a:pt x="68" y="0"/>
                    <a:pt x="0" y="68"/>
                    <a:pt x="34" y="136"/>
                  </a:cubicBezTo>
                  <a:cubicBezTo>
                    <a:pt x="34" y="213"/>
                    <a:pt x="136" y="247"/>
                    <a:pt x="213" y="281"/>
                  </a:cubicBezTo>
                  <a:cubicBezTo>
                    <a:pt x="280" y="314"/>
                    <a:pt x="348" y="391"/>
                    <a:pt x="425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3" name="Google Shape;1083;p32"/>
            <p:cNvSpPr/>
            <p:nvPr/>
          </p:nvSpPr>
          <p:spPr>
            <a:xfrm>
              <a:off x="7610260" y="3751501"/>
              <a:ext cx="15643" cy="10746"/>
            </a:xfrm>
            <a:custGeom>
              <a:avLst/>
              <a:gdLst/>
              <a:ahLst/>
              <a:cxnLst/>
              <a:rect l="l" t="t" r="r" b="b"/>
              <a:pathLst>
                <a:path w="460" h="316" extrusionOk="0">
                  <a:moveTo>
                    <a:pt x="357" y="315"/>
                  </a:moveTo>
                  <a:cubicBezTo>
                    <a:pt x="391" y="315"/>
                    <a:pt x="459" y="247"/>
                    <a:pt x="391" y="213"/>
                  </a:cubicBezTo>
                  <a:lnTo>
                    <a:pt x="247" y="103"/>
                  </a:lnTo>
                  <a:cubicBezTo>
                    <a:pt x="213" y="69"/>
                    <a:pt x="179" y="35"/>
                    <a:pt x="111" y="1"/>
                  </a:cubicBezTo>
                  <a:lnTo>
                    <a:pt x="111" y="1"/>
                  </a:lnTo>
                  <a:cubicBezTo>
                    <a:pt x="35" y="1"/>
                    <a:pt x="1" y="69"/>
                    <a:pt x="35" y="103"/>
                  </a:cubicBezTo>
                  <a:cubicBezTo>
                    <a:pt x="77" y="171"/>
                    <a:pt x="111" y="171"/>
                    <a:pt x="179" y="213"/>
                  </a:cubicBezTo>
                  <a:cubicBezTo>
                    <a:pt x="213" y="247"/>
                    <a:pt x="289" y="281"/>
                    <a:pt x="323" y="3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4" name="Google Shape;1084;p32"/>
            <p:cNvSpPr/>
            <p:nvPr/>
          </p:nvSpPr>
          <p:spPr>
            <a:xfrm>
              <a:off x="7617470" y="3721167"/>
              <a:ext cx="25472" cy="20575"/>
            </a:xfrm>
            <a:custGeom>
              <a:avLst/>
              <a:gdLst/>
              <a:ahLst/>
              <a:cxnLst/>
              <a:rect l="l" t="t" r="r" b="b"/>
              <a:pathLst>
                <a:path w="749" h="605" extrusionOk="0">
                  <a:moveTo>
                    <a:pt x="570" y="604"/>
                  </a:moveTo>
                  <a:cubicBezTo>
                    <a:pt x="672" y="604"/>
                    <a:pt x="748" y="502"/>
                    <a:pt x="672" y="426"/>
                  </a:cubicBezTo>
                  <a:cubicBezTo>
                    <a:pt x="638" y="324"/>
                    <a:pt x="570" y="213"/>
                    <a:pt x="460" y="145"/>
                  </a:cubicBezTo>
                  <a:cubicBezTo>
                    <a:pt x="426" y="111"/>
                    <a:pt x="392" y="77"/>
                    <a:pt x="358" y="77"/>
                  </a:cubicBezTo>
                  <a:cubicBezTo>
                    <a:pt x="290" y="43"/>
                    <a:pt x="247" y="43"/>
                    <a:pt x="179" y="1"/>
                  </a:cubicBezTo>
                  <a:lnTo>
                    <a:pt x="145" y="1"/>
                  </a:lnTo>
                  <a:cubicBezTo>
                    <a:pt x="77" y="1"/>
                    <a:pt x="1" y="111"/>
                    <a:pt x="77" y="179"/>
                  </a:cubicBezTo>
                  <a:cubicBezTo>
                    <a:pt x="111" y="213"/>
                    <a:pt x="145" y="256"/>
                    <a:pt x="179" y="290"/>
                  </a:cubicBezTo>
                  <a:cubicBezTo>
                    <a:pt x="213" y="324"/>
                    <a:pt x="247" y="324"/>
                    <a:pt x="290" y="358"/>
                  </a:cubicBezTo>
                  <a:lnTo>
                    <a:pt x="502" y="570"/>
                  </a:lnTo>
                  <a:cubicBezTo>
                    <a:pt x="536" y="570"/>
                    <a:pt x="536" y="604"/>
                    <a:pt x="570" y="6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5" name="Google Shape;1085;p32"/>
            <p:cNvSpPr/>
            <p:nvPr/>
          </p:nvSpPr>
          <p:spPr>
            <a:xfrm>
              <a:off x="7663414" y="3713957"/>
              <a:ext cx="19112" cy="12175"/>
            </a:xfrm>
            <a:custGeom>
              <a:avLst/>
              <a:gdLst/>
              <a:ahLst/>
              <a:cxnLst/>
              <a:rect l="l" t="t" r="r" b="b"/>
              <a:pathLst>
                <a:path w="562" h="358" extrusionOk="0">
                  <a:moveTo>
                    <a:pt x="425" y="357"/>
                  </a:moveTo>
                  <a:cubicBezTo>
                    <a:pt x="527" y="357"/>
                    <a:pt x="561" y="213"/>
                    <a:pt x="493" y="179"/>
                  </a:cubicBezTo>
                  <a:lnTo>
                    <a:pt x="281" y="77"/>
                  </a:lnTo>
                  <a:cubicBezTo>
                    <a:pt x="213" y="43"/>
                    <a:pt x="171" y="1"/>
                    <a:pt x="103" y="1"/>
                  </a:cubicBezTo>
                  <a:lnTo>
                    <a:pt x="69" y="1"/>
                  </a:lnTo>
                  <a:cubicBezTo>
                    <a:pt x="35" y="43"/>
                    <a:pt x="1" y="77"/>
                    <a:pt x="1" y="145"/>
                  </a:cubicBezTo>
                  <a:lnTo>
                    <a:pt x="69" y="213"/>
                  </a:lnTo>
                  <a:cubicBezTo>
                    <a:pt x="103" y="255"/>
                    <a:pt x="137" y="255"/>
                    <a:pt x="171" y="255"/>
                  </a:cubicBezTo>
                  <a:cubicBezTo>
                    <a:pt x="247" y="289"/>
                    <a:pt x="315" y="323"/>
                    <a:pt x="425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6" name="Google Shape;1086;p32"/>
            <p:cNvSpPr/>
            <p:nvPr/>
          </p:nvSpPr>
          <p:spPr>
            <a:xfrm>
              <a:off x="7696945" y="3717732"/>
              <a:ext cx="26594" cy="13297"/>
            </a:xfrm>
            <a:custGeom>
              <a:avLst/>
              <a:gdLst/>
              <a:ahLst/>
              <a:cxnLst/>
              <a:rect l="l" t="t" r="r" b="b"/>
              <a:pathLst>
                <a:path w="782" h="391" extrusionOk="0">
                  <a:moveTo>
                    <a:pt x="637" y="391"/>
                  </a:moveTo>
                  <a:cubicBezTo>
                    <a:pt x="748" y="391"/>
                    <a:pt x="782" y="246"/>
                    <a:pt x="671" y="212"/>
                  </a:cubicBezTo>
                  <a:cubicBezTo>
                    <a:pt x="569" y="178"/>
                    <a:pt x="459" y="144"/>
                    <a:pt x="391" y="102"/>
                  </a:cubicBezTo>
                  <a:cubicBezTo>
                    <a:pt x="323" y="34"/>
                    <a:pt x="212" y="0"/>
                    <a:pt x="144" y="0"/>
                  </a:cubicBezTo>
                  <a:lnTo>
                    <a:pt x="110" y="0"/>
                  </a:lnTo>
                  <a:cubicBezTo>
                    <a:pt x="34" y="0"/>
                    <a:pt x="0" y="68"/>
                    <a:pt x="34" y="144"/>
                  </a:cubicBezTo>
                  <a:cubicBezTo>
                    <a:pt x="144" y="314"/>
                    <a:pt x="459" y="357"/>
                    <a:pt x="637" y="3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7" name="Google Shape;1087;p32"/>
            <p:cNvSpPr/>
            <p:nvPr/>
          </p:nvSpPr>
          <p:spPr>
            <a:xfrm>
              <a:off x="7713983" y="3757283"/>
              <a:ext cx="24009" cy="17106"/>
            </a:xfrm>
            <a:custGeom>
              <a:avLst/>
              <a:gdLst/>
              <a:ahLst/>
              <a:cxnLst/>
              <a:rect l="l" t="t" r="r" b="b"/>
              <a:pathLst>
                <a:path w="706" h="503" extrusionOk="0">
                  <a:moveTo>
                    <a:pt x="595" y="502"/>
                  </a:moveTo>
                  <a:cubicBezTo>
                    <a:pt x="671" y="502"/>
                    <a:pt x="705" y="358"/>
                    <a:pt x="637" y="290"/>
                  </a:cubicBezTo>
                  <a:cubicBezTo>
                    <a:pt x="561" y="256"/>
                    <a:pt x="459" y="179"/>
                    <a:pt x="382" y="111"/>
                  </a:cubicBezTo>
                  <a:cubicBezTo>
                    <a:pt x="315" y="77"/>
                    <a:pt x="213" y="1"/>
                    <a:pt x="136" y="1"/>
                  </a:cubicBezTo>
                  <a:lnTo>
                    <a:pt x="102" y="1"/>
                  </a:lnTo>
                  <a:cubicBezTo>
                    <a:pt x="34" y="43"/>
                    <a:pt x="0" y="77"/>
                    <a:pt x="34" y="145"/>
                  </a:cubicBezTo>
                  <a:cubicBezTo>
                    <a:pt x="68" y="256"/>
                    <a:pt x="170" y="290"/>
                    <a:pt x="247" y="324"/>
                  </a:cubicBezTo>
                  <a:cubicBezTo>
                    <a:pt x="348" y="392"/>
                    <a:pt x="459" y="426"/>
                    <a:pt x="527" y="468"/>
                  </a:cubicBezTo>
                  <a:cubicBezTo>
                    <a:pt x="561" y="468"/>
                    <a:pt x="561" y="502"/>
                    <a:pt x="595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8" name="Google Shape;1088;p32"/>
            <p:cNvSpPr/>
            <p:nvPr/>
          </p:nvSpPr>
          <p:spPr>
            <a:xfrm>
              <a:off x="7702998" y="3782720"/>
              <a:ext cx="19384" cy="14487"/>
            </a:xfrm>
            <a:custGeom>
              <a:avLst/>
              <a:gdLst/>
              <a:ahLst/>
              <a:cxnLst/>
              <a:rect l="l" t="t" r="r" b="b"/>
              <a:pathLst>
                <a:path w="570" h="426" extrusionOk="0">
                  <a:moveTo>
                    <a:pt x="425" y="425"/>
                  </a:moveTo>
                  <a:cubicBezTo>
                    <a:pt x="536" y="425"/>
                    <a:pt x="570" y="281"/>
                    <a:pt x="493" y="213"/>
                  </a:cubicBezTo>
                  <a:cubicBezTo>
                    <a:pt x="425" y="179"/>
                    <a:pt x="391" y="145"/>
                    <a:pt x="323" y="68"/>
                  </a:cubicBezTo>
                  <a:cubicBezTo>
                    <a:pt x="281" y="68"/>
                    <a:pt x="247" y="34"/>
                    <a:pt x="213" y="34"/>
                  </a:cubicBezTo>
                  <a:cubicBezTo>
                    <a:pt x="179" y="0"/>
                    <a:pt x="145" y="0"/>
                    <a:pt x="111" y="0"/>
                  </a:cubicBezTo>
                  <a:lnTo>
                    <a:pt x="111" y="0"/>
                  </a:lnTo>
                  <a:cubicBezTo>
                    <a:pt x="34" y="0"/>
                    <a:pt x="0" y="68"/>
                    <a:pt x="34" y="145"/>
                  </a:cubicBezTo>
                  <a:cubicBezTo>
                    <a:pt x="68" y="179"/>
                    <a:pt x="68" y="213"/>
                    <a:pt x="111" y="247"/>
                  </a:cubicBezTo>
                  <a:cubicBezTo>
                    <a:pt x="111" y="247"/>
                    <a:pt x="145" y="281"/>
                    <a:pt x="179" y="281"/>
                  </a:cubicBezTo>
                  <a:cubicBezTo>
                    <a:pt x="247" y="315"/>
                    <a:pt x="323" y="357"/>
                    <a:pt x="391" y="3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9" name="Google Shape;1089;p32"/>
            <p:cNvSpPr/>
            <p:nvPr/>
          </p:nvSpPr>
          <p:spPr>
            <a:xfrm>
              <a:off x="7651273" y="3751501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638" y="426"/>
                  </a:moveTo>
                  <a:cubicBezTo>
                    <a:pt x="706" y="426"/>
                    <a:pt x="740" y="315"/>
                    <a:pt x="672" y="247"/>
                  </a:cubicBezTo>
                  <a:cubicBezTo>
                    <a:pt x="570" y="213"/>
                    <a:pt x="494" y="137"/>
                    <a:pt x="392" y="103"/>
                  </a:cubicBezTo>
                  <a:cubicBezTo>
                    <a:pt x="281" y="69"/>
                    <a:pt x="213" y="1"/>
                    <a:pt x="103" y="1"/>
                  </a:cubicBezTo>
                  <a:lnTo>
                    <a:pt x="103" y="1"/>
                  </a:lnTo>
                  <a:cubicBezTo>
                    <a:pt x="35" y="1"/>
                    <a:pt x="1" y="103"/>
                    <a:pt x="69" y="137"/>
                  </a:cubicBezTo>
                  <a:cubicBezTo>
                    <a:pt x="145" y="213"/>
                    <a:pt x="213" y="213"/>
                    <a:pt x="315" y="281"/>
                  </a:cubicBezTo>
                  <a:cubicBezTo>
                    <a:pt x="426" y="315"/>
                    <a:pt x="494" y="349"/>
                    <a:pt x="604" y="383"/>
                  </a:cubicBezTo>
                  <a:cubicBezTo>
                    <a:pt x="604" y="426"/>
                    <a:pt x="604" y="426"/>
                    <a:pt x="638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0" name="Google Shape;1090;p32"/>
            <p:cNvSpPr/>
            <p:nvPr/>
          </p:nvSpPr>
          <p:spPr>
            <a:xfrm>
              <a:off x="7631923" y="3792242"/>
              <a:ext cx="30097" cy="20541"/>
            </a:xfrm>
            <a:custGeom>
              <a:avLst/>
              <a:gdLst/>
              <a:ahLst/>
              <a:cxnLst/>
              <a:rect l="l" t="t" r="r" b="b"/>
              <a:pathLst>
                <a:path w="885" h="604" extrusionOk="0">
                  <a:moveTo>
                    <a:pt x="748" y="604"/>
                  </a:moveTo>
                  <a:cubicBezTo>
                    <a:pt x="816" y="604"/>
                    <a:pt x="884" y="459"/>
                    <a:pt x="782" y="391"/>
                  </a:cubicBezTo>
                  <a:cubicBezTo>
                    <a:pt x="672" y="324"/>
                    <a:pt x="570" y="247"/>
                    <a:pt x="459" y="179"/>
                  </a:cubicBezTo>
                  <a:cubicBezTo>
                    <a:pt x="357" y="77"/>
                    <a:pt x="247" y="1"/>
                    <a:pt x="145" y="1"/>
                  </a:cubicBezTo>
                  <a:lnTo>
                    <a:pt x="145" y="1"/>
                  </a:lnTo>
                  <a:cubicBezTo>
                    <a:pt x="77" y="1"/>
                    <a:pt x="1" y="77"/>
                    <a:pt x="35" y="145"/>
                  </a:cubicBezTo>
                  <a:cubicBezTo>
                    <a:pt x="77" y="247"/>
                    <a:pt x="179" y="324"/>
                    <a:pt x="289" y="391"/>
                  </a:cubicBezTo>
                  <a:cubicBezTo>
                    <a:pt x="425" y="459"/>
                    <a:pt x="570" y="536"/>
                    <a:pt x="672" y="570"/>
                  </a:cubicBezTo>
                  <a:cubicBezTo>
                    <a:pt x="714" y="570"/>
                    <a:pt x="714" y="604"/>
                    <a:pt x="748" y="6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1" name="Google Shape;1091;p32"/>
            <p:cNvSpPr/>
            <p:nvPr/>
          </p:nvSpPr>
          <p:spPr>
            <a:xfrm>
              <a:off x="7620088" y="3833255"/>
              <a:ext cx="16800" cy="14487"/>
            </a:xfrm>
            <a:custGeom>
              <a:avLst/>
              <a:gdLst/>
              <a:ahLst/>
              <a:cxnLst/>
              <a:rect l="l" t="t" r="r" b="b"/>
              <a:pathLst>
                <a:path w="494" h="426" extrusionOk="0">
                  <a:moveTo>
                    <a:pt x="383" y="426"/>
                  </a:moveTo>
                  <a:cubicBezTo>
                    <a:pt x="459" y="426"/>
                    <a:pt x="493" y="315"/>
                    <a:pt x="459" y="247"/>
                  </a:cubicBezTo>
                  <a:cubicBezTo>
                    <a:pt x="383" y="213"/>
                    <a:pt x="315" y="145"/>
                    <a:pt x="281" y="103"/>
                  </a:cubicBezTo>
                  <a:cubicBezTo>
                    <a:pt x="213" y="35"/>
                    <a:pt x="170" y="1"/>
                    <a:pt x="102" y="1"/>
                  </a:cubicBezTo>
                  <a:lnTo>
                    <a:pt x="68" y="1"/>
                  </a:lnTo>
                  <a:cubicBezTo>
                    <a:pt x="34" y="1"/>
                    <a:pt x="0" y="35"/>
                    <a:pt x="0" y="35"/>
                  </a:cubicBezTo>
                  <a:cubicBezTo>
                    <a:pt x="0" y="145"/>
                    <a:pt x="68" y="213"/>
                    <a:pt x="136" y="247"/>
                  </a:cubicBezTo>
                  <a:cubicBezTo>
                    <a:pt x="170" y="315"/>
                    <a:pt x="247" y="358"/>
                    <a:pt x="315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2" name="Google Shape;1092;p32"/>
            <p:cNvSpPr/>
            <p:nvPr/>
          </p:nvSpPr>
          <p:spPr>
            <a:xfrm>
              <a:off x="7682492" y="3832099"/>
              <a:ext cx="18228" cy="16800"/>
            </a:xfrm>
            <a:custGeom>
              <a:avLst/>
              <a:gdLst/>
              <a:ahLst/>
              <a:cxnLst/>
              <a:rect l="l" t="t" r="r" b="b"/>
              <a:pathLst>
                <a:path w="536" h="494" extrusionOk="0">
                  <a:moveTo>
                    <a:pt x="425" y="494"/>
                  </a:moveTo>
                  <a:cubicBezTo>
                    <a:pt x="501" y="494"/>
                    <a:pt x="535" y="426"/>
                    <a:pt x="501" y="349"/>
                  </a:cubicBezTo>
                  <a:lnTo>
                    <a:pt x="323" y="179"/>
                  </a:lnTo>
                  <a:cubicBezTo>
                    <a:pt x="289" y="103"/>
                    <a:pt x="247" y="35"/>
                    <a:pt x="179" y="1"/>
                  </a:cubicBezTo>
                  <a:lnTo>
                    <a:pt x="111" y="1"/>
                  </a:lnTo>
                  <a:cubicBezTo>
                    <a:pt x="77" y="1"/>
                    <a:pt x="0" y="35"/>
                    <a:pt x="0" y="103"/>
                  </a:cubicBezTo>
                  <a:cubicBezTo>
                    <a:pt x="34" y="137"/>
                    <a:pt x="34" y="179"/>
                    <a:pt x="77" y="213"/>
                  </a:cubicBezTo>
                  <a:cubicBezTo>
                    <a:pt x="111" y="247"/>
                    <a:pt x="145" y="281"/>
                    <a:pt x="179" y="315"/>
                  </a:cubicBezTo>
                  <a:cubicBezTo>
                    <a:pt x="247" y="349"/>
                    <a:pt x="323" y="426"/>
                    <a:pt x="357" y="460"/>
                  </a:cubicBezTo>
                  <a:cubicBezTo>
                    <a:pt x="391" y="494"/>
                    <a:pt x="391" y="494"/>
                    <a:pt x="425" y="4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3" name="Google Shape;1093;p32"/>
            <p:cNvSpPr/>
            <p:nvPr/>
          </p:nvSpPr>
          <p:spPr>
            <a:xfrm>
              <a:off x="7693476" y="3868215"/>
              <a:ext cx="20541" cy="15643"/>
            </a:xfrm>
            <a:custGeom>
              <a:avLst/>
              <a:gdLst/>
              <a:ahLst/>
              <a:cxnLst/>
              <a:rect l="l" t="t" r="r" b="b"/>
              <a:pathLst>
                <a:path w="604" h="460" extrusionOk="0">
                  <a:moveTo>
                    <a:pt x="493" y="460"/>
                  </a:moveTo>
                  <a:cubicBezTo>
                    <a:pt x="561" y="460"/>
                    <a:pt x="603" y="392"/>
                    <a:pt x="561" y="315"/>
                  </a:cubicBezTo>
                  <a:cubicBezTo>
                    <a:pt x="493" y="247"/>
                    <a:pt x="425" y="213"/>
                    <a:pt x="391" y="137"/>
                  </a:cubicBezTo>
                  <a:cubicBezTo>
                    <a:pt x="314" y="69"/>
                    <a:pt x="246" y="35"/>
                    <a:pt x="178" y="1"/>
                  </a:cubicBezTo>
                  <a:lnTo>
                    <a:pt x="136" y="1"/>
                  </a:lnTo>
                  <a:cubicBezTo>
                    <a:pt x="68" y="1"/>
                    <a:pt x="0" y="69"/>
                    <a:pt x="34" y="137"/>
                  </a:cubicBezTo>
                  <a:cubicBezTo>
                    <a:pt x="102" y="213"/>
                    <a:pt x="178" y="247"/>
                    <a:pt x="246" y="315"/>
                  </a:cubicBezTo>
                  <a:cubicBezTo>
                    <a:pt x="314" y="349"/>
                    <a:pt x="391" y="392"/>
                    <a:pt x="459" y="426"/>
                  </a:cubicBezTo>
                  <a:cubicBezTo>
                    <a:pt x="459" y="460"/>
                    <a:pt x="493" y="460"/>
                    <a:pt x="493" y="4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4" name="Google Shape;1094;p32"/>
            <p:cNvSpPr/>
            <p:nvPr/>
          </p:nvSpPr>
          <p:spPr>
            <a:xfrm>
              <a:off x="7721192" y="3846552"/>
              <a:ext cx="17956" cy="11903"/>
            </a:xfrm>
            <a:custGeom>
              <a:avLst/>
              <a:gdLst/>
              <a:ahLst/>
              <a:cxnLst/>
              <a:rect l="l" t="t" r="r" b="b"/>
              <a:pathLst>
                <a:path w="528" h="350" extrusionOk="0">
                  <a:moveTo>
                    <a:pt x="349" y="349"/>
                  </a:moveTo>
                  <a:cubicBezTo>
                    <a:pt x="459" y="349"/>
                    <a:pt x="527" y="213"/>
                    <a:pt x="425" y="179"/>
                  </a:cubicBezTo>
                  <a:cubicBezTo>
                    <a:pt x="383" y="103"/>
                    <a:pt x="315" y="69"/>
                    <a:pt x="247" y="35"/>
                  </a:cubicBezTo>
                  <a:cubicBezTo>
                    <a:pt x="213" y="35"/>
                    <a:pt x="170" y="1"/>
                    <a:pt x="103" y="1"/>
                  </a:cubicBezTo>
                  <a:cubicBezTo>
                    <a:pt x="69" y="1"/>
                    <a:pt x="35" y="1"/>
                    <a:pt x="35" y="35"/>
                  </a:cubicBezTo>
                  <a:cubicBezTo>
                    <a:pt x="1" y="69"/>
                    <a:pt x="1" y="103"/>
                    <a:pt x="1" y="137"/>
                  </a:cubicBezTo>
                  <a:cubicBezTo>
                    <a:pt x="35" y="213"/>
                    <a:pt x="69" y="213"/>
                    <a:pt x="170" y="247"/>
                  </a:cubicBezTo>
                  <a:cubicBezTo>
                    <a:pt x="213" y="281"/>
                    <a:pt x="247" y="315"/>
                    <a:pt x="315" y="315"/>
                  </a:cubicBezTo>
                  <a:cubicBezTo>
                    <a:pt x="315" y="349"/>
                    <a:pt x="349" y="349"/>
                    <a:pt x="349" y="3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5" name="Google Shape;1095;p32"/>
            <p:cNvSpPr/>
            <p:nvPr/>
          </p:nvSpPr>
          <p:spPr>
            <a:xfrm>
              <a:off x="7647532" y="3887293"/>
              <a:ext cx="27750" cy="21697"/>
            </a:xfrm>
            <a:custGeom>
              <a:avLst/>
              <a:gdLst/>
              <a:ahLst/>
              <a:cxnLst/>
              <a:rect l="l" t="t" r="r" b="b"/>
              <a:pathLst>
                <a:path w="816" h="638" extrusionOk="0">
                  <a:moveTo>
                    <a:pt x="680" y="638"/>
                  </a:moveTo>
                  <a:cubicBezTo>
                    <a:pt x="748" y="638"/>
                    <a:pt x="816" y="536"/>
                    <a:pt x="748" y="502"/>
                  </a:cubicBezTo>
                  <a:cubicBezTo>
                    <a:pt x="570" y="323"/>
                    <a:pt x="357" y="77"/>
                    <a:pt x="111" y="1"/>
                  </a:cubicBezTo>
                  <a:lnTo>
                    <a:pt x="111" y="1"/>
                  </a:lnTo>
                  <a:cubicBezTo>
                    <a:pt x="43" y="1"/>
                    <a:pt x="0" y="77"/>
                    <a:pt x="43" y="145"/>
                  </a:cubicBezTo>
                  <a:cubicBezTo>
                    <a:pt x="145" y="357"/>
                    <a:pt x="425" y="502"/>
                    <a:pt x="638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6" name="Google Shape;1096;p32"/>
            <p:cNvSpPr/>
            <p:nvPr/>
          </p:nvSpPr>
          <p:spPr>
            <a:xfrm>
              <a:off x="7603050" y="3893347"/>
              <a:ext cx="18228" cy="18262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425" y="536"/>
                  </a:moveTo>
                  <a:cubicBezTo>
                    <a:pt x="501" y="536"/>
                    <a:pt x="535" y="426"/>
                    <a:pt x="501" y="358"/>
                  </a:cubicBezTo>
                  <a:cubicBezTo>
                    <a:pt x="425" y="290"/>
                    <a:pt x="357" y="213"/>
                    <a:pt x="323" y="145"/>
                  </a:cubicBezTo>
                  <a:cubicBezTo>
                    <a:pt x="247" y="77"/>
                    <a:pt x="213" y="1"/>
                    <a:pt x="111" y="1"/>
                  </a:cubicBezTo>
                  <a:cubicBezTo>
                    <a:pt x="34" y="1"/>
                    <a:pt x="0" y="35"/>
                    <a:pt x="0" y="111"/>
                  </a:cubicBezTo>
                  <a:cubicBezTo>
                    <a:pt x="0" y="179"/>
                    <a:pt x="77" y="247"/>
                    <a:pt x="145" y="324"/>
                  </a:cubicBezTo>
                  <a:cubicBezTo>
                    <a:pt x="213" y="392"/>
                    <a:pt x="289" y="426"/>
                    <a:pt x="357" y="502"/>
                  </a:cubicBezTo>
                  <a:cubicBezTo>
                    <a:pt x="357" y="536"/>
                    <a:pt x="391" y="536"/>
                    <a:pt x="425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7" name="Google Shape;1097;p32"/>
            <p:cNvSpPr/>
            <p:nvPr/>
          </p:nvSpPr>
          <p:spPr>
            <a:xfrm>
              <a:off x="7535716" y="3868215"/>
              <a:ext cx="22853" cy="22853"/>
            </a:xfrm>
            <a:custGeom>
              <a:avLst/>
              <a:gdLst/>
              <a:ahLst/>
              <a:cxnLst/>
              <a:rect l="l" t="t" r="r" b="b"/>
              <a:pathLst>
                <a:path w="672" h="672" extrusionOk="0">
                  <a:moveTo>
                    <a:pt x="528" y="672"/>
                  </a:moveTo>
                  <a:cubicBezTo>
                    <a:pt x="604" y="672"/>
                    <a:pt x="672" y="604"/>
                    <a:pt x="604" y="494"/>
                  </a:cubicBezTo>
                  <a:cubicBezTo>
                    <a:pt x="494" y="315"/>
                    <a:pt x="392" y="137"/>
                    <a:pt x="213" y="35"/>
                  </a:cubicBezTo>
                  <a:cubicBezTo>
                    <a:pt x="179" y="1"/>
                    <a:pt x="179" y="1"/>
                    <a:pt x="145" y="1"/>
                  </a:cubicBezTo>
                  <a:cubicBezTo>
                    <a:pt x="69" y="1"/>
                    <a:pt x="1" y="137"/>
                    <a:pt x="69" y="213"/>
                  </a:cubicBezTo>
                  <a:cubicBezTo>
                    <a:pt x="179" y="349"/>
                    <a:pt x="315" y="460"/>
                    <a:pt x="426" y="604"/>
                  </a:cubicBezTo>
                  <a:cubicBezTo>
                    <a:pt x="460" y="638"/>
                    <a:pt x="494" y="672"/>
                    <a:pt x="528" y="6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8" name="Google Shape;1098;p32"/>
            <p:cNvSpPr/>
            <p:nvPr/>
          </p:nvSpPr>
          <p:spPr>
            <a:xfrm>
              <a:off x="7499634" y="3856108"/>
              <a:ext cx="17922" cy="20541"/>
            </a:xfrm>
            <a:custGeom>
              <a:avLst/>
              <a:gdLst/>
              <a:ahLst/>
              <a:cxnLst/>
              <a:rect l="l" t="t" r="r" b="b"/>
              <a:pathLst>
                <a:path w="527" h="604" extrusionOk="0">
                  <a:moveTo>
                    <a:pt x="391" y="603"/>
                  </a:moveTo>
                  <a:cubicBezTo>
                    <a:pt x="459" y="603"/>
                    <a:pt x="527" y="535"/>
                    <a:pt x="493" y="459"/>
                  </a:cubicBezTo>
                  <a:cubicBezTo>
                    <a:pt x="425" y="391"/>
                    <a:pt x="391" y="323"/>
                    <a:pt x="357" y="246"/>
                  </a:cubicBezTo>
                  <a:cubicBezTo>
                    <a:pt x="314" y="178"/>
                    <a:pt x="246" y="111"/>
                    <a:pt x="178" y="34"/>
                  </a:cubicBezTo>
                  <a:cubicBezTo>
                    <a:pt x="178" y="0"/>
                    <a:pt x="144" y="0"/>
                    <a:pt x="102" y="0"/>
                  </a:cubicBezTo>
                  <a:cubicBezTo>
                    <a:pt x="34" y="0"/>
                    <a:pt x="0" y="34"/>
                    <a:pt x="0" y="111"/>
                  </a:cubicBezTo>
                  <a:cubicBezTo>
                    <a:pt x="34" y="212"/>
                    <a:pt x="68" y="280"/>
                    <a:pt x="144" y="357"/>
                  </a:cubicBezTo>
                  <a:cubicBezTo>
                    <a:pt x="212" y="425"/>
                    <a:pt x="280" y="493"/>
                    <a:pt x="357" y="569"/>
                  </a:cubicBezTo>
                  <a:cubicBezTo>
                    <a:pt x="357" y="603"/>
                    <a:pt x="391" y="603"/>
                    <a:pt x="391" y="6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9" name="Google Shape;1099;p32"/>
            <p:cNvSpPr/>
            <p:nvPr/>
          </p:nvSpPr>
          <p:spPr>
            <a:xfrm>
              <a:off x="7507431" y="3799486"/>
              <a:ext cx="20541" cy="24281"/>
            </a:xfrm>
            <a:custGeom>
              <a:avLst/>
              <a:gdLst/>
              <a:ahLst/>
              <a:cxnLst/>
              <a:rect l="l" t="t" r="r" b="b"/>
              <a:pathLst>
                <a:path w="604" h="714" extrusionOk="0">
                  <a:moveTo>
                    <a:pt x="502" y="714"/>
                  </a:moveTo>
                  <a:cubicBezTo>
                    <a:pt x="536" y="714"/>
                    <a:pt x="603" y="671"/>
                    <a:pt x="570" y="603"/>
                  </a:cubicBezTo>
                  <a:cubicBezTo>
                    <a:pt x="502" y="501"/>
                    <a:pt x="425" y="391"/>
                    <a:pt x="357" y="289"/>
                  </a:cubicBezTo>
                  <a:cubicBezTo>
                    <a:pt x="289" y="212"/>
                    <a:pt x="247" y="111"/>
                    <a:pt x="145" y="34"/>
                  </a:cubicBezTo>
                  <a:lnTo>
                    <a:pt x="111" y="0"/>
                  </a:lnTo>
                  <a:cubicBezTo>
                    <a:pt x="34" y="0"/>
                    <a:pt x="0" y="77"/>
                    <a:pt x="0" y="144"/>
                  </a:cubicBezTo>
                  <a:cubicBezTo>
                    <a:pt x="34" y="246"/>
                    <a:pt x="111" y="323"/>
                    <a:pt x="179" y="391"/>
                  </a:cubicBezTo>
                  <a:cubicBezTo>
                    <a:pt x="289" y="501"/>
                    <a:pt x="357" y="569"/>
                    <a:pt x="425" y="671"/>
                  </a:cubicBezTo>
                  <a:cubicBezTo>
                    <a:pt x="459" y="714"/>
                    <a:pt x="459" y="714"/>
                    <a:pt x="502" y="7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0" name="Google Shape;1100;p32"/>
            <p:cNvSpPr/>
            <p:nvPr/>
          </p:nvSpPr>
          <p:spPr>
            <a:xfrm>
              <a:off x="7477368" y="3759901"/>
              <a:ext cx="20575" cy="17922"/>
            </a:xfrm>
            <a:custGeom>
              <a:avLst/>
              <a:gdLst/>
              <a:ahLst/>
              <a:cxnLst/>
              <a:rect l="l" t="t" r="r" b="b"/>
              <a:pathLst>
                <a:path w="605" h="527" extrusionOk="0">
                  <a:moveTo>
                    <a:pt x="460" y="527"/>
                  </a:moveTo>
                  <a:cubicBezTo>
                    <a:pt x="536" y="527"/>
                    <a:pt x="604" y="391"/>
                    <a:pt x="536" y="315"/>
                  </a:cubicBezTo>
                  <a:cubicBezTo>
                    <a:pt x="494" y="247"/>
                    <a:pt x="426" y="213"/>
                    <a:pt x="392" y="136"/>
                  </a:cubicBezTo>
                  <a:cubicBezTo>
                    <a:pt x="324" y="68"/>
                    <a:pt x="247" y="0"/>
                    <a:pt x="179" y="0"/>
                  </a:cubicBezTo>
                  <a:lnTo>
                    <a:pt x="145" y="0"/>
                  </a:lnTo>
                  <a:cubicBezTo>
                    <a:pt x="69" y="0"/>
                    <a:pt x="1" y="68"/>
                    <a:pt x="1" y="136"/>
                  </a:cubicBezTo>
                  <a:cubicBezTo>
                    <a:pt x="35" y="247"/>
                    <a:pt x="111" y="315"/>
                    <a:pt x="179" y="349"/>
                  </a:cubicBezTo>
                  <a:cubicBezTo>
                    <a:pt x="247" y="425"/>
                    <a:pt x="324" y="459"/>
                    <a:pt x="392" y="493"/>
                  </a:cubicBezTo>
                  <a:cubicBezTo>
                    <a:pt x="426" y="493"/>
                    <a:pt x="426" y="527"/>
                    <a:pt x="460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1" name="Google Shape;1101;p32"/>
            <p:cNvSpPr/>
            <p:nvPr/>
          </p:nvSpPr>
          <p:spPr>
            <a:xfrm>
              <a:off x="7448496" y="3782720"/>
              <a:ext cx="21697" cy="19384"/>
            </a:xfrm>
            <a:custGeom>
              <a:avLst/>
              <a:gdLst/>
              <a:ahLst/>
              <a:cxnLst/>
              <a:rect l="l" t="t" r="r" b="b"/>
              <a:pathLst>
                <a:path w="638" h="570" extrusionOk="0">
                  <a:moveTo>
                    <a:pt x="459" y="570"/>
                  </a:moveTo>
                  <a:cubicBezTo>
                    <a:pt x="570" y="570"/>
                    <a:pt x="638" y="459"/>
                    <a:pt x="570" y="391"/>
                  </a:cubicBezTo>
                  <a:cubicBezTo>
                    <a:pt x="493" y="315"/>
                    <a:pt x="425" y="247"/>
                    <a:pt x="391" y="179"/>
                  </a:cubicBezTo>
                  <a:cubicBezTo>
                    <a:pt x="323" y="102"/>
                    <a:pt x="281" y="34"/>
                    <a:pt x="179" y="0"/>
                  </a:cubicBezTo>
                  <a:lnTo>
                    <a:pt x="145" y="0"/>
                  </a:lnTo>
                  <a:cubicBezTo>
                    <a:pt x="68" y="0"/>
                    <a:pt x="0" y="68"/>
                    <a:pt x="0" y="145"/>
                  </a:cubicBezTo>
                  <a:cubicBezTo>
                    <a:pt x="0" y="213"/>
                    <a:pt x="34" y="247"/>
                    <a:pt x="68" y="315"/>
                  </a:cubicBezTo>
                  <a:cubicBezTo>
                    <a:pt x="111" y="357"/>
                    <a:pt x="145" y="391"/>
                    <a:pt x="179" y="391"/>
                  </a:cubicBezTo>
                  <a:cubicBezTo>
                    <a:pt x="247" y="459"/>
                    <a:pt x="323" y="493"/>
                    <a:pt x="425" y="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2" name="Google Shape;1102;p32"/>
            <p:cNvSpPr/>
            <p:nvPr/>
          </p:nvSpPr>
          <p:spPr>
            <a:xfrm>
              <a:off x="7482868" y="3815061"/>
              <a:ext cx="16800" cy="17072"/>
            </a:xfrm>
            <a:custGeom>
              <a:avLst/>
              <a:gdLst/>
              <a:ahLst/>
              <a:cxnLst/>
              <a:rect l="l" t="t" r="r" b="b"/>
              <a:pathLst>
                <a:path w="494" h="502" extrusionOk="0">
                  <a:moveTo>
                    <a:pt x="383" y="502"/>
                  </a:moveTo>
                  <a:cubicBezTo>
                    <a:pt x="425" y="502"/>
                    <a:pt x="459" y="502"/>
                    <a:pt x="493" y="468"/>
                  </a:cubicBezTo>
                  <a:cubicBezTo>
                    <a:pt x="493" y="392"/>
                    <a:pt x="493" y="324"/>
                    <a:pt x="425" y="290"/>
                  </a:cubicBezTo>
                  <a:cubicBezTo>
                    <a:pt x="383" y="256"/>
                    <a:pt x="349" y="213"/>
                    <a:pt x="281" y="145"/>
                  </a:cubicBezTo>
                  <a:cubicBezTo>
                    <a:pt x="247" y="111"/>
                    <a:pt x="247" y="111"/>
                    <a:pt x="213" y="77"/>
                  </a:cubicBezTo>
                  <a:cubicBezTo>
                    <a:pt x="170" y="77"/>
                    <a:pt x="136" y="43"/>
                    <a:pt x="136" y="1"/>
                  </a:cubicBezTo>
                  <a:lnTo>
                    <a:pt x="68" y="1"/>
                  </a:lnTo>
                  <a:cubicBezTo>
                    <a:pt x="34" y="1"/>
                    <a:pt x="0" y="1"/>
                    <a:pt x="0" y="43"/>
                  </a:cubicBezTo>
                  <a:cubicBezTo>
                    <a:pt x="34" y="111"/>
                    <a:pt x="34" y="145"/>
                    <a:pt x="34" y="179"/>
                  </a:cubicBezTo>
                  <a:cubicBezTo>
                    <a:pt x="68" y="213"/>
                    <a:pt x="68" y="290"/>
                    <a:pt x="102" y="324"/>
                  </a:cubicBezTo>
                  <a:cubicBezTo>
                    <a:pt x="170" y="392"/>
                    <a:pt x="247" y="426"/>
                    <a:pt x="315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3" name="Google Shape;1103;p32"/>
            <p:cNvSpPr/>
            <p:nvPr/>
          </p:nvSpPr>
          <p:spPr>
            <a:xfrm>
              <a:off x="7443565" y="3732151"/>
              <a:ext cx="20575" cy="16800"/>
            </a:xfrm>
            <a:custGeom>
              <a:avLst/>
              <a:gdLst/>
              <a:ahLst/>
              <a:cxnLst/>
              <a:rect l="l" t="t" r="r" b="b"/>
              <a:pathLst>
                <a:path w="605" h="494" extrusionOk="0">
                  <a:moveTo>
                    <a:pt x="468" y="493"/>
                  </a:moveTo>
                  <a:cubicBezTo>
                    <a:pt x="536" y="493"/>
                    <a:pt x="604" y="426"/>
                    <a:pt x="570" y="358"/>
                  </a:cubicBezTo>
                  <a:cubicBezTo>
                    <a:pt x="468" y="213"/>
                    <a:pt x="392" y="145"/>
                    <a:pt x="290" y="35"/>
                  </a:cubicBezTo>
                  <a:cubicBezTo>
                    <a:pt x="256" y="1"/>
                    <a:pt x="213" y="1"/>
                    <a:pt x="179" y="1"/>
                  </a:cubicBezTo>
                  <a:cubicBezTo>
                    <a:pt x="145" y="1"/>
                    <a:pt x="111" y="1"/>
                    <a:pt x="77" y="35"/>
                  </a:cubicBezTo>
                  <a:cubicBezTo>
                    <a:pt x="1" y="103"/>
                    <a:pt x="43" y="213"/>
                    <a:pt x="111" y="247"/>
                  </a:cubicBezTo>
                  <a:cubicBezTo>
                    <a:pt x="213" y="315"/>
                    <a:pt x="324" y="392"/>
                    <a:pt x="392" y="460"/>
                  </a:cubicBezTo>
                  <a:cubicBezTo>
                    <a:pt x="426" y="493"/>
                    <a:pt x="426" y="493"/>
                    <a:pt x="468" y="4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4" name="Google Shape;1104;p32"/>
            <p:cNvSpPr/>
            <p:nvPr/>
          </p:nvSpPr>
          <p:spPr>
            <a:xfrm>
              <a:off x="7411223" y="3762214"/>
              <a:ext cx="17956" cy="19384"/>
            </a:xfrm>
            <a:custGeom>
              <a:avLst/>
              <a:gdLst/>
              <a:ahLst/>
              <a:cxnLst/>
              <a:rect l="l" t="t" r="r" b="b"/>
              <a:pathLst>
                <a:path w="528" h="570" extrusionOk="0">
                  <a:moveTo>
                    <a:pt x="357" y="569"/>
                  </a:moveTo>
                  <a:cubicBezTo>
                    <a:pt x="425" y="569"/>
                    <a:pt x="527" y="493"/>
                    <a:pt x="459" y="391"/>
                  </a:cubicBezTo>
                  <a:cubicBezTo>
                    <a:pt x="425" y="323"/>
                    <a:pt x="391" y="247"/>
                    <a:pt x="357" y="179"/>
                  </a:cubicBezTo>
                  <a:cubicBezTo>
                    <a:pt x="357" y="145"/>
                    <a:pt x="315" y="111"/>
                    <a:pt x="315" y="68"/>
                  </a:cubicBezTo>
                  <a:cubicBezTo>
                    <a:pt x="281" y="34"/>
                    <a:pt x="213" y="0"/>
                    <a:pt x="179" y="0"/>
                  </a:cubicBezTo>
                  <a:lnTo>
                    <a:pt x="145" y="0"/>
                  </a:lnTo>
                  <a:cubicBezTo>
                    <a:pt x="69" y="0"/>
                    <a:pt x="1" y="68"/>
                    <a:pt x="1" y="145"/>
                  </a:cubicBezTo>
                  <a:cubicBezTo>
                    <a:pt x="1" y="247"/>
                    <a:pt x="35" y="281"/>
                    <a:pt x="103" y="357"/>
                  </a:cubicBezTo>
                  <a:cubicBezTo>
                    <a:pt x="179" y="425"/>
                    <a:pt x="213" y="493"/>
                    <a:pt x="281" y="535"/>
                  </a:cubicBezTo>
                  <a:cubicBezTo>
                    <a:pt x="315" y="569"/>
                    <a:pt x="315" y="569"/>
                    <a:pt x="357" y="5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5" name="Google Shape;1105;p32"/>
            <p:cNvSpPr/>
            <p:nvPr/>
          </p:nvSpPr>
          <p:spPr>
            <a:xfrm>
              <a:off x="7395614" y="3815061"/>
              <a:ext cx="16800" cy="18228"/>
            </a:xfrm>
            <a:custGeom>
              <a:avLst/>
              <a:gdLst/>
              <a:ahLst/>
              <a:cxnLst/>
              <a:rect l="l" t="t" r="r" b="b"/>
              <a:pathLst>
                <a:path w="494" h="536" extrusionOk="0">
                  <a:moveTo>
                    <a:pt x="392" y="536"/>
                  </a:moveTo>
                  <a:cubicBezTo>
                    <a:pt x="460" y="536"/>
                    <a:pt x="494" y="426"/>
                    <a:pt x="460" y="358"/>
                  </a:cubicBezTo>
                  <a:cubicBezTo>
                    <a:pt x="392" y="290"/>
                    <a:pt x="349" y="256"/>
                    <a:pt x="315" y="179"/>
                  </a:cubicBezTo>
                  <a:cubicBezTo>
                    <a:pt x="315" y="179"/>
                    <a:pt x="281" y="145"/>
                    <a:pt x="281" y="111"/>
                  </a:cubicBezTo>
                  <a:cubicBezTo>
                    <a:pt x="247" y="77"/>
                    <a:pt x="213" y="43"/>
                    <a:pt x="179" y="1"/>
                  </a:cubicBezTo>
                  <a:lnTo>
                    <a:pt x="137" y="1"/>
                  </a:lnTo>
                  <a:cubicBezTo>
                    <a:pt x="69" y="1"/>
                    <a:pt x="1" y="43"/>
                    <a:pt x="1" y="111"/>
                  </a:cubicBezTo>
                  <a:cubicBezTo>
                    <a:pt x="1" y="213"/>
                    <a:pt x="69" y="290"/>
                    <a:pt x="137" y="358"/>
                  </a:cubicBezTo>
                  <a:cubicBezTo>
                    <a:pt x="179" y="426"/>
                    <a:pt x="247" y="468"/>
                    <a:pt x="315" y="502"/>
                  </a:cubicBezTo>
                  <a:cubicBezTo>
                    <a:pt x="349" y="536"/>
                    <a:pt x="349" y="536"/>
                    <a:pt x="392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6" name="Google Shape;1106;p32"/>
            <p:cNvSpPr/>
            <p:nvPr/>
          </p:nvSpPr>
          <p:spPr>
            <a:xfrm>
              <a:off x="7435199" y="3830977"/>
              <a:ext cx="15643" cy="20234"/>
            </a:xfrm>
            <a:custGeom>
              <a:avLst/>
              <a:gdLst/>
              <a:ahLst/>
              <a:cxnLst/>
              <a:rect l="l" t="t" r="r" b="b"/>
              <a:pathLst>
                <a:path w="460" h="595" extrusionOk="0">
                  <a:moveTo>
                    <a:pt x="323" y="595"/>
                  </a:moveTo>
                  <a:cubicBezTo>
                    <a:pt x="391" y="595"/>
                    <a:pt x="459" y="527"/>
                    <a:pt x="425" y="459"/>
                  </a:cubicBezTo>
                  <a:lnTo>
                    <a:pt x="323" y="212"/>
                  </a:lnTo>
                  <a:cubicBezTo>
                    <a:pt x="289" y="136"/>
                    <a:pt x="247" y="68"/>
                    <a:pt x="179" y="0"/>
                  </a:cubicBezTo>
                  <a:lnTo>
                    <a:pt x="111" y="0"/>
                  </a:lnTo>
                  <a:cubicBezTo>
                    <a:pt x="35" y="0"/>
                    <a:pt x="1" y="34"/>
                    <a:pt x="1" y="102"/>
                  </a:cubicBezTo>
                  <a:cubicBezTo>
                    <a:pt x="1" y="212"/>
                    <a:pt x="35" y="280"/>
                    <a:pt x="77" y="348"/>
                  </a:cubicBezTo>
                  <a:cubicBezTo>
                    <a:pt x="145" y="425"/>
                    <a:pt x="179" y="493"/>
                    <a:pt x="247" y="561"/>
                  </a:cubicBezTo>
                  <a:cubicBezTo>
                    <a:pt x="247" y="595"/>
                    <a:pt x="289" y="595"/>
                    <a:pt x="323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7" name="Google Shape;1107;p32"/>
            <p:cNvSpPr/>
            <p:nvPr/>
          </p:nvSpPr>
          <p:spPr>
            <a:xfrm>
              <a:off x="7412380" y="3865631"/>
              <a:ext cx="16800" cy="21697"/>
            </a:xfrm>
            <a:custGeom>
              <a:avLst/>
              <a:gdLst/>
              <a:ahLst/>
              <a:cxnLst/>
              <a:rect l="l" t="t" r="r" b="b"/>
              <a:pathLst>
                <a:path w="494" h="638" extrusionOk="0">
                  <a:moveTo>
                    <a:pt x="391" y="638"/>
                  </a:moveTo>
                  <a:cubicBezTo>
                    <a:pt x="459" y="638"/>
                    <a:pt x="493" y="604"/>
                    <a:pt x="459" y="536"/>
                  </a:cubicBezTo>
                  <a:cubicBezTo>
                    <a:pt x="391" y="357"/>
                    <a:pt x="357" y="77"/>
                    <a:pt x="145" y="0"/>
                  </a:cubicBezTo>
                  <a:lnTo>
                    <a:pt x="111" y="0"/>
                  </a:lnTo>
                  <a:cubicBezTo>
                    <a:pt x="69" y="0"/>
                    <a:pt x="1" y="0"/>
                    <a:pt x="1" y="77"/>
                  </a:cubicBezTo>
                  <a:cubicBezTo>
                    <a:pt x="1" y="289"/>
                    <a:pt x="213" y="468"/>
                    <a:pt x="323" y="604"/>
                  </a:cubicBezTo>
                  <a:cubicBezTo>
                    <a:pt x="357" y="638"/>
                    <a:pt x="357" y="638"/>
                    <a:pt x="391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8" name="Google Shape;1108;p32"/>
            <p:cNvSpPr/>
            <p:nvPr/>
          </p:nvSpPr>
          <p:spPr>
            <a:xfrm>
              <a:off x="7371367" y="3868215"/>
              <a:ext cx="13331" cy="21697"/>
            </a:xfrm>
            <a:custGeom>
              <a:avLst/>
              <a:gdLst/>
              <a:ahLst/>
              <a:cxnLst/>
              <a:rect l="l" t="t" r="r" b="b"/>
              <a:pathLst>
                <a:path w="392" h="638" extrusionOk="0">
                  <a:moveTo>
                    <a:pt x="323" y="638"/>
                  </a:moveTo>
                  <a:cubicBezTo>
                    <a:pt x="357" y="638"/>
                    <a:pt x="391" y="638"/>
                    <a:pt x="391" y="604"/>
                  </a:cubicBezTo>
                  <a:cubicBezTo>
                    <a:pt x="357" y="349"/>
                    <a:pt x="289" y="103"/>
                    <a:pt x="77" y="1"/>
                  </a:cubicBezTo>
                  <a:lnTo>
                    <a:pt x="77" y="1"/>
                  </a:lnTo>
                  <a:cubicBezTo>
                    <a:pt x="43" y="1"/>
                    <a:pt x="0" y="35"/>
                    <a:pt x="43" y="69"/>
                  </a:cubicBezTo>
                  <a:cubicBezTo>
                    <a:pt x="111" y="247"/>
                    <a:pt x="213" y="392"/>
                    <a:pt x="255" y="604"/>
                  </a:cubicBezTo>
                  <a:cubicBezTo>
                    <a:pt x="255" y="638"/>
                    <a:pt x="289" y="638"/>
                    <a:pt x="323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9" name="Google Shape;1109;p32"/>
            <p:cNvSpPr/>
            <p:nvPr/>
          </p:nvSpPr>
          <p:spPr>
            <a:xfrm>
              <a:off x="7329469" y="3871684"/>
              <a:ext cx="11869" cy="25472"/>
            </a:xfrm>
            <a:custGeom>
              <a:avLst/>
              <a:gdLst/>
              <a:ahLst/>
              <a:cxnLst/>
              <a:rect l="l" t="t" r="r" b="b"/>
              <a:pathLst>
                <a:path w="349" h="749" extrusionOk="0">
                  <a:moveTo>
                    <a:pt x="213" y="748"/>
                  </a:moveTo>
                  <a:cubicBezTo>
                    <a:pt x="247" y="748"/>
                    <a:pt x="281" y="714"/>
                    <a:pt x="315" y="672"/>
                  </a:cubicBezTo>
                  <a:cubicBezTo>
                    <a:pt x="315" y="460"/>
                    <a:pt x="349" y="247"/>
                    <a:pt x="281" y="77"/>
                  </a:cubicBezTo>
                  <a:cubicBezTo>
                    <a:pt x="281" y="35"/>
                    <a:pt x="247" y="1"/>
                    <a:pt x="213" y="1"/>
                  </a:cubicBezTo>
                  <a:cubicBezTo>
                    <a:pt x="170" y="1"/>
                    <a:pt x="136" y="35"/>
                    <a:pt x="102" y="77"/>
                  </a:cubicBezTo>
                  <a:cubicBezTo>
                    <a:pt x="1" y="247"/>
                    <a:pt x="68" y="502"/>
                    <a:pt x="136" y="672"/>
                  </a:cubicBezTo>
                  <a:cubicBezTo>
                    <a:pt x="136" y="748"/>
                    <a:pt x="170" y="748"/>
                    <a:pt x="213" y="7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0" name="Google Shape;1110;p32"/>
            <p:cNvSpPr/>
            <p:nvPr/>
          </p:nvSpPr>
          <p:spPr>
            <a:xfrm>
              <a:off x="7289613" y="3859849"/>
              <a:ext cx="13297" cy="21697"/>
            </a:xfrm>
            <a:custGeom>
              <a:avLst/>
              <a:gdLst/>
              <a:ahLst/>
              <a:cxnLst/>
              <a:rect l="l" t="t" r="r" b="b"/>
              <a:pathLst>
                <a:path w="391" h="638" extrusionOk="0">
                  <a:moveTo>
                    <a:pt x="145" y="638"/>
                  </a:moveTo>
                  <a:cubicBezTo>
                    <a:pt x="213" y="638"/>
                    <a:pt x="281" y="595"/>
                    <a:pt x="281" y="527"/>
                  </a:cubicBezTo>
                  <a:cubicBezTo>
                    <a:pt x="281" y="459"/>
                    <a:pt x="323" y="383"/>
                    <a:pt x="357" y="315"/>
                  </a:cubicBezTo>
                  <a:lnTo>
                    <a:pt x="357" y="213"/>
                  </a:lnTo>
                  <a:cubicBezTo>
                    <a:pt x="391" y="170"/>
                    <a:pt x="391" y="136"/>
                    <a:pt x="391" y="102"/>
                  </a:cubicBezTo>
                  <a:cubicBezTo>
                    <a:pt x="391" y="34"/>
                    <a:pt x="357" y="34"/>
                    <a:pt x="323" y="1"/>
                  </a:cubicBezTo>
                  <a:lnTo>
                    <a:pt x="323" y="1"/>
                  </a:lnTo>
                  <a:cubicBezTo>
                    <a:pt x="213" y="1"/>
                    <a:pt x="68" y="136"/>
                    <a:pt x="34" y="213"/>
                  </a:cubicBezTo>
                  <a:cubicBezTo>
                    <a:pt x="0" y="315"/>
                    <a:pt x="0" y="459"/>
                    <a:pt x="34" y="561"/>
                  </a:cubicBezTo>
                  <a:cubicBezTo>
                    <a:pt x="68" y="595"/>
                    <a:pt x="111" y="638"/>
                    <a:pt x="145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1" name="Google Shape;1111;p32"/>
            <p:cNvSpPr/>
            <p:nvPr/>
          </p:nvSpPr>
          <p:spPr>
            <a:xfrm>
              <a:off x="7260706" y="3832099"/>
              <a:ext cx="18228" cy="25200"/>
            </a:xfrm>
            <a:custGeom>
              <a:avLst/>
              <a:gdLst/>
              <a:ahLst/>
              <a:cxnLst/>
              <a:rect l="l" t="t" r="r" b="b"/>
              <a:pathLst>
                <a:path w="536" h="741" extrusionOk="0">
                  <a:moveTo>
                    <a:pt x="111" y="740"/>
                  </a:moveTo>
                  <a:cubicBezTo>
                    <a:pt x="145" y="740"/>
                    <a:pt x="179" y="740"/>
                    <a:pt x="179" y="706"/>
                  </a:cubicBezTo>
                  <a:cubicBezTo>
                    <a:pt x="247" y="604"/>
                    <a:pt x="324" y="528"/>
                    <a:pt x="392" y="426"/>
                  </a:cubicBezTo>
                  <a:cubicBezTo>
                    <a:pt x="459" y="315"/>
                    <a:pt x="536" y="213"/>
                    <a:pt x="493" y="103"/>
                  </a:cubicBezTo>
                  <a:cubicBezTo>
                    <a:pt x="493" y="35"/>
                    <a:pt x="425" y="1"/>
                    <a:pt x="392" y="1"/>
                  </a:cubicBezTo>
                  <a:lnTo>
                    <a:pt x="358" y="1"/>
                  </a:lnTo>
                  <a:cubicBezTo>
                    <a:pt x="213" y="35"/>
                    <a:pt x="179" y="179"/>
                    <a:pt x="145" y="281"/>
                  </a:cubicBezTo>
                  <a:cubicBezTo>
                    <a:pt x="69" y="392"/>
                    <a:pt x="35" y="494"/>
                    <a:pt x="1" y="604"/>
                  </a:cubicBezTo>
                  <a:cubicBezTo>
                    <a:pt x="1" y="672"/>
                    <a:pt x="69" y="740"/>
                    <a:pt x="111" y="74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2" name="Google Shape;1112;p32"/>
            <p:cNvSpPr/>
            <p:nvPr/>
          </p:nvSpPr>
          <p:spPr>
            <a:xfrm>
              <a:off x="7322260" y="3818836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136" y="569"/>
                  </a:moveTo>
                  <a:cubicBezTo>
                    <a:pt x="170" y="569"/>
                    <a:pt x="213" y="527"/>
                    <a:pt x="213" y="459"/>
                  </a:cubicBezTo>
                  <a:cubicBezTo>
                    <a:pt x="213" y="391"/>
                    <a:pt x="213" y="315"/>
                    <a:pt x="247" y="213"/>
                  </a:cubicBezTo>
                  <a:lnTo>
                    <a:pt x="247" y="102"/>
                  </a:lnTo>
                  <a:cubicBezTo>
                    <a:pt x="247" y="68"/>
                    <a:pt x="247" y="68"/>
                    <a:pt x="213" y="34"/>
                  </a:cubicBezTo>
                  <a:cubicBezTo>
                    <a:pt x="213" y="0"/>
                    <a:pt x="213" y="0"/>
                    <a:pt x="170" y="0"/>
                  </a:cubicBezTo>
                  <a:lnTo>
                    <a:pt x="136" y="0"/>
                  </a:lnTo>
                  <a:cubicBezTo>
                    <a:pt x="102" y="34"/>
                    <a:pt x="34" y="102"/>
                    <a:pt x="0" y="179"/>
                  </a:cubicBezTo>
                  <a:cubicBezTo>
                    <a:pt x="0" y="281"/>
                    <a:pt x="0" y="391"/>
                    <a:pt x="34" y="493"/>
                  </a:cubicBezTo>
                  <a:cubicBezTo>
                    <a:pt x="68" y="527"/>
                    <a:pt x="102" y="569"/>
                    <a:pt x="136" y="5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3" name="Google Shape;1113;p32"/>
            <p:cNvSpPr/>
            <p:nvPr/>
          </p:nvSpPr>
          <p:spPr>
            <a:xfrm>
              <a:off x="7340148" y="3753814"/>
              <a:ext cx="15643" cy="19418"/>
            </a:xfrm>
            <a:custGeom>
              <a:avLst/>
              <a:gdLst/>
              <a:ahLst/>
              <a:cxnLst/>
              <a:rect l="l" t="t" r="r" b="b"/>
              <a:pathLst>
                <a:path w="460" h="571" extrusionOk="0">
                  <a:moveTo>
                    <a:pt x="145" y="570"/>
                  </a:moveTo>
                  <a:cubicBezTo>
                    <a:pt x="179" y="570"/>
                    <a:pt x="213" y="570"/>
                    <a:pt x="247" y="528"/>
                  </a:cubicBezTo>
                  <a:cubicBezTo>
                    <a:pt x="358" y="392"/>
                    <a:pt x="460" y="179"/>
                    <a:pt x="358" y="35"/>
                  </a:cubicBezTo>
                  <a:cubicBezTo>
                    <a:pt x="324" y="1"/>
                    <a:pt x="281" y="1"/>
                    <a:pt x="247" y="1"/>
                  </a:cubicBezTo>
                  <a:cubicBezTo>
                    <a:pt x="213" y="1"/>
                    <a:pt x="179" y="1"/>
                    <a:pt x="145" y="35"/>
                  </a:cubicBezTo>
                  <a:cubicBezTo>
                    <a:pt x="35" y="145"/>
                    <a:pt x="111" y="281"/>
                    <a:pt x="69" y="426"/>
                  </a:cubicBezTo>
                  <a:cubicBezTo>
                    <a:pt x="1" y="494"/>
                    <a:pt x="69" y="570"/>
                    <a:pt x="145" y="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4" name="Google Shape;1114;p32"/>
            <p:cNvSpPr/>
            <p:nvPr/>
          </p:nvSpPr>
          <p:spPr>
            <a:xfrm>
              <a:off x="7299135" y="3793399"/>
              <a:ext cx="8706" cy="20541"/>
            </a:xfrm>
            <a:custGeom>
              <a:avLst/>
              <a:gdLst/>
              <a:ahLst/>
              <a:cxnLst/>
              <a:rect l="l" t="t" r="r" b="b"/>
              <a:pathLst>
                <a:path w="256" h="604" extrusionOk="0">
                  <a:moveTo>
                    <a:pt x="111" y="604"/>
                  </a:moveTo>
                  <a:cubicBezTo>
                    <a:pt x="179" y="604"/>
                    <a:pt x="213" y="570"/>
                    <a:pt x="213" y="502"/>
                  </a:cubicBezTo>
                  <a:cubicBezTo>
                    <a:pt x="213" y="425"/>
                    <a:pt x="213" y="357"/>
                    <a:pt x="255" y="256"/>
                  </a:cubicBezTo>
                  <a:cubicBezTo>
                    <a:pt x="255" y="179"/>
                    <a:pt x="255" y="111"/>
                    <a:pt x="213" y="43"/>
                  </a:cubicBezTo>
                  <a:cubicBezTo>
                    <a:pt x="179" y="1"/>
                    <a:pt x="145" y="1"/>
                    <a:pt x="111" y="1"/>
                  </a:cubicBezTo>
                  <a:cubicBezTo>
                    <a:pt x="111" y="1"/>
                    <a:pt x="77" y="1"/>
                    <a:pt x="77" y="43"/>
                  </a:cubicBezTo>
                  <a:cubicBezTo>
                    <a:pt x="1" y="111"/>
                    <a:pt x="1" y="179"/>
                    <a:pt x="1" y="256"/>
                  </a:cubicBezTo>
                  <a:cubicBezTo>
                    <a:pt x="43" y="357"/>
                    <a:pt x="43" y="425"/>
                    <a:pt x="43" y="502"/>
                  </a:cubicBezTo>
                  <a:cubicBezTo>
                    <a:pt x="43" y="570"/>
                    <a:pt x="77" y="604"/>
                    <a:pt x="111" y="6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5" name="Google Shape;1115;p32"/>
            <p:cNvSpPr/>
            <p:nvPr/>
          </p:nvSpPr>
          <p:spPr>
            <a:xfrm>
              <a:off x="7336679" y="3703279"/>
              <a:ext cx="9590" cy="22853"/>
            </a:xfrm>
            <a:custGeom>
              <a:avLst/>
              <a:gdLst/>
              <a:ahLst/>
              <a:cxnLst/>
              <a:rect l="l" t="t" r="r" b="b"/>
              <a:pathLst>
                <a:path w="282" h="672" extrusionOk="0">
                  <a:moveTo>
                    <a:pt x="103" y="671"/>
                  </a:moveTo>
                  <a:cubicBezTo>
                    <a:pt x="137" y="671"/>
                    <a:pt x="171" y="637"/>
                    <a:pt x="171" y="603"/>
                  </a:cubicBezTo>
                  <a:cubicBezTo>
                    <a:pt x="213" y="493"/>
                    <a:pt x="247" y="391"/>
                    <a:pt x="247" y="315"/>
                  </a:cubicBezTo>
                  <a:cubicBezTo>
                    <a:pt x="281" y="213"/>
                    <a:pt x="281" y="102"/>
                    <a:pt x="247" y="34"/>
                  </a:cubicBezTo>
                  <a:cubicBezTo>
                    <a:pt x="213" y="34"/>
                    <a:pt x="213" y="0"/>
                    <a:pt x="171" y="0"/>
                  </a:cubicBezTo>
                  <a:cubicBezTo>
                    <a:pt x="137" y="0"/>
                    <a:pt x="137" y="0"/>
                    <a:pt x="103" y="34"/>
                  </a:cubicBezTo>
                  <a:cubicBezTo>
                    <a:pt x="35" y="68"/>
                    <a:pt x="35" y="179"/>
                    <a:pt x="35" y="281"/>
                  </a:cubicBezTo>
                  <a:cubicBezTo>
                    <a:pt x="35" y="357"/>
                    <a:pt x="35" y="459"/>
                    <a:pt x="1" y="569"/>
                  </a:cubicBezTo>
                  <a:cubicBezTo>
                    <a:pt x="1" y="637"/>
                    <a:pt x="69" y="671"/>
                    <a:pt x="103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6" name="Google Shape;1116;p32"/>
            <p:cNvSpPr/>
            <p:nvPr/>
          </p:nvSpPr>
          <p:spPr>
            <a:xfrm>
              <a:off x="6943509" y="3050947"/>
              <a:ext cx="736704" cy="486239"/>
            </a:xfrm>
            <a:custGeom>
              <a:avLst/>
              <a:gdLst/>
              <a:ahLst/>
              <a:cxnLst/>
              <a:rect l="l" t="t" r="r" b="b"/>
              <a:pathLst>
                <a:path w="21663" h="14298" extrusionOk="0">
                  <a:moveTo>
                    <a:pt x="9447" y="14298"/>
                  </a:moveTo>
                  <a:lnTo>
                    <a:pt x="15359" y="12242"/>
                  </a:lnTo>
                  <a:cubicBezTo>
                    <a:pt x="15359" y="12242"/>
                    <a:pt x="21662" y="4316"/>
                    <a:pt x="16710" y="1097"/>
                  </a:cubicBezTo>
                  <a:cubicBezTo>
                    <a:pt x="15504" y="315"/>
                    <a:pt x="14374" y="1"/>
                    <a:pt x="13380" y="1"/>
                  </a:cubicBezTo>
                  <a:cubicBezTo>
                    <a:pt x="10262" y="1"/>
                    <a:pt x="8283" y="2898"/>
                    <a:pt x="8283" y="2898"/>
                  </a:cubicBezTo>
                  <a:cubicBezTo>
                    <a:pt x="8283" y="2898"/>
                    <a:pt x="7365" y="2583"/>
                    <a:pt x="6159" y="2583"/>
                  </a:cubicBezTo>
                  <a:cubicBezTo>
                    <a:pt x="4494" y="2583"/>
                    <a:pt x="2337" y="3187"/>
                    <a:pt x="1453" y="6117"/>
                  </a:cubicBezTo>
                  <a:cubicBezTo>
                    <a:pt x="0" y="11180"/>
                    <a:pt x="9447" y="14298"/>
                    <a:pt x="9447" y="142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7" name="Google Shape;1117;p32"/>
            <p:cNvSpPr/>
            <p:nvPr/>
          </p:nvSpPr>
          <p:spPr>
            <a:xfrm>
              <a:off x="7533403" y="3154398"/>
              <a:ext cx="13059" cy="32375"/>
            </a:xfrm>
            <a:custGeom>
              <a:avLst/>
              <a:gdLst/>
              <a:ahLst/>
              <a:cxnLst/>
              <a:rect l="l" t="t" r="r" b="b"/>
              <a:pathLst>
                <a:path w="384" h="952" extrusionOk="0">
                  <a:moveTo>
                    <a:pt x="213" y="952"/>
                  </a:moveTo>
                  <a:lnTo>
                    <a:pt x="247" y="918"/>
                  </a:lnTo>
                  <a:cubicBezTo>
                    <a:pt x="315" y="637"/>
                    <a:pt x="383" y="246"/>
                    <a:pt x="137" y="0"/>
                  </a:cubicBezTo>
                  <a:lnTo>
                    <a:pt x="103" y="0"/>
                  </a:lnTo>
                  <a:cubicBezTo>
                    <a:pt x="35" y="0"/>
                    <a:pt x="1" y="34"/>
                    <a:pt x="1" y="68"/>
                  </a:cubicBezTo>
                  <a:cubicBezTo>
                    <a:pt x="1" y="357"/>
                    <a:pt x="171" y="603"/>
                    <a:pt x="137" y="884"/>
                  </a:cubicBezTo>
                  <a:cubicBezTo>
                    <a:pt x="137" y="918"/>
                    <a:pt x="171" y="952"/>
                    <a:pt x="213" y="9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8" name="Google Shape;1118;p32"/>
            <p:cNvSpPr/>
            <p:nvPr/>
          </p:nvSpPr>
          <p:spPr>
            <a:xfrm>
              <a:off x="7526193" y="3198880"/>
              <a:ext cx="9556" cy="24009"/>
            </a:xfrm>
            <a:custGeom>
              <a:avLst/>
              <a:gdLst/>
              <a:ahLst/>
              <a:cxnLst/>
              <a:rect l="l" t="t" r="r" b="b"/>
              <a:pathLst>
                <a:path w="281" h="706" extrusionOk="0">
                  <a:moveTo>
                    <a:pt x="136" y="705"/>
                  </a:moveTo>
                  <a:cubicBezTo>
                    <a:pt x="170" y="705"/>
                    <a:pt x="213" y="671"/>
                    <a:pt x="213" y="637"/>
                  </a:cubicBezTo>
                  <a:cubicBezTo>
                    <a:pt x="247" y="535"/>
                    <a:pt x="281" y="391"/>
                    <a:pt x="281" y="281"/>
                  </a:cubicBezTo>
                  <a:cubicBezTo>
                    <a:pt x="281" y="179"/>
                    <a:pt x="281" y="68"/>
                    <a:pt x="170" y="0"/>
                  </a:cubicBezTo>
                  <a:lnTo>
                    <a:pt x="136" y="0"/>
                  </a:lnTo>
                  <a:lnTo>
                    <a:pt x="102" y="0"/>
                  </a:lnTo>
                  <a:cubicBezTo>
                    <a:pt x="1" y="68"/>
                    <a:pt x="1" y="179"/>
                    <a:pt x="1" y="281"/>
                  </a:cubicBezTo>
                  <a:cubicBezTo>
                    <a:pt x="1" y="391"/>
                    <a:pt x="35" y="535"/>
                    <a:pt x="35" y="637"/>
                  </a:cubicBezTo>
                  <a:cubicBezTo>
                    <a:pt x="69" y="671"/>
                    <a:pt x="102" y="705"/>
                    <a:pt x="136" y="7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9" name="Google Shape;1119;p32"/>
            <p:cNvSpPr/>
            <p:nvPr/>
          </p:nvSpPr>
          <p:spPr>
            <a:xfrm>
              <a:off x="7494703" y="3198880"/>
              <a:ext cx="11018" cy="30063"/>
            </a:xfrm>
            <a:custGeom>
              <a:avLst/>
              <a:gdLst/>
              <a:ahLst/>
              <a:cxnLst/>
              <a:rect l="l" t="t" r="r" b="b"/>
              <a:pathLst>
                <a:path w="324" h="884" extrusionOk="0">
                  <a:moveTo>
                    <a:pt x="145" y="884"/>
                  </a:moveTo>
                  <a:cubicBezTo>
                    <a:pt x="179" y="884"/>
                    <a:pt x="213" y="850"/>
                    <a:pt x="213" y="850"/>
                  </a:cubicBezTo>
                  <a:cubicBezTo>
                    <a:pt x="247" y="705"/>
                    <a:pt x="289" y="535"/>
                    <a:pt x="289" y="391"/>
                  </a:cubicBezTo>
                  <a:cubicBezTo>
                    <a:pt x="289" y="247"/>
                    <a:pt x="323" y="145"/>
                    <a:pt x="213" y="0"/>
                  </a:cubicBezTo>
                  <a:lnTo>
                    <a:pt x="145" y="0"/>
                  </a:lnTo>
                  <a:lnTo>
                    <a:pt x="77" y="0"/>
                  </a:lnTo>
                  <a:cubicBezTo>
                    <a:pt x="1" y="145"/>
                    <a:pt x="1" y="247"/>
                    <a:pt x="35" y="391"/>
                  </a:cubicBezTo>
                  <a:cubicBezTo>
                    <a:pt x="35" y="535"/>
                    <a:pt x="35" y="705"/>
                    <a:pt x="111" y="8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0" name="Google Shape;1120;p32"/>
            <p:cNvSpPr/>
            <p:nvPr/>
          </p:nvSpPr>
          <p:spPr>
            <a:xfrm>
              <a:off x="7518984" y="3255502"/>
              <a:ext cx="14453" cy="26594"/>
            </a:xfrm>
            <a:custGeom>
              <a:avLst/>
              <a:gdLst/>
              <a:ahLst/>
              <a:cxnLst/>
              <a:rect l="l" t="t" r="r" b="b"/>
              <a:pathLst>
                <a:path w="425" h="782" extrusionOk="0">
                  <a:moveTo>
                    <a:pt x="102" y="782"/>
                  </a:moveTo>
                  <a:cubicBezTo>
                    <a:pt x="136" y="782"/>
                    <a:pt x="136" y="782"/>
                    <a:pt x="170" y="739"/>
                  </a:cubicBezTo>
                  <a:cubicBezTo>
                    <a:pt x="247" y="569"/>
                    <a:pt x="425" y="247"/>
                    <a:pt x="281" y="34"/>
                  </a:cubicBezTo>
                  <a:cubicBezTo>
                    <a:pt x="281" y="34"/>
                    <a:pt x="247" y="0"/>
                    <a:pt x="213" y="0"/>
                  </a:cubicBezTo>
                  <a:cubicBezTo>
                    <a:pt x="170" y="0"/>
                    <a:pt x="170" y="0"/>
                    <a:pt x="136" y="34"/>
                  </a:cubicBezTo>
                  <a:cubicBezTo>
                    <a:pt x="68" y="102"/>
                    <a:pt x="68" y="213"/>
                    <a:pt x="68" y="315"/>
                  </a:cubicBezTo>
                  <a:cubicBezTo>
                    <a:pt x="34" y="425"/>
                    <a:pt x="34" y="569"/>
                    <a:pt x="34" y="671"/>
                  </a:cubicBezTo>
                  <a:cubicBezTo>
                    <a:pt x="0" y="739"/>
                    <a:pt x="68" y="782"/>
                    <a:pt x="102" y="782"/>
                  </a:cubicBezTo>
                  <a:close/>
                </a:path>
              </a:pathLst>
            </a:custGeom>
            <a:solidFill>
              <a:srgbClr val="FF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1" name="Google Shape;1121;p32"/>
            <p:cNvSpPr/>
            <p:nvPr/>
          </p:nvSpPr>
          <p:spPr>
            <a:xfrm>
              <a:off x="7473040" y="3253190"/>
              <a:ext cx="9862" cy="25166"/>
            </a:xfrm>
            <a:custGeom>
              <a:avLst/>
              <a:gdLst/>
              <a:ahLst/>
              <a:cxnLst/>
              <a:rect l="l" t="t" r="r" b="b"/>
              <a:pathLst>
                <a:path w="290" h="740" extrusionOk="0">
                  <a:moveTo>
                    <a:pt x="213" y="739"/>
                  </a:moveTo>
                  <a:cubicBezTo>
                    <a:pt x="247" y="739"/>
                    <a:pt x="289" y="739"/>
                    <a:pt x="289" y="671"/>
                  </a:cubicBezTo>
                  <a:cubicBezTo>
                    <a:pt x="289" y="561"/>
                    <a:pt x="247" y="459"/>
                    <a:pt x="247" y="315"/>
                  </a:cubicBezTo>
                  <a:cubicBezTo>
                    <a:pt x="247" y="247"/>
                    <a:pt x="247" y="136"/>
                    <a:pt x="179" y="34"/>
                  </a:cubicBezTo>
                  <a:cubicBezTo>
                    <a:pt x="179" y="0"/>
                    <a:pt x="145" y="0"/>
                    <a:pt x="111" y="0"/>
                  </a:cubicBezTo>
                  <a:cubicBezTo>
                    <a:pt x="77" y="0"/>
                    <a:pt x="34" y="34"/>
                    <a:pt x="34" y="68"/>
                  </a:cubicBezTo>
                  <a:cubicBezTo>
                    <a:pt x="0" y="170"/>
                    <a:pt x="34" y="247"/>
                    <a:pt x="77" y="349"/>
                  </a:cubicBezTo>
                  <a:cubicBezTo>
                    <a:pt x="77" y="459"/>
                    <a:pt x="111" y="561"/>
                    <a:pt x="111" y="705"/>
                  </a:cubicBezTo>
                  <a:cubicBezTo>
                    <a:pt x="145" y="739"/>
                    <a:pt x="179" y="739"/>
                    <a:pt x="213" y="7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2" name="Google Shape;1122;p32"/>
            <p:cNvSpPr/>
            <p:nvPr/>
          </p:nvSpPr>
          <p:spPr>
            <a:xfrm>
              <a:off x="7447908" y="3192792"/>
              <a:ext cx="10712" cy="28940"/>
            </a:xfrm>
            <a:custGeom>
              <a:avLst/>
              <a:gdLst/>
              <a:ahLst/>
              <a:cxnLst/>
              <a:rect l="l" t="t" r="r" b="b"/>
              <a:pathLst>
                <a:path w="315" h="851" extrusionOk="0">
                  <a:moveTo>
                    <a:pt x="213" y="850"/>
                  </a:moveTo>
                  <a:cubicBezTo>
                    <a:pt x="247" y="850"/>
                    <a:pt x="315" y="816"/>
                    <a:pt x="315" y="748"/>
                  </a:cubicBezTo>
                  <a:cubicBezTo>
                    <a:pt x="315" y="536"/>
                    <a:pt x="315" y="213"/>
                    <a:pt x="179" y="35"/>
                  </a:cubicBezTo>
                  <a:cubicBezTo>
                    <a:pt x="136" y="1"/>
                    <a:pt x="102" y="1"/>
                    <a:pt x="68" y="1"/>
                  </a:cubicBezTo>
                  <a:cubicBezTo>
                    <a:pt x="34" y="1"/>
                    <a:pt x="0" y="1"/>
                    <a:pt x="0" y="77"/>
                  </a:cubicBezTo>
                  <a:cubicBezTo>
                    <a:pt x="0" y="179"/>
                    <a:pt x="34" y="324"/>
                    <a:pt x="68" y="426"/>
                  </a:cubicBezTo>
                  <a:cubicBezTo>
                    <a:pt x="68" y="536"/>
                    <a:pt x="102" y="638"/>
                    <a:pt x="136" y="782"/>
                  </a:cubicBezTo>
                  <a:cubicBezTo>
                    <a:pt x="136" y="816"/>
                    <a:pt x="179" y="850"/>
                    <a:pt x="213" y="8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3" name="Google Shape;1123;p32"/>
            <p:cNvSpPr/>
            <p:nvPr/>
          </p:nvSpPr>
          <p:spPr>
            <a:xfrm>
              <a:off x="7465830" y="3152085"/>
              <a:ext cx="7244" cy="22853"/>
            </a:xfrm>
            <a:custGeom>
              <a:avLst/>
              <a:gdLst/>
              <a:ahLst/>
              <a:cxnLst/>
              <a:rect l="l" t="t" r="r" b="b"/>
              <a:pathLst>
                <a:path w="213" h="672" extrusionOk="0">
                  <a:moveTo>
                    <a:pt x="111" y="671"/>
                  </a:moveTo>
                  <a:cubicBezTo>
                    <a:pt x="145" y="671"/>
                    <a:pt x="212" y="637"/>
                    <a:pt x="179" y="595"/>
                  </a:cubicBezTo>
                  <a:cubicBezTo>
                    <a:pt x="179" y="425"/>
                    <a:pt x="179" y="246"/>
                    <a:pt x="145" y="68"/>
                  </a:cubicBezTo>
                  <a:cubicBezTo>
                    <a:pt x="145" y="34"/>
                    <a:pt x="111" y="0"/>
                    <a:pt x="77" y="0"/>
                  </a:cubicBezTo>
                  <a:cubicBezTo>
                    <a:pt x="34" y="0"/>
                    <a:pt x="34" y="34"/>
                    <a:pt x="0" y="68"/>
                  </a:cubicBezTo>
                  <a:cubicBezTo>
                    <a:pt x="0" y="246"/>
                    <a:pt x="0" y="425"/>
                    <a:pt x="34" y="595"/>
                  </a:cubicBezTo>
                  <a:cubicBezTo>
                    <a:pt x="34" y="671"/>
                    <a:pt x="77" y="671"/>
                    <a:pt x="111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4" name="Google Shape;1124;p32"/>
            <p:cNvSpPr/>
            <p:nvPr/>
          </p:nvSpPr>
          <p:spPr>
            <a:xfrm>
              <a:off x="7346804" y="3282062"/>
              <a:ext cx="14453" cy="21697"/>
            </a:xfrm>
            <a:custGeom>
              <a:avLst/>
              <a:gdLst/>
              <a:ahLst/>
              <a:cxnLst/>
              <a:rect l="l" t="t" r="r" b="b"/>
              <a:pathLst>
                <a:path w="425" h="638" extrusionOk="0">
                  <a:moveTo>
                    <a:pt x="315" y="638"/>
                  </a:moveTo>
                  <a:cubicBezTo>
                    <a:pt x="349" y="638"/>
                    <a:pt x="425" y="595"/>
                    <a:pt x="425" y="561"/>
                  </a:cubicBezTo>
                  <a:cubicBezTo>
                    <a:pt x="425" y="460"/>
                    <a:pt x="391" y="315"/>
                    <a:pt x="349" y="247"/>
                  </a:cubicBezTo>
                  <a:cubicBezTo>
                    <a:pt x="281" y="137"/>
                    <a:pt x="213" y="1"/>
                    <a:pt x="102" y="1"/>
                  </a:cubicBezTo>
                  <a:lnTo>
                    <a:pt x="102" y="1"/>
                  </a:lnTo>
                  <a:cubicBezTo>
                    <a:pt x="34" y="1"/>
                    <a:pt x="0" y="35"/>
                    <a:pt x="0" y="103"/>
                  </a:cubicBezTo>
                  <a:cubicBezTo>
                    <a:pt x="34" y="171"/>
                    <a:pt x="102" y="213"/>
                    <a:pt x="136" y="315"/>
                  </a:cubicBezTo>
                  <a:cubicBezTo>
                    <a:pt x="213" y="383"/>
                    <a:pt x="247" y="460"/>
                    <a:pt x="247" y="561"/>
                  </a:cubicBezTo>
                  <a:cubicBezTo>
                    <a:pt x="247" y="595"/>
                    <a:pt x="281" y="638"/>
                    <a:pt x="315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5" name="Google Shape;1125;p32"/>
            <p:cNvSpPr/>
            <p:nvPr/>
          </p:nvSpPr>
          <p:spPr>
            <a:xfrm>
              <a:off x="7325141" y="3293931"/>
              <a:ext cx="16766" cy="22853"/>
            </a:xfrm>
            <a:custGeom>
              <a:avLst/>
              <a:gdLst/>
              <a:ahLst/>
              <a:cxnLst/>
              <a:rect l="l" t="t" r="r" b="b"/>
              <a:pathLst>
                <a:path w="493" h="672" extrusionOk="0">
                  <a:moveTo>
                    <a:pt x="348" y="671"/>
                  </a:moveTo>
                  <a:cubicBezTo>
                    <a:pt x="425" y="671"/>
                    <a:pt x="493" y="569"/>
                    <a:pt x="459" y="459"/>
                  </a:cubicBezTo>
                  <a:cubicBezTo>
                    <a:pt x="425" y="391"/>
                    <a:pt x="391" y="323"/>
                    <a:pt x="314" y="246"/>
                  </a:cubicBezTo>
                  <a:cubicBezTo>
                    <a:pt x="280" y="145"/>
                    <a:pt x="246" y="77"/>
                    <a:pt x="179" y="34"/>
                  </a:cubicBezTo>
                  <a:cubicBezTo>
                    <a:pt x="179" y="0"/>
                    <a:pt x="136" y="0"/>
                    <a:pt x="102" y="0"/>
                  </a:cubicBezTo>
                  <a:cubicBezTo>
                    <a:pt x="68" y="0"/>
                    <a:pt x="0" y="77"/>
                    <a:pt x="0" y="111"/>
                  </a:cubicBezTo>
                  <a:cubicBezTo>
                    <a:pt x="0" y="212"/>
                    <a:pt x="68" y="289"/>
                    <a:pt x="102" y="357"/>
                  </a:cubicBezTo>
                  <a:cubicBezTo>
                    <a:pt x="136" y="459"/>
                    <a:pt x="213" y="535"/>
                    <a:pt x="246" y="603"/>
                  </a:cubicBezTo>
                  <a:cubicBezTo>
                    <a:pt x="280" y="637"/>
                    <a:pt x="314" y="671"/>
                    <a:pt x="348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6" name="Google Shape;1126;p32"/>
            <p:cNvSpPr/>
            <p:nvPr/>
          </p:nvSpPr>
          <p:spPr>
            <a:xfrm>
              <a:off x="7296235" y="3320490"/>
              <a:ext cx="19112" cy="26628"/>
            </a:xfrm>
            <a:custGeom>
              <a:avLst/>
              <a:gdLst/>
              <a:ahLst/>
              <a:cxnLst/>
              <a:rect l="l" t="t" r="r" b="b"/>
              <a:pathLst>
                <a:path w="562" h="783" extrusionOk="0">
                  <a:moveTo>
                    <a:pt x="459" y="782"/>
                  </a:moveTo>
                  <a:cubicBezTo>
                    <a:pt x="493" y="782"/>
                    <a:pt x="561" y="706"/>
                    <a:pt x="527" y="638"/>
                  </a:cubicBezTo>
                  <a:cubicBezTo>
                    <a:pt x="459" y="391"/>
                    <a:pt x="349" y="213"/>
                    <a:pt x="213" y="35"/>
                  </a:cubicBezTo>
                  <a:cubicBezTo>
                    <a:pt x="213" y="1"/>
                    <a:pt x="179" y="1"/>
                    <a:pt x="137" y="1"/>
                  </a:cubicBezTo>
                  <a:cubicBezTo>
                    <a:pt x="69" y="1"/>
                    <a:pt x="1" y="69"/>
                    <a:pt x="35" y="179"/>
                  </a:cubicBezTo>
                  <a:cubicBezTo>
                    <a:pt x="137" y="357"/>
                    <a:pt x="247" y="527"/>
                    <a:pt x="349" y="706"/>
                  </a:cubicBezTo>
                  <a:cubicBezTo>
                    <a:pt x="391" y="740"/>
                    <a:pt x="425" y="782"/>
                    <a:pt x="459" y="7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7" name="Google Shape;1127;p32"/>
            <p:cNvSpPr/>
            <p:nvPr/>
          </p:nvSpPr>
          <p:spPr>
            <a:xfrm>
              <a:off x="7315313" y="3253190"/>
              <a:ext cx="13331" cy="13025"/>
            </a:xfrm>
            <a:custGeom>
              <a:avLst/>
              <a:gdLst/>
              <a:ahLst/>
              <a:cxnLst/>
              <a:rect l="l" t="t" r="r" b="b"/>
              <a:pathLst>
                <a:path w="392" h="383" extrusionOk="0">
                  <a:moveTo>
                    <a:pt x="289" y="383"/>
                  </a:moveTo>
                  <a:cubicBezTo>
                    <a:pt x="323" y="383"/>
                    <a:pt x="391" y="349"/>
                    <a:pt x="357" y="281"/>
                  </a:cubicBezTo>
                  <a:lnTo>
                    <a:pt x="213" y="136"/>
                  </a:lnTo>
                  <a:cubicBezTo>
                    <a:pt x="179" y="68"/>
                    <a:pt x="179" y="34"/>
                    <a:pt x="111" y="0"/>
                  </a:cubicBezTo>
                  <a:lnTo>
                    <a:pt x="77" y="0"/>
                  </a:lnTo>
                  <a:cubicBezTo>
                    <a:pt x="43" y="0"/>
                    <a:pt x="0" y="34"/>
                    <a:pt x="0" y="68"/>
                  </a:cubicBezTo>
                  <a:cubicBezTo>
                    <a:pt x="43" y="136"/>
                    <a:pt x="77" y="170"/>
                    <a:pt x="111" y="213"/>
                  </a:cubicBezTo>
                  <a:lnTo>
                    <a:pt x="255" y="38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8" name="Google Shape;1128;p32"/>
            <p:cNvSpPr/>
            <p:nvPr/>
          </p:nvSpPr>
          <p:spPr>
            <a:xfrm>
              <a:off x="7270831" y="3267643"/>
              <a:ext cx="19384" cy="25166"/>
            </a:xfrm>
            <a:custGeom>
              <a:avLst/>
              <a:gdLst/>
              <a:ahLst/>
              <a:cxnLst/>
              <a:rect l="l" t="t" r="r" b="b"/>
              <a:pathLst>
                <a:path w="570" h="740" extrusionOk="0">
                  <a:moveTo>
                    <a:pt x="459" y="739"/>
                  </a:moveTo>
                  <a:cubicBezTo>
                    <a:pt x="501" y="739"/>
                    <a:pt x="569" y="671"/>
                    <a:pt x="569" y="595"/>
                  </a:cubicBezTo>
                  <a:cubicBezTo>
                    <a:pt x="535" y="493"/>
                    <a:pt x="501" y="348"/>
                    <a:pt x="425" y="246"/>
                  </a:cubicBezTo>
                  <a:cubicBezTo>
                    <a:pt x="391" y="136"/>
                    <a:pt x="289" y="0"/>
                    <a:pt x="178" y="0"/>
                  </a:cubicBezTo>
                  <a:lnTo>
                    <a:pt x="145" y="0"/>
                  </a:lnTo>
                  <a:cubicBezTo>
                    <a:pt x="77" y="0"/>
                    <a:pt x="34" y="34"/>
                    <a:pt x="0" y="102"/>
                  </a:cubicBezTo>
                  <a:cubicBezTo>
                    <a:pt x="0" y="246"/>
                    <a:pt x="111" y="314"/>
                    <a:pt x="178" y="425"/>
                  </a:cubicBezTo>
                  <a:cubicBezTo>
                    <a:pt x="246" y="493"/>
                    <a:pt x="323" y="595"/>
                    <a:pt x="357" y="705"/>
                  </a:cubicBezTo>
                  <a:cubicBezTo>
                    <a:pt x="391" y="739"/>
                    <a:pt x="425" y="739"/>
                    <a:pt x="459" y="7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9" name="Google Shape;1129;p32"/>
            <p:cNvSpPr/>
            <p:nvPr/>
          </p:nvSpPr>
          <p:spPr>
            <a:xfrm>
              <a:off x="7240769" y="3285531"/>
              <a:ext cx="18228" cy="22853"/>
            </a:xfrm>
            <a:custGeom>
              <a:avLst/>
              <a:gdLst/>
              <a:ahLst/>
              <a:cxnLst/>
              <a:rect l="l" t="t" r="r" b="b"/>
              <a:pathLst>
                <a:path w="536" h="672" extrusionOk="0">
                  <a:moveTo>
                    <a:pt x="357" y="672"/>
                  </a:moveTo>
                  <a:cubicBezTo>
                    <a:pt x="425" y="672"/>
                    <a:pt x="536" y="570"/>
                    <a:pt x="459" y="493"/>
                  </a:cubicBezTo>
                  <a:cubicBezTo>
                    <a:pt x="391" y="324"/>
                    <a:pt x="323" y="111"/>
                    <a:pt x="145" y="1"/>
                  </a:cubicBezTo>
                  <a:lnTo>
                    <a:pt x="111" y="1"/>
                  </a:lnTo>
                  <a:cubicBezTo>
                    <a:pt x="69" y="1"/>
                    <a:pt x="1" y="35"/>
                    <a:pt x="1" y="69"/>
                  </a:cubicBezTo>
                  <a:cubicBezTo>
                    <a:pt x="1" y="179"/>
                    <a:pt x="35" y="247"/>
                    <a:pt x="111" y="358"/>
                  </a:cubicBezTo>
                  <a:cubicBezTo>
                    <a:pt x="145" y="425"/>
                    <a:pt x="179" y="536"/>
                    <a:pt x="247" y="604"/>
                  </a:cubicBezTo>
                  <a:cubicBezTo>
                    <a:pt x="247" y="672"/>
                    <a:pt x="281" y="672"/>
                    <a:pt x="357" y="6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0" name="Google Shape;1130;p32"/>
            <p:cNvSpPr/>
            <p:nvPr/>
          </p:nvSpPr>
          <p:spPr>
            <a:xfrm>
              <a:off x="7300860" y="3185583"/>
              <a:ext cx="23159" cy="28940"/>
            </a:xfrm>
            <a:custGeom>
              <a:avLst/>
              <a:gdLst/>
              <a:ahLst/>
              <a:cxnLst/>
              <a:rect l="l" t="t" r="r" b="b"/>
              <a:pathLst>
                <a:path w="681" h="851" extrusionOk="0">
                  <a:moveTo>
                    <a:pt x="536" y="850"/>
                  </a:moveTo>
                  <a:cubicBezTo>
                    <a:pt x="604" y="850"/>
                    <a:pt x="680" y="782"/>
                    <a:pt x="604" y="714"/>
                  </a:cubicBezTo>
                  <a:cubicBezTo>
                    <a:pt x="536" y="570"/>
                    <a:pt x="468" y="459"/>
                    <a:pt x="391" y="323"/>
                  </a:cubicBezTo>
                  <a:cubicBezTo>
                    <a:pt x="323" y="213"/>
                    <a:pt x="289" y="77"/>
                    <a:pt x="179" y="1"/>
                  </a:cubicBezTo>
                  <a:lnTo>
                    <a:pt x="111" y="1"/>
                  </a:lnTo>
                  <a:cubicBezTo>
                    <a:pt x="77" y="1"/>
                    <a:pt x="1" y="35"/>
                    <a:pt x="1" y="111"/>
                  </a:cubicBezTo>
                  <a:cubicBezTo>
                    <a:pt x="1" y="247"/>
                    <a:pt x="111" y="391"/>
                    <a:pt x="179" y="502"/>
                  </a:cubicBezTo>
                  <a:cubicBezTo>
                    <a:pt x="255" y="604"/>
                    <a:pt x="357" y="714"/>
                    <a:pt x="468" y="816"/>
                  </a:cubicBezTo>
                  <a:cubicBezTo>
                    <a:pt x="468" y="850"/>
                    <a:pt x="502" y="850"/>
                    <a:pt x="536" y="8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1" name="Google Shape;1131;p32"/>
            <p:cNvSpPr/>
            <p:nvPr/>
          </p:nvSpPr>
          <p:spPr>
            <a:xfrm>
              <a:off x="7351429" y="3198880"/>
              <a:ext cx="12141" cy="18228"/>
            </a:xfrm>
            <a:custGeom>
              <a:avLst/>
              <a:gdLst/>
              <a:ahLst/>
              <a:cxnLst/>
              <a:rect l="l" t="t" r="r" b="b"/>
              <a:pathLst>
                <a:path w="357" h="536" extrusionOk="0">
                  <a:moveTo>
                    <a:pt x="255" y="535"/>
                  </a:moveTo>
                  <a:cubicBezTo>
                    <a:pt x="289" y="535"/>
                    <a:pt x="357" y="493"/>
                    <a:pt x="323" y="425"/>
                  </a:cubicBezTo>
                  <a:cubicBezTo>
                    <a:pt x="323" y="357"/>
                    <a:pt x="289" y="247"/>
                    <a:pt x="255" y="179"/>
                  </a:cubicBezTo>
                  <a:cubicBezTo>
                    <a:pt x="213" y="111"/>
                    <a:pt x="179" y="34"/>
                    <a:pt x="111" y="0"/>
                  </a:cubicBezTo>
                  <a:lnTo>
                    <a:pt x="77" y="0"/>
                  </a:lnTo>
                  <a:cubicBezTo>
                    <a:pt x="43" y="0"/>
                    <a:pt x="0" y="34"/>
                    <a:pt x="0" y="68"/>
                  </a:cubicBezTo>
                  <a:cubicBezTo>
                    <a:pt x="0" y="145"/>
                    <a:pt x="43" y="213"/>
                    <a:pt x="77" y="281"/>
                  </a:cubicBezTo>
                  <a:cubicBezTo>
                    <a:pt x="111" y="323"/>
                    <a:pt x="145" y="391"/>
                    <a:pt x="145" y="459"/>
                  </a:cubicBezTo>
                  <a:cubicBezTo>
                    <a:pt x="179" y="535"/>
                    <a:pt x="213" y="535"/>
                    <a:pt x="255" y="5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2" name="Google Shape;1132;p32"/>
            <p:cNvSpPr/>
            <p:nvPr/>
          </p:nvSpPr>
          <p:spPr>
            <a:xfrm>
              <a:off x="7370779" y="3142257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179" y="569"/>
                  </a:moveTo>
                  <a:cubicBezTo>
                    <a:pt x="213" y="569"/>
                    <a:pt x="247" y="535"/>
                    <a:pt x="247" y="502"/>
                  </a:cubicBezTo>
                  <a:cubicBezTo>
                    <a:pt x="247" y="323"/>
                    <a:pt x="247" y="111"/>
                    <a:pt x="111" y="34"/>
                  </a:cubicBezTo>
                  <a:cubicBezTo>
                    <a:pt x="111" y="0"/>
                    <a:pt x="68" y="0"/>
                    <a:pt x="68" y="0"/>
                  </a:cubicBezTo>
                  <a:cubicBezTo>
                    <a:pt x="34" y="0"/>
                    <a:pt x="0" y="34"/>
                    <a:pt x="0" y="77"/>
                  </a:cubicBezTo>
                  <a:cubicBezTo>
                    <a:pt x="0" y="145"/>
                    <a:pt x="34" y="213"/>
                    <a:pt x="34" y="289"/>
                  </a:cubicBezTo>
                  <a:cubicBezTo>
                    <a:pt x="68" y="357"/>
                    <a:pt x="68" y="391"/>
                    <a:pt x="68" y="502"/>
                  </a:cubicBezTo>
                  <a:cubicBezTo>
                    <a:pt x="68" y="535"/>
                    <a:pt x="145" y="569"/>
                    <a:pt x="179" y="5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3" name="Google Shape;1133;p32"/>
            <p:cNvSpPr/>
            <p:nvPr/>
          </p:nvSpPr>
          <p:spPr>
            <a:xfrm>
              <a:off x="7401964" y="3137632"/>
              <a:ext cx="9862" cy="26322"/>
            </a:xfrm>
            <a:custGeom>
              <a:avLst/>
              <a:gdLst/>
              <a:ahLst/>
              <a:cxnLst/>
              <a:rect l="l" t="t" r="r" b="b"/>
              <a:pathLst>
                <a:path w="290" h="774" extrusionOk="0">
                  <a:moveTo>
                    <a:pt x="145" y="773"/>
                  </a:moveTo>
                  <a:cubicBezTo>
                    <a:pt x="179" y="773"/>
                    <a:pt x="256" y="739"/>
                    <a:pt x="256" y="638"/>
                  </a:cubicBezTo>
                  <a:cubicBezTo>
                    <a:pt x="256" y="561"/>
                    <a:pt x="290" y="425"/>
                    <a:pt x="290" y="349"/>
                  </a:cubicBezTo>
                  <a:cubicBezTo>
                    <a:pt x="256" y="247"/>
                    <a:pt x="213" y="136"/>
                    <a:pt x="179" y="68"/>
                  </a:cubicBezTo>
                  <a:cubicBezTo>
                    <a:pt x="179" y="34"/>
                    <a:pt x="179" y="0"/>
                    <a:pt x="145" y="0"/>
                  </a:cubicBezTo>
                  <a:cubicBezTo>
                    <a:pt x="111" y="0"/>
                    <a:pt x="111" y="34"/>
                    <a:pt x="77" y="68"/>
                  </a:cubicBezTo>
                  <a:cubicBezTo>
                    <a:pt x="43" y="136"/>
                    <a:pt x="1" y="247"/>
                    <a:pt x="1" y="349"/>
                  </a:cubicBezTo>
                  <a:cubicBezTo>
                    <a:pt x="1" y="425"/>
                    <a:pt x="1" y="561"/>
                    <a:pt x="43" y="638"/>
                  </a:cubicBezTo>
                  <a:cubicBezTo>
                    <a:pt x="43" y="739"/>
                    <a:pt x="77" y="773"/>
                    <a:pt x="145" y="7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4" name="Google Shape;1134;p32"/>
            <p:cNvSpPr/>
            <p:nvPr/>
          </p:nvSpPr>
          <p:spPr>
            <a:xfrm>
              <a:off x="7426245" y="3079853"/>
              <a:ext cx="10712" cy="19112"/>
            </a:xfrm>
            <a:custGeom>
              <a:avLst/>
              <a:gdLst/>
              <a:ahLst/>
              <a:cxnLst/>
              <a:rect l="l" t="t" r="r" b="b"/>
              <a:pathLst>
                <a:path w="315" h="562" extrusionOk="0">
                  <a:moveTo>
                    <a:pt x="213" y="561"/>
                  </a:moveTo>
                  <a:cubicBezTo>
                    <a:pt x="247" y="561"/>
                    <a:pt x="281" y="527"/>
                    <a:pt x="281" y="493"/>
                  </a:cubicBezTo>
                  <a:cubicBezTo>
                    <a:pt x="315" y="425"/>
                    <a:pt x="315" y="315"/>
                    <a:pt x="281" y="247"/>
                  </a:cubicBezTo>
                  <a:cubicBezTo>
                    <a:pt x="247" y="170"/>
                    <a:pt x="247" y="68"/>
                    <a:pt x="136" y="34"/>
                  </a:cubicBezTo>
                  <a:cubicBezTo>
                    <a:pt x="136" y="0"/>
                    <a:pt x="102" y="0"/>
                    <a:pt x="102" y="0"/>
                  </a:cubicBezTo>
                  <a:cubicBezTo>
                    <a:pt x="68" y="0"/>
                    <a:pt x="0" y="34"/>
                    <a:pt x="0" y="102"/>
                  </a:cubicBezTo>
                  <a:cubicBezTo>
                    <a:pt x="0" y="170"/>
                    <a:pt x="34" y="247"/>
                    <a:pt x="68" y="281"/>
                  </a:cubicBezTo>
                  <a:cubicBezTo>
                    <a:pt x="102" y="349"/>
                    <a:pt x="102" y="425"/>
                    <a:pt x="102" y="493"/>
                  </a:cubicBezTo>
                  <a:cubicBezTo>
                    <a:pt x="102" y="527"/>
                    <a:pt x="179" y="561"/>
                    <a:pt x="213" y="56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5" name="Google Shape;1135;p32"/>
            <p:cNvSpPr/>
            <p:nvPr/>
          </p:nvSpPr>
          <p:spPr>
            <a:xfrm>
              <a:off x="7385232" y="3084478"/>
              <a:ext cx="12141" cy="22853"/>
            </a:xfrm>
            <a:custGeom>
              <a:avLst/>
              <a:gdLst/>
              <a:ahLst/>
              <a:cxnLst/>
              <a:rect l="l" t="t" r="r" b="b"/>
              <a:pathLst>
                <a:path w="357" h="672" extrusionOk="0">
                  <a:moveTo>
                    <a:pt x="178" y="671"/>
                  </a:moveTo>
                  <a:cubicBezTo>
                    <a:pt x="212" y="671"/>
                    <a:pt x="280" y="637"/>
                    <a:pt x="280" y="569"/>
                  </a:cubicBezTo>
                  <a:cubicBezTo>
                    <a:pt x="280" y="459"/>
                    <a:pt x="323" y="391"/>
                    <a:pt x="323" y="323"/>
                  </a:cubicBezTo>
                  <a:cubicBezTo>
                    <a:pt x="323" y="213"/>
                    <a:pt x="357" y="111"/>
                    <a:pt x="280" y="34"/>
                  </a:cubicBezTo>
                  <a:cubicBezTo>
                    <a:pt x="246" y="34"/>
                    <a:pt x="212" y="0"/>
                    <a:pt x="178" y="0"/>
                  </a:cubicBezTo>
                  <a:cubicBezTo>
                    <a:pt x="144" y="0"/>
                    <a:pt x="110" y="34"/>
                    <a:pt x="68" y="34"/>
                  </a:cubicBezTo>
                  <a:cubicBezTo>
                    <a:pt x="0" y="111"/>
                    <a:pt x="0" y="213"/>
                    <a:pt x="34" y="323"/>
                  </a:cubicBezTo>
                  <a:cubicBezTo>
                    <a:pt x="34" y="391"/>
                    <a:pt x="34" y="459"/>
                    <a:pt x="68" y="569"/>
                  </a:cubicBezTo>
                  <a:cubicBezTo>
                    <a:pt x="68" y="637"/>
                    <a:pt x="110" y="671"/>
                    <a:pt x="178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6" name="Google Shape;1136;p32"/>
            <p:cNvSpPr/>
            <p:nvPr/>
          </p:nvSpPr>
          <p:spPr>
            <a:xfrm>
              <a:off x="7450221" y="3101516"/>
              <a:ext cx="8400" cy="15643"/>
            </a:xfrm>
            <a:custGeom>
              <a:avLst/>
              <a:gdLst/>
              <a:ahLst/>
              <a:cxnLst/>
              <a:rect l="l" t="t" r="r" b="b"/>
              <a:pathLst>
                <a:path w="247" h="460" extrusionOk="0">
                  <a:moveTo>
                    <a:pt x="145" y="459"/>
                  </a:moveTo>
                  <a:cubicBezTo>
                    <a:pt x="179" y="459"/>
                    <a:pt x="247" y="425"/>
                    <a:pt x="247" y="349"/>
                  </a:cubicBezTo>
                  <a:cubicBezTo>
                    <a:pt x="247" y="247"/>
                    <a:pt x="247" y="136"/>
                    <a:pt x="213" y="35"/>
                  </a:cubicBezTo>
                  <a:cubicBezTo>
                    <a:pt x="213" y="1"/>
                    <a:pt x="179" y="1"/>
                    <a:pt x="145" y="1"/>
                  </a:cubicBezTo>
                  <a:cubicBezTo>
                    <a:pt x="111" y="1"/>
                    <a:pt x="68" y="1"/>
                    <a:pt x="68" y="35"/>
                  </a:cubicBezTo>
                  <a:cubicBezTo>
                    <a:pt x="0" y="136"/>
                    <a:pt x="34" y="247"/>
                    <a:pt x="34" y="349"/>
                  </a:cubicBezTo>
                  <a:cubicBezTo>
                    <a:pt x="34" y="425"/>
                    <a:pt x="68" y="459"/>
                    <a:pt x="145" y="4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7" name="Google Shape;1137;p32"/>
            <p:cNvSpPr/>
            <p:nvPr/>
          </p:nvSpPr>
          <p:spPr>
            <a:xfrm>
              <a:off x="7497321" y="3117126"/>
              <a:ext cx="13025" cy="20541"/>
            </a:xfrm>
            <a:custGeom>
              <a:avLst/>
              <a:gdLst/>
              <a:ahLst/>
              <a:cxnLst/>
              <a:rect l="l" t="t" r="r" b="b"/>
              <a:pathLst>
                <a:path w="383" h="604" extrusionOk="0">
                  <a:moveTo>
                    <a:pt x="212" y="603"/>
                  </a:moveTo>
                  <a:cubicBezTo>
                    <a:pt x="280" y="603"/>
                    <a:pt x="314" y="561"/>
                    <a:pt x="348" y="493"/>
                  </a:cubicBezTo>
                  <a:cubicBezTo>
                    <a:pt x="348" y="349"/>
                    <a:pt x="382" y="34"/>
                    <a:pt x="170" y="0"/>
                  </a:cubicBezTo>
                  <a:lnTo>
                    <a:pt x="136" y="0"/>
                  </a:lnTo>
                  <a:cubicBezTo>
                    <a:pt x="102" y="0"/>
                    <a:pt x="34" y="0"/>
                    <a:pt x="34" y="34"/>
                  </a:cubicBezTo>
                  <a:cubicBezTo>
                    <a:pt x="0" y="136"/>
                    <a:pt x="34" y="179"/>
                    <a:pt x="34" y="281"/>
                  </a:cubicBezTo>
                  <a:cubicBezTo>
                    <a:pt x="68" y="315"/>
                    <a:pt x="68" y="391"/>
                    <a:pt x="68" y="459"/>
                  </a:cubicBezTo>
                  <a:cubicBezTo>
                    <a:pt x="68" y="527"/>
                    <a:pt x="136" y="603"/>
                    <a:pt x="212" y="6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8" name="Google Shape;1138;p32"/>
            <p:cNvSpPr/>
            <p:nvPr/>
          </p:nvSpPr>
          <p:spPr>
            <a:xfrm>
              <a:off x="7321366" y="3092844"/>
              <a:ext cx="15643" cy="30369"/>
            </a:xfrm>
            <a:custGeom>
              <a:avLst/>
              <a:gdLst/>
              <a:ahLst/>
              <a:cxnLst/>
              <a:rect l="l" t="t" r="r" b="b"/>
              <a:pathLst>
                <a:path w="460" h="893" extrusionOk="0">
                  <a:moveTo>
                    <a:pt x="324" y="893"/>
                  </a:moveTo>
                  <a:cubicBezTo>
                    <a:pt x="391" y="893"/>
                    <a:pt x="459" y="850"/>
                    <a:pt x="459" y="782"/>
                  </a:cubicBezTo>
                  <a:cubicBezTo>
                    <a:pt x="425" y="502"/>
                    <a:pt x="425" y="179"/>
                    <a:pt x="145" y="43"/>
                  </a:cubicBezTo>
                  <a:cubicBezTo>
                    <a:pt x="145" y="1"/>
                    <a:pt x="145" y="1"/>
                    <a:pt x="111" y="1"/>
                  </a:cubicBezTo>
                  <a:cubicBezTo>
                    <a:pt x="77" y="1"/>
                    <a:pt x="35" y="43"/>
                    <a:pt x="35" y="77"/>
                  </a:cubicBezTo>
                  <a:cubicBezTo>
                    <a:pt x="1" y="323"/>
                    <a:pt x="145" y="536"/>
                    <a:pt x="213" y="782"/>
                  </a:cubicBezTo>
                  <a:cubicBezTo>
                    <a:pt x="213" y="850"/>
                    <a:pt x="290" y="893"/>
                    <a:pt x="324" y="8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9" name="Google Shape;1139;p32"/>
            <p:cNvSpPr/>
            <p:nvPr/>
          </p:nvSpPr>
          <p:spPr>
            <a:xfrm>
              <a:off x="7286407" y="3120594"/>
              <a:ext cx="20541" cy="24281"/>
            </a:xfrm>
            <a:custGeom>
              <a:avLst/>
              <a:gdLst/>
              <a:ahLst/>
              <a:cxnLst/>
              <a:rect l="l" t="t" r="r" b="b"/>
              <a:pathLst>
                <a:path w="604" h="714" extrusionOk="0">
                  <a:moveTo>
                    <a:pt x="426" y="714"/>
                  </a:moveTo>
                  <a:cubicBezTo>
                    <a:pt x="502" y="714"/>
                    <a:pt x="604" y="603"/>
                    <a:pt x="570" y="501"/>
                  </a:cubicBezTo>
                  <a:cubicBezTo>
                    <a:pt x="502" y="323"/>
                    <a:pt x="426" y="34"/>
                    <a:pt x="213" y="0"/>
                  </a:cubicBezTo>
                  <a:lnTo>
                    <a:pt x="179" y="0"/>
                  </a:lnTo>
                  <a:cubicBezTo>
                    <a:pt x="145" y="0"/>
                    <a:pt x="111" y="34"/>
                    <a:pt x="77" y="77"/>
                  </a:cubicBezTo>
                  <a:cubicBezTo>
                    <a:pt x="1" y="289"/>
                    <a:pt x="179" y="459"/>
                    <a:pt x="290" y="637"/>
                  </a:cubicBezTo>
                  <a:cubicBezTo>
                    <a:pt x="324" y="714"/>
                    <a:pt x="358" y="714"/>
                    <a:pt x="426" y="7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0" name="Google Shape;1140;p32"/>
            <p:cNvSpPr/>
            <p:nvPr/>
          </p:nvSpPr>
          <p:spPr>
            <a:xfrm>
              <a:off x="7256378" y="3148310"/>
              <a:ext cx="17072" cy="22853"/>
            </a:xfrm>
            <a:custGeom>
              <a:avLst/>
              <a:gdLst/>
              <a:ahLst/>
              <a:cxnLst/>
              <a:rect l="l" t="t" r="r" b="b"/>
              <a:pathLst>
                <a:path w="502" h="672" extrusionOk="0">
                  <a:moveTo>
                    <a:pt x="357" y="672"/>
                  </a:moveTo>
                  <a:cubicBezTo>
                    <a:pt x="425" y="672"/>
                    <a:pt x="502" y="604"/>
                    <a:pt x="459" y="536"/>
                  </a:cubicBezTo>
                  <a:cubicBezTo>
                    <a:pt x="425" y="357"/>
                    <a:pt x="391" y="111"/>
                    <a:pt x="213" y="1"/>
                  </a:cubicBezTo>
                  <a:lnTo>
                    <a:pt x="145" y="1"/>
                  </a:lnTo>
                  <a:cubicBezTo>
                    <a:pt x="111" y="1"/>
                    <a:pt x="77" y="35"/>
                    <a:pt x="77" y="69"/>
                  </a:cubicBezTo>
                  <a:cubicBezTo>
                    <a:pt x="0" y="247"/>
                    <a:pt x="179" y="459"/>
                    <a:pt x="247" y="604"/>
                  </a:cubicBezTo>
                  <a:cubicBezTo>
                    <a:pt x="247" y="672"/>
                    <a:pt x="289" y="672"/>
                    <a:pt x="357" y="6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1" name="Google Shape;1141;p32"/>
            <p:cNvSpPr/>
            <p:nvPr/>
          </p:nvSpPr>
          <p:spPr>
            <a:xfrm>
              <a:off x="7252909" y="3198880"/>
              <a:ext cx="20541" cy="22853"/>
            </a:xfrm>
            <a:custGeom>
              <a:avLst/>
              <a:gdLst/>
              <a:ahLst/>
              <a:cxnLst/>
              <a:rect l="l" t="t" r="r" b="b"/>
              <a:pathLst>
                <a:path w="604" h="672" extrusionOk="0">
                  <a:moveTo>
                    <a:pt x="459" y="671"/>
                  </a:moveTo>
                  <a:cubicBezTo>
                    <a:pt x="527" y="671"/>
                    <a:pt x="604" y="603"/>
                    <a:pt x="561" y="535"/>
                  </a:cubicBezTo>
                  <a:cubicBezTo>
                    <a:pt x="527" y="425"/>
                    <a:pt x="493" y="357"/>
                    <a:pt x="425" y="247"/>
                  </a:cubicBezTo>
                  <a:cubicBezTo>
                    <a:pt x="391" y="213"/>
                    <a:pt x="391" y="145"/>
                    <a:pt x="349" y="111"/>
                  </a:cubicBezTo>
                  <a:cubicBezTo>
                    <a:pt x="281" y="68"/>
                    <a:pt x="247" y="34"/>
                    <a:pt x="179" y="34"/>
                  </a:cubicBezTo>
                  <a:cubicBezTo>
                    <a:pt x="179" y="0"/>
                    <a:pt x="136" y="0"/>
                    <a:pt x="136" y="0"/>
                  </a:cubicBezTo>
                  <a:cubicBezTo>
                    <a:pt x="68" y="0"/>
                    <a:pt x="0" y="111"/>
                    <a:pt x="34" y="179"/>
                  </a:cubicBezTo>
                  <a:cubicBezTo>
                    <a:pt x="34" y="281"/>
                    <a:pt x="102" y="357"/>
                    <a:pt x="179" y="425"/>
                  </a:cubicBezTo>
                  <a:cubicBezTo>
                    <a:pt x="247" y="493"/>
                    <a:pt x="315" y="569"/>
                    <a:pt x="391" y="637"/>
                  </a:cubicBezTo>
                  <a:cubicBezTo>
                    <a:pt x="425" y="671"/>
                    <a:pt x="459" y="671"/>
                    <a:pt x="459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2" name="Google Shape;1142;p32"/>
            <p:cNvSpPr/>
            <p:nvPr/>
          </p:nvSpPr>
          <p:spPr>
            <a:xfrm>
              <a:off x="7205809" y="3225439"/>
              <a:ext cx="26628" cy="26322"/>
            </a:xfrm>
            <a:custGeom>
              <a:avLst/>
              <a:gdLst/>
              <a:ahLst/>
              <a:cxnLst/>
              <a:rect l="l" t="t" r="r" b="b"/>
              <a:pathLst>
                <a:path w="783" h="774" extrusionOk="0">
                  <a:moveTo>
                    <a:pt x="638" y="774"/>
                  </a:moveTo>
                  <a:cubicBezTo>
                    <a:pt x="714" y="774"/>
                    <a:pt x="782" y="672"/>
                    <a:pt x="714" y="561"/>
                  </a:cubicBezTo>
                  <a:cubicBezTo>
                    <a:pt x="638" y="494"/>
                    <a:pt x="536" y="392"/>
                    <a:pt x="459" y="281"/>
                  </a:cubicBezTo>
                  <a:cubicBezTo>
                    <a:pt x="358" y="179"/>
                    <a:pt x="290" y="35"/>
                    <a:pt x="145" y="1"/>
                  </a:cubicBezTo>
                  <a:lnTo>
                    <a:pt x="111" y="1"/>
                  </a:lnTo>
                  <a:cubicBezTo>
                    <a:pt x="35" y="1"/>
                    <a:pt x="1" y="69"/>
                    <a:pt x="1" y="179"/>
                  </a:cubicBezTo>
                  <a:cubicBezTo>
                    <a:pt x="35" y="281"/>
                    <a:pt x="179" y="392"/>
                    <a:pt x="247" y="460"/>
                  </a:cubicBezTo>
                  <a:cubicBezTo>
                    <a:pt x="358" y="561"/>
                    <a:pt x="459" y="638"/>
                    <a:pt x="570" y="740"/>
                  </a:cubicBezTo>
                  <a:cubicBezTo>
                    <a:pt x="570" y="740"/>
                    <a:pt x="604" y="774"/>
                    <a:pt x="638" y="7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3" name="Google Shape;1143;p32"/>
            <p:cNvSpPr/>
            <p:nvPr/>
          </p:nvSpPr>
          <p:spPr>
            <a:xfrm>
              <a:off x="7198599" y="3165076"/>
              <a:ext cx="21697" cy="25438"/>
            </a:xfrm>
            <a:custGeom>
              <a:avLst/>
              <a:gdLst/>
              <a:ahLst/>
              <a:cxnLst/>
              <a:rect l="l" t="t" r="r" b="b"/>
              <a:pathLst>
                <a:path w="638" h="748" extrusionOk="0">
                  <a:moveTo>
                    <a:pt x="536" y="748"/>
                  </a:moveTo>
                  <a:cubicBezTo>
                    <a:pt x="570" y="748"/>
                    <a:pt x="637" y="680"/>
                    <a:pt x="604" y="604"/>
                  </a:cubicBezTo>
                  <a:cubicBezTo>
                    <a:pt x="570" y="468"/>
                    <a:pt x="536" y="357"/>
                    <a:pt x="425" y="213"/>
                  </a:cubicBezTo>
                  <a:cubicBezTo>
                    <a:pt x="357" y="111"/>
                    <a:pt x="247" y="0"/>
                    <a:pt x="111" y="0"/>
                  </a:cubicBezTo>
                  <a:lnTo>
                    <a:pt x="77" y="0"/>
                  </a:lnTo>
                  <a:cubicBezTo>
                    <a:pt x="0" y="0"/>
                    <a:pt x="0" y="77"/>
                    <a:pt x="0" y="145"/>
                  </a:cubicBezTo>
                  <a:cubicBezTo>
                    <a:pt x="34" y="255"/>
                    <a:pt x="145" y="323"/>
                    <a:pt x="247" y="391"/>
                  </a:cubicBezTo>
                  <a:cubicBezTo>
                    <a:pt x="323" y="468"/>
                    <a:pt x="391" y="570"/>
                    <a:pt x="425" y="680"/>
                  </a:cubicBezTo>
                  <a:cubicBezTo>
                    <a:pt x="459" y="714"/>
                    <a:pt x="502" y="748"/>
                    <a:pt x="536" y="7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4" name="Google Shape;1144;p32"/>
            <p:cNvSpPr/>
            <p:nvPr/>
          </p:nvSpPr>
          <p:spPr>
            <a:xfrm>
              <a:off x="7148030" y="3172286"/>
              <a:ext cx="26628" cy="25472"/>
            </a:xfrm>
            <a:custGeom>
              <a:avLst/>
              <a:gdLst/>
              <a:ahLst/>
              <a:cxnLst/>
              <a:rect l="l" t="t" r="r" b="b"/>
              <a:pathLst>
                <a:path w="783" h="749" extrusionOk="0">
                  <a:moveTo>
                    <a:pt x="604" y="748"/>
                  </a:moveTo>
                  <a:cubicBezTo>
                    <a:pt x="714" y="748"/>
                    <a:pt x="782" y="570"/>
                    <a:pt x="714" y="468"/>
                  </a:cubicBezTo>
                  <a:lnTo>
                    <a:pt x="502" y="213"/>
                  </a:lnTo>
                  <a:cubicBezTo>
                    <a:pt x="460" y="179"/>
                    <a:pt x="426" y="145"/>
                    <a:pt x="392" y="111"/>
                  </a:cubicBezTo>
                  <a:cubicBezTo>
                    <a:pt x="324" y="43"/>
                    <a:pt x="290" y="43"/>
                    <a:pt x="213" y="43"/>
                  </a:cubicBezTo>
                  <a:cubicBezTo>
                    <a:pt x="213" y="1"/>
                    <a:pt x="179" y="1"/>
                    <a:pt x="179" y="1"/>
                  </a:cubicBezTo>
                  <a:cubicBezTo>
                    <a:pt x="111" y="1"/>
                    <a:pt x="1" y="77"/>
                    <a:pt x="35" y="145"/>
                  </a:cubicBezTo>
                  <a:cubicBezTo>
                    <a:pt x="77" y="213"/>
                    <a:pt x="77" y="256"/>
                    <a:pt x="111" y="324"/>
                  </a:cubicBezTo>
                  <a:cubicBezTo>
                    <a:pt x="145" y="358"/>
                    <a:pt x="179" y="392"/>
                    <a:pt x="213" y="468"/>
                  </a:cubicBezTo>
                  <a:cubicBezTo>
                    <a:pt x="324" y="536"/>
                    <a:pt x="392" y="604"/>
                    <a:pt x="502" y="680"/>
                  </a:cubicBezTo>
                  <a:cubicBezTo>
                    <a:pt x="536" y="714"/>
                    <a:pt x="570" y="748"/>
                    <a:pt x="604" y="7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5" name="Google Shape;1145;p32"/>
            <p:cNvSpPr/>
            <p:nvPr/>
          </p:nvSpPr>
          <p:spPr>
            <a:xfrm>
              <a:off x="7113070" y="3184426"/>
              <a:ext cx="9862" cy="14487"/>
            </a:xfrm>
            <a:custGeom>
              <a:avLst/>
              <a:gdLst/>
              <a:ahLst/>
              <a:cxnLst/>
              <a:rect l="l" t="t" r="r" b="b"/>
              <a:pathLst>
                <a:path w="290" h="426" extrusionOk="0">
                  <a:moveTo>
                    <a:pt x="145" y="425"/>
                  </a:moveTo>
                  <a:cubicBezTo>
                    <a:pt x="213" y="425"/>
                    <a:pt x="290" y="391"/>
                    <a:pt x="290" y="281"/>
                  </a:cubicBezTo>
                  <a:cubicBezTo>
                    <a:pt x="256" y="247"/>
                    <a:pt x="256" y="179"/>
                    <a:pt x="256" y="145"/>
                  </a:cubicBezTo>
                  <a:cubicBezTo>
                    <a:pt x="213" y="111"/>
                    <a:pt x="213" y="35"/>
                    <a:pt x="179" y="1"/>
                  </a:cubicBezTo>
                  <a:lnTo>
                    <a:pt x="111" y="1"/>
                  </a:lnTo>
                  <a:cubicBezTo>
                    <a:pt x="77" y="1"/>
                    <a:pt x="43" y="1"/>
                    <a:pt x="1" y="35"/>
                  </a:cubicBezTo>
                  <a:lnTo>
                    <a:pt x="1" y="213"/>
                  </a:lnTo>
                  <a:cubicBezTo>
                    <a:pt x="43" y="247"/>
                    <a:pt x="43" y="323"/>
                    <a:pt x="43" y="357"/>
                  </a:cubicBezTo>
                  <a:cubicBezTo>
                    <a:pt x="77" y="425"/>
                    <a:pt x="111" y="425"/>
                    <a:pt x="145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6" name="Google Shape;1146;p32"/>
            <p:cNvSpPr/>
            <p:nvPr/>
          </p:nvSpPr>
          <p:spPr>
            <a:xfrm>
              <a:off x="7144561" y="3243361"/>
              <a:ext cx="17956" cy="17072"/>
            </a:xfrm>
            <a:custGeom>
              <a:avLst/>
              <a:gdLst/>
              <a:ahLst/>
              <a:cxnLst/>
              <a:rect l="l" t="t" r="r" b="b"/>
              <a:pathLst>
                <a:path w="528" h="502" extrusionOk="0">
                  <a:moveTo>
                    <a:pt x="392" y="502"/>
                  </a:moveTo>
                  <a:cubicBezTo>
                    <a:pt x="460" y="502"/>
                    <a:pt x="528" y="425"/>
                    <a:pt x="460" y="357"/>
                  </a:cubicBezTo>
                  <a:cubicBezTo>
                    <a:pt x="426" y="289"/>
                    <a:pt x="349" y="213"/>
                    <a:pt x="281" y="145"/>
                  </a:cubicBezTo>
                  <a:cubicBezTo>
                    <a:pt x="247" y="77"/>
                    <a:pt x="179" y="1"/>
                    <a:pt x="69" y="1"/>
                  </a:cubicBezTo>
                  <a:lnTo>
                    <a:pt x="69" y="1"/>
                  </a:lnTo>
                  <a:cubicBezTo>
                    <a:pt x="35" y="1"/>
                    <a:pt x="1" y="1"/>
                    <a:pt x="1" y="34"/>
                  </a:cubicBezTo>
                  <a:cubicBezTo>
                    <a:pt x="1" y="145"/>
                    <a:pt x="35" y="213"/>
                    <a:pt x="103" y="289"/>
                  </a:cubicBezTo>
                  <a:cubicBezTo>
                    <a:pt x="179" y="357"/>
                    <a:pt x="247" y="425"/>
                    <a:pt x="315" y="459"/>
                  </a:cubicBezTo>
                  <a:cubicBezTo>
                    <a:pt x="315" y="502"/>
                    <a:pt x="349" y="502"/>
                    <a:pt x="392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7" name="Google Shape;1147;p32"/>
            <p:cNvSpPr/>
            <p:nvPr/>
          </p:nvSpPr>
          <p:spPr>
            <a:xfrm>
              <a:off x="7193974" y="3268799"/>
              <a:ext cx="16800" cy="14453"/>
            </a:xfrm>
            <a:custGeom>
              <a:avLst/>
              <a:gdLst/>
              <a:ahLst/>
              <a:cxnLst/>
              <a:rect l="l" t="t" r="r" b="b"/>
              <a:pathLst>
                <a:path w="494" h="425" extrusionOk="0">
                  <a:moveTo>
                    <a:pt x="383" y="425"/>
                  </a:moveTo>
                  <a:cubicBezTo>
                    <a:pt x="425" y="425"/>
                    <a:pt x="459" y="391"/>
                    <a:pt x="459" y="348"/>
                  </a:cubicBezTo>
                  <a:cubicBezTo>
                    <a:pt x="493" y="314"/>
                    <a:pt x="493" y="246"/>
                    <a:pt x="425" y="212"/>
                  </a:cubicBezTo>
                  <a:cubicBezTo>
                    <a:pt x="383" y="178"/>
                    <a:pt x="315" y="136"/>
                    <a:pt x="281" y="68"/>
                  </a:cubicBezTo>
                  <a:cubicBezTo>
                    <a:pt x="213" y="34"/>
                    <a:pt x="170" y="0"/>
                    <a:pt x="102" y="0"/>
                  </a:cubicBezTo>
                  <a:lnTo>
                    <a:pt x="68" y="0"/>
                  </a:lnTo>
                  <a:cubicBezTo>
                    <a:pt x="34" y="34"/>
                    <a:pt x="0" y="68"/>
                    <a:pt x="0" y="102"/>
                  </a:cubicBezTo>
                  <a:cubicBezTo>
                    <a:pt x="0" y="212"/>
                    <a:pt x="68" y="246"/>
                    <a:pt x="136" y="280"/>
                  </a:cubicBezTo>
                  <a:cubicBezTo>
                    <a:pt x="213" y="314"/>
                    <a:pt x="247" y="348"/>
                    <a:pt x="315" y="391"/>
                  </a:cubicBezTo>
                  <a:cubicBezTo>
                    <a:pt x="349" y="425"/>
                    <a:pt x="349" y="425"/>
                    <a:pt x="383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8" name="Google Shape;1148;p32"/>
            <p:cNvSpPr/>
            <p:nvPr/>
          </p:nvSpPr>
          <p:spPr>
            <a:xfrm>
              <a:off x="7107323" y="3267643"/>
              <a:ext cx="30063" cy="20234"/>
            </a:xfrm>
            <a:custGeom>
              <a:avLst/>
              <a:gdLst/>
              <a:ahLst/>
              <a:cxnLst/>
              <a:rect l="l" t="t" r="r" b="b"/>
              <a:pathLst>
                <a:path w="884" h="595" extrusionOk="0">
                  <a:moveTo>
                    <a:pt x="739" y="595"/>
                  </a:moveTo>
                  <a:cubicBezTo>
                    <a:pt x="807" y="595"/>
                    <a:pt x="883" y="459"/>
                    <a:pt x="773" y="382"/>
                  </a:cubicBezTo>
                  <a:cubicBezTo>
                    <a:pt x="705" y="314"/>
                    <a:pt x="595" y="246"/>
                    <a:pt x="493" y="170"/>
                  </a:cubicBezTo>
                  <a:cubicBezTo>
                    <a:pt x="382" y="102"/>
                    <a:pt x="280" y="0"/>
                    <a:pt x="170" y="0"/>
                  </a:cubicBezTo>
                  <a:lnTo>
                    <a:pt x="170" y="0"/>
                  </a:lnTo>
                  <a:cubicBezTo>
                    <a:pt x="68" y="0"/>
                    <a:pt x="0" y="68"/>
                    <a:pt x="68" y="136"/>
                  </a:cubicBezTo>
                  <a:cubicBezTo>
                    <a:pt x="102" y="246"/>
                    <a:pt x="246" y="314"/>
                    <a:pt x="348" y="382"/>
                  </a:cubicBezTo>
                  <a:cubicBezTo>
                    <a:pt x="459" y="459"/>
                    <a:pt x="561" y="527"/>
                    <a:pt x="671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9" name="Google Shape;1149;p32"/>
            <p:cNvSpPr/>
            <p:nvPr/>
          </p:nvSpPr>
          <p:spPr>
            <a:xfrm>
              <a:off x="7050701" y="3203777"/>
              <a:ext cx="26322" cy="20541"/>
            </a:xfrm>
            <a:custGeom>
              <a:avLst/>
              <a:gdLst/>
              <a:ahLst/>
              <a:cxnLst/>
              <a:rect l="l" t="t" r="r" b="b"/>
              <a:pathLst>
                <a:path w="774" h="604" extrusionOk="0">
                  <a:moveTo>
                    <a:pt x="637" y="604"/>
                  </a:moveTo>
                  <a:cubicBezTo>
                    <a:pt x="705" y="604"/>
                    <a:pt x="773" y="493"/>
                    <a:pt x="705" y="391"/>
                  </a:cubicBezTo>
                  <a:cubicBezTo>
                    <a:pt x="637" y="315"/>
                    <a:pt x="527" y="213"/>
                    <a:pt x="459" y="137"/>
                  </a:cubicBezTo>
                  <a:cubicBezTo>
                    <a:pt x="348" y="69"/>
                    <a:pt x="280" y="1"/>
                    <a:pt x="178" y="1"/>
                  </a:cubicBezTo>
                  <a:lnTo>
                    <a:pt x="102" y="1"/>
                  </a:lnTo>
                  <a:cubicBezTo>
                    <a:pt x="68" y="35"/>
                    <a:pt x="34" y="69"/>
                    <a:pt x="34" y="137"/>
                  </a:cubicBezTo>
                  <a:cubicBezTo>
                    <a:pt x="0" y="247"/>
                    <a:pt x="136" y="315"/>
                    <a:pt x="246" y="391"/>
                  </a:cubicBezTo>
                  <a:cubicBezTo>
                    <a:pt x="348" y="459"/>
                    <a:pt x="459" y="527"/>
                    <a:pt x="561" y="6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0" name="Google Shape;1150;p32"/>
            <p:cNvSpPr/>
            <p:nvPr/>
          </p:nvSpPr>
          <p:spPr>
            <a:xfrm>
              <a:off x="7090251" y="3226596"/>
              <a:ext cx="19384" cy="12175"/>
            </a:xfrm>
            <a:custGeom>
              <a:avLst/>
              <a:gdLst/>
              <a:ahLst/>
              <a:cxnLst/>
              <a:rect l="l" t="t" r="r" b="b"/>
              <a:pathLst>
                <a:path w="570" h="358" extrusionOk="0">
                  <a:moveTo>
                    <a:pt x="426" y="358"/>
                  </a:moveTo>
                  <a:cubicBezTo>
                    <a:pt x="502" y="358"/>
                    <a:pt x="570" y="281"/>
                    <a:pt x="502" y="247"/>
                  </a:cubicBezTo>
                  <a:cubicBezTo>
                    <a:pt x="426" y="179"/>
                    <a:pt x="358" y="145"/>
                    <a:pt x="290" y="69"/>
                  </a:cubicBezTo>
                  <a:cubicBezTo>
                    <a:pt x="213" y="35"/>
                    <a:pt x="145" y="1"/>
                    <a:pt x="77" y="1"/>
                  </a:cubicBezTo>
                  <a:lnTo>
                    <a:pt x="77" y="1"/>
                  </a:lnTo>
                  <a:cubicBezTo>
                    <a:pt x="35" y="1"/>
                    <a:pt x="1" y="35"/>
                    <a:pt x="1" y="69"/>
                  </a:cubicBezTo>
                  <a:cubicBezTo>
                    <a:pt x="77" y="213"/>
                    <a:pt x="290" y="281"/>
                    <a:pt x="392" y="3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1" name="Google Shape;1151;p32"/>
            <p:cNvSpPr/>
            <p:nvPr/>
          </p:nvSpPr>
          <p:spPr>
            <a:xfrm>
              <a:off x="7030160" y="3242205"/>
              <a:ext cx="32409" cy="15643"/>
            </a:xfrm>
            <a:custGeom>
              <a:avLst/>
              <a:gdLst/>
              <a:ahLst/>
              <a:cxnLst/>
              <a:rect l="l" t="t" r="r" b="b"/>
              <a:pathLst>
                <a:path w="953" h="460" extrusionOk="0">
                  <a:moveTo>
                    <a:pt x="816" y="459"/>
                  </a:moveTo>
                  <a:cubicBezTo>
                    <a:pt x="884" y="459"/>
                    <a:pt x="952" y="391"/>
                    <a:pt x="884" y="323"/>
                  </a:cubicBezTo>
                  <a:cubicBezTo>
                    <a:pt x="782" y="213"/>
                    <a:pt x="638" y="179"/>
                    <a:pt x="494" y="111"/>
                  </a:cubicBezTo>
                  <a:cubicBezTo>
                    <a:pt x="392" y="35"/>
                    <a:pt x="281" y="1"/>
                    <a:pt x="179" y="1"/>
                  </a:cubicBezTo>
                  <a:lnTo>
                    <a:pt x="103" y="1"/>
                  </a:lnTo>
                  <a:cubicBezTo>
                    <a:pt x="1" y="35"/>
                    <a:pt x="1" y="145"/>
                    <a:pt x="35" y="213"/>
                  </a:cubicBezTo>
                  <a:cubicBezTo>
                    <a:pt x="145" y="323"/>
                    <a:pt x="281" y="323"/>
                    <a:pt x="392" y="357"/>
                  </a:cubicBezTo>
                  <a:cubicBezTo>
                    <a:pt x="528" y="391"/>
                    <a:pt x="672" y="459"/>
                    <a:pt x="782" y="4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2" name="Google Shape;1152;p32"/>
            <p:cNvSpPr/>
            <p:nvPr/>
          </p:nvSpPr>
          <p:spPr>
            <a:xfrm>
              <a:off x="7013428" y="3277165"/>
              <a:ext cx="30063" cy="10712"/>
            </a:xfrm>
            <a:custGeom>
              <a:avLst/>
              <a:gdLst/>
              <a:ahLst/>
              <a:cxnLst/>
              <a:rect l="l" t="t" r="r" b="b"/>
              <a:pathLst>
                <a:path w="884" h="315" extrusionOk="0">
                  <a:moveTo>
                    <a:pt x="773" y="315"/>
                  </a:moveTo>
                  <a:cubicBezTo>
                    <a:pt x="884" y="315"/>
                    <a:pt x="884" y="145"/>
                    <a:pt x="773" y="102"/>
                  </a:cubicBezTo>
                  <a:cubicBezTo>
                    <a:pt x="671" y="68"/>
                    <a:pt x="527" y="34"/>
                    <a:pt x="382" y="34"/>
                  </a:cubicBezTo>
                  <a:cubicBezTo>
                    <a:pt x="314" y="0"/>
                    <a:pt x="281" y="0"/>
                    <a:pt x="213" y="0"/>
                  </a:cubicBezTo>
                  <a:cubicBezTo>
                    <a:pt x="170" y="0"/>
                    <a:pt x="102" y="0"/>
                    <a:pt x="68" y="34"/>
                  </a:cubicBezTo>
                  <a:cubicBezTo>
                    <a:pt x="0" y="68"/>
                    <a:pt x="0" y="145"/>
                    <a:pt x="34" y="179"/>
                  </a:cubicBezTo>
                  <a:cubicBezTo>
                    <a:pt x="136" y="247"/>
                    <a:pt x="247" y="247"/>
                    <a:pt x="348" y="281"/>
                  </a:cubicBezTo>
                  <a:cubicBezTo>
                    <a:pt x="493" y="281"/>
                    <a:pt x="637" y="315"/>
                    <a:pt x="739" y="3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3" name="Google Shape;1153;p32"/>
            <p:cNvSpPr/>
            <p:nvPr/>
          </p:nvSpPr>
          <p:spPr>
            <a:xfrm>
              <a:off x="7066276" y="3301140"/>
              <a:ext cx="28940" cy="12175"/>
            </a:xfrm>
            <a:custGeom>
              <a:avLst/>
              <a:gdLst/>
              <a:ahLst/>
              <a:cxnLst/>
              <a:rect l="l" t="t" r="r" b="b"/>
              <a:pathLst>
                <a:path w="851" h="358" extrusionOk="0">
                  <a:moveTo>
                    <a:pt x="706" y="357"/>
                  </a:moveTo>
                  <a:cubicBezTo>
                    <a:pt x="816" y="357"/>
                    <a:pt x="850" y="179"/>
                    <a:pt x="740" y="145"/>
                  </a:cubicBezTo>
                  <a:cubicBezTo>
                    <a:pt x="638" y="111"/>
                    <a:pt x="527" y="111"/>
                    <a:pt x="425" y="77"/>
                  </a:cubicBezTo>
                  <a:cubicBezTo>
                    <a:pt x="315" y="34"/>
                    <a:pt x="247" y="0"/>
                    <a:pt x="179" y="0"/>
                  </a:cubicBezTo>
                  <a:lnTo>
                    <a:pt x="103" y="0"/>
                  </a:lnTo>
                  <a:cubicBezTo>
                    <a:pt x="1" y="34"/>
                    <a:pt x="1" y="145"/>
                    <a:pt x="35" y="213"/>
                  </a:cubicBezTo>
                  <a:cubicBezTo>
                    <a:pt x="145" y="289"/>
                    <a:pt x="247" y="289"/>
                    <a:pt x="358" y="323"/>
                  </a:cubicBezTo>
                  <a:cubicBezTo>
                    <a:pt x="493" y="323"/>
                    <a:pt x="604" y="357"/>
                    <a:pt x="706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4" name="Google Shape;1154;p32"/>
            <p:cNvSpPr/>
            <p:nvPr/>
          </p:nvSpPr>
          <p:spPr>
            <a:xfrm>
              <a:off x="7120314" y="3338412"/>
              <a:ext cx="28906" cy="14487"/>
            </a:xfrm>
            <a:custGeom>
              <a:avLst/>
              <a:gdLst/>
              <a:ahLst/>
              <a:cxnLst/>
              <a:rect l="l" t="t" r="r" b="b"/>
              <a:pathLst>
                <a:path w="850" h="426" extrusionOk="0">
                  <a:moveTo>
                    <a:pt x="637" y="425"/>
                  </a:moveTo>
                  <a:cubicBezTo>
                    <a:pt x="782" y="425"/>
                    <a:pt x="850" y="255"/>
                    <a:pt x="714" y="179"/>
                  </a:cubicBezTo>
                  <a:cubicBezTo>
                    <a:pt x="569" y="111"/>
                    <a:pt x="357" y="0"/>
                    <a:pt x="179" y="0"/>
                  </a:cubicBezTo>
                  <a:lnTo>
                    <a:pt x="43" y="0"/>
                  </a:lnTo>
                  <a:cubicBezTo>
                    <a:pt x="0" y="43"/>
                    <a:pt x="0" y="77"/>
                    <a:pt x="0" y="111"/>
                  </a:cubicBezTo>
                  <a:cubicBezTo>
                    <a:pt x="145" y="323"/>
                    <a:pt x="425" y="357"/>
                    <a:pt x="637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5" name="Google Shape;1155;p32"/>
            <p:cNvSpPr/>
            <p:nvPr/>
          </p:nvSpPr>
          <p:spPr>
            <a:xfrm>
              <a:off x="7086783" y="3367285"/>
              <a:ext cx="26322" cy="13331"/>
            </a:xfrm>
            <a:custGeom>
              <a:avLst/>
              <a:gdLst/>
              <a:ahLst/>
              <a:cxnLst/>
              <a:rect l="l" t="t" r="r" b="b"/>
              <a:pathLst>
                <a:path w="774" h="392" extrusionOk="0">
                  <a:moveTo>
                    <a:pt x="528" y="392"/>
                  </a:moveTo>
                  <a:cubicBezTo>
                    <a:pt x="604" y="392"/>
                    <a:pt x="672" y="358"/>
                    <a:pt x="706" y="358"/>
                  </a:cubicBezTo>
                  <a:cubicBezTo>
                    <a:pt x="774" y="324"/>
                    <a:pt x="774" y="213"/>
                    <a:pt x="706" y="179"/>
                  </a:cubicBezTo>
                  <a:cubicBezTo>
                    <a:pt x="638" y="111"/>
                    <a:pt x="494" y="111"/>
                    <a:pt x="392" y="77"/>
                  </a:cubicBezTo>
                  <a:cubicBezTo>
                    <a:pt x="315" y="43"/>
                    <a:pt x="213" y="1"/>
                    <a:pt x="137" y="1"/>
                  </a:cubicBezTo>
                  <a:lnTo>
                    <a:pt x="69" y="1"/>
                  </a:lnTo>
                  <a:cubicBezTo>
                    <a:pt x="35" y="1"/>
                    <a:pt x="1" y="77"/>
                    <a:pt x="35" y="111"/>
                  </a:cubicBezTo>
                  <a:cubicBezTo>
                    <a:pt x="69" y="256"/>
                    <a:pt x="179" y="324"/>
                    <a:pt x="315" y="358"/>
                  </a:cubicBezTo>
                  <a:cubicBezTo>
                    <a:pt x="392" y="358"/>
                    <a:pt x="460" y="392"/>
                    <a:pt x="528" y="3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6" name="Google Shape;1156;p32"/>
            <p:cNvSpPr/>
            <p:nvPr/>
          </p:nvSpPr>
          <p:spPr>
            <a:xfrm>
              <a:off x="7145718" y="3380582"/>
              <a:ext cx="22853" cy="18228"/>
            </a:xfrm>
            <a:custGeom>
              <a:avLst/>
              <a:gdLst/>
              <a:ahLst/>
              <a:cxnLst/>
              <a:rect l="l" t="t" r="r" b="b"/>
              <a:pathLst>
                <a:path w="672" h="536" extrusionOk="0">
                  <a:moveTo>
                    <a:pt x="528" y="536"/>
                  </a:moveTo>
                  <a:cubicBezTo>
                    <a:pt x="638" y="536"/>
                    <a:pt x="672" y="391"/>
                    <a:pt x="604" y="323"/>
                  </a:cubicBezTo>
                  <a:cubicBezTo>
                    <a:pt x="494" y="289"/>
                    <a:pt x="426" y="213"/>
                    <a:pt x="358" y="145"/>
                  </a:cubicBezTo>
                  <a:cubicBezTo>
                    <a:pt x="281" y="111"/>
                    <a:pt x="247" y="1"/>
                    <a:pt x="145" y="1"/>
                  </a:cubicBezTo>
                  <a:lnTo>
                    <a:pt x="145" y="1"/>
                  </a:lnTo>
                  <a:cubicBezTo>
                    <a:pt x="35" y="1"/>
                    <a:pt x="1" y="77"/>
                    <a:pt x="35" y="145"/>
                  </a:cubicBezTo>
                  <a:cubicBezTo>
                    <a:pt x="35" y="247"/>
                    <a:pt x="145" y="323"/>
                    <a:pt x="247" y="357"/>
                  </a:cubicBezTo>
                  <a:cubicBezTo>
                    <a:pt x="315" y="425"/>
                    <a:pt x="392" y="459"/>
                    <a:pt x="460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7" name="Google Shape;1157;p32"/>
            <p:cNvSpPr/>
            <p:nvPr/>
          </p:nvSpPr>
          <p:spPr>
            <a:xfrm>
              <a:off x="7178093" y="3420438"/>
              <a:ext cx="28906" cy="16800"/>
            </a:xfrm>
            <a:custGeom>
              <a:avLst/>
              <a:gdLst/>
              <a:ahLst/>
              <a:cxnLst/>
              <a:rect l="l" t="t" r="r" b="b"/>
              <a:pathLst>
                <a:path w="850" h="494" extrusionOk="0">
                  <a:moveTo>
                    <a:pt x="680" y="494"/>
                  </a:moveTo>
                  <a:cubicBezTo>
                    <a:pt x="816" y="494"/>
                    <a:pt x="850" y="349"/>
                    <a:pt x="748" y="281"/>
                  </a:cubicBezTo>
                  <a:cubicBezTo>
                    <a:pt x="637" y="213"/>
                    <a:pt x="535" y="137"/>
                    <a:pt x="425" y="103"/>
                  </a:cubicBezTo>
                  <a:cubicBezTo>
                    <a:pt x="323" y="35"/>
                    <a:pt x="255" y="1"/>
                    <a:pt x="145" y="1"/>
                  </a:cubicBezTo>
                  <a:lnTo>
                    <a:pt x="111" y="1"/>
                  </a:lnTo>
                  <a:cubicBezTo>
                    <a:pt x="43" y="1"/>
                    <a:pt x="0" y="103"/>
                    <a:pt x="43" y="179"/>
                  </a:cubicBezTo>
                  <a:cubicBezTo>
                    <a:pt x="77" y="281"/>
                    <a:pt x="213" y="315"/>
                    <a:pt x="323" y="349"/>
                  </a:cubicBezTo>
                  <a:cubicBezTo>
                    <a:pt x="425" y="392"/>
                    <a:pt x="535" y="460"/>
                    <a:pt x="680" y="4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8" name="Google Shape;1158;p32"/>
            <p:cNvSpPr/>
            <p:nvPr/>
          </p:nvSpPr>
          <p:spPr>
            <a:xfrm>
              <a:off x="7137352" y="3438360"/>
              <a:ext cx="31219" cy="14487"/>
            </a:xfrm>
            <a:custGeom>
              <a:avLst/>
              <a:gdLst/>
              <a:ahLst/>
              <a:cxnLst/>
              <a:rect l="l" t="t" r="r" b="b"/>
              <a:pathLst>
                <a:path w="918" h="426" extrusionOk="0">
                  <a:moveTo>
                    <a:pt x="740" y="425"/>
                  </a:moveTo>
                  <a:cubicBezTo>
                    <a:pt x="850" y="425"/>
                    <a:pt x="918" y="289"/>
                    <a:pt x="816" y="213"/>
                  </a:cubicBezTo>
                  <a:cubicBezTo>
                    <a:pt x="604" y="111"/>
                    <a:pt x="425" y="1"/>
                    <a:pt x="213" y="1"/>
                  </a:cubicBezTo>
                  <a:lnTo>
                    <a:pt x="136" y="1"/>
                  </a:lnTo>
                  <a:cubicBezTo>
                    <a:pt x="68" y="1"/>
                    <a:pt x="0" y="77"/>
                    <a:pt x="68" y="145"/>
                  </a:cubicBezTo>
                  <a:cubicBezTo>
                    <a:pt x="213" y="323"/>
                    <a:pt x="493" y="357"/>
                    <a:pt x="706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9" name="Google Shape;1159;p32"/>
            <p:cNvSpPr/>
            <p:nvPr/>
          </p:nvSpPr>
          <p:spPr>
            <a:xfrm>
              <a:off x="7116845" y="3404863"/>
              <a:ext cx="25166" cy="13025"/>
            </a:xfrm>
            <a:custGeom>
              <a:avLst/>
              <a:gdLst/>
              <a:ahLst/>
              <a:cxnLst/>
              <a:rect l="l" t="t" r="r" b="b"/>
              <a:pathLst>
                <a:path w="740" h="383" extrusionOk="0">
                  <a:moveTo>
                    <a:pt x="603" y="382"/>
                  </a:moveTo>
                  <a:cubicBezTo>
                    <a:pt x="705" y="382"/>
                    <a:pt x="739" y="280"/>
                    <a:pt x="671" y="212"/>
                  </a:cubicBezTo>
                  <a:cubicBezTo>
                    <a:pt x="569" y="170"/>
                    <a:pt x="459" y="102"/>
                    <a:pt x="391" y="68"/>
                  </a:cubicBezTo>
                  <a:cubicBezTo>
                    <a:pt x="281" y="34"/>
                    <a:pt x="179" y="0"/>
                    <a:pt x="102" y="0"/>
                  </a:cubicBezTo>
                  <a:lnTo>
                    <a:pt x="68" y="0"/>
                  </a:lnTo>
                  <a:cubicBezTo>
                    <a:pt x="34" y="0"/>
                    <a:pt x="0" y="68"/>
                    <a:pt x="34" y="102"/>
                  </a:cubicBezTo>
                  <a:cubicBezTo>
                    <a:pt x="102" y="170"/>
                    <a:pt x="213" y="212"/>
                    <a:pt x="281" y="246"/>
                  </a:cubicBezTo>
                  <a:cubicBezTo>
                    <a:pt x="391" y="280"/>
                    <a:pt x="459" y="314"/>
                    <a:pt x="569" y="3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0" name="Google Shape;1160;p32"/>
            <p:cNvSpPr/>
            <p:nvPr/>
          </p:nvSpPr>
          <p:spPr>
            <a:xfrm>
              <a:off x="7030160" y="3373372"/>
              <a:ext cx="31253" cy="18228"/>
            </a:xfrm>
            <a:custGeom>
              <a:avLst/>
              <a:gdLst/>
              <a:ahLst/>
              <a:cxnLst/>
              <a:rect l="l" t="t" r="r" b="b"/>
              <a:pathLst>
                <a:path w="919" h="536" extrusionOk="0">
                  <a:moveTo>
                    <a:pt x="740" y="535"/>
                  </a:moveTo>
                  <a:cubicBezTo>
                    <a:pt x="850" y="535"/>
                    <a:pt x="918" y="425"/>
                    <a:pt x="850" y="357"/>
                  </a:cubicBezTo>
                  <a:cubicBezTo>
                    <a:pt x="740" y="247"/>
                    <a:pt x="638" y="179"/>
                    <a:pt x="494" y="111"/>
                  </a:cubicBezTo>
                  <a:cubicBezTo>
                    <a:pt x="392" y="77"/>
                    <a:pt x="281" y="0"/>
                    <a:pt x="179" y="0"/>
                  </a:cubicBezTo>
                  <a:lnTo>
                    <a:pt x="103" y="0"/>
                  </a:lnTo>
                  <a:cubicBezTo>
                    <a:pt x="1" y="34"/>
                    <a:pt x="1" y="145"/>
                    <a:pt x="35" y="247"/>
                  </a:cubicBezTo>
                  <a:cubicBezTo>
                    <a:pt x="103" y="323"/>
                    <a:pt x="247" y="357"/>
                    <a:pt x="358" y="391"/>
                  </a:cubicBezTo>
                  <a:cubicBezTo>
                    <a:pt x="460" y="425"/>
                    <a:pt x="604" y="459"/>
                    <a:pt x="706" y="5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1" name="Google Shape;1161;p32"/>
            <p:cNvSpPr/>
            <p:nvPr/>
          </p:nvSpPr>
          <p:spPr>
            <a:xfrm>
              <a:off x="7020638" y="3332631"/>
              <a:ext cx="27478" cy="17956"/>
            </a:xfrm>
            <a:custGeom>
              <a:avLst/>
              <a:gdLst/>
              <a:ahLst/>
              <a:cxnLst/>
              <a:rect l="l" t="t" r="r" b="b"/>
              <a:pathLst>
                <a:path w="808" h="528" extrusionOk="0">
                  <a:moveTo>
                    <a:pt x="672" y="527"/>
                  </a:moveTo>
                  <a:cubicBezTo>
                    <a:pt x="740" y="527"/>
                    <a:pt x="808" y="425"/>
                    <a:pt x="740" y="349"/>
                  </a:cubicBezTo>
                  <a:cubicBezTo>
                    <a:pt x="672" y="247"/>
                    <a:pt x="561" y="170"/>
                    <a:pt x="425" y="102"/>
                  </a:cubicBezTo>
                  <a:cubicBezTo>
                    <a:pt x="349" y="34"/>
                    <a:pt x="247" y="0"/>
                    <a:pt x="136" y="0"/>
                  </a:cubicBezTo>
                  <a:lnTo>
                    <a:pt x="102" y="0"/>
                  </a:lnTo>
                  <a:cubicBezTo>
                    <a:pt x="35" y="34"/>
                    <a:pt x="1" y="68"/>
                    <a:pt x="35" y="136"/>
                  </a:cubicBezTo>
                  <a:cubicBezTo>
                    <a:pt x="69" y="247"/>
                    <a:pt x="213" y="281"/>
                    <a:pt x="315" y="315"/>
                  </a:cubicBezTo>
                  <a:cubicBezTo>
                    <a:pt x="425" y="383"/>
                    <a:pt x="527" y="459"/>
                    <a:pt x="595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2" name="Google Shape;1162;p32"/>
            <p:cNvSpPr/>
            <p:nvPr/>
          </p:nvSpPr>
          <p:spPr>
            <a:xfrm>
              <a:off x="6897871" y="3472164"/>
              <a:ext cx="505590" cy="361126"/>
            </a:xfrm>
            <a:custGeom>
              <a:avLst/>
              <a:gdLst/>
              <a:ahLst/>
              <a:cxnLst/>
              <a:rect l="l" t="t" r="r" b="b"/>
              <a:pathLst>
                <a:path w="14867" h="10619" extrusionOk="0">
                  <a:moveTo>
                    <a:pt x="8631" y="10619"/>
                  </a:moveTo>
                  <a:cubicBezTo>
                    <a:pt x="9268" y="10619"/>
                    <a:pt x="9982" y="10407"/>
                    <a:pt x="10789" y="9837"/>
                  </a:cubicBezTo>
                  <a:cubicBezTo>
                    <a:pt x="14866" y="7009"/>
                    <a:pt x="11426" y="705"/>
                    <a:pt x="11426" y="705"/>
                  </a:cubicBezTo>
                  <a:cubicBezTo>
                    <a:pt x="11426" y="705"/>
                    <a:pt x="9022" y="0"/>
                    <a:pt x="6584" y="0"/>
                  </a:cubicBezTo>
                  <a:cubicBezTo>
                    <a:pt x="4494" y="0"/>
                    <a:pt x="2370" y="527"/>
                    <a:pt x="1623" y="2438"/>
                  </a:cubicBezTo>
                  <a:cubicBezTo>
                    <a:pt x="0" y="6618"/>
                    <a:pt x="5165" y="7153"/>
                    <a:pt x="5165" y="7153"/>
                  </a:cubicBezTo>
                  <a:cubicBezTo>
                    <a:pt x="5165" y="7153"/>
                    <a:pt x="6159" y="10619"/>
                    <a:pt x="8631" y="106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3" name="Google Shape;1163;p32"/>
            <p:cNvSpPr/>
            <p:nvPr/>
          </p:nvSpPr>
          <p:spPr>
            <a:xfrm>
              <a:off x="7151236" y="3614281"/>
              <a:ext cx="28906" cy="26322"/>
            </a:xfrm>
            <a:custGeom>
              <a:avLst/>
              <a:gdLst/>
              <a:ahLst/>
              <a:cxnLst/>
              <a:rect l="l" t="t" r="r" b="b"/>
              <a:pathLst>
                <a:path w="850" h="774" extrusionOk="0">
                  <a:moveTo>
                    <a:pt x="68" y="774"/>
                  </a:moveTo>
                  <a:cubicBezTo>
                    <a:pt x="68" y="774"/>
                    <a:pt x="102" y="774"/>
                    <a:pt x="102" y="740"/>
                  </a:cubicBezTo>
                  <a:cubicBezTo>
                    <a:pt x="391" y="638"/>
                    <a:pt x="603" y="426"/>
                    <a:pt x="782" y="213"/>
                  </a:cubicBezTo>
                  <a:cubicBezTo>
                    <a:pt x="850" y="137"/>
                    <a:pt x="782" y="1"/>
                    <a:pt x="705" y="1"/>
                  </a:cubicBezTo>
                  <a:cubicBezTo>
                    <a:pt x="671" y="1"/>
                    <a:pt x="671" y="1"/>
                    <a:pt x="637" y="35"/>
                  </a:cubicBezTo>
                  <a:cubicBezTo>
                    <a:pt x="391" y="213"/>
                    <a:pt x="179" y="383"/>
                    <a:pt x="34" y="672"/>
                  </a:cubicBezTo>
                  <a:cubicBezTo>
                    <a:pt x="0" y="706"/>
                    <a:pt x="34" y="774"/>
                    <a:pt x="68" y="7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4" name="Google Shape;1164;p32"/>
            <p:cNvSpPr/>
            <p:nvPr/>
          </p:nvSpPr>
          <p:spPr>
            <a:xfrm>
              <a:off x="7109033" y="3624994"/>
              <a:ext cx="24043" cy="14453"/>
            </a:xfrm>
            <a:custGeom>
              <a:avLst/>
              <a:gdLst/>
              <a:ahLst/>
              <a:cxnLst/>
              <a:rect l="l" t="t" r="r" b="b"/>
              <a:pathLst>
                <a:path w="707" h="425" extrusionOk="0">
                  <a:moveTo>
                    <a:pt x="111" y="425"/>
                  </a:moveTo>
                  <a:cubicBezTo>
                    <a:pt x="145" y="425"/>
                    <a:pt x="145" y="425"/>
                    <a:pt x="145" y="391"/>
                  </a:cubicBezTo>
                  <a:cubicBezTo>
                    <a:pt x="179" y="391"/>
                    <a:pt x="247" y="357"/>
                    <a:pt x="281" y="357"/>
                  </a:cubicBezTo>
                  <a:cubicBezTo>
                    <a:pt x="324" y="323"/>
                    <a:pt x="358" y="281"/>
                    <a:pt x="392" y="281"/>
                  </a:cubicBezTo>
                  <a:cubicBezTo>
                    <a:pt x="460" y="213"/>
                    <a:pt x="536" y="179"/>
                    <a:pt x="604" y="145"/>
                  </a:cubicBezTo>
                  <a:cubicBezTo>
                    <a:pt x="706" y="111"/>
                    <a:pt x="638" y="0"/>
                    <a:pt x="570" y="0"/>
                  </a:cubicBezTo>
                  <a:lnTo>
                    <a:pt x="570" y="0"/>
                  </a:lnTo>
                  <a:cubicBezTo>
                    <a:pt x="460" y="0"/>
                    <a:pt x="358" y="34"/>
                    <a:pt x="281" y="68"/>
                  </a:cubicBezTo>
                  <a:cubicBezTo>
                    <a:pt x="247" y="111"/>
                    <a:pt x="179" y="111"/>
                    <a:pt x="145" y="145"/>
                  </a:cubicBezTo>
                  <a:cubicBezTo>
                    <a:pt x="111" y="179"/>
                    <a:pt x="69" y="213"/>
                    <a:pt x="35" y="247"/>
                  </a:cubicBezTo>
                  <a:cubicBezTo>
                    <a:pt x="1" y="323"/>
                    <a:pt x="35" y="425"/>
                    <a:pt x="111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5" name="Google Shape;1165;p32"/>
            <p:cNvSpPr/>
            <p:nvPr/>
          </p:nvSpPr>
          <p:spPr>
            <a:xfrm>
              <a:off x="7127261" y="3656178"/>
              <a:ext cx="21697" cy="26628"/>
            </a:xfrm>
            <a:custGeom>
              <a:avLst/>
              <a:gdLst/>
              <a:ahLst/>
              <a:cxnLst/>
              <a:rect l="l" t="t" r="r" b="b"/>
              <a:pathLst>
                <a:path w="638" h="783" extrusionOk="0">
                  <a:moveTo>
                    <a:pt x="136" y="782"/>
                  </a:moveTo>
                  <a:lnTo>
                    <a:pt x="170" y="748"/>
                  </a:lnTo>
                  <a:cubicBezTo>
                    <a:pt x="280" y="680"/>
                    <a:pt x="314" y="570"/>
                    <a:pt x="382" y="468"/>
                  </a:cubicBezTo>
                  <a:cubicBezTo>
                    <a:pt x="459" y="357"/>
                    <a:pt x="527" y="255"/>
                    <a:pt x="595" y="145"/>
                  </a:cubicBezTo>
                  <a:cubicBezTo>
                    <a:pt x="637" y="43"/>
                    <a:pt x="561" y="1"/>
                    <a:pt x="493" y="1"/>
                  </a:cubicBezTo>
                  <a:lnTo>
                    <a:pt x="425" y="1"/>
                  </a:lnTo>
                  <a:cubicBezTo>
                    <a:pt x="314" y="111"/>
                    <a:pt x="212" y="179"/>
                    <a:pt x="170" y="289"/>
                  </a:cubicBezTo>
                  <a:cubicBezTo>
                    <a:pt x="102" y="391"/>
                    <a:pt x="0" y="536"/>
                    <a:pt x="34" y="680"/>
                  </a:cubicBezTo>
                  <a:cubicBezTo>
                    <a:pt x="34" y="714"/>
                    <a:pt x="68" y="782"/>
                    <a:pt x="136" y="7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6" name="Google Shape;1166;p32"/>
            <p:cNvSpPr/>
            <p:nvPr/>
          </p:nvSpPr>
          <p:spPr>
            <a:xfrm>
              <a:off x="7092301" y="3656178"/>
              <a:ext cx="20541" cy="15916"/>
            </a:xfrm>
            <a:custGeom>
              <a:avLst/>
              <a:gdLst/>
              <a:ahLst/>
              <a:cxnLst/>
              <a:rect l="l" t="t" r="r" b="b"/>
              <a:pathLst>
                <a:path w="604" h="468" extrusionOk="0">
                  <a:moveTo>
                    <a:pt x="102" y="468"/>
                  </a:moveTo>
                  <a:cubicBezTo>
                    <a:pt x="213" y="468"/>
                    <a:pt x="281" y="391"/>
                    <a:pt x="349" y="323"/>
                  </a:cubicBezTo>
                  <a:cubicBezTo>
                    <a:pt x="425" y="289"/>
                    <a:pt x="493" y="213"/>
                    <a:pt x="561" y="111"/>
                  </a:cubicBezTo>
                  <a:cubicBezTo>
                    <a:pt x="603" y="77"/>
                    <a:pt x="561" y="43"/>
                    <a:pt x="527" y="1"/>
                  </a:cubicBezTo>
                  <a:lnTo>
                    <a:pt x="493" y="1"/>
                  </a:lnTo>
                  <a:lnTo>
                    <a:pt x="425" y="1"/>
                  </a:lnTo>
                  <a:cubicBezTo>
                    <a:pt x="349" y="77"/>
                    <a:pt x="281" y="111"/>
                    <a:pt x="213" y="179"/>
                  </a:cubicBezTo>
                  <a:cubicBezTo>
                    <a:pt x="136" y="213"/>
                    <a:pt x="68" y="255"/>
                    <a:pt x="0" y="323"/>
                  </a:cubicBezTo>
                  <a:cubicBezTo>
                    <a:pt x="0" y="391"/>
                    <a:pt x="34" y="468"/>
                    <a:pt x="102" y="4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7" name="Google Shape;1167;p32"/>
            <p:cNvSpPr/>
            <p:nvPr/>
          </p:nvSpPr>
          <p:spPr>
            <a:xfrm>
              <a:off x="7055029" y="3646656"/>
              <a:ext cx="28906" cy="14487"/>
            </a:xfrm>
            <a:custGeom>
              <a:avLst/>
              <a:gdLst/>
              <a:ahLst/>
              <a:cxnLst/>
              <a:rect l="l" t="t" r="r" b="b"/>
              <a:pathLst>
                <a:path w="850" h="426" extrusionOk="0">
                  <a:moveTo>
                    <a:pt x="102" y="425"/>
                  </a:moveTo>
                  <a:lnTo>
                    <a:pt x="102" y="425"/>
                  </a:lnTo>
                  <a:lnTo>
                    <a:pt x="281" y="425"/>
                  </a:lnTo>
                  <a:lnTo>
                    <a:pt x="315" y="391"/>
                  </a:lnTo>
                  <a:lnTo>
                    <a:pt x="349" y="425"/>
                  </a:lnTo>
                  <a:cubicBezTo>
                    <a:pt x="383" y="425"/>
                    <a:pt x="383" y="391"/>
                    <a:pt x="425" y="391"/>
                  </a:cubicBezTo>
                  <a:cubicBezTo>
                    <a:pt x="459" y="391"/>
                    <a:pt x="527" y="357"/>
                    <a:pt x="561" y="323"/>
                  </a:cubicBezTo>
                  <a:cubicBezTo>
                    <a:pt x="638" y="281"/>
                    <a:pt x="705" y="281"/>
                    <a:pt x="739" y="213"/>
                  </a:cubicBezTo>
                  <a:cubicBezTo>
                    <a:pt x="850" y="145"/>
                    <a:pt x="807" y="0"/>
                    <a:pt x="705" y="0"/>
                  </a:cubicBezTo>
                  <a:cubicBezTo>
                    <a:pt x="561" y="0"/>
                    <a:pt x="383" y="0"/>
                    <a:pt x="281" y="68"/>
                  </a:cubicBezTo>
                  <a:cubicBezTo>
                    <a:pt x="247" y="111"/>
                    <a:pt x="213" y="145"/>
                    <a:pt x="170" y="179"/>
                  </a:cubicBezTo>
                  <a:cubicBezTo>
                    <a:pt x="102" y="213"/>
                    <a:pt x="68" y="281"/>
                    <a:pt x="34" y="323"/>
                  </a:cubicBezTo>
                  <a:cubicBezTo>
                    <a:pt x="0" y="357"/>
                    <a:pt x="34" y="425"/>
                    <a:pt x="102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8" name="Google Shape;1168;p32"/>
            <p:cNvSpPr/>
            <p:nvPr/>
          </p:nvSpPr>
          <p:spPr>
            <a:xfrm>
              <a:off x="7089683" y="3687669"/>
              <a:ext cx="17072" cy="14487"/>
            </a:xfrm>
            <a:custGeom>
              <a:avLst/>
              <a:gdLst/>
              <a:ahLst/>
              <a:cxnLst/>
              <a:rect l="l" t="t" r="r" b="b"/>
              <a:pathLst>
                <a:path w="502" h="426" extrusionOk="0">
                  <a:moveTo>
                    <a:pt x="179" y="425"/>
                  </a:moveTo>
                  <a:cubicBezTo>
                    <a:pt x="213" y="425"/>
                    <a:pt x="256" y="425"/>
                    <a:pt x="256" y="391"/>
                  </a:cubicBezTo>
                  <a:cubicBezTo>
                    <a:pt x="324" y="349"/>
                    <a:pt x="324" y="281"/>
                    <a:pt x="358" y="247"/>
                  </a:cubicBezTo>
                  <a:cubicBezTo>
                    <a:pt x="392" y="213"/>
                    <a:pt x="426" y="179"/>
                    <a:pt x="468" y="103"/>
                  </a:cubicBezTo>
                  <a:cubicBezTo>
                    <a:pt x="502" y="69"/>
                    <a:pt x="426" y="1"/>
                    <a:pt x="358" y="1"/>
                  </a:cubicBezTo>
                  <a:lnTo>
                    <a:pt x="324" y="1"/>
                  </a:lnTo>
                  <a:cubicBezTo>
                    <a:pt x="290" y="35"/>
                    <a:pt x="256" y="35"/>
                    <a:pt x="213" y="69"/>
                  </a:cubicBezTo>
                  <a:cubicBezTo>
                    <a:pt x="145" y="103"/>
                    <a:pt x="111" y="136"/>
                    <a:pt x="77" y="179"/>
                  </a:cubicBezTo>
                  <a:cubicBezTo>
                    <a:pt x="1" y="247"/>
                    <a:pt x="1" y="315"/>
                    <a:pt x="77" y="391"/>
                  </a:cubicBezTo>
                  <a:cubicBezTo>
                    <a:pt x="111" y="391"/>
                    <a:pt x="145" y="425"/>
                    <a:pt x="179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9" name="Google Shape;1169;p32"/>
            <p:cNvSpPr/>
            <p:nvPr/>
          </p:nvSpPr>
          <p:spPr>
            <a:xfrm>
              <a:off x="7104136" y="3716576"/>
              <a:ext cx="18228" cy="17922"/>
            </a:xfrm>
            <a:custGeom>
              <a:avLst/>
              <a:gdLst/>
              <a:ahLst/>
              <a:cxnLst/>
              <a:rect l="l" t="t" r="r" b="b"/>
              <a:pathLst>
                <a:path w="536" h="527" extrusionOk="0">
                  <a:moveTo>
                    <a:pt x="77" y="527"/>
                  </a:moveTo>
                  <a:lnTo>
                    <a:pt x="111" y="527"/>
                  </a:lnTo>
                  <a:lnTo>
                    <a:pt x="289" y="348"/>
                  </a:lnTo>
                  <a:cubicBezTo>
                    <a:pt x="357" y="314"/>
                    <a:pt x="425" y="212"/>
                    <a:pt x="468" y="136"/>
                  </a:cubicBezTo>
                  <a:cubicBezTo>
                    <a:pt x="536" y="102"/>
                    <a:pt x="502" y="0"/>
                    <a:pt x="391" y="0"/>
                  </a:cubicBezTo>
                  <a:lnTo>
                    <a:pt x="357" y="0"/>
                  </a:lnTo>
                  <a:cubicBezTo>
                    <a:pt x="289" y="68"/>
                    <a:pt x="179" y="102"/>
                    <a:pt x="111" y="178"/>
                  </a:cubicBezTo>
                  <a:cubicBezTo>
                    <a:pt x="77" y="280"/>
                    <a:pt x="43" y="348"/>
                    <a:pt x="1" y="425"/>
                  </a:cubicBezTo>
                  <a:cubicBezTo>
                    <a:pt x="1" y="493"/>
                    <a:pt x="43" y="527"/>
                    <a:pt x="77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0" name="Google Shape;1170;p32"/>
            <p:cNvSpPr/>
            <p:nvPr/>
          </p:nvSpPr>
          <p:spPr>
            <a:xfrm>
              <a:off x="7135627" y="3710488"/>
              <a:ext cx="17956" cy="28940"/>
            </a:xfrm>
            <a:custGeom>
              <a:avLst/>
              <a:gdLst/>
              <a:ahLst/>
              <a:cxnLst/>
              <a:rect l="l" t="t" r="r" b="b"/>
              <a:pathLst>
                <a:path w="528" h="851" extrusionOk="0">
                  <a:moveTo>
                    <a:pt x="136" y="850"/>
                  </a:moveTo>
                  <a:cubicBezTo>
                    <a:pt x="179" y="850"/>
                    <a:pt x="213" y="816"/>
                    <a:pt x="213" y="782"/>
                  </a:cubicBezTo>
                  <a:cubicBezTo>
                    <a:pt x="315" y="672"/>
                    <a:pt x="391" y="570"/>
                    <a:pt x="425" y="425"/>
                  </a:cubicBezTo>
                  <a:cubicBezTo>
                    <a:pt x="459" y="315"/>
                    <a:pt x="527" y="179"/>
                    <a:pt x="493" y="69"/>
                  </a:cubicBezTo>
                  <a:cubicBezTo>
                    <a:pt x="493" y="35"/>
                    <a:pt x="459" y="1"/>
                    <a:pt x="425" y="1"/>
                  </a:cubicBezTo>
                  <a:cubicBezTo>
                    <a:pt x="391" y="1"/>
                    <a:pt x="391" y="1"/>
                    <a:pt x="391" y="35"/>
                  </a:cubicBezTo>
                  <a:cubicBezTo>
                    <a:pt x="281" y="103"/>
                    <a:pt x="247" y="213"/>
                    <a:pt x="213" y="315"/>
                  </a:cubicBezTo>
                  <a:cubicBezTo>
                    <a:pt x="136" y="425"/>
                    <a:pt x="102" y="570"/>
                    <a:pt x="34" y="672"/>
                  </a:cubicBezTo>
                  <a:cubicBezTo>
                    <a:pt x="0" y="782"/>
                    <a:pt x="68" y="850"/>
                    <a:pt x="136" y="8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1" name="Google Shape;1171;p32"/>
            <p:cNvSpPr/>
            <p:nvPr/>
          </p:nvSpPr>
          <p:spPr>
            <a:xfrm>
              <a:off x="7130730" y="3773198"/>
              <a:ext cx="13297" cy="25166"/>
            </a:xfrm>
            <a:custGeom>
              <a:avLst/>
              <a:gdLst/>
              <a:ahLst/>
              <a:cxnLst/>
              <a:rect l="l" t="t" r="r" b="b"/>
              <a:pathLst>
                <a:path w="391" h="740" extrusionOk="0">
                  <a:moveTo>
                    <a:pt x="178" y="739"/>
                  </a:moveTo>
                  <a:lnTo>
                    <a:pt x="212" y="705"/>
                  </a:lnTo>
                  <a:cubicBezTo>
                    <a:pt x="391" y="595"/>
                    <a:pt x="391" y="314"/>
                    <a:pt x="357" y="102"/>
                  </a:cubicBezTo>
                  <a:cubicBezTo>
                    <a:pt x="357" y="68"/>
                    <a:pt x="280" y="0"/>
                    <a:pt x="246" y="0"/>
                  </a:cubicBezTo>
                  <a:cubicBezTo>
                    <a:pt x="212" y="0"/>
                    <a:pt x="178" y="34"/>
                    <a:pt x="144" y="102"/>
                  </a:cubicBezTo>
                  <a:cubicBezTo>
                    <a:pt x="110" y="170"/>
                    <a:pt x="110" y="280"/>
                    <a:pt x="68" y="382"/>
                  </a:cubicBezTo>
                  <a:cubicBezTo>
                    <a:pt x="34" y="493"/>
                    <a:pt x="0" y="561"/>
                    <a:pt x="68" y="671"/>
                  </a:cubicBezTo>
                  <a:cubicBezTo>
                    <a:pt x="68" y="705"/>
                    <a:pt x="110" y="739"/>
                    <a:pt x="178" y="7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2" name="Google Shape;1172;p32"/>
            <p:cNvSpPr/>
            <p:nvPr/>
          </p:nvSpPr>
          <p:spPr>
            <a:xfrm>
              <a:off x="7165655" y="3782720"/>
              <a:ext cx="9590" cy="17956"/>
            </a:xfrm>
            <a:custGeom>
              <a:avLst/>
              <a:gdLst/>
              <a:ahLst/>
              <a:cxnLst/>
              <a:rect l="l" t="t" r="r" b="b"/>
              <a:pathLst>
                <a:path w="282" h="528" extrusionOk="0">
                  <a:moveTo>
                    <a:pt x="103" y="527"/>
                  </a:moveTo>
                  <a:cubicBezTo>
                    <a:pt x="145" y="527"/>
                    <a:pt x="179" y="527"/>
                    <a:pt x="179" y="459"/>
                  </a:cubicBezTo>
                  <a:cubicBezTo>
                    <a:pt x="213" y="391"/>
                    <a:pt x="213" y="315"/>
                    <a:pt x="247" y="247"/>
                  </a:cubicBezTo>
                  <a:cubicBezTo>
                    <a:pt x="247" y="179"/>
                    <a:pt x="281" y="68"/>
                    <a:pt x="213" y="34"/>
                  </a:cubicBezTo>
                  <a:cubicBezTo>
                    <a:pt x="179" y="0"/>
                    <a:pt x="179" y="0"/>
                    <a:pt x="145" y="0"/>
                  </a:cubicBezTo>
                  <a:lnTo>
                    <a:pt x="103" y="0"/>
                  </a:lnTo>
                  <a:cubicBezTo>
                    <a:pt x="35" y="34"/>
                    <a:pt x="1" y="145"/>
                    <a:pt x="1" y="213"/>
                  </a:cubicBezTo>
                  <a:cubicBezTo>
                    <a:pt x="1" y="281"/>
                    <a:pt x="35" y="357"/>
                    <a:pt x="35" y="459"/>
                  </a:cubicBezTo>
                  <a:cubicBezTo>
                    <a:pt x="35" y="493"/>
                    <a:pt x="69" y="527"/>
                    <a:pt x="103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3" name="Google Shape;1173;p32"/>
            <p:cNvSpPr/>
            <p:nvPr/>
          </p:nvSpPr>
          <p:spPr>
            <a:xfrm>
              <a:off x="7199459" y="3796017"/>
              <a:ext cx="10746" cy="22853"/>
            </a:xfrm>
            <a:custGeom>
              <a:avLst/>
              <a:gdLst/>
              <a:ahLst/>
              <a:cxnLst/>
              <a:rect l="l" t="t" r="r" b="b"/>
              <a:pathLst>
                <a:path w="316" h="672" extrusionOk="0">
                  <a:moveTo>
                    <a:pt x="137" y="671"/>
                  </a:moveTo>
                  <a:cubicBezTo>
                    <a:pt x="171" y="671"/>
                    <a:pt x="213" y="671"/>
                    <a:pt x="213" y="603"/>
                  </a:cubicBezTo>
                  <a:cubicBezTo>
                    <a:pt x="247" y="527"/>
                    <a:pt x="281" y="425"/>
                    <a:pt x="281" y="348"/>
                  </a:cubicBezTo>
                  <a:lnTo>
                    <a:pt x="281" y="213"/>
                  </a:lnTo>
                  <a:cubicBezTo>
                    <a:pt x="315" y="136"/>
                    <a:pt x="315" y="102"/>
                    <a:pt x="315" y="68"/>
                  </a:cubicBezTo>
                  <a:cubicBezTo>
                    <a:pt x="315" y="0"/>
                    <a:pt x="281" y="0"/>
                    <a:pt x="247" y="0"/>
                  </a:cubicBezTo>
                  <a:lnTo>
                    <a:pt x="171" y="0"/>
                  </a:lnTo>
                  <a:cubicBezTo>
                    <a:pt x="103" y="68"/>
                    <a:pt x="35" y="213"/>
                    <a:pt x="35" y="280"/>
                  </a:cubicBezTo>
                  <a:cubicBezTo>
                    <a:pt x="1" y="391"/>
                    <a:pt x="1" y="527"/>
                    <a:pt x="35" y="603"/>
                  </a:cubicBezTo>
                  <a:cubicBezTo>
                    <a:pt x="69" y="671"/>
                    <a:pt x="103" y="671"/>
                    <a:pt x="137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4" name="Google Shape;1174;p32"/>
            <p:cNvSpPr/>
            <p:nvPr/>
          </p:nvSpPr>
          <p:spPr>
            <a:xfrm>
              <a:off x="7210171" y="3744292"/>
              <a:ext cx="10984" cy="20268"/>
            </a:xfrm>
            <a:custGeom>
              <a:avLst/>
              <a:gdLst/>
              <a:ahLst/>
              <a:cxnLst/>
              <a:rect l="l" t="t" r="r" b="b"/>
              <a:pathLst>
                <a:path w="323" h="596" extrusionOk="0">
                  <a:moveTo>
                    <a:pt x="111" y="595"/>
                  </a:moveTo>
                  <a:cubicBezTo>
                    <a:pt x="145" y="595"/>
                    <a:pt x="179" y="561"/>
                    <a:pt x="179" y="527"/>
                  </a:cubicBezTo>
                  <a:cubicBezTo>
                    <a:pt x="213" y="459"/>
                    <a:pt x="213" y="383"/>
                    <a:pt x="246" y="315"/>
                  </a:cubicBezTo>
                  <a:cubicBezTo>
                    <a:pt x="280" y="247"/>
                    <a:pt x="323" y="136"/>
                    <a:pt x="280" y="69"/>
                  </a:cubicBezTo>
                  <a:cubicBezTo>
                    <a:pt x="246" y="35"/>
                    <a:pt x="213" y="1"/>
                    <a:pt x="179" y="1"/>
                  </a:cubicBezTo>
                  <a:lnTo>
                    <a:pt x="179" y="1"/>
                  </a:lnTo>
                  <a:cubicBezTo>
                    <a:pt x="0" y="103"/>
                    <a:pt x="0" y="349"/>
                    <a:pt x="0" y="493"/>
                  </a:cubicBezTo>
                  <a:cubicBezTo>
                    <a:pt x="0" y="561"/>
                    <a:pt x="68" y="595"/>
                    <a:pt x="111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5" name="Google Shape;1175;p32"/>
            <p:cNvSpPr/>
            <p:nvPr/>
          </p:nvSpPr>
          <p:spPr>
            <a:xfrm>
              <a:off x="7239044" y="3768267"/>
              <a:ext cx="12175" cy="27784"/>
            </a:xfrm>
            <a:custGeom>
              <a:avLst/>
              <a:gdLst/>
              <a:ahLst/>
              <a:cxnLst/>
              <a:rect l="l" t="t" r="r" b="b"/>
              <a:pathLst>
                <a:path w="358" h="817" extrusionOk="0">
                  <a:moveTo>
                    <a:pt x="179" y="816"/>
                  </a:moveTo>
                  <a:cubicBezTo>
                    <a:pt x="213" y="816"/>
                    <a:pt x="247" y="782"/>
                    <a:pt x="247" y="706"/>
                  </a:cubicBezTo>
                  <a:cubicBezTo>
                    <a:pt x="281" y="493"/>
                    <a:pt x="357" y="247"/>
                    <a:pt x="281" y="69"/>
                  </a:cubicBezTo>
                  <a:cubicBezTo>
                    <a:pt x="281" y="35"/>
                    <a:pt x="247" y="1"/>
                    <a:pt x="213" y="1"/>
                  </a:cubicBezTo>
                  <a:cubicBezTo>
                    <a:pt x="213" y="1"/>
                    <a:pt x="179" y="1"/>
                    <a:pt x="179" y="35"/>
                  </a:cubicBezTo>
                  <a:cubicBezTo>
                    <a:pt x="1" y="213"/>
                    <a:pt x="35" y="527"/>
                    <a:pt x="111" y="740"/>
                  </a:cubicBezTo>
                  <a:cubicBezTo>
                    <a:pt x="111" y="782"/>
                    <a:pt x="145" y="816"/>
                    <a:pt x="179" y="8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6" name="Google Shape;1176;p32"/>
            <p:cNvSpPr/>
            <p:nvPr/>
          </p:nvSpPr>
          <p:spPr>
            <a:xfrm>
              <a:off x="7266794" y="3738239"/>
              <a:ext cx="12141" cy="22853"/>
            </a:xfrm>
            <a:custGeom>
              <a:avLst/>
              <a:gdLst/>
              <a:ahLst/>
              <a:cxnLst/>
              <a:rect l="l" t="t" r="r" b="b"/>
              <a:pathLst>
                <a:path w="357" h="672" extrusionOk="0">
                  <a:moveTo>
                    <a:pt x="145" y="671"/>
                  </a:moveTo>
                  <a:cubicBezTo>
                    <a:pt x="179" y="671"/>
                    <a:pt x="213" y="637"/>
                    <a:pt x="213" y="603"/>
                  </a:cubicBezTo>
                  <a:cubicBezTo>
                    <a:pt x="280" y="425"/>
                    <a:pt x="357" y="213"/>
                    <a:pt x="280" y="34"/>
                  </a:cubicBezTo>
                  <a:cubicBezTo>
                    <a:pt x="246" y="34"/>
                    <a:pt x="213" y="0"/>
                    <a:pt x="179" y="0"/>
                  </a:cubicBezTo>
                  <a:cubicBezTo>
                    <a:pt x="179" y="0"/>
                    <a:pt x="145" y="0"/>
                    <a:pt x="102" y="34"/>
                  </a:cubicBezTo>
                  <a:cubicBezTo>
                    <a:pt x="0" y="179"/>
                    <a:pt x="34" y="391"/>
                    <a:pt x="34" y="561"/>
                  </a:cubicBezTo>
                  <a:cubicBezTo>
                    <a:pt x="34" y="637"/>
                    <a:pt x="68" y="671"/>
                    <a:pt x="145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7" name="Google Shape;1177;p32"/>
            <p:cNvSpPr/>
            <p:nvPr/>
          </p:nvSpPr>
          <p:spPr>
            <a:xfrm>
              <a:off x="7239044" y="3712801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69" y="570"/>
                  </a:moveTo>
                  <a:cubicBezTo>
                    <a:pt x="111" y="570"/>
                    <a:pt x="145" y="570"/>
                    <a:pt x="145" y="536"/>
                  </a:cubicBezTo>
                  <a:lnTo>
                    <a:pt x="213" y="289"/>
                  </a:lnTo>
                  <a:cubicBezTo>
                    <a:pt x="213" y="179"/>
                    <a:pt x="247" y="111"/>
                    <a:pt x="213" y="35"/>
                  </a:cubicBezTo>
                  <a:cubicBezTo>
                    <a:pt x="213" y="1"/>
                    <a:pt x="179" y="1"/>
                    <a:pt x="145" y="1"/>
                  </a:cubicBezTo>
                  <a:lnTo>
                    <a:pt x="69" y="1"/>
                  </a:lnTo>
                  <a:cubicBezTo>
                    <a:pt x="1" y="77"/>
                    <a:pt x="35" y="145"/>
                    <a:pt x="1" y="247"/>
                  </a:cubicBezTo>
                  <a:lnTo>
                    <a:pt x="1" y="502"/>
                  </a:lnTo>
                  <a:cubicBezTo>
                    <a:pt x="1" y="570"/>
                    <a:pt x="35" y="570"/>
                    <a:pt x="69" y="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8" name="Google Shape;1178;p32"/>
            <p:cNvSpPr/>
            <p:nvPr/>
          </p:nvSpPr>
          <p:spPr>
            <a:xfrm>
              <a:off x="7282369" y="3682772"/>
              <a:ext cx="11018" cy="25438"/>
            </a:xfrm>
            <a:custGeom>
              <a:avLst/>
              <a:gdLst/>
              <a:ahLst/>
              <a:cxnLst/>
              <a:rect l="l" t="t" r="r" b="b"/>
              <a:pathLst>
                <a:path w="324" h="748" extrusionOk="0">
                  <a:moveTo>
                    <a:pt x="145" y="748"/>
                  </a:moveTo>
                  <a:cubicBezTo>
                    <a:pt x="213" y="748"/>
                    <a:pt x="247" y="705"/>
                    <a:pt x="247" y="671"/>
                  </a:cubicBezTo>
                  <a:cubicBezTo>
                    <a:pt x="281" y="569"/>
                    <a:pt x="281" y="459"/>
                    <a:pt x="281" y="391"/>
                  </a:cubicBezTo>
                  <a:cubicBezTo>
                    <a:pt x="324" y="280"/>
                    <a:pt x="324" y="145"/>
                    <a:pt x="281" y="68"/>
                  </a:cubicBezTo>
                  <a:cubicBezTo>
                    <a:pt x="247" y="34"/>
                    <a:pt x="213" y="0"/>
                    <a:pt x="145" y="0"/>
                  </a:cubicBezTo>
                  <a:cubicBezTo>
                    <a:pt x="111" y="0"/>
                    <a:pt x="69" y="34"/>
                    <a:pt x="35" y="68"/>
                  </a:cubicBezTo>
                  <a:cubicBezTo>
                    <a:pt x="1" y="145"/>
                    <a:pt x="1" y="280"/>
                    <a:pt x="35" y="391"/>
                  </a:cubicBezTo>
                  <a:cubicBezTo>
                    <a:pt x="35" y="459"/>
                    <a:pt x="35" y="569"/>
                    <a:pt x="69" y="671"/>
                  </a:cubicBezTo>
                  <a:cubicBezTo>
                    <a:pt x="69" y="705"/>
                    <a:pt x="111" y="748"/>
                    <a:pt x="145" y="7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9" name="Google Shape;1179;p32"/>
            <p:cNvSpPr/>
            <p:nvPr/>
          </p:nvSpPr>
          <p:spPr>
            <a:xfrm>
              <a:off x="7258394" y="3658797"/>
              <a:ext cx="13331" cy="26322"/>
            </a:xfrm>
            <a:custGeom>
              <a:avLst/>
              <a:gdLst/>
              <a:ahLst/>
              <a:cxnLst/>
              <a:rect l="l" t="t" r="r" b="b"/>
              <a:pathLst>
                <a:path w="392" h="774" extrusionOk="0">
                  <a:moveTo>
                    <a:pt x="179" y="773"/>
                  </a:moveTo>
                  <a:cubicBezTo>
                    <a:pt x="213" y="773"/>
                    <a:pt x="247" y="773"/>
                    <a:pt x="281" y="705"/>
                  </a:cubicBezTo>
                  <a:cubicBezTo>
                    <a:pt x="281" y="603"/>
                    <a:pt x="315" y="493"/>
                    <a:pt x="315" y="391"/>
                  </a:cubicBezTo>
                  <a:cubicBezTo>
                    <a:pt x="349" y="280"/>
                    <a:pt x="392" y="136"/>
                    <a:pt x="315" y="68"/>
                  </a:cubicBezTo>
                  <a:cubicBezTo>
                    <a:pt x="281" y="0"/>
                    <a:pt x="247" y="0"/>
                    <a:pt x="179" y="0"/>
                  </a:cubicBezTo>
                  <a:cubicBezTo>
                    <a:pt x="137" y="0"/>
                    <a:pt x="103" y="0"/>
                    <a:pt x="103" y="34"/>
                  </a:cubicBezTo>
                  <a:cubicBezTo>
                    <a:pt x="1" y="102"/>
                    <a:pt x="35" y="212"/>
                    <a:pt x="35" y="348"/>
                  </a:cubicBezTo>
                  <a:lnTo>
                    <a:pt x="35" y="671"/>
                  </a:lnTo>
                  <a:cubicBezTo>
                    <a:pt x="35" y="739"/>
                    <a:pt x="103" y="773"/>
                    <a:pt x="179" y="7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0" name="Google Shape;1180;p32"/>
            <p:cNvSpPr/>
            <p:nvPr/>
          </p:nvSpPr>
          <p:spPr>
            <a:xfrm>
              <a:off x="7107323" y="3516646"/>
              <a:ext cx="31219" cy="12175"/>
            </a:xfrm>
            <a:custGeom>
              <a:avLst/>
              <a:gdLst/>
              <a:ahLst/>
              <a:cxnLst/>
              <a:rect l="l" t="t" r="r" b="b"/>
              <a:pathLst>
                <a:path w="918" h="358" extrusionOk="0">
                  <a:moveTo>
                    <a:pt x="280" y="357"/>
                  </a:moveTo>
                  <a:cubicBezTo>
                    <a:pt x="314" y="357"/>
                    <a:pt x="382" y="323"/>
                    <a:pt x="459" y="323"/>
                  </a:cubicBezTo>
                  <a:lnTo>
                    <a:pt x="807" y="323"/>
                  </a:lnTo>
                  <a:cubicBezTo>
                    <a:pt x="917" y="281"/>
                    <a:pt x="917" y="179"/>
                    <a:pt x="849" y="145"/>
                  </a:cubicBezTo>
                  <a:cubicBezTo>
                    <a:pt x="739" y="69"/>
                    <a:pt x="595" y="35"/>
                    <a:pt x="493" y="35"/>
                  </a:cubicBezTo>
                  <a:cubicBezTo>
                    <a:pt x="425" y="35"/>
                    <a:pt x="348" y="1"/>
                    <a:pt x="280" y="1"/>
                  </a:cubicBezTo>
                  <a:cubicBezTo>
                    <a:pt x="212" y="1"/>
                    <a:pt x="136" y="35"/>
                    <a:pt x="68" y="69"/>
                  </a:cubicBezTo>
                  <a:cubicBezTo>
                    <a:pt x="0" y="111"/>
                    <a:pt x="0" y="247"/>
                    <a:pt x="68" y="281"/>
                  </a:cubicBezTo>
                  <a:cubicBezTo>
                    <a:pt x="136" y="323"/>
                    <a:pt x="212" y="357"/>
                    <a:pt x="280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1" name="Google Shape;1181;p32"/>
            <p:cNvSpPr/>
            <p:nvPr/>
          </p:nvSpPr>
          <p:spPr>
            <a:xfrm>
              <a:off x="7116845" y="3493827"/>
              <a:ext cx="26594" cy="8400"/>
            </a:xfrm>
            <a:custGeom>
              <a:avLst/>
              <a:gdLst/>
              <a:ahLst/>
              <a:cxnLst/>
              <a:rect l="l" t="t" r="r" b="b"/>
              <a:pathLst>
                <a:path w="782" h="247" extrusionOk="0">
                  <a:moveTo>
                    <a:pt x="357" y="247"/>
                  </a:moveTo>
                  <a:cubicBezTo>
                    <a:pt x="459" y="247"/>
                    <a:pt x="569" y="213"/>
                    <a:pt x="705" y="213"/>
                  </a:cubicBezTo>
                  <a:cubicBezTo>
                    <a:pt x="782" y="179"/>
                    <a:pt x="782" y="35"/>
                    <a:pt x="705" y="35"/>
                  </a:cubicBezTo>
                  <a:cubicBezTo>
                    <a:pt x="569" y="1"/>
                    <a:pt x="459" y="1"/>
                    <a:pt x="357" y="1"/>
                  </a:cubicBezTo>
                  <a:cubicBezTo>
                    <a:pt x="247" y="1"/>
                    <a:pt x="145" y="1"/>
                    <a:pt x="68" y="68"/>
                  </a:cubicBezTo>
                  <a:cubicBezTo>
                    <a:pt x="0" y="68"/>
                    <a:pt x="0" y="145"/>
                    <a:pt x="68" y="179"/>
                  </a:cubicBezTo>
                  <a:cubicBezTo>
                    <a:pt x="145" y="213"/>
                    <a:pt x="247" y="247"/>
                    <a:pt x="357" y="2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2" name="Google Shape;1182;p32"/>
            <p:cNvSpPr/>
            <p:nvPr/>
          </p:nvSpPr>
          <p:spPr>
            <a:xfrm>
              <a:off x="7035091" y="3520420"/>
              <a:ext cx="38462" cy="13025"/>
            </a:xfrm>
            <a:custGeom>
              <a:avLst/>
              <a:gdLst/>
              <a:ahLst/>
              <a:cxnLst/>
              <a:rect l="l" t="t" r="r" b="b"/>
              <a:pathLst>
                <a:path w="1131" h="383" extrusionOk="0">
                  <a:moveTo>
                    <a:pt x="281" y="382"/>
                  </a:moveTo>
                  <a:cubicBezTo>
                    <a:pt x="527" y="382"/>
                    <a:pt x="773" y="246"/>
                    <a:pt x="1020" y="212"/>
                  </a:cubicBezTo>
                  <a:cubicBezTo>
                    <a:pt x="1130" y="170"/>
                    <a:pt x="1096" y="0"/>
                    <a:pt x="986" y="0"/>
                  </a:cubicBezTo>
                  <a:lnTo>
                    <a:pt x="986" y="0"/>
                  </a:lnTo>
                  <a:cubicBezTo>
                    <a:pt x="705" y="34"/>
                    <a:pt x="315" y="0"/>
                    <a:pt x="68" y="170"/>
                  </a:cubicBezTo>
                  <a:cubicBezTo>
                    <a:pt x="0" y="212"/>
                    <a:pt x="0" y="314"/>
                    <a:pt x="102" y="348"/>
                  </a:cubicBezTo>
                  <a:cubicBezTo>
                    <a:pt x="136" y="348"/>
                    <a:pt x="213" y="382"/>
                    <a:pt x="281" y="3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3" name="Google Shape;1183;p32"/>
            <p:cNvSpPr/>
            <p:nvPr/>
          </p:nvSpPr>
          <p:spPr>
            <a:xfrm>
              <a:off x="7042301" y="3544396"/>
              <a:ext cx="24009" cy="8400"/>
            </a:xfrm>
            <a:custGeom>
              <a:avLst/>
              <a:gdLst/>
              <a:ahLst/>
              <a:cxnLst/>
              <a:rect l="l" t="t" r="r" b="b"/>
              <a:pathLst>
                <a:path w="706" h="247" extrusionOk="0">
                  <a:moveTo>
                    <a:pt x="349" y="246"/>
                  </a:moveTo>
                  <a:lnTo>
                    <a:pt x="561" y="246"/>
                  </a:lnTo>
                  <a:cubicBezTo>
                    <a:pt x="672" y="246"/>
                    <a:pt x="706" y="68"/>
                    <a:pt x="595" y="34"/>
                  </a:cubicBezTo>
                  <a:cubicBezTo>
                    <a:pt x="493" y="34"/>
                    <a:pt x="349" y="0"/>
                    <a:pt x="247" y="0"/>
                  </a:cubicBezTo>
                  <a:lnTo>
                    <a:pt x="247" y="0"/>
                  </a:lnTo>
                  <a:cubicBezTo>
                    <a:pt x="137" y="0"/>
                    <a:pt x="35" y="0"/>
                    <a:pt x="35" y="102"/>
                  </a:cubicBezTo>
                  <a:cubicBezTo>
                    <a:pt x="1" y="246"/>
                    <a:pt x="213" y="246"/>
                    <a:pt x="349" y="2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4" name="Google Shape;1184;p32"/>
            <p:cNvSpPr/>
            <p:nvPr/>
          </p:nvSpPr>
          <p:spPr>
            <a:xfrm>
              <a:off x="7029004" y="3503349"/>
              <a:ext cx="28940" cy="11018"/>
            </a:xfrm>
            <a:custGeom>
              <a:avLst/>
              <a:gdLst/>
              <a:ahLst/>
              <a:cxnLst/>
              <a:rect l="l" t="t" r="r" b="b"/>
              <a:pathLst>
                <a:path w="851" h="324" extrusionOk="0">
                  <a:moveTo>
                    <a:pt x="103" y="324"/>
                  </a:moveTo>
                  <a:cubicBezTo>
                    <a:pt x="213" y="324"/>
                    <a:pt x="315" y="247"/>
                    <a:pt x="426" y="247"/>
                  </a:cubicBezTo>
                  <a:cubicBezTo>
                    <a:pt x="528" y="213"/>
                    <a:pt x="638" y="179"/>
                    <a:pt x="740" y="145"/>
                  </a:cubicBezTo>
                  <a:cubicBezTo>
                    <a:pt x="850" y="145"/>
                    <a:pt x="816" y="1"/>
                    <a:pt x="740" y="1"/>
                  </a:cubicBezTo>
                  <a:lnTo>
                    <a:pt x="740" y="1"/>
                  </a:lnTo>
                  <a:cubicBezTo>
                    <a:pt x="604" y="1"/>
                    <a:pt x="494" y="1"/>
                    <a:pt x="349" y="35"/>
                  </a:cubicBezTo>
                  <a:cubicBezTo>
                    <a:pt x="247" y="77"/>
                    <a:pt x="137" y="111"/>
                    <a:pt x="69" y="179"/>
                  </a:cubicBezTo>
                  <a:cubicBezTo>
                    <a:pt x="1" y="213"/>
                    <a:pt x="35" y="324"/>
                    <a:pt x="103" y="3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5" name="Google Shape;1185;p32"/>
            <p:cNvSpPr/>
            <p:nvPr/>
          </p:nvSpPr>
          <p:spPr>
            <a:xfrm>
              <a:off x="6970656" y="3559971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69" y="426"/>
                  </a:moveTo>
                  <a:cubicBezTo>
                    <a:pt x="179" y="426"/>
                    <a:pt x="247" y="358"/>
                    <a:pt x="358" y="281"/>
                  </a:cubicBezTo>
                  <a:cubicBezTo>
                    <a:pt x="460" y="213"/>
                    <a:pt x="604" y="145"/>
                    <a:pt x="672" y="69"/>
                  </a:cubicBezTo>
                  <a:cubicBezTo>
                    <a:pt x="740" y="35"/>
                    <a:pt x="706" y="1"/>
                    <a:pt x="672" y="1"/>
                  </a:cubicBezTo>
                  <a:lnTo>
                    <a:pt x="638" y="1"/>
                  </a:lnTo>
                  <a:cubicBezTo>
                    <a:pt x="494" y="1"/>
                    <a:pt x="392" y="69"/>
                    <a:pt x="247" y="111"/>
                  </a:cubicBezTo>
                  <a:cubicBezTo>
                    <a:pt x="145" y="179"/>
                    <a:pt x="35" y="247"/>
                    <a:pt x="1" y="358"/>
                  </a:cubicBezTo>
                  <a:cubicBezTo>
                    <a:pt x="1" y="392"/>
                    <a:pt x="1" y="426"/>
                    <a:pt x="69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6" name="Google Shape;1186;p32"/>
            <p:cNvSpPr/>
            <p:nvPr/>
          </p:nvSpPr>
          <p:spPr>
            <a:xfrm>
              <a:off x="6972381" y="3603331"/>
              <a:ext cx="25166" cy="18228"/>
            </a:xfrm>
            <a:custGeom>
              <a:avLst/>
              <a:gdLst/>
              <a:ahLst/>
              <a:cxnLst/>
              <a:rect l="l" t="t" r="r" b="b"/>
              <a:pathLst>
                <a:path w="740" h="536" extrusionOk="0">
                  <a:moveTo>
                    <a:pt x="179" y="535"/>
                  </a:moveTo>
                  <a:lnTo>
                    <a:pt x="247" y="535"/>
                  </a:lnTo>
                  <a:cubicBezTo>
                    <a:pt x="392" y="459"/>
                    <a:pt x="604" y="357"/>
                    <a:pt x="706" y="178"/>
                  </a:cubicBezTo>
                  <a:cubicBezTo>
                    <a:pt x="740" y="111"/>
                    <a:pt x="672" y="0"/>
                    <a:pt x="604" y="0"/>
                  </a:cubicBezTo>
                  <a:cubicBezTo>
                    <a:pt x="604" y="0"/>
                    <a:pt x="604" y="34"/>
                    <a:pt x="570" y="34"/>
                  </a:cubicBezTo>
                  <a:cubicBezTo>
                    <a:pt x="392" y="68"/>
                    <a:pt x="213" y="212"/>
                    <a:pt x="103" y="357"/>
                  </a:cubicBezTo>
                  <a:cubicBezTo>
                    <a:pt x="1" y="425"/>
                    <a:pt x="69" y="535"/>
                    <a:pt x="179" y="5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7" name="Google Shape;1187;p32"/>
            <p:cNvSpPr/>
            <p:nvPr/>
          </p:nvSpPr>
          <p:spPr>
            <a:xfrm>
              <a:off x="6995788" y="3637100"/>
              <a:ext cx="21731" cy="14487"/>
            </a:xfrm>
            <a:custGeom>
              <a:avLst/>
              <a:gdLst/>
              <a:ahLst/>
              <a:cxnLst/>
              <a:rect l="l" t="t" r="r" b="b"/>
              <a:pathLst>
                <a:path w="639" h="426" extrusionOk="0">
                  <a:moveTo>
                    <a:pt x="111" y="426"/>
                  </a:moveTo>
                  <a:lnTo>
                    <a:pt x="145" y="426"/>
                  </a:lnTo>
                  <a:cubicBezTo>
                    <a:pt x="213" y="392"/>
                    <a:pt x="290" y="349"/>
                    <a:pt x="358" y="315"/>
                  </a:cubicBezTo>
                  <a:cubicBezTo>
                    <a:pt x="426" y="247"/>
                    <a:pt x="502" y="213"/>
                    <a:pt x="570" y="179"/>
                  </a:cubicBezTo>
                  <a:cubicBezTo>
                    <a:pt x="638" y="103"/>
                    <a:pt x="604" y="1"/>
                    <a:pt x="502" y="1"/>
                  </a:cubicBezTo>
                  <a:lnTo>
                    <a:pt x="502" y="1"/>
                  </a:lnTo>
                  <a:cubicBezTo>
                    <a:pt x="290" y="35"/>
                    <a:pt x="145" y="103"/>
                    <a:pt x="43" y="281"/>
                  </a:cubicBezTo>
                  <a:cubicBezTo>
                    <a:pt x="1" y="349"/>
                    <a:pt x="43" y="426"/>
                    <a:pt x="111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8" name="Google Shape;1188;p32"/>
            <p:cNvSpPr/>
            <p:nvPr/>
          </p:nvSpPr>
          <p:spPr>
            <a:xfrm>
              <a:off x="7000719" y="3672060"/>
              <a:ext cx="27750" cy="14487"/>
            </a:xfrm>
            <a:custGeom>
              <a:avLst/>
              <a:gdLst/>
              <a:ahLst/>
              <a:cxnLst/>
              <a:rect l="l" t="t" r="r" b="b"/>
              <a:pathLst>
                <a:path w="816" h="426" extrusionOk="0">
                  <a:moveTo>
                    <a:pt x="179" y="426"/>
                  </a:moveTo>
                  <a:cubicBezTo>
                    <a:pt x="281" y="426"/>
                    <a:pt x="391" y="349"/>
                    <a:pt x="459" y="315"/>
                  </a:cubicBezTo>
                  <a:cubicBezTo>
                    <a:pt x="570" y="281"/>
                    <a:pt x="671" y="213"/>
                    <a:pt x="782" y="137"/>
                  </a:cubicBezTo>
                  <a:cubicBezTo>
                    <a:pt x="816" y="69"/>
                    <a:pt x="782" y="1"/>
                    <a:pt x="705" y="1"/>
                  </a:cubicBezTo>
                  <a:lnTo>
                    <a:pt x="705" y="1"/>
                  </a:lnTo>
                  <a:cubicBezTo>
                    <a:pt x="570" y="1"/>
                    <a:pt x="459" y="35"/>
                    <a:pt x="357" y="69"/>
                  </a:cubicBezTo>
                  <a:cubicBezTo>
                    <a:pt x="247" y="103"/>
                    <a:pt x="111" y="137"/>
                    <a:pt x="34" y="213"/>
                  </a:cubicBezTo>
                  <a:cubicBezTo>
                    <a:pt x="0" y="281"/>
                    <a:pt x="34" y="383"/>
                    <a:pt x="111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9" name="Google Shape;1189;p32"/>
            <p:cNvSpPr/>
            <p:nvPr/>
          </p:nvSpPr>
          <p:spPr>
            <a:xfrm>
              <a:off x="7647532" y="3645500"/>
              <a:ext cx="28906" cy="10712"/>
            </a:xfrm>
            <a:custGeom>
              <a:avLst/>
              <a:gdLst/>
              <a:ahLst/>
              <a:cxnLst/>
              <a:rect l="l" t="t" r="r" b="b"/>
              <a:pathLst>
                <a:path w="850" h="315" extrusionOk="0">
                  <a:moveTo>
                    <a:pt x="425" y="315"/>
                  </a:moveTo>
                  <a:cubicBezTo>
                    <a:pt x="536" y="315"/>
                    <a:pt x="638" y="281"/>
                    <a:pt x="748" y="281"/>
                  </a:cubicBezTo>
                  <a:cubicBezTo>
                    <a:pt x="850" y="247"/>
                    <a:pt x="816" y="68"/>
                    <a:pt x="714" y="68"/>
                  </a:cubicBezTo>
                  <a:lnTo>
                    <a:pt x="714" y="68"/>
                  </a:lnTo>
                  <a:lnTo>
                    <a:pt x="680" y="68"/>
                  </a:lnTo>
                  <a:cubicBezTo>
                    <a:pt x="570" y="68"/>
                    <a:pt x="468" y="68"/>
                    <a:pt x="357" y="34"/>
                  </a:cubicBezTo>
                  <a:cubicBezTo>
                    <a:pt x="289" y="0"/>
                    <a:pt x="255" y="0"/>
                    <a:pt x="179" y="0"/>
                  </a:cubicBezTo>
                  <a:cubicBezTo>
                    <a:pt x="145" y="0"/>
                    <a:pt x="111" y="0"/>
                    <a:pt x="43" y="34"/>
                  </a:cubicBezTo>
                  <a:cubicBezTo>
                    <a:pt x="43" y="34"/>
                    <a:pt x="0" y="68"/>
                    <a:pt x="43" y="102"/>
                  </a:cubicBezTo>
                  <a:cubicBezTo>
                    <a:pt x="77" y="281"/>
                    <a:pt x="255" y="315"/>
                    <a:pt x="425" y="3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0" name="Google Shape;1190;p32"/>
            <p:cNvSpPr/>
            <p:nvPr/>
          </p:nvSpPr>
          <p:spPr>
            <a:xfrm>
              <a:off x="7438080" y="3123179"/>
              <a:ext cx="642810" cy="567993"/>
            </a:xfrm>
            <a:custGeom>
              <a:avLst/>
              <a:gdLst/>
              <a:ahLst/>
              <a:cxnLst/>
              <a:rect l="l" t="t" r="r" b="b"/>
              <a:pathLst>
                <a:path w="18902" h="16702" extrusionOk="0">
                  <a:moveTo>
                    <a:pt x="9702" y="16702"/>
                  </a:moveTo>
                  <a:cubicBezTo>
                    <a:pt x="11681" y="16702"/>
                    <a:pt x="13592" y="16209"/>
                    <a:pt x="14909" y="14722"/>
                  </a:cubicBezTo>
                  <a:cubicBezTo>
                    <a:pt x="18902" y="10194"/>
                    <a:pt x="12853" y="6542"/>
                    <a:pt x="12853" y="6542"/>
                  </a:cubicBezTo>
                  <a:cubicBezTo>
                    <a:pt x="12853" y="6542"/>
                    <a:pt x="13100" y="1"/>
                    <a:pt x="7400" y="1"/>
                  </a:cubicBezTo>
                  <a:cubicBezTo>
                    <a:pt x="1666" y="1"/>
                    <a:pt x="1" y="9235"/>
                    <a:pt x="1" y="9235"/>
                  </a:cubicBezTo>
                  <a:lnTo>
                    <a:pt x="1632" y="14722"/>
                  </a:lnTo>
                  <a:cubicBezTo>
                    <a:pt x="1632" y="14722"/>
                    <a:pt x="5777" y="16702"/>
                    <a:pt x="9702" y="167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1" name="Google Shape;1191;p32"/>
            <p:cNvSpPr/>
            <p:nvPr/>
          </p:nvSpPr>
          <p:spPr>
            <a:xfrm>
              <a:off x="7540647" y="3261555"/>
              <a:ext cx="246724" cy="311747"/>
            </a:xfrm>
            <a:custGeom>
              <a:avLst/>
              <a:gdLst/>
              <a:ahLst/>
              <a:cxnLst/>
              <a:rect l="l" t="t" r="r" b="b"/>
              <a:pathLst>
                <a:path w="7255" h="9167" extrusionOk="0">
                  <a:moveTo>
                    <a:pt x="5904" y="9167"/>
                  </a:moveTo>
                  <a:cubicBezTo>
                    <a:pt x="6439" y="9167"/>
                    <a:pt x="6830" y="9056"/>
                    <a:pt x="6898" y="8844"/>
                  </a:cubicBezTo>
                  <a:cubicBezTo>
                    <a:pt x="7255" y="7824"/>
                    <a:pt x="1020" y="7748"/>
                    <a:pt x="1020" y="7748"/>
                  </a:cubicBezTo>
                  <a:lnTo>
                    <a:pt x="1020" y="4673"/>
                  </a:lnTo>
                  <a:cubicBezTo>
                    <a:pt x="1020" y="4673"/>
                    <a:pt x="4987" y="816"/>
                    <a:pt x="4137" y="103"/>
                  </a:cubicBezTo>
                  <a:cubicBezTo>
                    <a:pt x="4069" y="35"/>
                    <a:pt x="3993" y="1"/>
                    <a:pt x="3925" y="1"/>
                  </a:cubicBezTo>
                  <a:cubicBezTo>
                    <a:pt x="2829" y="1"/>
                    <a:pt x="0" y="4426"/>
                    <a:pt x="0" y="4426"/>
                  </a:cubicBezTo>
                  <a:lnTo>
                    <a:pt x="315" y="8173"/>
                  </a:lnTo>
                  <a:lnTo>
                    <a:pt x="315" y="8173"/>
                  </a:lnTo>
                  <a:cubicBezTo>
                    <a:pt x="459" y="8173"/>
                    <a:pt x="4069" y="9167"/>
                    <a:pt x="5904" y="91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2" name="Google Shape;1192;p32"/>
            <p:cNvSpPr/>
            <p:nvPr/>
          </p:nvSpPr>
          <p:spPr>
            <a:xfrm>
              <a:off x="7672936" y="3403401"/>
              <a:ext cx="30097" cy="17072"/>
            </a:xfrm>
            <a:custGeom>
              <a:avLst/>
              <a:gdLst/>
              <a:ahLst/>
              <a:cxnLst/>
              <a:rect l="l" t="t" r="r" b="b"/>
              <a:pathLst>
                <a:path w="885" h="502" extrusionOk="0">
                  <a:moveTo>
                    <a:pt x="145" y="502"/>
                  </a:moveTo>
                  <a:lnTo>
                    <a:pt x="213" y="502"/>
                  </a:lnTo>
                  <a:cubicBezTo>
                    <a:pt x="315" y="425"/>
                    <a:pt x="426" y="391"/>
                    <a:pt x="528" y="323"/>
                  </a:cubicBezTo>
                  <a:cubicBezTo>
                    <a:pt x="638" y="289"/>
                    <a:pt x="740" y="255"/>
                    <a:pt x="816" y="145"/>
                  </a:cubicBezTo>
                  <a:cubicBezTo>
                    <a:pt x="884" y="111"/>
                    <a:pt x="850" y="1"/>
                    <a:pt x="782" y="1"/>
                  </a:cubicBezTo>
                  <a:lnTo>
                    <a:pt x="782" y="1"/>
                  </a:lnTo>
                  <a:cubicBezTo>
                    <a:pt x="638" y="1"/>
                    <a:pt x="570" y="77"/>
                    <a:pt x="460" y="145"/>
                  </a:cubicBezTo>
                  <a:cubicBezTo>
                    <a:pt x="315" y="179"/>
                    <a:pt x="213" y="255"/>
                    <a:pt x="103" y="323"/>
                  </a:cubicBezTo>
                  <a:cubicBezTo>
                    <a:pt x="1" y="357"/>
                    <a:pt x="69" y="502"/>
                    <a:pt x="145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3" name="Google Shape;1193;p32"/>
            <p:cNvSpPr/>
            <p:nvPr/>
          </p:nvSpPr>
          <p:spPr>
            <a:xfrm>
              <a:off x="7665726" y="3362660"/>
              <a:ext cx="44516" cy="31253"/>
            </a:xfrm>
            <a:custGeom>
              <a:avLst/>
              <a:gdLst/>
              <a:ahLst/>
              <a:cxnLst/>
              <a:rect l="l" t="t" r="r" b="b"/>
              <a:pathLst>
                <a:path w="1309" h="919" extrusionOk="0">
                  <a:moveTo>
                    <a:pt x="145" y="918"/>
                  </a:moveTo>
                  <a:cubicBezTo>
                    <a:pt x="145" y="918"/>
                    <a:pt x="145" y="884"/>
                    <a:pt x="179" y="884"/>
                  </a:cubicBezTo>
                  <a:cubicBezTo>
                    <a:pt x="357" y="816"/>
                    <a:pt x="570" y="672"/>
                    <a:pt x="740" y="562"/>
                  </a:cubicBezTo>
                  <a:cubicBezTo>
                    <a:pt x="918" y="460"/>
                    <a:pt x="1096" y="349"/>
                    <a:pt x="1241" y="213"/>
                  </a:cubicBezTo>
                  <a:cubicBezTo>
                    <a:pt x="1309" y="137"/>
                    <a:pt x="1241" y="1"/>
                    <a:pt x="1164" y="1"/>
                  </a:cubicBezTo>
                  <a:lnTo>
                    <a:pt x="1130" y="35"/>
                  </a:lnTo>
                  <a:cubicBezTo>
                    <a:pt x="918" y="69"/>
                    <a:pt x="740" y="213"/>
                    <a:pt x="570" y="349"/>
                  </a:cubicBezTo>
                  <a:cubicBezTo>
                    <a:pt x="391" y="460"/>
                    <a:pt x="213" y="604"/>
                    <a:pt x="69" y="740"/>
                  </a:cubicBezTo>
                  <a:cubicBezTo>
                    <a:pt x="1" y="816"/>
                    <a:pt x="35" y="918"/>
                    <a:pt x="145" y="91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4" name="Google Shape;1194;p32"/>
            <p:cNvSpPr/>
            <p:nvPr/>
          </p:nvSpPr>
          <p:spPr>
            <a:xfrm>
              <a:off x="7734183" y="3373372"/>
              <a:ext cx="23159" cy="14453"/>
            </a:xfrm>
            <a:custGeom>
              <a:avLst/>
              <a:gdLst/>
              <a:ahLst/>
              <a:cxnLst/>
              <a:rect l="l" t="t" r="r" b="b"/>
              <a:pathLst>
                <a:path w="681" h="425" extrusionOk="0">
                  <a:moveTo>
                    <a:pt x="145" y="425"/>
                  </a:moveTo>
                  <a:lnTo>
                    <a:pt x="179" y="425"/>
                  </a:lnTo>
                  <a:cubicBezTo>
                    <a:pt x="290" y="391"/>
                    <a:pt x="358" y="357"/>
                    <a:pt x="468" y="323"/>
                  </a:cubicBezTo>
                  <a:cubicBezTo>
                    <a:pt x="536" y="289"/>
                    <a:pt x="638" y="289"/>
                    <a:pt x="680" y="179"/>
                  </a:cubicBezTo>
                  <a:cubicBezTo>
                    <a:pt x="680" y="111"/>
                    <a:pt x="680" y="77"/>
                    <a:pt x="604" y="34"/>
                  </a:cubicBezTo>
                  <a:cubicBezTo>
                    <a:pt x="604" y="34"/>
                    <a:pt x="570" y="0"/>
                    <a:pt x="536" y="0"/>
                  </a:cubicBezTo>
                  <a:cubicBezTo>
                    <a:pt x="468" y="0"/>
                    <a:pt x="392" y="77"/>
                    <a:pt x="324" y="111"/>
                  </a:cubicBezTo>
                  <a:cubicBezTo>
                    <a:pt x="256" y="145"/>
                    <a:pt x="145" y="213"/>
                    <a:pt x="77" y="289"/>
                  </a:cubicBezTo>
                  <a:cubicBezTo>
                    <a:pt x="1" y="357"/>
                    <a:pt x="77" y="425"/>
                    <a:pt x="145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5" name="Google Shape;1195;p32"/>
            <p:cNvSpPr/>
            <p:nvPr/>
          </p:nvSpPr>
          <p:spPr>
            <a:xfrm>
              <a:off x="7736802" y="3325421"/>
              <a:ext cx="26322" cy="17922"/>
            </a:xfrm>
            <a:custGeom>
              <a:avLst/>
              <a:gdLst/>
              <a:ahLst/>
              <a:cxnLst/>
              <a:rect l="l" t="t" r="r" b="b"/>
              <a:pathLst>
                <a:path w="774" h="527" extrusionOk="0">
                  <a:moveTo>
                    <a:pt x="136" y="527"/>
                  </a:moveTo>
                  <a:cubicBezTo>
                    <a:pt x="179" y="527"/>
                    <a:pt x="179" y="527"/>
                    <a:pt x="213" y="493"/>
                  </a:cubicBezTo>
                  <a:cubicBezTo>
                    <a:pt x="281" y="459"/>
                    <a:pt x="391" y="382"/>
                    <a:pt x="493" y="314"/>
                  </a:cubicBezTo>
                  <a:cubicBezTo>
                    <a:pt x="603" y="280"/>
                    <a:pt x="637" y="170"/>
                    <a:pt x="739" y="102"/>
                  </a:cubicBezTo>
                  <a:cubicBezTo>
                    <a:pt x="773" y="68"/>
                    <a:pt x="739" y="0"/>
                    <a:pt x="671" y="0"/>
                  </a:cubicBezTo>
                  <a:lnTo>
                    <a:pt x="637" y="0"/>
                  </a:lnTo>
                  <a:cubicBezTo>
                    <a:pt x="603" y="0"/>
                    <a:pt x="527" y="34"/>
                    <a:pt x="493" y="34"/>
                  </a:cubicBezTo>
                  <a:cubicBezTo>
                    <a:pt x="425" y="68"/>
                    <a:pt x="391" y="102"/>
                    <a:pt x="349" y="136"/>
                  </a:cubicBezTo>
                  <a:cubicBezTo>
                    <a:pt x="247" y="212"/>
                    <a:pt x="179" y="280"/>
                    <a:pt x="68" y="348"/>
                  </a:cubicBezTo>
                  <a:cubicBezTo>
                    <a:pt x="0" y="425"/>
                    <a:pt x="68" y="527"/>
                    <a:pt x="136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6" name="Google Shape;1196;p32"/>
            <p:cNvSpPr/>
            <p:nvPr/>
          </p:nvSpPr>
          <p:spPr>
            <a:xfrm>
              <a:off x="7702998" y="3325421"/>
              <a:ext cx="19384" cy="16766"/>
            </a:xfrm>
            <a:custGeom>
              <a:avLst/>
              <a:gdLst/>
              <a:ahLst/>
              <a:cxnLst/>
              <a:rect l="l" t="t" r="r" b="b"/>
              <a:pathLst>
                <a:path w="570" h="493" extrusionOk="0">
                  <a:moveTo>
                    <a:pt x="145" y="493"/>
                  </a:moveTo>
                  <a:lnTo>
                    <a:pt x="179" y="493"/>
                  </a:lnTo>
                  <a:cubicBezTo>
                    <a:pt x="323" y="382"/>
                    <a:pt x="459" y="314"/>
                    <a:pt x="536" y="170"/>
                  </a:cubicBezTo>
                  <a:cubicBezTo>
                    <a:pt x="570" y="102"/>
                    <a:pt x="536" y="0"/>
                    <a:pt x="425" y="0"/>
                  </a:cubicBezTo>
                  <a:lnTo>
                    <a:pt x="391" y="0"/>
                  </a:lnTo>
                  <a:cubicBezTo>
                    <a:pt x="323" y="34"/>
                    <a:pt x="247" y="68"/>
                    <a:pt x="213" y="136"/>
                  </a:cubicBezTo>
                  <a:cubicBezTo>
                    <a:pt x="145" y="212"/>
                    <a:pt x="111" y="246"/>
                    <a:pt x="68" y="314"/>
                  </a:cubicBezTo>
                  <a:cubicBezTo>
                    <a:pt x="0" y="382"/>
                    <a:pt x="34" y="493"/>
                    <a:pt x="145" y="4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7" name="Google Shape;1197;p32"/>
            <p:cNvSpPr/>
            <p:nvPr/>
          </p:nvSpPr>
          <p:spPr>
            <a:xfrm>
              <a:off x="7576763" y="3291618"/>
              <a:ext cx="20234" cy="17922"/>
            </a:xfrm>
            <a:custGeom>
              <a:avLst/>
              <a:gdLst/>
              <a:ahLst/>
              <a:cxnLst/>
              <a:rect l="l" t="t" r="r" b="b"/>
              <a:pathLst>
                <a:path w="595" h="527" extrusionOk="0">
                  <a:moveTo>
                    <a:pt x="136" y="527"/>
                  </a:moveTo>
                  <a:lnTo>
                    <a:pt x="170" y="493"/>
                  </a:lnTo>
                  <a:cubicBezTo>
                    <a:pt x="280" y="459"/>
                    <a:pt x="348" y="391"/>
                    <a:pt x="425" y="357"/>
                  </a:cubicBezTo>
                  <a:cubicBezTo>
                    <a:pt x="493" y="280"/>
                    <a:pt x="595" y="213"/>
                    <a:pt x="595" y="102"/>
                  </a:cubicBezTo>
                  <a:cubicBezTo>
                    <a:pt x="595" y="68"/>
                    <a:pt x="561" y="0"/>
                    <a:pt x="527" y="0"/>
                  </a:cubicBezTo>
                  <a:lnTo>
                    <a:pt x="527" y="0"/>
                  </a:lnTo>
                  <a:cubicBezTo>
                    <a:pt x="425" y="0"/>
                    <a:pt x="314" y="68"/>
                    <a:pt x="280" y="145"/>
                  </a:cubicBezTo>
                  <a:cubicBezTo>
                    <a:pt x="213" y="213"/>
                    <a:pt x="136" y="280"/>
                    <a:pt x="68" y="357"/>
                  </a:cubicBezTo>
                  <a:cubicBezTo>
                    <a:pt x="0" y="425"/>
                    <a:pt x="68" y="527"/>
                    <a:pt x="136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8" name="Google Shape;1198;p32"/>
            <p:cNvSpPr/>
            <p:nvPr/>
          </p:nvSpPr>
          <p:spPr>
            <a:xfrm>
              <a:off x="7610260" y="3244518"/>
              <a:ext cx="21697" cy="18228"/>
            </a:xfrm>
            <a:custGeom>
              <a:avLst/>
              <a:gdLst/>
              <a:ahLst/>
              <a:cxnLst/>
              <a:rect l="l" t="t" r="r" b="b"/>
              <a:pathLst>
                <a:path w="638" h="536" extrusionOk="0">
                  <a:moveTo>
                    <a:pt x="111" y="536"/>
                  </a:moveTo>
                  <a:lnTo>
                    <a:pt x="179" y="536"/>
                  </a:lnTo>
                  <a:cubicBezTo>
                    <a:pt x="323" y="391"/>
                    <a:pt x="459" y="289"/>
                    <a:pt x="604" y="145"/>
                  </a:cubicBezTo>
                  <a:cubicBezTo>
                    <a:pt x="638" y="77"/>
                    <a:pt x="604" y="0"/>
                    <a:pt x="536" y="0"/>
                  </a:cubicBezTo>
                  <a:cubicBezTo>
                    <a:pt x="536" y="0"/>
                    <a:pt x="536" y="43"/>
                    <a:pt x="502" y="43"/>
                  </a:cubicBezTo>
                  <a:cubicBezTo>
                    <a:pt x="357" y="145"/>
                    <a:pt x="213" y="289"/>
                    <a:pt x="77" y="391"/>
                  </a:cubicBezTo>
                  <a:cubicBezTo>
                    <a:pt x="1" y="468"/>
                    <a:pt x="35" y="536"/>
                    <a:pt x="111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9" name="Google Shape;1199;p32"/>
            <p:cNvSpPr/>
            <p:nvPr/>
          </p:nvSpPr>
          <p:spPr>
            <a:xfrm>
              <a:off x="7610260" y="3217074"/>
              <a:ext cx="21697" cy="16800"/>
            </a:xfrm>
            <a:custGeom>
              <a:avLst/>
              <a:gdLst/>
              <a:ahLst/>
              <a:cxnLst/>
              <a:rect l="l" t="t" r="r" b="b"/>
              <a:pathLst>
                <a:path w="638" h="494" extrusionOk="0">
                  <a:moveTo>
                    <a:pt x="111" y="493"/>
                  </a:moveTo>
                  <a:lnTo>
                    <a:pt x="145" y="493"/>
                  </a:lnTo>
                  <a:cubicBezTo>
                    <a:pt x="213" y="459"/>
                    <a:pt x="323" y="425"/>
                    <a:pt x="391" y="349"/>
                  </a:cubicBezTo>
                  <a:cubicBezTo>
                    <a:pt x="502" y="315"/>
                    <a:pt x="604" y="247"/>
                    <a:pt x="604" y="136"/>
                  </a:cubicBezTo>
                  <a:cubicBezTo>
                    <a:pt x="638" y="68"/>
                    <a:pt x="570" y="0"/>
                    <a:pt x="502" y="0"/>
                  </a:cubicBezTo>
                  <a:lnTo>
                    <a:pt x="459" y="34"/>
                  </a:lnTo>
                  <a:cubicBezTo>
                    <a:pt x="391" y="68"/>
                    <a:pt x="357" y="136"/>
                    <a:pt x="289" y="213"/>
                  </a:cubicBezTo>
                  <a:cubicBezTo>
                    <a:pt x="213" y="247"/>
                    <a:pt x="145" y="315"/>
                    <a:pt x="77" y="349"/>
                  </a:cubicBezTo>
                  <a:cubicBezTo>
                    <a:pt x="1" y="383"/>
                    <a:pt x="35" y="493"/>
                    <a:pt x="111" y="4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0" name="Google Shape;1200;p32"/>
            <p:cNvSpPr/>
            <p:nvPr/>
          </p:nvSpPr>
          <p:spPr>
            <a:xfrm>
              <a:off x="7675248" y="3222855"/>
              <a:ext cx="32681" cy="19384"/>
            </a:xfrm>
            <a:custGeom>
              <a:avLst/>
              <a:gdLst/>
              <a:ahLst/>
              <a:cxnLst/>
              <a:rect l="l" t="t" r="r" b="b"/>
              <a:pathLst>
                <a:path w="961" h="570" extrusionOk="0">
                  <a:moveTo>
                    <a:pt x="145" y="570"/>
                  </a:moveTo>
                  <a:lnTo>
                    <a:pt x="179" y="570"/>
                  </a:lnTo>
                  <a:cubicBezTo>
                    <a:pt x="426" y="468"/>
                    <a:pt x="638" y="391"/>
                    <a:pt x="850" y="255"/>
                  </a:cubicBezTo>
                  <a:cubicBezTo>
                    <a:pt x="961" y="179"/>
                    <a:pt x="927" y="0"/>
                    <a:pt x="782" y="0"/>
                  </a:cubicBezTo>
                  <a:lnTo>
                    <a:pt x="748" y="0"/>
                  </a:lnTo>
                  <a:cubicBezTo>
                    <a:pt x="536" y="111"/>
                    <a:pt x="324" y="213"/>
                    <a:pt x="77" y="357"/>
                  </a:cubicBezTo>
                  <a:cubicBezTo>
                    <a:pt x="1" y="425"/>
                    <a:pt x="35" y="570"/>
                    <a:pt x="145" y="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1" name="Google Shape;1201;p32"/>
            <p:cNvSpPr/>
            <p:nvPr/>
          </p:nvSpPr>
          <p:spPr>
            <a:xfrm>
              <a:off x="7717452" y="3250571"/>
              <a:ext cx="28906" cy="18262"/>
            </a:xfrm>
            <a:custGeom>
              <a:avLst/>
              <a:gdLst/>
              <a:ahLst/>
              <a:cxnLst/>
              <a:rect l="l" t="t" r="r" b="b"/>
              <a:pathLst>
                <a:path w="850" h="537" extrusionOk="0">
                  <a:moveTo>
                    <a:pt x="145" y="536"/>
                  </a:moveTo>
                  <a:lnTo>
                    <a:pt x="179" y="536"/>
                  </a:lnTo>
                  <a:cubicBezTo>
                    <a:pt x="213" y="502"/>
                    <a:pt x="280" y="502"/>
                    <a:pt x="323" y="460"/>
                  </a:cubicBezTo>
                  <a:cubicBezTo>
                    <a:pt x="391" y="460"/>
                    <a:pt x="459" y="426"/>
                    <a:pt x="493" y="392"/>
                  </a:cubicBezTo>
                  <a:cubicBezTo>
                    <a:pt x="603" y="358"/>
                    <a:pt x="748" y="324"/>
                    <a:pt x="816" y="179"/>
                  </a:cubicBezTo>
                  <a:cubicBezTo>
                    <a:pt x="850" y="111"/>
                    <a:pt x="782" y="1"/>
                    <a:pt x="671" y="1"/>
                  </a:cubicBezTo>
                  <a:lnTo>
                    <a:pt x="671" y="1"/>
                  </a:lnTo>
                  <a:cubicBezTo>
                    <a:pt x="569" y="1"/>
                    <a:pt x="459" y="77"/>
                    <a:pt x="357" y="145"/>
                  </a:cubicBezTo>
                  <a:cubicBezTo>
                    <a:pt x="323" y="179"/>
                    <a:pt x="246" y="213"/>
                    <a:pt x="213" y="247"/>
                  </a:cubicBezTo>
                  <a:cubicBezTo>
                    <a:pt x="179" y="290"/>
                    <a:pt x="111" y="324"/>
                    <a:pt x="68" y="358"/>
                  </a:cubicBezTo>
                  <a:cubicBezTo>
                    <a:pt x="0" y="426"/>
                    <a:pt x="68" y="536"/>
                    <a:pt x="145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2" name="Google Shape;1202;p32"/>
            <p:cNvSpPr/>
            <p:nvPr/>
          </p:nvSpPr>
          <p:spPr>
            <a:xfrm>
              <a:off x="7709052" y="3289305"/>
              <a:ext cx="32409" cy="15609"/>
            </a:xfrm>
            <a:custGeom>
              <a:avLst/>
              <a:gdLst/>
              <a:ahLst/>
              <a:cxnLst/>
              <a:rect l="l" t="t" r="r" b="b"/>
              <a:pathLst>
                <a:path w="953" h="459" extrusionOk="0">
                  <a:moveTo>
                    <a:pt x="145" y="459"/>
                  </a:moveTo>
                  <a:lnTo>
                    <a:pt x="179" y="459"/>
                  </a:lnTo>
                  <a:cubicBezTo>
                    <a:pt x="426" y="425"/>
                    <a:pt x="638" y="348"/>
                    <a:pt x="850" y="213"/>
                  </a:cubicBezTo>
                  <a:cubicBezTo>
                    <a:pt x="952" y="136"/>
                    <a:pt x="918" y="0"/>
                    <a:pt x="782" y="0"/>
                  </a:cubicBezTo>
                  <a:lnTo>
                    <a:pt x="740" y="0"/>
                  </a:lnTo>
                  <a:cubicBezTo>
                    <a:pt x="527" y="68"/>
                    <a:pt x="315" y="170"/>
                    <a:pt x="103" y="314"/>
                  </a:cubicBezTo>
                  <a:cubicBezTo>
                    <a:pt x="1" y="348"/>
                    <a:pt x="69" y="459"/>
                    <a:pt x="145" y="4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3" name="Google Shape;1203;p32"/>
            <p:cNvSpPr/>
            <p:nvPr/>
          </p:nvSpPr>
          <p:spPr>
            <a:xfrm>
              <a:off x="7721192" y="3173748"/>
              <a:ext cx="36150" cy="22853"/>
            </a:xfrm>
            <a:custGeom>
              <a:avLst/>
              <a:gdLst/>
              <a:ahLst/>
              <a:cxnLst/>
              <a:rect l="l" t="t" r="r" b="b"/>
              <a:pathLst>
                <a:path w="1063" h="672" extrusionOk="0">
                  <a:moveTo>
                    <a:pt x="170" y="671"/>
                  </a:moveTo>
                  <a:cubicBezTo>
                    <a:pt x="459" y="671"/>
                    <a:pt x="740" y="459"/>
                    <a:pt x="952" y="315"/>
                  </a:cubicBezTo>
                  <a:cubicBezTo>
                    <a:pt x="1062" y="213"/>
                    <a:pt x="952" y="0"/>
                    <a:pt x="808" y="0"/>
                  </a:cubicBezTo>
                  <a:cubicBezTo>
                    <a:pt x="808" y="0"/>
                    <a:pt x="774" y="34"/>
                    <a:pt x="740" y="34"/>
                  </a:cubicBezTo>
                  <a:cubicBezTo>
                    <a:pt x="638" y="136"/>
                    <a:pt x="527" y="213"/>
                    <a:pt x="383" y="281"/>
                  </a:cubicBezTo>
                  <a:cubicBezTo>
                    <a:pt x="281" y="383"/>
                    <a:pt x="170" y="425"/>
                    <a:pt x="69" y="527"/>
                  </a:cubicBezTo>
                  <a:cubicBezTo>
                    <a:pt x="1" y="561"/>
                    <a:pt x="69" y="637"/>
                    <a:pt x="103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4" name="Google Shape;1204;p32"/>
            <p:cNvSpPr/>
            <p:nvPr/>
          </p:nvSpPr>
          <p:spPr>
            <a:xfrm>
              <a:off x="7671780" y="3188167"/>
              <a:ext cx="17956" cy="13059"/>
            </a:xfrm>
            <a:custGeom>
              <a:avLst/>
              <a:gdLst/>
              <a:ahLst/>
              <a:cxnLst/>
              <a:rect l="l" t="t" r="r" b="b"/>
              <a:pathLst>
                <a:path w="528" h="384" extrusionOk="0">
                  <a:moveTo>
                    <a:pt x="103" y="383"/>
                  </a:moveTo>
                  <a:cubicBezTo>
                    <a:pt x="213" y="383"/>
                    <a:pt x="349" y="281"/>
                    <a:pt x="460" y="247"/>
                  </a:cubicBezTo>
                  <a:cubicBezTo>
                    <a:pt x="494" y="247"/>
                    <a:pt x="528" y="171"/>
                    <a:pt x="528" y="137"/>
                  </a:cubicBezTo>
                  <a:lnTo>
                    <a:pt x="528" y="103"/>
                  </a:lnTo>
                  <a:cubicBezTo>
                    <a:pt x="528" y="69"/>
                    <a:pt x="494" y="35"/>
                    <a:pt x="460" y="35"/>
                  </a:cubicBezTo>
                  <a:lnTo>
                    <a:pt x="460" y="1"/>
                  </a:lnTo>
                  <a:lnTo>
                    <a:pt x="392" y="1"/>
                  </a:lnTo>
                  <a:lnTo>
                    <a:pt x="315" y="1"/>
                  </a:lnTo>
                  <a:cubicBezTo>
                    <a:pt x="213" y="69"/>
                    <a:pt x="1" y="171"/>
                    <a:pt x="1" y="315"/>
                  </a:cubicBezTo>
                  <a:cubicBezTo>
                    <a:pt x="1" y="315"/>
                    <a:pt x="1" y="349"/>
                    <a:pt x="35" y="349"/>
                  </a:cubicBezTo>
                  <a:cubicBezTo>
                    <a:pt x="69" y="383"/>
                    <a:pt x="69" y="383"/>
                    <a:pt x="103" y="3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5" name="Google Shape;1205;p32"/>
            <p:cNvSpPr/>
            <p:nvPr/>
          </p:nvSpPr>
          <p:spPr>
            <a:xfrm>
              <a:off x="7671780" y="3144842"/>
              <a:ext cx="21731" cy="11903"/>
            </a:xfrm>
            <a:custGeom>
              <a:avLst/>
              <a:gdLst/>
              <a:ahLst/>
              <a:cxnLst/>
              <a:rect l="l" t="t" r="r" b="b"/>
              <a:pathLst>
                <a:path w="639" h="350" extrusionOk="0">
                  <a:moveTo>
                    <a:pt x="69" y="349"/>
                  </a:moveTo>
                  <a:lnTo>
                    <a:pt x="103" y="349"/>
                  </a:lnTo>
                  <a:cubicBezTo>
                    <a:pt x="281" y="281"/>
                    <a:pt x="426" y="247"/>
                    <a:pt x="562" y="103"/>
                  </a:cubicBezTo>
                  <a:cubicBezTo>
                    <a:pt x="638" y="69"/>
                    <a:pt x="562" y="1"/>
                    <a:pt x="528" y="1"/>
                  </a:cubicBezTo>
                  <a:lnTo>
                    <a:pt x="494" y="1"/>
                  </a:lnTo>
                  <a:cubicBezTo>
                    <a:pt x="315" y="35"/>
                    <a:pt x="213" y="137"/>
                    <a:pt x="35" y="213"/>
                  </a:cubicBezTo>
                  <a:cubicBezTo>
                    <a:pt x="1" y="247"/>
                    <a:pt x="35" y="349"/>
                    <a:pt x="69" y="3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6" name="Google Shape;1206;p32"/>
            <p:cNvSpPr/>
            <p:nvPr/>
          </p:nvSpPr>
          <p:spPr>
            <a:xfrm>
              <a:off x="7616313" y="3155554"/>
              <a:ext cx="28940" cy="19384"/>
            </a:xfrm>
            <a:custGeom>
              <a:avLst/>
              <a:gdLst/>
              <a:ahLst/>
              <a:cxnLst/>
              <a:rect l="l" t="t" r="r" b="b"/>
              <a:pathLst>
                <a:path w="851" h="570" extrusionOk="0">
                  <a:moveTo>
                    <a:pt x="69" y="569"/>
                  </a:moveTo>
                  <a:lnTo>
                    <a:pt x="69" y="569"/>
                  </a:lnTo>
                  <a:cubicBezTo>
                    <a:pt x="324" y="535"/>
                    <a:pt x="748" y="425"/>
                    <a:pt x="850" y="144"/>
                  </a:cubicBezTo>
                  <a:cubicBezTo>
                    <a:pt x="850" y="68"/>
                    <a:pt x="782" y="0"/>
                    <a:pt x="748" y="0"/>
                  </a:cubicBezTo>
                  <a:lnTo>
                    <a:pt x="706" y="0"/>
                  </a:lnTo>
                  <a:cubicBezTo>
                    <a:pt x="570" y="34"/>
                    <a:pt x="494" y="144"/>
                    <a:pt x="392" y="246"/>
                  </a:cubicBezTo>
                  <a:cubicBezTo>
                    <a:pt x="281" y="323"/>
                    <a:pt x="145" y="391"/>
                    <a:pt x="35" y="493"/>
                  </a:cubicBezTo>
                  <a:cubicBezTo>
                    <a:pt x="1" y="493"/>
                    <a:pt x="1" y="569"/>
                    <a:pt x="69" y="5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7" name="Google Shape;1207;p32"/>
            <p:cNvSpPr/>
            <p:nvPr/>
          </p:nvSpPr>
          <p:spPr>
            <a:xfrm>
              <a:off x="7758465" y="3208402"/>
              <a:ext cx="28906" cy="17072"/>
            </a:xfrm>
            <a:custGeom>
              <a:avLst/>
              <a:gdLst/>
              <a:ahLst/>
              <a:cxnLst/>
              <a:rect l="l" t="t" r="r" b="b"/>
              <a:pathLst>
                <a:path w="850" h="502" extrusionOk="0">
                  <a:moveTo>
                    <a:pt x="102" y="502"/>
                  </a:moveTo>
                  <a:lnTo>
                    <a:pt x="179" y="502"/>
                  </a:lnTo>
                  <a:cubicBezTo>
                    <a:pt x="391" y="391"/>
                    <a:pt x="638" y="323"/>
                    <a:pt x="816" y="145"/>
                  </a:cubicBezTo>
                  <a:cubicBezTo>
                    <a:pt x="850" y="77"/>
                    <a:pt x="816" y="1"/>
                    <a:pt x="739" y="1"/>
                  </a:cubicBezTo>
                  <a:lnTo>
                    <a:pt x="739" y="1"/>
                  </a:lnTo>
                  <a:cubicBezTo>
                    <a:pt x="493" y="43"/>
                    <a:pt x="281" y="179"/>
                    <a:pt x="68" y="289"/>
                  </a:cubicBezTo>
                  <a:cubicBezTo>
                    <a:pt x="0" y="357"/>
                    <a:pt x="34" y="502"/>
                    <a:pt x="102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8" name="Google Shape;1208;p32"/>
            <p:cNvSpPr/>
            <p:nvPr/>
          </p:nvSpPr>
          <p:spPr>
            <a:xfrm>
              <a:off x="7813625" y="3217074"/>
              <a:ext cx="24315" cy="13025"/>
            </a:xfrm>
            <a:custGeom>
              <a:avLst/>
              <a:gdLst/>
              <a:ahLst/>
              <a:cxnLst/>
              <a:rect l="l" t="t" r="r" b="b"/>
              <a:pathLst>
                <a:path w="715" h="383" extrusionOk="0">
                  <a:moveTo>
                    <a:pt x="179" y="383"/>
                  </a:moveTo>
                  <a:cubicBezTo>
                    <a:pt x="358" y="383"/>
                    <a:pt x="681" y="349"/>
                    <a:pt x="715" y="136"/>
                  </a:cubicBezTo>
                  <a:cubicBezTo>
                    <a:pt x="715" y="68"/>
                    <a:pt x="681" y="0"/>
                    <a:pt x="604" y="0"/>
                  </a:cubicBezTo>
                  <a:lnTo>
                    <a:pt x="570" y="0"/>
                  </a:lnTo>
                  <a:cubicBezTo>
                    <a:pt x="502" y="0"/>
                    <a:pt x="426" y="34"/>
                    <a:pt x="358" y="68"/>
                  </a:cubicBezTo>
                  <a:cubicBezTo>
                    <a:pt x="290" y="102"/>
                    <a:pt x="213" y="136"/>
                    <a:pt x="145" y="136"/>
                  </a:cubicBezTo>
                  <a:cubicBezTo>
                    <a:pt x="1" y="170"/>
                    <a:pt x="43" y="383"/>
                    <a:pt x="179" y="3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9" name="Google Shape;1209;p32"/>
            <p:cNvSpPr/>
            <p:nvPr/>
          </p:nvSpPr>
          <p:spPr>
            <a:xfrm>
              <a:off x="7786181" y="3258971"/>
              <a:ext cx="26322" cy="14453"/>
            </a:xfrm>
            <a:custGeom>
              <a:avLst/>
              <a:gdLst/>
              <a:ahLst/>
              <a:cxnLst/>
              <a:rect l="l" t="t" r="r" b="b"/>
              <a:pathLst>
                <a:path w="774" h="425" extrusionOk="0">
                  <a:moveTo>
                    <a:pt x="103" y="425"/>
                  </a:moveTo>
                  <a:lnTo>
                    <a:pt x="103" y="425"/>
                  </a:lnTo>
                  <a:cubicBezTo>
                    <a:pt x="247" y="425"/>
                    <a:pt x="349" y="425"/>
                    <a:pt x="494" y="391"/>
                  </a:cubicBezTo>
                  <a:cubicBezTo>
                    <a:pt x="528" y="357"/>
                    <a:pt x="562" y="323"/>
                    <a:pt x="638" y="289"/>
                  </a:cubicBezTo>
                  <a:cubicBezTo>
                    <a:pt x="672" y="255"/>
                    <a:pt x="706" y="213"/>
                    <a:pt x="740" y="145"/>
                  </a:cubicBezTo>
                  <a:cubicBezTo>
                    <a:pt x="774" y="77"/>
                    <a:pt x="740" y="0"/>
                    <a:pt x="672" y="0"/>
                  </a:cubicBezTo>
                  <a:lnTo>
                    <a:pt x="672" y="0"/>
                  </a:lnTo>
                  <a:cubicBezTo>
                    <a:pt x="596" y="0"/>
                    <a:pt x="562" y="43"/>
                    <a:pt x="528" y="43"/>
                  </a:cubicBezTo>
                  <a:cubicBezTo>
                    <a:pt x="460" y="77"/>
                    <a:pt x="426" y="77"/>
                    <a:pt x="349" y="111"/>
                  </a:cubicBezTo>
                  <a:cubicBezTo>
                    <a:pt x="281" y="145"/>
                    <a:pt x="171" y="213"/>
                    <a:pt x="69" y="255"/>
                  </a:cubicBezTo>
                  <a:cubicBezTo>
                    <a:pt x="1" y="323"/>
                    <a:pt x="35" y="425"/>
                    <a:pt x="103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0" name="Google Shape;1210;p32"/>
            <p:cNvSpPr/>
            <p:nvPr/>
          </p:nvSpPr>
          <p:spPr>
            <a:xfrm>
              <a:off x="7816243" y="3280634"/>
              <a:ext cx="28906" cy="12175"/>
            </a:xfrm>
            <a:custGeom>
              <a:avLst/>
              <a:gdLst/>
              <a:ahLst/>
              <a:cxnLst/>
              <a:rect l="l" t="t" r="r" b="b"/>
              <a:pathLst>
                <a:path w="850" h="358" extrusionOk="0">
                  <a:moveTo>
                    <a:pt x="136" y="357"/>
                  </a:moveTo>
                  <a:lnTo>
                    <a:pt x="136" y="357"/>
                  </a:lnTo>
                  <a:cubicBezTo>
                    <a:pt x="391" y="323"/>
                    <a:pt x="638" y="357"/>
                    <a:pt x="816" y="179"/>
                  </a:cubicBezTo>
                  <a:cubicBezTo>
                    <a:pt x="850" y="111"/>
                    <a:pt x="816" y="43"/>
                    <a:pt x="773" y="43"/>
                  </a:cubicBezTo>
                  <a:cubicBezTo>
                    <a:pt x="739" y="0"/>
                    <a:pt x="705" y="0"/>
                    <a:pt x="671" y="0"/>
                  </a:cubicBezTo>
                  <a:cubicBezTo>
                    <a:pt x="459" y="0"/>
                    <a:pt x="281" y="145"/>
                    <a:pt x="102" y="179"/>
                  </a:cubicBezTo>
                  <a:cubicBezTo>
                    <a:pt x="0" y="213"/>
                    <a:pt x="34" y="357"/>
                    <a:pt x="136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1" name="Google Shape;1211;p32"/>
            <p:cNvSpPr/>
            <p:nvPr/>
          </p:nvSpPr>
          <p:spPr>
            <a:xfrm>
              <a:off x="7794581" y="3330012"/>
              <a:ext cx="28906" cy="13331"/>
            </a:xfrm>
            <a:custGeom>
              <a:avLst/>
              <a:gdLst/>
              <a:ahLst/>
              <a:cxnLst/>
              <a:rect l="l" t="t" r="r" b="b"/>
              <a:pathLst>
                <a:path w="850" h="392" extrusionOk="0">
                  <a:moveTo>
                    <a:pt x="102" y="392"/>
                  </a:moveTo>
                  <a:lnTo>
                    <a:pt x="136" y="392"/>
                  </a:lnTo>
                  <a:cubicBezTo>
                    <a:pt x="281" y="392"/>
                    <a:pt x="391" y="358"/>
                    <a:pt x="527" y="324"/>
                  </a:cubicBezTo>
                  <a:cubicBezTo>
                    <a:pt x="637" y="290"/>
                    <a:pt x="739" y="213"/>
                    <a:pt x="816" y="111"/>
                  </a:cubicBezTo>
                  <a:cubicBezTo>
                    <a:pt x="850" y="77"/>
                    <a:pt x="816" y="1"/>
                    <a:pt x="739" y="1"/>
                  </a:cubicBezTo>
                  <a:lnTo>
                    <a:pt x="671" y="1"/>
                  </a:lnTo>
                  <a:cubicBezTo>
                    <a:pt x="561" y="1"/>
                    <a:pt x="493" y="1"/>
                    <a:pt x="425" y="35"/>
                  </a:cubicBezTo>
                  <a:cubicBezTo>
                    <a:pt x="281" y="111"/>
                    <a:pt x="179" y="179"/>
                    <a:pt x="68" y="247"/>
                  </a:cubicBezTo>
                  <a:cubicBezTo>
                    <a:pt x="0" y="290"/>
                    <a:pt x="34" y="392"/>
                    <a:pt x="102" y="3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2" name="Google Shape;1212;p32"/>
            <p:cNvSpPr/>
            <p:nvPr/>
          </p:nvSpPr>
          <p:spPr>
            <a:xfrm>
              <a:off x="7836750" y="3356606"/>
              <a:ext cx="24009" cy="14487"/>
            </a:xfrm>
            <a:custGeom>
              <a:avLst/>
              <a:gdLst/>
              <a:ahLst/>
              <a:cxnLst/>
              <a:rect l="l" t="t" r="r" b="b"/>
              <a:pathLst>
                <a:path w="706" h="426" extrusionOk="0">
                  <a:moveTo>
                    <a:pt x="213" y="425"/>
                  </a:moveTo>
                  <a:cubicBezTo>
                    <a:pt x="281" y="425"/>
                    <a:pt x="315" y="391"/>
                    <a:pt x="383" y="391"/>
                  </a:cubicBezTo>
                  <a:cubicBezTo>
                    <a:pt x="459" y="357"/>
                    <a:pt x="527" y="357"/>
                    <a:pt x="638" y="315"/>
                  </a:cubicBezTo>
                  <a:cubicBezTo>
                    <a:pt x="706" y="247"/>
                    <a:pt x="706" y="34"/>
                    <a:pt x="561" y="34"/>
                  </a:cubicBezTo>
                  <a:cubicBezTo>
                    <a:pt x="561" y="0"/>
                    <a:pt x="527" y="0"/>
                    <a:pt x="493" y="0"/>
                  </a:cubicBezTo>
                  <a:cubicBezTo>
                    <a:pt x="425" y="0"/>
                    <a:pt x="383" y="34"/>
                    <a:pt x="315" y="34"/>
                  </a:cubicBezTo>
                  <a:cubicBezTo>
                    <a:pt x="213" y="34"/>
                    <a:pt x="136" y="68"/>
                    <a:pt x="68" y="145"/>
                  </a:cubicBezTo>
                  <a:cubicBezTo>
                    <a:pt x="1" y="213"/>
                    <a:pt x="1" y="315"/>
                    <a:pt x="102" y="391"/>
                  </a:cubicBezTo>
                  <a:cubicBezTo>
                    <a:pt x="136" y="391"/>
                    <a:pt x="170" y="425"/>
                    <a:pt x="213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3" name="Google Shape;1213;p32"/>
            <p:cNvSpPr/>
            <p:nvPr/>
          </p:nvSpPr>
          <p:spPr>
            <a:xfrm>
              <a:off x="7786181" y="3397619"/>
              <a:ext cx="27478" cy="10746"/>
            </a:xfrm>
            <a:custGeom>
              <a:avLst/>
              <a:gdLst/>
              <a:ahLst/>
              <a:cxnLst/>
              <a:rect l="l" t="t" r="r" b="b"/>
              <a:pathLst>
                <a:path w="808" h="316" extrusionOk="0">
                  <a:moveTo>
                    <a:pt x="103" y="315"/>
                  </a:moveTo>
                  <a:lnTo>
                    <a:pt x="137" y="315"/>
                  </a:lnTo>
                  <a:cubicBezTo>
                    <a:pt x="247" y="281"/>
                    <a:pt x="315" y="281"/>
                    <a:pt x="426" y="247"/>
                  </a:cubicBezTo>
                  <a:cubicBezTo>
                    <a:pt x="528" y="247"/>
                    <a:pt x="596" y="213"/>
                    <a:pt x="706" y="171"/>
                  </a:cubicBezTo>
                  <a:cubicBezTo>
                    <a:pt x="808" y="137"/>
                    <a:pt x="774" y="1"/>
                    <a:pt x="672" y="1"/>
                  </a:cubicBezTo>
                  <a:lnTo>
                    <a:pt x="638" y="1"/>
                  </a:lnTo>
                  <a:cubicBezTo>
                    <a:pt x="562" y="35"/>
                    <a:pt x="460" y="35"/>
                    <a:pt x="349" y="69"/>
                  </a:cubicBezTo>
                  <a:cubicBezTo>
                    <a:pt x="281" y="103"/>
                    <a:pt x="171" y="137"/>
                    <a:pt x="103" y="171"/>
                  </a:cubicBezTo>
                  <a:cubicBezTo>
                    <a:pt x="1" y="213"/>
                    <a:pt x="35" y="315"/>
                    <a:pt x="103" y="3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4" name="Google Shape;1214;p32"/>
            <p:cNvSpPr/>
            <p:nvPr/>
          </p:nvSpPr>
          <p:spPr>
            <a:xfrm>
              <a:off x="7715139" y="3429995"/>
              <a:ext cx="30063" cy="12141"/>
            </a:xfrm>
            <a:custGeom>
              <a:avLst/>
              <a:gdLst/>
              <a:ahLst/>
              <a:cxnLst/>
              <a:rect l="l" t="t" r="r" b="b"/>
              <a:pathLst>
                <a:path w="884" h="357" extrusionOk="0">
                  <a:moveTo>
                    <a:pt x="102" y="357"/>
                  </a:moveTo>
                  <a:cubicBezTo>
                    <a:pt x="348" y="357"/>
                    <a:pt x="561" y="281"/>
                    <a:pt x="773" y="247"/>
                  </a:cubicBezTo>
                  <a:cubicBezTo>
                    <a:pt x="884" y="213"/>
                    <a:pt x="850" y="0"/>
                    <a:pt x="739" y="0"/>
                  </a:cubicBezTo>
                  <a:lnTo>
                    <a:pt x="705" y="0"/>
                  </a:lnTo>
                  <a:cubicBezTo>
                    <a:pt x="459" y="68"/>
                    <a:pt x="247" y="111"/>
                    <a:pt x="34" y="247"/>
                  </a:cubicBezTo>
                  <a:cubicBezTo>
                    <a:pt x="0" y="281"/>
                    <a:pt x="0" y="357"/>
                    <a:pt x="68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5" name="Google Shape;1215;p32"/>
            <p:cNvSpPr/>
            <p:nvPr/>
          </p:nvSpPr>
          <p:spPr>
            <a:xfrm>
              <a:off x="7812469" y="3428838"/>
              <a:ext cx="32681" cy="12141"/>
            </a:xfrm>
            <a:custGeom>
              <a:avLst/>
              <a:gdLst/>
              <a:ahLst/>
              <a:cxnLst/>
              <a:rect l="l" t="t" r="r" b="b"/>
              <a:pathLst>
                <a:path w="961" h="357" extrusionOk="0">
                  <a:moveTo>
                    <a:pt x="111" y="357"/>
                  </a:moveTo>
                  <a:lnTo>
                    <a:pt x="111" y="357"/>
                  </a:lnTo>
                  <a:cubicBezTo>
                    <a:pt x="358" y="357"/>
                    <a:pt x="570" y="281"/>
                    <a:pt x="816" y="247"/>
                  </a:cubicBezTo>
                  <a:cubicBezTo>
                    <a:pt x="961" y="213"/>
                    <a:pt x="927" y="0"/>
                    <a:pt x="782" y="0"/>
                  </a:cubicBezTo>
                  <a:lnTo>
                    <a:pt x="749" y="0"/>
                  </a:lnTo>
                  <a:cubicBezTo>
                    <a:pt x="536" y="34"/>
                    <a:pt x="290" y="68"/>
                    <a:pt x="77" y="213"/>
                  </a:cubicBezTo>
                  <a:cubicBezTo>
                    <a:pt x="1" y="247"/>
                    <a:pt x="35" y="357"/>
                    <a:pt x="111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6" name="Google Shape;1216;p32"/>
            <p:cNvSpPr/>
            <p:nvPr/>
          </p:nvSpPr>
          <p:spPr>
            <a:xfrm>
              <a:off x="7741427" y="3463798"/>
              <a:ext cx="27750" cy="11869"/>
            </a:xfrm>
            <a:custGeom>
              <a:avLst/>
              <a:gdLst/>
              <a:ahLst/>
              <a:cxnLst/>
              <a:rect l="l" t="t" r="r" b="b"/>
              <a:pathLst>
                <a:path w="816" h="349" extrusionOk="0">
                  <a:moveTo>
                    <a:pt x="179" y="348"/>
                  </a:moveTo>
                  <a:cubicBezTo>
                    <a:pt x="255" y="348"/>
                    <a:pt x="323" y="348"/>
                    <a:pt x="391" y="314"/>
                  </a:cubicBezTo>
                  <a:cubicBezTo>
                    <a:pt x="501" y="280"/>
                    <a:pt x="603" y="246"/>
                    <a:pt x="680" y="212"/>
                  </a:cubicBezTo>
                  <a:cubicBezTo>
                    <a:pt x="816" y="178"/>
                    <a:pt x="816" y="0"/>
                    <a:pt x="680" y="0"/>
                  </a:cubicBezTo>
                  <a:lnTo>
                    <a:pt x="680" y="0"/>
                  </a:lnTo>
                  <a:cubicBezTo>
                    <a:pt x="535" y="0"/>
                    <a:pt x="467" y="0"/>
                    <a:pt x="357" y="34"/>
                  </a:cubicBezTo>
                  <a:cubicBezTo>
                    <a:pt x="255" y="68"/>
                    <a:pt x="111" y="34"/>
                    <a:pt x="43" y="136"/>
                  </a:cubicBezTo>
                  <a:cubicBezTo>
                    <a:pt x="0" y="212"/>
                    <a:pt x="0" y="280"/>
                    <a:pt x="77" y="3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7" name="Google Shape;1217;p32"/>
            <p:cNvSpPr/>
            <p:nvPr/>
          </p:nvSpPr>
          <p:spPr>
            <a:xfrm>
              <a:off x="7663414" y="3484305"/>
              <a:ext cx="25166" cy="7244"/>
            </a:xfrm>
            <a:custGeom>
              <a:avLst/>
              <a:gdLst/>
              <a:ahLst/>
              <a:cxnLst/>
              <a:rect l="l" t="t" r="r" b="b"/>
              <a:pathLst>
                <a:path w="740" h="213" extrusionOk="0">
                  <a:moveTo>
                    <a:pt x="213" y="213"/>
                  </a:moveTo>
                  <a:lnTo>
                    <a:pt x="315" y="213"/>
                  </a:lnTo>
                  <a:cubicBezTo>
                    <a:pt x="425" y="213"/>
                    <a:pt x="527" y="170"/>
                    <a:pt x="595" y="170"/>
                  </a:cubicBezTo>
                  <a:cubicBezTo>
                    <a:pt x="740" y="170"/>
                    <a:pt x="740" y="0"/>
                    <a:pt x="595" y="0"/>
                  </a:cubicBezTo>
                  <a:lnTo>
                    <a:pt x="315" y="0"/>
                  </a:lnTo>
                  <a:lnTo>
                    <a:pt x="247" y="0"/>
                  </a:lnTo>
                  <a:cubicBezTo>
                    <a:pt x="171" y="0"/>
                    <a:pt x="137" y="0"/>
                    <a:pt x="69" y="34"/>
                  </a:cubicBezTo>
                  <a:cubicBezTo>
                    <a:pt x="1" y="68"/>
                    <a:pt x="1" y="170"/>
                    <a:pt x="69" y="2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8" name="Google Shape;1218;p32"/>
            <p:cNvSpPr/>
            <p:nvPr/>
          </p:nvSpPr>
          <p:spPr>
            <a:xfrm>
              <a:off x="7666882" y="3453970"/>
              <a:ext cx="27784" cy="12175"/>
            </a:xfrm>
            <a:custGeom>
              <a:avLst/>
              <a:gdLst/>
              <a:ahLst/>
              <a:cxnLst/>
              <a:rect l="l" t="t" r="r" b="b"/>
              <a:pathLst>
                <a:path w="817" h="358" extrusionOk="0">
                  <a:moveTo>
                    <a:pt x="145" y="357"/>
                  </a:moveTo>
                  <a:cubicBezTo>
                    <a:pt x="323" y="357"/>
                    <a:pt x="536" y="255"/>
                    <a:pt x="706" y="213"/>
                  </a:cubicBezTo>
                  <a:cubicBezTo>
                    <a:pt x="816" y="213"/>
                    <a:pt x="816" y="0"/>
                    <a:pt x="672" y="0"/>
                  </a:cubicBezTo>
                  <a:lnTo>
                    <a:pt x="672" y="0"/>
                  </a:lnTo>
                  <a:cubicBezTo>
                    <a:pt x="459" y="0"/>
                    <a:pt x="179" y="43"/>
                    <a:pt x="35" y="213"/>
                  </a:cubicBezTo>
                  <a:cubicBezTo>
                    <a:pt x="1" y="255"/>
                    <a:pt x="1" y="357"/>
                    <a:pt x="69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9" name="Google Shape;1219;p32"/>
            <p:cNvSpPr/>
            <p:nvPr/>
          </p:nvSpPr>
          <p:spPr>
            <a:xfrm>
              <a:off x="7766831" y="3510592"/>
              <a:ext cx="38462" cy="11018"/>
            </a:xfrm>
            <a:custGeom>
              <a:avLst/>
              <a:gdLst/>
              <a:ahLst/>
              <a:cxnLst/>
              <a:rect l="l" t="t" r="r" b="b"/>
              <a:pathLst>
                <a:path w="1131" h="324" extrusionOk="0">
                  <a:moveTo>
                    <a:pt x="213" y="323"/>
                  </a:moveTo>
                  <a:cubicBezTo>
                    <a:pt x="315" y="323"/>
                    <a:pt x="426" y="289"/>
                    <a:pt x="570" y="247"/>
                  </a:cubicBezTo>
                  <a:cubicBezTo>
                    <a:pt x="706" y="247"/>
                    <a:pt x="850" y="213"/>
                    <a:pt x="995" y="213"/>
                  </a:cubicBezTo>
                  <a:cubicBezTo>
                    <a:pt x="1131" y="213"/>
                    <a:pt x="1131" y="0"/>
                    <a:pt x="995" y="0"/>
                  </a:cubicBezTo>
                  <a:lnTo>
                    <a:pt x="672" y="0"/>
                  </a:lnTo>
                  <a:cubicBezTo>
                    <a:pt x="459" y="0"/>
                    <a:pt x="247" y="0"/>
                    <a:pt x="69" y="111"/>
                  </a:cubicBezTo>
                  <a:cubicBezTo>
                    <a:pt x="1" y="179"/>
                    <a:pt x="35" y="289"/>
                    <a:pt x="145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0" name="Google Shape;1220;p32"/>
            <p:cNvSpPr/>
            <p:nvPr/>
          </p:nvSpPr>
          <p:spPr>
            <a:xfrm>
              <a:off x="7815087" y="3479373"/>
              <a:ext cx="22853" cy="8434"/>
            </a:xfrm>
            <a:custGeom>
              <a:avLst/>
              <a:gdLst/>
              <a:ahLst/>
              <a:cxnLst/>
              <a:rect l="l" t="t" r="r" b="b"/>
              <a:pathLst>
                <a:path w="672" h="248" extrusionOk="0">
                  <a:moveTo>
                    <a:pt x="170" y="247"/>
                  </a:moveTo>
                  <a:lnTo>
                    <a:pt x="315" y="247"/>
                  </a:lnTo>
                  <a:cubicBezTo>
                    <a:pt x="349" y="213"/>
                    <a:pt x="425" y="213"/>
                    <a:pt x="493" y="213"/>
                  </a:cubicBezTo>
                  <a:lnTo>
                    <a:pt x="527" y="213"/>
                  </a:lnTo>
                  <a:lnTo>
                    <a:pt x="527" y="213"/>
                  </a:lnTo>
                  <a:cubicBezTo>
                    <a:pt x="638" y="213"/>
                    <a:pt x="672" y="35"/>
                    <a:pt x="561" y="1"/>
                  </a:cubicBezTo>
                  <a:lnTo>
                    <a:pt x="315" y="1"/>
                  </a:lnTo>
                  <a:lnTo>
                    <a:pt x="315" y="1"/>
                  </a:lnTo>
                  <a:cubicBezTo>
                    <a:pt x="213" y="1"/>
                    <a:pt x="102" y="1"/>
                    <a:pt x="68" y="69"/>
                  </a:cubicBezTo>
                  <a:cubicBezTo>
                    <a:pt x="0" y="103"/>
                    <a:pt x="0" y="213"/>
                    <a:pt x="68" y="2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1" name="Google Shape;1221;p32"/>
            <p:cNvSpPr/>
            <p:nvPr/>
          </p:nvSpPr>
          <p:spPr>
            <a:xfrm>
              <a:off x="7877491" y="3464954"/>
              <a:ext cx="26594" cy="7244"/>
            </a:xfrm>
            <a:custGeom>
              <a:avLst/>
              <a:gdLst/>
              <a:ahLst/>
              <a:cxnLst/>
              <a:rect l="l" t="t" r="r" b="b"/>
              <a:pathLst>
                <a:path w="782" h="213" extrusionOk="0">
                  <a:moveTo>
                    <a:pt x="179" y="212"/>
                  </a:moveTo>
                  <a:lnTo>
                    <a:pt x="671" y="212"/>
                  </a:lnTo>
                  <a:lnTo>
                    <a:pt x="671" y="212"/>
                  </a:lnTo>
                  <a:cubicBezTo>
                    <a:pt x="782" y="212"/>
                    <a:pt x="782" y="34"/>
                    <a:pt x="671" y="0"/>
                  </a:cubicBezTo>
                  <a:lnTo>
                    <a:pt x="391" y="0"/>
                  </a:lnTo>
                  <a:cubicBezTo>
                    <a:pt x="289" y="0"/>
                    <a:pt x="179" y="0"/>
                    <a:pt x="77" y="34"/>
                  </a:cubicBezTo>
                  <a:cubicBezTo>
                    <a:pt x="0" y="68"/>
                    <a:pt x="0" y="212"/>
                    <a:pt x="111" y="2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2" name="Google Shape;1222;p32"/>
            <p:cNvSpPr/>
            <p:nvPr/>
          </p:nvSpPr>
          <p:spPr>
            <a:xfrm>
              <a:off x="7893100" y="3428838"/>
              <a:ext cx="26594" cy="7244"/>
            </a:xfrm>
            <a:custGeom>
              <a:avLst/>
              <a:gdLst/>
              <a:ahLst/>
              <a:cxnLst/>
              <a:rect l="l" t="t" r="r" b="b"/>
              <a:pathLst>
                <a:path w="782" h="213" extrusionOk="0">
                  <a:moveTo>
                    <a:pt x="178" y="213"/>
                  </a:moveTo>
                  <a:cubicBezTo>
                    <a:pt x="357" y="213"/>
                    <a:pt x="535" y="179"/>
                    <a:pt x="680" y="179"/>
                  </a:cubicBezTo>
                  <a:cubicBezTo>
                    <a:pt x="782" y="179"/>
                    <a:pt x="782" y="0"/>
                    <a:pt x="680" y="0"/>
                  </a:cubicBezTo>
                  <a:lnTo>
                    <a:pt x="680" y="0"/>
                  </a:lnTo>
                  <a:cubicBezTo>
                    <a:pt x="569" y="34"/>
                    <a:pt x="467" y="34"/>
                    <a:pt x="357" y="34"/>
                  </a:cubicBezTo>
                  <a:cubicBezTo>
                    <a:pt x="255" y="34"/>
                    <a:pt x="144" y="34"/>
                    <a:pt x="76" y="102"/>
                  </a:cubicBezTo>
                  <a:cubicBezTo>
                    <a:pt x="0" y="102"/>
                    <a:pt x="0" y="213"/>
                    <a:pt x="76" y="2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3" name="Google Shape;1223;p32"/>
            <p:cNvSpPr/>
            <p:nvPr/>
          </p:nvSpPr>
          <p:spPr>
            <a:xfrm>
              <a:off x="7877491" y="3396191"/>
              <a:ext cx="30063" cy="9862"/>
            </a:xfrm>
            <a:custGeom>
              <a:avLst/>
              <a:gdLst/>
              <a:ahLst/>
              <a:cxnLst/>
              <a:rect l="l" t="t" r="r" b="b"/>
              <a:pathLst>
                <a:path w="884" h="290" extrusionOk="0">
                  <a:moveTo>
                    <a:pt x="111" y="289"/>
                  </a:moveTo>
                  <a:lnTo>
                    <a:pt x="111" y="289"/>
                  </a:lnTo>
                  <a:lnTo>
                    <a:pt x="179" y="289"/>
                  </a:lnTo>
                  <a:lnTo>
                    <a:pt x="289" y="289"/>
                  </a:lnTo>
                  <a:lnTo>
                    <a:pt x="425" y="289"/>
                  </a:lnTo>
                  <a:cubicBezTo>
                    <a:pt x="535" y="255"/>
                    <a:pt x="637" y="255"/>
                    <a:pt x="748" y="213"/>
                  </a:cubicBezTo>
                  <a:cubicBezTo>
                    <a:pt x="884" y="213"/>
                    <a:pt x="850" y="0"/>
                    <a:pt x="714" y="0"/>
                  </a:cubicBezTo>
                  <a:lnTo>
                    <a:pt x="637" y="0"/>
                  </a:lnTo>
                  <a:cubicBezTo>
                    <a:pt x="535" y="0"/>
                    <a:pt x="459" y="0"/>
                    <a:pt x="357" y="43"/>
                  </a:cubicBezTo>
                  <a:cubicBezTo>
                    <a:pt x="247" y="43"/>
                    <a:pt x="179" y="111"/>
                    <a:pt x="77" y="145"/>
                  </a:cubicBezTo>
                  <a:cubicBezTo>
                    <a:pt x="0" y="179"/>
                    <a:pt x="34" y="289"/>
                    <a:pt x="111" y="2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4" name="Google Shape;1224;p32"/>
            <p:cNvSpPr/>
            <p:nvPr/>
          </p:nvSpPr>
          <p:spPr>
            <a:xfrm>
              <a:off x="7943636" y="3484305"/>
              <a:ext cx="23159" cy="8400"/>
            </a:xfrm>
            <a:custGeom>
              <a:avLst/>
              <a:gdLst/>
              <a:ahLst/>
              <a:cxnLst/>
              <a:rect l="l" t="t" r="r" b="b"/>
              <a:pathLst>
                <a:path w="681" h="247" extrusionOk="0">
                  <a:moveTo>
                    <a:pt x="179" y="247"/>
                  </a:moveTo>
                  <a:cubicBezTo>
                    <a:pt x="213" y="247"/>
                    <a:pt x="255" y="213"/>
                    <a:pt x="289" y="213"/>
                  </a:cubicBezTo>
                  <a:lnTo>
                    <a:pt x="570" y="213"/>
                  </a:lnTo>
                  <a:cubicBezTo>
                    <a:pt x="680" y="170"/>
                    <a:pt x="680" y="34"/>
                    <a:pt x="570" y="34"/>
                  </a:cubicBezTo>
                  <a:lnTo>
                    <a:pt x="289" y="34"/>
                  </a:lnTo>
                  <a:cubicBezTo>
                    <a:pt x="255" y="0"/>
                    <a:pt x="213" y="0"/>
                    <a:pt x="179" y="0"/>
                  </a:cubicBezTo>
                  <a:cubicBezTo>
                    <a:pt x="145" y="0"/>
                    <a:pt x="111" y="0"/>
                    <a:pt x="77" y="34"/>
                  </a:cubicBezTo>
                  <a:cubicBezTo>
                    <a:pt x="1" y="68"/>
                    <a:pt x="1" y="170"/>
                    <a:pt x="77" y="213"/>
                  </a:cubicBezTo>
                  <a:cubicBezTo>
                    <a:pt x="111" y="213"/>
                    <a:pt x="145" y="247"/>
                    <a:pt x="179" y="2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5" name="Google Shape;1225;p32"/>
            <p:cNvSpPr/>
            <p:nvPr/>
          </p:nvSpPr>
          <p:spPr>
            <a:xfrm>
              <a:off x="7931801" y="3529943"/>
              <a:ext cx="26322" cy="8400"/>
            </a:xfrm>
            <a:custGeom>
              <a:avLst/>
              <a:gdLst/>
              <a:ahLst/>
              <a:cxnLst/>
              <a:rect l="l" t="t" r="r" b="b"/>
              <a:pathLst>
                <a:path w="774" h="247" extrusionOk="0">
                  <a:moveTo>
                    <a:pt x="213" y="247"/>
                  </a:moveTo>
                  <a:lnTo>
                    <a:pt x="391" y="247"/>
                  </a:lnTo>
                  <a:cubicBezTo>
                    <a:pt x="459" y="213"/>
                    <a:pt x="561" y="213"/>
                    <a:pt x="671" y="179"/>
                  </a:cubicBezTo>
                  <a:cubicBezTo>
                    <a:pt x="773" y="179"/>
                    <a:pt x="739" y="0"/>
                    <a:pt x="637" y="0"/>
                  </a:cubicBezTo>
                  <a:lnTo>
                    <a:pt x="391" y="0"/>
                  </a:lnTo>
                  <a:lnTo>
                    <a:pt x="315" y="0"/>
                  </a:lnTo>
                  <a:cubicBezTo>
                    <a:pt x="247" y="0"/>
                    <a:pt x="136" y="0"/>
                    <a:pt x="68" y="68"/>
                  </a:cubicBezTo>
                  <a:cubicBezTo>
                    <a:pt x="0" y="102"/>
                    <a:pt x="34" y="213"/>
                    <a:pt x="102" y="2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6" name="Google Shape;1226;p32"/>
            <p:cNvSpPr/>
            <p:nvPr/>
          </p:nvSpPr>
          <p:spPr>
            <a:xfrm>
              <a:off x="7869091" y="3505967"/>
              <a:ext cx="21731" cy="7244"/>
            </a:xfrm>
            <a:custGeom>
              <a:avLst/>
              <a:gdLst/>
              <a:ahLst/>
              <a:cxnLst/>
              <a:rect l="l" t="t" r="r" b="b"/>
              <a:pathLst>
                <a:path w="639" h="213" extrusionOk="0">
                  <a:moveTo>
                    <a:pt x="247" y="213"/>
                  </a:moveTo>
                  <a:cubicBezTo>
                    <a:pt x="358" y="213"/>
                    <a:pt x="460" y="170"/>
                    <a:pt x="536" y="170"/>
                  </a:cubicBezTo>
                  <a:cubicBezTo>
                    <a:pt x="638" y="170"/>
                    <a:pt x="638" y="34"/>
                    <a:pt x="536" y="34"/>
                  </a:cubicBezTo>
                  <a:cubicBezTo>
                    <a:pt x="460" y="0"/>
                    <a:pt x="358" y="0"/>
                    <a:pt x="247" y="0"/>
                  </a:cubicBezTo>
                  <a:cubicBezTo>
                    <a:pt x="179" y="0"/>
                    <a:pt x="111" y="0"/>
                    <a:pt x="35" y="34"/>
                  </a:cubicBezTo>
                  <a:cubicBezTo>
                    <a:pt x="1" y="68"/>
                    <a:pt x="1" y="136"/>
                    <a:pt x="35" y="170"/>
                  </a:cubicBezTo>
                  <a:cubicBezTo>
                    <a:pt x="111" y="170"/>
                    <a:pt x="179" y="213"/>
                    <a:pt x="247" y="2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7" name="Google Shape;1227;p32"/>
            <p:cNvSpPr/>
            <p:nvPr/>
          </p:nvSpPr>
          <p:spPr>
            <a:xfrm>
              <a:off x="7893100" y="3559971"/>
              <a:ext cx="34960" cy="9590"/>
            </a:xfrm>
            <a:custGeom>
              <a:avLst/>
              <a:gdLst/>
              <a:ahLst/>
              <a:cxnLst/>
              <a:rect l="l" t="t" r="r" b="b"/>
              <a:pathLst>
                <a:path w="1028" h="282" extrusionOk="0">
                  <a:moveTo>
                    <a:pt x="425" y="281"/>
                  </a:moveTo>
                  <a:cubicBezTo>
                    <a:pt x="603" y="281"/>
                    <a:pt x="782" y="247"/>
                    <a:pt x="926" y="213"/>
                  </a:cubicBezTo>
                  <a:cubicBezTo>
                    <a:pt x="1028" y="179"/>
                    <a:pt x="1028" y="1"/>
                    <a:pt x="926" y="1"/>
                  </a:cubicBezTo>
                  <a:lnTo>
                    <a:pt x="782" y="1"/>
                  </a:lnTo>
                  <a:lnTo>
                    <a:pt x="425" y="1"/>
                  </a:lnTo>
                  <a:cubicBezTo>
                    <a:pt x="289" y="1"/>
                    <a:pt x="178" y="1"/>
                    <a:pt x="42" y="69"/>
                  </a:cubicBezTo>
                  <a:cubicBezTo>
                    <a:pt x="0" y="111"/>
                    <a:pt x="0" y="179"/>
                    <a:pt x="42" y="213"/>
                  </a:cubicBezTo>
                  <a:cubicBezTo>
                    <a:pt x="144" y="247"/>
                    <a:pt x="289" y="281"/>
                    <a:pt x="425" y="2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8" name="Google Shape;1228;p32"/>
            <p:cNvSpPr/>
            <p:nvPr/>
          </p:nvSpPr>
          <p:spPr>
            <a:xfrm>
              <a:off x="7908982" y="3598400"/>
              <a:ext cx="25166" cy="9862"/>
            </a:xfrm>
            <a:custGeom>
              <a:avLst/>
              <a:gdLst/>
              <a:ahLst/>
              <a:cxnLst/>
              <a:rect l="l" t="t" r="r" b="b"/>
              <a:pathLst>
                <a:path w="740" h="290" extrusionOk="0">
                  <a:moveTo>
                    <a:pt x="247" y="289"/>
                  </a:moveTo>
                  <a:lnTo>
                    <a:pt x="349" y="289"/>
                  </a:lnTo>
                  <a:cubicBezTo>
                    <a:pt x="425" y="256"/>
                    <a:pt x="527" y="256"/>
                    <a:pt x="637" y="256"/>
                  </a:cubicBezTo>
                  <a:cubicBezTo>
                    <a:pt x="739" y="213"/>
                    <a:pt x="739" y="77"/>
                    <a:pt x="637" y="77"/>
                  </a:cubicBezTo>
                  <a:cubicBezTo>
                    <a:pt x="527" y="43"/>
                    <a:pt x="425" y="43"/>
                    <a:pt x="349" y="43"/>
                  </a:cubicBezTo>
                  <a:cubicBezTo>
                    <a:pt x="315" y="43"/>
                    <a:pt x="247" y="1"/>
                    <a:pt x="213" y="1"/>
                  </a:cubicBezTo>
                  <a:lnTo>
                    <a:pt x="213" y="1"/>
                  </a:lnTo>
                  <a:cubicBezTo>
                    <a:pt x="136" y="43"/>
                    <a:pt x="102" y="77"/>
                    <a:pt x="68" y="77"/>
                  </a:cubicBezTo>
                  <a:cubicBezTo>
                    <a:pt x="0" y="111"/>
                    <a:pt x="0" y="179"/>
                    <a:pt x="68" y="213"/>
                  </a:cubicBezTo>
                  <a:cubicBezTo>
                    <a:pt x="102" y="256"/>
                    <a:pt x="136" y="289"/>
                    <a:pt x="213" y="2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9" name="Google Shape;1229;p32"/>
            <p:cNvSpPr/>
            <p:nvPr/>
          </p:nvSpPr>
          <p:spPr>
            <a:xfrm>
              <a:off x="7829540" y="3556502"/>
              <a:ext cx="27478" cy="8434"/>
            </a:xfrm>
            <a:custGeom>
              <a:avLst/>
              <a:gdLst/>
              <a:ahLst/>
              <a:cxnLst/>
              <a:rect l="l" t="t" r="r" b="b"/>
              <a:pathLst>
                <a:path w="808" h="248" extrusionOk="0">
                  <a:moveTo>
                    <a:pt x="671" y="247"/>
                  </a:moveTo>
                  <a:cubicBezTo>
                    <a:pt x="773" y="247"/>
                    <a:pt x="807" y="69"/>
                    <a:pt x="671" y="35"/>
                  </a:cubicBezTo>
                  <a:cubicBezTo>
                    <a:pt x="561" y="35"/>
                    <a:pt x="459" y="1"/>
                    <a:pt x="314" y="1"/>
                  </a:cubicBezTo>
                  <a:cubicBezTo>
                    <a:pt x="247" y="1"/>
                    <a:pt x="136" y="1"/>
                    <a:pt x="68" y="69"/>
                  </a:cubicBezTo>
                  <a:cubicBezTo>
                    <a:pt x="34" y="69"/>
                    <a:pt x="0" y="171"/>
                    <a:pt x="68" y="171"/>
                  </a:cubicBezTo>
                  <a:cubicBezTo>
                    <a:pt x="170" y="247"/>
                    <a:pt x="280" y="247"/>
                    <a:pt x="382" y="247"/>
                  </a:cubicBezTo>
                  <a:lnTo>
                    <a:pt x="561" y="247"/>
                  </a:lnTo>
                  <a:lnTo>
                    <a:pt x="671" y="2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0" name="Google Shape;1230;p32"/>
            <p:cNvSpPr/>
            <p:nvPr/>
          </p:nvSpPr>
          <p:spPr>
            <a:xfrm>
              <a:off x="7802947" y="3597243"/>
              <a:ext cx="28940" cy="9862"/>
            </a:xfrm>
            <a:custGeom>
              <a:avLst/>
              <a:gdLst/>
              <a:ahLst/>
              <a:cxnLst/>
              <a:rect l="l" t="t" r="r" b="b"/>
              <a:pathLst>
                <a:path w="851" h="290" extrusionOk="0">
                  <a:moveTo>
                    <a:pt x="706" y="290"/>
                  </a:moveTo>
                  <a:lnTo>
                    <a:pt x="740" y="290"/>
                  </a:lnTo>
                  <a:cubicBezTo>
                    <a:pt x="816" y="290"/>
                    <a:pt x="850" y="179"/>
                    <a:pt x="782" y="111"/>
                  </a:cubicBezTo>
                  <a:cubicBezTo>
                    <a:pt x="706" y="35"/>
                    <a:pt x="570" y="1"/>
                    <a:pt x="391" y="1"/>
                  </a:cubicBezTo>
                  <a:cubicBezTo>
                    <a:pt x="281" y="1"/>
                    <a:pt x="145" y="35"/>
                    <a:pt x="69" y="111"/>
                  </a:cubicBezTo>
                  <a:cubicBezTo>
                    <a:pt x="1" y="145"/>
                    <a:pt x="35" y="213"/>
                    <a:pt x="103" y="213"/>
                  </a:cubicBezTo>
                  <a:cubicBezTo>
                    <a:pt x="213" y="247"/>
                    <a:pt x="315" y="247"/>
                    <a:pt x="391" y="247"/>
                  </a:cubicBezTo>
                  <a:cubicBezTo>
                    <a:pt x="493" y="247"/>
                    <a:pt x="604" y="290"/>
                    <a:pt x="706" y="2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1" name="Google Shape;1231;p32"/>
            <p:cNvSpPr/>
            <p:nvPr/>
          </p:nvSpPr>
          <p:spPr>
            <a:xfrm>
              <a:off x="7836750" y="3638256"/>
              <a:ext cx="39619" cy="9590"/>
            </a:xfrm>
            <a:custGeom>
              <a:avLst/>
              <a:gdLst/>
              <a:ahLst/>
              <a:cxnLst/>
              <a:rect l="l" t="t" r="r" b="b"/>
              <a:pathLst>
                <a:path w="1165" h="282" extrusionOk="0">
                  <a:moveTo>
                    <a:pt x="315" y="281"/>
                  </a:moveTo>
                  <a:cubicBezTo>
                    <a:pt x="383" y="281"/>
                    <a:pt x="493" y="247"/>
                    <a:pt x="561" y="247"/>
                  </a:cubicBezTo>
                  <a:lnTo>
                    <a:pt x="850" y="247"/>
                  </a:lnTo>
                  <a:cubicBezTo>
                    <a:pt x="884" y="247"/>
                    <a:pt x="952" y="247"/>
                    <a:pt x="1020" y="281"/>
                  </a:cubicBezTo>
                  <a:lnTo>
                    <a:pt x="1020" y="281"/>
                  </a:lnTo>
                  <a:cubicBezTo>
                    <a:pt x="1130" y="281"/>
                    <a:pt x="1164" y="103"/>
                    <a:pt x="1062" y="103"/>
                  </a:cubicBezTo>
                  <a:cubicBezTo>
                    <a:pt x="850" y="69"/>
                    <a:pt x="638" y="1"/>
                    <a:pt x="383" y="1"/>
                  </a:cubicBezTo>
                  <a:cubicBezTo>
                    <a:pt x="281" y="1"/>
                    <a:pt x="213" y="35"/>
                    <a:pt x="102" y="35"/>
                  </a:cubicBezTo>
                  <a:cubicBezTo>
                    <a:pt x="35" y="103"/>
                    <a:pt x="1" y="213"/>
                    <a:pt x="102" y="247"/>
                  </a:cubicBezTo>
                  <a:cubicBezTo>
                    <a:pt x="170" y="247"/>
                    <a:pt x="247" y="281"/>
                    <a:pt x="315" y="2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2" name="Google Shape;1232;p32"/>
            <p:cNvSpPr/>
            <p:nvPr/>
          </p:nvSpPr>
          <p:spPr>
            <a:xfrm>
              <a:off x="7772918" y="3647813"/>
              <a:ext cx="30063" cy="11018"/>
            </a:xfrm>
            <a:custGeom>
              <a:avLst/>
              <a:gdLst/>
              <a:ahLst/>
              <a:cxnLst/>
              <a:rect l="l" t="t" r="r" b="b"/>
              <a:pathLst>
                <a:path w="884" h="324" extrusionOk="0">
                  <a:moveTo>
                    <a:pt x="739" y="323"/>
                  </a:moveTo>
                  <a:cubicBezTo>
                    <a:pt x="850" y="323"/>
                    <a:pt x="884" y="179"/>
                    <a:pt x="773" y="145"/>
                  </a:cubicBezTo>
                  <a:cubicBezTo>
                    <a:pt x="671" y="111"/>
                    <a:pt x="527" y="111"/>
                    <a:pt x="425" y="77"/>
                  </a:cubicBezTo>
                  <a:cubicBezTo>
                    <a:pt x="314" y="34"/>
                    <a:pt x="247" y="0"/>
                    <a:pt x="136" y="0"/>
                  </a:cubicBezTo>
                  <a:lnTo>
                    <a:pt x="68" y="0"/>
                  </a:lnTo>
                  <a:cubicBezTo>
                    <a:pt x="0" y="34"/>
                    <a:pt x="0" y="145"/>
                    <a:pt x="68" y="213"/>
                  </a:cubicBezTo>
                  <a:cubicBezTo>
                    <a:pt x="136" y="289"/>
                    <a:pt x="280" y="289"/>
                    <a:pt x="391" y="289"/>
                  </a:cubicBezTo>
                  <a:cubicBezTo>
                    <a:pt x="527" y="323"/>
                    <a:pt x="637" y="323"/>
                    <a:pt x="739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3" name="Google Shape;1233;p32"/>
            <p:cNvSpPr/>
            <p:nvPr/>
          </p:nvSpPr>
          <p:spPr>
            <a:xfrm>
              <a:off x="7734183" y="3604487"/>
              <a:ext cx="34994" cy="12141"/>
            </a:xfrm>
            <a:custGeom>
              <a:avLst/>
              <a:gdLst/>
              <a:ahLst/>
              <a:cxnLst/>
              <a:rect l="l" t="t" r="r" b="b"/>
              <a:pathLst>
                <a:path w="1029" h="357" extrusionOk="0">
                  <a:moveTo>
                    <a:pt x="927" y="357"/>
                  </a:moveTo>
                  <a:cubicBezTo>
                    <a:pt x="1029" y="357"/>
                    <a:pt x="1029" y="178"/>
                    <a:pt x="927" y="144"/>
                  </a:cubicBezTo>
                  <a:cubicBezTo>
                    <a:pt x="748" y="77"/>
                    <a:pt x="570" y="0"/>
                    <a:pt x="358" y="0"/>
                  </a:cubicBezTo>
                  <a:cubicBezTo>
                    <a:pt x="290" y="0"/>
                    <a:pt x="179" y="34"/>
                    <a:pt x="111" y="77"/>
                  </a:cubicBezTo>
                  <a:cubicBezTo>
                    <a:pt x="43" y="77"/>
                    <a:pt x="1" y="178"/>
                    <a:pt x="77" y="212"/>
                  </a:cubicBezTo>
                  <a:cubicBezTo>
                    <a:pt x="324" y="323"/>
                    <a:pt x="638" y="323"/>
                    <a:pt x="893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4" name="Google Shape;1234;p32"/>
            <p:cNvSpPr/>
            <p:nvPr/>
          </p:nvSpPr>
          <p:spPr>
            <a:xfrm>
              <a:off x="7666882" y="3586565"/>
              <a:ext cx="36150" cy="11869"/>
            </a:xfrm>
            <a:custGeom>
              <a:avLst/>
              <a:gdLst/>
              <a:ahLst/>
              <a:cxnLst/>
              <a:rect l="l" t="t" r="r" b="b"/>
              <a:pathLst>
                <a:path w="1063" h="349" extrusionOk="0">
                  <a:moveTo>
                    <a:pt x="604" y="349"/>
                  </a:moveTo>
                  <a:lnTo>
                    <a:pt x="960" y="349"/>
                  </a:lnTo>
                  <a:cubicBezTo>
                    <a:pt x="1028" y="315"/>
                    <a:pt x="1062" y="213"/>
                    <a:pt x="960" y="179"/>
                  </a:cubicBezTo>
                  <a:cubicBezTo>
                    <a:pt x="782" y="102"/>
                    <a:pt x="536" y="0"/>
                    <a:pt x="281" y="0"/>
                  </a:cubicBezTo>
                  <a:cubicBezTo>
                    <a:pt x="213" y="0"/>
                    <a:pt x="145" y="34"/>
                    <a:pt x="69" y="34"/>
                  </a:cubicBezTo>
                  <a:cubicBezTo>
                    <a:pt x="1" y="68"/>
                    <a:pt x="1" y="179"/>
                    <a:pt x="69" y="247"/>
                  </a:cubicBezTo>
                  <a:cubicBezTo>
                    <a:pt x="213" y="315"/>
                    <a:pt x="391" y="349"/>
                    <a:pt x="604" y="3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5" name="Google Shape;1235;p32"/>
            <p:cNvSpPr/>
            <p:nvPr/>
          </p:nvSpPr>
          <p:spPr>
            <a:xfrm>
              <a:off x="7692320" y="3633359"/>
              <a:ext cx="38428" cy="9862"/>
            </a:xfrm>
            <a:custGeom>
              <a:avLst/>
              <a:gdLst/>
              <a:ahLst/>
              <a:cxnLst/>
              <a:rect l="l" t="t" r="r" b="b"/>
              <a:pathLst>
                <a:path w="1130" h="290" extrusionOk="0">
                  <a:moveTo>
                    <a:pt x="527" y="289"/>
                  </a:moveTo>
                  <a:cubicBezTo>
                    <a:pt x="705" y="289"/>
                    <a:pt x="884" y="289"/>
                    <a:pt x="1019" y="247"/>
                  </a:cubicBezTo>
                  <a:cubicBezTo>
                    <a:pt x="1130" y="213"/>
                    <a:pt x="1130" y="35"/>
                    <a:pt x="1019" y="1"/>
                  </a:cubicBezTo>
                  <a:lnTo>
                    <a:pt x="561" y="1"/>
                  </a:lnTo>
                  <a:lnTo>
                    <a:pt x="459" y="1"/>
                  </a:lnTo>
                  <a:cubicBezTo>
                    <a:pt x="314" y="1"/>
                    <a:pt x="212" y="1"/>
                    <a:pt x="102" y="35"/>
                  </a:cubicBezTo>
                  <a:cubicBezTo>
                    <a:pt x="0" y="77"/>
                    <a:pt x="34" y="179"/>
                    <a:pt x="102" y="213"/>
                  </a:cubicBezTo>
                  <a:cubicBezTo>
                    <a:pt x="212" y="289"/>
                    <a:pt x="382" y="289"/>
                    <a:pt x="527" y="2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6" name="Google Shape;1236;p32"/>
            <p:cNvSpPr/>
            <p:nvPr/>
          </p:nvSpPr>
          <p:spPr>
            <a:xfrm>
              <a:off x="7625869" y="3610540"/>
              <a:ext cx="39891" cy="12175"/>
            </a:xfrm>
            <a:custGeom>
              <a:avLst/>
              <a:gdLst/>
              <a:ahLst/>
              <a:cxnLst/>
              <a:rect l="l" t="t" r="r" b="b"/>
              <a:pathLst>
                <a:path w="1173" h="358" extrusionOk="0">
                  <a:moveTo>
                    <a:pt x="816" y="357"/>
                  </a:moveTo>
                  <a:lnTo>
                    <a:pt x="994" y="357"/>
                  </a:lnTo>
                  <a:cubicBezTo>
                    <a:pt x="1139" y="357"/>
                    <a:pt x="1173" y="179"/>
                    <a:pt x="1028" y="145"/>
                  </a:cubicBezTo>
                  <a:cubicBezTo>
                    <a:pt x="850" y="111"/>
                    <a:pt x="680" y="111"/>
                    <a:pt x="501" y="68"/>
                  </a:cubicBezTo>
                  <a:cubicBezTo>
                    <a:pt x="391" y="34"/>
                    <a:pt x="323" y="0"/>
                    <a:pt x="213" y="0"/>
                  </a:cubicBezTo>
                  <a:cubicBezTo>
                    <a:pt x="145" y="0"/>
                    <a:pt x="111" y="0"/>
                    <a:pt x="77" y="34"/>
                  </a:cubicBezTo>
                  <a:cubicBezTo>
                    <a:pt x="0" y="34"/>
                    <a:pt x="0" y="111"/>
                    <a:pt x="43" y="145"/>
                  </a:cubicBezTo>
                  <a:cubicBezTo>
                    <a:pt x="213" y="323"/>
                    <a:pt x="569" y="357"/>
                    <a:pt x="816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7" name="Google Shape;1237;p32"/>
            <p:cNvSpPr/>
            <p:nvPr/>
          </p:nvSpPr>
          <p:spPr>
            <a:xfrm>
              <a:off x="7609104" y="3574424"/>
              <a:ext cx="26628" cy="11018"/>
            </a:xfrm>
            <a:custGeom>
              <a:avLst/>
              <a:gdLst/>
              <a:ahLst/>
              <a:cxnLst/>
              <a:rect l="l" t="t" r="r" b="b"/>
              <a:pathLst>
                <a:path w="783" h="324" extrusionOk="0">
                  <a:moveTo>
                    <a:pt x="391" y="323"/>
                  </a:moveTo>
                  <a:cubicBezTo>
                    <a:pt x="459" y="323"/>
                    <a:pt x="570" y="323"/>
                    <a:pt x="638" y="281"/>
                  </a:cubicBezTo>
                  <a:cubicBezTo>
                    <a:pt x="782" y="247"/>
                    <a:pt x="748" y="69"/>
                    <a:pt x="604" y="69"/>
                  </a:cubicBezTo>
                  <a:cubicBezTo>
                    <a:pt x="536" y="69"/>
                    <a:pt x="459" y="35"/>
                    <a:pt x="357" y="35"/>
                  </a:cubicBezTo>
                  <a:cubicBezTo>
                    <a:pt x="323" y="1"/>
                    <a:pt x="323" y="1"/>
                    <a:pt x="281" y="1"/>
                  </a:cubicBezTo>
                  <a:cubicBezTo>
                    <a:pt x="213" y="1"/>
                    <a:pt x="179" y="35"/>
                    <a:pt x="111" y="35"/>
                  </a:cubicBezTo>
                  <a:cubicBezTo>
                    <a:pt x="35" y="35"/>
                    <a:pt x="1" y="145"/>
                    <a:pt x="69" y="213"/>
                  </a:cubicBezTo>
                  <a:cubicBezTo>
                    <a:pt x="145" y="247"/>
                    <a:pt x="247" y="323"/>
                    <a:pt x="357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8" name="Google Shape;1238;p32"/>
            <p:cNvSpPr/>
            <p:nvPr/>
          </p:nvSpPr>
          <p:spPr>
            <a:xfrm>
              <a:off x="7202340" y="3358919"/>
              <a:ext cx="380238" cy="305965"/>
            </a:xfrm>
            <a:custGeom>
              <a:avLst/>
              <a:gdLst/>
              <a:ahLst/>
              <a:cxnLst/>
              <a:rect l="l" t="t" r="r" b="b"/>
              <a:pathLst>
                <a:path w="11181" h="8997" extrusionOk="0">
                  <a:moveTo>
                    <a:pt x="6933" y="8996"/>
                  </a:moveTo>
                  <a:cubicBezTo>
                    <a:pt x="7077" y="8996"/>
                    <a:pt x="7221" y="8996"/>
                    <a:pt x="7357" y="8954"/>
                  </a:cubicBezTo>
                  <a:cubicBezTo>
                    <a:pt x="8249" y="8852"/>
                    <a:pt x="9099" y="8359"/>
                    <a:pt x="9447" y="7578"/>
                  </a:cubicBezTo>
                  <a:cubicBezTo>
                    <a:pt x="9838" y="6762"/>
                    <a:pt x="9625" y="5734"/>
                    <a:pt x="10050" y="4919"/>
                  </a:cubicBezTo>
                  <a:cubicBezTo>
                    <a:pt x="10263" y="4494"/>
                    <a:pt x="10653" y="4146"/>
                    <a:pt x="10866" y="3687"/>
                  </a:cubicBezTo>
                  <a:cubicBezTo>
                    <a:pt x="11180" y="2940"/>
                    <a:pt x="10900" y="2056"/>
                    <a:pt x="10373" y="1453"/>
                  </a:cubicBezTo>
                  <a:cubicBezTo>
                    <a:pt x="9838" y="850"/>
                    <a:pt x="9056" y="502"/>
                    <a:pt x="8283" y="289"/>
                  </a:cubicBezTo>
                  <a:cubicBezTo>
                    <a:pt x="7680" y="111"/>
                    <a:pt x="7077" y="0"/>
                    <a:pt x="6474" y="0"/>
                  </a:cubicBezTo>
                  <a:cubicBezTo>
                    <a:pt x="5837" y="0"/>
                    <a:pt x="5200" y="145"/>
                    <a:pt x="4639" y="425"/>
                  </a:cubicBezTo>
                  <a:cubicBezTo>
                    <a:pt x="3611" y="994"/>
                    <a:pt x="2940" y="2022"/>
                    <a:pt x="1912" y="2549"/>
                  </a:cubicBezTo>
                  <a:cubicBezTo>
                    <a:pt x="1623" y="2693"/>
                    <a:pt x="1309" y="2795"/>
                    <a:pt x="1029" y="2974"/>
                  </a:cubicBezTo>
                  <a:cubicBezTo>
                    <a:pt x="281" y="3475"/>
                    <a:pt x="1" y="4537"/>
                    <a:pt x="281" y="5386"/>
                  </a:cubicBezTo>
                  <a:cubicBezTo>
                    <a:pt x="561" y="6270"/>
                    <a:pt x="1377" y="6941"/>
                    <a:pt x="2192" y="7298"/>
                  </a:cubicBezTo>
                  <a:cubicBezTo>
                    <a:pt x="3076" y="7680"/>
                    <a:pt x="3959" y="8147"/>
                    <a:pt x="4851" y="8495"/>
                  </a:cubicBezTo>
                  <a:cubicBezTo>
                    <a:pt x="5488" y="8784"/>
                    <a:pt x="6228" y="8996"/>
                    <a:pt x="6933" y="89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9" name="Google Shape;1239;p32"/>
            <p:cNvSpPr/>
            <p:nvPr/>
          </p:nvSpPr>
          <p:spPr>
            <a:xfrm>
              <a:off x="7362379" y="3505967"/>
              <a:ext cx="107226" cy="86685"/>
            </a:xfrm>
            <a:custGeom>
              <a:avLst/>
              <a:gdLst/>
              <a:ahLst/>
              <a:cxnLst/>
              <a:rect l="l" t="t" r="r" b="b"/>
              <a:pathLst>
                <a:path w="3153" h="2549" extrusionOk="0">
                  <a:moveTo>
                    <a:pt x="995" y="2549"/>
                  </a:moveTo>
                  <a:cubicBezTo>
                    <a:pt x="1912" y="2549"/>
                    <a:pt x="3153" y="2158"/>
                    <a:pt x="3153" y="0"/>
                  </a:cubicBezTo>
                  <a:cubicBezTo>
                    <a:pt x="3153" y="0"/>
                    <a:pt x="1946" y="349"/>
                    <a:pt x="1556" y="1376"/>
                  </a:cubicBezTo>
                  <a:cubicBezTo>
                    <a:pt x="1556" y="1376"/>
                    <a:pt x="1420" y="1343"/>
                    <a:pt x="1165" y="1343"/>
                  </a:cubicBezTo>
                  <a:cubicBezTo>
                    <a:pt x="782" y="1343"/>
                    <a:pt x="145" y="1487"/>
                    <a:pt x="1" y="2404"/>
                  </a:cubicBezTo>
                  <a:cubicBezTo>
                    <a:pt x="1" y="2404"/>
                    <a:pt x="426" y="2549"/>
                    <a:pt x="995" y="25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0" name="Google Shape;1240;p32"/>
            <p:cNvSpPr/>
            <p:nvPr/>
          </p:nvSpPr>
          <p:spPr>
            <a:xfrm>
              <a:off x="7305757" y="3450501"/>
              <a:ext cx="156639" cy="115591"/>
            </a:xfrm>
            <a:custGeom>
              <a:avLst/>
              <a:gdLst/>
              <a:ahLst/>
              <a:cxnLst/>
              <a:rect l="l" t="t" r="r" b="b"/>
              <a:pathLst>
                <a:path w="4606" h="3399" extrusionOk="0">
                  <a:moveTo>
                    <a:pt x="1241" y="3398"/>
                  </a:moveTo>
                  <a:cubicBezTo>
                    <a:pt x="2481" y="1665"/>
                    <a:pt x="1878" y="850"/>
                    <a:pt x="1878" y="850"/>
                  </a:cubicBezTo>
                  <a:cubicBezTo>
                    <a:pt x="2269" y="1164"/>
                    <a:pt x="2762" y="1275"/>
                    <a:pt x="3255" y="1275"/>
                  </a:cubicBezTo>
                  <a:cubicBezTo>
                    <a:pt x="3968" y="1275"/>
                    <a:pt x="4605" y="1062"/>
                    <a:pt x="4605" y="1062"/>
                  </a:cubicBezTo>
                  <a:cubicBezTo>
                    <a:pt x="4605" y="1062"/>
                    <a:pt x="3543" y="0"/>
                    <a:pt x="2371" y="0"/>
                  </a:cubicBezTo>
                  <a:cubicBezTo>
                    <a:pt x="2091" y="0"/>
                    <a:pt x="1768" y="68"/>
                    <a:pt x="1454" y="247"/>
                  </a:cubicBezTo>
                  <a:cubicBezTo>
                    <a:pt x="1" y="1096"/>
                    <a:pt x="1241" y="3398"/>
                    <a:pt x="1241" y="33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1" name="Google Shape;1241;p32"/>
            <p:cNvSpPr/>
            <p:nvPr/>
          </p:nvSpPr>
          <p:spPr>
            <a:xfrm>
              <a:off x="2490873" y="1575021"/>
              <a:ext cx="193877" cy="125420"/>
            </a:xfrm>
            <a:custGeom>
              <a:avLst/>
              <a:gdLst/>
              <a:ahLst/>
              <a:cxnLst/>
              <a:rect l="l" t="t" r="r" b="b"/>
              <a:pathLst>
                <a:path w="5701" h="3688" extrusionOk="0">
                  <a:moveTo>
                    <a:pt x="43" y="3611"/>
                  </a:moveTo>
                  <a:cubicBezTo>
                    <a:pt x="0" y="3645"/>
                    <a:pt x="43" y="3688"/>
                    <a:pt x="77" y="3645"/>
                  </a:cubicBezTo>
                  <a:cubicBezTo>
                    <a:pt x="1810" y="2269"/>
                    <a:pt x="3687" y="1097"/>
                    <a:pt x="5666" y="77"/>
                  </a:cubicBezTo>
                  <a:lnTo>
                    <a:pt x="5700" y="77"/>
                  </a:lnTo>
                  <a:cubicBezTo>
                    <a:pt x="5700" y="35"/>
                    <a:pt x="5700" y="1"/>
                    <a:pt x="5632" y="1"/>
                  </a:cubicBezTo>
                  <a:cubicBezTo>
                    <a:pt x="3577" y="884"/>
                    <a:pt x="1699" y="2124"/>
                    <a:pt x="43" y="36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2" name="Google Shape;1242;p32"/>
            <p:cNvSpPr/>
            <p:nvPr/>
          </p:nvSpPr>
          <p:spPr>
            <a:xfrm>
              <a:off x="2461967" y="1483745"/>
              <a:ext cx="214383" cy="55194"/>
            </a:xfrm>
            <a:custGeom>
              <a:avLst/>
              <a:gdLst/>
              <a:ahLst/>
              <a:cxnLst/>
              <a:rect l="l" t="t" r="r" b="b"/>
              <a:pathLst>
                <a:path w="6304" h="1623" extrusionOk="0">
                  <a:moveTo>
                    <a:pt x="1" y="0"/>
                  </a:moveTo>
                  <a:lnTo>
                    <a:pt x="1" y="34"/>
                  </a:lnTo>
                  <a:cubicBezTo>
                    <a:pt x="1878" y="1096"/>
                    <a:pt x="4078" y="1623"/>
                    <a:pt x="6236" y="1555"/>
                  </a:cubicBezTo>
                  <a:lnTo>
                    <a:pt x="6270" y="1521"/>
                  </a:lnTo>
                  <a:cubicBezTo>
                    <a:pt x="6304" y="1487"/>
                    <a:pt x="6270" y="1445"/>
                    <a:pt x="6236" y="1445"/>
                  </a:cubicBezTo>
                  <a:cubicBezTo>
                    <a:pt x="4112" y="1275"/>
                    <a:pt x="1955" y="1096"/>
                    <a:pt x="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3" name="Google Shape;1243;p32"/>
            <p:cNvSpPr/>
            <p:nvPr/>
          </p:nvSpPr>
          <p:spPr>
            <a:xfrm>
              <a:off x="2688457" y="1601615"/>
              <a:ext cx="28940" cy="220165"/>
            </a:xfrm>
            <a:custGeom>
              <a:avLst/>
              <a:gdLst/>
              <a:ahLst/>
              <a:cxnLst/>
              <a:rect l="l" t="t" r="r" b="b"/>
              <a:pathLst>
                <a:path w="851" h="6474" extrusionOk="0">
                  <a:moveTo>
                    <a:pt x="740" y="34"/>
                  </a:moveTo>
                  <a:cubicBezTo>
                    <a:pt x="740" y="34"/>
                    <a:pt x="706" y="34"/>
                    <a:pt x="706" y="68"/>
                  </a:cubicBezTo>
                  <a:cubicBezTo>
                    <a:pt x="35" y="2056"/>
                    <a:pt x="1" y="4392"/>
                    <a:pt x="527" y="6439"/>
                  </a:cubicBezTo>
                  <a:cubicBezTo>
                    <a:pt x="527" y="6473"/>
                    <a:pt x="527" y="6473"/>
                    <a:pt x="561" y="6439"/>
                  </a:cubicBezTo>
                  <a:lnTo>
                    <a:pt x="561" y="6439"/>
                  </a:lnTo>
                  <a:cubicBezTo>
                    <a:pt x="137" y="4282"/>
                    <a:pt x="281" y="2226"/>
                    <a:pt x="816" y="102"/>
                  </a:cubicBezTo>
                  <a:cubicBezTo>
                    <a:pt x="850" y="34"/>
                    <a:pt x="774" y="0"/>
                    <a:pt x="740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4" name="Google Shape;1244;p32"/>
            <p:cNvSpPr/>
            <p:nvPr/>
          </p:nvSpPr>
          <p:spPr>
            <a:xfrm>
              <a:off x="2477848" y="1688266"/>
              <a:ext cx="22887" cy="26628"/>
            </a:xfrm>
            <a:custGeom>
              <a:avLst/>
              <a:gdLst/>
              <a:ahLst/>
              <a:cxnLst/>
              <a:rect l="l" t="t" r="r" b="b"/>
              <a:pathLst>
                <a:path w="673" h="783" extrusionOk="0">
                  <a:moveTo>
                    <a:pt x="69" y="213"/>
                  </a:moveTo>
                  <a:cubicBezTo>
                    <a:pt x="35" y="281"/>
                    <a:pt x="1" y="392"/>
                    <a:pt x="35" y="493"/>
                  </a:cubicBezTo>
                  <a:cubicBezTo>
                    <a:pt x="137" y="782"/>
                    <a:pt x="460" y="740"/>
                    <a:pt x="596" y="570"/>
                  </a:cubicBezTo>
                  <a:cubicBezTo>
                    <a:pt x="672" y="493"/>
                    <a:pt x="672" y="392"/>
                    <a:pt x="638" y="281"/>
                  </a:cubicBezTo>
                  <a:cubicBezTo>
                    <a:pt x="528" y="1"/>
                    <a:pt x="213" y="35"/>
                    <a:pt x="69" y="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5" name="Google Shape;1245;p32"/>
            <p:cNvSpPr/>
            <p:nvPr/>
          </p:nvSpPr>
          <p:spPr>
            <a:xfrm>
              <a:off x="2694544" y="1808755"/>
              <a:ext cx="24009" cy="26322"/>
            </a:xfrm>
            <a:custGeom>
              <a:avLst/>
              <a:gdLst/>
              <a:ahLst/>
              <a:cxnLst/>
              <a:rect l="l" t="t" r="r" b="b"/>
              <a:pathLst>
                <a:path w="706" h="774" extrusionOk="0">
                  <a:moveTo>
                    <a:pt x="102" y="170"/>
                  </a:moveTo>
                  <a:cubicBezTo>
                    <a:pt x="34" y="280"/>
                    <a:pt x="0" y="348"/>
                    <a:pt x="68" y="493"/>
                  </a:cubicBezTo>
                  <a:cubicBezTo>
                    <a:pt x="136" y="773"/>
                    <a:pt x="493" y="739"/>
                    <a:pt x="637" y="561"/>
                  </a:cubicBezTo>
                  <a:cubicBezTo>
                    <a:pt x="671" y="493"/>
                    <a:pt x="705" y="382"/>
                    <a:pt x="671" y="280"/>
                  </a:cubicBezTo>
                  <a:cubicBezTo>
                    <a:pt x="561" y="0"/>
                    <a:pt x="246" y="34"/>
                    <a:pt x="102" y="1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6" name="Google Shape;1246;p32"/>
            <p:cNvSpPr/>
            <p:nvPr/>
          </p:nvSpPr>
          <p:spPr>
            <a:xfrm>
              <a:off x="2450132" y="1471605"/>
              <a:ext cx="24009" cy="26628"/>
            </a:xfrm>
            <a:custGeom>
              <a:avLst/>
              <a:gdLst/>
              <a:ahLst/>
              <a:cxnLst/>
              <a:rect l="l" t="t" r="r" b="b"/>
              <a:pathLst>
                <a:path w="706" h="783" extrusionOk="0">
                  <a:moveTo>
                    <a:pt x="102" y="179"/>
                  </a:moveTo>
                  <a:cubicBezTo>
                    <a:pt x="34" y="281"/>
                    <a:pt x="0" y="357"/>
                    <a:pt x="34" y="493"/>
                  </a:cubicBezTo>
                  <a:cubicBezTo>
                    <a:pt x="136" y="782"/>
                    <a:pt x="459" y="740"/>
                    <a:pt x="604" y="570"/>
                  </a:cubicBezTo>
                  <a:cubicBezTo>
                    <a:pt x="672" y="493"/>
                    <a:pt x="705" y="391"/>
                    <a:pt x="672" y="281"/>
                  </a:cubicBezTo>
                  <a:cubicBezTo>
                    <a:pt x="561" y="1"/>
                    <a:pt x="247" y="35"/>
                    <a:pt x="102" y="1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7" name="Google Shape;1247;p32"/>
            <p:cNvSpPr/>
            <p:nvPr/>
          </p:nvSpPr>
          <p:spPr>
            <a:xfrm>
              <a:off x="2420069" y="1400529"/>
              <a:ext cx="414041" cy="467195"/>
            </a:xfrm>
            <a:custGeom>
              <a:avLst/>
              <a:gdLst/>
              <a:ahLst/>
              <a:cxnLst/>
              <a:rect l="l" t="t" r="r" b="b"/>
              <a:pathLst>
                <a:path w="12175" h="13738" extrusionOk="0">
                  <a:moveTo>
                    <a:pt x="2685" y="638"/>
                  </a:moveTo>
                  <a:cubicBezTo>
                    <a:pt x="2583" y="748"/>
                    <a:pt x="2583" y="961"/>
                    <a:pt x="2651" y="1275"/>
                  </a:cubicBezTo>
                  <a:cubicBezTo>
                    <a:pt x="3288" y="3365"/>
                    <a:pt x="7468" y="3892"/>
                    <a:pt x="7468" y="3892"/>
                  </a:cubicBezTo>
                  <a:cubicBezTo>
                    <a:pt x="7468" y="3892"/>
                    <a:pt x="1343" y="4673"/>
                    <a:pt x="213" y="6015"/>
                  </a:cubicBezTo>
                  <a:cubicBezTo>
                    <a:pt x="35" y="6228"/>
                    <a:pt x="1" y="6440"/>
                    <a:pt x="69" y="6695"/>
                  </a:cubicBezTo>
                  <a:cubicBezTo>
                    <a:pt x="808" y="8428"/>
                    <a:pt x="7782" y="5132"/>
                    <a:pt x="7782" y="5132"/>
                  </a:cubicBezTo>
                  <a:cubicBezTo>
                    <a:pt x="6967" y="5701"/>
                    <a:pt x="5132" y="7400"/>
                    <a:pt x="3747" y="9031"/>
                  </a:cubicBezTo>
                  <a:cubicBezTo>
                    <a:pt x="2439" y="10585"/>
                    <a:pt x="1589" y="12038"/>
                    <a:pt x="2685" y="12250"/>
                  </a:cubicBezTo>
                  <a:cubicBezTo>
                    <a:pt x="3569" y="12429"/>
                    <a:pt x="4707" y="11435"/>
                    <a:pt x="5769" y="10195"/>
                  </a:cubicBezTo>
                  <a:cubicBezTo>
                    <a:pt x="7324" y="8351"/>
                    <a:pt x="8666" y="5947"/>
                    <a:pt x="8666" y="5947"/>
                  </a:cubicBezTo>
                  <a:lnTo>
                    <a:pt x="8666" y="5947"/>
                  </a:lnTo>
                  <a:cubicBezTo>
                    <a:pt x="7893" y="10687"/>
                    <a:pt x="10509" y="13737"/>
                    <a:pt x="11359" y="12854"/>
                  </a:cubicBezTo>
                  <a:cubicBezTo>
                    <a:pt x="11393" y="12854"/>
                    <a:pt x="11393" y="12854"/>
                    <a:pt x="11393" y="12811"/>
                  </a:cubicBezTo>
                  <a:cubicBezTo>
                    <a:pt x="12174" y="11894"/>
                    <a:pt x="10543" y="9099"/>
                    <a:pt x="10016" y="6584"/>
                  </a:cubicBezTo>
                  <a:cubicBezTo>
                    <a:pt x="9481" y="4070"/>
                    <a:pt x="10577" y="2371"/>
                    <a:pt x="10577" y="2371"/>
                  </a:cubicBezTo>
                  <a:cubicBezTo>
                    <a:pt x="10577" y="2371"/>
                    <a:pt x="9447" y="2872"/>
                    <a:pt x="7536" y="2371"/>
                  </a:cubicBezTo>
                  <a:cubicBezTo>
                    <a:pt x="6296" y="2091"/>
                    <a:pt x="3221" y="1"/>
                    <a:pt x="2685" y="6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8" name="Google Shape;1248;p32"/>
            <p:cNvSpPr/>
            <p:nvPr/>
          </p:nvSpPr>
          <p:spPr>
            <a:xfrm>
              <a:off x="2457342" y="1606512"/>
              <a:ext cx="15643" cy="17956"/>
            </a:xfrm>
            <a:custGeom>
              <a:avLst/>
              <a:gdLst/>
              <a:ahLst/>
              <a:cxnLst/>
              <a:rect l="l" t="t" r="r" b="b"/>
              <a:pathLst>
                <a:path w="460" h="528" extrusionOk="0">
                  <a:moveTo>
                    <a:pt x="35" y="103"/>
                  </a:moveTo>
                  <a:cubicBezTo>
                    <a:pt x="1" y="171"/>
                    <a:pt x="1" y="247"/>
                    <a:pt x="35" y="315"/>
                  </a:cubicBezTo>
                  <a:cubicBezTo>
                    <a:pt x="69" y="527"/>
                    <a:pt x="315" y="493"/>
                    <a:pt x="426" y="383"/>
                  </a:cubicBezTo>
                  <a:cubicBezTo>
                    <a:pt x="460" y="315"/>
                    <a:pt x="460" y="247"/>
                    <a:pt x="426" y="171"/>
                  </a:cubicBezTo>
                  <a:cubicBezTo>
                    <a:pt x="392" y="1"/>
                    <a:pt x="137" y="1"/>
                    <a:pt x="35" y="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9" name="Google Shape;1249;p32"/>
            <p:cNvSpPr/>
            <p:nvPr/>
          </p:nvSpPr>
          <p:spPr>
            <a:xfrm>
              <a:off x="2760688" y="1784474"/>
              <a:ext cx="16800" cy="18228"/>
            </a:xfrm>
            <a:custGeom>
              <a:avLst/>
              <a:gdLst/>
              <a:ahLst/>
              <a:cxnLst/>
              <a:rect l="l" t="t" r="r" b="b"/>
              <a:pathLst>
                <a:path w="494" h="536" extrusionOk="0">
                  <a:moveTo>
                    <a:pt x="68" y="145"/>
                  </a:moveTo>
                  <a:cubicBezTo>
                    <a:pt x="34" y="179"/>
                    <a:pt x="0" y="247"/>
                    <a:pt x="34" y="357"/>
                  </a:cubicBezTo>
                  <a:cubicBezTo>
                    <a:pt x="102" y="536"/>
                    <a:pt x="315" y="536"/>
                    <a:pt x="425" y="391"/>
                  </a:cubicBezTo>
                  <a:cubicBezTo>
                    <a:pt x="459" y="357"/>
                    <a:pt x="493" y="289"/>
                    <a:pt x="459" y="179"/>
                  </a:cubicBezTo>
                  <a:cubicBezTo>
                    <a:pt x="391" y="1"/>
                    <a:pt x="179" y="35"/>
                    <a:pt x="68" y="1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0" name="Google Shape;1250;p32"/>
            <p:cNvSpPr/>
            <p:nvPr/>
          </p:nvSpPr>
          <p:spPr>
            <a:xfrm>
              <a:off x="2651184" y="1628175"/>
              <a:ext cx="16800" cy="17956"/>
            </a:xfrm>
            <a:custGeom>
              <a:avLst/>
              <a:gdLst/>
              <a:ahLst/>
              <a:cxnLst/>
              <a:rect l="l" t="t" r="r" b="b"/>
              <a:pathLst>
                <a:path w="494" h="528" extrusionOk="0">
                  <a:moveTo>
                    <a:pt x="69" y="103"/>
                  </a:moveTo>
                  <a:cubicBezTo>
                    <a:pt x="35" y="171"/>
                    <a:pt x="1" y="247"/>
                    <a:pt x="35" y="349"/>
                  </a:cubicBezTo>
                  <a:cubicBezTo>
                    <a:pt x="103" y="528"/>
                    <a:pt x="315" y="494"/>
                    <a:pt x="426" y="383"/>
                  </a:cubicBezTo>
                  <a:cubicBezTo>
                    <a:pt x="460" y="315"/>
                    <a:pt x="494" y="247"/>
                    <a:pt x="460" y="171"/>
                  </a:cubicBezTo>
                  <a:cubicBezTo>
                    <a:pt x="383" y="1"/>
                    <a:pt x="171" y="1"/>
                    <a:pt x="69" y="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1" name="Google Shape;1251;p32"/>
            <p:cNvSpPr/>
            <p:nvPr/>
          </p:nvSpPr>
          <p:spPr>
            <a:xfrm>
              <a:off x="2487404" y="1603928"/>
              <a:ext cx="10712" cy="12175"/>
            </a:xfrm>
            <a:custGeom>
              <a:avLst/>
              <a:gdLst/>
              <a:ahLst/>
              <a:cxnLst/>
              <a:rect l="l" t="t" r="r" b="b"/>
              <a:pathLst>
                <a:path w="315" h="358" extrusionOk="0">
                  <a:moveTo>
                    <a:pt x="34" y="111"/>
                  </a:moveTo>
                  <a:cubicBezTo>
                    <a:pt x="0" y="145"/>
                    <a:pt x="0" y="179"/>
                    <a:pt x="0" y="247"/>
                  </a:cubicBezTo>
                  <a:cubicBezTo>
                    <a:pt x="68" y="357"/>
                    <a:pt x="213" y="357"/>
                    <a:pt x="247" y="289"/>
                  </a:cubicBezTo>
                  <a:cubicBezTo>
                    <a:pt x="281" y="247"/>
                    <a:pt x="315" y="179"/>
                    <a:pt x="281" y="145"/>
                  </a:cubicBezTo>
                  <a:cubicBezTo>
                    <a:pt x="247" y="0"/>
                    <a:pt x="102" y="34"/>
                    <a:pt x="34" y="1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2" name="Google Shape;1252;p32"/>
            <p:cNvSpPr/>
            <p:nvPr/>
          </p:nvSpPr>
          <p:spPr>
            <a:xfrm>
              <a:off x="2385144" y="1138229"/>
              <a:ext cx="43360" cy="46828"/>
            </a:xfrm>
            <a:custGeom>
              <a:avLst/>
              <a:gdLst/>
              <a:ahLst/>
              <a:cxnLst/>
              <a:rect l="l" t="t" r="r" b="b"/>
              <a:pathLst>
                <a:path w="1275" h="1377" extrusionOk="0">
                  <a:moveTo>
                    <a:pt x="178" y="349"/>
                  </a:moveTo>
                  <a:cubicBezTo>
                    <a:pt x="68" y="459"/>
                    <a:pt x="0" y="672"/>
                    <a:pt x="68" y="884"/>
                  </a:cubicBezTo>
                  <a:cubicBezTo>
                    <a:pt x="246" y="1377"/>
                    <a:pt x="850" y="1343"/>
                    <a:pt x="1096" y="1028"/>
                  </a:cubicBezTo>
                  <a:cubicBezTo>
                    <a:pt x="1240" y="884"/>
                    <a:pt x="1274" y="706"/>
                    <a:pt x="1198" y="493"/>
                  </a:cubicBezTo>
                  <a:cubicBezTo>
                    <a:pt x="1028" y="1"/>
                    <a:pt x="425" y="35"/>
                    <a:pt x="178" y="3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3" name="Google Shape;1253;p32"/>
            <p:cNvSpPr/>
            <p:nvPr/>
          </p:nvSpPr>
          <p:spPr>
            <a:xfrm>
              <a:off x="2781195" y="1357203"/>
              <a:ext cx="43360" cy="47134"/>
            </a:xfrm>
            <a:custGeom>
              <a:avLst/>
              <a:gdLst/>
              <a:ahLst/>
              <a:cxnLst/>
              <a:rect l="l" t="t" r="r" b="b"/>
              <a:pathLst>
                <a:path w="1275" h="1386" extrusionOk="0">
                  <a:moveTo>
                    <a:pt x="170" y="323"/>
                  </a:moveTo>
                  <a:cubicBezTo>
                    <a:pt x="35" y="459"/>
                    <a:pt x="1" y="672"/>
                    <a:pt x="68" y="884"/>
                  </a:cubicBezTo>
                  <a:cubicBezTo>
                    <a:pt x="247" y="1385"/>
                    <a:pt x="850" y="1343"/>
                    <a:pt x="1096" y="1029"/>
                  </a:cubicBezTo>
                  <a:cubicBezTo>
                    <a:pt x="1198" y="884"/>
                    <a:pt x="1275" y="706"/>
                    <a:pt x="1164" y="493"/>
                  </a:cubicBezTo>
                  <a:cubicBezTo>
                    <a:pt x="986" y="1"/>
                    <a:pt x="425" y="35"/>
                    <a:pt x="170" y="3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4" name="Google Shape;1254;p32"/>
            <p:cNvSpPr/>
            <p:nvPr/>
          </p:nvSpPr>
          <p:spPr>
            <a:xfrm>
              <a:off x="1115168" y="2892064"/>
              <a:ext cx="1249470" cy="1803010"/>
            </a:xfrm>
            <a:custGeom>
              <a:avLst/>
              <a:gdLst/>
              <a:ahLst/>
              <a:cxnLst/>
              <a:rect l="l" t="t" r="r" b="b"/>
              <a:pathLst>
                <a:path w="36741" h="53018" extrusionOk="0">
                  <a:moveTo>
                    <a:pt x="527" y="1"/>
                  </a:moveTo>
                  <a:lnTo>
                    <a:pt x="493" y="1"/>
                  </a:lnTo>
                  <a:cubicBezTo>
                    <a:pt x="247" y="1"/>
                    <a:pt x="1" y="247"/>
                    <a:pt x="35" y="493"/>
                  </a:cubicBezTo>
                  <a:cubicBezTo>
                    <a:pt x="35" y="595"/>
                    <a:pt x="357" y="10297"/>
                    <a:pt x="4919" y="21518"/>
                  </a:cubicBezTo>
                  <a:cubicBezTo>
                    <a:pt x="9133" y="31924"/>
                    <a:pt x="17942" y="45796"/>
                    <a:pt x="35993" y="52983"/>
                  </a:cubicBezTo>
                  <a:cubicBezTo>
                    <a:pt x="36070" y="53017"/>
                    <a:pt x="36104" y="53017"/>
                    <a:pt x="36172" y="53017"/>
                  </a:cubicBezTo>
                  <a:cubicBezTo>
                    <a:pt x="36350" y="53017"/>
                    <a:pt x="36563" y="52915"/>
                    <a:pt x="36631" y="52703"/>
                  </a:cubicBezTo>
                  <a:cubicBezTo>
                    <a:pt x="36741" y="52456"/>
                    <a:pt x="36597" y="52168"/>
                    <a:pt x="36350" y="52100"/>
                  </a:cubicBezTo>
                  <a:cubicBezTo>
                    <a:pt x="18655" y="45023"/>
                    <a:pt x="9982" y="31389"/>
                    <a:pt x="5837" y="21195"/>
                  </a:cubicBezTo>
                  <a:cubicBezTo>
                    <a:pt x="1309" y="10118"/>
                    <a:pt x="995" y="561"/>
                    <a:pt x="995" y="459"/>
                  </a:cubicBezTo>
                  <a:cubicBezTo>
                    <a:pt x="995" y="213"/>
                    <a:pt x="782" y="1"/>
                    <a:pt x="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5" name="Google Shape;1255;p32"/>
            <p:cNvSpPr/>
            <p:nvPr/>
          </p:nvSpPr>
          <p:spPr>
            <a:xfrm>
              <a:off x="1609739" y="4124462"/>
              <a:ext cx="1412127" cy="486545"/>
            </a:xfrm>
            <a:custGeom>
              <a:avLst/>
              <a:gdLst/>
              <a:ahLst/>
              <a:cxnLst/>
              <a:rect l="l" t="t" r="r" b="b"/>
              <a:pathLst>
                <a:path w="41524" h="14307" extrusionOk="0">
                  <a:moveTo>
                    <a:pt x="5599" y="1"/>
                  </a:moveTo>
                  <a:cubicBezTo>
                    <a:pt x="2167" y="1"/>
                    <a:pt x="502" y="816"/>
                    <a:pt x="358" y="884"/>
                  </a:cubicBezTo>
                  <a:cubicBezTo>
                    <a:pt x="111" y="1029"/>
                    <a:pt x="1" y="1309"/>
                    <a:pt x="145" y="1564"/>
                  </a:cubicBezTo>
                  <a:cubicBezTo>
                    <a:pt x="213" y="1734"/>
                    <a:pt x="392" y="1810"/>
                    <a:pt x="570" y="1810"/>
                  </a:cubicBezTo>
                  <a:cubicBezTo>
                    <a:pt x="638" y="1810"/>
                    <a:pt x="748" y="1810"/>
                    <a:pt x="816" y="1776"/>
                  </a:cubicBezTo>
                  <a:cubicBezTo>
                    <a:pt x="816" y="1734"/>
                    <a:pt x="2379" y="995"/>
                    <a:pt x="5599" y="995"/>
                  </a:cubicBezTo>
                  <a:cubicBezTo>
                    <a:pt x="8963" y="995"/>
                    <a:pt x="14162" y="1810"/>
                    <a:pt x="21416" y="5132"/>
                  </a:cubicBezTo>
                  <a:cubicBezTo>
                    <a:pt x="35892" y="11792"/>
                    <a:pt x="40674" y="14196"/>
                    <a:pt x="40742" y="14230"/>
                  </a:cubicBezTo>
                  <a:cubicBezTo>
                    <a:pt x="40819" y="14264"/>
                    <a:pt x="40887" y="14306"/>
                    <a:pt x="40955" y="14306"/>
                  </a:cubicBezTo>
                  <a:cubicBezTo>
                    <a:pt x="41133" y="14306"/>
                    <a:pt x="41311" y="14196"/>
                    <a:pt x="41379" y="14017"/>
                  </a:cubicBezTo>
                  <a:cubicBezTo>
                    <a:pt x="41524" y="13771"/>
                    <a:pt x="41413" y="13491"/>
                    <a:pt x="41167" y="13380"/>
                  </a:cubicBezTo>
                  <a:cubicBezTo>
                    <a:pt x="41133" y="13346"/>
                    <a:pt x="36316" y="10908"/>
                    <a:pt x="21841" y="4248"/>
                  </a:cubicBezTo>
                  <a:cubicBezTo>
                    <a:pt x="14442" y="850"/>
                    <a:pt x="9099" y="1"/>
                    <a:pt x="55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6" name="Google Shape;1256;p32"/>
            <p:cNvSpPr/>
            <p:nvPr/>
          </p:nvSpPr>
          <p:spPr>
            <a:xfrm>
              <a:off x="1148971" y="1709929"/>
              <a:ext cx="200814" cy="601797"/>
            </a:xfrm>
            <a:custGeom>
              <a:avLst/>
              <a:gdLst/>
              <a:ahLst/>
              <a:cxnLst/>
              <a:rect l="l" t="t" r="r" b="b"/>
              <a:pathLst>
                <a:path w="5905" h="17696" extrusionOk="0">
                  <a:moveTo>
                    <a:pt x="5556" y="1"/>
                  </a:moveTo>
                  <a:cubicBezTo>
                    <a:pt x="5446" y="1"/>
                    <a:pt x="5344" y="69"/>
                    <a:pt x="5267" y="179"/>
                  </a:cubicBezTo>
                  <a:cubicBezTo>
                    <a:pt x="5233" y="247"/>
                    <a:pt x="884" y="7400"/>
                    <a:pt x="1" y="17347"/>
                  </a:cubicBezTo>
                  <a:cubicBezTo>
                    <a:pt x="1" y="17517"/>
                    <a:pt x="136" y="17662"/>
                    <a:pt x="315" y="17662"/>
                  </a:cubicBezTo>
                  <a:lnTo>
                    <a:pt x="315" y="17696"/>
                  </a:lnTo>
                  <a:cubicBezTo>
                    <a:pt x="493" y="17696"/>
                    <a:pt x="638" y="17560"/>
                    <a:pt x="672" y="17381"/>
                  </a:cubicBezTo>
                  <a:cubicBezTo>
                    <a:pt x="1521" y="7612"/>
                    <a:pt x="5769" y="570"/>
                    <a:pt x="5837" y="494"/>
                  </a:cubicBezTo>
                  <a:cubicBezTo>
                    <a:pt x="5905" y="358"/>
                    <a:pt x="5871" y="145"/>
                    <a:pt x="5692" y="69"/>
                  </a:cubicBezTo>
                  <a:cubicBezTo>
                    <a:pt x="5658" y="35"/>
                    <a:pt x="5590" y="1"/>
                    <a:pt x="55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7" name="Google Shape;1257;p32"/>
            <p:cNvSpPr/>
            <p:nvPr/>
          </p:nvSpPr>
          <p:spPr>
            <a:xfrm>
              <a:off x="1263100" y="1709929"/>
              <a:ext cx="312019" cy="146810"/>
            </a:xfrm>
            <a:custGeom>
              <a:avLst/>
              <a:gdLst/>
              <a:ahLst/>
              <a:cxnLst/>
              <a:rect l="l" t="t" r="r" b="b"/>
              <a:pathLst>
                <a:path w="9175" h="4317" extrusionOk="0">
                  <a:moveTo>
                    <a:pt x="8818" y="1"/>
                  </a:moveTo>
                  <a:lnTo>
                    <a:pt x="8750" y="1"/>
                  </a:lnTo>
                  <a:cubicBezTo>
                    <a:pt x="1954" y="1097"/>
                    <a:pt x="178" y="3679"/>
                    <a:pt x="110" y="3790"/>
                  </a:cubicBezTo>
                  <a:cubicBezTo>
                    <a:pt x="0" y="3968"/>
                    <a:pt x="43" y="4138"/>
                    <a:pt x="178" y="4248"/>
                  </a:cubicBezTo>
                  <a:cubicBezTo>
                    <a:pt x="255" y="4282"/>
                    <a:pt x="323" y="4316"/>
                    <a:pt x="357" y="4316"/>
                  </a:cubicBezTo>
                  <a:cubicBezTo>
                    <a:pt x="467" y="4316"/>
                    <a:pt x="569" y="4248"/>
                    <a:pt x="637" y="4180"/>
                  </a:cubicBezTo>
                  <a:cubicBezTo>
                    <a:pt x="680" y="4138"/>
                    <a:pt x="2336" y="1700"/>
                    <a:pt x="8852" y="638"/>
                  </a:cubicBezTo>
                  <a:cubicBezTo>
                    <a:pt x="9030" y="638"/>
                    <a:pt x="9174" y="460"/>
                    <a:pt x="9132" y="281"/>
                  </a:cubicBezTo>
                  <a:cubicBezTo>
                    <a:pt x="9098" y="103"/>
                    <a:pt x="8962" y="1"/>
                    <a:pt x="88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8" name="Google Shape;1258;p32"/>
            <p:cNvSpPr/>
            <p:nvPr/>
          </p:nvSpPr>
          <p:spPr>
            <a:xfrm>
              <a:off x="1021273" y="1297112"/>
              <a:ext cx="199964" cy="754626"/>
            </a:xfrm>
            <a:custGeom>
              <a:avLst/>
              <a:gdLst/>
              <a:ahLst/>
              <a:cxnLst/>
              <a:rect l="l" t="t" r="r" b="b"/>
              <a:pathLst>
                <a:path w="5880" h="22190" extrusionOk="0">
                  <a:moveTo>
                    <a:pt x="2617" y="1"/>
                  </a:moveTo>
                  <a:cubicBezTo>
                    <a:pt x="2583" y="1"/>
                    <a:pt x="2515" y="35"/>
                    <a:pt x="2439" y="35"/>
                  </a:cubicBezTo>
                  <a:cubicBezTo>
                    <a:pt x="2337" y="35"/>
                    <a:pt x="2227" y="69"/>
                    <a:pt x="2125" y="103"/>
                  </a:cubicBezTo>
                  <a:cubicBezTo>
                    <a:pt x="1063" y="527"/>
                    <a:pt x="69" y="2303"/>
                    <a:pt x="1" y="5378"/>
                  </a:cubicBezTo>
                  <a:lnTo>
                    <a:pt x="1" y="5735"/>
                  </a:lnTo>
                  <a:cubicBezTo>
                    <a:pt x="1" y="5837"/>
                    <a:pt x="1" y="5947"/>
                    <a:pt x="35" y="6083"/>
                  </a:cubicBezTo>
                  <a:cubicBezTo>
                    <a:pt x="35" y="7077"/>
                    <a:pt x="213" y="8173"/>
                    <a:pt x="426" y="9269"/>
                  </a:cubicBezTo>
                  <a:cubicBezTo>
                    <a:pt x="460" y="9413"/>
                    <a:pt x="494" y="9557"/>
                    <a:pt x="528" y="9693"/>
                  </a:cubicBezTo>
                  <a:lnTo>
                    <a:pt x="528" y="9693"/>
                  </a:lnTo>
                  <a:cubicBezTo>
                    <a:pt x="850" y="11256"/>
                    <a:pt x="1377" y="12845"/>
                    <a:pt x="1912" y="14366"/>
                  </a:cubicBezTo>
                  <a:cubicBezTo>
                    <a:pt x="1980" y="14510"/>
                    <a:pt x="2014" y="14688"/>
                    <a:pt x="2091" y="14833"/>
                  </a:cubicBezTo>
                  <a:cubicBezTo>
                    <a:pt x="3254" y="17942"/>
                    <a:pt x="4605" y="20669"/>
                    <a:pt x="5132" y="21731"/>
                  </a:cubicBezTo>
                  <a:cubicBezTo>
                    <a:pt x="5276" y="22053"/>
                    <a:pt x="5378" y="22189"/>
                    <a:pt x="5378" y="22189"/>
                  </a:cubicBezTo>
                  <a:cubicBezTo>
                    <a:pt x="5412" y="22053"/>
                    <a:pt x="5455" y="21875"/>
                    <a:pt x="5455" y="21731"/>
                  </a:cubicBezTo>
                  <a:lnTo>
                    <a:pt x="5455" y="21731"/>
                  </a:lnTo>
                  <a:cubicBezTo>
                    <a:pt x="5803" y="19573"/>
                    <a:pt x="5879" y="16277"/>
                    <a:pt x="5735" y="12989"/>
                  </a:cubicBezTo>
                  <a:lnTo>
                    <a:pt x="5735" y="12386"/>
                  </a:lnTo>
                  <a:cubicBezTo>
                    <a:pt x="5667" y="10900"/>
                    <a:pt x="5556" y="9413"/>
                    <a:pt x="5412" y="8037"/>
                  </a:cubicBezTo>
                  <a:cubicBezTo>
                    <a:pt x="5412" y="7858"/>
                    <a:pt x="5378" y="7680"/>
                    <a:pt x="5378" y="7502"/>
                  </a:cubicBezTo>
                  <a:lnTo>
                    <a:pt x="5378" y="7502"/>
                  </a:lnTo>
                  <a:cubicBezTo>
                    <a:pt x="5276" y="6474"/>
                    <a:pt x="5132" y="5522"/>
                    <a:pt x="5030" y="4673"/>
                  </a:cubicBezTo>
                  <a:cubicBezTo>
                    <a:pt x="4987" y="4528"/>
                    <a:pt x="4987" y="4384"/>
                    <a:pt x="4953" y="4282"/>
                  </a:cubicBezTo>
                  <a:cubicBezTo>
                    <a:pt x="4817" y="3399"/>
                    <a:pt x="4673" y="2685"/>
                    <a:pt x="4529" y="2124"/>
                  </a:cubicBezTo>
                  <a:cubicBezTo>
                    <a:pt x="4138" y="706"/>
                    <a:pt x="3399" y="1"/>
                    <a:pt x="26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9" name="Google Shape;1259;p32"/>
            <p:cNvSpPr/>
            <p:nvPr/>
          </p:nvSpPr>
          <p:spPr>
            <a:xfrm>
              <a:off x="1093505" y="1298268"/>
              <a:ext cx="113279" cy="753470"/>
            </a:xfrm>
            <a:custGeom>
              <a:avLst/>
              <a:gdLst/>
              <a:ahLst/>
              <a:cxnLst/>
              <a:rect l="l" t="t" r="r" b="b"/>
              <a:pathLst>
                <a:path w="3331" h="22156" extrusionOk="0">
                  <a:moveTo>
                    <a:pt x="315" y="1"/>
                  </a:moveTo>
                  <a:cubicBezTo>
                    <a:pt x="213" y="1"/>
                    <a:pt x="103" y="35"/>
                    <a:pt x="1" y="69"/>
                  </a:cubicBezTo>
                  <a:cubicBezTo>
                    <a:pt x="145" y="1029"/>
                    <a:pt x="425" y="3399"/>
                    <a:pt x="782" y="6338"/>
                  </a:cubicBezTo>
                  <a:lnTo>
                    <a:pt x="782" y="6372"/>
                  </a:lnTo>
                  <a:lnTo>
                    <a:pt x="782" y="6372"/>
                  </a:lnTo>
                  <a:lnTo>
                    <a:pt x="782" y="6406"/>
                  </a:lnTo>
                  <a:cubicBezTo>
                    <a:pt x="816" y="6474"/>
                    <a:pt x="816" y="6550"/>
                    <a:pt x="816" y="6618"/>
                  </a:cubicBezTo>
                  <a:cubicBezTo>
                    <a:pt x="850" y="6729"/>
                    <a:pt x="850" y="6865"/>
                    <a:pt x="884" y="7009"/>
                  </a:cubicBezTo>
                  <a:cubicBezTo>
                    <a:pt x="994" y="8071"/>
                    <a:pt x="1164" y="9201"/>
                    <a:pt x="1309" y="10373"/>
                  </a:cubicBezTo>
                  <a:lnTo>
                    <a:pt x="1309" y="10407"/>
                  </a:lnTo>
                  <a:cubicBezTo>
                    <a:pt x="1343" y="10551"/>
                    <a:pt x="1343" y="10653"/>
                    <a:pt x="1377" y="10798"/>
                  </a:cubicBezTo>
                  <a:cubicBezTo>
                    <a:pt x="1377" y="10900"/>
                    <a:pt x="1419" y="11044"/>
                    <a:pt x="1419" y="11188"/>
                  </a:cubicBezTo>
                  <a:cubicBezTo>
                    <a:pt x="1589" y="12463"/>
                    <a:pt x="1767" y="13771"/>
                    <a:pt x="1946" y="15045"/>
                  </a:cubicBezTo>
                  <a:lnTo>
                    <a:pt x="1946" y="15079"/>
                  </a:lnTo>
                  <a:lnTo>
                    <a:pt x="1980" y="15113"/>
                  </a:lnTo>
                  <a:lnTo>
                    <a:pt x="1980" y="15113"/>
                  </a:lnTo>
                  <a:cubicBezTo>
                    <a:pt x="1980" y="15291"/>
                    <a:pt x="2014" y="15436"/>
                    <a:pt x="2056" y="15606"/>
                  </a:cubicBezTo>
                  <a:cubicBezTo>
                    <a:pt x="2056" y="15750"/>
                    <a:pt x="2090" y="15895"/>
                    <a:pt x="2090" y="16030"/>
                  </a:cubicBezTo>
                  <a:cubicBezTo>
                    <a:pt x="2405" y="18086"/>
                    <a:pt x="2727" y="20066"/>
                    <a:pt x="3008" y="21697"/>
                  </a:cubicBezTo>
                  <a:cubicBezTo>
                    <a:pt x="3152" y="22019"/>
                    <a:pt x="3254" y="22155"/>
                    <a:pt x="3254" y="22155"/>
                  </a:cubicBezTo>
                  <a:cubicBezTo>
                    <a:pt x="3288" y="22019"/>
                    <a:pt x="3331" y="21841"/>
                    <a:pt x="3331" y="21697"/>
                  </a:cubicBezTo>
                  <a:lnTo>
                    <a:pt x="3331" y="21697"/>
                  </a:lnTo>
                  <a:cubicBezTo>
                    <a:pt x="3042" y="20032"/>
                    <a:pt x="2727" y="18018"/>
                    <a:pt x="2405" y="15929"/>
                  </a:cubicBezTo>
                  <a:lnTo>
                    <a:pt x="2405" y="15861"/>
                  </a:lnTo>
                  <a:cubicBezTo>
                    <a:pt x="2371" y="15606"/>
                    <a:pt x="2337" y="15359"/>
                    <a:pt x="2303" y="15079"/>
                  </a:cubicBezTo>
                  <a:cubicBezTo>
                    <a:pt x="2269" y="14935"/>
                    <a:pt x="2226" y="14756"/>
                    <a:pt x="2226" y="14586"/>
                  </a:cubicBezTo>
                  <a:lnTo>
                    <a:pt x="2226" y="14586"/>
                  </a:lnTo>
                  <a:cubicBezTo>
                    <a:pt x="2056" y="13414"/>
                    <a:pt x="1878" y="12250"/>
                    <a:pt x="1734" y="11078"/>
                  </a:cubicBezTo>
                  <a:lnTo>
                    <a:pt x="1734" y="11044"/>
                  </a:lnTo>
                  <a:cubicBezTo>
                    <a:pt x="1700" y="10832"/>
                    <a:pt x="1666" y="10619"/>
                    <a:pt x="1666" y="10407"/>
                  </a:cubicBezTo>
                  <a:cubicBezTo>
                    <a:pt x="1632" y="10229"/>
                    <a:pt x="1589" y="10084"/>
                    <a:pt x="1589" y="9948"/>
                  </a:cubicBezTo>
                  <a:cubicBezTo>
                    <a:pt x="1419" y="8708"/>
                    <a:pt x="1275" y="7502"/>
                    <a:pt x="1130" y="6406"/>
                  </a:cubicBezTo>
                  <a:cubicBezTo>
                    <a:pt x="1096" y="6261"/>
                    <a:pt x="1096" y="6126"/>
                    <a:pt x="1062" y="6015"/>
                  </a:cubicBezTo>
                  <a:cubicBezTo>
                    <a:pt x="706" y="3186"/>
                    <a:pt x="425" y="918"/>
                    <a:pt x="3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0" name="Google Shape;1260;p32"/>
            <p:cNvSpPr/>
            <p:nvPr/>
          </p:nvSpPr>
          <p:spPr>
            <a:xfrm>
              <a:off x="1086295" y="1785630"/>
              <a:ext cx="90154" cy="59241"/>
            </a:xfrm>
            <a:custGeom>
              <a:avLst/>
              <a:gdLst/>
              <a:ahLst/>
              <a:cxnLst/>
              <a:rect l="l" t="t" r="r" b="b"/>
              <a:pathLst>
                <a:path w="2651" h="1742" extrusionOk="0">
                  <a:moveTo>
                    <a:pt x="0" y="1"/>
                  </a:moveTo>
                  <a:lnTo>
                    <a:pt x="0" y="1"/>
                  </a:lnTo>
                  <a:cubicBezTo>
                    <a:pt x="68" y="145"/>
                    <a:pt x="102" y="323"/>
                    <a:pt x="179" y="468"/>
                  </a:cubicBezTo>
                  <a:lnTo>
                    <a:pt x="2302" y="1699"/>
                  </a:lnTo>
                  <a:lnTo>
                    <a:pt x="2370" y="1742"/>
                  </a:lnTo>
                  <a:lnTo>
                    <a:pt x="2481" y="1742"/>
                  </a:lnTo>
                  <a:cubicBezTo>
                    <a:pt x="2515" y="1742"/>
                    <a:pt x="2583" y="1699"/>
                    <a:pt x="2583" y="1666"/>
                  </a:cubicBezTo>
                  <a:cubicBezTo>
                    <a:pt x="2651" y="1598"/>
                    <a:pt x="2617" y="1487"/>
                    <a:pt x="2549" y="1419"/>
                  </a:cubicBezTo>
                  <a:lnTo>
                    <a:pt x="2268" y="127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1" name="Google Shape;1261;p32"/>
            <p:cNvSpPr/>
            <p:nvPr/>
          </p:nvSpPr>
          <p:spPr>
            <a:xfrm>
              <a:off x="1159649" y="1718329"/>
              <a:ext cx="56656" cy="97670"/>
            </a:xfrm>
            <a:custGeom>
              <a:avLst/>
              <a:gdLst/>
              <a:ahLst/>
              <a:cxnLst/>
              <a:rect l="l" t="t" r="r" b="b"/>
              <a:pathLst>
                <a:path w="1666" h="2872" extrusionOk="0">
                  <a:moveTo>
                    <a:pt x="1666" y="0"/>
                  </a:moveTo>
                  <a:lnTo>
                    <a:pt x="281" y="2234"/>
                  </a:lnTo>
                  <a:lnTo>
                    <a:pt x="281" y="2234"/>
                  </a:lnTo>
                  <a:lnTo>
                    <a:pt x="35" y="2617"/>
                  </a:lnTo>
                  <a:cubicBezTo>
                    <a:pt x="35" y="2659"/>
                    <a:pt x="1" y="2693"/>
                    <a:pt x="1" y="2693"/>
                  </a:cubicBezTo>
                  <a:lnTo>
                    <a:pt x="1" y="2727"/>
                  </a:lnTo>
                  <a:lnTo>
                    <a:pt x="35" y="2761"/>
                  </a:lnTo>
                  <a:lnTo>
                    <a:pt x="35" y="2761"/>
                  </a:lnTo>
                  <a:cubicBezTo>
                    <a:pt x="35" y="2795"/>
                    <a:pt x="69" y="2829"/>
                    <a:pt x="111" y="2829"/>
                  </a:cubicBezTo>
                  <a:cubicBezTo>
                    <a:pt x="111" y="2871"/>
                    <a:pt x="145" y="2871"/>
                    <a:pt x="179" y="2871"/>
                  </a:cubicBezTo>
                  <a:cubicBezTo>
                    <a:pt x="247" y="2871"/>
                    <a:pt x="281" y="2829"/>
                    <a:pt x="324" y="2795"/>
                  </a:cubicBezTo>
                  <a:lnTo>
                    <a:pt x="358" y="2727"/>
                  </a:lnTo>
                  <a:lnTo>
                    <a:pt x="1666" y="60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2" name="Google Shape;1262;p32"/>
            <p:cNvSpPr/>
            <p:nvPr/>
          </p:nvSpPr>
          <p:spPr>
            <a:xfrm>
              <a:off x="1035726" y="1612294"/>
              <a:ext cx="116748" cy="67641"/>
            </a:xfrm>
            <a:custGeom>
              <a:avLst/>
              <a:gdLst/>
              <a:ahLst/>
              <a:cxnLst/>
              <a:rect l="l" t="t" r="r" b="b"/>
              <a:pathLst>
                <a:path w="3433" h="1989" extrusionOk="0">
                  <a:moveTo>
                    <a:pt x="1" y="1"/>
                  </a:moveTo>
                  <a:lnTo>
                    <a:pt x="1" y="1"/>
                  </a:lnTo>
                  <a:cubicBezTo>
                    <a:pt x="35" y="145"/>
                    <a:pt x="69" y="289"/>
                    <a:pt x="103" y="425"/>
                  </a:cubicBezTo>
                  <a:lnTo>
                    <a:pt x="103" y="425"/>
                  </a:lnTo>
                  <a:lnTo>
                    <a:pt x="3118" y="1954"/>
                  </a:lnTo>
                  <a:lnTo>
                    <a:pt x="3186" y="1988"/>
                  </a:lnTo>
                  <a:lnTo>
                    <a:pt x="3254" y="1988"/>
                  </a:lnTo>
                  <a:cubicBezTo>
                    <a:pt x="3331" y="1988"/>
                    <a:pt x="3399" y="1988"/>
                    <a:pt x="3399" y="1912"/>
                  </a:cubicBezTo>
                  <a:cubicBezTo>
                    <a:pt x="3433" y="1878"/>
                    <a:pt x="3433" y="1878"/>
                    <a:pt x="3433" y="1844"/>
                  </a:cubicBezTo>
                  <a:cubicBezTo>
                    <a:pt x="3433" y="1776"/>
                    <a:pt x="3399" y="1700"/>
                    <a:pt x="3331" y="1700"/>
                  </a:cubicBezTo>
                  <a:lnTo>
                    <a:pt x="3076" y="156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3" name="Google Shape;1263;p32"/>
            <p:cNvSpPr/>
            <p:nvPr/>
          </p:nvSpPr>
          <p:spPr>
            <a:xfrm>
              <a:off x="1137987" y="1552202"/>
              <a:ext cx="67369" cy="104913"/>
            </a:xfrm>
            <a:custGeom>
              <a:avLst/>
              <a:gdLst/>
              <a:ahLst/>
              <a:cxnLst/>
              <a:rect l="l" t="t" r="r" b="b"/>
              <a:pathLst>
                <a:path w="1981" h="3085" extrusionOk="0">
                  <a:moveTo>
                    <a:pt x="1946" y="1"/>
                  </a:moveTo>
                  <a:lnTo>
                    <a:pt x="281" y="2481"/>
                  </a:lnTo>
                  <a:lnTo>
                    <a:pt x="35" y="2829"/>
                  </a:lnTo>
                  <a:cubicBezTo>
                    <a:pt x="1" y="2829"/>
                    <a:pt x="1" y="2872"/>
                    <a:pt x="1" y="2906"/>
                  </a:cubicBezTo>
                  <a:lnTo>
                    <a:pt x="1" y="2940"/>
                  </a:lnTo>
                  <a:cubicBezTo>
                    <a:pt x="35" y="2974"/>
                    <a:pt x="35" y="3008"/>
                    <a:pt x="69" y="3042"/>
                  </a:cubicBezTo>
                  <a:cubicBezTo>
                    <a:pt x="111" y="3042"/>
                    <a:pt x="145" y="3084"/>
                    <a:pt x="179" y="3084"/>
                  </a:cubicBezTo>
                  <a:cubicBezTo>
                    <a:pt x="213" y="3084"/>
                    <a:pt x="281" y="3042"/>
                    <a:pt x="324" y="3008"/>
                  </a:cubicBezTo>
                  <a:lnTo>
                    <a:pt x="358" y="2940"/>
                  </a:lnTo>
                  <a:lnTo>
                    <a:pt x="1980" y="536"/>
                  </a:lnTo>
                  <a:cubicBezTo>
                    <a:pt x="1980" y="357"/>
                    <a:pt x="1946" y="179"/>
                    <a:pt x="19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4" name="Google Shape;1264;p32"/>
            <p:cNvSpPr/>
            <p:nvPr/>
          </p:nvSpPr>
          <p:spPr>
            <a:xfrm>
              <a:off x="1021273" y="1479970"/>
              <a:ext cx="113279" cy="57813"/>
            </a:xfrm>
            <a:custGeom>
              <a:avLst/>
              <a:gdLst/>
              <a:ahLst/>
              <a:cxnLst/>
              <a:rect l="l" t="t" r="r" b="b"/>
              <a:pathLst>
                <a:path w="3331" h="1700" extrusionOk="0">
                  <a:moveTo>
                    <a:pt x="1" y="1"/>
                  </a:moveTo>
                  <a:lnTo>
                    <a:pt x="1" y="358"/>
                  </a:lnTo>
                  <a:lnTo>
                    <a:pt x="3008" y="1666"/>
                  </a:lnTo>
                  <a:lnTo>
                    <a:pt x="3076" y="1700"/>
                  </a:lnTo>
                  <a:lnTo>
                    <a:pt x="3152" y="1700"/>
                  </a:lnTo>
                  <a:cubicBezTo>
                    <a:pt x="3186" y="1700"/>
                    <a:pt x="3254" y="1666"/>
                    <a:pt x="3288" y="1598"/>
                  </a:cubicBezTo>
                  <a:cubicBezTo>
                    <a:pt x="3331" y="1522"/>
                    <a:pt x="3288" y="1420"/>
                    <a:pt x="3220" y="1386"/>
                  </a:cubicBezTo>
                  <a:lnTo>
                    <a:pt x="2940" y="127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5" name="Google Shape;1265;p32"/>
            <p:cNvSpPr/>
            <p:nvPr/>
          </p:nvSpPr>
          <p:spPr>
            <a:xfrm>
              <a:off x="1120099" y="1442732"/>
              <a:ext cx="72232" cy="77163"/>
            </a:xfrm>
            <a:custGeom>
              <a:avLst/>
              <a:gdLst/>
              <a:ahLst/>
              <a:cxnLst/>
              <a:rect l="l" t="t" r="r" b="b"/>
              <a:pathLst>
                <a:path w="2124" h="2269" extrusionOk="0">
                  <a:moveTo>
                    <a:pt x="2047" y="0"/>
                  </a:moveTo>
                  <a:lnTo>
                    <a:pt x="280" y="1767"/>
                  </a:lnTo>
                  <a:lnTo>
                    <a:pt x="68" y="1979"/>
                  </a:lnTo>
                  <a:cubicBezTo>
                    <a:pt x="34" y="2013"/>
                    <a:pt x="0" y="2056"/>
                    <a:pt x="0" y="2090"/>
                  </a:cubicBezTo>
                  <a:lnTo>
                    <a:pt x="0" y="2158"/>
                  </a:lnTo>
                  <a:cubicBezTo>
                    <a:pt x="34" y="2158"/>
                    <a:pt x="34" y="2192"/>
                    <a:pt x="68" y="2226"/>
                  </a:cubicBezTo>
                  <a:cubicBezTo>
                    <a:pt x="102" y="2268"/>
                    <a:pt x="136" y="2268"/>
                    <a:pt x="170" y="2268"/>
                  </a:cubicBezTo>
                  <a:cubicBezTo>
                    <a:pt x="212" y="2268"/>
                    <a:pt x="246" y="2268"/>
                    <a:pt x="280" y="2226"/>
                  </a:cubicBezTo>
                  <a:lnTo>
                    <a:pt x="2124" y="391"/>
                  </a:lnTo>
                  <a:cubicBezTo>
                    <a:pt x="2081" y="246"/>
                    <a:pt x="2081" y="102"/>
                    <a:pt x="20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6" name="Google Shape;1266;p32"/>
            <p:cNvSpPr/>
            <p:nvPr/>
          </p:nvSpPr>
          <p:spPr>
            <a:xfrm>
              <a:off x="1295713" y="1181555"/>
              <a:ext cx="396119" cy="621147"/>
            </a:xfrm>
            <a:custGeom>
              <a:avLst/>
              <a:gdLst/>
              <a:ahLst/>
              <a:cxnLst/>
              <a:rect l="l" t="t" r="r" b="b"/>
              <a:pathLst>
                <a:path w="11648" h="18265" extrusionOk="0">
                  <a:moveTo>
                    <a:pt x="10161" y="1"/>
                  </a:moveTo>
                  <a:cubicBezTo>
                    <a:pt x="9133" y="1"/>
                    <a:pt x="7714" y="1029"/>
                    <a:pt x="6406" y="2685"/>
                  </a:cubicBezTo>
                  <a:cubicBezTo>
                    <a:pt x="6338" y="2762"/>
                    <a:pt x="6304" y="2830"/>
                    <a:pt x="6228" y="2898"/>
                  </a:cubicBezTo>
                  <a:cubicBezTo>
                    <a:pt x="5523" y="3823"/>
                    <a:pt x="4852" y="4885"/>
                    <a:pt x="4282" y="6049"/>
                  </a:cubicBezTo>
                  <a:cubicBezTo>
                    <a:pt x="4214" y="6160"/>
                    <a:pt x="4180" y="6228"/>
                    <a:pt x="4104" y="6338"/>
                  </a:cubicBezTo>
                  <a:cubicBezTo>
                    <a:pt x="4036" y="6508"/>
                    <a:pt x="3968" y="6652"/>
                    <a:pt x="3892" y="6797"/>
                  </a:cubicBezTo>
                  <a:cubicBezTo>
                    <a:pt x="3433" y="7782"/>
                    <a:pt x="3008" y="8844"/>
                    <a:pt x="2583" y="9982"/>
                  </a:cubicBezTo>
                  <a:cubicBezTo>
                    <a:pt x="2549" y="10050"/>
                    <a:pt x="2515" y="10161"/>
                    <a:pt x="2481" y="10263"/>
                  </a:cubicBezTo>
                  <a:cubicBezTo>
                    <a:pt x="1377" y="13236"/>
                    <a:pt x="528" y="16319"/>
                    <a:pt x="145" y="17628"/>
                  </a:cubicBezTo>
                  <a:cubicBezTo>
                    <a:pt x="35" y="18018"/>
                    <a:pt x="1" y="18265"/>
                    <a:pt x="1" y="18265"/>
                  </a:cubicBezTo>
                  <a:cubicBezTo>
                    <a:pt x="1" y="18265"/>
                    <a:pt x="103" y="18120"/>
                    <a:pt x="315" y="17840"/>
                  </a:cubicBezTo>
                  <a:lnTo>
                    <a:pt x="315" y="17840"/>
                  </a:lnTo>
                  <a:cubicBezTo>
                    <a:pt x="1165" y="16812"/>
                    <a:pt x="3399" y="14085"/>
                    <a:pt x="5981" y="11503"/>
                  </a:cubicBezTo>
                  <a:lnTo>
                    <a:pt x="6262" y="11222"/>
                  </a:lnTo>
                  <a:cubicBezTo>
                    <a:pt x="6338" y="11146"/>
                    <a:pt x="6406" y="11078"/>
                    <a:pt x="6474" y="10968"/>
                  </a:cubicBezTo>
                  <a:cubicBezTo>
                    <a:pt x="7188" y="10297"/>
                    <a:pt x="7859" y="9481"/>
                    <a:pt x="8496" y="8598"/>
                  </a:cubicBezTo>
                  <a:cubicBezTo>
                    <a:pt x="8530" y="8530"/>
                    <a:pt x="8598" y="8419"/>
                    <a:pt x="8674" y="8351"/>
                  </a:cubicBezTo>
                  <a:cubicBezTo>
                    <a:pt x="9524" y="7077"/>
                    <a:pt x="10229" y="5701"/>
                    <a:pt x="10721" y="4427"/>
                  </a:cubicBezTo>
                  <a:cubicBezTo>
                    <a:pt x="10764" y="4350"/>
                    <a:pt x="10798" y="4248"/>
                    <a:pt x="10832" y="4172"/>
                  </a:cubicBezTo>
                  <a:cubicBezTo>
                    <a:pt x="11503" y="2337"/>
                    <a:pt x="11647" y="816"/>
                    <a:pt x="10976" y="281"/>
                  </a:cubicBezTo>
                  <a:cubicBezTo>
                    <a:pt x="10934" y="247"/>
                    <a:pt x="10934" y="213"/>
                    <a:pt x="10900" y="213"/>
                  </a:cubicBezTo>
                  <a:cubicBezTo>
                    <a:pt x="10866" y="179"/>
                    <a:pt x="10832" y="179"/>
                    <a:pt x="10798" y="137"/>
                  </a:cubicBezTo>
                  <a:cubicBezTo>
                    <a:pt x="10586" y="69"/>
                    <a:pt x="10407" y="1"/>
                    <a:pt x="101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7" name="Google Shape;1267;p32"/>
            <p:cNvSpPr/>
            <p:nvPr/>
          </p:nvSpPr>
          <p:spPr>
            <a:xfrm>
              <a:off x="1295713" y="1186180"/>
              <a:ext cx="373300" cy="616522"/>
            </a:xfrm>
            <a:custGeom>
              <a:avLst/>
              <a:gdLst/>
              <a:ahLst/>
              <a:cxnLst/>
              <a:rect l="l" t="t" r="r" b="b"/>
              <a:pathLst>
                <a:path w="10977" h="18129" extrusionOk="0">
                  <a:moveTo>
                    <a:pt x="10798" y="1"/>
                  </a:moveTo>
                  <a:cubicBezTo>
                    <a:pt x="10654" y="179"/>
                    <a:pt x="9413" y="2124"/>
                    <a:pt x="7748" y="4749"/>
                  </a:cubicBezTo>
                  <a:lnTo>
                    <a:pt x="7748" y="4749"/>
                  </a:lnTo>
                  <a:cubicBezTo>
                    <a:pt x="7612" y="4928"/>
                    <a:pt x="7502" y="5140"/>
                    <a:pt x="7366" y="5310"/>
                  </a:cubicBezTo>
                  <a:cubicBezTo>
                    <a:pt x="7324" y="5420"/>
                    <a:pt x="7256" y="5488"/>
                    <a:pt x="7222" y="5599"/>
                  </a:cubicBezTo>
                  <a:cubicBezTo>
                    <a:pt x="6618" y="6516"/>
                    <a:pt x="5981" y="7544"/>
                    <a:pt x="5344" y="8572"/>
                  </a:cubicBezTo>
                  <a:cubicBezTo>
                    <a:pt x="5344" y="8572"/>
                    <a:pt x="5344" y="8606"/>
                    <a:pt x="5310" y="8606"/>
                  </a:cubicBezTo>
                  <a:cubicBezTo>
                    <a:pt x="5310" y="8640"/>
                    <a:pt x="5276" y="8674"/>
                    <a:pt x="5276" y="8708"/>
                  </a:cubicBezTo>
                  <a:cubicBezTo>
                    <a:pt x="5200" y="8784"/>
                    <a:pt x="5132" y="8886"/>
                    <a:pt x="5098" y="8997"/>
                  </a:cubicBezTo>
                  <a:cubicBezTo>
                    <a:pt x="4605" y="9770"/>
                    <a:pt x="4104" y="10551"/>
                    <a:pt x="3645" y="11333"/>
                  </a:cubicBezTo>
                  <a:lnTo>
                    <a:pt x="3645" y="11367"/>
                  </a:lnTo>
                  <a:cubicBezTo>
                    <a:pt x="3611" y="11435"/>
                    <a:pt x="3577" y="11469"/>
                    <a:pt x="3543" y="11545"/>
                  </a:cubicBezTo>
                  <a:cubicBezTo>
                    <a:pt x="3467" y="11613"/>
                    <a:pt x="3433" y="11724"/>
                    <a:pt x="3365" y="11792"/>
                  </a:cubicBezTo>
                  <a:cubicBezTo>
                    <a:pt x="2057" y="13983"/>
                    <a:pt x="884" y="16039"/>
                    <a:pt x="145" y="17492"/>
                  </a:cubicBezTo>
                  <a:cubicBezTo>
                    <a:pt x="35" y="17882"/>
                    <a:pt x="1" y="18129"/>
                    <a:pt x="1" y="18129"/>
                  </a:cubicBezTo>
                  <a:cubicBezTo>
                    <a:pt x="1" y="18129"/>
                    <a:pt x="103" y="17984"/>
                    <a:pt x="315" y="17704"/>
                  </a:cubicBezTo>
                  <a:lnTo>
                    <a:pt x="315" y="17704"/>
                  </a:lnTo>
                  <a:cubicBezTo>
                    <a:pt x="1063" y="16217"/>
                    <a:pt x="2269" y="14128"/>
                    <a:pt x="3611" y="11860"/>
                  </a:cubicBezTo>
                  <a:cubicBezTo>
                    <a:pt x="3679" y="11758"/>
                    <a:pt x="3756" y="11647"/>
                    <a:pt x="3824" y="11545"/>
                  </a:cubicBezTo>
                  <a:cubicBezTo>
                    <a:pt x="3858" y="11469"/>
                    <a:pt x="3926" y="11367"/>
                    <a:pt x="3968" y="11299"/>
                  </a:cubicBezTo>
                  <a:cubicBezTo>
                    <a:pt x="4461" y="10449"/>
                    <a:pt x="4987" y="9600"/>
                    <a:pt x="5523" y="8750"/>
                  </a:cubicBezTo>
                  <a:cubicBezTo>
                    <a:pt x="5557" y="8674"/>
                    <a:pt x="5625" y="8606"/>
                    <a:pt x="5667" y="8496"/>
                  </a:cubicBezTo>
                  <a:cubicBezTo>
                    <a:pt x="6440" y="7264"/>
                    <a:pt x="7222" y="6024"/>
                    <a:pt x="7927" y="4928"/>
                  </a:cubicBezTo>
                  <a:lnTo>
                    <a:pt x="8105" y="4605"/>
                  </a:lnTo>
                  <a:cubicBezTo>
                    <a:pt x="9702" y="2124"/>
                    <a:pt x="10866" y="290"/>
                    <a:pt x="10976" y="145"/>
                  </a:cubicBezTo>
                  <a:cubicBezTo>
                    <a:pt x="10934" y="111"/>
                    <a:pt x="10934" y="77"/>
                    <a:pt x="10900" y="77"/>
                  </a:cubicBezTo>
                  <a:cubicBezTo>
                    <a:pt x="10866" y="43"/>
                    <a:pt x="10832" y="43"/>
                    <a:pt x="107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8" name="Google Shape;1268;p32"/>
            <p:cNvSpPr/>
            <p:nvPr/>
          </p:nvSpPr>
          <p:spPr>
            <a:xfrm>
              <a:off x="1380086" y="1521018"/>
              <a:ext cx="39619" cy="71076"/>
            </a:xfrm>
            <a:custGeom>
              <a:avLst/>
              <a:gdLst/>
              <a:ahLst/>
              <a:cxnLst/>
              <a:rect l="l" t="t" r="r" b="b"/>
              <a:pathLst>
                <a:path w="1165" h="2090" extrusionOk="0">
                  <a:moveTo>
                    <a:pt x="102" y="0"/>
                  </a:moveTo>
                  <a:cubicBezTo>
                    <a:pt x="68" y="68"/>
                    <a:pt x="34" y="179"/>
                    <a:pt x="0" y="281"/>
                  </a:cubicBezTo>
                  <a:lnTo>
                    <a:pt x="884" y="1946"/>
                  </a:lnTo>
                  <a:lnTo>
                    <a:pt x="918" y="2014"/>
                  </a:lnTo>
                  <a:cubicBezTo>
                    <a:pt x="952" y="2048"/>
                    <a:pt x="986" y="2090"/>
                    <a:pt x="1020" y="2090"/>
                  </a:cubicBezTo>
                  <a:cubicBezTo>
                    <a:pt x="1062" y="2090"/>
                    <a:pt x="1096" y="2048"/>
                    <a:pt x="1096" y="2048"/>
                  </a:cubicBezTo>
                  <a:cubicBezTo>
                    <a:pt x="1130" y="2048"/>
                    <a:pt x="1130" y="2014"/>
                    <a:pt x="1130" y="2014"/>
                  </a:cubicBezTo>
                  <a:cubicBezTo>
                    <a:pt x="1164" y="1980"/>
                    <a:pt x="1164" y="1946"/>
                    <a:pt x="1130" y="1878"/>
                  </a:cubicBezTo>
                  <a:lnTo>
                    <a:pt x="1062" y="169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9" name="Google Shape;1269;p32"/>
            <p:cNvSpPr/>
            <p:nvPr/>
          </p:nvSpPr>
          <p:spPr>
            <a:xfrm>
              <a:off x="1418514" y="1563187"/>
              <a:ext cx="90154" cy="15643"/>
            </a:xfrm>
            <a:custGeom>
              <a:avLst/>
              <a:gdLst/>
              <a:ahLst/>
              <a:cxnLst/>
              <a:rect l="l" t="t" r="r" b="b"/>
              <a:pathLst>
                <a:path w="2651" h="460" extrusionOk="0">
                  <a:moveTo>
                    <a:pt x="2651" y="0"/>
                  </a:moveTo>
                  <a:lnTo>
                    <a:pt x="357" y="213"/>
                  </a:lnTo>
                  <a:lnTo>
                    <a:pt x="102" y="213"/>
                  </a:lnTo>
                  <a:cubicBezTo>
                    <a:pt x="68" y="213"/>
                    <a:pt x="68" y="247"/>
                    <a:pt x="34" y="247"/>
                  </a:cubicBezTo>
                  <a:lnTo>
                    <a:pt x="34" y="281"/>
                  </a:lnTo>
                  <a:cubicBezTo>
                    <a:pt x="0" y="315"/>
                    <a:pt x="0" y="315"/>
                    <a:pt x="0" y="349"/>
                  </a:cubicBezTo>
                  <a:cubicBezTo>
                    <a:pt x="0" y="425"/>
                    <a:pt x="68" y="459"/>
                    <a:pt x="145" y="459"/>
                  </a:cubicBezTo>
                  <a:lnTo>
                    <a:pt x="145" y="459"/>
                  </a:lnTo>
                  <a:lnTo>
                    <a:pt x="213" y="459"/>
                  </a:lnTo>
                  <a:lnTo>
                    <a:pt x="2370" y="28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0" name="Google Shape;1270;p32"/>
            <p:cNvSpPr/>
            <p:nvPr/>
          </p:nvSpPr>
          <p:spPr>
            <a:xfrm>
              <a:off x="1435246" y="1387266"/>
              <a:ext cx="43394" cy="108348"/>
            </a:xfrm>
            <a:custGeom>
              <a:avLst/>
              <a:gdLst/>
              <a:ahLst/>
              <a:cxnLst/>
              <a:rect l="l" t="t" r="r" b="b"/>
              <a:pathLst>
                <a:path w="1276" h="3186" extrusionOk="0">
                  <a:moveTo>
                    <a:pt x="179" y="0"/>
                  </a:moveTo>
                  <a:cubicBezTo>
                    <a:pt x="111" y="111"/>
                    <a:pt x="77" y="179"/>
                    <a:pt x="1" y="289"/>
                  </a:cubicBezTo>
                  <a:lnTo>
                    <a:pt x="995" y="3084"/>
                  </a:lnTo>
                  <a:lnTo>
                    <a:pt x="995" y="3118"/>
                  </a:lnTo>
                  <a:cubicBezTo>
                    <a:pt x="1029" y="3152"/>
                    <a:pt x="1063" y="3186"/>
                    <a:pt x="1139" y="3186"/>
                  </a:cubicBezTo>
                  <a:lnTo>
                    <a:pt x="1173" y="3186"/>
                  </a:lnTo>
                  <a:cubicBezTo>
                    <a:pt x="1241" y="3186"/>
                    <a:pt x="1275" y="3118"/>
                    <a:pt x="1241" y="3050"/>
                  </a:cubicBezTo>
                  <a:lnTo>
                    <a:pt x="1173" y="279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1" name="Google Shape;1271;p32"/>
            <p:cNvSpPr/>
            <p:nvPr/>
          </p:nvSpPr>
          <p:spPr>
            <a:xfrm>
              <a:off x="1476293" y="1465551"/>
              <a:ext cx="114435" cy="19384"/>
            </a:xfrm>
            <a:custGeom>
              <a:avLst/>
              <a:gdLst/>
              <a:ahLst/>
              <a:cxnLst/>
              <a:rect l="l" t="t" r="r" b="b"/>
              <a:pathLst>
                <a:path w="3365" h="570" extrusionOk="0">
                  <a:moveTo>
                    <a:pt x="3364" y="0"/>
                  </a:moveTo>
                  <a:lnTo>
                    <a:pt x="357" y="281"/>
                  </a:lnTo>
                  <a:lnTo>
                    <a:pt x="102" y="323"/>
                  </a:lnTo>
                  <a:cubicBezTo>
                    <a:pt x="68" y="323"/>
                    <a:pt x="68" y="323"/>
                    <a:pt x="34" y="357"/>
                  </a:cubicBezTo>
                  <a:cubicBezTo>
                    <a:pt x="34" y="357"/>
                    <a:pt x="34" y="391"/>
                    <a:pt x="0" y="391"/>
                  </a:cubicBezTo>
                  <a:lnTo>
                    <a:pt x="0" y="459"/>
                  </a:lnTo>
                  <a:cubicBezTo>
                    <a:pt x="0" y="493"/>
                    <a:pt x="68" y="569"/>
                    <a:pt x="145" y="569"/>
                  </a:cubicBezTo>
                  <a:lnTo>
                    <a:pt x="145" y="569"/>
                  </a:lnTo>
                  <a:lnTo>
                    <a:pt x="213" y="535"/>
                  </a:lnTo>
                  <a:lnTo>
                    <a:pt x="3186" y="247"/>
                  </a:lnTo>
                  <a:cubicBezTo>
                    <a:pt x="3220" y="179"/>
                    <a:pt x="3288" y="68"/>
                    <a:pt x="33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2" name="Google Shape;1272;p32"/>
            <p:cNvSpPr/>
            <p:nvPr/>
          </p:nvSpPr>
          <p:spPr>
            <a:xfrm>
              <a:off x="1507478" y="1272865"/>
              <a:ext cx="42203" cy="108348"/>
            </a:xfrm>
            <a:custGeom>
              <a:avLst/>
              <a:gdLst/>
              <a:ahLst/>
              <a:cxnLst/>
              <a:rect l="l" t="t" r="r" b="b"/>
              <a:pathLst>
                <a:path w="1241" h="3186" extrusionOk="0">
                  <a:moveTo>
                    <a:pt x="179" y="0"/>
                  </a:moveTo>
                  <a:cubicBezTo>
                    <a:pt x="111" y="77"/>
                    <a:pt x="77" y="145"/>
                    <a:pt x="1" y="213"/>
                  </a:cubicBezTo>
                  <a:lnTo>
                    <a:pt x="995" y="3050"/>
                  </a:lnTo>
                  <a:lnTo>
                    <a:pt x="995" y="3084"/>
                  </a:lnTo>
                  <a:cubicBezTo>
                    <a:pt x="1029" y="3152"/>
                    <a:pt x="1063" y="3186"/>
                    <a:pt x="1097" y="3186"/>
                  </a:cubicBezTo>
                  <a:cubicBezTo>
                    <a:pt x="1139" y="3186"/>
                    <a:pt x="1139" y="3186"/>
                    <a:pt x="1173" y="3152"/>
                  </a:cubicBezTo>
                  <a:cubicBezTo>
                    <a:pt x="1241" y="3152"/>
                    <a:pt x="1241" y="3084"/>
                    <a:pt x="1241" y="3016"/>
                  </a:cubicBezTo>
                  <a:lnTo>
                    <a:pt x="1139" y="276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3" name="Google Shape;1273;p32"/>
            <p:cNvSpPr/>
            <p:nvPr/>
          </p:nvSpPr>
          <p:spPr>
            <a:xfrm>
              <a:off x="1558047" y="1323400"/>
              <a:ext cx="106035" cy="30369"/>
            </a:xfrm>
            <a:custGeom>
              <a:avLst/>
              <a:gdLst/>
              <a:ahLst/>
              <a:cxnLst/>
              <a:rect l="l" t="t" r="r" b="b"/>
              <a:pathLst>
                <a:path w="3118" h="893" extrusionOk="0">
                  <a:moveTo>
                    <a:pt x="3118" y="1"/>
                  </a:moveTo>
                  <a:lnTo>
                    <a:pt x="391" y="570"/>
                  </a:lnTo>
                  <a:lnTo>
                    <a:pt x="111" y="638"/>
                  </a:lnTo>
                  <a:lnTo>
                    <a:pt x="34" y="714"/>
                  </a:lnTo>
                  <a:lnTo>
                    <a:pt x="34" y="714"/>
                  </a:lnTo>
                  <a:cubicBezTo>
                    <a:pt x="0" y="748"/>
                    <a:pt x="0" y="782"/>
                    <a:pt x="0" y="782"/>
                  </a:cubicBezTo>
                  <a:cubicBezTo>
                    <a:pt x="34" y="850"/>
                    <a:pt x="77" y="893"/>
                    <a:pt x="145" y="893"/>
                  </a:cubicBezTo>
                  <a:lnTo>
                    <a:pt x="145" y="893"/>
                  </a:lnTo>
                  <a:lnTo>
                    <a:pt x="213" y="893"/>
                  </a:lnTo>
                  <a:lnTo>
                    <a:pt x="3007" y="256"/>
                  </a:lnTo>
                  <a:cubicBezTo>
                    <a:pt x="3050" y="179"/>
                    <a:pt x="3084" y="77"/>
                    <a:pt x="3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4" name="Google Shape;1274;p32"/>
            <p:cNvSpPr/>
            <p:nvPr/>
          </p:nvSpPr>
          <p:spPr>
            <a:xfrm>
              <a:off x="1489590" y="1391007"/>
              <a:ext cx="761802" cy="345550"/>
            </a:xfrm>
            <a:custGeom>
              <a:avLst/>
              <a:gdLst/>
              <a:ahLst/>
              <a:cxnLst/>
              <a:rect l="l" t="t" r="r" b="b"/>
              <a:pathLst>
                <a:path w="22401" h="10161" extrusionOk="0">
                  <a:moveTo>
                    <a:pt x="18544" y="1"/>
                  </a:moveTo>
                  <a:cubicBezTo>
                    <a:pt x="17873" y="1"/>
                    <a:pt x="17058" y="103"/>
                    <a:pt x="16242" y="315"/>
                  </a:cubicBezTo>
                  <a:cubicBezTo>
                    <a:pt x="16140" y="315"/>
                    <a:pt x="16064" y="349"/>
                    <a:pt x="15962" y="391"/>
                  </a:cubicBezTo>
                  <a:cubicBezTo>
                    <a:pt x="14654" y="740"/>
                    <a:pt x="13235" y="1343"/>
                    <a:pt x="11714" y="2192"/>
                  </a:cubicBezTo>
                  <a:cubicBezTo>
                    <a:pt x="11646" y="2226"/>
                    <a:pt x="11536" y="2303"/>
                    <a:pt x="11468" y="2337"/>
                  </a:cubicBezTo>
                  <a:cubicBezTo>
                    <a:pt x="10296" y="3042"/>
                    <a:pt x="9098" y="3857"/>
                    <a:pt x="7892" y="4809"/>
                  </a:cubicBezTo>
                  <a:cubicBezTo>
                    <a:pt x="7713" y="4987"/>
                    <a:pt x="7501" y="5131"/>
                    <a:pt x="7323" y="5276"/>
                  </a:cubicBezTo>
                  <a:cubicBezTo>
                    <a:pt x="7221" y="5378"/>
                    <a:pt x="7110" y="5446"/>
                    <a:pt x="7008" y="5556"/>
                  </a:cubicBezTo>
                  <a:cubicBezTo>
                    <a:pt x="3466" y="8385"/>
                    <a:pt x="1589" y="9481"/>
                    <a:pt x="671" y="9872"/>
                  </a:cubicBezTo>
                  <a:cubicBezTo>
                    <a:pt x="178" y="10118"/>
                    <a:pt x="0" y="10160"/>
                    <a:pt x="0" y="10160"/>
                  </a:cubicBezTo>
                  <a:lnTo>
                    <a:pt x="637" y="10160"/>
                  </a:lnTo>
                  <a:lnTo>
                    <a:pt x="1376" y="10160"/>
                  </a:lnTo>
                  <a:cubicBezTo>
                    <a:pt x="3007" y="10160"/>
                    <a:pt x="5946" y="10118"/>
                    <a:pt x="8843" y="9906"/>
                  </a:cubicBezTo>
                  <a:cubicBezTo>
                    <a:pt x="8988" y="9906"/>
                    <a:pt x="9166" y="9906"/>
                    <a:pt x="9310" y="9872"/>
                  </a:cubicBezTo>
                  <a:lnTo>
                    <a:pt x="9310" y="9872"/>
                  </a:lnTo>
                  <a:cubicBezTo>
                    <a:pt x="9981" y="9838"/>
                    <a:pt x="10619" y="9770"/>
                    <a:pt x="11256" y="9693"/>
                  </a:cubicBezTo>
                  <a:cubicBezTo>
                    <a:pt x="12207" y="9591"/>
                    <a:pt x="13201" y="9379"/>
                    <a:pt x="14195" y="9056"/>
                  </a:cubicBezTo>
                  <a:cubicBezTo>
                    <a:pt x="14297" y="9022"/>
                    <a:pt x="14441" y="8988"/>
                    <a:pt x="14543" y="8954"/>
                  </a:cubicBezTo>
                  <a:cubicBezTo>
                    <a:pt x="15962" y="8495"/>
                    <a:pt x="17414" y="7824"/>
                    <a:pt x="18612" y="7043"/>
                  </a:cubicBezTo>
                  <a:cubicBezTo>
                    <a:pt x="18689" y="6975"/>
                    <a:pt x="18791" y="6932"/>
                    <a:pt x="18867" y="6864"/>
                  </a:cubicBezTo>
                  <a:cubicBezTo>
                    <a:pt x="21025" y="5412"/>
                    <a:pt x="22401" y="3611"/>
                    <a:pt x="21840" y="1912"/>
                  </a:cubicBezTo>
                  <a:cubicBezTo>
                    <a:pt x="21840" y="1801"/>
                    <a:pt x="21798" y="1700"/>
                    <a:pt x="21764" y="1623"/>
                  </a:cubicBezTo>
                  <a:cubicBezTo>
                    <a:pt x="21730" y="1555"/>
                    <a:pt x="21662" y="1487"/>
                    <a:pt x="21628" y="1411"/>
                  </a:cubicBezTo>
                  <a:cubicBezTo>
                    <a:pt x="21093" y="459"/>
                    <a:pt x="19997" y="1"/>
                    <a:pt x="185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5" name="Google Shape;1275;p32"/>
            <p:cNvSpPr/>
            <p:nvPr/>
          </p:nvSpPr>
          <p:spPr>
            <a:xfrm>
              <a:off x="1489590" y="1438957"/>
              <a:ext cx="740139" cy="297600"/>
            </a:xfrm>
            <a:custGeom>
              <a:avLst/>
              <a:gdLst/>
              <a:ahLst/>
              <a:cxnLst/>
              <a:rect l="l" t="t" r="r" b="b"/>
              <a:pathLst>
                <a:path w="21764" h="8751" extrusionOk="0">
                  <a:moveTo>
                    <a:pt x="21628" y="1"/>
                  </a:moveTo>
                  <a:cubicBezTo>
                    <a:pt x="21585" y="1"/>
                    <a:pt x="18901" y="1351"/>
                    <a:pt x="15359" y="2940"/>
                  </a:cubicBezTo>
                  <a:cubicBezTo>
                    <a:pt x="15257" y="2974"/>
                    <a:pt x="15180" y="3016"/>
                    <a:pt x="15078" y="3050"/>
                  </a:cubicBezTo>
                  <a:cubicBezTo>
                    <a:pt x="13770" y="3653"/>
                    <a:pt x="12352" y="4291"/>
                    <a:pt x="10899" y="4885"/>
                  </a:cubicBezTo>
                  <a:lnTo>
                    <a:pt x="10899" y="4885"/>
                  </a:lnTo>
                  <a:cubicBezTo>
                    <a:pt x="10797" y="4962"/>
                    <a:pt x="10721" y="4996"/>
                    <a:pt x="10619" y="5030"/>
                  </a:cubicBezTo>
                  <a:cubicBezTo>
                    <a:pt x="9310" y="5565"/>
                    <a:pt x="7960" y="6092"/>
                    <a:pt x="6651" y="6584"/>
                  </a:cubicBezTo>
                  <a:cubicBezTo>
                    <a:pt x="6584" y="6627"/>
                    <a:pt x="6473" y="6661"/>
                    <a:pt x="6405" y="6695"/>
                  </a:cubicBezTo>
                  <a:cubicBezTo>
                    <a:pt x="4247" y="7510"/>
                    <a:pt x="2260" y="8147"/>
                    <a:pt x="671" y="8462"/>
                  </a:cubicBezTo>
                  <a:cubicBezTo>
                    <a:pt x="178" y="8708"/>
                    <a:pt x="0" y="8750"/>
                    <a:pt x="0" y="8750"/>
                  </a:cubicBezTo>
                  <a:lnTo>
                    <a:pt x="637" y="8750"/>
                  </a:lnTo>
                  <a:cubicBezTo>
                    <a:pt x="2124" y="8428"/>
                    <a:pt x="4035" y="7824"/>
                    <a:pt x="6082" y="7085"/>
                  </a:cubicBezTo>
                  <a:cubicBezTo>
                    <a:pt x="6193" y="7051"/>
                    <a:pt x="6295" y="7009"/>
                    <a:pt x="6405" y="6975"/>
                  </a:cubicBezTo>
                  <a:cubicBezTo>
                    <a:pt x="6439" y="6941"/>
                    <a:pt x="6473" y="6941"/>
                    <a:pt x="6507" y="6907"/>
                  </a:cubicBezTo>
                  <a:lnTo>
                    <a:pt x="6507" y="6907"/>
                  </a:lnTo>
                  <a:lnTo>
                    <a:pt x="6550" y="6907"/>
                  </a:lnTo>
                  <a:lnTo>
                    <a:pt x="6550" y="6907"/>
                  </a:lnTo>
                  <a:cubicBezTo>
                    <a:pt x="7679" y="6482"/>
                    <a:pt x="8809" y="6024"/>
                    <a:pt x="9947" y="5565"/>
                  </a:cubicBezTo>
                  <a:cubicBezTo>
                    <a:pt x="10049" y="5522"/>
                    <a:pt x="10160" y="5488"/>
                    <a:pt x="10262" y="5420"/>
                  </a:cubicBezTo>
                  <a:cubicBezTo>
                    <a:pt x="10406" y="5386"/>
                    <a:pt x="10585" y="5276"/>
                    <a:pt x="10755" y="5208"/>
                  </a:cubicBezTo>
                  <a:lnTo>
                    <a:pt x="10755" y="5208"/>
                  </a:lnTo>
                  <a:cubicBezTo>
                    <a:pt x="11816" y="4783"/>
                    <a:pt x="12878" y="4325"/>
                    <a:pt x="13872" y="3900"/>
                  </a:cubicBezTo>
                  <a:cubicBezTo>
                    <a:pt x="13983" y="3823"/>
                    <a:pt x="14084" y="3789"/>
                    <a:pt x="14195" y="3755"/>
                  </a:cubicBezTo>
                  <a:cubicBezTo>
                    <a:pt x="14543" y="3577"/>
                    <a:pt x="14866" y="3441"/>
                    <a:pt x="15214" y="3297"/>
                  </a:cubicBezTo>
                  <a:cubicBezTo>
                    <a:pt x="15214" y="3263"/>
                    <a:pt x="15257" y="3263"/>
                    <a:pt x="15257" y="3263"/>
                  </a:cubicBezTo>
                  <a:cubicBezTo>
                    <a:pt x="18901" y="1598"/>
                    <a:pt x="21696" y="256"/>
                    <a:pt x="21764" y="213"/>
                  </a:cubicBezTo>
                  <a:cubicBezTo>
                    <a:pt x="21730" y="145"/>
                    <a:pt x="21662" y="77"/>
                    <a:pt x="216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6" name="Google Shape;1276;p32"/>
            <p:cNvSpPr/>
            <p:nvPr/>
          </p:nvSpPr>
          <p:spPr>
            <a:xfrm>
              <a:off x="1691799" y="1671535"/>
              <a:ext cx="114435" cy="56350"/>
            </a:xfrm>
            <a:custGeom>
              <a:avLst/>
              <a:gdLst/>
              <a:ahLst/>
              <a:cxnLst/>
              <a:rect l="l" t="t" r="r" b="b"/>
              <a:pathLst>
                <a:path w="3365" h="1657" extrusionOk="0">
                  <a:moveTo>
                    <a:pt x="136" y="0"/>
                  </a:moveTo>
                  <a:cubicBezTo>
                    <a:pt x="102" y="0"/>
                    <a:pt x="68" y="0"/>
                    <a:pt x="34" y="34"/>
                  </a:cubicBezTo>
                  <a:cubicBezTo>
                    <a:pt x="0" y="102"/>
                    <a:pt x="34" y="170"/>
                    <a:pt x="102" y="212"/>
                  </a:cubicBezTo>
                  <a:lnTo>
                    <a:pt x="136" y="246"/>
                  </a:lnTo>
                  <a:lnTo>
                    <a:pt x="2897" y="1657"/>
                  </a:lnTo>
                  <a:cubicBezTo>
                    <a:pt x="3042" y="1657"/>
                    <a:pt x="3220" y="1657"/>
                    <a:pt x="3364" y="1623"/>
                  </a:cubicBezTo>
                  <a:lnTo>
                    <a:pt x="459" y="136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7" name="Google Shape;1277;p32"/>
            <p:cNvSpPr/>
            <p:nvPr/>
          </p:nvSpPr>
          <p:spPr>
            <a:xfrm>
              <a:off x="1706252" y="1570396"/>
              <a:ext cx="32375" cy="103485"/>
            </a:xfrm>
            <a:custGeom>
              <a:avLst/>
              <a:gdLst/>
              <a:ahLst/>
              <a:cxnLst/>
              <a:rect l="l" t="t" r="r" b="b"/>
              <a:pathLst>
                <a:path w="952" h="3043" extrusionOk="0">
                  <a:moveTo>
                    <a:pt x="952" y="1"/>
                  </a:moveTo>
                  <a:lnTo>
                    <a:pt x="952" y="1"/>
                  </a:lnTo>
                  <a:cubicBezTo>
                    <a:pt x="850" y="103"/>
                    <a:pt x="739" y="171"/>
                    <a:pt x="637" y="281"/>
                  </a:cubicBezTo>
                  <a:lnTo>
                    <a:pt x="34" y="2830"/>
                  </a:lnTo>
                  <a:lnTo>
                    <a:pt x="0" y="2898"/>
                  </a:lnTo>
                  <a:cubicBezTo>
                    <a:pt x="0" y="2974"/>
                    <a:pt x="34" y="3042"/>
                    <a:pt x="102" y="3042"/>
                  </a:cubicBezTo>
                  <a:lnTo>
                    <a:pt x="136" y="3042"/>
                  </a:lnTo>
                  <a:lnTo>
                    <a:pt x="136" y="3042"/>
                  </a:lnTo>
                  <a:lnTo>
                    <a:pt x="179" y="3042"/>
                  </a:lnTo>
                  <a:lnTo>
                    <a:pt x="213" y="3042"/>
                  </a:lnTo>
                  <a:cubicBezTo>
                    <a:pt x="213" y="3008"/>
                    <a:pt x="247" y="2974"/>
                    <a:pt x="247" y="2974"/>
                  </a:cubicBezTo>
                  <a:lnTo>
                    <a:pt x="280" y="271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8" name="Google Shape;1278;p32"/>
            <p:cNvSpPr/>
            <p:nvPr/>
          </p:nvSpPr>
          <p:spPr>
            <a:xfrm>
              <a:off x="1822966" y="1619503"/>
              <a:ext cx="161230" cy="79510"/>
            </a:xfrm>
            <a:custGeom>
              <a:avLst/>
              <a:gdLst/>
              <a:ahLst/>
              <a:cxnLst/>
              <a:rect l="l" t="t" r="r" b="b"/>
              <a:pathLst>
                <a:path w="4741" h="2338" extrusionOk="0">
                  <a:moveTo>
                    <a:pt x="144" y="1"/>
                  </a:moveTo>
                  <a:cubicBezTo>
                    <a:pt x="102" y="1"/>
                    <a:pt x="68" y="1"/>
                    <a:pt x="34" y="77"/>
                  </a:cubicBezTo>
                  <a:cubicBezTo>
                    <a:pt x="0" y="111"/>
                    <a:pt x="34" y="179"/>
                    <a:pt x="102" y="213"/>
                  </a:cubicBezTo>
                  <a:lnTo>
                    <a:pt x="144" y="256"/>
                  </a:lnTo>
                  <a:lnTo>
                    <a:pt x="4392" y="2337"/>
                  </a:lnTo>
                  <a:cubicBezTo>
                    <a:pt x="4494" y="2303"/>
                    <a:pt x="4638" y="2269"/>
                    <a:pt x="4740" y="2235"/>
                  </a:cubicBezTo>
                  <a:lnTo>
                    <a:pt x="459" y="111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9" name="Google Shape;1279;p32"/>
            <p:cNvSpPr/>
            <p:nvPr/>
          </p:nvSpPr>
          <p:spPr>
            <a:xfrm>
              <a:off x="1849526" y="1465551"/>
              <a:ext cx="38462" cy="151707"/>
            </a:xfrm>
            <a:custGeom>
              <a:avLst/>
              <a:gdLst/>
              <a:ahLst/>
              <a:cxnLst/>
              <a:rect l="l" t="t" r="r" b="b"/>
              <a:pathLst>
                <a:path w="1131" h="4461" extrusionOk="0">
                  <a:moveTo>
                    <a:pt x="1130" y="0"/>
                  </a:moveTo>
                  <a:lnTo>
                    <a:pt x="1130" y="0"/>
                  </a:lnTo>
                  <a:cubicBezTo>
                    <a:pt x="1062" y="34"/>
                    <a:pt x="952" y="111"/>
                    <a:pt x="884" y="145"/>
                  </a:cubicBezTo>
                  <a:lnTo>
                    <a:pt x="35" y="4248"/>
                  </a:lnTo>
                  <a:lnTo>
                    <a:pt x="35" y="4316"/>
                  </a:lnTo>
                  <a:cubicBezTo>
                    <a:pt x="1" y="4358"/>
                    <a:pt x="35" y="4426"/>
                    <a:pt x="103" y="4460"/>
                  </a:cubicBezTo>
                  <a:lnTo>
                    <a:pt x="171" y="4460"/>
                  </a:lnTo>
                  <a:lnTo>
                    <a:pt x="171" y="4426"/>
                  </a:lnTo>
                  <a:cubicBezTo>
                    <a:pt x="213" y="4426"/>
                    <a:pt x="247" y="4392"/>
                    <a:pt x="247" y="4358"/>
                  </a:cubicBezTo>
                  <a:lnTo>
                    <a:pt x="315" y="4103"/>
                  </a:lnTo>
                  <a:lnTo>
                    <a:pt x="315" y="410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0" name="Google Shape;1280;p32"/>
            <p:cNvSpPr/>
            <p:nvPr/>
          </p:nvSpPr>
          <p:spPr>
            <a:xfrm>
              <a:off x="1956411" y="1561759"/>
              <a:ext cx="174833" cy="68763"/>
            </a:xfrm>
            <a:custGeom>
              <a:avLst/>
              <a:gdLst/>
              <a:ahLst/>
              <a:cxnLst/>
              <a:rect l="l" t="t" r="r" b="b"/>
              <a:pathLst>
                <a:path w="5141" h="2022" extrusionOk="0">
                  <a:moveTo>
                    <a:pt x="145" y="0"/>
                  </a:moveTo>
                  <a:cubicBezTo>
                    <a:pt x="77" y="0"/>
                    <a:pt x="43" y="42"/>
                    <a:pt x="1" y="110"/>
                  </a:cubicBezTo>
                  <a:cubicBezTo>
                    <a:pt x="1" y="144"/>
                    <a:pt x="43" y="212"/>
                    <a:pt x="111" y="255"/>
                  </a:cubicBezTo>
                  <a:lnTo>
                    <a:pt x="145" y="289"/>
                  </a:lnTo>
                  <a:lnTo>
                    <a:pt x="4885" y="2022"/>
                  </a:lnTo>
                  <a:cubicBezTo>
                    <a:pt x="4962" y="1954"/>
                    <a:pt x="5064" y="1911"/>
                    <a:pt x="5140" y="1843"/>
                  </a:cubicBezTo>
                  <a:lnTo>
                    <a:pt x="468" y="144"/>
                  </a:lnTo>
                  <a:lnTo>
                    <a:pt x="179" y="42"/>
                  </a:lnTo>
                  <a:cubicBezTo>
                    <a:pt x="145" y="42"/>
                    <a:pt x="145" y="0"/>
                    <a:pt x="1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1" name="Google Shape;1281;p32"/>
            <p:cNvSpPr/>
            <p:nvPr/>
          </p:nvSpPr>
          <p:spPr>
            <a:xfrm>
              <a:off x="2001199" y="1401685"/>
              <a:ext cx="40775" cy="149395"/>
            </a:xfrm>
            <a:custGeom>
              <a:avLst/>
              <a:gdLst/>
              <a:ahLst/>
              <a:cxnLst/>
              <a:rect l="l" t="t" r="r" b="b"/>
              <a:pathLst>
                <a:path w="1199" h="4393" extrusionOk="0">
                  <a:moveTo>
                    <a:pt x="1198" y="1"/>
                  </a:moveTo>
                  <a:cubicBezTo>
                    <a:pt x="1096" y="1"/>
                    <a:pt x="1020" y="35"/>
                    <a:pt x="918" y="77"/>
                  </a:cubicBezTo>
                  <a:lnTo>
                    <a:pt x="34" y="4146"/>
                  </a:lnTo>
                  <a:lnTo>
                    <a:pt x="34" y="4248"/>
                  </a:lnTo>
                  <a:cubicBezTo>
                    <a:pt x="0" y="4282"/>
                    <a:pt x="68" y="4359"/>
                    <a:pt x="102" y="4393"/>
                  </a:cubicBezTo>
                  <a:lnTo>
                    <a:pt x="170" y="4393"/>
                  </a:lnTo>
                  <a:cubicBezTo>
                    <a:pt x="170" y="4359"/>
                    <a:pt x="213" y="4359"/>
                    <a:pt x="213" y="4359"/>
                  </a:cubicBezTo>
                  <a:cubicBezTo>
                    <a:pt x="247" y="4325"/>
                    <a:pt x="247" y="4325"/>
                    <a:pt x="281" y="4282"/>
                  </a:cubicBezTo>
                  <a:lnTo>
                    <a:pt x="315" y="403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2" name="Google Shape;1282;p32"/>
            <p:cNvSpPr/>
            <p:nvPr/>
          </p:nvSpPr>
          <p:spPr>
            <a:xfrm>
              <a:off x="829743" y="2978749"/>
              <a:ext cx="699432" cy="979654"/>
            </a:xfrm>
            <a:custGeom>
              <a:avLst/>
              <a:gdLst/>
              <a:ahLst/>
              <a:cxnLst/>
              <a:rect l="l" t="t" r="r" b="b"/>
              <a:pathLst>
                <a:path w="20567" h="28807" extrusionOk="0">
                  <a:moveTo>
                    <a:pt x="11469" y="0"/>
                  </a:moveTo>
                  <a:cubicBezTo>
                    <a:pt x="11469" y="0"/>
                    <a:pt x="1" y="26793"/>
                    <a:pt x="10585" y="28704"/>
                  </a:cubicBezTo>
                  <a:cubicBezTo>
                    <a:pt x="10908" y="28772"/>
                    <a:pt x="11188" y="28806"/>
                    <a:pt x="11469" y="28806"/>
                  </a:cubicBezTo>
                  <a:cubicBezTo>
                    <a:pt x="20567" y="28806"/>
                    <a:pt x="11469" y="0"/>
                    <a:pt x="114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3" name="Google Shape;1283;p32"/>
            <p:cNvSpPr/>
            <p:nvPr/>
          </p:nvSpPr>
          <p:spPr>
            <a:xfrm>
              <a:off x="1219741" y="2978749"/>
              <a:ext cx="828287" cy="859472"/>
            </a:xfrm>
            <a:custGeom>
              <a:avLst/>
              <a:gdLst/>
              <a:ahLst/>
              <a:cxnLst/>
              <a:rect l="l" t="t" r="r" b="b"/>
              <a:pathLst>
                <a:path w="24356" h="25273" extrusionOk="0">
                  <a:moveTo>
                    <a:pt x="1" y="0"/>
                  </a:moveTo>
                  <a:cubicBezTo>
                    <a:pt x="1" y="0"/>
                    <a:pt x="3866" y="25272"/>
                    <a:pt x="12531" y="25272"/>
                  </a:cubicBezTo>
                  <a:cubicBezTo>
                    <a:pt x="13134" y="25272"/>
                    <a:pt x="13737" y="25128"/>
                    <a:pt x="14374" y="24882"/>
                  </a:cubicBezTo>
                  <a:cubicBezTo>
                    <a:pt x="24356" y="20949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4" name="Google Shape;1284;p32"/>
            <p:cNvSpPr/>
            <p:nvPr/>
          </p:nvSpPr>
          <p:spPr>
            <a:xfrm>
              <a:off x="1219741" y="2978749"/>
              <a:ext cx="1079908" cy="531877"/>
            </a:xfrm>
            <a:custGeom>
              <a:avLst/>
              <a:gdLst/>
              <a:ahLst/>
              <a:cxnLst/>
              <a:rect l="l" t="t" r="r" b="b"/>
              <a:pathLst>
                <a:path w="31755" h="15640" extrusionOk="0">
                  <a:moveTo>
                    <a:pt x="1" y="0"/>
                  </a:moveTo>
                  <a:cubicBezTo>
                    <a:pt x="1" y="0"/>
                    <a:pt x="13278" y="15639"/>
                    <a:pt x="21348" y="15639"/>
                  </a:cubicBezTo>
                  <a:cubicBezTo>
                    <a:pt x="22903" y="15639"/>
                    <a:pt x="24288" y="15036"/>
                    <a:pt x="25315" y="13660"/>
                  </a:cubicBezTo>
                  <a:cubicBezTo>
                    <a:pt x="31755" y="509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5" name="Google Shape;1285;p32"/>
            <p:cNvSpPr/>
            <p:nvPr/>
          </p:nvSpPr>
          <p:spPr>
            <a:xfrm>
              <a:off x="1219741" y="2740390"/>
              <a:ext cx="978804" cy="330825"/>
            </a:xfrm>
            <a:custGeom>
              <a:avLst/>
              <a:gdLst/>
              <a:ahLst/>
              <a:cxnLst/>
              <a:rect l="l" t="t" r="r" b="b"/>
              <a:pathLst>
                <a:path w="28782" h="9728" extrusionOk="0">
                  <a:moveTo>
                    <a:pt x="23294" y="1"/>
                  </a:moveTo>
                  <a:cubicBezTo>
                    <a:pt x="15011" y="1"/>
                    <a:pt x="1" y="7009"/>
                    <a:pt x="1" y="7009"/>
                  </a:cubicBezTo>
                  <a:cubicBezTo>
                    <a:pt x="1" y="7009"/>
                    <a:pt x="9914" y="9728"/>
                    <a:pt x="18052" y="9728"/>
                  </a:cubicBezTo>
                  <a:cubicBezTo>
                    <a:pt x="23651" y="9728"/>
                    <a:pt x="28425" y="8453"/>
                    <a:pt x="28637" y="4104"/>
                  </a:cubicBezTo>
                  <a:cubicBezTo>
                    <a:pt x="28781" y="1097"/>
                    <a:pt x="26547" y="1"/>
                    <a:pt x="232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6" name="Google Shape;1286;p32"/>
            <p:cNvSpPr/>
            <p:nvPr/>
          </p:nvSpPr>
          <p:spPr>
            <a:xfrm>
              <a:off x="1219741" y="2307067"/>
              <a:ext cx="949897" cy="671716"/>
            </a:xfrm>
            <a:custGeom>
              <a:avLst/>
              <a:gdLst/>
              <a:ahLst/>
              <a:cxnLst/>
              <a:rect l="l" t="t" r="r" b="b"/>
              <a:pathLst>
                <a:path w="27932" h="19752" extrusionOk="0">
                  <a:moveTo>
                    <a:pt x="19581" y="1"/>
                  </a:moveTo>
                  <a:cubicBezTo>
                    <a:pt x="12607" y="1"/>
                    <a:pt x="1" y="19751"/>
                    <a:pt x="1" y="19751"/>
                  </a:cubicBezTo>
                  <a:cubicBezTo>
                    <a:pt x="1" y="19751"/>
                    <a:pt x="27932" y="11256"/>
                    <a:pt x="22589" y="1946"/>
                  </a:cubicBezTo>
                  <a:cubicBezTo>
                    <a:pt x="21807" y="595"/>
                    <a:pt x="20779" y="1"/>
                    <a:pt x="195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7" name="Google Shape;1287;p32"/>
            <p:cNvSpPr/>
            <p:nvPr/>
          </p:nvSpPr>
          <p:spPr>
            <a:xfrm>
              <a:off x="578427" y="2037251"/>
              <a:ext cx="718476" cy="941532"/>
            </a:xfrm>
            <a:custGeom>
              <a:avLst/>
              <a:gdLst/>
              <a:ahLst/>
              <a:cxnLst/>
              <a:rect l="l" t="t" r="r" b="b"/>
              <a:pathLst>
                <a:path w="21127" h="27686" extrusionOk="0">
                  <a:moveTo>
                    <a:pt x="11358" y="1"/>
                  </a:moveTo>
                  <a:cubicBezTo>
                    <a:pt x="11112" y="1"/>
                    <a:pt x="10865" y="1"/>
                    <a:pt x="10619" y="35"/>
                  </a:cubicBezTo>
                  <a:cubicBezTo>
                    <a:pt x="0" y="1419"/>
                    <a:pt x="18511" y="27685"/>
                    <a:pt x="18511" y="27685"/>
                  </a:cubicBezTo>
                  <a:cubicBezTo>
                    <a:pt x="18511" y="27685"/>
                    <a:pt x="21127" y="1"/>
                    <a:pt x="113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8" name="Google Shape;1288;p32"/>
            <p:cNvSpPr/>
            <p:nvPr/>
          </p:nvSpPr>
          <p:spPr>
            <a:xfrm>
              <a:off x="220770" y="2273263"/>
              <a:ext cx="999004" cy="705520"/>
            </a:xfrm>
            <a:custGeom>
              <a:avLst/>
              <a:gdLst/>
              <a:ahLst/>
              <a:cxnLst/>
              <a:rect l="l" t="t" r="r" b="b"/>
              <a:pathLst>
                <a:path w="29376" h="20746" extrusionOk="0">
                  <a:moveTo>
                    <a:pt x="11367" y="1"/>
                  </a:moveTo>
                  <a:cubicBezTo>
                    <a:pt x="10339" y="1"/>
                    <a:pt x="9345" y="358"/>
                    <a:pt x="8394" y="1097"/>
                  </a:cubicBezTo>
                  <a:cubicBezTo>
                    <a:pt x="1" y="7748"/>
                    <a:pt x="29376" y="20745"/>
                    <a:pt x="29376" y="20745"/>
                  </a:cubicBezTo>
                  <a:cubicBezTo>
                    <a:pt x="29376" y="20745"/>
                    <a:pt x="19471" y="1"/>
                    <a:pt x="113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9" name="Google Shape;1289;p32"/>
            <p:cNvSpPr/>
            <p:nvPr/>
          </p:nvSpPr>
          <p:spPr>
            <a:xfrm>
              <a:off x="199108" y="2687237"/>
              <a:ext cx="1020667" cy="334872"/>
            </a:xfrm>
            <a:custGeom>
              <a:avLst/>
              <a:gdLst/>
              <a:ahLst/>
              <a:cxnLst/>
              <a:rect l="l" t="t" r="r" b="b"/>
              <a:pathLst>
                <a:path w="30013" h="9847" extrusionOk="0">
                  <a:moveTo>
                    <a:pt x="7578" y="1"/>
                  </a:moveTo>
                  <a:cubicBezTo>
                    <a:pt x="4783" y="1"/>
                    <a:pt x="2583" y="961"/>
                    <a:pt x="1733" y="3475"/>
                  </a:cubicBezTo>
                  <a:cubicBezTo>
                    <a:pt x="0" y="8572"/>
                    <a:pt x="7077" y="9846"/>
                    <a:pt x="14586" y="9846"/>
                  </a:cubicBezTo>
                  <a:cubicBezTo>
                    <a:pt x="22087" y="9846"/>
                    <a:pt x="30013" y="8572"/>
                    <a:pt x="30013" y="8572"/>
                  </a:cubicBezTo>
                  <a:cubicBezTo>
                    <a:pt x="30013" y="8572"/>
                    <a:pt x="16039" y="1"/>
                    <a:pt x="75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0" name="Google Shape;1290;p32"/>
            <p:cNvSpPr/>
            <p:nvPr/>
          </p:nvSpPr>
          <p:spPr>
            <a:xfrm>
              <a:off x="227980" y="2978749"/>
              <a:ext cx="991795" cy="468011"/>
            </a:xfrm>
            <a:custGeom>
              <a:avLst/>
              <a:gdLst/>
              <a:ahLst/>
              <a:cxnLst/>
              <a:rect l="l" t="t" r="r" b="b"/>
              <a:pathLst>
                <a:path w="29164" h="13762" extrusionOk="0">
                  <a:moveTo>
                    <a:pt x="29164" y="0"/>
                  </a:moveTo>
                  <a:lnTo>
                    <a:pt x="29164" y="0"/>
                  </a:lnTo>
                  <a:cubicBezTo>
                    <a:pt x="29164" y="0"/>
                    <a:pt x="1" y="493"/>
                    <a:pt x="2583" y="10899"/>
                  </a:cubicBezTo>
                  <a:cubicBezTo>
                    <a:pt x="3085" y="12955"/>
                    <a:pt x="4393" y="13762"/>
                    <a:pt x="6228" y="13762"/>
                  </a:cubicBezTo>
                  <a:cubicBezTo>
                    <a:pt x="13627" y="13762"/>
                    <a:pt x="29164" y="0"/>
                    <a:pt x="291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1" name="Google Shape;1291;p32"/>
            <p:cNvSpPr/>
            <p:nvPr/>
          </p:nvSpPr>
          <p:spPr>
            <a:xfrm>
              <a:off x="399004" y="2978749"/>
              <a:ext cx="820771" cy="842434"/>
            </a:xfrm>
            <a:custGeom>
              <a:avLst/>
              <a:gdLst/>
              <a:ahLst/>
              <a:cxnLst/>
              <a:rect l="l" t="t" r="r" b="b"/>
              <a:pathLst>
                <a:path w="24135" h="24772" extrusionOk="0">
                  <a:moveTo>
                    <a:pt x="24135" y="0"/>
                  </a:moveTo>
                  <a:cubicBezTo>
                    <a:pt x="24135" y="0"/>
                    <a:pt x="1" y="16353"/>
                    <a:pt x="7859" y="23675"/>
                  </a:cubicBezTo>
                  <a:cubicBezTo>
                    <a:pt x="8674" y="24457"/>
                    <a:pt x="9524" y="24771"/>
                    <a:pt x="10331" y="24771"/>
                  </a:cubicBezTo>
                  <a:cubicBezTo>
                    <a:pt x="17381" y="24771"/>
                    <a:pt x="24135" y="0"/>
                    <a:pt x="24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2" name="Google Shape;1292;p32"/>
            <p:cNvSpPr/>
            <p:nvPr/>
          </p:nvSpPr>
          <p:spPr>
            <a:xfrm>
              <a:off x="1147543" y="2022798"/>
              <a:ext cx="658691" cy="955985"/>
            </a:xfrm>
            <a:custGeom>
              <a:avLst/>
              <a:gdLst/>
              <a:ahLst/>
              <a:cxnLst/>
              <a:rect l="l" t="t" r="r" b="b"/>
              <a:pathLst>
                <a:path w="19369" h="28111" extrusionOk="0">
                  <a:moveTo>
                    <a:pt x="7824" y="1"/>
                  </a:moveTo>
                  <a:cubicBezTo>
                    <a:pt x="0" y="1"/>
                    <a:pt x="1911" y="28110"/>
                    <a:pt x="1911" y="28110"/>
                  </a:cubicBezTo>
                  <a:cubicBezTo>
                    <a:pt x="1911" y="28110"/>
                    <a:pt x="19368" y="4749"/>
                    <a:pt x="9557" y="392"/>
                  </a:cubicBezTo>
                  <a:cubicBezTo>
                    <a:pt x="8920" y="111"/>
                    <a:pt x="8359" y="1"/>
                    <a:pt x="78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3" name="Google Shape;1293;p32"/>
            <p:cNvSpPr/>
            <p:nvPr/>
          </p:nvSpPr>
          <p:spPr>
            <a:xfrm>
              <a:off x="343537" y="2205963"/>
              <a:ext cx="1683983" cy="1520169"/>
            </a:xfrm>
            <a:custGeom>
              <a:avLst/>
              <a:gdLst/>
              <a:ahLst/>
              <a:cxnLst/>
              <a:rect l="l" t="t" r="r" b="b"/>
              <a:pathLst>
                <a:path w="49518" h="44701" extrusionOk="0">
                  <a:moveTo>
                    <a:pt x="31967" y="1"/>
                  </a:moveTo>
                  <a:cubicBezTo>
                    <a:pt x="28000" y="1"/>
                    <a:pt x="25418" y="21195"/>
                    <a:pt x="25418" y="21195"/>
                  </a:cubicBezTo>
                  <a:cubicBezTo>
                    <a:pt x="25418" y="21195"/>
                    <a:pt x="24033" y="459"/>
                    <a:pt x="19505" y="459"/>
                  </a:cubicBezTo>
                  <a:lnTo>
                    <a:pt x="19293" y="459"/>
                  </a:lnTo>
                  <a:cubicBezTo>
                    <a:pt x="14587" y="1130"/>
                    <a:pt x="24322" y="20847"/>
                    <a:pt x="24322" y="20847"/>
                  </a:cubicBezTo>
                  <a:cubicBezTo>
                    <a:pt x="24322" y="20847"/>
                    <a:pt x="14935" y="7077"/>
                    <a:pt x="10730" y="7077"/>
                  </a:cubicBezTo>
                  <a:cubicBezTo>
                    <a:pt x="10373" y="7077"/>
                    <a:pt x="10050" y="7179"/>
                    <a:pt x="9804" y="7357"/>
                  </a:cubicBezTo>
                  <a:cubicBezTo>
                    <a:pt x="6228" y="9982"/>
                    <a:pt x="23820" y="21909"/>
                    <a:pt x="23820" y="21909"/>
                  </a:cubicBezTo>
                  <a:cubicBezTo>
                    <a:pt x="23820" y="21909"/>
                    <a:pt x="12888" y="16914"/>
                    <a:pt x="6729" y="16914"/>
                  </a:cubicBezTo>
                  <a:cubicBezTo>
                    <a:pt x="5030" y="16914"/>
                    <a:pt x="3722" y="17271"/>
                    <a:pt x="3042" y="18222"/>
                  </a:cubicBezTo>
                  <a:cubicBezTo>
                    <a:pt x="1" y="22614"/>
                    <a:pt x="23217" y="22724"/>
                    <a:pt x="23217" y="22724"/>
                  </a:cubicBezTo>
                  <a:cubicBezTo>
                    <a:pt x="23217" y="22724"/>
                    <a:pt x="6652" y="26258"/>
                    <a:pt x="6907" y="30047"/>
                  </a:cubicBezTo>
                  <a:cubicBezTo>
                    <a:pt x="6941" y="30650"/>
                    <a:pt x="7366" y="30862"/>
                    <a:pt x="8071" y="30862"/>
                  </a:cubicBezTo>
                  <a:cubicBezTo>
                    <a:pt x="12004" y="30862"/>
                    <a:pt x="24492" y="23149"/>
                    <a:pt x="24492" y="23149"/>
                  </a:cubicBezTo>
                  <a:lnTo>
                    <a:pt x="24492" y="23149"/>
                  </a:lnTo>
                  <a:cubicBezTo>
                    <a:pt x="24492" y="23149"/>
                    <a:pt x="11010" y="35466"/>
                    <a:pt x="14051" y="38898"/>
                  </a:cubicBezTo>
                  <a:cubicBezTo>
                    <a:pt x="14340" y="39213"/>
                    <a:pt x="14655" y="39357"/>
                    <a:pt x="15011" y="39357"/>
                  </a:cubicBezTo>
                  <a:cubicBezTo>
                    <a:pt x="18511" y="39357"/>
                    <a:pt x="25341" y="24670"/>
                    <a:pt x="25341" y="24670"/>
                  </a:cubicBezTo>
                  <a:lnTo>
                    <a:pt x="25341" y="24670"/>
                  </a:lnTo>
                  <a:cubicBezTo>
                    <a:pt x="25341" y="24670"/>
                    <a:pt x="20567" y="43639"/>
                    <a:pt x="24568" y="44666"/>
                  </a:cubicBezTo>
                  <a:cubicBezTo>
                    <a:pt x="24636" y="44700"/>
                    <a:pt x="24746" y="44700"/>
                    <a:pt x="24848" y="44700"/>
                  </a:cubicBezTo>
                  <a:cubicBezTo>
                    <a:pt x="28391" y="44700"/>
                    <a:pt x="25732" y="25731"/>
                    <a:pt x="25732" y="25731"/>
                  </a:cubicBezTo>
                  <a:lnTo>
                    <a:pt x="25732" y="25731"/>
                  </a:lnTo>
                  <a:cubicBezTo>
                    <a:pt x="25732" y="25731"/>
                    <a:pt x="32952" y="42967"/>
                    <a:pt x="36214" y="42967"/>
                  </a:cubicBezTo>
                  <a:lnTo>
                    <a:pt x="36350" y="42967"/>
                  </a:lnTo>
                  <a:cubicBezTo>
                    <a:pt x="39502" y="42475"/>
                    <a:pt x="29487" y="26615"/>
                    <a:pt x="29487" y="26615"/>
                  </a:cubicBezTo>
                  <a:lnTo>
                    <a:pt x="29487" y="26615"/>
                  </a:lnTo>
                  <a:cubicBezTo>
                    <a:pt x="29487" y="26615"/>
                    <a:pt x="41023" y="34897"/>
                    <a:pt x="45236" y="34897"/>
                  </a:cubicBezTo>
                  <a:cubicBezTo>
                    <a:pt x="45873" y="34897"/>
                    <a:pt x="46332" y="34685"/>
                    <a:pt x="46578" y="34226"/>
                  </a:cubicBezTo>
                  <a:cubicBezTo>
                    <a:pt x="48277" y="30794"/>
                    <a:pt x="27677" y="24313"/>
                    <a:pt x="27677" y="24313"/>
                  </a:cubicBezTo>
                  <a:lnTo>
                    <a:pt x="27677" y="24313"/>
                  </a:lnTo>
                  <a:lnTo>
                    <a:pt x="27754" y="24313"/>
                  </a:lnTo>
                  <a:cubicBezTo>
                    <a:pt x="29308" y="24313"/>
                    <a:pt x="49305" y="24211"/>
                    <a:pt x="49483" y="20312"/>
                  </a:cubicBezTo>
                  <a:cubicBezTo>
                    <a:pt x="49517" y="19326"/>
                    <a:pt x="48065" y="18936"/>
                    <a:pt x="45907" y="18936"/>
                  </a:cubicBezTo>
                  <a:cubicBezTo>
                    <a:pt x="39468" y="18936"/>
                    <a:pt x="26479" y="22299"/>
                    <a:pt x="26479" y="22299"/>
                  </a:cubicBezTo>
                  <a:cubicBezTo>
                    <a:pt x="26479" y="22299"/>
                    <a:pt x="47852" y="10407"/>
                    <a:pt x="45024" y="7111"/>
                  </a:cubicBezTo>
                  <a:cubicBezTo>
                    <a:pt x="44811" y="6830"/>
                    <a:pt x="44455" y="6720"/>
                    <a:pt x="44030" y="6720"/>
                  </a:cubicBezTo>
                  <a:cubicBezTo>
                    <a:pt x="39646" y="6720"/>
                    <a:pt x="26547" y="21195"/>
                    <a:pt x="26547" y="21195"/>
                  </a:cubicBezTo>
                  <a:cubicBezTo>
                    <a:pt x="26547" y="21195"/>
                    <a:pt x="36384" y="1062"/>
                    <a:pt x="32247" y="35"/>
                  </a:cubicBezTo>
                  <a:cubicBezTo>
                    <a:pt x="32137" y="35"/>
                    <a:pt x="32069" y="1"/>
                    <a:pt x="319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4" name="Google Shape;1294;p32"/>
            <p:cNvSpPr/>
            <p:nvPr/>
          </p:nvSpPr>
          <p:spPr>
            <a:xfrm>
              <a:off x="1058545" y="3607072"/>
              <a:ext cx="12175" cy="33531"/>
            </a:xfrm>
            <a:custGeom>
              <a:avLst/>
              <a:gdLst/>
              <a:ahLst/>
              <a:cxnLst/>
              <a:rect l="l" t="t" r="r" b="b"/>
              <a:pathLst>
                <a:path w="358" h="986" extrusionOk="0">
                  <a:moveTo>
                    <a:pt x="281" y="1"/>
                  </a:moveTo>
                  <a:cubicBezTo>
                    <a:pt x="247" y="1"/>
                    <a:pt x="213" y="1"/>
                    <a:pt x="213" y="34"/>
                  </a:cubicBezTo>
                  <a:cubicBezTo>
                    <a:pt x="145" y="281"/>
                    <a:pt x="1" y="638"/>
                    <a:pt x="69" y="918"/>
                  </a:cubicBezTo>
                  <a:cubicBezTo>
                    <a:pt x="111" y="952"/>
                    <a:pt x="145" y="986"/>
                    <a:pt x="179" y="986"/>
                  </a:cubicBezTo>
                  <a:cubicBezTo>
                    <a:pt x="247" y="986"/>
                    <a:pt x="281" y="952"/>
                    <a:pt x="281" y="918"/>
                  </a:cubicBezTo>
                  <a:cubicBezTo>
                    <a:pt x="323" y="774"/>
                    <a:pt x="323" y="672"/>
                    <a:pt x="323" y="527"/>
                  </a:cubicBezTo>
                  <a:cubicBezTo>
                    <a:pt x="323" y="383"/>
                    <a:pt x="323" y="247"/>
                    <a:pt x="357" y="68"/>
                  </a:cubicBezTo>
                  <a:cubicBezTo>
                    <a:pt x="357" y="34"/>
                    <a:pt x="323" y="1"/>
                    <a:pt x="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5" name="Google Shape;1295;p32"/>
            <p:cNvSpPr/>
            <p:nvPr/>
          </p:nvSpPr>
          <p:spPr>
            <a:xfrm>
              <a:off x="1083983" y="3566059"/>
              <a:ext cx="11869" cy="28906"/>
            </a:xfrm>
            <a:custGeom>
              <a:avLst/>
              <a:gdLst/>
              <a:ahLst/>
              <a:cxnLst/>
              <a:rect l="l" t="t" r="r" b="b"/>
              <a:pathLst>
                <a:path w="349" h="850" extrusionOk="0">
                  <a:moveTo>
                    <a:pt x="170" y="0"/>
                  </a:moveTo>
                  <a:cubicBezTo>
                    <a:pt x="136" y="0"/>
                    <a:pt x="102" y="34"/>
                    <a:pt x="102" y="68"/>
                  </a:cubicBezTo>
                  <a:cubicBezTo>
                    <a:pt x="102" y="213"/>
                    <a:pt x="68" y="357"/>
                    <a:pt x="68" y="459"/>
                  </a:cubicBezTo>
                  <a:cubicBezTo>
                    <a:pt x="34" y="569"/>
                    <a:pt x="0" y="671"/>
                    <a:pt x="34" y="782"/>
                  </a:cubicBezTo>
                  <a:cubicBezTo>
                    <a:pt x="34" y="850"/>
                    <a:pt x="68" y="850"/>
                    <a:pt x="102" y="850"/>
                  </a:cubicBezTo>
                  <a:cubicBezTo>
                    <a:pt x="136" y="850"/>
                    <a:pt x="170" y="850"/>
                    <a:pt x="213" y="816"/>
                  </a:cubicBezTo>
                  <a:cubicBezTo>
                    <a:pt x="349" y="603"/>
                    <a:pt x="281" y="281"/>
                    <a:pt x="247" y="68"/>
                  </a:cubicBezTo>
                  <a:cubicBezTo>
                    <a:pt x="247" y="34"/>
                    <a:pt x="213" y="0"/>
                    <a:pt x="1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6" name="Google Shape;1296;p32"/>
            <p:cNvSpPr/>
            <p:nvPr/>
          </p:nvSpPr>
          <p:spPr>
            <a:xfrm>
              <a:off x="1095817" y="3682772"/>
              <a:ext cx="14487" cy="37272"/>
            </a:xfrm>
            <a:custGeom>
              <a:avLst/>
              <a:gdLst/>
              <a:ahLst/>
              <a:cxnLst/>
              <a:rect l="l" t="t" r="r" b="b"/>
              <a:pathLst>
                <a:path w="426" h="1096" extrusionOk="0">
                  <a:moveTo>
                    <a:pt x="213" y="0"/>
                  </a:moveTo>
                  <a:cubicBezTo>
                    <a:pt x="179" y="0"/>
                    <a:pt x="145" y="0"/>
                    <a:pt x="145" y="68"/>
                  </a:cubicBezTo>
                  <a:cubicBezTo>
                    <a:pt x="145" y="357"/>
                    <a:pt x="1" y="705"/>
                    <a:pt x="77" y="1028"/>
                  </a:cubicBezTo>
                  <a:cubicBezTo>
                    <a:pt x="77" y="1062"/>
                    <a:pt x="145" y="1096"/>
                    <a:pt x="213" y="1096"/>
                  </a:cubicBezTo>
                  <a:cubicBezTo>
                    <a:pt x="247" y="1096"/>
                    <a:pt x="289" y="1096"/>
                    <a:pt x="323" y="1062"/>
                  </a:cubicBezTo>
                  <a:cubicBezTo>
                    <a:pt x="425" y="748"/>
                    <a:pt x="323" y="357"/>
                    <a:pt x="289" y="68"/>
                  </a:cubicBezTo>
                  <a:cubicBezTo>
                    <a:pt x="289" y="0"/>
                    <a:pt x="247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7" name="Google Shape;1297;p32"/>
            <p:cNvSpPr/>
            <p:nvPr/>
          </p:nvSpPr>
          <p:spPr>
            <a:xfrm>
              <a:off x="1075311" y="3728410"/>
              <a:ext cx="12175" cy="38735"/>
            </a:xfrm>
            <a:custGeom>
              <a:avLst/>
              <a:gdLst/>
              <a:ahLst/>
              <a:cxnLst/>
              <a:rect l="l" t="t" r="r" b="b"/>
              <a:pathLst>
                <a:path w="358" h="1139" extrusionOk="0">
                  <a:moveTo>
                    <a:pt x="179" y="0"/>
                  </a:moveTo>
                  <a:cubicBezTo>
                    <a:pt x="111" y="0"/>
                    <a:pt x="77" y="43"/>
                    <a:pt x="77" y="111"/>
                  </a:cubicBezTo>
                  <a:cubicBezTo>
                    <a:pt x="77" y="425"/>
                    <a:pt x="0" y="748"/>
                    <a:pt x="77" y="1062"/>
                  </a:cubicBezTo>
                  <a:cubicBezTo>
                    <a:pt x="77" y="1139"/>
                    <a:pt x="111" y="1139"/>
                    <a:pt x="145" y="1139"/>
                  </a:cubicBezTo>
                  <a:cubicBezTo>
                    <a:pt x="179" y="1139"/>
                    <a:pt x="213" y="1105"/>
                    <a:pt x="255" y="1062"/>
                  </a:cubicBezTo>
                  <a:cubicBezTo>
                    <a:pt x="357" y="782"/>
                    <a:pt x="289" y="391"/>
                    <a:pt x="289" y="111"/>
                  </a:cubicBezTo>
                  <a:cubicBezTo>
                    <a:pt x="255" y="43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8" name="Google Shape;1298;p32"/>
            <p:cNvSpPr/>
            <p:nvPr/>
          </p:nvSpPr>
          <p:spPr>
            <a:xfrm>
              <a:off x="1104183" y="3762214"/>
              <a:ext cx="9862" cy="34994"/>
            </a:xfrm>
            <a:custGeom>
              <a:avLst/>
              <a:gdLst/>
              <a:ahLst/>
              <a:cxnLst/>
              <a:rect l="l" t="t" r="r" b="b"/>
              <a:pathLst>
                <a:path w="290" h="1029" extrusionOk="0">
                  <a:moveTo>
                    <a:pt x="145" y="0"/>
                  </a:moveTo>
                  <a:cubicBezTo>
                    <a:pt x="111" y="0"/>
                    <a:pt x="43" y="34"/>
                    <a:pt x="43" y="68"/>
                  </a:cubicBezTo>
                  <a:cubicBezTo>
                    <a:pt x="43" y="247"/>
                    <a:pt x="1" y="391"/>
                    <a:pt x="1" y="535"/>
                  </a:cubicBezTo>
                  <a:cubicBezTo>
                    <a:pt x="1" y="705"/>
                    <a:pt x="43" y="816"/>
                    <a:pt x="77" y="960"/>
                  </a:cubicBezTo>
                  <a:cubicBezTo>
                    <a:pt x="77" y="1028"/>
                    <a:pt x="111" y="1028"/>
                    <a:pt x="179" y="1028"/>
                  </a:cubicBezTo>
                  <a:cubicBezTo>
                    <a:pt x="213" y="1028"/>
                    <a:pt x="290" y="994"/>
                    <a:pt x="290" y="918"/>
                  </a:cubicBezTo>
                  <a:lnTo>
                    <a:pt x="290" y="493"/>
                  </a:lnTo>
                  <a:cubicBezTo>
                    <a:pt x="290" y="357"/>
                    <a:pt x="256" y="213"/>
                    <a:pt x="256" y="68"/>
                  </a:cubicBezTo>
                  <a:cubicBezTo>
                    <a:pt x="256" y="34"/>
                    <a:pt x="213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9" name="Google Shape;1299;p32"/>
            <p:cNvSpPr/>
            <p:nvPr/>
          </p:nvSpPr>
          <p:spPr>
            <a:xfrm>
              <a:off x="1140299" y="3744292"/>
              <a:ext cx="13331" cy="31219"/>
            </a:xfrm>
            <a:custGeom>
              <a:avLst/>
              <a:gdLst/>
              <a:ahLst/>
              <a:cxnLst/>
              <a:rect l="l" t="t" r="r" b="b"/>
              <a:pathLst>
                <a:path w="392" h="918" extrusionOk="0">
                  <a:moveTo>
                    <a:pt x="213" y="1"/>
                  </a:moveTo>
                  <a:cubicBezTo>
                    <a:pt x="145" y="1"/>
                    <a:pt x="111" y="35"/>
                    <a:pt x="77" y="69"/>
                  </a:cubicBezTo>
                  <a:cubicBezTo>
                    <a:pt x="77" y="213"/>
                    <a:pt x="43" y="315"/>
                    <a:pt x="43" y="459"/>
                  </a:cubicBezTo>
                  <a:cubicBezTo>
                    <a:pt x="43" y="493"/>
                    <a:pt x="1" y="561"/>
                    <a:pt x="1" y="638"/>
                  </a:cubicBezTo>
                  <a:cubicBezTo>
                    <a:pt x="43" y="672"/>
                    <a:pt x="43" y="740"/>
                    <a:pt x="43" y="774"/>
                  </a:cubicBezTo>
                  <a:cubicBezTo>
                    <a:pt x="77" y="884"/>
                    <a:pt x="111" y="918"/>
                    <a:pt x="179" y="918"/>
                  </a:cubicBezTo>
                  <a:cubicBezTo>
                    <a:pt x="256" y="918"/>
                    <a:pt x="290" y="884"/>
                    <a:pt x="324" y="808"/>
                  </a:cubicBezTo>
                  <a:cubicBezTo>
                    <a:pt x="324" y="774"/>
                    <a:pt x="358" y="740"/>
                    <a:pt x="391" y="672"/>
                  </a:cubicBezTo>
                  <a:lnTo>
                    <a:pt x="391" y="459"/>
                  </a:lnTo>
                  <a:cubicBezTo>
                    <a:pt x="391" y="349"/>
                    <a:pt x="358" y="213"/>
                    <a:pt x="324" y="69"/>
                  </a:cubicBezTo>
                  <a:cubicBezTo>
                    <a:pt x="290" y="35"/>
                    <a:pt x="256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0" name="Google Shape;1300;p32"/>
            <p:cNvSpPr/>
            <p:nvPr/>
          </p:nvSpPr>
          <p:spPr>
            <a:xfrm>
              <a:off x="1068101" y="3475633"/>
              <a:ext cx="15916" cy="30369"/>
            </a:xfrm>
            <a:custGeom>
              <a:avLst/>
              <a:gdLst/>
              <a:ahLst/>
              <a:cxnLst/>
              <a:rect l="l" t="t" r="r" b="b"/>
              <a:pathLst>
                <a:path w="468" h="893" extrusionOk="0">
                  <a:moveTo>
                    <a:pt x="323" y="0"/>
                  </a:moveTo>
                  <a:cubicBezTo>
                    <a:pt x="289" y="0"/>
                    <a:pt x="255" y="0"/>
                    <a:pt x="212" y="77"/>
                  </a:cubicBezTo>
                  <a:cubicBezTo>
                    <a:pt x="178" y="179"/>
                    <a:pt x="144" y="289"/>
                    <a:pt x="110" y="425"/>
                  </a:cubicBezTo>
                  <a:cubicBezTo>
                    <a:pt x="76" y="502"/>
                    <a:pt x="0" y="637"/>
                    <a:pt x="42" y="748"/>
                  </a:cubicBezTo>
                  <a:cubicBezTo>
                    <a:pt x="42" y="816"/>
                    <a:pt x="110" y="892"/>
                    <a:pt x="178" y="892"/>
                  </a:cubicBezTo>
                  <a:cubicBezTo>
                    <a:pt x="178" y="892"/>
                    <a:pt x="212" y="850"/>
                    <a:pt x="255" y="850"/>
                  </a:cubicBezTo>
                  <a:cubicBezTo>
                    <a:pt x="357" y="748"/>
                    <a:pt x="357" y="603"/>
                    <a:pt x="391" y="502"/>
                  </a:cubicBezTo>
                  <a:cubicBezTo>
                    <a:pt x="425" y="357"/>
                    <a:pt x="425" y="213"/>
                    <a:pt x="467" y="111"/>
                  </a:cubicBezTo>
                  <a:cubicBezTo>
                    <a:pt x="467" y="43"/>
                    <a:pt x="391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1" name="Google Shape;1301;p32"/>
            <p:cNvSpPr/>
            <p:nvPr/>
          </p:nvSpPr>
          <p:spPr>
            <a:xfrm>
              <a:off x="1201853" y="3747761"/>
              <a:ext cx="13297" cy="31219"/>
            </a:xfrm>
            <a:custGeom>
              <a:avLst/>
              <a:gdLst/>
              <a:ahLst/>
              <a:cxnLst/>
              <a:rect l="l" t="t" r="r" b="b"/>
              <a:pathLst>
                <a:path w="391" h="918" extrusionOk="0">
                  <a:moveTo>
                    <a:pt x="246" y="1"/>
                  </a:moveTo>
                  <a:cubicBezTo>
                    <a:pt x="179" y="1"/>
                    <a:pt x="102" y="34"/>
                    <a:pt x="102" y="111"/>
                  </a:cubicBezTo>
                  <a:cubicBezTo>
                    <a:pt x="102" y="247"/>
                    <a:pt x="68" y="357"/>
                    <a:pt x="68" y="459"/>
                  </a:cubicBezTo>
                  <a:cubicBezTo>
                    <a:pt x="34" y="604"/>
                    <a:pt x="0" y="706"/>
                    <a:pt x="34" y="816"/>
                  </a:cubicBezTo>
                  <a:cubicBezTo>
                    <a:pt x="34" y="884"/>
                    <a:pt x="68" y="918"/>
                    <a:pt x="145" y="918"/>
                  </a:cubicBezTo>
                  <a:cubicBezTo>
                    <a:pt x="145" y="918"/>
                    <a:pt x="179" y="918"/>
                    <a:pt x="179" y="884"/>
                  </a:cubicBezTo>
                  <a:cubicBezTo>
                    <a:pt x="391" y="706"/>
                    <a:pt x="391" y="357"/>
                    <a:pt x="357" y="111"/>
                  </a:cubicBezTo>
                  <a:cubicBezTo>
                    <a:pt x="357" y="34"/>
                    <a:pt x="280" y="1"/>
                    <a:pt x="2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2" name="Google Shape;1302;p32"/>
            <p:cNvSpPr/>
            <p:nvPr/>
          </p:nvSpPr>
          <p:spPr>
            <a:xfrm>
              <a:off x="1161962" y="3813905"/>
              <a:ext cx="13331" cy="32681"/>
            </a:xfrm>
            <a:custGeom>
              <a:avLst/>
              <a:gdLst/>
              <a:ahLst/>
              <a:cxnLst/>
              <a:rect l="l" t="t" r="r" b="b"/>
              <a:pathLst>
                <a:path w="392" h="961" extrusionOk="0">
                  <a:moveTo>
                    <a:pt x="179" y="1"/>
                  </a:moveTo>
                  <a:cubicBezTo>
                    <a:pt x="145" y="1"/>
                    <a:pt x="111" y="35"/>
                    <a:pt x="111" y="111"/>
                  </a:cubicBezTo>
                  <a:cubicBezTo>
                    <a:pt x="77" y="358"/>
                    <a:pt x="1" y="638"/>
                    <a:pt x="111" y="884"/>
                  </a:cubicBezTo>
                  <a:cubicBezTo>
                    <a:pt x="111" y="961"/>
                    <a:pt x="145" y="961"/>
                    <a:pt x="179" y="961"/>
                  </a:cubicBezTo>
                  <a:cubicBezTo>
                    <a:pt x="213" y="961"/>
                    <a:pt x="256" y="961"/>
                    <a:pt x="290" y="884"/>
                  </a:cubicBezTo>
                  <a:cubicBezTo>
                    <a:pt x="392" y="638"/>
                    <a:pt x="324" y="358"/>
                    <a:pt x="290" y="111"/>
                  </a:cubicBezTo>
                  <a:cubicBezTo>
                    <a:pt x="290" y="35"/>
                    <a:pt x="256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3" name="Google Shape;1303;p32"/>
            <p:cNvSpPr/>
            <p:nvPr/>
          </p:nvSpPr>
          <p:spPr>
            <a:xfrm>
              <a:off x="1129621" y="3834412"/>
              <a:ext cx="13331" cy="32681"/>
            </a:xfrm>
            <a:custGeom>
              <a:avLst/>
              <a:gdLst/>
              <a:ahLst/>
              <a:cxnLst/>
              <a:rect l="l" t="t" r="r" b="b"/>
              <a:pathLst>
                <a:path w="392" h="961" extrusionOk="0">
                  <a:moveTo>
                    <a:pt x="213" y="1"/>
                  </a:moveTo>
                  <a:cubicBezTo>
                    <a:pt x="179" y="1"/>
                    <a:pt x="102" y="35"/>
                    <a:pt x="102" y="111"/>
                  </a:cubicBezTo>
                  <a:cubicBezTo>
                    <a:pt x="68" y="358"/>
                    <a:pt x="0" y="604"/>
                    <a:pt x="34" y="850"/>
                  </a:cubicBezTo>
                  <a:cubicBezTo>
                    <a:pt x="68" y="918"/>
                    <a:pt x="102" y="961"/>
                    <a:pt x="145" y="961"/>
                  </a:cubicBezTo>
                  <a:cubicBezTo>
                    <a:pt x="179" y="961"/>
                    <a:pt x="213" y="918"/>
                    <a:pt x="247" y="884"/>
                  </a:cubicBezTo>
                  <a:cubicBezTo>
                    <a:pt x="391" y="672"/>
                    <a:pt x="357" y="358"/>
                    <a:pt x="315" y="111"/>
                  </a:cubicBezTo>
                  <a:cubicBezTo>
                    <a:pt x="315" y="35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4" name="Google Shape;1304;p32"/>
            <p:cNvSpPr/>
            <p:nvPr/>
          </p:nvSpPr>
          <p:spPr>
            <a:xfrm>
              <a:off x="1177877" y="3899434"/>
              <a:ext cx="13025" cy="31219"/>
            </a:xfrm>
            <a:custGeom>
              <a:avLst/>
              <a:gdLst/>
              <a:ahLst/>
              <a:cxnLst/>
              <a:rect l="l" t="t" r="r" b="b"/>
              <a:pathLst>
                <a:path w="383" h="918" extrusionOk="0">
                  <a:moveTo>
                    <a:pt x="246" y="0"/>
                  </a:moveTo>
                  <a:cubicBezTo>
                    <a:pt x="170" y="0"/>
                    <a:pt x="68" y="68"/>
                    <a:pt x="68" y="179"/>
                  </a:cubicBezTo>
                  <a:cubicBezTo>
                    <a:pt x="68" y="391"/>
                    <a:pt x="0" y="671"/>
                    <a:pt x="102" y="884"/>
                  </a:cubicBezTo>
                  <a:cubicBezTo>
                    <a:pt x="102" y="918"/>
                    <a:pt x="170" y="918"/>
                    <a:pt x="212" y="918"/>
                  </a:cubicBezTo>
                  <a:cubicBezTo>
                    <a:pt x="246" y="918"/>
                    <a:pt x="280" y="918"/>
                    <a:pt x="314" y="884"/>
                  </a:cubicBezTo>
                  <a:cubicBezTo>
                    <a:pt x="382" y="782"/>
                    <a:pt x="382" y="637"/>
                    <a:pt x="382" y="535"/>
                  </a:cubicBezTo>
                  <a:lnTo>
                    <a:pt x="382" y="179"/>
                  </a:lnTo>
                  <a:cubicBezTo>
                    <a:pt x="382" y="68"/>
                    <a:pt x="314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5" name="Google Shape;1305;p32"/>
            <p:cNvSpPr/>
            <p:nvPr/>
          </p:nvSpPr>
          <p:spPr>
            <a:xfrm>
              <a:off x="1231881" y="3893347"/>
              <a:ext cx="16800" cy="32681"/>
            </a:xfrm>
            <a:custGeom>
              <a:avLst/>
              <a:gdLst/>
              <a:ahLst/>
              <a:cxnLst/>
              <a:rect l="l" t="t" r="r" b="b"/>
              <a:pathLst>
                <a:path w="494" h="961" extrusionOk="0">
                  <a:moveTo>
                    <a:pt x="179" y="1"/>
                  </a:moveTo>
                  <a:cubicBezTo>
                    <a:pt x="111" y="1"/>
                    <a:pt x="35" y="35"/>
                    <a:pt x="35" y="145"/>
                  </a:cubicBezTo>
                  <a:cubicBezTo>
                    <a:pt x="35" y="392"/>
                    <a:pt x="1" y="714"/>
                    <a:pt x="179" y="927"/>
                  </a:cubicBezTo>
                  <a:cubicBezTo>
                    <a:pt x="213" y="927"/>
                    <a:pt x="247" y="961"/>
                    <a:pt x="281" y="961"/>
                  </a:cubicBezTo>
                  <a:cubicBezTo>
                    <a:pt x="323" y="961"/>
                    <a:pt x="357" y="927"/>
                    <a:pt x="391" y="884"/>
                  </a:cubicBezTo>
                  <a:cubicBezTo>
                    <a:pt x="493" y="638"/>
                    <a:pt x="391" y="324"/>
                    <a:pt x="357" y="111"/>
                  </a:cubicBezTo>
                  <a:cubicBezTo>
                    <a:pt x="323" y="35"/>
                    <a:pt x="247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6" name="Google Shape;1306;p32"/>
            <p:cNvSpPr/>
            <p:nvPr/>
          </p:nvSpPr>
          <p:spPr>
            <a:xfrm>
              <a:off x="1281294" y="3875459"/>
              <a:ext cx="16766" cy="25166"/>
            </a:xfrm>
            <a:custGeom>
              <a:avLst/>
              <a:gdLst/>
              <a:ahLst/>
              <a:cxnLst/>
              <a:rect l="l" t="t" r="r" b="b"/>
              <a:pathLst>
                <a:path w="493" h="740" extrusionOk="0">
                  <a:moveTo>
                    <a:pt x="179" y="0"/>
                  </a:moveTo>
                  <a:cubicBezTo>
                    <a:pt x="102" y="0"/>
                    <a:pt x="68" y="34"/>
                    <a:pt x="34" y="136"/>
                  </a:cubicBezTo>
                  <a:lnTo>
                    <a:pt x="34" y="425"/>
                  </a:lnTo>
                  <a:cubicBezTo>
                    <a:pt x="34" y="527"/>
                    <a:pt x="0" y="637"/>
                    <a:pt x="102" y="705"/>
                  </a:cubicBezTo>
                  <a:cubicBezTo>
                    <a:pt x="145" y="739"/>
                    <a:pt x="179" y="739"/>
                    <a:pt x="213" y="739"/>
                  </a:cubicBezTo>
                  <a:lnTo>
                    <a:pt x="281" y="739"/>
                  </a:lnTo>
                  <a:cubicBezTo>
                    <a:pt x="493" y="637"/>
                    <a:pt x="357" y="281"/>
                    <a:pt x="315" y="102"/>
                  </a:cubicBezTo>
                  <a:cubicBezTo>
                    <a:pt x="281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7" name="Google Shape;1307;p32"/>
            <p:cNvSpPr/>
            <p:nvPr/>
          </p:nvSpPr>
          <p:spPr>
            <a:xfrm>
              <a:off x="1244022" y="3809280"/>
              <a:ext cx="9556" cy="25166"/>
            </a:xfrm>
            <a:custGeom>
              <a:avLst/>
              <a:gdLst/>
              <a:ahLst/>
              <a:cxnLst/>
              <a:rect l="l" t="t" r="r" b="b"/>
              <a:pathLst>
                <a:path w="281" h="740" extrusionOk="0">
                  <a:moveTo>
                    <a:pt x="136" y="1"/>
                  </a:moveTo>
                  <a:cubicBezTo>
                    <a:pt x="102" y="1"/>
                    <a:pt x="34" y="35"/>
                    <a:pt x="34" y="103"/>
                  </a:cubicBezTo>
                  <a:cubicBezTo>
                    <a:pt x="34" y="213"/>
                    <a:pt x="34" y="315"/>
                    <a:pt x="0" y="383"/>
                  </a:cubicBezTo>
                  <a:lnTo>
                    <a:pt x="0" y="528"/>
                  </a:lnTo>
                  <a:cubicBezTo>
                    <a:pt x="0" y="562"/>
                    <a:pt x="34" y="638"/>
                    <a:pt x="34" y="672"/>
                  </a:cubicBezTo>
                  <a:cubicBezTo>
                    <a:pt x="68" y="740"/>
                    <a:pt x="102" y="740"/>
                    <a:pt x="136" y="740"/>
                  </a:cubicBezTo>
                  <a:cubicBezTo>
                    <a:pt x="179" y="740"/>
                    <a:pt x="247" y="740"/>
                    <a:pt x="247" y="672"/>
                  </a:cubicBezTo>
                  <a:cubicBezTo>
                    <a:pt x="247" y="638"/>
                    <a:pt x="281" y="562"/>
                    <a:pt x="281" y="528"/>
                  </a:cubicBezTo>
                  <a:lnTo>
                    <a:pt x="281" y="383"/>
                  </a:lnTo>
                  <a:cubicBezTo>
                    <a:pt x="281" y="315"/>
                    <a:pt x="247" y="213"/>
                    <a:pt x="247" y="103"/>
                  </a:cubicBezTo>
                  <a:cubicBezTo>
                    <a:pt x="247" y="35"/>
                    <a:pt x="213" y="1"/>
                    <a:pt x="1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8" name="Google Shape;1308;p32"/>
            <p:cNvSpPr/>
            <p:nvPr/>
          </p:nvSpPr>
          <p:spPr>
            <a:xfrm>
              <a:off x="1294557" y="3765955"/>
              <a:ext cx="14487" cy="32409"/>
            </a:xfrm>
            <a:custGeom>
              <a:avLst/>
              <a:gdLst/>
              <a:ahLst/>
              <a:cxnLst/>
              <a:rect l="l" t="t" r="r" b="b"/>
              <a:pathLst>
                <a:path w="426" h="953" extrusionOk="0">
                  <a:moveTo>
                    <a:pt x="213" y="1"/>
                  </a:moveTo>
                  <a:cubicBezTo>
                    <a:pt x="137" y="1"/>
                    <a:pt x="69" y="69"/>
                    <a:pt x="69" y="137"/>
                  </a:cubicBezTo>
                  <a:cubicBezTo>
                    <a:pt x="35" y="281"/>
                    <a:pt x="35" y="425"/>
                    <a:pt x="35" y="527"/>
                  </a:cubicBezTo>
                  <a:cubicBezTo>
                    <a:pt x="1" y="672"/>
                    <a:pt x="1" y="774"/>
                    <a:pt x="103" y="918"/>
                  </a:cubicBezTo>
                  <a:cubicBezTo>
                    <a:pt x="103" y="952"/>
                    <a:pt x="179" y="952"/>
                    <a:pt x="213" y="952"/>
                  </a:cubicBezTo>
                  <a:cubicBezTo>
                    <a:pt x="247" y="952"/>
                    <a:pt x="281" y="952"/>
                    <a:pt x="315" y="918"/>
                  </a:cubicBezTo>
                  <a:cubicBezTo>
                    <a:pt x="426" y="774"/>
                    <a:pt x="392" y="672"/>
                    <a:pt x="392" y="527"/>
                  </a:cubicBezTo>
                  <a:cubicBezTo>
                    <a:pt x="392" y="425"/>
                    <a:pt x="349" y="281"/>
                    <a:pt x="349" y="137"/>
                  </a:cubicBezTo>
                  <a:cubicBezTo>
                    <a:pt x="349" y="69"/>
                    <a:pt x="281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9" name="Google Shape;1309;p32"/>
            <p:cNvSpPr/>
            <p:nvPr/>
          </p:nvSpPr>
          <p:spPr>
            <a:xfrm>
              <a:off x="1257319" y="3717732"/>
              <a:ext cx="11869" cy="21697"/>
            </a:xfrm>
            <a:custGeom>
              <a:avLst/>
              <a:gdLst/>
              <a:ahLst/>
              <a:cxnLst/>
              <a:rect l="l" t="t" r="r" b="b"/>
              <a:pathLst>
                <a:path w="349" h="638" extrusionOk="0">
                  <a:moveTo>
                    <a:pt x="213" y="0"/>
                  </a:moveTo>
                  <a:cubicBezTo>
                    <a:pt x="136" y="0"/>
                    <a:pt x="68" y="34"/>
                    <a:pt x="68" y="144"/>
                  </a:cubicBezTo>
                  <a:cubicBezTo>
                    <a:pt x="102" y="246"/>
                    <a:pt x="68" y="391"/>
                    <a:pt x="34" y="493"/>
                  </a:cubicBezTo>
                  <a:cubicBezTo>
                    <a:pt x="0" y="569"/>
                    <a:pt x="68" y="637"/>
                    <a:pt x="170" y="637"/>
                  </a:cubicBezTo>
                  <a:cubicBezTo>
                    <a:pt x="213" y="637"/>
                    <a:pt x="246" y="637"/>
                    <a:pt x="246" y="603"/>
                  </a:cubicBezTo>
                  <a:cubicBezTo>
                    <a:pt x="348" y="425"/>
                    <a:pt x="348" y="280"/>
                    <a:pt x="314" y="102"/>
                  </a:cubicBezTo>
                  <a:cubicBezTo>
                    <a:pt x="314" y="34"/>
                    <a:pt x="280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0" name="Google Shape;1310;p32"/>
            <p:cNvSpPr/>
            <p:nvPr/>
          </p:nvSpPr>
          <p:spPr>
            <a:xfrm>
              <a:off x="1312479" y="3675529"/>
              <a:ext cx="12175" cy="26628"/>
            </a:xfrm>
            <a:custGeom>
              <a:avLst/>
              <a:gdLst/>
              <a:ahLst/>
              <a:cxnLst/>
              <a:rect l="l" t="t" r="r" b="b"/>
              <a:pathLst>
                <a:path w="358" h="783" extrusionOk="0">
                  <a:moveTo>
                    <a:pt x="213" y="1"/>
                  </a:moveTo>
                  <a:cubicBezTo>
                    <a:pt x="145" y="1"/>
                    <a:pt x="35" y="35"/>
                    <a:pt x="35" y="145"/>
                  </a:cubicBezTo>
                  <a:cubicBezTo>
                    <a:pt x="35" y="247"/>
                    <a:pt x="35" y="358"/>
                    <a:pt x="1" y="426"/>
                  </a:cubicBezTo>
                  <a:cubicBezTo>
                    <a:pt x="1" y="536"/>
                    <a:pt x="1" y="638"/>
                    <a:pt x="35" y="748"/>
                  </a:cubicBezTo>
                  <a:cubicBezTo>
                    <a:pt x="77" y="782"/>
                    <a:pt x="111" y="782"/>
                    <a:pt x="145" y="782"/>
                  </a:cubicBezTo>
                  <a:cubicBezTo>
                    <a:pt x="179" y="782"/>
                    <a:pt x="213" y="782"/>
                    <a:pt x="247" y="748"/>
                  </a:cubicBezTo>
                  <a:cubicBezTo>
                    <a:pt x="323" y="672"/>
                    <a:pt x="357" y="536"/>
                    <a:pt x="357" y="426"/>
                  </a:cubicBezTo>
                  <a:cubicBezTo>
                    <a:pt x="357" y="324"/>
                    <a:pt x="357" y="213"/>
                    <a:pt x="323" y="111"/>
                  </a:cubicBezTo>
                  <a:cubicBezTo>
                    <a:pt x="323" y="35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1" name="Google Shape;1311;p32"/>
            <p:cNvSpPr/>
            <p:nvPr/>
          </p:nvSpPr>
          <p:spPr>
            <a:xfrm>
              <a:off x="1269154" y="3622681"/>
              <a:ext cx="9862" cy="20541"/>
            </a:xfrm>
            <a:custGeom>
              <a:avLst/>
              <a:gdLst/>
              <a:ahLst/>
              <a:cxnLst/>
              <a:rect l="l" t="t" r="r" b="b"/>
              <a:pathLst>
                <a:path w="290" h="604" extrusionOk="0">
                  <a:moveTo>
                    <a:pt x="145" y="0"/>
                  </a:moveTo>
                  <a:cubicBezTo>
                    <a:pt x="111" y="0"/>
                    <a:pt x="77" y="34"/>
                    <a:pt x="77" y="68"/>
                  </a:cubicBezTo>
                  <a:cubicBezTo>
                    <a:pt x="0" y="247"/>
                    <a:pt x="0" y="425"/>
                    <a:pt x="77" y="561"/>
                  </a:cubicBezTo>
                  <a:cubicBezTo>
                    <a:pt x="111" y="603"/>
                    <a:pt x="111" y="603"/>
                    <a:pt x="145" y="603"/>
                  </a:cubicBezTo>
                  <a:cubicBezTo>
                    <a:pt x="179" y="603"/>
                    <a:pt x="213" y="603"/>
                    <a:pt x="213" y="561"/>
                  </a:cubicBezTo>
                  <a:cubicBezTo>
                    <a:pt x="247" y="425"/>
                    <a:pt x="247" y="281"/>
                    <a:pt x="247" y="136"/>
                  </a:cubicBezTo>
                  <a:cubicBezTo>
                    <a:pt x="289" y="68"/>
                    <a:pt x="213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2" name="Google Shape;1312;p32"/>
            <p:cNvSpPr/>
            <p:nvPr/>
          </p:nvSpPr>
          <p:spPr>
            <a:xfrm>
              <a:off x="1309010" y="3568371"/>
              <a:ext cx="11903" cy="24281"/>
            </a:xfrm>
            <a:custGeom>
              <a:avLst/>
              <a:gdLst/>
              <a:ahLst/>
              <a:cxnLst/>
              <a:rect l="l" t="t" r="r" b="b"/>
              <a:pathLst>
                <a:path w="350" h="714" extrusionOk="0">
                  <a:moveTo>
                    <a:pt x="103" y="0"/>
                  </a:moveTo>
                  <a:cubicBezTo>
                    <a:pt x="69" y="0"/>
                    <a:pt x="1" y="34"/>
                    <a:pt x="1" y="111"/>
                  </a:cubicBezTo>
                  <a:cubicBezTo>
                    <a:pt x="1" y="179"/>
                    <a:pt x="35" y="289"/>
                    <a:pt x="35" y="357"/>
                  </a:cubicBezTo>
                  <a:cubicBezTo>
                    <a:pt x="35" y="459"/>
                    <a:pt x="69" y="535"/>
                    <a:pt x="103" y="637"/>
                  </a:cubicBezTo>
                  <a:cubicBezTo>
                    <a:pt x="103" y="671"/>
                    <a:pt x="179" y="714"/>
                    <a:pt x="213" y="714"/>
                  </a:cubicBezTo>
                  <a:lnTo>
                    <a:pt x="247" y="714"/>
                  </a:lnTo>
                  <a:lnTo>
                    <a:pt x="281" y="714"/>
                  </a:lnTo>
                  <a:cubicBezTo>
                    <a:pt x="315" y="671"/>
                    <a:pt x="349" y="637"/>
                    <a:pt x="349" y="603"/>
                  </a:cubicBezTo>
                  <a:cubicBezTo>
                    <a:pt x="349" y="501"/>
                    <a:pt x="349" y="391"/>
                    <a:pt x="281" y="323"/>
                  </a:cubicBezTo>
                  <a:cubicBezTo>
                    <a:pt x="281" y="213"/>
                    <a:pt x="213" y="145"/>
                    <a:pt x="179" y="34"/>
                  </a:cubicBezTo>
                  <a:cubicBezTo>
                    <a:pt x="179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3" name="Google Shape;1313;p32"/>
            <p:cNvSpPr/>
            <p:nvPr/>
          </p:nvSpPr>
          <p:spPr>
            <a:xfrm>
              <a:off x="1275207" y="3549293"/>
              <a:ext cx="9590" cy="31219"/>
            </a:xfrm>
            <a:custGeom>
              <a:avLst/>
              <a:gdLst/>
              <a:ahLst/>
              <a:cxnLst/>
              <a:rect l="l" t="t" r="r" b="b"/>
              <a:pathLst>
                <a:path w="282" h="918" extrusionOk="0">
                  <a:moveTo>
                    <a:pt x="111" y="1"/>
                  </a:moveTo>
                  <a:cubicBezTo>
                    <a:pt x="69" y="1"/>
                    <a:pt x="35" y="35"/>
                    <a:pt x="35" y="69"/>
                  </a:cubicBezTo>
                  <a:cubicBezTo>
                    <a:pt x="1" y="213"/>
                    <a:pt x="1" y="349"/>
                    <a:pt x="1" y="493"/>
                  </a:cubicBezTo>
                  <a:cubicBezTo>
                    <a:pt x="1" y="638"/>
                    <a:pt x="69" y="740"/>
                    <a:pt x="111" y="884"/>
                  </a:cubicBezTo>
                  <a:cubicBezTo>
                    <a:pt x="111" y="918"/>
                    <a:pt x="145" y="918"/>
                    <a:pt x="179" y="918"/>
                  </a:cubicBezTo>
                  <a:cubicBezTo>
                    <a:pt x="213" y="918"/>
                    <a:pt x="213" y="918"/>
                    <a:pt x="247" y="884"/>
                  </a:cubicBezTo>
                  <a:cubicBezTo>
                    <a:pt x="247" y="740"/>
                    <a:pt x="281" y="595"/>
                    <a:pt x="281" y="493"/>
                  </a:cubicBezTo>
                  <a:cubicBezTo>
                    <a:pt x="247" y="349"/>
                    <a:pt x="213" y="213"/>
                    <a:pt x="179" y="69"/>
                  </a:cubicBezTo>
                  <a:cubicBezTo>
                    <a:pt x="179" y="35"/>
                    <a:pt x="145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4" name="Google Shape;1314;p32"/>
            <p:cNvSpPr/>
            <p:nvPr/>
          </p:nvSpPr>
          <p:spPr>
            <a:xfrm>
              <a:off x="1419671" y="3568371"/>
              <a:ext cx="21697" cy="19384"/>
            </a:xfrm>
            <a:custGeom>
              <a:avLst/>
              <a:gdLst/>
              <a:ahLst/>
              <a:cxnLst/>
              <a:rect l="l" t="t" r="r" b="b"/>
              <a:pathLst>
                <a:path w="638" h="570" extrusionOk="0">
                  <a:moveTo>
                    <a:pt x="111" y="0"/>
                  </a:moveTo>
                  <a:cubicBezTo>
                    <a:pt x="34" y="0"/>
                    <a:pt x="0" y="77"/>
                    <a:pt x="34" y="145"/>
                  </a:cubicBezTo>
                  <a:cubicBezTo>
                    <a:pt x="111" y="213"/>
                    <a:pt x="179" y="289"/>
                    <a:pt x="247" y="357"/>
                  </a:cubicBezTo>
                  <a:cubicBezTo>
                    <a:pt x="323" y="425"/>
                    <a:pt x="391" y="535"/>
                    <a:pt x="493" y="569"/>
                  </a:cubicBezTo>
                  <a:lnTo>
                    <a:pt x="493" y="569"/>
                  </a:lnTo>
                  <a:cubicBezTo>
                    <a:pt x="569" y="569"/>
                    <a:pt x="637" y="501"/>
                    <a:pt x="603" y="425"/>
                  </a:cubicBezTo>
                  <a:cubicBezTo>
                    <a:pt x="569" y="323"/>
                    <a:pt x="459" y="289"/>
                    <a:pt x="391" y="213"/>
                  </a:cubicBezTo>
                  <a:cubicBezTo>
                    <a:pt x="323" y="145"/>
                    <a:pt x="213" y="77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5" name="Google Shape;1315;p32"/>
            <p:cNvSpPr/>
            <p:nvPr/>
          </p:nvSpPr>
          <p:spPr>
            <a:xfrm>
              <a:off x="1416202" y="3531099"/>
              <a:ext cx="13025" cy="13331"/>
            </a:xfrm>
            <a:custGeom>
              <a:avLst/>
              <a:gdLst/>
              <a:ahLst/>
              <a:cxnLst/>
              <a:rect l="l" t="t" r="r" b="b"/>
              <a:pathLst>
                <a:path w="383" h="392" extrusionOk="0">
                  <a:moveTo>
                    <a:pt x="136" y="0"/>
                  </a:moveTo>
                  <a:cubicBezTo>
                    <a:pt x="68" y="0"/>
                    <a:pt x="0" y="111"/>
                    <a:pt x="34" y="179"/>
                  </a:cubicBezTo>
                  <a:cubicBezTo>
                    <a:pt x="102" y="247"/>
                    <a:pt x="136" y="323"/>
                    <a:pt x="247" y="357"/>
                  </a:cubicBezTo>
                  <a:cubicBezTo>
                    <a:pt x="247" y="391"/>
                    <a:pt x="247" y="391"/>
                    <a:pt x="281" y="391"/>
                  </a:cubicBezTo>
                  <a:cubicBezTo>
                    <a:pt x="315" y="391"/>
                    <a:pt x="383" y="323"/>
                    <a:pt x="383" y="247"/>
                  </a:cubicBezTo>
                  <a:cubicBezTo>
                    <a:pt x="315" y="145"/>
                    <a:pt x="281" y="111"/>
                    <a:pt x="170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6" name="Google Shape;1316;p32"/>
            <p:cNvSpPr/>
            <p:nvPr/>
          </p:nvSpPr>
          <p:spPr>
            <a:xfrm>
              <a:off x="1445074" y="3638256"/>
              <a:ext cx="27478" cy="27784"/>
            </a:xfrm>
            <a:custGeom>
              <a:avLst/>
              <a:gdLst/>
              <a:ahLst/>
              <a:cxnLst/>
              <a:rect l="l" t="t" r="r" b="b"/>
              <a:pathLst>
                <a:path w="808" h="817" extrusionOk="0">
                  <a:moveTo>
                    <a:pt x="103" y="1"/>
                  </a:moveTo>
                  <a:cubicBezTo>
                    <a:pt x="35" y="1"/>
                    <a:pt x="1" y="35"/>
                    <a:pt x="35" y="69"/>
                  </a:cubicBezTo>
                  <a:cubicBezTo>
                    <a:pt x="137" y="213"/>
                    <a:pt x="213" y="315"/>
                    <a:pt x="315" y="460"/>
                  </a:cubicBezTo>
                  <a:cubicBezTo>
                    <a:pt x="383" y="570"/>
                    <a:pt x="494" y="740"/>
                    <a:pt x="638" y="782"/>
                  </a:cubicBezTo>
                  <a:cubicBezTo>
                    <a:pt x="638" y="816"/>
                    <a:pt x="672" y="816"/>
                    <a:pt x="672" y="816"/>
                  </a:cubicBezTo>
                  <a:cubicBezTo>
                    <a:pt x="740" y="816"/>
                    <a:pt x="808" y="740"/>
                    <a:pt x="774" y="672"/>
                  </a:cubicBezTo>
                  <a:cubicBezTo>
                    <a:pt x="740" y="528"/>
                    <a:pt x="595" y="426"/>
                    <a:pt x="494" y="315"/>
                  </a:cubicBezTo>
                  <a:cubicBezTo>
                    <a:pt x="383" y="213"/>
                    <a:pt x="247" y="103"/>
                    <a:pt x="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7" name="Google Shape;1317;p32"/>
            <p:cNvSpPr/>
            <p:nvPr/>
          </p:nvSpPr>
          <p:spPr>
            <a:xfrm>
              <a:off x="1484659" y="3646656"/>
              <a:ext cx="28940" cy="24009"/>
            </a:xfrm>
            <a:custGeom>
              <a:avLst/>
              <a:gdLst/>
              <a:ahLst/>
              <a:cxnLst/>
              <a:rect l="l" t="t" r="r" b="b"/>
              <a:pathLst>
                <a:path w="851" h="706" extrusionOk="0">
                  <a:moveTo>
                    <a:pt x="179" y="0"/>
                  </a:moveTo>
                  <a:cubicBezTo>
                    <a:pt x="69" y="0"/>
                    <a:pt x="1" y="111"/>
                    <a:pt x="69" y="213"/>
                  </a:cubicBezTo>
                  <a:cubicBezTo>
                    <a:pt x="179" y="281"/>
                    <a:pt x="247" y="391"/>
                    <a:pt x="357" y="493"/>
                  </a:cubicBezTo>
                  <a:cubicBezTo>
                    <a:pt x="425" y="569"/>
                    <a:pt x="536" y="705"/>
                    <a:pt x="672" y="705"/>
                  </a:cubicBezTo>
                  <a:lnTo>
                    <a:pt x="706" y="705"/>
                  </a:lnTo>
                  <a:cubicBezTo>
                    <a:pt x="782" y="705"/>
                    <a:pt x="850" y="637"/>
                    <a:pt x="850" y="569"/>
                  </a:cubicBezTo>
                  <a:cubicBezTo>
                    <a:pt x="816" y="425"/>
                    <a:pt x="672" y="323"/>
                    <a:pt x="570" y="247"/>
                  </a:cubicBezTo>
                  <a:cubicBezTo>
                    <a:pt x="459" y="145"/>
                    <a:pt x="357" y="68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8" name="Google Shape;1318;p32"/>
            <p:cNvSpPr/>
            <p:nvPr/>
          </p:nvSpPr>
          <p:spPr>
            <a:xfrm>
              <a:off x="1508634" y="3715419"/>
              <a:ext cx="32681" cy="32375"/>
            </a:xfrm>
            <a:custGeom>
              <a:avLst/>
              <a:gdLst/>
              <a:ahLst/>
              <a:cxnLst/>
              <a:rect l="l" t="t" r="r" b="b"/>
              <a:pathLst>
                <a:path w="961" h="952" extrusionOk="0">
                  <a:moveTo>
                    <a:pt x="179" y="0"/>
                  </a:moveTo>
                  <a:cubicBezTo>
                    <a:pt x="111" y="0"/>
                    <a:pt x="1" y="102"/>
                    <a:pt x="77" y="170"/>
                  </a:cubicBezTo>
                  <a:cubicBezTo>
                    <a:pt x="179" y="314"/>
                    <a:pt x="290" y="459"/>
                    <a:pt x="391" y="595"/>
                  </a:cubicBezTo>
                  <a:cubicBezTo>
                    <a:pt x="502" y="739"/>
                    <a:pt x="604" y="918"/>
                    <a:pt x="748" y="952"/>
                  </a:cubicBezTo>
                  <a:lnTo>
                    <a:pt x="782" y="952"/>
                  </a:lnTo>
                  <a:cubicBezTo>
                    <a:pt x="893" y="952"/>
                    <a:pt x="961" y="850"/>
                    <a:pt x="927" y="773"/>
                  </a:cubicBezTo>
                  <a:cubicBezTo>
                    <a:pt x="893" y="637"/>
                    <a:pt x="748" y="493"/>
                    <a:pt x="638" y="382"/>
                  </a:cubicBezTo>
                  <a:cubicBezTo>
                    <a:pt x="502" y="280"/>
                    <a:pt x="391" y="170"/>
                    <a:pt x="256" y="34"/>
                  </a:cubicBezTo>
                  <a:cubicBezTo>
                    <a:pt x="256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9" name="Google Shape;1319;p32"/>
            <p:cNvSpPr/>
            <p:nvPr/>
          </p:nvSpPr>
          <p:spPr>
            <a:xfrm>
              <a:off x="1553422" y="3706748"/>
              <a:ext cx="39619" cy="27750"/>
            </a:xfrm>
            <a:custGeom>
              <a:avLst/>
              <a:gdLst/>
              <a:ahLst/>
              <a:cxnLst/>
              <a:rect l="l" t="t" r="r" b="b"/>
              <a:pathLst>
                <a:path w="1165" h="816" extrusionOk="0">
                  <a:moveTo>
                    <a:pt x="170" y="0"/>
                  </a:moveTo>
                  <a:cubicBezTo>
                    <a:pt x="68" y="0"/>
                    <a:pt x="0" y="145"/>
                    <a:pt x="102" y="255"/>
                  </a:cubicBezTo>
                  <a:cubicBezTo>
                    <a:pt x="281" y="357"/>
                    <a:pt x="459" y="501"/>
                    <a:pt x="595" y="603"/>
                  </a:cubicBezTo>
                  <a:cubicBezTo>
                    <a:pt x="739" y="680"/>
                    <a:pt x="850" y="816"/>
                    <a:pt x="986" y="816"/>
                  </a:cubicBezTo>
                  <a:cubicBezTo>
                    <a:pt x="1020" y="816"/>
                    <a:pt x="1062" y="816"/>
                    <a:pt x="1096" y="782"/>
                  </a:cubicBezTo>
                  <a:cubicBezTo>
                    <a:pt x="1130" y="782"/>
                    <a:pt x="1164" y="748"/>
                    <a:pt x="1164" y="680"/>
                  </a:cubicBezTo>
                  <a:cubicBezTo>
                    <a:pt x="1164" y="467"/>
                    <a:pt x="986" y="391"/>
                    <a:pt x="807" y="323"/>
                  </a:cubicBezTo>
                  <a:cubicBezTo>
                    <a:pt x="637" y="213"/>
                    <a:pt x="459" y="111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0" name="Google Shape;1320;p32"/>
            <p:cNvSpPr/>
            <p:nvPr/>
          </p:nvSpPr>
          <p:spPr>
            <a:xfrm>
              <a:off x="1580866" y="3763370"/>
              <a:ext cx="30369" cy="24281"/>
            </a:xfrm>
            <a:custGeom>
              <a:avLst/>
              <a:gdLst/>
              <a:ahLst/>
              <a:cxnLst/>
              <a:rect l="l" t="t" r="r" b="b"/>
              <a:pathLst>
                <a:path w="893" h="714" extrusionOk="0">
                  <a:moveTo>
                    <a:pt x="179" y="0"/>
                  </a:moveTo>
                  <a:cubicBezTo>
                    <a:pt x="111" y="0"/>
                    <a:pt x="0" y="111"/>
                    <a:pt x="77" y="213"/>
                  </a:cubicBezTo>
                  <a:cubicBezTo>
                    <a:pt x="145" y="323"/>
                    <a:pt x="255" y="425"/>
                    <a:pt x="391" y="535"/>
                  </a:cubicBezTo>
                  <a:cubicBezTo>
                    <a:pt x="468" y="637"/>
                    <a:pt x="638" y="714"/>
                    <a:pt x="782" y="714"/>
                  </a:cubicBezTo>
                  <a:lnTo>
                    <a:pt x="782" y="714"/>
                  </a:lnTo>
                  <a:cubicBezTo>
                    <a:pt x="850" y="714"/>
                    <a:pt x="892" y="637"/>
                    <a:pt x="892" y="569"/>
                  </a:cubicBezTo>
                  <a:cubicBezTo>
                    <a:pt x="850" y="501"/>
                    <a:pt x="782" y="459"/>
                    <a:pt x="748" y="425"/>
                  </a:cubicBezTo>
                  <a:cubicBezTo>
                    <a:pt x="680" y="357"/>
                    <a:pt x="638" y="323"/>
                    <a:pt x="570" y="289"/>
                  </a:cubicBezTo>
                  <a:cubicBezTo>
                    <a:pt x="468" y="179"/>
                    <a:pt x="357" y="111"/>
                    <a:pt x="255" y="34"/>
                  </a:cubicBezTo>
                  <a:cubicBezTo>
                    <a:pt x="213" y="0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1" name="Google Shape;1321;p32"/>
            <p:cNvSpPr/>
            <p:nvPr/>
          </p:nvSpPr>
          <p:spPr>
            <a:xfrm>
              <a:off x="1634020" y="3756126"/>
              <a:ext cx="33531" cy="26628"/>
            </a:xfrm>
            <a:custGeom>
              <a:avLst/>
              <a:gdLst/>
              <a:ahLst/>
              <a:cxnLst/>
              <a:rect l="l" t="t" r="r" b="b"/>
              <a:pathLst>
                <a:path w="986" h="783" extrusionOk="0">
                  <a:moveTo>
                    <a:pt x="213" y="1"/>
                  </a:moveTo>
                  <a:cubicBezTo>
                    <a:pt x="102" y="1"/>
                    <a:pt x="0" y="111"/>
                    <a:pt x="68" y="213"/>
                  </a:cubicBezTo>
                  <a:cubicBezTo>
                    <a:pt x="179" y="358"/>
                    <a:pt x="247" y="460"/>
                    <a:pt x="391" y="570"/>
                  </a:cubicBezTo>
                  <a:cubicBezTo>
                    <a:pt x="493" y="672"/>
                    <a:pt x="604" y="782"/>
                    <a:pt x="773" y="782"/>
                  </a:cubicBezTo>
                  <a:lnTo>
                    <a:pt x="773" y="782"/>
                  </a:lnTo>
                  <a:cubicBezTo>
                    <a:pt x="918" y="782"/>
                    <a:pt x="986" y="638"/>
                    <a:pt x="918" y="536"/>
                  </a:cubicBezTo>
                  <a:cubicBezTo>
                    <a:pt x="850" y="392"/>
                    <a:pt x="739" y="358"/>
                    <a:pt x="638" y="290"/>
                  </a:cubicBezTo>
                  <a:cubicBezTo>
                    <a:pt x="527" y="213"/>
                    <a:pt x="425" y="145"/>
                    <a:pt x="315" y="35"/>
                  </a:cubicBezTo>
                  <a:cubicBezTo>
                    <a:pt x="281" y="1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2" name="Google Shape;1322;p32"/>
            <p:cNvSpPr/>
            <p:nvPr/>
          </p:nvSpPr>
          <p:spPr>
            <a:xfrm>
              <a:off x="1650786" y="3717732"/>
              <a:ext cx="25438" cy="22853"/>
            </a:xfrm>
            <a:custGeom>
              <a:avLst/>
              <a:gdLst/>
              <a:ahLst/>
              <a:cxnLst/>
              <a:rect l="l" t="t" r="r" b="b"/>
              <a:pathLst>
                <a:path w="748" h="672" extrusionOk="0">
                  <a:moveTo>
                    <a:pt x="213" y="0"/>
                  </a:moveTo>
                  <a:cubicBezTo>
                    <a:pt x="111" y="0"/>
                    <a:pt x="0" y="144"/>
                    <a:pt x="111" y="246"/>
                  </a:cubicBezTo>
                  <a:cubicBezTo>
                    <a:pt x="179" y="357"/>
                    <a:pt x="246" y="425"/>
                    <a:pt x="323" y="493"/>
                  </a:cubicBezTo>
                  <a:cubicBezTo>
                    <a:pt x="425" y="569"/>
                    <a:pt x="493" y="671"/>
                    <a:pt x="603" y="671"/>
                  </a:cubicBezTo>
                  <a:lnTo>
                    <a:pt x="637" y="637"/>
                  </a:lnTo>
                  <a:cubicBezTo>
                    <a:pt x="671" y="637"/>
                    <a:pt x="748" y="603"/>
                    <a:pt x="748" y="527"/>
                  </a:cubicBezTo>
                  <a:cubicBezTo>
                    <a:pt x="748" y="459"/>
                    <a:pt x="748" y="425"/>
                    <a:pt x="705" y="357"/>
                  </a:cubicBezTo>
                  <a:cubicBezTo>
                    <a:pt x="671" y="314"/>
                    <a:pt x="637" y="280"/>
                    <a:pt x="569" y="246"/>
                  </a:cubicBezTo>
                  <a:cubicBezTo>
                    <a:pt x="493" y="178"/>
                    <a:pt x="425" y="102"/>
                    <a:pt x="323" y="34"/>
                  </a:cubicBezTo>
                  <a:cubicBezTo>
                    <a:pt x="280" y="0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3" name="Google Shape;1323;p32"/>
            <p:cNvSpPr/>
            <p:nvPr/>
          </p:nvSpPr>
          <p:spPr>
            <a:xfrm>
              <a:off x="1605114" y="3693723"/>
              <a:ext cx="21731" cy="19112"/>
            </a:xfrm>
            <a:custGeom>
              <a:avLst/>
              <a:gdLst/>
              <a:ahLst/>
              <a:cxnLst/>
              <a:rect l="l" t="t" r="r" b="b"/>
              <a:pathLst>
                <a:path w="639" h="562" extrusionOk="0">
                  <a:moveTo>
                    <a:pt x="137" y="1"/>
                  </a:moveTo>
                  <a:cubicBezTo>
                    <a:pt x="103" y="1"/>
                    <a:pt x="69" y="35"/>
                    <a:pt x="35" y="69"/>
                  </a:cubicBezTo>
                  <a:cubicBezTo>
                    <a:pt x="1" y="103"/>
                    <a:pt x="1" y="171"/>
                    <a:pt x="35" y="213"/>
                  </a:cubicBezTo>
                  <a:cubicBezTo>
                    <a:pt x="179" y="281"/>
                    <a:pt x="247" y="383"/>
                    <a:pt x="349" y="494"/>
                  </a:cubicBezTo>
                  <a:cubicBezTo>
                    <a:pt x="392" y="528"/>
                    <a:pt x="426" y="562"/>
                    <a:pt x="460" y="562"/>
                  </a:cubicBezTo>
                  <a:lnTo>
                    <a:pt x="494" y="562"/>
                  </a:lnTo>
                  <a:cubicBezTo>
                    <a:pt x="562" y="528"/>
                    <a:pt x="604" y="494"/>
                    <a:pt x="604" y="460"/>
                  </a:cubicBezTo>
                  <a:cubicBezTo>
                    <a:pt x="638" y="383"/>
                    <a:pt x="604" y="315"/>
                    <a:pt x="562" y="281"/>
                  </a:cubicBezTo>
                  <a:cubicBezTo>
                    <a:pt x="460" y="171"/>
                    <a:pt x="315" y="103"/>
                    <a:pt x="179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4" name="Google Shape;1324;p32"/>
            <p:cNvSpPr/>
            <p:nvPr/>
          </p:nvSpPr>
          <p:spPr>
            <a:xfrm>
              <a:off x="1631401" y="3629891"/>
              <a:ext cx="20575" cy="15643"/>
            </a:xfrm>
            <a:custGeom>
              <a:avLst/>
              <a:gdLst/>
              <a:ahLst/>
              <a:cxnLst/>
              <a:rect l="l" t="t" r="r" b="b"/>
              <a:pathLst>
                <a:path w="605" h="460" extrusionOk="0">
                  <a:moveTo>
                    <a:pt x="111" y="1"/>
                  </a:moveTo>
                  <a:cubicBezTo>
                    <a:pt x="43" y="1"/>
                    <a:pt x="1" y="35"/>
                    <a:pt x="43" y="103"/>
                  </a:cubicBezTo>
                  <a:cubicBezTo>
                    <a:pt x="145" y="247"/>
                    <a:pt x="290" y="459"/>
                    <a:pt x="502" y="459"/>
                  </a:cubicBezTo>
                  <a:lnTo>
                    <a:pt x="536" y="459"/>
                  </a:lnTo>
                  <a:cubicBezTo>
                    <a:pt x="570" y="425"/>
                    <a:pt x="604" y="391"/>
                    <a:pt x="570" y="349"/>
                  </a:cubicBezTo>
                  <a:cubicBezTo>
                    <a:pt x="536" y="281"/>
                    <a:pt x="468" y="247"/>
                    <a:pt x="392" y="179"/>
                  </a:cubicBezTo>
                  <a:cubicBezTo>
                    <a:pt x="324" y="137"/>
                    <a:pt x="213" y="69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5" name="Google Shape;1325;p32"/>
            <p:cNvSpPr/>
            <p:nvPr/>
          </p:nvSpPr>
          <p:spPr>
            <a:xfrm>
              <a:off x="1673605" y="3597243"/>
              <a:ext cx="21697" cy="15643"/>
            </a:xfrm>
            <a:custGeom>
              <a:avLst/>
              <a:gdLst/>
              <a:ahLst/>
              <a:cxnLst/>
              <a:rect l="l" t="t" r="r" b="b"/>
              <a:pathLst>
                <a:path w="638" h="460" extrusionOk="0">
                  <a:moveTo>
                    <a:pt x="145" y="1"/>
                  </a:moveTo>
                  <a:cubicBezTo>
                    <a:pt x="77" y="1"/>
                    <a:pt x="0" y="77"/>
                    <a:pt x="77" y="179"/>
                  </a:cubicBezTo>
                  <a:cubicBezTo>
                    <a:pt x="145" y="247"/>
                    <a:pt x="213" y="323"/>
                    <a:pt x="289" y="391"/>
                  </a:cubicBezTo>
                  <a:cubicBezTo>
                    <a:pt x="357" y="425"/>
                    <a:pt x="459" y="459"/>
                    <a:pt x="535" y="459"/>
                  </a:cubicBezTo>
                  <a:lnTo>
                    <a:pt x="569" y="459"/>
                  </a:lnTo>
                  <a:cubicBezTo>
                    <a:pt x="603" y="459"/>
                    <a:pt x="637" y="391"/>
                    <a:pt x="603" y="357"/>
                  </a:cubicBezTo>
                  <a:cubicBezTo>
                    <a:pt x="603" y="323"/>
                    <a:pt x="569" y="323"/>
                    <a:pt x="535" y="290"/>
                  </a:cubicBezTo>
                  <a:cubicBezTo>
                    <a:pt x="501" y="247"/>
                    <a:pt x="501" y="213"/>
                    <a:pt x="425" y="179"/>
                  </a:cubicBezTo>
                  <a:cubicBezTo>
                    <a:pt x="357" y="145"/>
                    <a:pt x="289" y="77"/>
                    <a:pt x="213" y="35"/>
                  </a:cubicBezTo>
                  <a:cubicBezTo>
                    <a:pt x="179" y="1"/>
                    <a:pt x="145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6" name="Google Shape;1326;p32"/>
            <p:cNvSpPr/>
            <p:nvPr/>
          </p:nvSpPr>
          <p:spPr>
            <a:xfrm>
              <a:off x="1625654" y="3556502"/>
              <a:ext cx="20234" cy="20268"/>
            </a:xfrm>
            <a:custGeom>
              <a:avLst/>
              <a:gdLst/>
              <a:ahLst/>
              <a:cxnLst/>
              <a:rect l="l" t="t" r="r" b="b"/>
              <a:pathLst>
                <a:path w="595" h="596" extrusionOk="0">
                  <a:moveTo>
                    <a:pt x="102" y="1"/>
                  </a:moveTo>
                  <a:cubicBezTo>
                    <a:pt x="34" y="1"/>
                    <a:pt x="0" y="69"/>
                    <a:pt x="34" y="137"/>
                  </a:cubicBezTo>
                  <a:cubicBezTo>
                    <a:pt x="68" y="213"/>
                    <a:pt x="136" y="315"/>
                    <a:pt x="212" y="383"/>
                  </a:cubicBezTo>
                  <a:cubicBezTo>
                    <a:pt x="280" y="460"/>
                    <a:pt x="348" y="562"/>
                    <a:pt x="459" y="596"/>
                  </a:cubicBezTo>
                  <a:lnTo>
                    <a:pt x="493" y="596"/>
                  </a:lnTo>
                  <a:cubicBezTo>
                    <a:pt x="561" y="596"/>
                    <a:pt x="595" y="494"/>
                    <a:pt x="561" y="426"/>
                  </a:cubicBezTo>
                  <a:cubicBezTo>
                    <a:pt x="527" y="349"/>
                    <a:pt x="459" y="281"/>
                    <a:pt x="382" y="213"/>
                  </a:cubicBezTo>
                  <a:cubicBezTo>
                    <a:pt x="314" y="137"/>
                    <a:pt x="246" y="103"/>
                    <a:pt x="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7" name="Google Shape;1327;p32"/>
            <p:cNvSpPr/>
            <p:nvPr/>
          </p:nvSpPr>
          <p:spPr>
            <a:xfrm>
              <a:off x="1653098" y="3521577"/>
              <a:ext cx="20541" cy="16766"/>
            </a:xfrm>
            <a:custGeom>
              <a:avLst/>
              <a:gdLst/>
              <a:ahLst/>
              <a:cxnLst/>
              <a:rect l="l" t="t" r="r" b="b"/>
              <a:pathLst>
                <a:path w="604" h="493" extrusionOk="0">
                  <a:moveTo>
                    <a:pt x="178" y="0"/>
                  </a:moveTo>
                  <a:cubicBezTo>
                    <a:pt x="77" y="0"/>
                    <a:pt x="0" y="136"/>
                    <a:pt x="111" y="212"/>
                  </a:cubicBezTo>
                  <a:cubicBezTo>
                    <a:pt x="178" y="280"/>
                    <a:pt x="255" y="348"/>
                    <a:pt x="323" y="459"/>
                  </a:cubicBezTo>
                  <a:cubicBezTo>
                    <a:pt x="357" y="459"/>
                    <a:pt x="391" y="493"/>
                    <a:pt x="425" y="493"/>
                  </a:cubicBezTo>
                  <a:cubicBezTo>
                    <a:pt x="467" y="493"/>
                    <a:pt x="501" y="493"/>
                    <a:pt x="501" y="459"/>
                  </a:cubicBezTo>
                  <a:cubicBezTo>
                    <a:pt x="569" y="459"/>
                    <a:pt x="569" y="425"/>
                    <a:pt x="603" y="391"/>
                  </a:cubicBezTo>
                  <a:cubicBezTo>
                    <a:pt x="603" y="314"/>
                    <a:pt x="569" y="246"/>
                    <a:pt x="501" y="212"/>
                  </a:cubicBezTo>
                  <a:cubicBezTo>
                    <a:pt x="425" y="136"/>
                    <a:pt x="323" y="68"/>
                    <a:pt x="212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8" name="Google Shape;1328;p32"/>
            <p:cNvSpPr/>
            <p:nvPr/>
          </p:nvSpPr>
          <p:spPr>
            <a:xfrm>
              <a:off x="1579710" y="3492670"/>
              <a:ext cx="15643" cy="15643"/>
            </a:xfrm>
            <a:custGeom>
              <a:avLst/>
              <a:gdLst/>
              <a:ahLst/>
              <a:cxnLst/>
              <a:rect l="l" t="t" r="r" b="b"/>
              <a:pathLst>
                <a:path w="460" h="460" extrusionOk="0">
                  <a:moveTo>
                    <a:pt x="145" y="1"/>
                  </a:moveTo>
                  <a:cubicBezTo>
                    <a:pt x="77" y="1"/>
                    <a:pt x="0" y="102"/>
                    <a:pt x="34" y="136"/>
                  </a:cubicBezTo>
                  <a:cubicBezTo>
                    <a:pt x="111" y="247"/>
                    <a:pt x="213" y="459"/>
                    <a:pt x="357" y="459"/>
                  </a:cubicBezTo>
                  <a:lnTo>
                    <a:pt x="357" y="459"/>
                  </a:lnTo>
                  <a:cubicBezTo>
                    <a:pt x="425" y="459"/>
                    <a:pt x="459" y="391"/>
                    <a:pt x="459" y="315"/>
                  </a:cubicBezTo>
                  <a:cubicBezTo>
                    <a:pt x="425" y="247"/>
                    <a:pt x="391" y="247"/>
                    <a:pt x="323" y="179"/>
                  </a:cubicBezTo>
                  <a:cubicBezTo>
                    <a:pt x="289" y="136"/>
                    <a:pt x="247" y="102"/>
                    <a:pt x="213" y="35"/>
                  </a:cubicBezTo>
                  <a:cubicBezTo>
                    <a:pt x="179" y="35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9" name="Google Shape;1329;p32"/>
            <p:cNvSpPr/>
            <p:nvPr/>
          </p:nvSpPr>
          <p:spPr>
            <a:xfrm>
              <a:off x="1603957" y="3458867"/>
              <a:ext cx="20268" cy="16800"/>
            </a:xfrm>
            <a:custGeom>
              <a:avLst/>
              <a:gdLst/>
              <a:ahLst/>
              <a:cxnLst/>
              <a:rect l="l" t="t" r="r" b="b"/>
              <a:pathLst>
                <a:path w="596" h="494" extrusionOk="0">
                  <a:moveTo>
                    <a:pt x="137" y="1"/>
                  </a:moveTo>
                  <a:cubicBezTo>
                    <a:pt x="69" y="1"/>
                    <a:pt x="1" y="145"/>
                    <a:pt x="69" y="213"/>
                  </a:cubicBezTo>
                  <a:cubicBezTo>
                    <a:pt x="137" y="247"/>
                    <a:pt x="171" y="323"/>
                    <a:pt x="247" y="391"/>
                  </a:cubicBezTo>
                  <a:cubicBezTo>
                    <a:pt x="281" y="391"/>
                    <a:pt x="281" y="425"/>
                    <a:pt x="315" y="459"/>
                  </a:cubicBezTo>
                  <a:cubicBezTo>
                    <a:pt x="383" y="459"/>
                    <a:pt x="426" y="493"/>
                    <a:pt x="460" y="493"/>
                  </a:cubicBezTo>
                  <a:lnTo>
                    <a:pt x="494" y="493"/>
                  </a:lnTo>
                  <a:cubicBezTo>
                    <a:pt x="528" y="493"/>
                    <a:pt x="596" y="425"/>
                    <a:pt x="596" y="357"/>
                  </a:cubicBezTo>
                  <a:cubicBezTo>
                    <a:pt x="562" y="357"/>
                    <a:pt x="562" y="323"/>
                    <a:pt x="528" y="281"/>
                  </a:cubicBezTo>
                  <a:cubicBezTo>
                    <a:pt x="528" y="213"/>
                    <a:pt x="460" y="179"/>
                    <a:pt x="426" y="179"/>
                  </a:cubicBezTo>
                  <a:cubicBezTo>
                    <a:pt x="349" y="111"/>
                    <a:pt x="281" y="69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0" name="Google Shape;1330;p32"/>
            <p:cNvSpPr/>
            <p:nvPr/>
          </p:nvSpPr>
          <p:spPr>
            <a:xfrm>
              <a:off x="1556891" y="3431151"/>
              <a:ext cx="15643" cy="18228"/>
            </a:xfrm>
            <a:custGeom>
              <a:avLst/>
              <a:gdLst/>
              <a:ahLst/>
              <a:cxnLst/>
              <a:rect l="l" t="t" r="r" b="b"/>
              <a:pathLst>
                <a:path w="460" h="536" extrusionOk="0">
                  <a:moveTo>
                    <a:pt x="111" y="0"/>
                  </a:moveTo>
                  <a:cubicBezTo>
                    <a:pt x="34" y="0"/>
                    <a:pt x="0" y="77"/>
                    <a:pt x="34" y="145"/>
                  </a:cubicBezTo>
                  <a:cubicBezTo>
                    <a:pt x="111" y="213"/>
                    <a:pt x="179" y="247"/>
                    <a:pt x="213" y="323"/>
                  </a:cubicBezTo>
                  <a:cubicBezTo>
                    <a:pt x="281" y="391"/>
                    <a:pt x="323" y="459"/>
                    <a:pt x="357" y="535"/>
                  </a:cubicBezTo>
                  <a:lnTo>
                    <a:pt x="425" y="535"/>
                  </a:lnTo>
                  <a:cubicBezTo>
                    <a:pt x="459" y="535"/>
                    <a:pt x="459" y="535"/>
                    <a:pt x="459" y="501"/>
                  </a:cubicBezTo>
                  <a:cubicBezTo>
                    <a:pt x="459" y="391"/>
                    <a:pt x="391" y="323"/>
                    <a:pt x="357" y="247"/>
                  </a:cubicBezTo>
                  <a:cubicBezTo>
                    <a:pt x="281" y="145"/>
                    <a:pt x="213" y="111"/>
                    <a:pt x="145" y="34"/>
                  </a:cubicBezTo>
                  <a:cubicBezTo>
                    <a:pt x="145" y="0"/>
                    <a:pt x="111" y="0"/>
                    <a:pt x="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1" name="Google Shape;1331;p32"/>
            <p:cNvSpPr/>
            <p:nvPr/>
          </p:nvSpPr>
          <p:spPr>
            <a:xfrm>
              <a:off x="1695268" y="3685085"/>
              <a:ext cx="22853" cy="14453"/>
            </a:xfrm>
            <a:custGeom>
              <a:avLst/>
              <a:gdLst/>
              <a:ahLst/>
              <a:cxnLst/>
              <a:rect l="l" t="t" r="r" b="b"/>
              <a:pathLst>
                <a:path w="672" h="425" extrusionOk="0">
                  <a:moveTo>
                    <a:pt x="77" y="0"/>
                  </a:moveTo>
                  <a:cubicBezTo>
                    <a:pt x="34" y="0"/>
                    <a:pt x="0" y="43"/>
                    <a:pt x="34" y="77"/>
                  </a:cubicBezTo>
                  <a:cubicBezTo>
                    <a:pt x="77" y="179"/>
                    <a:pt x="213" y="255"/>
                    <a:pt x="289" y="289"/>
                  </a:cubicBezTo>
                  <a:cubicBezTo>
                    <a:pt x="391" y="357"/>
                    <a:pt x="459" y="425"/>
                    <a:pt x="570" y="425"/>
                  </a:cubicBezTo>
                  <a:lnTo>
                    <a:pt x="603" y="425"/>
                  </a:lnTo>
                  <a:cubicBezTo>
                    <a:pt x="671" y="425"/>
                    <a:pt x="671" y="357"/>
                    <a:pt x="671" y="323"/>
                  </a:cubicBezTo>
                  <a:cubicBezTo>
                    <a:pt x="603" y="212"/>
                    <a:pt x="502" y="145"/>
                    <a:pt x="391" y="111"/>
                  </a:cubicBezTo>
                  <a:cubicBezTo>
                    <a:pt x="323" y="77"/>
                    <a:pt x="213" y="0"/>
                    <a:pt x="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2" name="Google Shape;1332;p32"/>
            <p:cNvSpPr/>
            <p:nvPr/>
          </p:nvSpPr>
          <p:spPr>
            <a:xfrm>
              <a:off x="1726758" y="3655022"/>
              <a:ext cx="19078" cy="18228"/>
            </a:xfrm>
            <a:custGeom>
              <a:avLst/>
              <a:gdLst/>
              <a:ahLst/>
              <a:cxnLst/>
              <a:rect l="l" t="t" r="r" b="b"/>
              <a:pathLst>
                <a:path w="561" h="536" extrusionOk="0">
                  <a:moveTo>
                    <a:pt x="102" y="1"/>
                  </a:moveTo>
                  <a:cubicBezTo>
                    <a:pt x="34" y="1"/>
                    <a:pt x="0" y="35"/>
                    <a:pt x="0" y="77"/>
                  </a:cubicBezTo>
                  <a:cubicBezTo>
                    <a:pt x="0" y="179"/>
                    <a:pt x="68" y="323"/>
                    <a:pt x="136" y="391"/>
                  </a:cubicBezTo>
                  <a:cubicBezTo>
                    <a:pt x="136" y="391"/>
                    <a:pt x="136" y="425"/>
                    <a:pt x="170" y="425"/>
                  </a:cubicBezTo>
                  <a:cubicBezTo>
                    <a:pt x="213" y="459"/>
                    <a:pt x="247" y="459"/>
                    <a:pt x="281" y="502"/>
                  </a:cubicBezTo>
                  <a:cubicBezTo>
                    <a:pt x="315" y="536"/>
                    <a:pt x="349" y="536"/>
                    <a:pt x="425" y="536"/>
                  </a:cubicBezTo>
                  <a:lnTo>
                    <a:pt x="425" y="536"/>
                  </a:lnTo>
                  <a:cubicBezTo>
                    <a:pt x="493" y="536"/>
                    <a:pt x="561" y="459"/>
                    <a:pt x="493" y="391"/>
                  </a:cubicBezTo>
                  <a:cubicBezTo>
                    <a:pt x="493" y="357"/>
                    <a:pt x="459" y="357"/>
                    <a:pt x="459" y="323"/>
                  </a:cubicBezTo>
                  <a:lnTo>
                    <a:pt x="425" y="323"/>
                  </a:lnTo>
                  <a:lnTo>
                    <a:pt x="425" y="323"/>
                  </a:lnTo>
                  <a:lnTo>
                    <a:pt x="425" y="323"/>
                  </a:lnTo>
                  <a:cubicBezTo>
                    <a:pt x="425" y="289"/>
                    <a:pt x="425" y="247"/>
                    <a:pt x="383" y="247"/>
                  </a:cubicBezTo>
                  <a:cubicBezTo>
                    <a:pt x="349" y="213"/>
                    <a:pt x="349" y="213"/>
                    <a:pt x="315" y="213"/>
                  </a:cubicBezTo>
                  <a:cubicBezTo>
                    <a:pt x="281" y="145"/>
                    <a:pt x="213" y="77"/>
                    <a:pt x="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3" name="Google Shape;1333;p32"/>
            <p:cNvSpPr/>
            <p:nvPr/>
          </p:nvSpPr>
          <p:spPr>
            <a:xfrm>
              <a:off x="1718087" y="3727254"/>
              <a:ext cx="24315" cy="21697"/>
            </a:xfrm>
            <a:custGeom>
              <a:avLst/>
              <a:gdLst/>
              <a:ahLst/>
              <a:cxnLst/>
              <a:rect l="l" t="t" r="r" b="b"/>
              <a:pathLst>
                <a:path w="715" h="638" extrusionOk="0">
                  <a:moveTo>
                    <a:pt x="179" y="0"/>
                  </a:moveTo>
                  <a:cubicBezTo>
                    <a:pt x="77" y="0"/>
                    <a:pt x="0" y="111"/>
                    <a:pt x="111" y="213"/>
                  </a:cubicBezTo>
                  <a:cubicBezTo>
                    <a:pt x="179" y="289"/>
                    <a:pt x="255" y="391"/>
                    <a:pt x="323" y="459"/>
                  </a:cubicBezTo>
                  <a:cubicBezTo>
                    <a:pt x="391" y="536"/>
                    <a:pt x="502" y="637"/>
                    <a:pt x="604" y="637"/>
                  </a:cubicBezTo>
                  <a:lnTo>
                    <a:pt x="604" y="637"/>
                  </a:lnTo>
                  <a:cubicBezTo>
                    <a:pt x="680" y="637"/>
                    <a:pt x="714" y="570"/>
                    <a:pt x="714" y="536"/>
                  </a:cubicBezTo>
                  <a:cubicBezTo>
                    <a:pt x="714" y="391"/>
                    <a:pt x="604" y="323"/>
                    <a:pt x="536" y="247"/>
                  </a:cubicBezTo>
                  <a:cubicBezTo>
                    <a:pt x="425" y="179"/>
                    <a:pt x="357" y="111"/>
                    <a:pt x="255" y="34"/>
                  </a:cubicBezTo>
                  <a:cubicBezTo>
                    <a:pt x="255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4" name="Google Shape;1334;p32"/>
            <p:cNvSpPr/>
            <p:nvPr/>
          </p:nvSpPr>
          <p:spPr>
            <a:xfrm>
              <a:off x="1642386" y="3349397"/>
              <a:ext cx="28940" cy="16766"/>
            </a:xfrm>
            <a:custGeom>
              <a:avLst/>
              <a:gdLst/>
              <a:ahLst/>
              <a:cxnLst/>
              <a:rect l="l" t="t" r="r" b="b"/>
              <a:pathLst>
                <a:path w="851" h="493" extrusionOk="0">
                  <a:moveTo>
                    <a:pt x="145" y="0"/>
                  </a:moveTo>
                  <a:cubicBezTo>
                    <a:pt x="69" y="0"/>
                    <a:pt x="1" y="68"/>
                    <a:pt x="69" y="145"/>
                  </a:cubicBezTo>
                  <a:cubicBezTo>
                    <a:pt x="247" y="280"/>
                    <a:pt x="460" y="493"/>
                    <a:pt x="740" y="493"/>
                  </a:cubicBezTo>
                  <a:lnTo>
                    <a:pt x="740" y="493"/>
                  </a:lnTo>
                  <a:cubicBezTo>
                    <a:pt x="816" y="493"/>
                    <a:pt x="850" y="425"/>
                    <a:pt x="816" y="391"/>
                  </a:cubicBezTo>
                  <a:cubicBezTo>
                    <a:pt x="638" y="212"/>
                    <a:pt x="392" y="102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5" name="Google Shape;1335;p32"/>
            <p:cNvSpPr/>
            <p:nvPr/>
          </p:nvSpPr>
          <p:spPr>
            <a:xfrm>
              <a:off x="1695268" y="3360075"/>
              <a:ext cx="27750" cy="19384"/>
            </a:xfrm>
            <a:custGeom>
              <a:avLst/>
              <a:gdLst/>
              <a:ahLst/>
              <a:cxnLst/>
              <a:rect l="l" t="t" r="r" b="b"/>
              <a:pathLst>
                <a:path w="816" h="570" extrusionOk="0">
                  <a:moveTo>
                    <a:pt x="145" y="0"/>
                  </a:moveTo>
                  <a:cubicBezTo>
                    <a:pt x="34" y="0"/>
                    <a:pt x="0" y="145"/>
                    <a:pt x="77" y="213"/>
                  </a:cubicBezTo>
                  <a:cubicBezTo>
                    <a:pt x="179" y="289"/>
                    <a:pt x="247" y="323"/>
                    <a:pt x="323" y="391"/>
                  </a:cubicBezTo>
                  <a:cubicBezTo>
                    <a:pt x="425" y="468"/>
                    <a:pt x="502" y="502"/>
                    <a:pt x="603" y="536"/>
                  </a:cubicBezTo>
                  <a:lnTo>
                    <a:pt x="637" y="570"/>
                  </a:lnTo>
                  <a:cubicBezTo>
                    <a:pt x="748" y="570"/>
                    <a:pt x="816" y="391"/>
                    <a:pt x="714" y="323"/>
                  </a:cubicBezTo>
                  <a:cubicBezTo>
                    <a:pt x="637" y="289"/>
                    <a:pt x="570" y="213"/>
                    <a:pt x="459" y="145"/>
                  </a:cubicBezTo>
                  <a:cubicBezTo>
                    <a:pt x="391" y="111"/>
                    <a:pt x="289" y="77"/>
                    <a:pt x="213" y="43"/>
                  </a:cubicBezTo>
                  <a:cubicBezTo>
                    <a:pt x="179" y="0"/>
                    <a:pt x="179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6" name="Google Shape;1336;p32"/>
            <p:cNvSpPr/>
            <p:nvPr/>
          </p:nvSpPr>
          <p:spPr>
            <a:xfrm>
              <a:off x="1699008" y="3156710"/>
              <a:ext cx="26322" cy="14453"/>
            </a:xfrm>
            <a:custGeom>
              <a:avLst/>
              <a:gdLst/>
              <a:ahLst/>
              <a:cxnLst/>
              <a:rect l="l" t="t" r="r" b="b"/>
              <a:pathLst>
                <a:path w="774" h="425" extrusionOk="0">
                  <a:moveTo>
                    <a:pt x="103" y="0"/>
                  </a:moveTo>
                  <a:cubicBezTo>
                    <a:pt x="35" y="0"/>
                    <a:pt x="1" y="110"/>
                    <a:pt x="69" y="144"/>
                  </a:cubicBezTo>
                  <a:cubicBezTo>
                    <a:pt x="179" y="178"/>
                    <a:pt x="281" y="246"/>
                    <a:pt x="392" y="323"/>
                  </a:cubicBezTo>
                  <a:cubicBezTo>
                    <a:pt x="493" y="357"/>
                    <a:pt x="561" y="425"/>
                    <a:pt x="672" y="425"/>
                  </a:cubicBezTo>
                  <a:lnTo>
                    <a:pt x="706" y="425"/>
                  </a:lnTo>
                  <a:cubicBezTo>
                    <a:pt x="774" y="425"/>
                    <a:pt x="774" y="357"/>
                    <a:pt x="740" y="323"/>
                  </a:cubicBezTo>
                  <a:cubicBezTo>
                    <a:pt x="706" y="212"/>
                    <a:pt x="561" y="178"/>
                    <a:pt x="493" y="144"/>
                  </a:cubicBezTo>
                  <a:cubicBezTo>
                    <a:pt x="349" y="110"/>
                    <a:pt x="247" y="77"/>
                    <a:pt x="103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7" name="Google Shape;1337;p32"/>
            <p:cNvSpPr/>
            <p:nvPr/>
          </p:nvSpPr>
          <p:spPr>
            <a:xfrm>
              <a:off x="1708564" y="3139945"/>
              <a:ext cx="33837" cy="14487"/>
            </a:xfrm>
            <a:custGeom>
              <a:avLst/>
              <a:gdLst/>
              <a:ahLst/>
              <a:cxnLst/>
              <a:rect l="l" t="t" r="r" b="b"/>
              <a:pathLst>
                <a:path w="995" h="426" extrusionOk="0">
                  <a:moveTo>
                    <a:pt x="145" y="0"/>
                  </a:moveTo>
                  <a:cubicBezTo>
                    <a:pt x="68" y="0"/>
                    <a:pt x="0" y="145"/>
                    <a:pt x="111" y="179"/>
                  </a:cubicBezTo>
                  <a:cubicBezTo>
                    <a:pt x="212" y="247"/>
                    <a:pt x="323" y="315"/>
                    <a:pt x="459" y="357"/>
                  </a:cubicBezTo>
                  <a:cubicBezTo>
                    <a:pt x="535" y="391"/>
                    <a:pt x="637" y="425"/>
                    <a:pt x="748" y="425"/>
                  </a:cubicBezTo>
                  <a:lnTo>
                    <a:pt x="850" y="425"/>
                  </a:lnTo>
                  <a:cubicBezTo>
                    <a:pt x="918" y="391"/>
                    <a:pt x="994" y="247"/>
                    <a:pt x="884" y="179"/>
                  </a:cubicBezTo>
                  <a:cubicBezTo>
                    <a:pt x="816" y="102"/>
                    <a:pt x="671" y="102"/>
                    <a:pt x="569" y="68"/>
                  </a:cubicBezTo>
                  <a:cubicBezTo>
                    <a:pt x="425" y="34"/>
                    <a:pt x="280" y="34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8" name="Google Shape;1338;p32"/>
            <p:cNvSpPr/>
            <p:nvPr/>
          </p:nvSpPr>
          <p:spPr>
            <a:xfrm>
              <a:off x="1606270" y="3107297"/>
              <a:ext cx="22887" cy="15916"/>
            </a:xfrm>
            <a:custGeom>
              <a:avLst/>
              <a:gdLst/>
              <a:ahLst/>
              <a:cxnLst/>
              <a:rect l="l" t="t" r="r" b="b"/>
              <a:pathLst>
                <a:path w="673" h="468" extrusionOk="0">
                  <a:moveTo>
                    <a:pt x="103" y="0"/>
                  </a:moveTo>
                  <a:cubicBezTo>
                    <a:pt x="35" y="0"/>
                    <a:pt x="1" y="111"/>
                    <a:pt x="69" y="179"/>
                  </a:cubicBezTo>
                  <a:cubicBezTo>
                    <a:pt x="145" y="213"/>
                    <a:pt x="247" y="289"/>
                    <a:pt x="315" y="357"/>
                  </a:cubicBezTo>
                  <a:cubicBezTo>
                    <a:pt x="392" y="391"/>
                    <a:pt x="460" y="468"/>
                    <a:pt x="570" y="468"/>
                  </a:cubicBezTo>
                  <a:lnTo>
                    <a:pt x="570" y="468"/>
                  </a:lnTo>
                  <a:cubicBezTo>
                    <a:pt x="638" y="468"/>
                    <a:pt x="672" y="391"/>
                    <a:pt x="672" y="323"/>
                  </a:cubicBezTo>
                  <a:cubicBezTo>
                    <a:pt x="604" y="255"/>
                    <a:pt x="494" y="179"/>
                    <a:pt x="426" y="145"/>
                  </a:cubicBezTo>
                  <a:cubicBezTo>
                    <a:pt x="358" y="111"/>
                    <a:pt x="247" y="77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9" name="Google Shape;1339;p32"/>
            <p:cNvSpPr/>
            <p:nvPr/>
          </p:nvSpPr>
          <p:spPr>
            <a:xfrm>
              <a:off x="1605114" y="3079853"/>
              <a:ext cx="25200" cy="11869"/>
            </a:xfrm>
            <a:custGeom>
              <a:avLst/>
              <a:gdLst/>
              <a:ahLst/>
              <a:cxnLst/>
              <a:rect l="l" t="t" r="r" b="b"/>
              <a:pathLst>
                <a:path w="741" h="349" extrusionOk="0">
                  <a:moveTo>
                    <a:pt x="137" y="0"/>
                  </a:moveTo>
                  <a:cubicBezTo>
                    <a:pt x="35" y="0"/>
                    <a:pt x="1" y="102"/>
                    <a:pt x="69" y="136"/>
                  </a:cubicBezTo>
                  <a:cubicBezTo>
                    <a:pt x="179" y="213"/>
                    <a:pt x="281" y="247"/>
                    <a:pt x="392" y="315"/>
                  </a:cubicBezTo>
                  <a:cubicBezTo>
                    <a:pt x="460" y="349"/>
                    <a:pt x="528" y="349"/>
                    <a:pt x="562" y="349"/>
                  </a:cubicBezTo>
                  <a:cubicBezTo>
                    <a:pt x="604" y="349"/>
                    <a:pt x="638" y="349"/>
                    <a:pt x="706" y="315"/>
                  </a:cubicBezTo>
                  <a:cubicBezTo>
                    <a:pt x="706" y="315"/>
                    <a:pt x="740" y="281"/>
                    <a:pt x="706" y="247"/>
                  </a:cubicBezTo>
                  <a:cubicBezTo>
                    <a:pt x="672" y="170"/>
                    <a:pt x="604" y="102"/>
                    <a:pt x="494" y="102"/>
                  </a:cubicBezTo>
                  <a:cubicBezTo>
                    <a:pt x="392" y="68"/>
                    <a:pt x="281" y="34"/>
                    <a:pt x="1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0" name="Google Shape;1340;p32"/>
            <p:cNvSpPr/>
            <p:nvPr/>
          </p:nvSpPr>
          <p:spPr>
            <a:xfrm>
              <a:off x="1526828" y="3058191"/>
              <a:ext cx="31253" cy="14487"/>
            </a:xfrm>
            <a:custGeom>
              <a:avLst/>
              <a:gdLst/>
              <a:ahLst/>
              <a:cxnLst/>
              <a:rect l="l" t="t" r="r" b="b"/>
              <a:pathLst>
                <a:path w="919" h="426" extrusionOk="0">
                  <a:moveTo>
                    <a:pt x="145" y="0"/>
                  </a:moveTo>
                  <a:cubicBezTo>
                    <a:pt x="1" y="0"/>
                    <a:pt x="1" y="170"/>
                    <a:pt x="103" y="213"/>
                  </a:cubicBezTo>
                  <a:cubicBezTo>
                    <a:pt x="213" y="247"/>
                    <a:pt x="315" y="281"/>
                    <a:pt x="460" y="315"/>
                  </a:cubicBezTo>
                  <a:cubicBezTo>
                    <a:pt x="528" y="349"/>
                    <a:pt x="638" y="425"/>
                    <a:pt x="740" y="425"/>
                  </a:cubicBezTo>
                  <a:lnTo>
                    <a:pt x="740" y="425"/>
                  </a:lnTo>
                  <a:cubicBezTo>
                    <a:pt x="850" y="425"/>
                    <a:pt x="918" y="315"/>
                    <a:pt x="850" y="247"/>
                  </a:cubicBezTo>
                  <a:cubicBezTo>
                    <a:pt x="782" y="136"/>
                    <a:pt x="672" y="102"/>
                    <a:pt x="528" y="68"/>
                  </a:cubicBezTo>
                  <a:cubicBezTo>
                    <a:pt x="392" y="34"/>
                    <a:pt x="281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1" name="Google Shape;1341;p32"/>
            <p:cNvSpPr/>
            <p:nvPr/>
          </p:nvSpPr>
          <p:spPr>
            <a:xfrm>
              <a:off x="1511253" y="3079853"/>
              <a:ext cx="27750" cy="13025"/>
            </a:xfrm>
            <a:custGeom>
              <a:avLst/>
              <a:gdLst/>
              <a:ahLst/>
              <a:cxnLst/>
              <a:rect l="l" t="t" r="r" b="b"/>
              <a:pathLst>
                <a:path w="816" h="383" extrusionOk="0">
                  <a:moveTo>
                    <a:pt x="102" y="0"/>
                  </a:moveTo>
                  <a:cubicBezTo>
                    <a:pt x="34" y="0"/>
                    <a:pt x="0" y="102"/>
                    <a:pt x="68" y="136"/>
                  </a:cubicBezTo>
                  <a:cubicBezTo>
                    <a:pt x="246" y="247"/>
                    <a:pt x="493" y="383"/>
                    <a:pt x="705" y="383"/>
                  </a:cubicBezTo>
                  <a:lnTo>
                    <a:pt x="739" y="383"/>
                  </a:lnTo>
                  <a:cubicBezTo>
                    <a:pt x="773" y="383"/>
                    <a:pt x="816" y="315"/>
                    <a:pt x="773" y="281"/>
                  </a:cubicBezTo>
                  <a:cubicBezTo>
                    <a:pt x="603" y="136"/>
                    <a:pt x="314" y="68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2" name="Google Shape;1342;p32"/>
            <p:cNvSpPr/>
            <p:nvPr/>
          </p:nvSpPr>
          <p:spPr>
            <a:xfrm>
              <a:off x="1781919" y="3189323"/>
              <a:ext cx="25472" cy="15643"/>
            </a:xfrm>
            <a:custGeom>
              <a:avLst/>
              <a:gdLst/>
              <a:ahLst/>
              <a:cxnLst/>
              <a:rect l="l" t="t" r="r" b="b"/>
              <a:pathLst>
                <a:path w="749" h="460" extrusionOk="0">
                  <a:moveTo>
                    <a:pt x="111" y="1"/>
                  </a:moveTo>
                  <a:cubicBezTo>
                    <a:pt x="35" y="1"/>
                    <a:pt x="1" y="69"/>
                    <a:pt x="35" y="103"/>
                  </a:cubicBezTo>
                  <a:cubicBezTo>
                    <a:pt x="111" y="213"/>
                    <a:pt x="179" y="281"/>
                    <a:pt x="290" y="349"/>
                  </a:cubicBezTo>
                  <a:cubicBezTo>
                    <a:pt x="324" y="392"/>
                    <a:pt x="392" y="392"/>
                    <a:pt x="426" y="426"/>
                  </a:cubicBezTo>
                  <a:cubicBezTo>
                    <a:pt x="460" y="460"/>
                    <a:pt x="502" y="460"/>
                    <a:pt x="536" y="460"/>
                  </a:cubicBezTo>
                  <a:lnTo>
                    <a:pt x="570" y="460"/>
                  </a:lnTo>
                  <a:lnTo>
                    <a:pt x="604" y="460"/>
                  </a:lnTo>
                  <a:lnTo>
                    <a:pt x="604" y="460"/>
                  </a:lnTo>
                  <a:cubicBezTo>
                    <a:pt x="714" y="460"/>
                    <a:pt x="748" y="315"/>
                    <a:pt x="672" y="281"/>
                  </a:cubicBezTo>
                  <a:cubicBezTo>
                    <a:pt x="604" y="247"/>
                    <a:pt x="604" y="213"/>
                    <a:pt x="536" y="179"/>
                  </a:cubicBezTo>
                  <a:cubicBezTo>
                    <a:pt x="502" y="179"/>
                    <a:pt x="426" y="137"/>
                    <a:pt x="392" y="137"/>
                  </a:cubicBezTo>
                  <a:cubicBezTo>
                    <a:pt x="324" y="69"/>
                    <a:pt x="213" y="35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3" name="Google Shape;1343;p32"/>
            <p:cNvSpPr/>
            <p:nvPr/>
          </p:nvSpPr>
          <p:spPr>
            <a:xfrm>
              <a:off x="1820653" y="3168817"/>
              <a:ext cx="22853" cy="13331"/>
            </a:xfrm>
            <a:custGeom>
              <a:avLst/>
              <a:gdLst/>
              <a:ahLst/>
              <a:cxnLst/>
              <a:rect l="l" t="t" r="r" b="b"/>
              <a:pathLst>
                <a:path w="672" h="392" extrusionOk="0">
                  <a:moveTo>
                    <a:pt x="170" y="1"/>
                  </a:moveTo>
                  <a:lnTo>
                    <a:pt x="136" y="1"/>
                  </a:lnTo>
                  <a:cubicBezTo>
                    <a:pt x="34" y="1"/>
                    <a:pt x="0" y="179"/>
                    <a:pt x="136" y="213"/>
                  </a:cubicBezTo>
                  <a:cubicBezTo>
                    <a:pt x="246" y="247"/>
                    <a:pt x="348" y="281"/>
                    <a:pt x="459" y="358"/>
                  </a:cubicBezTo>
                  <a:cubicBezTo>
                    <a:pt x="459" y="358"/>
                    <a:pt x="493" y="392"/>
                    <a:pt x="527" y="392"/>
                  </a:cubicBezTo>
                  <a:cubicBezTo>
                    <a:pt x="561" y="392"/>
                    <a:pt x="561" y="358"/>
                    <a:pt x="595" y="358"/>
                  </a:cubicBezTo>
                  <a:cubicBezTo>
                    <a:pt x="637" y="315"/>
                    <a:pt x="671" y="281"/>
                    <a:pt x="671" y="213"/>
                  </a:cubicBezTo>
                  <a:cubicBezTo>
                    <a:pt x="671" y="179"/>
                    <a:pt x="637" y="103"/>
                    <a:pt x="595" y="103"/>
                  </a:cubicBezTo>
                  <a:cubicBezTo>
                    <a:pt x="459" y="35"/>
                    <a:pt x="314" y="1"/>
                    <a:pt x="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4" name="Google Shape;1344;p32"/>
            <p:cNvSpPr/>
            <p:nvPr/>
          </p:nvSpPr>
          <p:spPr>
            <a:xfrm>
              <a:off x="1874657" y="3166504"/>
              <a:ext cx="18228" cy="11903"/>
            </a:xfrm>
            <a:custGeom>
              <a:avLst/>
              <a:gdLst/>
              <a:ahLst/>
              <a:cxnLst/>
              <a:rect l="l" t="t" r="r" b="b"/>
              <a:pathLst>
                <a:path w="536" h="350" extrusionOk="0">
                  <a:moveTo>
                    <a:pt x="145" y="1"/>
                  </a:moveTo>
                  <a:cubicBezTo>
                    <a:pt x="35" y="1"/>
                    <a:pt x="1" y="137"/>
                    <a:pt x="69" y="213"/>
                  </a:cubicBezTo>
                  <a:cubicBezTo>
                    <a:pt x="179" y="247"/>
                    <a:pt x="281" y="349"/>
                    <a:pt x="357" y="349"/>
                  </a:cubicBezTo>
                  <a:cubicBezTo>
                    <a:pt x="391" y="349"/>
                    <a:pt x="391" y="349"/>
                    <a:pt x="425" y="315"/>
                  </a:cubicBezTo>
                  <a:cubicBezTo>
                    <a:pt x="459" y="315"/>
                    <a:pt x="536" y="247"/>
                    <a:pt x="493" y="213"/>
                  </a:cubicBezTo>
                  <a:cubicBezTo>
                    <a:pt x="459" y="103"/>
                    <a:pt x="425" y="103"/>
                    <a:pt x="357" y="69"/>
                  </a:cubicBezTo>
                  <a:cubicBezTo>
                    <a:pt x="281" y="35"/>
                    <a:pt x="213" y="35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5" name="Google Shape;1345;p32"/>
            <p:cNvSpPr/>
            <p:nvPr/>
          </p:nvSpPr>
          <p:spPr>
            <a:xfrm>
              <a:off x="1874657" y="3209864"/>
              <a:ext cx="32681" cy="15609"/>
            </a:xfrm>
            <a:custGeom>
              <a:avLst/>
              <a:gdLst/>
              <a:ahLst/>
              <a:cxnLst/>
              <a:rect l="l" t="t" r="r" b="b"/>
              <a:pathLst>
                <a:path w="961" h="459" extrusionOk="0">
                  <a:moveTo>
                    <a:pt x="35" y="0"/>
                  </a:moveTo>
                  <a:cubicBezTo>
                    <a:pt x="1" y="0"/>
                    <a:pt x="1" y="34"/>
                    <a:pt x="1" y="34"/>
                  </a:cubicBezTo>
                  <a:cubicBezTo>
                    <a:pt x="111" y="136"/>
                    <a:pt x="281" y="212"/>
                    <a:pt x="391" y="280"/>
                  </a:cubicBezTo>
                  <a:cubicBezTo>
                    <a:pt x="536" y="348"/>
                    <a:pt x="672" y="459"/>
                    <a:pt x="816" y="459"/>
                  </a:cubicBezTo>
                  <a:lnTo>
                    <a:pt x="816" y="459"/>
                  </a:lnTo>
                  <a:cubicBezTo>
                    <a:pt x="884" y="459"/>
                    <a:pt x="961" y="348"/>
                    <a:pt x="884" y="314"/>
                  </a:cubicBezTo>
                  <a:cubicBezTo>
                    <a:pt x="782" y="212"/>
                    <a:pt x="604" y="170"/>
                    <a:pt x="493" y="102"/>
                  </a:cubicBezTo>
                  <a:cubicBezTo>
                    <a:pt x="323" y="68"/>
                    <a:pt x="179" y="0"/>
                    <a:pt x="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6" name="Google Shape;1346;p32"/>
            <p:cNvSpPr/>
            <p:nvPr/>
          </p:nvSpPr>
          <p:spPr>
            <a:xfrm>
              <a:off x="1860204" y="3234996"/>
              <a:ext cx="31253" cy="16766"/>
            </a:xfrm>
            <a:custGeom>
              <a:avLst/>
              <a:gdLst/>
              <a:ahLst/>
              <a:cxnLst/>
              <a:rect l="l" t="t" r="r" b="b"/>
              <a:pathLst>
                <a:path w="919" h="493" extrusionOk="0">
                  <a:moveTo>
                    <a:pt x="179" y="0"/>
                  </a:moveTo>
                  <a:cubicBezTo>
                    <a:pt x="69" y="0"/>
                    <a:pt x="1" y="145"/>
                    <a:pt x="111" y="213"/>
                  </a:cubicBezTo>
                  <a:cubicBezTo>
                    <a:pt x="213" y="280"/>
                    <a:pt x="324" y="323"/>
                    <a:pt x="426" y="391"/>
                  </a:cubicBezTo>
                  <a:cubicBezTo>
                    <a:pt x="536" y="425"/>
                    <a:pt x="604" y="493"/>
                    <a:pt x="706" y="493"/>
                  </a:cubicBezTo>
                  <a:cubicBezTo>
                    <a:pt x="748" y="493"/>
                    <a:pt x="748" y="493"/>
                    <a:pt x="782" y="459"/>
                  </a:cubicBezTo>
                  <a:cubicBezTo>
                    <a:pt x="850" y="459"/>
                    <a:pt x="918" y="357"/>
                    <a:pt x="850" y="247"/>
                  </a:cubicBezTo>
                  <a:cubicBezTo>
                    <a:pt x="782" y="145"/>
                    <a:pt x="672" y="145"/>
                    <a:pt x="570" y="111"/>
                  </a:cubicBezTo>
                  <a:cubicBezTo>
                    <a:pt x="426" y="68"/>
                    <a:pt x="324" y="34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7" name="Google Shape;1347;p32"/>
            <p:cNvSpPr/>
            <p:nvPr/>
          </p:nvSpPr>
          <p:spPr>
            <a:xfrm>
              <a:off x="1955255" y="3406019"/>
              <a:ext cx="34994" cy="15609"/>
            </a:xfrm>
            <a:custGeom>
              <a:avLst/>
              <a:gdLst/>
              <a:ahLst/>
              <a:cxnLst/>
              <a:rect l="l" t="t" r="r" b="b"/>
              <a:pathLst>
                <a:path w="1029" h="459" extrusionOk="0">
                  <a:moveTo>
                    <a:pt x="145" y="0"/>
                  </a:moveTo>
                  <a:cubicBezTo>
                    <a:pt x="77" y="0"/>
                    <a:pt x="1" y="102"/>
                    <a:pt x="111" y="178"/>
                  </a:cubicBezTo>
                  <a:cubicBezTo>
                    <a:pt x="324" y="314"/>
                    <a:pt x="570" y="425"/>
                    <a:pt x="816" y="459"/>
                  </a:cubicBezTo>
                  <a:lnTo>
                    <a:pt x="850" y="459"/>
                  </a:lnTo>
                  <a:cubicBezTo>
                    <a:pt x="1029" y="459"/>
                    <a:pt x="995" y="212"/>
                    <a:pt x="850" y="136"/>
                  </a:cubicBezTo>
                  <a:cubicBezTo>
                    <a:pt x="638" y="68"/>
                    <a:pt x="391" y="34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8" name="Google Shape;1348;p32"/>
            <p:cNvSpPr/>
            <p:nvPr/>
          </p:nvSpPr>
          <p:spPr>
            <a:xfrm>
              <a:off x="1973449" y="3374528"/>
              <a:ext cx="36150" cy="12141"/>
            </a:xfrm>
            <a:custGeom>
              <a:avLst/>
              <a:gdLst/>
              <a:ahLst/>
              <a:cxnLst/>
              <a:rect l="l" t="t" r="r" b="b"/>
              <a:pathLst>
                <a:path w="1063" h="357" extrusionOk="0">
                  <a:moveTo>
                    <a:pt x="179" y="0"/>
                  </a:moveTo>
                  <a:cubicBezTo>
                    <a:pt x="69" y="0"/>
                    <a:pt x="1" y="145"/>
                    <a:pt x="137" y="179"/>
                  </a:cubicBezTo>
                  <a:cubicBezTo>
                    <a:pt x="281" y="213"/>
                    <a:pt x="426" y="255"/>
                    <a:pt x="562" y="323"/>
                  </a:cubicBezTo>
                  <a:cubicBezTo>
                    <a:pt x="638" y="323"/>
                    <a:pt x="740" y="357"/>
                    <a:pt x="850" y="357"/>
                  </a:cubicBezTo>
                  <a:lnTo>
                    <a:pt x="918" y="357"/>
                  </a:lnTo>
                  <a:cubicBezTo>
                    <a:pt x="1063" y="323"/>
                    <a:pt x="1063" y="179"/>
                    <a:pt x="952" y="111"/>
                  </a:cubicBezTo>
                  <a:cubicBezTo>
                    <a:pt x="850" y="43"/>
                    <a:pt x="740" y="43"/>
                    <a:pt x="604" y="43"/>
                  </a:cubicBezTo>
                  <a:cubicBezTo>
                    <a:pt x="494" y="0"/>
                    <a:pt x="315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9" name="Google Shape;1349;p32"/>
            <p:cNvSpPr/>
            <p:nvPr/>
          </p:nvSpPr>
          <p:spPr>
            <a:xfrm>
              <a:off x="1949202" y="3338412"/>
              <a:ext cx="31525" cy="12175"/>
            </a:xfrm>
            <a:custGeom>
              <a:avLst/>
              <a:gdLst/>
              <a:ahLst/>
              <a:cxnLst/>
              <a:rect l="l" t="t" r="r" b="b"/>
              <a:pathLst>
                <a:path w="927" h="358" extrusionOk="0">
                  <a:moveTo>
                    <a:pt x="502" y="0"/>
                  </a:moveTo>
                  <a:cubicBezTo>
                    <a:pt x="357" y="0"/>
                    <a:pt x="255" y="43"/>
                    <a:pt x="145" y="43"/>
                  </a:cubicBezTo>
                  <a:cubicBezTo>
                    <a:pt x="0" y="77"/>
                    <a:pt x="43" y="289"/>
                    <a:pt x="179" y="289"/>
                  </a:cubicBezTo>
                  <a:cubicBezTo>
                    <a:pt x="289" y="289"/>
                    <a:pt x="391" y="323"/>
                    <a:pt x="502" y="323"/>
                  </a:cubicBezTo>
                  <a:cubicBezTo>
                    <a:pt x="569" y="357"/>
                    <a:pt x="637" y="357"/>
                    <a:pt x="714" y="357"/>
                  </a:cubicBezTo>
                  <a:lnTo>
                    <a:pt x="850" y="357"/>
                  </a:lnTo>
                  <a:cubicBezTo>
                    <a:pt x="892" y="323"/>
                    <a:pt x="926" y="213"/>
                    <a:pt x="892" y="145"/>
                  </a:cubicBezTo>
                  <a:cubicBezTo>
                    <a:pt x="816" y="43"/>
                    <a:pt x="637" y="0"/>
                    <a:pt x="5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0" name="Google Shape;1350;p32"/>
            <p:cNvSpPr/>
            <p:nvPr/>
          </p:nvSpPr>
          <p:spPr>
            <a:xfrm>
              <a:off x="1931280" y="3292774"/>
              <a:ext cx="31253" cy="10984"/>
            </a:xfrm>
            <a:custGeom>
              <a:avLst/>
              <a:gdLst/>
              <a:ahLst/>
              <a:cxnLst/>
              <a:rect l="l" t="t" r="r" b="b"/>
              <a:pathLst>
                <a:path w="919" h="323" extrusionOk="0">
                  <a:moveTo>
                    <a:pt x="357" y="0"/>
                  </a:moveTo>
                  <a:cubicBezTo>
                    <a:pt x="281" y="0"/>
                    <a:pt x="213" y="34"/>
                    <a:pt x="145" y="34"/>
                  </a:cubicBezTo>
                  <a:cubicBezTo>
                    <a:pt x="1" y="34"/>
                    <a:pt x="35" y="246"/>
                    <a:pt x="145" y="280"/>
                  </a:cubicBezTo>
                  <a:cubicBezTo>
                    <a:pt x="247" y="280"/>
                    <a:pt x="357" y="280"/>
                    <a:pt x="459" y="323"/>
                  </a:cubicBezTo>
                  <a:lnTo>
                    <a:pt x="570" y="323"/>
                  </a:lnTo>
                  <a:cubicBezTo>
                    <a:pt x="638" y="323"/>
                    <a:pt x="706" y="323"/>
                    <a:pt x="782" y="280"/>
                  </a:cubicBezTo>
                  <a:cubicBezTo>
                    <a:pt x="918" y="280"/>
                    <a:pt x="884" y="111"/>
                    <a:pt x="782" y="68"/>
                  </a:cubicBezTo>
                  <a:cubicBezTo>
                    <a:pt x="672" y="34"/>
                    <a:pt x="493" y="0"/>
                    <a:pt x="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1" name="Google Shape;1351;p32"/>
            <p:cNvSpPr/>
            <p:nvPr/>
          </p:nvSpPr>
          <p:spPr>
            <a:xfrm>
              <a:off x="1999737" y="3278321"/>
              <a:ext cx="32681" cy="12175"/>
            </a:xfrm>
            <a:custGeom>
              <a:avLst/>
              <a:gdLst/>
              <a:ahLst/>
              <a:cxnLst/>
              <a:rect l="l" t="t" r="r" b="b"/>
              <a:pathLst>
                <a:path w="961" h="358" extrusionOk="0">
                  <a:moveTo>
                    <a:pt x="77" y="0"/>
                  </a:moveTo>
                  <a:cubicBezTo>
                    <a:pt x="1" y="0"/>
                    <a:pt x="1" y="145"/>
                    <a:pt x="77" y="145"/>
                  </a:cubicBezTo>
                  <a:cubicBezTo>
                    <a:pt x="290" y="247"/>
                    <a:pt x="536" y="357"/>
                    <a:pt x="782" y="357"/>
                  </a:cubicBezTo>
                  <a:lnTo>
                    <a:pt x="893" y="357"/>
                  </a:lnTo>
                  <a:cubicBezTo>
                    <a:pt x="961" y="357"/>
                    <a:pt x="961" y="247"/>
                    <a:pt x="893" y="213"/>
                  </a:cubicBezTo>
                  <a:cubicBezTo>
                    <a:pt x="681" y="68"/>
                    <a:pt x="358" y="34"/>
                    <a:pt x="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2" name="Google Shape;1352;p32"/>
            <p:cNvSpPr/>
            <p:nvPr/>
          </p:nvSpPr>
          <p:spPr>
            <a:xfrm>
              <a:off x="1980692" y="3251727"/>
              <a:ext cx="26322" cy="7278"/>
            </a:xfrm>
            <a:custGeom>
              <a:avLst/>
              <a:gdLst/>
              <a:ahLst/>
              <a:cxnLst/>
              <a:rect l="l" t="t" r="r" b="b"/>
              <a:pathLst>
                <a:path w="774" h="214" extrusionOk="0">
                  <a:moveTo>
                    <a:pt x="213" y="1"/>
                  </a:moveTo>
                  <a:lnTo>
                    <a:pt x="102" y="1"/>
                  </a:lnTo>
                  <a:cubicBezTo>
                    <a:pt x="34" y="1"/>
                    <a:pt x="0" y="111"/>
                    <a:pt x="68" y="145"/>
                  </a:cubicBezTo>
                  <a:cubicBezTo>
                    <a:pt x="247" y="213"/>
                    <a:pt x="425" y="213"/>
                    <a:pt x="603" y="213"/>
                  </a:cubicBezTo>
                  <a:lnTo>
                    <a:pt x="671" y="213"/>
                  </a:lnTo>
                  <a:cubicBezTo>
                    <a:pt x="739" y="213"/>
                    <a:pt x="773" y="111"/>
                    <a:pt x="671" y="77"/>
                  </a:cubicBezTo>
                  <a:cubicBezTo>
                    <a:pt x="527" y="43"/>
                    <a:pt x="391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3" name="Google Shape;1353;p32"/>
            <p:cNvSpPr/>
            <p:nvPr/>
          </p:nvSpPr>
          <p:spPr>
            <a:xfrm>
              <a:off x="2020277" y="3331169"/>
              <a:ext cx="28906" cy="13331"/>
            </a:xfrm>
            <a:custGeom>
              <a:avLst/>
              <a:gdLst/>
              <a:ahLst/>
              <a:cxnLst/>
              <a:rect l="l" t="t" r="r" b="b"/>
              <a:pathLst>
                <a:path w="850" h="392" extrusionOk="0">
                  <a:moveTo>
                    <a:pt x="144" y="1"/>
                  </a:moveTo>
                  <a:cubicBezTo>
                    <a:pt x="0" y="1"/>
                    <a:pt x="0" y="179"/>
                    <a:pt x="111" y="213"/>
                  </a:cubicBezTo>
                  <a:cubicBezTo>
                    <a:pt x="212" y="256"/>
                    <a:pt x="323" y="324"/>
                    <a:pt x="425" y="324"/>
                  </a:cubicBezTo>
                  <a:cubicBezTo>
                    <a:pt x="501" y="358"/>
                    <a:pt x="569" y="392"/>
                    <a:pt x="671" y="392"/>
                  </a:cubicBezTo>
                  <a:lnTo>
                    <a:pt x="748" y="392"/>
                  </a:lnTo>
                  <a:cubicBezTo>
                    <a:pt x="816" y="358"/>
                    <a:pt x="850" y="256"/>
                    <a:pt x="782" y="179"/>
                  </a:cubicBezTo>
                  <a:cubicBezTo>
                    <a:pt x="714" y="77"/>
                    <a:pt x="603" y="77"/>
                    <a:pt x="501" y="77"/>
                  </a:cubicBezTo>
                  <a:cubicBezTo>
                    <a:pt x="357" y="43"/>
                    <a:pt x="246" y="43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4" name="Google Shape;1354;p32"/>
            <p:cNvSpPr/>
            <p:nvPr/>
          </p:nvSpPr>
          <p:spPr>
            <a:xfrm>
              <a:off x="2034696" y="3397619"/>
              <a:ext cx="31525" cy="13059"/>
            </a:xfrm>
            <a:custGeom>
              <a:avLst/>
              <a:gdLst/>
              <a:ahLst/>
              <a:cxnLst/>
              <a:rect l="l" t="t" r="r" b="b"/>
              <a:pathLst>
                <a:path w="927" h="384" extrusionOk="0">
                  <a:moveTo>
                    <a:pt x="145" y="1"/>
                  </a:moveTo>
                  <a:cubicBezTo>
                    <a:pt x="35" y="1"/>
                    <a:pt x="1" y="137"/>
                    <a:pt x="111" y="171"/>
                  </a:cubicBezTo>
                  <a:cubicBezTo>
                    <a:pt x="247" y="213"/>
                    <a:pt x="358" y="281"/>
                    <a:pt x="502" y="315"/>
                  </a:cubicBezTo>
                  <a:cubicBezTo>
                    <a:pt x="570" y="349"/>
                    <a:pt x="672" y="383"/>
                    <a:pt x="748" y="383"/>
                  </a:cubicBezTo>
                  <a:cubicBezTo>
                    <a:pt x="782" y="383"/>
                    <a:pt x="816" y="349"/>
                    <a:pt x="816" y="349"/>
                  </a:cubicBezTo>
                  <a:cubicBezTo>
                    <a:pt x="884" y="349"/>
                    <a:pt x="927" y="247"/>
                    <a:pt x="850" y="213"/>
                  </a:cubicBezTo>
                  <a:cubicBezTo>
                    <a:pt x="714" y="35"/>
                    <a:pt x="392" y="35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5" name="Google Shape;1355;p32"/>
            <p:cNvSpPr/>
            <p:nvPr/>
          </p:nvSpPr>
          <p:spPr>
            <a:xfrm>
              <a:off x="1993989" y="3456554"/>
              <a:ext cx="32375" cy="15643"/>
            </a:xfrm>
            <a:custGeom>
              <a:avLst/>
              <a:gdLst/>
              <a:ahLst/>
              <a:cxnLst/>
              <a:rect l="l" t="t" r="r" b="b"/>
              <a:pathLst>
                <a:path w="952" h="460" extrusionOk="0">
                  <a:moveTo>
                    <a:pt x="136" y="1"/>
                  </a:moveTo>
                  <a:cubicBezTo>
                    <a:pt x="34" y="1"/>
                    <a:pt x="0" y="179"/>
                    <a:pt x="136" y="213"/>
                  </a:cubicBezTo>
                  <a:cubicBezTo>
                    <a:pt x="246" y="247"/>
                    <a:pt x="348" y="315"/>
                    <a:pt x="493" y="349"/>
                  </a:cubicBezTo>
                  <a:cubicBezTo>
                    <a:pt x="561" y="391"/>
                    <a:pt x="671" y="459"/>
                    <a:pt x="807" y="459"/>
                  </a:cubicBezTo>
                  <a:lnTo>
                    <a:pt x="807" y="459"/>
                  </a:lnTo>
                  <a:cubicBezTo>
                    <a:pt x="884" y="459"/>
                    <a:pt x="951" y="391"/>
                    <a:pt x="917" y="281"/>
                  </a:cubicBezTo>
                  <a:cubicBezTo>
                    <a:pt x="807" y="213"/>
                    <a:pt x="705" y="179"/>
                    <a:pt x="595" y="103"/>
                  </a:cubicBezTo>
                  <a:cubicBezTo>
                    <a:pt x="459" y="69"/>
                    <a:pt x="314" y="35"/>
                    <a:pt x="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6" name="Google Shape;1356;p32"/>
            <p:cNvSpPr/>
            <p:nvPr/>
          </p:nvSpPr>
          <p:spPr>
            <a:xfrm>
              <a:off x="1917983" y="3448189"/>
              <a:ext cx="32681" cy="15643"/>
            </a:xfrm>
            <a:custGeom>
              <a:avLst/>
              <a:gdLst/>
              <a:ahLst/>
              <a:cxnLst/>
              <a:rect l="l" t="t" r="r" b="b"/>
              <a:pathLst>
                <a:path w="961" h="460" extrusionOk="0">
                  <a:moveTo>
                    <a:pt x="179" y="0"/>
                  </a:moveTo>
                  <a:cubicBezTo>
                    <a:pt x="35" y="0"/>
                    <a:pt x="1" y="170"/>
                    <a:pt x="145" y="247"/>
                  </a:cubicBezTo>
                  <a:lnTo>
                    <a:pt x="494" y="383"/>
                  </a:lnTo>
                  <a:cubicBezTo>
                    <a:pt x="604" y="425"/>
                    <a:pt x="672" y="459"/>
                    <a:pt x="782" y="459"/>
                  </a:cubicBezTo>
                  <a:lnTo>
                    <a:pt x="850" y="459"/>
                  </a:lnTo>
                  <a:cubicBezTo>
                    <a:pt x="961" y="425"/>
                    <a:pt x="961" y="281"/>
                    <a:pt x="884" y="213"/>
                  </a:cubicBezTo>
                  <a:cubicBezTo>
                    <a:pt x="816" y="136"/>
                    <a:pt x="672" y="102"/>
                    <a:pt x="570" y="102"/>
                  </a:cubicBezTo>
                  <a:cubicBezTo>
                    <a:pt x="460" y="68"/>
                    <a:pt x="324" y="34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7" name="Google Shape;1357;p32"/>
            <p:cNvSpPr/>
            <p:nvPr/>
          </p:nvSpPr>
          <p:spPr>
            <a:xfrm>
              <a:off x="1875813" y="3399932"/>
              <a:ext cx="31525" cy="17956"/>
            </a:xfrm>
            <a:custGeom>
              <a:avLst/>
              <a:gdLst/>
              <a:ahLst/>
              <a:cxnLst/>
              <a:rect l="l" t="t" r="r" b="b"/>
              <a:pathLst>
                <a:path w="927" h="528" extrusionOk="0">
                  <a:moveTo>
                    <a:pt x="179" y="1"/>
                  </a:moveTo>
                  <a:cubicBezTo>
                    <a:pt x="77" y="1"/>
                    <a:pt x="1" y="145"/>
                    <a:pt x="111" y="213"/>
                  </a:cubicBezTo>
                  <a:cubicBezTo>
                    <a:pt x="213" y="315"/>
                    <a:pt x="323" y="391"/>
                    <a:pt x="459" y="425"/>
                  </a:cubicBezTo>
                  <a:cubicBezTo>
                    <a:pt x="536" y="493"/>
                    <a:pt x="638" y="527"/>
                    <a:pt x="748" y="527"/>
                  </a:cubicBezTo>
                  <a:lnTo>
                    <a:pt x="816" y="527"/>
                  </a:lnTo>
                  <a:cubicBezTo>
                    <a:pt x="927" y="493"/>
                    <a:pt x="927" y="391"/>
                    <a:pt x="884" y="315"/>
                  </a:cubicBezTo>
                  <a:cubicBezTo>
                    <a:pt x="816" y="247"/>
                    <a:pt x="672" y="213"/>
                    <a:pt x="570" y="179"/>
                  </a:cubicBezTo>
                  <a:cubicBezTo>
                    <a:pt x="459" y="145"/>
                    <a:pt x="323" y="69"/>
                    <a:pt x="213" y="35"/>
                  </a:cubicBezTo>
                  <a:cubicBezTo>
                    <a:pt x="213" y="1"/>
                    <a:pt x="17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8" name="Google Shape;1358;p32"/>
            <p:cNvSpPr/>
            <p:nvPr/>
          </p:nvSpPr>
          <p:spPr>
            <a:xfrm>
              <a:off x="1836229" y="3443257"/>
              <a:ext cx="22853" cy="19418"/>
            </a:xfrm>
            <a:custGeom>
              <a:avLst/>
              <a:gdLst/>
              <a:ahLst/>
              <a:cxnLst/>
              <a:rect l="l" t="t" r="r" b="b"/>
              <a:pathLst>
                <a:path w="672" h="571" extrusionOk="0">
                  <a:moveTo>
                    <a:pt x="137" y="1"/>
                  </a:moveTo>
                  <a:cubicBezTo>
                    <a:pt x="69" y="1"/>
                    <a:pt x="1" y="103"/>
                    <a:pt x="69" y="179"/>
                  </a:cubicBezTo>
                  <a:cubicBezTo>
                    <a:pt x="137" y="247"/>
                    <a:pt x="247" y="358"/>
                    <a:pt x="315" y="426"/>
                  </a:cubicBezTo>
                  <a:cubicBezTo>
                    <a:pt x="392" y="494"/>
                    <a:pt x="494" y="570"/>
                    <a:pt x="604" y="570"/>
                  </a:cubicBezTo>
                  <a:lnTo>
                    <a:pt x="604" y="570"/>
                  </a:lnTo>
                  <a:cubicBezTo>
                    <a:pt x="638" y="570"/>
                    <a:pt x="672" y="528"/>
                    <a:pt x="672" y="494"/>
                  </a:cubicBezTo>
                  <a:cubicBezTo>
                    <a:pt x="638" y="392"/>
                    <a:pt x="562" y="315"/>
                    <a:pt x="460" y="247"/>
                  </a:cubicBezTo>
                  <a:cubicBezTo>
                    <a:pt x="392" y="179"/>
                    <a:pt x="315" y="103"/>
                    <a:pt x="213" y="35"/>
                  </a:cubicBezTo>
                  <a:cubicBezTo>
                    <a:pt x="179" y="1"/>
                    <a:pt x="179" y="1"/>
                    <a:pt x="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9" name="Google Shape;1359;p32"/>
            <p:cNvSpPr/>
            <p:nvPr/>
          </p:nvSpPr>
          <p:spPr>
            <a:xfrm>
              <a:off x="1809669" y="3397619"/>
              <a:ext cx="22853" cy="16800"/>
            </a:xfrm>
            <a:custGeom>
              <a:avLst/>
              <a:gdLst/>
              <a:ahLst/>
              <a:cxnLst/>
              <a:rect l="l" t="t" r="r" b="b"/>
              <a:pathLst>
                <a:path w="672" h="494" extrusionOk="0">
                  <a:moveTo>
                    <a:pt x="145" y="1"/>
                  </a:moveTo>
                  <a:cubicBezTo>
                    <a:pt x="34" y="1"/>
                    <a:pt x="0" y="137"/>
                    <a:pt x="68" y="213"/>
                  </a:cubicBezTo>
                  <a:cubicBezTo>
                    <a:pt x="179" y="281"/>
                    <a:pt x="281" y="349"/>
                    <a:pt x="357" y="425"/>
                  </a:cubicBezTo>
                  <a:cubicBezTo>
                    <a:pt x="391" y="459"/>
                    <a:pt x="459" y="493"/>
                    <a:pt x="493" y="493"/>
                  </a:cubicBezTo>
                  <a:cubicBezTo>
                    <a:pt x="535" y="493"/>
                    <a:pt x="569" y="459"/>
                    <a:pt x="603" y="425"/>
                  </a:cubicBezTo>
                  <a:cubicBezTo>
                    <a:pt x="671" y="349"/>
                    <a:pt x="637" y="247"/>
                    <a:pt x="569" y="171"/>
                  </a:cubicBezTo>
                  <a:cubicBezTo>
                    <a:pt x="425" y="103"/>
                    <a:pt x="323" y="69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0" name="Google Shape;1360;p32"/>
            <p:cNvSpPr/>
            <p:nvPr/>
          </p:nvSpPr>
          <p:spPr>
            <a:xfrm>
              <a:off x="1756787" y="3398776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638" h="638" extrusionOk="0">
                  <a:moveTo>
                    <a:pt x="103" y="1"/>
                  </a:moveTo>
                  <a:cubicBezTo>
                    <a:pt x="35" y="1"/>
                    <a:pt x="1" y="69"/>
                    <a:pt x="35" y="103"/>
                  </a:cubicBezTo>
                  <a:cubicBezTo>
                    <a:pt x="137" y="213"/>
                    <a:pt x="213" y="315"/>
                    <a:pt x="281" y="391"/>
                  </a:cubicBezTo>
                  <a:cubicBezTo>
                    <a:pt x="349" y="493"/>
                    <a:pt x="426" y="604"/>
                    <a:pt x="527" y="638"/>
                  </a:cubicBezTo>
                  <a:lnTo>
                    <a:pt x="527" y="638"/>
                  </a:lnTo>
                  <a:cubicBezTo>
                    <a:pt x="604" y="638"/>
                    <a:pt x="638" y="561"/>
                    <a:pt x="638" y="527"/>
                  </a:cubicBezTo>
                  <a:cubicBezTo>
                    <a:pt x="604" y="425"/>
                    <a:pt x="493" y="349"/>
                    <a:pt x="392" y="281"/>
                  </a:cubicBezTo>
                  <a:lnTo>
                    <a:pt x="137" y="35"/>
                  </a:lnTo>
                  <a:cubicBezTo>
                    <a:pt x="103" y="35"/>
                    <a:pt x="103" y="1"/>
                    <a:pt x="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1" name="Google Shape;1361;p32"/>
            <p:cNvSpPr/>
            <p:nvPr/>
          </p:nvSpPr>
          <p:spPr>
            <a:xfrm>
              <a:off x="1716930" y="3030440"/>
              <a:ext cx="36150" cy="13331"/>
            </a:xfrm>
            <a:custGeom>
              <a:avLst/>
              <a:gdLst/>
              <a:ahLst/>
              <a:cxnLst/>
              <a:rect l="l" t="t" r="r" b="b"/>
              <a:pathLst>
                <a:path w="1063" h="392" extrusionOk="0">
                  <a:moveTo>
                    <a:pt x="748" y="1"/>
                  </a:moveTo>
                  <a:cubicBezTo>
                    <a:pt x="536" y="1"/>
                    <a:pt x="289" y="103"/>
                    <a:pt x="111" y="179"/>
                  </a:cubicBezTo>
                  <a:cubicBezTo>
                    <a:pt x="0" y="213"/>
                    <a:pt x="0" y="392"/>
                    <a:pt x="111" y="392"/>
                  </a:cubicBezTo>
                  <a:lnTo>
                    <a:pt x="145" y="392"/>
                  </a:lnTo>
                  <a:cubicBezTo>
                    <a:pt x="391" y="349"/>
                    <a:pt x="748" y="392"/>
                    <a:pt x="960" y="247"/>
                  </a:cubicBezTo>
                  <a:cubicBezTo>
                    <a:pt x="1062" y="213"/>
                    <a:pt x="1028" y="69"/>
                    <a:pt x="960" y="35"/>
                  </a:cubicBezTo>
                  <a:cubicBezTo>
                    <a:pt x="884" y="35"/>
                    <a:pt x="816" y="1"/>
                    <a:pt x="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2" name="Google Shape;1362;p32"/>
            <p:cNvSpPr/>
            <p:nvPr/>
          </p:nvSpPr>
          <p:spPr>
            <a:xfrm>
              <a:off x="1455787" y="3046050"/>
              <a:ext cx="33837" cy="10712"/>
            </a:xfrm>
            <a:custGeom>
              <a:avLst/>
              <a:gdLst/>
              <a:ahLst/>
              <a:cxnLst/>
              <a:rect l="l" t="t" r="r" b="b"/>
              <a:pathLst>
                <a:path w="995" h="315" extrusionOk="0">
                  <a:moveTo>
                    <a:pt x="705" y="1"/>
                  </a:moveTo>
                  <a:lnTo>
                    <a:pt x="493" y="1"/>
                  </a:lnTo>
                  <a:cubicBezTo>
                    <a:pt x="391" y="1"/>
                    <a:pt x="246" y="35"/>
                    <a:pt x="111" y="35"/>
                  </a:cubicBezTo>
                  <a:cubicBezTo>
                    <a:pt x="0" y="68"/>
                    <a:pt x="0" y="247"/>
                    <a:pt x="111" y="247"/>
                  </a:cubicBezTo>
                  <a:cubicBezTo>
                    <a:pt x="246" y="281"/>
                    <a:pt x="391" y="281"/>
                    <a:pt x="493" y="281"/>
                  </a:cubicBezTo>
                  <a:cubicBezTo>
                    <a:pt x="569" y="281"/>
                    <a:pt x="637" y="315"/>
                    <a:pt x="705" y="315"/>
                  </a:cubicBezTo>
                  <a:cubicBezTo>
                    <a:pt x="782" y="315"/>
                    <a:pt x="816" y="281"/>
                    <a:pt x="884" y="247"/>
                  </a:cubicBezTo>
                  <a:cubicBezTo>
                    <a:pt x="994" y="213"/>
                    <a:pt x="994" y="68"/>
                    <a:pt x="884" y="35"/>
                  </a:cubicBezTo>
                  <a:cubicBezTo>
                    <a:pt x="816" y="1"/>
                    <a:pt x="748" y="1"/>
                    <a:pt x="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3" name="Google Shape;1363;p32"/>
            <p:cNvSpPr/>
            <p:nvPr/>
          </p:nvSpPr>
          <p:spPr>
            <a:xfrm>
              <a:off x="1790318" y="3046050"/>
              <a:ext cx="36150" cy="10712"/>
            </a:xfrm>
            <a:custGeom>
              <a:avLst/>
              <a:gdLst/>
              <a:ahLst/>
              <a:cxnLst/>
              <a:rect l="l" t="t" r="r" b="b"/>
              <a:pathLst>
                <a:path w="1063" h="315" extrusionOk="0">
                  <a:moveTo>
                    <a:pt x="748" y="1"/>
                  </a:moveTo>
                  <a:cubicBezTo>
                    <a:pt x="569" y="1"/>
                    <a:pt x="323" y="35"/>
                    <a:pt x="145" y="68"/>
                  </a:cubicBezTo>
                  <a:cubicBezTo>
                    <a:pt x="0" y="68"/>
                    <a:pt x="0" y="281"/>
                    <a:pt x="145" y="281"/>
                  </a:cubicBezTo>
                  <a:cubicBezTo>
                    <a:pt x="255" y="315"/>
                    <a:pt x="391" y="315"/>
                    <a:pt x="501" y="315"/>
                  </a:cubicBezTo>
                  <a:cubicBezTo>
                    <a:pt x="680" y="315"/>
                    <a:pt x="850" y="281"/>
                    <a:pt x="994" y="213"/>
                  </a:cubicBezTo>
                  <a:cubicBezTo>
                    <a:pt x="1062" y="179"/>
                    <a:pt x="1062" y="35"/>
                    <a:pt x="960" y="35"/>
                  </a:cubicBezTo>
                  <a:cubicBezTo>
                    <a:pt x="892" y="1"/>
                    <a:pt x="816" y="1"/>
                    <a:pt x="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4" name="Google Shape;1364;p32"/>
            <p:cNvSpPr/>
            <p:nvPr/>
          </p:nvSpPr>
          <p:spPr>
            <a:xfrm>
              <a:off x="1836229" y="3001568"/>
              <a:ext cx="50603" cy="15643"/>
            </a:xfrm>
            <a:custGeom>
              <a:avLst/>
              <a:gdLst/>
              <a:ahLst/>
              <a:cxnLst/>
              <a:rect l="l" t="t" r="r" b="b"/>
              <a:pathLst>
                <a:path w="1488" h="460" extrusionOk="0">
                  <a:moveTo>
                    <a:pt x="1165" y="0"/>
                  </a:moveTo>
                  <a:cubicBezTo>
                    <a:pt x="1029" y="0"/>
                    <a:pt x="884" y="34"/>
                    <a:pt x="774" y="34"/>
                  </a:cubicBezTo>
                  <a:cubicBezTo>
                    <a:pt x="562" y="68"/>
                    <a:pt x="315" y="102"/>
                    <a:pt x="137" y="213"/>
                  </a:cubicBezTo>
                  <a:cubicBezTo>
                    <a:pt x="1" y="247"/>
                    <a:pt x="103" y="425"/>
                    <a:pt x="213" y="459"/>
                  </a:cubicBezTo>
                  <a:lnTo>
                    <a:pt x="315" y="459"/>
                  </a:lnTo>
                  <a:cubicBezTo>
                    <a:pt x="494" y="459"/>
                    <a:pt x="672" y="425"/>
                    <a:pt x="850" y="391"/>
                  </a:cubicBezTo>
                  <a:cubicBezTo>
                    <a:pt x="1029" y="349"/>
                    <a:pt x="1241" y="349"/>
                    <a:pt x="1377" y="247"/>
                  </a:cubicBezTo>
                  <a:cubicBezTo>
                    <a:pt x="1487" y="213"/>
                    <a:pt x="1453" y="34"/>
                    <a:pt x="1343" y="34"/>
                  </a:cubicBezTo>
                  <a:cubicBezTo>
                    <a:pt x="1309" y="0"/>
                    <a:pt x="1241" y="0"/>
                    <a:pt x="1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5" name="Google Shape;1365;p32"/>
            <p:cNvSpPr/>
            <p:nvPr/>
          </p:nvSpPr>
          <p:spPr>
            <a:xfrm>
              <a:off x="1895164" y="3033909"/>
              <a:ext cx="32409" cy="12175"/>
            </a:xfrm>
            <a:custGeom>
              <a:avLst/>
              <a:gdLst/>
              <a:ahLst/>
              <a:cxnLst/>
              <a:rect l="l" t="t" r="r" b="b"/>
              <a:pathLst>
                <a:path w="953" h="358" extrusionOk="0">
                  <a:moveTo>
                    <a:pt x="638" y="1"/>
                  </a:moveTo>
                  <a:cubicBezTo>
                    <a:pt x="604" y="1"/>
                    <a:pt x="570" y="1"/>
                    <a:pt x="527" y="35"/>
                  </a:cubicBezTo>
                  <a:cubicBezTo>
                    <a:pt x="392" y="35"/>
                    <a:pt x="281" y="77"/>
                    <a:pt x="145" y="77"/>
                  </a:cubicBezTo>
                  <a:cubicBezTo>
                    <a:pt x="1" y="145"/>
                    <a:pt x="35" y="358"/>
                    <a:pt x="179" y="358"/>
                  </a:cubicBezTo>
                  <a:lnTo>
                    <a:pt x="179" y="358"/>
                  </a:lnTo>
                  <a:cubicBezTo>
                    <a:pt x="315" y="358"/>
                    <a:pt x="460" y="358"/>
                    <a:pt x="570" y="324"/>
                  </a:cubicBezTo>
                  <a:cubicBezTo>
                    <a:pt x="706" y="324"/>
                    <a:pt x="816" y="290"/>
                    <a:pt x="918" y="213"/>
                  </a:cubicBezTo>
                  <a:cubicBezTo>
                    <a:pt x="952" y="179"/>
                    <a:pt x="952" y="77"/>
                    <a:pt x="884" y="77"/>
                  </a:cubicBezTo>
                  <a:cubicBezTo>
                    <a:pt x="816" y="35"/>
                    <a:pt x="706" y="1"/>
                    <a:pt x="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6" name="Google Shape;1366;p32"/>
            <p:cNvSpPr/>
            <p:nvPr/>
          </p:nvSpPr>
          <p:spPr>
            <a:xfrm>
              <a:off x="1978074" y="3014865"/>
              <a:ext cx="37612" cy="17922"/>
            </a:xfrm>
            <a:custGeom>
              <a:avLst/>
              <a:gdLst/>
              <a:ahLst/>
              <a:cxnLst/>
              <a:rect l="l" t="t" r="r" b="b"/>
              <a:pathLst>
                <a:path w="1106" h="527" extrusionOk="0">
                  <a:moveTo>
                    <a:pt x="893" y="0"/>
                  </a:moveTo>
                  <a:cubicBezTo>
                    <a:pt x="782" y="0"/>
                    <a:pt x="680" y="68"/>
                    <a:pt x="604" y="68"/>
                  </a:cubicBezTo>
                  <a:cubicBezTo>
                    <a:pt x="468" y="136"/>
                    <a:pt x="290" y="170"/>
                    <a:pt x="145" y="246"/>
                  </a:cubicBezTo>
                  <a:cubicBezTo>
                    <a:pt x="1" y="314"/>
                    <a:pt x="111" y="527"/>
                    <a:pt x="256" y="527"/>
                  </a:cubicBezTo>
                  <a:lnTo>
                    <a:pt x="256" y="527"/>
                  </a:lnTo>
                  <a:cubicBezTo>
                    <a:pt x="426" y="493"/>
                    <a:pt x="604" y="459"/>
                    <a:pt x="748" y="425"/>
                  </a:cubicBezTo>
                  <a:cubicBezTo>
                    <a:pt x="893" y="382"/>
                    <a:pt x="1029" y="348"/>
                    <a:pt x="1063" y="170"/>
                  </a:cubicBezTo>
                  <a:cubicBezTo>
                    <a:pt x="1105" y="136"/>
                    <a:pt x="1063" y="68"/>
                    <a:pt x="1029" y="68"/>
                  </a:cubicBezTo>
                  <a:cubicBezTo>
                    <a:pt x="995" y="34"/>
                    <a:pt x="927" y="0"/>
                    <a:pt x="8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7" name="Google Shape;1367;p32"/>
            <p:cNvSpPr/>
            <p:nvPr/>
          </p:nvSpPr>
          <p:spPr>
            <a:xfrm>
              <a:off x="1939679" y="2990584"/>
              <a:ext cx="34960" cy="18228"/>
            </a:xfrm>
            <a:custGeom>
              <a:avLst/>
              <a:gdLst/>
              <a:ahLst/>
              <a:cxnLst/>
              <a:rect l="l" t="t" r="r" b="b"/>
              <a:pathLst>
                <a:path w="1028" h="536" extrusionOk="0">
                  <a:moveTo>
                    <a:pt x="782" y="1"/>
                  </a:moveTo>
                  <a:cubicBezTo>
                    <a:pt x="705" y="1"/>
                    <a:pt x="637" y="34"/>
                    <a:pt x="569" y="77"/>
                  </a:cubicBezTo>
                  <a:cubicBezTo>
                    <a:pt x="425" y="111"/>
                    <a:pt x="246" y="179"/>
                    <a:pt x="110" y="247"/>
                  </a:cubicBezTo>
                  <a:cubicBezTo>
                    <a:pt x="0" y="323"/>
                    <a:pt x="68" y="536"/>
                    <a:pt x="212" y="536"/>
                  </a:cubicBezTo>
                  <a:lnTo>
                    <a:pt x="246" y="502"/>
                  </a:lnTo>
                  <a:cubicBezTo>
                    <a:pt x="391" y="459"/>
                    <a:pt x="535" y="425"/>
                    <a:pt x="671" y="391"/>
                  </a:cubicBezTo>
                  <a:cubicBezTo>
                    <a:pt x="748" y="391"/>
                    <a:pt x="816" y="391"/>
                    <a:pt x="849" y="357"/>
                  </a:cubicBezTo>
                  <a:cubicBezTo>
                    <a:pt x="917" y="323"/>
                    <a:pt x="960" y="247"/>
                    <a:pt x="994" y="213"/>
                  </a:cubicBezTo>
                  <a:cubicBezTo>
                    <a:pt x="1028" y="179"/>
                    <a:pt x="1028" y="111"/>
                    <a:pt x="994" y="77"/>
                  </a:cubicBezTo>
                  <a:cubicBezTo>
                    <a:pt x="917" y="34"/>
                    <a:pt x="849" y="34"/>
                    <a:pt x="8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8" name="Google Shape;1368;p32"/>
            <p:cNvSpPr/>
            <p:nvPr/>
          </p:nvSpPr>
          <p:spPr>
            <a:xfrm>
              <a:off x="1868604" y="2813779"/>
              <a:ext cx="22853" cy="14487"/>
            </a:xfrm>
            <a:custGeom>
              <a:avLst/>
              <a:gdLst/>
              <a:ahLst/>
              <a:cxnLst/>
              <a:rect l="l" t="t" r="r" b="b"/>
              <a:pathLst>
                <a:path w="672" h="426" extrusionOk="0">
                  <a:moveTo>
                    <a:pt x="501" y="1"/>
                  </a:moveTo>
                  <a:lnTo>
                    <a:pt x="459" y="1"/>
                  </a:lnTo>
                  <a:cubicBezTo>
                    <a:pt x="357" y="1"/>
                    <a:pt x="213" y="69"/>
                    <a:pt x="145" y="103"/>
                  </a:cubicBezTo>
                  <a:cubicBezTo>
                    <a:pt x="34" y="137"/>
                    <a:pt x="0" y="213"/>
                    <a:pt x="34" y="315"/>
                  </a:cubicBezTo>
                  <a:cubicBezTo>
                    <a:pt x="34" y="391"/>
                    <a:pt x="111" y="425"/>
                    <a:pt x="179" y="425"/>
                  </a:cubicBezTo>
                  <a:lnTo>
                    <a:pt x="213" y="425"/>
                  </a:lnTo>
                  <a:cubicBezTo>
                    <a:pt x="357" y="391"/>
                    <a:pt x="459" y="349"/>
                    <a:pt x="569" y="315"/>
                  </a:cubicBezTo>
                  <a:cubicBezTo>
                    <a:pt x="637" y="281"/>
                    <a:pt x="671" y="213"/>
                    <a:pt x="671" y="137"/>
                  </a:cubicBezTo>
                  <a:cubicBezTo>
                    <a:pt x="671" y="103"/>
                    <a:pt x="637" y="69"/>
                    <a:pt x="603" y="35"/>
                  </a:cubicBezTo>
                  <a:cubicBezTo>
                    <a:pt x="603" y="1"/>
                    <a:pt x="535" y="1"/>
                    <a:pt x="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9" name="Google Shape;1369;p32"/>
            <p:cNvSpPr/>
            <p:nvPr/>
          </p:nvSpPr>
          <p:spPr>
            <a:xfrm>
              <a:off x="1872345" y="2786063"/>
              <a:ext cx="34994" cy="12141"/>
            </a:xfrm>
            <a:custGeom>
              <a:avLst/>
              <a:gdLst/>
              <a:ahLst/>
              <a:cxnLst/>
              <a:rect l="l" t="t" r="r" b="b"/>
              <a:pathLst>
                <a:path w="1029" h="357" extrusionOk="0">
                  <a:moveTo>
                    <a:pt x="740" y="0"/>
                  </a:moveTo>
                  <a:cubicBezTo>
                    <a:pt x="527" y="0"/>
                    <a:pt x="315" y="34"/>
                    <a:pt x="103" y="102"/>
                  </a:cubicBezTo>
                  <a:cubicBezTo>
                    <a:pt x="1" y="179"/>
                    <a:pt x="1" y="357"/>
                    <a:pt x="137" y="357"/>
                  </a:cubicBezTo>
                  <a:lnTo>
                    <a:pt x="213" y="357"/>
                  </a:lnTo>
                  <a:cubicBezTo>
                    <a:pt x="459" y="357"/>
                    <a:pt x="706" y="280"/>
                    <a:pt x="918" y="213"/>
                  </a:cubicBezTo>
                  <a:cubicBezTo>
                    <a:pt x="1029" y="179"/>
                    <a:pt x="986" y="34"/>
                    <a:pt x="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0" name="Google Shape;1370;p32"/>
            <p:cNvSpPr/>
            <p:nvPr/>
          </p:nvSpPr>
          <p:spPr>
            <a:xfrm>
              <a:off x="1919139" y="2754844"/>
              <a:ext cx="36150" cy="14487"/>
            </a:xfrm>
            <a:custGeom>
              <a:avLst/>
              <a:gdLst/>
              <a:ahLst/>
              <a:cxnLst/>
              <a:rect l="l" t="t" r="r" b="b"/>
              <a:pathLst>
                <a:path w="1063" h="426" extrusionOk="0">
                  <a:moveTo>
                    <a:pt x="714" y="1"/>
                  </a:moveTo>
                  <a:cubicBezTo>
                    <a:pt x="536" y="1"/>
                    <a:pt x="324" y="35"/>
                    <a:pt x="179" y="103"/>
                  </a:cubicBezTo>
                  <a:cubicBezTo>
                    <a:pt x="1" y="137"/>
                    <a:pt x="35" y="425"/>
                    <a:pt x="213" y="425"/>
                  </a:cubicBezTo>
                  <a:cubicBezTo>
                    <a:pt x="213" y="425"/>
                    <a:pt x="247" y="425"/>
                    <a:pt x="247" y="383"/>
                  </a:cubicBezTo>
                  <a:cubicBezTo>
                    <a:pt x="392" y="349"/>
                    <a:pt x="502" y="349"/>
                    <a:pt x="638" y="315"/>
                  </a:cubicBezTo>
                  <a:cubicBezTo>
                    <a:pt x="748" y="315"/>
                    <a:pt x="884" y="315"/>
                    <a:pt x="995" y="281"/>
                  </a:cubicBezTo>
                  <a:cubicBezTo>
                    <a:pt x="1063" y="213"/>
                    <a:pt x="1063" y="103"/>
                    <a:pt x="995" y="69"/>
                  </a:cubicBezTo>
                  <a:cubicBezTo>
                    <a:pt x="884" y="1"/>
                    <a:pt x="816" y="1"/>
                    <a:pt x="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1" name="Google Shape;1371;p32"/>
            <p:cNvSpPr/>
            <p:nvPr/>
          </p:nvSpPr>
          <p:spPr>
            <a:xfrm>
              <a:off x="1973449" y="2818404"/>
              <a:ext cx="28940" cy="9862"/>
            </a:xfrm>
            <a:custGeom>
              <a:avLst/>
              <a:gdLst/>
              <a:ahLst/>
              <a:cxnLst/>
              <a:rect l="l" t="t" r="r" b="b"/>
              <a:pathLst>
                <a:path w="851" h="290" extrusionOk="0">
                  <a:moveTo>
                    <a:pt x="604" y="1"/>
                  </a:moveTo>
                  <a:lnTo>
                    <a:pt x="460" y="1"/>
                  </a:lnTo>
                  <a:cubicBezTo>
                    <a:pt x="349" y="43"/>
                    <a:pt x="247" y="43"/>
                    <a:pt x="137" y="43"/>
                  </a:cubicBezTo>
                  <a:cubicBezTo>
                    <a:pt x="1" y="43"/>
                    <a:pt x="1" y="255"/>
                    <a:pt x="137" y="255"/>
                  </a:cubicBezTo>
                  <a:cubicBezTo>
                    <a:pt x="247" y="289"/>
                    <a:pt x="349" y="289"/>
                    <a:pt x="460" y="289"/>
                  </a:cubicBezTo>
                  <a:lnTo>
                    <a:pt x="604" y="289"/>
                  </a:lnTo>
                  <a:cubicBezTo>
                    <a:pt x="672" y="289"/>
                    <a:pt x="706" y="289"/>
                    <a:pt x="774" y="255"/>
                  </a:cubicBezTo>
                  <a:cubicBezTo>
                    <a:pt x="850" y="213"/>
                    <a:pt x="850" y="77"/>
                    <a:pt x="774" y="43"/>
                  </a:cubicBezTo>
                  <a:cubicBezTo>
                    <a:pt x="706" y="1"/>
                    <a:pt x="672" y="1"/>
                    <a:pt x="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2" name="Google Shape;1372;p32"/>
            <p:cNvSpPr/>
            <p:nvPr/>
          </p:nvSpPr>
          <p:spPr>
            <a:xfrm>
              <a:off x="2019121" y="2777663"/>
              <a:ext cx="27750" cy="11903"/>
            </a:xfrm>
            <a:custGeom>
              <a:avLst/>
              <a:gdLst/>
              <a:ahLst/>
              <a:cxnLst/>
              <a:rect l="l" t="t" r="r" b="b"/>
              <a:pathLst>
                <a:path w="816" h="350" extrusionOk="0">
                  <a:moveTo>
                    <a:pt x="569" y="1"/>
                  </a:moveTo>
                  <a:lnTo>
                    <a:pt x="425" y="1"/>
                  </a:lnTo>
                  <a:cubicBezTo>
                    <a:pt x="323" y="35"/>
                    <a:pt x="212" y="35"/>
                    <a:pt x="111" y="103"/>
                  </a:cubicBezTo>
                  <a:cubicBezTo>
                    <a:pt x="0" y="137"/>
                    <a:pt x="0" y="349"/>
                    <a:pt x="145" y="349"/>
                  </a:cubicBezTo>
                  <a:lnTo>
                    <a:pt x="145" y="349"/>
                  </a:lnTo>
                  <a:cubicBezTo>
                    <a:pt x="246" y="349"/>
                    <a:pt x="357" y="315"/>
                    <a:pt x="459" y="315"/>
                  </a:cubicBezTo>
                  <a:lnTo>
                    <a:pt x="493" y="315"/>
                  </a:lnTo>
                  <a:lnTo>
                    <a:pt x="535" y="315"/>
                  </a:lnTo>
                  <a:cubicBezTo>
                    <a:pt x="603" y="315"/>
                    <a:pt x="671" y="315"/>
                    <a:pt x="748" y="247"/>
                  </a:cubicBezTo>
                  <a:cubicBezTo>
                    <a:pt x="816" y="213"/>
                    <a:pt x="816" y="103"/>
                    <a:pt x="748" y="69"/>
                  </a:cubicBezTo>
                  <a:cubicBezTo>
                    <a:pt x="705" y="1"/>
                    <a:pt x="637" y="1"/>
                    <a:pt x="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3" name="Google Shape;1373;p32"/>
            <p:cNvSpPr/>
            <p:nvPr/>
          </p:nvSpPr>
          <p:spPr>
            <a:xfrm>
              <a:off x="2027487" y="2753415"/>
              <a:ext cx="24281" cy="9862"/>
            </a:xfrm>
            <a:custGeom>
              <a:avLst/>
              <a:gdLst/>
              <a:ahLst/>
              <a:cxnLst/>
              <a:rect l="l" t="t" r="r" b="b"/>
              <a:pathLst>
                <a:path w="714" h="290" extrusionOk="0">
                  <a:moveTo>
                    <a:pt x="502" y="0"/>
                  </a:moveTo>
                  <a:lnTo>
                    <a:pt x="425" y="0"/>
                  </a:lnTo>
                  <a:cubicBezTo>
                    <a:pt x="323" y="0"/>
                    <a:pt x="247" y="0"/>
                    <a:pt x="145" y="43"/>
                  </a:cubicBezTo>
                  <a:cubicBezTo>
                    <a:pt x="0" y="43"/>
                    <a:pt x="0" y="255"/>
                    <a:pt x="145" y="255"/>
                  </a:cubicBezTo>
                  <a:cubicBezTo>
                    <a:pt x="247" y="289"/>
                    <a:pt x="323" y="289"/>
                    <a:pt x="425" y="289"/>
                  </a:cubicBezTo>
                  <a:lnTo>
                    <a:pt x="502" y="289"/>
                  </a:lnTo>
                  <a:cubicBezTo>
                    <a:pt x="570" y="289"/>
                    <a:pt x="604" y="289"/>
                    <a:pt x="672" y="213"/>
                  </a:cubicBezTo>
                  <a:cubicBezTo>
                    <a:pt x="714" y="179"/>
                    <a:pt x="714" y="111"/>
                    <a:pt x="672" y="77"/>
                  </a:cubicBezTo>
                  <a:cubicBezTo>
                    <a:pt x="604" y="0"/>
                    <a:pt x="570" y="0"/>
                    <a:pt x="5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4" name="Google Shape;1374;p32"/>
            <p:cNvSpPr/>
            <p:nvPr/>
          </p:nvSpPr>
          <p:spPr>
            <a:xfrm>
              <a:off x="1957873" y="2793272"/>
              <a:ext cx="34688" cy="8400"/>
            </a:xfrm>
            <a:custGeom>
              <a:avLst/>
              <a:gdLst/>
              <a:ahLst/>
              <a:cxnLst/>
              <a:rect l="l" t="t" r="r" b="b"/>
              <a:pathLst>
                <a:path w="1020" h="247" extrusionOk="0">
                  <a:moveTo>
                    <a:pt x="527" y="1"/>
                  </a:moveTo>
                  <a:cubicBezTo>
                    <a:pt x="382" y="1"/>
                    <a:pt x="247" y="1"/>
                    <a:pt x="102" y="35"/>
                  </a:cubicBezTo>
                  <a:cubicBezTo>
                    <a:pt x="0" y="35"/>
                    <a:pt x="0" y="247"/>
                    <a:pt x="102" y="247"/>
                  </a:cubicBezTo>
                  <a:lnTo>
                    <a:pt x="527" y="247"/>
                  </a:lnTo>
                  <a:lnTo>
                    <a:pt x="595" y="247"/>
                  </a:lnTo>
                  <a:lnTo>
                    <a:pt x="884" y="247"/>
                  </a:lnTo>
                  <a:lnTo>
                    <a:pt x="918" y="247"/>
                  </a:lnTo>
                  <a:lnTo>
                    <a:pt x="918" y="247"/>
                  </a:lnTo>
                  <a:cubicBezTo>
                    <a:pt x="986" y="247"/>
                    <a:pt x="1020" y="68"/>
                    <a:pt x="918" y="68"/>
                  </a:cubicBezTo>
                  <a:cubicBezTo>
                    <a:pt x="807" y="35"/>
                    <a:pt x="671" y="1"/>
                    <a:pt x="5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5" name="Google Shape;1375;p32"/>
            <p:cNvSpPr/>
            <p:nvPr/>
          </p:nvSpPr>
          <p:spPr>
            <a:xfrm>
              <a:off x="2071969" y="2834285"/>
              <a:ext cx="32681" cy="10746"/>
            </a:xfrm>
            <a:custGeom>
              <a:avLst/>
              <a:gdLst/>
              <a:ahLst/>
              <a:cxnLst/>
              <a:rect l="l" t="t" r="r" b="b"/>
              <a:pathLst>
                <a:path w="961" h="316" extrusionOk="0">
                  <a:moveTo>
                    <a:pt x="638" y="1"/>
                  </a:moveTo>
                  <a:cubicBezTo>
                    <a:pt x="604" y="1"/>
                    <a:pt x="536" y="35"/>
                    <a:pt x="502" y="35"/>
                  </a:cubicBezTo>
                  <a:cubicBezTo>
                    <a:pt x="357" y="35"/>
                    <a:pt x="213" y="35"/>
                    <a:pt x="77" y="69"/>
                  </a:cubicBezTo>
                  <a:cubicBezTo>
                    <a:pt x="1" y="69"/>
                    <a:pt x="1" y="247"/>
                    <a:pt x="77" y="247"/>
                  </a:cubicBezTo>
                  <a:cubicBezTo>
                    <a:pt x="213" y="281"/>
                    <a:pt x="357" y="281"/>
                    <a:pt x="502" y="315"/>
                  </a:cubicBezTo>
                  <a:lnTo>
                    <a:pt x="638" y="315"/>
                  </a:lnTo>
                  <a:cubicBezTo>
                    <a:pt x="714" y="315"/>
                    <a:pt x="816" y="281"/>
                    <a:pt x="893" y="247"/>
                  </a:cubicBezTo>
                  <a:cubicBezTo>
                    <a:pt x="961" y="213"/>
                    <a:pt x="961" y="103"/>
                    <a:pt x="893" y="69"/>
                  </a:cubicBezTo>
                  <a:cubicBezTo>
                    <a:pt x="816" y="35"/>
                    <a:pt x="714" y="1"/>
                    <a:pt x="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6" name="Google Shape;1376;p32"/>
            <p:cNvSpPr/>
            <p:nvPr/>
          </p:nvSpPr>
          <p:spPr>
            <a:xfrm>
              <a:off x="2121381" y="2802794"/>
              <a:ext cx="27750" cy="12175"/>
            </a:xfrm>
            <a:custGeom>
              <a:avLst/>
              <a:gdLst/>
              <a:ahLst/>
              <a:cxnLst/>
              <a:rect l="l" t="t" r="r" b="b"/>
              <a:pathLst>
                <a:path w="816" h="358" extrusionOk="0">
                  <a:moveTo>
                    <a:pt x="569" y="1"/>
                  </a:moveTo>
                  <a:lnTo>
                    <a:pt x="535" y="1"/>
                  </a:lnTo>
                  <a:cubicBezTo>
                    <a:pt x="391" y="35"/>
                    <a:pt x="247" y="35"/>
                    <a:pt x="111" y="77"/>
                  </a:cubicBezTo>
                  <a:cubicBezTo>
                    <a:pt x="0" y="111"/>
                    <a:pt x="0" y="247"/>
                    <a:pt x="111" y="290"/>
                  </a:cubicBezTo>
                  <a:cubicBezTo>
                    <a:pt x="247" y="324"/>
                    <a:pt x="391" y="324"/>
                    <a:pt x="535" y="358"/>
                  </a:cubicBezTo>
                  <a:lnTo>
                    <a:pt x="569" y="358"/>
                  </a:lnTo>
                  <a:cubicBezTo>
                    <a:pt x="671" y="358"/>
                    <a:pt x="816" y="324"/>
                    <a:pt x="816" y="179"/>
                  </a:cubicBezTo>
                  <a:cubicBezTo>
                    <a:pt x="816" y="77"/>
                    <a:pt x="671" y="1"/>
                    <a:pt x="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7" name="Google Shape;1377;p32"/>
            <p:cNvSpPr/>
            <p:nvPr/>
          </p:nvSpPr>
          <p:spPr>
            <a:xfrm>
              <a:off x="2062446" y="2788375"/>
              <a:ext cx="28906" cy="10984"/>
            </a:xfrm>
            <a:custGeom>
              <a:avLst/>
              <a:gdLst/>
              <a:ahLst/>
              <a:cxnLst/>
              <a:rect l="l" t="t" r="r" b="b"/>
              <a:pathLst>
                <a:path w="850" h="323" extrusionOk="0">
                  <a:moveTo>
                    <a:pt x="671" y="0"/>
                  </a:moveTo>
                  <a:cubicBezTo>
                    <a:pt x="637" y="0"/>
                    <a:pt x="603" y="0"/>
                    <a:pt x="569" y="34"/>
                  </a:cubicBezTo>
                  <a:cubicBezTo>
                    <a:pt x="425" y="34"/>
                    <a:pt x="247" y="111"/>
                    <a:pt x="111" y="145"/>
                  </a:cubicBezTo>
                  <a:cubicBezTo>
                    <a:pt x="0" y="179"/>
                    <a:pt x="0" y="323"/>
                    <a:pt x="111" y="323"/>
                  </a:cubicBezTo>
                  <a:lnTo>
                    <a:pt x="323" y="323"/>
                  </a:lnTo>
                  <a:lnTo>
                    <a:pt x="603" y="323"/>
                  </a:lnTo>
                  <a:cubicBezTo>
                    <a:pt x="705" y="289"/>
                    <a:pt x="850" y="246"/>
                    <a:pt x="850" y="145"/>
                  </a:cubicBezTo>
                  <a:cubicBezTo>
                    <a:pt x="816" y="34"/>
                    <a:pt x="748" y="0"/>
                    <a:pt x="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8" name="Google Shape;1378;p32"/>
            <p:cNvSpPr/>
            <p:nvPr/>
          </p:nvSpPr>
          <p:spPr>
            <a:xfrm>
              <a:off x="2034696" y="2871557"/>
              <a:ext cx="24315" cy="8400"/>
            </a:xfrm>
            <a:custGeom>
              <a:avLst/>
              <a:gdLst/>
              <a:ahLst/>
              <a:cxnLst/>
              <a:rect l="l" t="t" r="r" b="b"/>
              <a:pathLst>
                <a:path w="715" h="247" extrusionOk="0">
                  <a:moveTo>
                    <a:pt x="536" y="1"/>
                  </a:moveTo>
                  <a:cubicBezTo>
                    <a:pt x="502" y="1"/>
                    <a:pt x="426" y="35"/>
                    <a:pt x="392" y="35"/>
                  </a:cubicBezTo>
                  <a:lnTo>
                    <a:pt x="145" y="35"/>
                  </a:lnTo>
                  <a:cubicBezTo>
                    <a:pt x="35" y="35"/>
                    <a:pt x="1" y="213"/>
                    <a:pt x="145" y="213"/>
                  </a:cubicBezTo>
                  <a:cubicBezTo>
                    <a:pt x="213" y="213"/>
                    <a:pt x="324" y="247"/>
                    <a:pt x="392" y="247"/>
                  </a:cubicBezTo>
                  <a:lnTo>
                    <a:pt x="536" y="247"/>
                  </a:lnTo>
                  <a:cubicBezTo>
                    <a:pt x="570" y="247"/>
                    <a:pt x="604" y="247"/>
                    <a:pt x="638" y="213"/>
                  </a:cubicBezTo>
                  <a:cubicBezTo>
                    <a:pt x="714" y="179"/>
                    <a:pt x="714" y="103"/>
                    <a:pt x="638" y="35"/>
                  </a:cubicBezTo>
                  <a:cubicBezTo>
                    <a:pt x="604" y="35"/>
                    <a:pt x="570" y="1"/>
                    <a:pt x="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9" name="Google Shape;1379;p32"/>
            <p:cNvSpPr/>
            <p:nvPr/>
          </p:nvSpPr>
          <p:spPr>
            <a:xfrm>
              <a:off x="2049150" y="2911142"/>
              <a:ext cx="25472" cy="8400"/>
            </a:xfrm>
            <a:custGeom>
              <a:avLst/>
              <a:gdLst/>
              <a:ahLst/>
              <a:cxnLst/>
              <a:rect l="l" t="t" r="r" b="b"/>
              <a:pathLst>
                <a:path w="749" h="247" extrusionOk="0">
                  <a:moveTo>
                    <a:pt x="391" y="0"/>
                  </a:moveTo>
                  <a:lnTo>
                    <a:pt x="179" y="0"/>
                  </a:lnTo>
                  <a:cubicBezTo>
                    <a:pt x="35" y="34"/>
                    <a:pt x="1" y="247"/>
                    <a:pt x="145" y="247"/>
                  </a:cubicBezTo>
                  <a:lnTo>
                    <a:pt x="179" y="247"/>
                  </a:lnTo>
                  <a:lnTo>
                    <a:pt x="247" y="247"/>
                  </a:lnTo>
                  <a:lnTo>
                    <a:pt x="425" y="247"/>
                  </a:lnTo>
                  <a:lnTo>
                    <a:pt x="570" y="247"/>
                  </a:lnTo>
                  <a:lnTo>
                    <a:pt x="638" y="247"/>
                  </a:lnTo>
                  <a:cubicBezTo>
                    <a:pt x="714" y="213"/>
                    <a:pt x="748" y="145"/>
                    <a:pt x="672" y="77"/>
                  </a:cubicBezTo>
                  <a:cubicBezTo>
                    <a:pt x="604" y="0"/>
                    <a:pt x="502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0" name="Google Shape;1380;p32"/>
            <p:cNvSpPr/>
            <p:nvPr/>
          </p:nvSpPr>
          <p:spPr>
            <a:xfrm>
              <a:off x="2013034" y="2958242"/>
              <a:ext cx="36150" cy="10712"/>
            </a:xfrm>
            <a:custGeom>
              <a:avLst/>
              <a:gdLst/>
              <a:ahLst/>
              <a:cxnLst/>
              <a:rect l="l" t="t" r="r" b="b"/>
              <a:pathLst>
                <a:path w="1063" h="315" extrusionOk="0">
                  <a:moveTo>
                    <a:pt x="782" y="0"/>
                  </a:moveTo>
                  <a:cubicBezTo>
                    <a:pt x="570" y="0"/>
                    <a:pt x="357" y="68"/>
                    <a:pt x="145" y="68"/>
                  </a:cubicBezTo>
                  <a:cubicBezTo>
                    <a:pt x="35" y="68"/>
                    <a:pt x="1" y="246"/>
                    <a:pt x="145" y="280"/>
                  </a:cubicBezTo>
                  <a:cubicBezTo>
                    <a:pt x="247" y="280"/>
                    <a:pt x="391" y="314"/>
                    <a:pt x="570" y="314"/>
                  </a:cubicBezTo>
                  <a:cubicBezTo>
                    <a:pt x="714" y="314"/>
                    <a:pt x="850" y="280"/>
                    <a:pt x="995" y="212"/>
                  </a:cubicBezTo>
                  <a:cubicBezTo>
                    <a:pt x="1063" y="136"/>
                    <a:pt x="1063" y="34"/>
                    <a:pt x="9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1" name="Google Shape;1381;p32"/>
            <p:cNvSpPr/>
            <p:nvPr/>
          </p:nvSpPr>
          <p:spPr>
            <a:xfrm>
              <a:off x="2026331" y="2991740"/>
              <a:ext cx="27750" cy="11018"/>
            </a:xfrm>
            <a:custGeom>
              <a:avLst/>
              <a:gdLst/>
              <a:ahLst/>
              <a:cxnLst/>
              <a:rect l="l" t="t" r="r" b="b"/>
              <a:pathLst>
                <a:path w="816" h="324" extrusionOk="0">
                  <a:moveTo>
                    <a:pt x="638" y="0"/>
                  </a:moveTo>
                  <a:cubicBezTo>
                    <a:pt x="570" y="0"/>
                    <a:pt x="493" y="0"/>
                    <a:pt x="425" y="43"/>
                  </a:cubicBezTo>
                  <a:lnTo>
                    <a:pt x="179" y="43"/>
                  </a:lnTo>
                  <a:lnTo>
                    <a:pt x="145" y="43"/>
                  </a:lnTo>
                  <a:cubicBezTo>
                    <a:pt x="34" y="43"/>
                    <a:pt x="0" y="255"/>
                    <a:pt x="145" y="289"/>
                  </a:cubicBezTo>
                  <a:cubicBezTo>
                    <a:pt x="213" y="289"/>
                    <a:pt x="323" y="323"/>
                    <a:pt x="391" y="323"/>
                  </a:cubicBezTo>
                  <a:cubicBezTo>
                    <a:pt x="425" y="323"/>
                    <a:pt x="425" y="323"/>
                    <a:pt x="459" y="289"/>
                  </a:cubicBezTo>
                  <a:cubicBezTo>
                    <a:pt x="570" y="289"/>
                    <a:pt x="672" y="289"/>
                    <a:pt x="748" y="213"/>
                  </a:cubicBezTo>
                  <a:cubicBezTo>
                    <a:pt x="816" y="145"/>
                    <a:pt x="782" y="43"/>
                    <a:pt x="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2" name="Google Shape;1382;p32"/>
            <p:cNvSpPr/>
            <p:nvPr/>
          </p:nvSpPr>
          <p:spPr>
            <a:xfrm>
              <a:off x="2086422" y="2995481"/>
              <a:ext cx="23125" cy="12175"/>
            </a:xfrm>
            <a:custGeom>
              <a:avLst/>
              <a:gdLst/>
              <a:ahLst/>
              <a:cxnLst/>
              <a:rect l="l" t="t" r="r" b="b"/>
              <a:pathLst>
                <a:path w="680" h="358" extrusionOk="0">
                  <a:moveTo>
                    <a:pt x="536" y="1"/>
                  </a:moveTo>
                  <a:cubicBezTo>
                    <a:pt x="468" y="1"/>
                    <a:pt x="425" y="35"/>
                    <a:pt x="357" y="35"/>
                  </a:cubicBezTo>
                  <a:cubicBezTo>
                    <a:pt x="289" y="69"/>
                    <a:pt x="213" y="103"/>
                    <a:pt x="145" y="103"/>
                  </a:cubicBezTo>
                  <a:cubicBezTo>
                    <a:pt x="0" y="179"/>
                    <a:pt x="43" y="358"/>
                    <a:pt x="179" y="358"/>
                  </a:cubicBezTo>
                  <a:lnTo>
                    <a:pt x="213" y="315"/>
                  </a:lnTo>
                  <a:cubicBezTo>
                    <a:pt x="289" y="315"/>
                    <a:pt x="357" y="315"/>
                    <a:pt x="425" y="281"/>
                  </a:cubicBezTo>
                  <a:cubicBezTo>
                    <a:pt x="536" y="247"/>
                    <a:pt x="604" y="247"/>
                    <a:pt x="638" y="179"/>
                  </a:cubicBezTo>
                  <a:cubicBezTo>
                    <a:pt x="680" y="103"/>
                    <a:pt x="680" y="35"/>
                    <a:pt x="604" y="35"/>
                  </a:cubicBezTo>
                  <a:cubicBezTo>
                    <a:pt x="570" y="1"/>
                    <a:pt x="570" y="1"/>
                    <a:pt x="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3" name="Google Shape;1383;p32"/>
            <p:cNvSpPr/>
            <p:nvPr/>
          </p:nvSpPr>
          <p:spPr>
            <a:xfrm>
              <a:off x="2111825" y="2952155"/>
              <a:ext cx="27784" cy="12175"/>
            </a:xfrm>
            <a:custGeom>
              <a:avLst/>
              <a:gdLst/>
              <a:ahLst/>
              <a:cxnLst/>
              <a:rect l="l" t="t" r="r" b="b"/>
              <a:pathLst>
                <a:path w="817" h="358" extrusionOk="0">
                  <a:moveTo>
                    <a:pt x="672" y="1"/>
                  </a:moveTo>
                  <a:lnTo>
                    <a:pt x="672" y="1"/>
                  </a:lnTo>
                  <a:cubicBezTo>
                    <a:pt x="494" y="35"/>
                    <a:pt x="315" y="69"/>
                    <a:pt x="145" y="145"/>
                  </a:cubicBezTo>
                  <a:cubicBezTo>
                    <a:pt x="1" y="179"/>
                    <a:pt x="35" y="357"/>
                    <a:pt x="179" y="357"/>
                  </a:cubicBezTo>
                  <a:lnTo>
                    <a:pt x="179" y="315"/>
                  </a:lnTo>
                  <a:cubicBezTo>
                    <a:pt x="358" y="315"/>
                    <a:pt x="528" y="315"/>
                    <a:pt x="706" y="247"/>
                  </a:cubicBezTo>
                  <a:cubicBezTo>
                    <a:pt x="782" y="247"/>
                    <a:pt x="782" y="179"/>
                    <a:pt x="816" y="145"/>
                  </a:cubicBezTo>
                  <a:cubicBezTo>
                    <a:pt x="816" y="103"/>
                    <a:pt x="782" y="69"/>
                    <a:pt x="782" y="69"/>
                  </a:cubicBezTo>
                  <a:cubicBezTo>
                    <a:pt x="782" y="35"/>
                    <a:pt x="706" y="1"/>
                    <a:pt x="6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4" name="Google Shape;1384;p32"/>
            <p:cNvSpPr/>
            <p:nvPr/>
          </p:nvSpPr>
          <p:spPr>
            <a:xfrm>
              <a:off x="2092475" y="2932805"/>
              <a:ext cx="22853" cy="11018"/>
            </a:xfrm>
            <a:custGeom>
              <a:avLst/>
              <a:gdLst/>
              <a:ahLst/>
              <a:cxnLst/>
              <a:rect l="l" t="t" r="r" b="b"/>
              <a:pathLst>
                <a:path w="672" h="324" extrusionOk="0">
                  <a:moveTo>
                    <a:pt x="460" y="1"/>
                  </a:moveTo>
                  <a:cubicBezTo>
                    <a:pt x="324" y="1"/>
                    <a:pt x="213" y="35"/>
                    <a:pt x="111" y="77"/>
                  </a:cubicBezTo>
                  <a:cubicBezTo>
                    <a:pt x="1" y="145"/>
                    <a:pt x="35" y="323"/>
                    <a:pt x="145" y="323"/>
                  </a:cubicBezTo>
                  <a:cubicBezTo>
                    <a:pt x="179" y="323"/>
                    <a:pt x="179" y="323"/>
                    <a:pt x="179" y="289"/>
                  </a:cubicBezTo>
                  <a:cubicBezTo>
                    <a:pt x="324" y="247"/>
                    <a:pt x="502" y="247"/>
                    <a:pt x="638" y="179"/>
                  </a:cubicBezTo>
                  <a:cubicBezTo>
                    <a:pt x="672" y="145"/>
                    <a:pt x="672" y="77"/>
                    <a:pt x="638" y="35"/>
                  </a:cubicBezTo>
                  <a:cubicBezTo>
                    <a:pt x="604" y="1"/>
                    <a:pt x="536" y="1"/>
                    <a:pt x="4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5" name="Google Shape;1385;p32"/>
            <p:cNvSpPr/>
            <p:nvPr/>
          </p:nvSpPr>
          <p:spPr>
            <a:xfrm>
              <a:off x="2103460" y="2876182"/>
              <a:ext cx="28940" cy="12175"/>
            </a:xfrm>
            <a:custGeom>
              <a:avLst/>
              <a:gdLst/>
              <a:ahLst/>
              <a:cxnLst/>
              <a:rect l="l" t="t" r="r" b="b"/>
              <a:pathLst>
                <a:path w="851" h="358" extrusionOk="0">
                  <a:moveTo>
                    <a:pt x="604" y="1"/>
                  </a:moveTo>
                  <a:cubicBezTo>
                    <a:pt x="425" y="1"/>
                    <a:pt x="247" y="77"/>
                    <a:pt x="103" y="111"/>
                  </a:cubicBezTo>
                  <a:cubicBezTo>
                    <a:pt x="1" y="145"/>
                    <a:pt x="1" y="357"/>
                    <a:pt x="137" y="357"/>
                  </a:cubicBezTo>
                  <a:lnTo>
                    <a:pt x="137" y="357"/>
                  </a:lnTo>
                  <a:cubicBezTo>
                    <a:pt x="349" y="323"/>
                    <a:pt x="604" y="323"/>
                    <a:pt x="774" y="179"/>
                  </a:cubicBezTo>
                  <a:cubicBezTo>
                    <a:pt x="850" y="145"/>
                    <a:pt x="774" y="43"/>
                    <a:pt x="740" y="43"/>
                  </a:cubicBezTo>
                  <a:cubicBezTo>
                    <a:pt x="706" y="1"/>
                    <a:pt x="638" y="1"/>
                    <a:pt x="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6" name="Google Shape;1386;p32"/>
            <p:cNvSpPr/>
            <p:nvPr/>
          </p:nvSpPr>
          <p:spPr>
            <a:xfrm>
              <a:off x="2161238" y="2872714"/>
              <a:ext cx="19112" cy="9556"/>
            </a:xfrm>
            <a:custGeom>
              <a:avLst/>
              <a:gdLst/>
              <a:ahLst/>
              <a:cxnLst/>
              <a:rect l="l" t="t" r="r" b="b"/>
              <a:pathLst>
                <a:path w="562" h="281" extrusionOk="0">
                  <a:moveTo>
                    <a:pt x="425" y="1"/>
                  </a:moveTo>
                  <a:lnTo>
                    <a:pt x="315" y="1"/>
                  </a:lnTo>
                  <a:cubicBezTo>
                    <a:pt x="281" y="35"/>
                    <a:pt x="247" y="35"/>
                    <a:pt x="213" y="35"/>
                  </a:cubicBezTo>
                  <a:lnTo>
                    <a:pt x="179" y="35"/>
                  </a:lnTo>
                  <a:lnTo>
                    <a:pt x="179" y="35"/>
                  </a:lnTo>
                  <a:cubicBezTo>
                    <a:pt x="1" y="35"/>
                    <a:pt x="1" y="281"/>
                    <a:pt x="179" y="281"/>
                  </a:cubicBezTo>
                  <a:lnTo>
                    <a:pt x="179" y="281"/>
                  </a:lnTo>
                  <a:cubicBezTo>
                    <a:pt x="281" y="281"/>
                    <a:pt x="493" y="281"/>
                    <a:pt x="561" y="145"/>
                  </a:cubicBezTo>
                  <a:cubicBezTo>
                    <a:pt x="561" y="69"/>
                    <a:pt x="561" y="35"/>
                    <a:pt x="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7" name="Google Shape;1387;p32"/>
            <p:cNvSpPr/>
            <p:nvPr/>
          </p:nvSpPr>
          <p:spPr>
            <a:xfrm>
              <a:off x="1794059" y="2824457"/>
              <a:ext cx="24009" cy="7278"/>
            </a:xfrm>
            <a:custGeom>
              <a:avLst/>
              <a:gdLst/>
              <a:ahLst/>
              <a:cxnLst/>
              <a:rect l="l" t="t" r="r" b="b"/>
              <a:pathLst>
                <a:path w="706" h="214" extrusionOk="0">
                  <a:moveTo>
                    <a:pt x="493" y="1"/>
                  </a:moveTo>
                  <a:lnTo>
                    <a:pt x="391" y="1"/>
                  </a:lnTo>
                  <a:lnTo>
                    <a:pt x="145" y="1"/>
                  </a:lnTo>
                  <a:cubicBezTo>
                    <a:pt x="1" y="1"/>
                    <a:pt x="1" y="213"/>
                    <a:pt x="145" y="213"/>
                  </a:cubicBezTo>
                  <a:lnTo>
                    <a:pt x="391" y="213"/>
                  </a:lnTo>
                  <a:lnTo>
                    <a:pt x="493" y="213"/>
                  </a:lnTo>
                  <a:cubicBezTo>
                    <a:pt x="527" y="213"/>
                    <a:pt x="604" y="213"/>
                    <a:pt x="638" y="179"/>
                  </a:cubicBezTo>
                  <a:cubicBezTo>
                    <a:pt x="706" y="145"/>
                    <a:pt x="706" y="77"/>
                    <a:pt x="638" y="35"/>
                  </a:cubicBezTo>
                  <a:cubicBezTo>
                    <a:pt x="604" y="1"/>
                    <a:pt x="527" y="1"/>
                    <a:pt x="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8" name="Google Shape;1388;p32"/>
            <p:cNvSpPr/>
            <p:nvPr/>
          </p:nvSpPr>
          <p:spPr>
            <a:xfrm>
              <a:off x="1765187" y="2789531"/>
              <a:ext cx="21697" cy="10984"/>
            </a:xfrm>
            <a:custGeom>
              <a:avLst/>
              <a:gdLst/>
              <a:ahLst/>
              <a:cxnLst/>
              <a:rect l="l" t="t" r="r" b="b"/>
              <a:pathLst>
                <a:path w="638" h="323" extrusionOk="0">
                  <a:moveTo>
                    <a:pt x="493" y="0"/>
                  </a:moveTo>
                  <a:cubicBezTo>
                    <a:pt x="425" y="0"/>
                    <a:pt x="357" y="43"/>
                    <a:pt x="314" y="77"/>
                  </a:cubicBezTo>
                  <a:lnTo>
                    <a:pt x="102" y="145"/>
                  </a:lnTo>
                  <a:cubicBezTo>
                    <a:pt x="0" y="178"/>
                    <a:pt x="0" y="323"/>
                    <a:pt x="102" y="323"/>
                  </a:cubicBezTo>
                  <a:lnTo>
                    <a:pt x="145" y="323"/>
                  </a:lnTo>
                  <a:cubicBezTo>
                    <a:pt x="212" y="323"/>
                    <a:pt x="314" y="289"/>
                    <a:pt x="391" y="255"/>
                  </a:cubicBezTo>
                  <a:cubicBezTo>
                    <a:pt x="459" y="255"/>
                    <a:pt x="527" y="255"/>
                    <a:pt x="603" y="178"/>
                  </a:cubicBezTo>
                  <a:cubicBezTo>
                    <a:pt x="637" y="111"/>
                    <a:pt x="603" y="43"/>
                    <a:pt x="527" y="43"/>
                  </a:cubicBezTo>
                  <a:cubicBezTo>
                    <a:pt x="527" y="0"/>
                    <a:pt x="493" y="0"/>
                    <a:pt x="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9" name="Google Shape;1389;p32"/>
            <p:cNvSpPr/>
            <p:nvPr/>
          </p:nvSpPr>
          <p:spPr>
            <a:xfrm>
              <a:off x="1680814" y="2825613"/>
              <a:ext cx="24315" cy="11018"/>
            </a:xfrm>
            <a:custGeom>
              <a:avLst/>
              <a:gdLst/>
              <a:ahLst/>
              <a:cxnLst/>
              <a:rect l="l" t="t" r="r" b="b"/>
              <a:pathLst>
                <a:path w="715" h="324" extrusionOk="0">
                  <a:moveTo>
                    <a:pt x="536" y="1"/>
                  </a:moveTo>
                  <a:cubicBezTo>
                    <a:pt x="391" y="1"/>
                    <a:pt x="247" y="77"/>
                    <a:pt x="111" y="111"/>
                  </a:cubicBezTo>
                  <a:cubicBezTo>
                    <a:pt x="1" y="145"/>
                    <a:pt x="35" y="324"/>
                    <a:pt x="145" y="324"/>
                  </a:cubicBezTo>
                  <a:lnTo>
                    <a:pt x="179" y="324"/>
                  </a:lnTo>
                  <a:cubicBezTo>
                    <a:pt x="323" y="290"/>
                    <a:pt x="536" y="290"/>
                    <a:pt x="672" y="179"/>
                  </a:cubicBezTo>
                  <a:cubicBezTo>
                    <a:pt x="714" y="111"/>
                    <a:pt x="672" y="43"/>
                    <a:pt x="638" y="43"/>
                  </a:cubicBezTo>
                  <a:cubicBezTo>
                    <a:pt x="604" y="1"/>
                    <a:pt x="570" y="1"/>
                    <a:pt x="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0" name="Google Shape;1390;p32"/>
            <p:cNvSpPr/>
            <p:nvPr/>
          </p:nvSpPr>
          <p:spPr>
            <a:xfrm>
              <a:off x="1673605" y="2849895"/>
              <a:ext cx="21697" cy="9556"/>
            </a:xfrm>
            <a:custGeom>
              <a:avLst/>
              <a:gdLst/>
              <a:ahLst/>
              <a:cxnLst/>
              <a:rect l="l" t="t" r="r" b="b"/>
              <a:pathLst>
                <a:path w="638" h="281" extrusionOk="0">
                  <a:moveTo>
                    <a:pt x="501" y="1"/>
                  </a:moveTo>
                  <a:cubicBezTo>
                    <a:pt x="425" y="1"/>
                    <a:pt x="391" y="35"/>
                    <a:pt x="357" y="35"/>
                  </a:cubicBezTo>
                  <a:cubicBezTo>
                    <a:pt x="289" y="68"/>
                    <a:pt x="179" y="102"/>
                    <a:pt x="111" y="136"/>
                  </a:cubicBezTo>
                  <a:cubicBezTo>
                    <a:pt x="0" y="179"/>
                    <a:pt x="34" y="281"/>
                    <a:pt x="145" y="281"/>
                  </a:cubicBezTo>
                  <a:lnTo>
                    <a:pt x="145" y="281"/>
                  </a:lnTo>
                  <a:cubicBezTo>
                    <a:pt x="247" y="281"/>
                    <a:pt x="323" y="281"/>
                    <a:pt x="391" y="247"/>
                  </a:cubicBezTo>
                  <a:cubicBezTo>
                    <a:pt x="501" y="213"/>
                    <a:pt x="569" y="213"/>
                    <a:pt x="603" y="136"/>
                  </a:cubicBezTo>
                  <a:cubicBezTo>
                    <a:pt x="637" y="102"/>
                    <a:pt x="603" y="68"/>
                    <a:pt x="569" y="35"/>
                  </a:cubicBezTo>
                  <a:cubicBezTo>
                    <a:pt x="535" y="1"/>
                    <a:pt x="535" y="1"/>
                    <a:pt x="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1" name="Google Shape;1391;p32"/>
            <p:cNvSpPr/>
            <p:nvPr/>
          </p:nvSpPr>
          <p:spPr>
            <a:xfrm>
              <a:off x="1589538" y="2846154"/>
              <a:ext cx="21697" cy="10984"/>
            </a:xfrm>
            <a:custGeom>
              <a:avLst/>
              <a:gdLst/>
              <a:ahLst/>
              <a:cxnLst/>
              <a:rect l="l" t="t" r="r" b="b"/>
              <a:pathLst>
                <a:path w="638" h="323" extrusionOk="0">
                  <a:moveTo>
                    <a:pt x="459" y="0"/>
                  </a:moveTo>
                  <a:cubicBezTo>
                    <a:pt x="425" y="0"/>
                    <a:pt x="349" y="34"/>
                    <a:pt x="315" y="34"/>
                  </a:cubicBezTo>
                  <a:cubicBezTo>
                    <a:pt x="247" y="77"/>
                    <a:pt x="213" y="77"/>
                    <a:pt x="136" y="111"/>
                  </a:cubicBezTo>
                  <a:cubicBezTo>
                    <a:pt x="0" y="145"/>
                    <a:pt x="34" y="323"/>
                    <a:pt x="170" y="323"/>
                  </a:cubicBezTo>
                  <a:lnTo>
                    <a:pt x="170" y="323"/>
                  </a:lnTo>
                  <a:cubicBezTo>
                    <a:pt x="247" y="289"/>
                    <a:pt x="315" y="289"/>
                    <a:pt x="383" y="246"/>
                  </a:cubicBezTo>
                  <a:cubicBezTo>
                    <a:pt x="459" y="246"/>
                    <a:pt x="527" y="246"/>
                    <a:pt x="561" y="178"/>
                  </a:cubicBezTo>
                  <a:cubicBezTo>
                    <a:pt x="637" y="145"/>
                    <a:pt x="595" y="34"/>
                    <a:pt x="527" y="34"/>
                  </a:cubicBezTo>
                  <a:cubicBezTo>
                    <a:pt x="493" y="0"/>
                    <a:pt x="493" y="0"/>
                    <a:pt x="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2" name="Google Shape;1392;p32"/>
            <p:cNvSpPr/>
            <p:nvPr/>
          </p:nvSpPr>
          <p:spPr>
            <a:xfrm>
              <a:off x="1644698" y="2727128"/>
              <a:ext cx="24315" cy="21697"/>
            </a:xfrm>
            <a:custGeom>
              <a:avLst/>
              <a:gdLst/>
              <a:ahLst/>
              <a:cxnLst/>
              <a:rect l="l" t="t" r="r" b="b"/>
              <a:pathLst>
                <a:path w="715" h="638" extrusionOk="0">
                  <a:moveTo>
                    <a:pt x="570" y="0"/>
                  </a:moveTo>
                  <a:lnTo>
                    <a:pt x="570" y="0"/>
                  </a:lnTo>
                  <a:cubicBezTo>
                    <a:pt x="425" y="34"/>
                    <a:pt x="358" y="136"/>
                    <a:pt x="290" y="213"/>
                  </a:cubicBezTo>
                  <a:cubicBezTo>
                    <a:pt x="179" y="315"/>
                    <a:pt x="111" y="391"/>
                    <a:pt x="35" y="493"/>
                  </a:cubicBezTo>
                  <a:cubicBezTo>
                    <a:pt x="1" y="561"/>
                    <a:pt x="35" y="637"/>
                    <a:pt x="111" y="637"/>
                  </a:cubicBezTo>
                  <a:cubicBezTo>
                    <a:pt x="145" y="637"/>
                    <a:pt x="145" y="637"/>
                    <a:pt x="179" y="603"/>
                  </a:cubicBezTo>
                  <a:cubicBezTo>
                    <a:pt x="247" y="527"/>
                    <a:pt x="358" y="459"/>
                    <a:pt x="425" y="391"/>
                  </a:cubicBezTo>
                  <a:cubicBezTo>
                    <a:pt x="536" y="315"/>
                    <a:pt x="638" y="247"/>
                    <a:pt x="672" y="136"/>
                  </a:cubicBezTo>
                  <a:cubicBezTo>
                    <a:pt x="714" y="68"/>
                    <a:pt x="638" y="0"/>
                    <a:pt x="5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3" name="Google Shape;1393;p32"/>
            <p:cNvSpPr/>
            <p:nvPr/>
          </p:nvSpPr>
          <p:spPr>
            <a:xfrm>
              <a:off x="1672448" y="2737806"/>
              <a:ext cx="28906" cy="20541"/>
            </a:xfrm>
            <a:custGeom>
              <a:avLst/>
              <a:gdLst/>
              <a:ahLst/>
              <a:cxnLst/>
              <a:rect l="l" t="t" r="r" b="b"/>
              <a:pathLst>
                <a:path w="850" h="604" extrusionOk="0">
                  <a:moveTo>
                    <a:pt x="705" y="1"/>
                  </a:moveTo>
                  <a:lnTo>
                    <a:pt x="671" y="1"/>
                  </a:lnTo>
                  <a:cubicBezTo>
                    <a:pt x="569" y="35"/>
                    <a:pt x="459" y="145"/>
                    <a:pt x="391" y="213"/>
                  </a:cubicBezTo>
                  <a:cubicBezTo>
                    <a:pt x="281" y="289"/>
                    <a:pt x="179" y="357"/>
                    <a:pt x="68" y="459"/>
                  </a:cubicBezTo>
                  <a:cubicBezTo>
                    <a:pt x="0" y="502"/>
                    <a:pt x="68" y="604"/>
                    <a:pt x="145" y="604"/>
                  </a:cubicBezTo>
                  <a:lnTo>
                    <a:pt x="179" y="604"/>
                  </a:lnTo>
                  <a:cubicBezTo>
                    <a:pt x="281" y="536"/>
                    <a:pt x="425" y="459"/>
                    <a:pt x="535" y="391"/>
                  </a:cubicBezTo>
                  <a:cubicBezTo>
                    <a:pt x="603" y="357"/>
                    <a:pt x="748" y="289"/>
                    <a:pt x="816" y="179"/>
                  </a:cubicBezTo>
                  <a:cubicBezTo>
                    <a:pt x="850" y="111"/>
                    <a:pt x="782" y="1"/>
                    <a:pt x="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4" name="Google Shape;1394;p32"/>
            <p:cNvSpPr/>
            <p:nvPr/>
          </p:nvSpPr>
          <p:spPr>
            <a:xfrm>
              <a:off x="1757943" y="2700534"/>
              <a:ext cx="22853" cy="18228"/>
            </a:xfrm>
            <a:custGeom>
              <a:avLst/>
              <a:gdLst/>
              <a:ahLst/>
              <a:cxnLst/>
              <a:rect l="l" t="t" r="r" b="b"/>
              <a:pathLst>
                <a:path w="672" h="536" extrusionOk="0">
                  <a:moveTo>
                    <a:pt x="570" y="1"/>
                  </a:moveTo>
                  <a:lnTo>
                    <a:pt x="527" y="1"/>
                  </a:lnTo>
                  <a:cubicBezTo>
                    <a:pt x="358" y="111"/>
                    <a:pt x="247" y="247"/>
                    <a:pt x="69" y="357"/>
                  </a:cubicBezTo>
                  <a:cubicBezTo>
                    <a:pt x="1" y="391"/>
                    <a:pt x="35" y="536"/>
                    <a:pt x="145" y="536"/>
                  </a:cubicBezTo>
                  <a:lnTo>
                    <a:pt x="145" y="536"/>
                  </a:lnTo>
                  <a:cubicBezTo>
                    <a:pt x="358" y="459"/>
                    <a:pt x="604" y="357"/>
                    <a:pt x="672" y="111"/>
                  </a:cubicBezTo>
                  <a:cubicBezTo>
                    <a:pt x="672" y="69"/>
                    <a:pt x="604" y="1"/>
                    <a:pt x="5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5" name="Google Shape;1395;p32"/>
            <p:cNvSpPr/>
            <p:nvPr/>
          </p:nvSpPr>
          <p:spPr>
            <a:xfrm>
              <a:off x="1697852" y="2681183"/>
              <a:ext cx="33565" cy="24315"/>
            </a:xfrm>
            <a:custGeom>
              <a:avLst/>
              <a:gdLst/>
              <a:ahLst/>
              <a:cxnLst/>
              <a:rect l="l" t="t" r="r" b="b"/>
              <a:pathLst>
                <a:path w="987" h="715" extrusionOk="0">
                  <a:moveTo>
                    <a:pt x="850" y="1"/>
                  </a:moveTo>
                  <a:cubicBezTo>
                    <a:pt x="706" y="1"/>
                    <a:pt x="561" y="111"/>
                    <a:pt x="460" y="179"/>
                  </a:cubicBezTo>
                  <a:cubicBezTo>
                    <a:pt x="315" y="255"/>
                    <a:pt x="213" y="357"/>
                    <a:pt x="103" y="468"/>
                  </a:cubicBezTo>
                  <a:cubicBezTo>
                    <a:pt x="1" y="570"/>
                    <a:pt x="103" y="714"/>
                    <a:pt x="213" y="714"/>
                  </a:cubicBezTo>
                  <a:cubicBezTo>
                    <a:pt x="247" y="714"/>
                    <a:pt x="281" y="714"/>
                    <a:pt x="315" y="680"/>
                  </a:cubicBezTo>
                  <a:cubicBezTo>
                    <a:pt x="426" y="570"/>
                    <a:pt x="527" y="502"/>
                    <a:pt x="638" y="425"/>
                  </a:cubicBezTo>
                  <a:cubicBezTo>
                    <a:pt x="740" y="323"/>
                    <a:pt x="884" y="289"/>
                    <a:pt x="952" y="145"/>
                  </a:cubicBezTo>
                  <a:cubicBezTo>
                    <a:pt x="986" y="77"/>
                    <a:pt x="952" y="1"/>
                    <a:pt x="8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6" name="Google Shape;1396;p32"/>
            <p:cNvSpPr/>
            <p:nvPr/>
          </p:nvSpPr>
          <p:spPr>
            <a:xfrm>
              <a:off x="1810825" y="2666730"/>
              <a:ext cx="19384" cy="17072"/>
            </a:xfrm>
            <a:custGeom>
              <a:avLst/>
              <a:gdLst/>
              <a:ahLst/>
              <a:cxnLst/>
              <a:rect l="l" t="t" r="r" b="b"/>
              <a:pathLst>
                <a:path w="570" h="502" extrusionOk="0">
                  <a:moveTo>
                    <a:pt x="459" y="1"/>
                  </a:moveTo>
                  <a:lnTo>
                    <a:pt x="425" y="1"/>
                  </a:lnTo>
                  <a:cubicBezTo>
                    <a:pt x="357" y="43"/>
                    <a:pt x="289" y="111"/>
                    <a:pt x="247" y="179"/>
                  </a:cubicBezTo>
                  <a:cubicBezTo>
                    <a:pt x="179" y="256"/>
                    <a:pt x="111" y="290"/>
                    <a:pt x="34" y="358"/>
                  </a:cubicBezTo>
                  <a:cubicBezTo>
                    <a:pt x="0" y="392"/>
                    <a:pt x="34" y="502"/>
                    <a:pt x="111" y="502"/>
                  </a:cubicBezTo>
                  <a:cubicBezTo>
                    <a:pt x="111" y="502"/>
                    <a:pt x="145" y="502"/>
                    <a:pt x="145" y="468"/>
                  </a:cubicBezTo>
                  <a:cubicBezTo>
                    <a:pt x="213" y="426"/>
                    <a:pt x="289" y="392"/>
                    <a:pt x="391" y="324"/>
                  </a:cubicBezTo>
                  <a:cubicBezTo>
                    <a:pt x="425" y="290"/>
                    <a:pt x="535" y="213"/>
                    <a:pt x="569" y="111"/>
                  </a:cubicBezTo>
                  <a:cubicBezTo>
                    <a:pt x="569" y="77"/>
                    <a:pt x="535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7" name="Google Shape;1397;p32"/>
            <p:cNvSpPr/>
            <p:nvPr/>
          </p:nvSpPr>
          <p:spPr>
            <a:xfrm>
              <a:off x="1781919" y="2630614"/>
              <a:ext cx="27784" cy="19418"/>
            </a:xfrm>
            <a:custGeom>
              <a:avLst/>
              <a:gdLst/>
              <a:ahLst/>
              <a:cxnLst/>
              <a:rect l="l" t="t" r="r" b="b"/>
              <a:pathLst>
                <a:path w="817" h="571" extrusionOk="0">
                  <a:moveTo>
                    <a:pt x="714" y="1"/>
                  </a:moveTo>
                  <a:lnTo>
                    <a:pt x="672" y="1"/>
                  </a:lnTo>
                  <a:cubicBezTo>
                    <a:pt x="570" y="43"/>
                    <a:pt x="460" y="77"/>
                    <a:pt x="358" y="145"/>
                  </a:cubicBezTo>
                  <a:cubicBezTo>
                    <a:pt x="290" y="213"/>
                    <a:pt x="179" y="290"/>
                    <a:pt x="111" y="358"/>
                  </a:cubicBezTo>
                  <a:cubicBezTo>
                    <a:pt x="1" y="426"/>
                    <a:pt x="77" y="570"/>
                    <a:pt x="179" y="570"/>
                  </a:cubicBezTo>
                  <a:lnTo>
                    <a:pt x="247" y="570"/>
                  </a:lnTo>
                  <a:cubicBezTo>
                    <a:pt x="324" y="502"/>
                    <a:pt x="426" y="426"/>
                    <a:pt x="536" y="358"/>
                  </a:cubicBezTo>
                  <a:cubicBezTo>
                    <a:pt x="604" y="290"/>
                    <a:pt x="672" y="213"/>
                    <a:pt x="748" y="145"/>
                  </a:cubicBezTo>
                  <a:cubicBezTo>
                    <a:pt x="816" y="77"/>
                    <a:pt x="782" y="1"/>
                    <a:pt x="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8" name="Google Shape;1398;p32"/>
            <p:cNvSpPr/>
            <p:nvPr/>
          </p:nvSpPr>
          <p:spPr>
            <a:xfrm>
              <a:off x="1859048" y="2574298"/>
              <a:ext cx="19418" cy="15643"/>
            </a:xfrm>
            <a:custGeom>
              <a:avLst/>
              <a:gdLst/>
              <a:ahLst/>
              <a:cxnLst/>
              <a:rect l="l" t="t" r="r" b="b"/>
              <a:pathLst>
                <a:path w="571" h="460" extrusionOk="0">
                  <a:moveTo>
                    <a:pt x="460" y="0"/>
                  </a:moveTo>
                  <a:lnTo>
                    <a:pt x="460" y="0"/>
                  </a:lnTo>
                  <a:cubicBezTo>
                    <a:pt x="281" y="34"/>
                    <a:pt x="145" y="213"/>
                    <a:pt x="35" y="315"/>
                  </a:cubicBezTo>
                  <a:cubicBezTo>
                    <a:pt x="1" y="383"/>
                    <a:pt x="69" y="459"/>
                    <a:pt x="145" y="459"/>
                  </a:cubicBezTo>
                  <a:cubicBezTo>
                    <a:pt x="145" y="459"/>
                    <a:pt x="179" y="459"/>
                    <a:pt x="179" y="425"/>
                  </a:cubicBezTo>
                  <a:cubicBezTo>
                    <a:pt x="247" y="383"/>
                    <a:pt x="281" y="315"/>
                    <a:pt x="358" y="281"/>
                  </a:cubicBezTo>
                  <a:cubicBezTo>
                    <a:pt x="426" y="247"/>
                    <a:pt x="494" y="213"/>
                    <a:pt x="528" y="136"/>
                  </a:cubicBezTo>
                  <a:cubicBezTo>
                    <a:pt x="570" y="102"/>
                    <a:pt x="528" y="0"/>
                    <a:pt x="4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9" name="Google Shape;1399;p32"/>
            <p:cNvSpPr/>
            <p:nvPr/>
          </p:nvSpPr>
          <p:spPr>
            <a:xfrm>
              <a:off x="1867447" y="2615039"/>
              <a:ext cx="26594" cy="17072"/>
            </a:xfrm>
            <a:custGeom>
              <a:avLst/>
              <a:gdLst/>
              <a:ahLst/>
              <a:cxnLst/>
              <a:rect l="l" t="t" r="r" b="b"/>
              <a:pathLst>
                <a:path w="782" h="502" extrusionOk="0">
                  <a:moveTo>
                    <a:pt x="637" y="0"/>
                  </a:moveTo>
                  <a:lnTo>
                    <a:pt x="603" y="0"/>
                  </a:lnTo>
                  <a:cubicBezTo>
                    <a:pt x="493" y="34"/>
                    <a:pt x="459" y="111"/>
                    <a:pt x="391" y="145"/>
                  </a:cubicBezTo>
                  <a:cubicBezTo>
                    <a:pt x="281" y="213"/>
                    <a:pt x="213" y="247"/>
                    <a:pt x="145" y="289"/>
                  </a:cubicBezTo>
                  <a:cubicBezTo>
                    <a:pt x="0" y="323"/>
                    <a:pt x="34" y="501"/>
                    <a:pt x="145" y="501"/>
                  </a:cubicBezTo>
                  <a:lnTo>
                    <a:pt x="179" y="501"/>
                  </a:lnTo>
                  <a:cubicBezTo>
                    <a:pt x="357" y="425"/>
                    <a:pt x="637" y="323"/>
                    <a:pt x="705" y="145"/>
                  </a:cubicBezTo>
                  <a:cubicBezTo>
                    <a:pt x="782" y="77"/>
                    <a:pt x="705" y="0"/>
                    <a:pt x="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0" name="Google Shape;1400;p32"/>
            <p:cNvSpPr/>
            <p:nvPr/>
          </p:nvSpPr>
          <p:spPr>
            <a:xfrm>
              <a:off x="1914514" y="2564470"/>
              <a:ext cx="22887" cy="17072"/>
            </a:xfrm>
            <a:custGeom>
              <a:avLst/>
              <a:gdLst/>
              <a:ahLst/>
              <a:cxnLst/>
              <a:rect l="l" t="t" r="r" b="b"/>
              <a:pathLst>
                <a:path w="673" h="502" extrusionOk="0">
                  <a:moveTo>
                    <a:pt x="562" y="1"/>
                  </a:moveTo>
                  <a:lnTo>
                    <a:pt x="528" y="1"/>
                  </a:lnTo>
                  <a:cubicBezTo>
                    <a:pt x="426" y="1"/>
                    <a:pt x="383" y="111"/>
                    <a:pt x="315" y="145"/>
                  </a:cubicBezTo>
                  <a:cubicBezTo>
                    <a:pt x="247" y="213"/>
                    <a:pt x="171" y="289"/>
                    <a:pt x="137" y="323"/>
                  </a:cubicBezTo>
                  <a:cubicBezTo>
                    <a:pt x="1" y="357"/>
                    <a:pt x="69" y="502"/>
                    <a:pt x="171" y="502"/>
                  </a:cubicBezTo>
                  <a:lnTo>
                    <a:pt x="247" y="502"/>
                  </a:lnTo>
                  <a:cubicBezTo>
                    <a:pt x="315" y="459"/>
                    <a:pt x="426" y="425"/>
                    <a:pt x="494" y="357"/>
                  </a:cubicBezTo>
                  <a:cubicBezTo>
                    <a:pt x="562" y="289"/>
                    <a:pt x="672" y="213"/>
                    <a:pt x="672" y="111"/>
                  </a:cubicBezTo>
                  <a:cubicBezTo>
                    <a:pt x="672" y="35"/>
                    <a:pt x="596" y="1"/>
                    <a:pt x="5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1" name="Google Shape;1401;p32"/>
            <p:cNvSpPr/>
            <p:nvPr/>
          </p:nvSpPr>
          <p:spPr>
            <a:xfrm>
              <a:off x="1878432" y="2516519"/>
              <a:ext cx="30063" cy="21697"/>
            </a:xfrm>
            <a:custGeom>
              <a:avLst/>
              <a:gdLst/>
              <a:ahLst/>
              <a:cxnLst/>
              <a:rect l="l" t="t" r="r" b="b"/>
              <a:pathLst>
                <a:path w="884" h="638" extrusionOk="0">
                  <a:moveTo>
                    <a:pt x="705" y="0"/>
                  </a:moveTo>
                  <a:cubicBezTo>
                    <a:pt x="595" y="0"/>
                    <a:pt x="527" y="34"/>
                    <a:pt x="459" y="102"/>
                  </a:cubicBezTo>
                  <a:cubicBezTo>
                    <a:pt x="314" y="213"/>
                    <a:pt x="212" y="315"/>
                    <a:pt x="68" y="425"/>
                  </a:cubicBezTo>
                  <a:cubicBezTo>
                    <a:pt x="0" y="527"/>
                    <a:pt x="68" y="638"/>
                    <a:pt x="170" y="638"/>
                  </a:cubicBezTo>
                  <a:lnTo>
                    <a:pt x="246" y="638"/>
                  </a:lnTo>
                  <a:cubicBezTo>
                    <a:pt x="382" y="527"/>
                    <a:pt x="493" y="459"/>
                    <a:pt x="637" y="349"/>
                  </a:cubicBezTo>
                  <a:cubicBezTo>
                    <a:pt x="705" y="281"/>
                    <a:pt x="884" y="136"/>
                    <a:pt x="807" y="34"/>
                  </a:cubicBezTo>
                  <a:cubicBezTo>
                    <a:pt x="773" y="0"/>
                    <a:pt x="739" y="0"/>
                    <a:pt x="7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2" name="Google Shape;1402;p32"/>
            <p:cNvSpPr/>
            <p:nvPr/>
          </p:nvSpPr>
          <p:spPr>
            <a:xfrm>
              <a:off x="1901251" y="2464522"/>
              <a:ext cx="26322" cy="20541"/>
            </a:xfrm>
            <a:custGeom>
              <a:avLst/>
              <a:gdLst/>
              <a:ahLst/>
              <a:cxnLst/>
              <a:rect l="l" t="t" r="r" b="b"/>
              <a:pathLst>
                <a:path w="774" h="604" extrusionOk="0">
                  <a:moveTo>
                    <a:pt x="671" y="0"/>
                  </a:moveTo>
                  <a:lnTo>
                    <a:pt x="671" y="0"/>
                  </a:lnTo>
                  <a:cubicBezTo>
                    <a:pt x="561" y="0"/>
                    <a:pt x="425" y="111"/>
                    <a:pt x="314" y="179"/>
                  </a:cubicBezTo>
                  <a:cubicBezTo>
                    <a:pt x="213" y="255"/>
                    <a:pt x="136" y="357"/>
                    <a:pt x="68" y="425"/>
                  </a:cubicBezTo>
                  <a:cubicBezTo>
                    <a:pt x="0" y="502"/>
                    <a:pt x="68" y="604"/>
                    <a:pt x="136" y="604"/>
                  </a:cubicBezTo>
                  <a:cubicBezTo>
                    <a:pt x="179" y="604"/>
                    <a:pt x="179" y="604"/>
                    <a:pt x="179" y="570"/>
                  </a:cubicBezTo>
                  <a:cubicBezTo>
                    <a:pt x="281" y="536"/>
                    <a:pt x="425" y="468"/>
                    <a:pt x="493" y="391"/>
                  </a:cubicBezTo>
                  <a:cubicBezTo>
                    <a:pt x="561" y="323"/>
                    <a:pt x="705" y="255"/>
                    <a:pt x="739" y="145"/>
                  </a:cubicBezTo>
                  <a:cubicBezTo>
                    <a:pt x="773" y="111"/>
                    <a:pt x="739" y="0"/>
                    <a:pt x="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3" name="Google Shape;1403;p32"/>
            <p:cNvSpPr/>
            <p:nvPr/>
          </p:nvSpPr>
          <p:spPr>
            <a:xfrm>
              <a:off x="1934748" y="2499481"/>
              <a:ext cx="26628" cy="15609"/>
            </a:xfrm>
            <a:custGeom>
              <a:avLst/>
              <a:gdLst/>
              <a:ahLst/>
              <a:cxnLst/>
              <a:rect l="l" t="t" r="r" b="b"/>
              <a:pathLst>
                <a:path w="783" h="459" extrusionOk="0">
                  <a:moveTo>
                    <a:pt x="638" y="0"/>
                  </a:moveTo>
                  <a:cubicBezTo>
                    <a:pt x="536" y="0"/>
                    <a:pt x="468" y="77"/>
                    <a:pt x="391" y="111"/>
                  </a:cubicBezTo>
                  <a:cubicBezTo>
                    <a:pt x="289" y="179"/>
                    <a:pt x="179" y="247"/>
                    <a:pt x="111" y="289"/>
                  </a:cubicBezTo>
                  <a:cubicBezTo>
                    <a:pt x="1" y="323"/>
                    <a:pt x="77" y="459"/>
                    <a:pt x="145" y="459"/>
                  </a:cubicBezTo>
                  <a:lnTo>
                    <a:pt x="179" y="459"/>
                  </a:lnTo>
                  <a:cubicBezTo>
                    <a:pt x="357" y="391"/>
                    <a:pt x="680" y="357"/>
                    <a:pt x="748" y="145"/>
                  </a:cubicBezTo>
                  <a:cubicBezTo>
                    <a:pt x="782" y="77"/>
                    <a:pt x="714" y="0"/>
                    <a:pt x="6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4" name="Google Shape;1404;p32"/>
            <p:cNvSpPr/>
            <p:nvPr/>
          </p:nvSpPr>
          <p:spPr>
            <a:xfrm>
              <a:off x="1972293" y="2458740"/>
              <a:ext cx="16800" cy="13025"/>
            </a:xfrm>
            <a:custGeom>
              <a:avLst/>
              <a:gdLst/>
              <a:ahLst/>
              <a:cxnLst/>
              <a:rect l="l" t="t" r="r" b="b"/>
              <a:pathLst>
                <a:path w="494" h="383" extrusionOk="0">
                  <a:moveTo>
                    <a:pt x="349" y="1"/>
                  </a:moveTo>
                  <a:cubicBezTo>
                    <a:pt x="349" y="1"/>
                    <a:pt x="349" y="34"/>
                    <a:pt x="315" y="34"/>
                  </a:cubicBezTo>
                  <a:cubicBezTo>
                    <a:pt x="247" y="68"/>
                    <a:pt x="137" y="136"/>
                    <a:pt x="69" y="247"/>
                  </a:cubicBezTo>
                  <a:cubicBezTo>
                    <a:pt x="1" y="281"/>
                    <a:pt x="69" y="383"/>
                    <a:pt x="103" y="383"/>
                  </a:cubicBezTo>
                  <a:cubicBezTo>
                    <a:pt x="137" y="383"/>
                    <a:pt x="137" y="349"/>
                    <a:pt x="171" y="349"/>
                  </a:cubicBezTo>
                  <a:cubicBezTo>
                    <a:pt x="247" y="281"/>
                    <a:pt x="349" y="213"/>
                    <a:pt x="426" y="136"/>
                  </a:cubicBezTo>
                  <a:cubicBezTo>
                    <a:pt x="494" y="68"/>
                    <a:pt x="426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5" name="Google Shape;1405;p32"/>
            <p:cNvSpPr/>
            <p:nvPr/>
          </p:nvSpPr>
          <p:spPr>
            <a:xfrm>
              <a:off x="1934748" y="2417727"/>
              <a:ext cx="23159" cy="17922"/>
            </a:xfrm>
            <a:custGeom>
              <a:avLst/>
              <a:gdLst/>
              <a:ahLst/>
              <a:cxnLst/>
              <a:rect l="l" t="t" r="r" b="b"/>
              <a:pathLst>
                <a:path w="681" h="527" extrusionOk="0">
                  <a:moveTo>
                    <a:pt x="570" y="0"/>
                  </a:moveTo>
                  <a:lnTo>
                    <a:pt x="536" y="0"/>
                  </a:lnTo>
                  <a:cubicBezTo>
                    <a:pt x="425" y="34"/>
                    <a:pt x="357" y="102"/>
                    <a:pt x="289" y="179"/>
                  </a:cubicBezTo>
                  <a:cubicBezTo>
                    <a:pt x="213" y="247"/>
                    <a:pt x="111" y="315"/>
                    <a:pt x="43" y="391"/>
                  </a:cubicBezTo>
                  <a:cubicBezTo>
                    <a:pt x="1" y="459"/>
                    <a:pt x="43" y="527"/>
                    <a:pt x="111" y="527"/>
                  </a:cubicBezTo>
                  <a:lnTo>
                    <a:pt x="145" y="527"/>
                  </a:lnTo>
                  <a:cubicBezTo>
                    <a:pt x="255" y="459"/>
                    <a:pt x="357" y="425"/>
                    <a:pt x="425" y="357"/>
                  </a:cubicBezTo>
                  <a:cubicBezTo>
                    <a:pt x="536" y="281"/>
                    <a:pt x="604" y="247"/>
                    <a:pt x="638" y="145"/>
                  </a:cubicBezTo>
                  <a:cubicBezTo>
                    <a:pt x="680" y="68"/>
                    <a:pt x="604" y="0"/>
                    <a:pt x="5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6" name="Google Shape;1406;p32"/>
            <p:cNvSpPr/>
            <p:nvPr/>
          </p:nvSpPr>
          <p:spPr>
            <a:xfrm>
              <a:off x="1932436" y="2363417"/>
              <a:ext cx="27784" cy="18228"/>
            </a:xfrm>
            <a:custGeom>
              <a:avLst/>
              <a:gdLst/>
              <a:ahLst/>
              <a:cxnLst/>
              <a:rect l="l" t="t" r="r" b="b"/>
              <a:pathLst>
                <a:path w="817" h="536" extrusionOk="0">
                  <a:moveTo>
                    <a:pt x="706" y="0"/>
                  </a:moveTo>
                  <a:cubicBezTo>
                    <a:pt x="672" y="0"/>
                    <a:pt x="672" y="0"/>
                    <a:pt x="638" y="43"/>
                  </a:cubicBezTo>
                  <a:cubicBezTo>
                    <a:pt x="604" y="43"/>
                    <a:pt x="570" y="77"/>
                    <a:pt x="536" y="77"/>
                  </a:cubicBezTo>
                  <a:cubicBezTo>
                    <a:pt x="493" y="111"/>
                    <a:pt x="459" y="145"/>
                    <a:pt x="391" y="179"/>
                  </a:cubicBezTo>
                  <a:cubicBezTo>
                    <a:pt x="323" y="213"/>
                    <a:pt x="213" y="289"/>
                    <a:pt x="145" y="323"/>
                  </a:cubicBezTo>
                  <a:cubicBezTo>
                    <a:pt x="1" y="357"/>
                    <a:pt x="35" y="535"/>
                    <a:pt x="145" y="535"/>
                  </a:cubicBezTo>
                  <a:cubicBezTo>
                    <a:pt x="179" y="535"/>
                    <a:pt x="179" y="535"/>
                    <a:pt x="179" y="501"/>
                  </a:cubicBezTo>
                  <a:cubicBezTo>
                    <a:pt x="281" y="501"/>
                    <a:pt x="425" y="467"/>
                    <a:pt x="536" y="391"/>
                  </a:cubicBezTo>
                  <a:cubicBezTo>
                    <a:pt x="570" y="357"/>
                    <a:pt x="638" y="323"/>
                    <a:pt x="672" y="289"/>
                  </a:cubicBezTo>
                  <a:cubicBezTo>
                    <a:pt x="706" y="255"/>
                    <a:pt x="748" y="213"/>
                    <a:pt x="782" y="145"/>
                  </a:cubicBezTo>
                  <a:cubicBezTo>
                    <a:pt x="816" y="77"/>
                    <a:pt x="782" y="0"/>
                    <a:pt x="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7" name="Google Shape;1407;p32"/>
            <p:cNvSpPr/>
            <p:nvPr/>
          </p:nvSpPr>
          <p:spPr>
            <a:xfrm>
              <a:off x="1865135" y="2416571"/>
              <a:ext cx="32375" cy="19078"/>
            </a:xfrm>
            <a:custGeom>
              <a:avLst/>
              <a:gdLst/>
              <a:ahLst/>
              <a:cxnLst/>
              <a:rect l="l" t="t" r="r" b="b"/>
              <a:pathLst>
                <a:path w="952" h="561" extrusionOk="0">
                  <a:moveTo>
                    <a:pt x="816" y="0"/>
                  </a:moveTo>
                  <a:lnTo>
                    <a:pt x="773" y="0"/>
                  </a:lnTo>
                  <a:cubicBezTo>
                    <a:pt x="493" y="102"/>
                    <a:pt x="315" y="247"/>
                    <a:pt x="68" y="391"/>
                  </a:cubicBezTo>
                  <a:cubicBezTo>
                    <a:pt x="0" y="425"/>
                    <a:pt x="34" y="561"/>
                    <a:pt x="136" y="561"/>
                  </a:cubicBezTo>
                  <a:lnTo>
                    <a:pt x="179" y="561"/>
                  </a:lnTo>
                  <a:cubicBezTo>
                    <a:pt x="425" y="527"/>
                    <a:pt x="705" y="425"/>
                    <a:pt x="884" y="213"/>
                  </a:cubicBezTo>
                  <a:cubicBezTo>
                    <a:pt x="952" y="136"/>
                    <a:pt x="884" y="0"/>
                    <a:pt x="8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8" name="Google Shape;1408;p32"/>
            <p:cNvSpPr/>
            <p:nvPr/>
          </p:nvSpPr>
          <p:spPr>
            <a:xfrm>
              <a:off x="1827863" y="2386508"/>
              <a:ext cx="15643" cy="15643"/>
            </a:xfrm>
            <a:custGeom>
              <a:avLst/>
              <a:gdLst/>
              <a:ahLst/>
              <a:cxnLst/>
              <a:rect l="l" t="t" r="r" b="b"/>
              <a:pathLst>
                <a:path w="460" h="460" extrusionOk="0">
                  <a:moveTo>
                    <a:pt x="349" y="1"/>
                  </a:moveTo>
                  <a:lnTo>
                    <a:pt x="315" y="1"/>
                  </a:lnTo>
                  <a:lnTo>
                    <a:pt x="170" y="137"/>
                  </a:lnTo>
                  <a:cubicBezTo>
                    <a:pt x="102" y="171"/>
                    <a:pt x="34" y="247"/>
                    <a:pt x="0" y="315"/>
                  </a:cubicBezTo>
                  <a:cubicBezTo>
                    <a:pt x="0" y="383"/>
                    <a:pt x="34" y="460"/>
                    <a:pt x="102" y="460"/>
                  </a:cubicBezTo>
                  <a:lnTo>
                    <a:pt x="136" y="460"/>
                  </a:lnTo>
                  <a:cubicBezTo>
                    <a:pt x="213" y="426"/>
                    <a:pt x="281" y="349"/>
                    <a:pt x="315" y="281"/>
                  </a:cubicBezTo>
                  <a:cubicBezTo>
                    <a:pt x="349" y="247"/>
                    <a:pt x="383" y="171"/>
                    <a:pt x="425" y="103"/>
                  </a:cubicBezTo>
                  <a:cubicBezTo>
                    <a:pt x="459" y="69"/>
                    <a:pt x="425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9" name="Google Shape;1409;p32"/>
            <p:cNvSpPr/>
            <p:nvPr/>
          </p:nvSpPr>
          <p:spPr>
            <a:xfrm>
              <a:off x="1849526" y="2340598"/>
              <a:ext cx="22853" cy="17072"/>
            </a:xfrm>
            <a:custGeom>
              <a:avLst/>
              <a:gdLst/>
              <a:ahLst/>
              <a:cxnLst/>
              <a:rect l="l" t="t" r="r" b="b"/>
              <a:pathLst>
                <a:path w="672" h="502" extrusionOk="0">
                  <a:moveTo>
                    <a:pt x="561" y="0"/>
                  </a:moveTo>
                  <a:lnTo>
                    <a:pt x="561" y="0"/>
                  </a:lnTo>
                  <a:cubicBezTo>
                    <a:pt x="349" y="34"/>
                    <a:pt x="213" y="212"/>
                    <a:pt x="69" y="323"/>
                  </a:cubicBezTo>
                  <a:cubicBezTo>
                    <a:pt x="1" y="391"/>
                    <a:pt x="35" y="501"/>
                    <a:pt x="137" y="501"/>
                  </a:cubicBezTo>
                  <a:lnTo>
                    <a:pt x="171" y="501"/>
                  </a:lnTo>
                  <a:cubicBezTo>
                    <a:pt x="315" y="391"/>
                    <a:pt x="527" y="289"/>
                    <a:pt x="638" y="111"/>
                  </a:cubicBezTo>
                  <a:cubicBezTo>
                    <a:pt x="672" y="77"/>
                    <a:pt x="638" y="0"/>
                    <a:pt x="5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0" name="Google Shape;1410;p32"/>
            <p:cNvSpPr/>
            <p:nvPr/>
          </p:nvSpPr>
          <p:spPr>
            <a:xfrm>
              <a:off x="1872345" y="2368314"/>
              <a:ext cx="19112" cy="14487"/>
            </a:xfrm>
            <a:custGeom>
              <a:avLst/>
              <a:gdLst/>
              <a:ahLst/>
              <a:cxnLst/>
              <a:rect l="l" t="t" r="r" b="b"/>
              <a:pathLst>
                <a:path w="562" h="426" extrusionOk="0">
                  <a:moveTo>
                    <a:pt x="459" y="1"/>
                  </a:moveTo>
                  <a:cubicBezTo>
                    <a:pt x="391" y="1"/>
                    <a:pt x="315" y="69"/>
                    <a:pt x="281" y="111"/>
                  </a:cubicBezTo>
                  <a:cubicBezTo>
                    <a:pt x="213" y="179"/>
                    <a:pt x="137" y="213"/>
                    <a:pt x="69" y="247"/>
                  </a:cubicBezTo>
                  <a:cubicBezTo>
                    <a:pt x="35" y="247"/>
                    <a:pt x="1" y="323"/>
                    <a:pt x="35" y="357"/>
                  </a:cubicBezTo>
                  <a:cubicBezTo>
                    <a:pt x="69" y="425"/>
                    <a:pt x="103" y="425"/>
                    <a:pt x="137" y="425"/>
                  </a:cubicBezTo>
                  <a:lnTo>
                    <a:pt x="137" y="425"/>
                  </a:lnTo>
                  <a:cubicBezTo>
                    <a:pt x="247" y="425"/>
                    <a:pt x="349" y="391"/>
                    <a:pt x="425" y="323"/>
                  </a:cubicBezTo>
                  <a:cubicBezTo>
                    <a:pt x="493" y="281"/>
                    <a:pt x="561" y="179"/>
                    <a:pt x="561" y="69"/>
                  </a:cubicBezTo>
                  <a:cubicBezTo>
                    <a:pt x="527" y="35"/>
                    <a:pt x="493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1" name="Google Shape;1411;p32"/>
            <p:cNvSpPr/>
            <p:nvPr/>
          </p:nvSpPr>
          <p:spPr>
            <a:xfrm>
              <a:off x="1762874" y="2383924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595" y="0"/>
                  </a:moveTo>
                  <a:cubicBezTo>
                    <a:pt x="493" y="0"/>
                    <a:pt x="459" y="34"/>
                    <a:pt x="348" y="77"/>
                  </a:cubicBezTo>
                  <a:lnTo>
                    <a:pt x="102" y="213"/>
                  </a:lnTo>
                  <a:cubicBezTo>
                    <a:pt x="0" y="289"/>
                    <a:pt x="68" y="425"/>
                    <a:pt x="170" y="425"/>
                  </a:cubicBezTo>
                  <a:lnTo>
                    <a:pt x="170" y="425"/>
                  </a:lnTo>
                  <a:cubicBezTo>
                    <a:pt x="280" y="391"/>
                    <a:pt x="382" y="357"/>
                    <a:pt x="459" y="323"/>
                  </a:cubicBezTo>
                  <a:cubicBezTo>
                    <a:pt x="561" y="289"/>
                    <a:pt x="671" y="289"/>
                    <a:pt x="705" y="179"/>
                  </a:cubicBezTo>
                  <a:cubicBezTo>
                    <a:pt x="739" y="111"/>
                    <a:pt x="705" y="34"/>
                    <a:pt x="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2" name="Google Shape;1412;p32"/>
            <p:cNvSpPr/>
            <p:nvPr/>
          </p:nvSpPr>
          <p:spPr>
            <a:xfrm>
              <a:off x="1739749" y="2432146"/>
              <a:ext cx="28940" cy="17956"/>
            </a:xfrm>
            <a:custGeom>
              <a:avLst/>
              <a:gdLst/>
              <a:ahLst/>
              <a:cxnLst/>
              <a:rect l="l" t="t" r="r" b="b"/>
              <a:pathLst>
                <a:path w="851" h="528" extrusionOk="0">
                  <a:moveTo>
                    <a:pt x="680" y="1"/>
                  </a:moveTo>
                  <a:cubicBezTo>
                    <a:pt x="638" y="1"/>
                    <a:pt x="638" y="1"/>
                    <a:pt x="604" y="35"/>
                  </a:cubicBezTo>
                  <a:cubicBezTo>
                    <a:pt x="536" y="103"/>
                    <a:pt x="425" y="145"/>
                    <a:pt x="357" y="213"/>
                  </a:cubicBezTo>
                  <a:cubicBezTo>
                    <a:pt x="289" y="247"/>
                    <a:pt x="179" y="315"/>
                    <a:pt x="77" y="358"/>
                  </a:cubicBezTo>
                  <a:cubicBezTo>
                    <a:pt x="1" y="426"/>
                    <a:pt x="43" y="528"/>
                    <a:pt x="145" y="528"/>
                  </a:cubicBezTo>
                  <a:lnTo>
                    <a:pt x="145" y="528"/>
                  </a:lnTo>
                  <a:cubicBezTo>
                    <a:pt x="255" y="494"/>
                    <a:pt x="357" y="460"/>
                    <a:pt x="468" y="426"/>
                  </a:cubicBezTo>
                  <a:cubicBezTo>
                    <a:pt x="570" y="358"/>
                    <a:pt x="680" y="281"/>
                    <a:pt x="748" y="213"/>
                  </a:cubicBezTo>
                  <a:cubicBezTo>
                    <a:pt x="850" y="145"/>
                    <a:pt x="748" y="1"/>
                    <a:pt x="6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3" name="Google Shape;1413;p32"/>
            <p:cNvSpPr/>
            <p:nvPr/>
          </p:nvSpPr>
          <p:spPr>
            <a:xfrm>
              <a:off x="1699008" y="2416571"/>
              <a:ext cx="19112" cy="14453"/>
            </a:xfrm>
            <a:custGeom>
              <a:avLst/>
              <a:gdLst/>
              <a:ahLst/>
              <a:cxnLst/>
              <a:rect l="l" t="t" r="r" b="b"/>
              <a:pathLst>
                <a:path w="562" h="425" extrusionOk="0">
                  <a:moveTo>
                    <a:pt x="460" y="0"/>
                  </a:moveTo>
                  <a:lnTo>
                    <a:pt x="426" y="0"/>
                  </a:lnTo>
                  <a:cubicBezTo>
                    <a:pt x="349" y="0"/>
                    <a:pt x="281" y="68"/>
                    <a:pt x="247" y="102"/>
                  </a:cubicBezTo>
                  <a:cubicBezTo>
                    <a:pt x="179" y="179"/>
                    <a:pt x="103" y="213"/>
                    <a:pt x="69" y="281"/>
                  </a:cubicBezTo>
                  <a:cubicBezTo>
                    <a:pt x="1" y="315"/>
                    <a:pt x="35" y="425"/>
                    <a:pt x="137" y="425"/>
                  </a:cubicBezTo>
                  <a:lnTo>
                    <a:pt x="179" y="425"/>
                  </a:lnTo>
                  <a:cubicBezTo>
                    <a:pt x="247" y="391"/>
                    <a:pt x="315" y="315"/>
                    <a:pt x="349" y="281"/>
                  </a:cubicBezTo>
                  <a:cubicBezTo>
                    <a:pt x="426" y="247"/>
                    <a:pt x="493" y="213"/>
                    <a:pt x="527" y="136"/>
                  </a:cubicBezTo>
                  <a:cubicBezTo>
                    <a:pt x="561" y="68"/>
                    <a:pt x="527" y="0"/>
                    <a:pt x="4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4" name="Google Shape;1414;p32"/>
            <p:cNvSpPr/>
            <p:nvPr/>
          </p:nvSpPr>
          <p:spPr>
            <a:xfrm>
              <a:off x="1672448" y="2457312"/>
              <a:ext cx="24009" cy="15916"/>
            </a:xfrm>
            <a:custGeom>
              <a:avLst/>
              <a:gdLst/>
              <a:ahLst/>
              <a:cxnLst/>
              <a:rect l="l" t="t" r="r" b="b"/>
              <a:pathLst>
                <a:path w="706" h="468" extrusionOk="0">
                  <a:moveTo>
                    <a:pt x="569" y="0"/>
                  </a:moveTo>
                  <a:cubicBezTo>
                    <a:pt x="493" y="0"/>
                    <a:pt x="425" y="43"/>
                    <a:pt x="357" y="110"/>
                  </a:cubicBezTo>
                  <a:cubicBezTo>
                    <a:pt x="247" y="144"/>
                    <a:pt x="179" y="212"/>
                    <a:pt x="111" y="289"/>
                  </a:cubicBezTo>
                  <a:cubicBezTo>
                    <a:pt x="0" y="323"/>
                    <a:pt x="68" y="467"/>
                    <a:pt x="145" y="467"/>
                  </a:cubicBezTo>
                  <a:cubicBezTo>
                    <a:pt x="145" y="467"/>
                    <a:pt x="179" y="467"/>
                    <a:pt x="179" y="425"/>
                  </a:cubicBezTo>
                  <a:cubicBezTo>
                    <a:pt x="281" y="391"/>
                    <a:pt x="357" y="357"/>
                    <a:pt x="459" y="289"/>
                  </a:cubicBezTo>
                  <a:cubicBezTo>
                    <a:pt x="535" y="255"/>
                    <a:pt x="637" y="212"/>
                    <a:pt x="671" y="110"/>
                  </a:cubicBezTo>
                  <a:cubicBezTo>
                    <a:pt x="705" y="76"/>
                    <a:pt x="671" y="0"/>
                    <a:pt x="6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5" name="Google Shape;1415;p32"/>
            <p:cNvSpPr/>
            <p:nvPr/>
          </p:nvSpPr>
          <p:spPr>
            <a:xfrm>
              <a:off x="1643542" y="2505535"/>
              <a:ext cx="16800" cy="11018"/>
            </a:xfrm>
            <a:custGeom>
              <a:avLst/>
              <a:gdLst/>
              <a:ahLst/>
              <a:cxnLst/>
              <a:rect l="l" t="t" r="r" b="b"/>
              <a:pathLst>
                <a:path w="494" h="324" extrusionOk="0">
                  <a:moveTo>
                    <a:pt x="426" y="1"/>
                  </a:moveTo>
                  <a:lnTo>
                    <a:pt x="426" y="1"/>
                  </a:lnTo>
                  <a:cubicBezTo>
                    <a:pt x="281" y="1"/>
                    <a:pt x="213" y="69"/>
                    <a:pt x="111" y="145"/>
                  </a:cubicBezTo>
                  <a:cubicBezTo>
                    <a:pt x="1" y="213"/>
                    <a:pt x="69" y="323"/>
                    <a:pt x="145" y="323"/>
                  </a:cubicBezTo>
                  <a:lnTo>
                    <a:pt x="213" y="323"/>
                  </a:lnTo>
                  <a:cubicBezTo>
                    <a:pt x="324" y="247"/>
                    <a:pt x="426" y="213"/>
                    <a:pt x="493" y="111"/>
                  </a:cubicBezTo>
                  <a:cubicBezTo>
                    <a:pt x="493" y="35"/>
                    <a:pt x="459" y="1"/>
                    <a:pt x="4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6" name="Google Shape;1416;p32"/>
            <p:cNvSpPr/>
            <p:nvPr/>
          </p:nvSpPr>
          <p:spPr>
            <a:xfrm>
              <a:off x="1602529" y="2491081"/>
              <a:ext cx="25472" cy="19418"/>
            </a:xfrm>
            <a:custGeom>
              <a:avLst/>
              <a:gdLst/>
              <a:ahLst/>
              <a:cxnLst/>
              <a:rect l="l" t="t" r="r" b="b"/>
              <a:pathLst>
                <a:path w="749" h="571" extrusionOk="0">
                  <a:moveTo>
                    <a:pt x="638" y="1"/>
                  </a:moveTo>
                  <a:cubicBezTo>
                    <a:pt x="604" y="1"/>
                    <a:pt x="570" y="35"/>
                    <a:pt x="536" y="35"/>
                  </a:cubicBezTo>
                  <a:cubicBezTo>
                    <a:pt x="468" y="69"/>
                    <a:pt x="391" y="69"/>
                    <a:pt x="357" y="111"/>
                  </a:cubicBezTo>
                  <a:cubicBezTo>
                    <a:pt x="255" y="213"/>
                    <a:pt x="179" y="281"/>
                    <a:pt x="77" y="358"/>
                  </a:cubicBezTo>
                  <a:cubicBezTo>
                    <a:pt x="1" y="426"/>
                    <a:pt x="77" y="570"/>
                    <a:pt x="179" y="570"/>
                  </a:cubicBezTo>
                  <a:cubicBezTo>
                    <a:pt x="213" y="570"/>
                    <a:pt x="213" y="570"/>
                    <a:pt x="255" y="536"/>
                  </a:cubicBezTo>
                  <a:cubicBezTo>
                    <a:pt x="323" y="494"/>
                    <a:pt x="425" y="426"/>
                    <a:pt x="536" y="358"/>
                  </a:cubicBezTo>
                  <a:cubicBezTo>
                    <a:pt x="604" y="324"/>
                    <a:pt x="714" y="213"/>
                    <a:pt x="714" y="111"/>
                  </a:cubicBezTo>
                  <a:cubicBezTo>
                    <a:pt x="748" y="69"/>
                    <a:pt x="714" y="35"/>
                    <a:pt x="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7" name="Google Shape;1417;p32"/>
            <p:cNvSpPr/>
            <p:nvPr/>
          </p:nvSpPr>
          <p:spPr>
            <a:xfrm>
              <a:off x="1576241" y="2530972"/>
              <a:ext cx="16800" cy="11869"/>
            </a:xfrm>
            <a:custGeom>
              <a:avLst/>
              <a:gdLst/>
              <a:ahLst/>
              <a:cxnLst/>
              <a:rect l="l" t="t" r="r" b="b"/>
              <a:pathLst>
                <a:path w="494" h="349" extrusionOk="0">
                  <a:moveTo>
                    <a:pt x="349" y="0"/>
                  </a:moveTo>
                  <a:cubicBezTo>
                    <a:pt x="281" y="0"/>
                    <a:pt x="247" y="68"/>
                    <a:pt x="179" y="102"/>
                  </a:cubicBezTo>
                  <a:cubicBezTo>
                    <a:pt x="136" y="136"/>
                    <a:pt x="68" y="170"/>
                    <a:pt x="34" y="247"/>
                  </a:cubicBezTo>
                  <a:cubicBezTo>
                    <a:pt x="0" y="281"/>
                    <a:pt x="34" y="349"/>
                    <a:pt x="68" y="349"/>
                  </a:cubicBezTo>
                  <a:lnTo>
                    <a:pt x="102" y="349"/>
                  </a:lnTo>
                  <a:cubicBezTo>
                    <a:pt x="179" y="315"/>
                    <a:pt x="247" y="315"/>
                    <a:pt x="281" y="281"/>
                  </a:cubicBezTo>
                  <a:cubicBezTo>
                    <a:pt x="349" y="247"/>
                    <a:pt x="425" y="213"/>
                    <a:pt x="459" y="136"/>
                  </a:cubicBezTo>
                  <a:cubicBezTo>
                    <a:pt x="493" y="68"/>
                    <a:pt x="459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8" name="Google Shape;1418;p32"/>
            <p:cNvSpPr/>
            <p:nvPr/>
          </p:nvSpPr>
          <p:spPr>
            <a:xfrm>
              <a:off x="1453474" y="2471731"/>
              <a:ext cx="10712" cy="18228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213" y="1"/>
                  </a:moveTo>
                  <a:cubicBezTo>
                    <a:pt x="179" y="1"/>
                    <a:pt x="179" y="1"/>
                    <a:pt x="179" y="43"/>
                  </a:cubicBezTo>
                  <a:cubicBezTo>
                    <a:pt x="136" y="111"/>
                    <a:pt x="102" y="179"/>
                    <a:pt x="68" y="256"/>
                  </a:cubicBezTo>
                  <a:cubicBezTo>
                    <a:pt x="34" y="324"/>
                    <a:pt x="0" y="358"/>
                    <a:pt x="0" y="468"/>
                  </a:cubicBezTo>
                  <a:cubicBezTo>
                    <a:pt x="34" y="536"/>
                    <a:pt x="68" y="536"/>
                    <a:pt x="102" y="536"/>
                  </a:cubicBezTo>
                  <a:lnTo>
                    <a:pt x="136" y="536"/>
                  </a:lnTo>
                  <a:cubicBezTo>
                    <a:pt x="247" y="536"/>
                    <a:pt x="280" y="392"/>
                    <a:pt x="280" y="290"/>
                  </a:cubicBezTo>
                  <a:cubicBezTo>
                    <a:pt x="314" y="179"/>
                    <a:pt x="280" y="111"/>
                    <a:pt x="247" y="43"/>
                  </a:cubicBezTo>
                  <a:cubicBezTo>
                    <a:pt x="247" y="1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9" name="Google Shape;1419;p32"/>
            <p:cNvSpPr/>
            <p:nvPr/>
          </p:nvSpPr>
          <p:spPr>
            <a:xfrm>
              <a:off x="1479762" y="2453843"/>
              <a:ext cx="12141" cy="17922"/>
            </a:xfrm>
            <a:custGeom>
              <a:avLst/>
              <a:gdLst/>
              <a:ahLst/>
              <a:cxnLst/>
              <a:rect l="l" t="t" r="r" b="b"/>
              <a:pathLst>
                <a:path w="357" h="527" extrusionOk="0">
                  <a:moveTo>
                    <a:pt x="289" y="0"/>
                  </a:moveTo>
                  <a:cubicBezTo>
                    <a:pt x="213" y="0"/>
                    <a:pt x="179" y="34"/>
                    <a:pt x="179" y="68"/>
                  </a:cubicBezTo>
                  <a:cubicBezTo>
                    <a:pt x="179" y="178"/>
                    <a:pt x="111" y="246"/>
                    <a:pt x="77" y="280"/>
                  </a:cubicBezTo>
                  <a:cubicBezTo>
                    <a:pt x="43" y="314"/>
                    <a:pt x="0" y="391"/>
                    <a:pt x="43" y="425"/>
                  </a:cubicBezTo>
                  <a:cubicBezTo>
                    <a:pt x="43" y="459"/>
                    <a:pt x="77" y="493"/>
                    <a:pt x="111" y="493"/>
                  </a:cubicBezTo>
                  <a:lnTo>
                    <a:pt x="145" y="527"/>
                  </a:lnTo>
                  <a:cubicBezTo>
                    <a:pt x="213" y="527"/>
                    <a:pt x="255" y="493"/>
                    <a:pt x="289" y="459"/>
                  </a:cubicBezTo>
                  <a:cubicBezTo>
                    <a:pt x="357" y="314"/>
                    <a:pt x="357" y="212"/>
                    <a:pt x="357" y="68"/>
                  </a:cubicBezTo>
                  <a:cubicBezTo>
                    <a:pt x="323" y="34"/>
                    <a:pt x="323" y="0"/>
                    <a:pt x="2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0" name="Google Shape;1420;p32"/>
            <p:cNvSpPr/>
            <p:nvPr/>
          </p:nvSpPr>
          <p:spPr>
            <a:xfrm>
              <a:off x="1455787" y="2405587"/>
              <a:ext cx="16766" cy="26594"/>
            </a:xfrm>
            <a:custGeom>
              <a:avLst/>
              <a:gdLst/>
              <a:ahLst/>
              <a:cxnLst/>
              <a:rect l="l" t="t" r="r" b="b"/>
              <a:pathLst>
                <a:path w="493" h="782" extrusionOk="0">
                  <a:moveTo>
                    <a:pt x="357" y="0"/>
                  </a:moveTo>
                  <a:cubicBezTo>
                    <a:pt x="323" y="0"/>
                    <a:pt x="280" y="0"/>
                    <a:pt x="280" y="34"/>
                  </a:cubicBezTo>
                  <a:cubicBezTo>
                    <a:pt x="212" y="145"/>
                    <a:pt x="179" y="247"/>
                    <a:pt x="111" y="357"/>
                  </a:cubicBezTo>
                  <a:cubicBezTo>
                    <a:pt x="68" y="459"/>
                    <a:pt x="0" y="570"/>
                    <a:pt x="0" y="714"/>
                  </a:cubicBezTo>
                  <a:cubicBezTo>
                    <a:pt x="34" y="782"/>
                    <a:pt x="68" y="782"/>
                    <a:pt x="145" y="782"/>
                  </a:cubicBezTo>
                  <a:lnTo>
                    <a:pt x="212" y="782"/>
                  </a:lnTo>
                  <a:cubicBezTo>
                    <a:pt x="323" y="748"/>
                    <a:pt x="357" y="604"/>
                    <a:pt x="391" y="502"/>
                  </a:cubicBezTo>
                  <a:cubicBezTo>
                    <a:pt x="425" y="357"/>
                    <a:pt x="459" y="247"/>
                    <a:pt x="493" y="145"/>
                  </a:cubicBezTo>
                  <a:cubicBezTo>
                    <a:pt x="493" y="34"/>
                    <a:pt x="425" y="0"/>
                    <a:pt x="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1" name="Google Shape;1421;p32"/>
            <p:cNvSpPr/>
            <p:nvPr/>
          </p:nvSpPr>
          <p:spPr>
            <a:xfrm>
              <a:off x="1514722" y="2353861"/>
              <a:ext cx="1190" cy="1190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1"/>
                  </a:moveTo>
                  <a:cubicBezTo>
                    <a:pt x="0" y="1"/>
                    <a:pt x="0" y="35"/>
                    <a:pt x="34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2" name="Google Shape;1422;p32"/>
            <p:cNvSpPr/>
            <p:nvPr/>
          </p:nvSpPr>
          <p:spPr>
            <a:xfrm>
              <a:off x="1387296" y="2133731"/>
              <a:ext cx="14487" cy="26322"/>
            </a:xfrm>
            <a:custGeom>
              <a:avLst/>
              <a:gdLst/>
              <a:ahLst/>
              <a:cxnLst/>
              <a:rect l="l" t="t" r="r" b="b"/>
              <a:pathLst>
                <a:path w="426" h="774" extrusionOk="0">
                  <a:moveTo>
                    <a:pt x="315" y="1"/>
                  </a:moveTo>
                  <a:cubicBezTo>
                    <a:pt x="281" y="1"/>
                    <a:pt x="247" y="35"/>
                    <a:pt x="247" y="69"/>
                  </a:cubicBezTo>
                  <a:cubicBezTo>
                    <a:pt x="171" y="171"/>
                    <a:pt x="137" y="281"/>
                    <a:pt x="69" y="383"/>
                  </a:cubicBezTo>
                  <a:cubicBezTo>
                    <a:pt x="35" y="494"/>
                    <a:pt x="1" y="595"/>
                    <a:pt x="1" y="706"/>
                  </a:cubicBezTo>
                  <a:cubicBezTo>
                    <a:pt x="1" y="740"/>
                    <a:pt x="35" y="774"/>
                    <a:pt x="69" y="774"/>
                  </a:cubicBezTo>
                  <a:lnTo>
                    <a:pt x="103" y="774"/>
                  </a:lnTo>
                  <a:cubicBezTo>
                    <a:pt x="349" y="672"/>
                    <a:pt x="383" y="315"/>
                    <a:pt x="383" y="103"/>
                  </a:cubicBezTo>
                  <a:cubicBezTo>
                    <a:pt x="426" y="35"/>
                    <a:pt x="349" y="1"/>
                    <a:pt x="3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3" name="Google Shape;1423;p32"/>
            <p:cNvSpPr/>
            <p:nvPr/>
          </p:nvSpPr>
          <p:spPr>
            <a:xfrm>
              <a:off x="1423412" y="2128834"/>
              <a:ext cx="13025" cy="24009"/>
            </a:xfrm>
            <a:custGeom>
              <a:avLst/>
              <a:gdLst/>
              <a:ahLst/>
              <a:cxnLst/>
              <a:rect l="l" t="t" r="r" b="b"/>
              <a:pathLst>
                <a:path w="383" h="706" extrusionOk="0">
                  <a:moveTo>
                    <a:pt x="247" y="0"/>
                  </a:moveTo>
                  <a:cubicBezTo>
                    <a:pt x="171" y="0"/>
                    <a:pt x="137" y="34"/>
                    <a:pt x="137" y="102"/>
                  </a:cubicBezTo>
                  <a:cubicBezTo>
                    <a:pt x="137" y="281"/>
                    <a:pt x="1" y="493"/>
                    <a:pt x="35" y="671"/>
                  </a:cubicBezTo>
                  <a:cubicBezTo>
                    <a:pt x="69" y="705"/>
                    <a:pt x="69" y="705"/>
                    <a:pt x="103" y="705"/>
                  </a:cubicBezTo>
                  <a:lnTo>
                    <a:pt x="137" y="705"/>
                  </a:lnTo>
                  <a:cubicBezTo>
                    <a:pt x="383" y="638"/>
                    <a:pt x="349" y="281"/>
                    <a:pt x="315" y="68"/>
                  </a:cubicBezTo>
                  <a:cubicBezTo>
                    <a:pt x="315" y="34"/>
                    <a:pt x="281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4" name="Google Shape;1424;p32"/>
            <p:cNvSpPr/>
            <p:nvPr/>
          </p:nvSpPr>
          <p:spPr>
            <a:xfrm>
              <a:off x="1439021" y="2072211"/>
              <a:ext cx="8400" cy="15643"/>
            </a:xfrm>
            <a:custGeom>
              <a:avLst/>
              <a:gdLst/>
              <a:ahLst/>
              <a:cxnLst/>
              <a:rect l="l" t="t" r="r" b="b"/>
              <a:pathLst>
                <a:path w="247" h="460" extrusionOk="0">
                  <a:moveTo>
                    <a:pt x="179" y="0"/>
                  </a:moveTo>
                  <a:lnTo>
                    <a:pt x="102" y="0"/>
                  </a:lnTo>
                  <a:cubicBezTo>
                    <a:pt x="102" y="68"/>
                    <a:pt x="68" y="145"/>
                    <a:pt x="68" y="213"/>
                  </a:cubicBezTo>
                  <a:cubicBezTo>
                    <a:pt x="34" y="281"/>
                    <a:pt x="0" y="357"/>
                    <a:pt x="34" y="425"/>
                  </a:cubicBezTo>
                  <a:cubicBezTo>
                    <a:pt x="34" y="459"/>
                    <a:pt x="68" y="459"/>
                    <a:pt x="102" y="459"/>
                  </a:cubicBezTo>
                  <a:lnTo>
                    <a:pt x="136" y="459"/>
                  </a:lnTo>
                  <a:cubicBezTo>
                    <a:pt x="247" y="425"/>
                    <a:pt x="247" y="323"/>
                    <a:pt x="247" y="247"/>
                  </a:cubicBezTo>
                  <a:cubicBezTo>
                    <a:pt x="247" y="145"/>
                    <a:pt x="247" y="68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5" name="Google Shape;1425;p32"/>
            <p:cNvSpPr/>
            <p:nvPr/>
          </p:nvSpPr>
          <p:spPr>
            <a:xfrm>
              <a:off x="1401749" y="2054289"/>
              <a:ext cx="7244" cy="17956"/>
            </a:xfrm>
            <a:custGeom>
              <a:avLst/>
              <a:gdLst/>
              <a:ahLst/>
              <a:cxnLst/>
              <a:rect l="l" t="t" r="r" b="b"/>
              <a:pathLst>
                <a:path w="213" h="528" extrusionOk="0">
                  <a:moveTo>
                    <a:pt x="103" y="1"/>
                  </a:moveTo>
                  <a:cubicBezTo>
                    <a:pt x="69" y="1"/>
                    <a:pt x="35" y="35"/>
                    <a:pt x="35" y="69"/>
                  </a:cubicBezTo>
                  <a:cubicBezTo>
                    <a:pt x="1" y="137"/>
                    <a:pt x="1" y="213"/>
                    <a:pt x="1" y="281"/>
                  </a:cubicBezTo>
                  <a:cubicBezTo>
                    <a:pt x="1" y="349"/>
                    <a:pt x="1" y="425"/>
                    <a:pt x="35" y="493"/>
                  </a:cubicBezTo>
                  <a:cubicBezTo>
                    <a:pt x="35" y="527"/>
                    <a:pt x="69" y="527"/>
                    <a:pt x="103" y="527"/>
                  </a:cubicBezTo>
                  <a:cubicBezTo>
                    <a:pt x="136" y="527"/>
                    <a:pt x="170" y="527"/>
                    <a:pt x="170" y="493"/>
                  </a:cubicBezTo>
                  <a:cubicBezTo>
                    <a:pt x="213" y="425"/>
                    <a:pt x="213" y="349"/>
                    <a:pt x="213" y="281"/>
                  </a:cubicBezTo>
                  <a:cubicBezTo>
                    <a:pt x="213" y="213"/>
                    <a:pt x="213" y="137"/>
                    <a:pt x="170" y="69"/>
                  </a:cubicBezTo>
                  <a:cubicBezTo>
                    <a:pt x="170" y="35"/>
                    <a:pt x="136" y="1"/>
                    <a:pt x="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6" name="Google Shape;1426;p32"/>
            <p:cNvSpPr/>
            <p:nvPr/>
          </p:nvSpPr>
          <p:spPr>
            <a:xfrm>
              <a:off x="1335298" y="2143287"/>
              <a:ext cx="13331" cy="27750"/>
            </a:xfrm>
            <a:custGeom>
              <a:avLst/>
              <a:gdLst/>
              <a:ahLst/>
              <a:cxnLst/>
              <a:rect l="l" t="t" r="r" b="b"/>
              <a:pathLst>
                <a:path w="392" h="816" extrusionOk="0">
                  <a:moveTo>
                    <a:pt x="290" y="0"/>
                  </a:moveTo>
                  <a:cubicBezTo>
                    <a:pt x="256" y="0"/>
                    <a:pt x="213" y="0"/>
                    <a:pt x="213" y="34"/>
                  </a:cubicBezTo>
                  <a:cubicBezTo>
                    <a:pt x="179" y="179"/>
                    <a:pt x="145" y="314"/>
                    <a:pt x="111" y="425"/>
                  </a:cubicBezTo>
                  <a:cubicBezTo>
                    <a:pt x="77" y="527"/>
                    <a:pt x="1" y="603"/>
                    <a:pt x="43" y="739"/>
                  </a:cubicBezTo>
                  <a:cubicBezTo>
                    <a:pt x="43" y="782"/>
                    <a:pt x="77" y="816"/>
                    <a:pt x="111" y="816"/>
                  </a:cubicBezTo>
                  <a:lnTo>
                    <a:pt x="145" y="816"/>
                  </a:lnTo>
                  <a:cubicBezTo>
                    <a:pt x="392" y="705"/>
                    <a:pt x="392" y="314"/>
                    <a:pt x="358" y="68"/>
                  </a:cubicBezTo>
                  <a:cubicBezTo>
                    <a:pt x="358" y="34"/>
                    <a:pt x="324" y="0"/>
                    <a:pt x="2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7" name="Google Shape;1427;p32"/>
            <p:cNvSpPr/>
            <p:nvPr/>
          </p:nvSpPr>
          <p:spPr>
            <a:xfrm>
              <a:off x="1375189" y="2091561"/>
              <a:ext cx="8400" cy="15643"/>
            </a:xfrm>
            <a:custGeom>
              <a:avLst/>
              <a:gdLst/>
              <a:ahLst/>
              <a:cxnLst/>
              <a:rect l="l" t="t" r="r" b="b"/>
              <a:pathLst>
                <a:path w="247" h="460" extrusionOk="0">
                  <a:moveTo>
                    <a:pt x="102" y="1"/>
                  </a:moveTo>
                  <a:cubicBezTo>
                    <a:pt x="102" y="1"/>
                    <a:pt x="68" y="1"/>
                    <a:pt x="68" y="35"/>
                  </a:cubicBezTo>
                  <a:cubicBezTo>
                    <a:pt x="34" y="179"/>
                    <a:pt x="0" y="281"/>
                    <a:pt x="34" y="425"/>
                  </a:cubicBezTo>
                  <a:cubicBezTo>
                    <a:pt x="34" y="459"/>
                    <a:pt x="34" y="459"/>
                    <a:pt x="68" y="459"/>
                  </a:cubicBezTo>
                  <a:lnTo>
                    <a:pt x="102" y="459"/>
                  </a:lnTo>
                  <a:cubicBezTo>
                    <a:pt x="178" y="391"/>
                    <a:pt x="212" y="315"/>
                    <a:pt x="212" y="247"/>
                  </a:cubicBezTo>
                  <a:cubicBezTo>
                    <a:pt x="246" y="213"/>
                    <a:pt x="212" y="136"/>
                    <a:pt x="212" y="103"/>
                  </a:cubicBezTo>
                  <a:cubicBezTo>
                    <a:pt x="212" y="69"/>
                    <a:pt x="178" y="35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8" name="Google Shape;1428;p32"/>
            <p:cNvSpPr/>
            <p:nvPr/>
          </p:nvSpPr>
          <p:spPr>
            <a:xfrm>
              <a:off x="1347439" y="2058914"/>
              <a:ext cx="14487" cy="26628"/>
            </a:xfrm>
            <a:custGeom>
              <a:avLst/>
              <a:gdLst/>
              <a:ahLst/>
              <a:cxnLst/>
              <a:rect l="l" t="t" r="r" b="b"/>
              <a:pathLst>
                <a:path w="426" h="783" extrusionOk="0">
                  <a:moveTo>
                    <a:pt x="323" y="1"/>
                  </a:moveTo>
                  <a:cubicBezTo>
                    <a:pt x="281" y="1"/>
                    <a:pt x="213" y="35"/>
                    <a:pt x="213" y="77"/>
                  </a:cubicBezTo>
                  <a:cubicBezTo>
                    <a:pt x="213" y="179"/>
                    <a:pt x="179" y="289"/>
                    <a:pt x="145" y="391"/>
                  </a:cubicBezTo>
                  <a:cubicBezTo>
                    <a:pt x="111" y="459"/>
                    <a:pt x="1" y="570"/>
                    <a:pt x="35" y="672"/>
                  </a:cubicBezTo>
                  <a:cubicBezTo>
                    <a:pt x="35" y="748"/>
                    <a:pt x="69" y="782"/>
                    <a:pt x="145" y="782"/>
                  </a:cubicBezTo>
                  <a:lnTo>
                    <a:pt x="213" y="782"/>
                  </a:lnTo>
                  <a:cubicBezTo>
                    <a:pt x="323" y="714"/>
                    <a:pt x="323" y="570"/>
                    <a:pt x="357" y="459"/>
                  </a:cubicBezTo>
                  <a:cubicBezTo>
                    <a:pt x="391" y="357"/>
                    <a:pt x="425" y="213"/>
                    <a:pt x="425" y="111"/>
                  </a:cubicBezTo>
                  <a:cubicBezTo>
                    <a:pt x="425" y="35"/>
                    <a:pt x="357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9" name="Google Shape;1429;p32"/>
            <p:cNvSpPr/>
            <p:nvPr/>
          </p:nvSpPr>
          <p:spPr>
            <a:xfrm>
              <a:off x="1351180" y="2192666"/>
              <a:ext cx="17956" cy="30097"/>
            </a:xfrm>
            <a:custGeom>
              <a:avLst/>
              <a:gdLst/>
              <a:ahLst/>
              <a:cxnLst/>
              <a:rect l="l" t="t" r="r" b="b"/>
              <a:pathLst>
                <a:path w="528" h="885" extrusionOk="0">
                  <a:moveTo>
                    <a:pt x="383" y="1"/>
                  </a:moveTo>
                  <a:cubicBezTo>
                    <a:pt x="349" y="1"/>
                    <a:pt x="315" y="35"/>
                    <a:pt x="281" y="69"/>
                  </a:cubicBezTo>
                  <a:cubicBezTo>
                    <a:pt x="171" y="247"/>
                    <a:pt x="1" y="604"/>
                    <a:pt x="137" y="816"/>
                  </a:cubicBezTo>
                  <a:cubicBezTo>
                    <a:pt x="171" y="850"/>
                    <a:pt x="171" y="884"/>
                    <a:pt x="213" y="884"/>
                  </a:cubicBezTo>
                  <a:cubicBezTo>
                    <a:pt x="281" y="884"/>
                    <a:pt x="315" y="850"/>
                    <a:pt x="315" y="816"/>
                  </a:cubicBezTo>
                  <a:cubicBezTo>
                    <a:pt x="383" y="706"/>
                    <a:pt x="383" y="604"/>
                    <a:pt x="383" y="493"/>
                  </a:cubicBezTo>
                  <a:cubicBezTo>
                    <a:pt x="426" y="392"/>
                    <a:pt x="460" y="247"/>
                    <a:pt x="494" y="137"/>
                  </a:cubicBezTo>
                  <a:cubicBezTo>
                    <a:pt x="528" y="69"/>
                    <a:pt x="426" y="1"/>
                    <a:pt x="3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0" name="Google Shape;1430;p32"/>
            <p:cNvSpPr/>
            <p:nvPr/>
          </p:nvSpPr>
          <p:spPr>
            <a:xfrm>
              <a:off x="1306426" y="2213172"/>
              <a:ext cx="14487" cy="20268"/>
            </a:xfrm>
            <a:custGeom>
              <a:avLst/>
              <a:gdLst/>
              <a:ahLst/>
              <a:cxnLst/>
              <a:rect l="l" t="t" r="r" b="b"/>
              <a:pathLst>
                <a:path w="426" h="596" extrusionOk="0">
                  <a:moveTo>
                    <a:pt x="323" y="1"/>
                  </a:moveTo>
                  <a:cubicBezTo>
                    <a:pt x="289" y="1"/>
                    <a:pt x="255" y="35"/>
                    <a:pt x="213" y="69"/>
                  </a:cubicBezTo>
                  <a:cubicBezTo>
                    <a:pt x="179" y="137"/>
                    <a:pt x="145" y="213"/>
                    <a:pt x="111" y="281"/>
                  </a:cubicBezTo>
                  <a:cubicBezTo>
                    <a:pt x="77" y="349"/>
                    <a:pt x="43" y="426"/>
                    <a:pt x="0" y="494"/>
                  </a:cubicBezTo>
                  <a:cubicBezTo>
                    <a:pt x="0" y="528"/>
                    <a:pt x="43" y="596"/>
                    <a:pt x="77" y="596"/>
                  </a:cubicBezTo>
                  <a:lnTo>
                    <a:pt x="145" y="596"/>
                  </a:lnTo>
                  <a:cubicBezTo>
                    <a:pt x="213" y="528"/>
                    <a:pt x="289" y="494"/>
                    <a:pt x="323" y="426"/>
                  </a:cubicBezTo>
                  <a:cubicBezTo>
                    <a:pt x="357" y="315"/>
                    <a:pt x="391" y="213"/>
                    <a:pt x="391" y="137"/>
                  </a:cubicBezTo>
                  <a:cubicBezTo>
                    <a:pt x="425" y="69"/>
                    <a:pt x="357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1" name="Google Shape;1431;p32"/>
            <p:cNvSpPr/>
            <p:nvPr/>
          </p:nvSpPr>
          <p:spPr>
            <a:xfrm>
              <a:off x="1290816" y="2177090"/>
              <a:ext cx="9862" cy="20234"/>
            </a:xfrm>
            <a:custGeom>
              <a:avLst/>
              <a:gdLst/>
              <a:ahLst/>
              <a:cxnLst/>
              <a:rect l="l" t="t" r="r" b="b"/>
              <a:pathLst>
                <a:path w="290" h="595" extrusionOk="0">
                  <a:moveTo>
                    <a:pt x="213" y="0"/>
                  </a:moveTo>
                  <a:cubicBezTo>
                    <a:pt x="179" y="0"/>
                    <a:pt x="145" y="0"/>
                    <a:pt x="145" y="34"/>
                  </a:cubicBezTo>
                  <a:cubicBezTo>
                    <a:pt x="111" y="136"/>
                    <a:pt x="111" y="212"/>
                    <a:pt x="77" y="280"/>
                  </a:cubicBezTo>
                  <a:cubicBezTo>
                    <a:pt x="35" y="348"/>
                    <a:pt x="1" y="425"/>
                    <a:pt x="1" y="493"/>
                  </a:cubicBezTo>
                  <a:cubicBezTo>
                    <a:pt x="1" y="527"/>
                    <a:pt x="35" y="595"/>
                    <a:pt x="111" y="595"/>
                  </a:cubicBezTo>
                  <a:cubicBezTo>
                    <a:pt x="111" y="595"/>
                    <a:pt x="111" y="561"/>
                    <a:pt x="145" y="561"/>
                  </a:cubicBezTo>
                  <a:cubicBezTo>
                    <a:pt x="289" y="493"/>
                    <a:pt x="289" y="212"/>
                    <a:pt x="289" y="68"/>
                  </a:cubicBezTo>
                  <a:cubicBezTo>
                    <a:pt x="289" y="34"/>
                    <a:pt x="247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2" name="Google Shape;1432;p32"/>
            <p:cNvSpPr/>
            <p:nvPr/>
          </p:nvSpPr>
          <p:spPr>
            <a:xfrm>
              <a:off x="1267997" y="2275576"/>
              <a:ext cx="11018" cy="19384"/>
            </a:xfrm>
            <a:custGeom>
              <a:avLst/>
              <a:gdLst/>
              <a:ahLst/>
              <a:cxnLst/>
              <a:rect l="l" t="t" r="r" b="b"/>
              <a:pathLst>
                <a:path w="324" h="570" extrusionOk="0">
                  <a:moveTo>
                    <a:pt x="145" y="1"/>
                  </a:moveTo>
                  <a:cubicBezTo>
                    <a:pt x="111" y="1"/>
                    <a:pt x="34" y="35"/>
                    <a:pt x="34" y="111"/>
                  </a:cubicBezTo>
                  <a:cubicBezTo>
                    <a:pt x="34" y="213"/>
                    <a:pt x="0" y="426"/>
                    <a:pt x="111" y="536"/>
                  </a:cubicBezTo>
                  <a:cubicBezTo>
                    <a:pt x="111" y="570"/>
                    <a:pt x="145" y="570"/>
                    <a:pt x="145" y="570"/>
                  </a:cubicBezTo>
                  <a:cubicBezTo>
                    <a:pt x="179" y="570"/>
                    <a:pt x="179" y="570"/>
                    <a:pt x="213" y="536"/>
                  </a:cubicBezTo>
                  <a:cubicBezTo>
                    <a:pt x="323" y="426"/>
                    <a:pt x="247" y="213"/>
                    <a:pt x="247" y="111"/>
                  </a:cubicBezTo>
                  <a:cubicBezTo>
                    <a:pt x="247" y="35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3" name="Google Shape;1433;p32"/>
            <p:cNvSpPr/>
            <p:nvPr/>
          </p:nvSpPr>
          <p:spPr>
            <a:xfrm>
              <a:off x="1299182" y="2270951"/>
              <a:ext cx="11018" cy="27478"/>
            </a:xfrm>
            <a:custGeom>
              <a:avLst/>
              <a:gdLst/>
              <a:ahLst/>
              <a:cxnLst/>
              <a:rect l="l" t="t" r="r" b="b"/>
              <a:pathLst>
                <a:path w="324" h="808" extrusionOk="0">
                  <a:moveTo>
                    <a:pt x="256" y="1"/>
                  </a:moveTo>
                  <a:cubicBezTo>
                    <a:pt x="213" y="1"/>
                    <a:pt x="179" y="35"/>
                    <a:pt x="179" y="69"/>
                  </a:cubicBezTo>
                  <a:cubicBezTo>
                    <a:pt x="111" y="281"/>
                    <a:pt x="1" y="494"/>
                    <a:pt x="1" y="706"/>
                  </a:cubicBezTo>
                  <a:cubicBezTo>
                    <a:pt x="1" y="774"/>
                    <a:pt x="77" y="808"/>
                    <a:pt x="111" y="808"/>
                  </a:cubicBezTo>
                  <a:cubicBezTo>
                    <a:pt x="145" y="808"/>
                    <a:pt x="179" y="774"/>
                    <a:pt x="179" y="740"/>
                  </a:cubicBezTo>
                  <a:cubicBezTo>
                    <a:pt x="290" y="562"/>
                    <a:pt x="290" y="315"/>
                    <a:pt x="324" y="103"/>
                  </a:cubicBezTo>
                  <a:cubicBezTo>
                    <a:pt x="324" y="69"/>
                    <a:pt x="290" y="1"/>
                    <a:pt x="2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4" name="Google Shape;1434;p32"/>
            <p:cNvSpPr/>
            <p:nvPr/>
          </p:nvSpPr>
          <p:spPr>
            <a:xfrm>
              <a:off x="1328089" y="2253913"/>
              <a:ext cx="18228" cy="25472"/>
            </a:xfrm>
            <a:custGeom>
              <a:avLst/>
              <a:gdLst/>
              <a:ahLst/>
              <a:cxnLst/>
              <a:rect l="l" t="t" r="r" b="b"/>
              <a:pathLst>
                <a:path w="536" h="749" extrusionOk="0">
                  <a:moveTo>
                    <a:pt x="391" y="1"/>
                  </a:moveTo>
                  <a:cubicBezTo>
                    <a:pt x="357" y="1"/>
                    <a:pt x="323" y="1"/>
                    <a:pt x="289" y="35"/>
                  </a:cubicBezTo>
                  <a:cubicBezTo>
                    <a:pt x="213" y="145"/>
                    <a:pt x="145" y="213"/>
                    <a:pt x="111" y="323"/>
                  </a:cubicBezTo>
                  <a:cubicBezTo>
                    <a:pt x="77" y="425"/>
                    <a:pt x="0" y="536"/>
                    <a:pt x="77" y="672"/>
                  </a:cubicBezTo>
                  <a:cubicBezTo>
                    <a:pt x="77" y="714"/>
                    <a:pt x="145" y="748"/>
                    <a:pt x="179" y="748"/>
                  </a:cubicBezTo>
                  <a:cubicBezTo>
                    <a:pt x="213" y="748"/>
                    <a:pt x="213" y="714"/>
                    <a:pt x="255" y="714"/>
                  </a:cubicBezTo>
                  <a:cubicBezTo>
                    <a:pt x="357" y="638"/>
                    <a:pt x="357" y="570"/>
                    <a:pt x="391" y="459"/>
                  </a:cubicBezTo>
                  <a:cubicBezTo>
                    <a:pt x="425" y="357"/>
                    <a:pt x="425" y="247"/>
                    <a:pt x="502" y="179"/>
                  </a:cubicBezTo>
                  <a:cubicBezTo>
                    <a:pt x="536" y="77"/>
                    <a:pt x="468" y="1"/>
                    <a:pt x="3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5" name="Google Shape;1435;p32"/>
            <p:cNvSpPr/>
            <p:nvPr/>
          </p:nvSpPr>
          <p:spPr>
            <a:xfrm>
              <a:off x="1298026" y="2345495"/>
              <a:ext cx="11018" cy="20541"/>
            </a:xfrm>
            <a:custGeom>
              <a:avLst/>
              <a:gdLst/>
              <a:ahLst/>
              <a:cxnLst/>
              <a:rect l="l" t="t" r="r" b="b"/>
              <a:pathLst>
                <a:path w="324" h="604" extrusionOk="0">
                  <a:moveTo>
                    <a:pt x="179" y="1"/>
                  </a:moveTo>
                  <a:cubicBezTo>
                    <a:pt x="145" y="1"/>
                    <a:pt x="111" y="35"/>
                    <a:pt x="111" y="102"/>
                  </a:cubicBezTo>
                  <a:cubicBezTo>
                    <a:pt x="111" y="179"/>
                    <a:pt x="111" y="247"/>
                    <a:pt x="77" y="315"/>
                  </a:cubicBezTo>
                  <a:cubicBezTo>
                    <a:pt x="35" y="391"/>
                    <a:pt x="1" y="459"/>
                    <a:pt x="1" y="527"/>
                  </a:cubicBezTo>
                  <a:cubicBezTo>
                    <a:pt x="35" y="604"/>
                    <a:pt x="77" y="604"/>
                    <a:pt x="111" y="604"/>
                  </a:cubicBezTo>
                  <a:lnTo>
                    <a:pt x="145" y="604"/>
                  </a:lnTo>
                  <a:cubicBezTo>
                    <a:pt x="324" y="570"/>
                    <a:pt x="290" y="213"/>
                    <a:pt x="290" y="68"/>
                  </a:cubicBezTo>
                  <a:cubicBezTo>
                    <a:pt x="247" y="35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6" name="Google Shape;1436;p32"/>
            <p:cNvSpPr/>
            <p:nvPr/>
          </p:nvSpPr>
          <p:spPr>
            <a:xfrm>
              <a:off x="1260788" y="2321520"/>
              <a:ext cx="14453" cy="24009"/>
            </a:xfrm>
            <a:custGeom>
              <a:avLst/>
              <a:gdLst/>
              <a:ahLst/>
              <a:cxnLst/>
              <a:rect l="l" t="t" r="r" b="b"/>
              <a:pathLst>
                <a:path w="425" h="706" extrusionOk="0">
                  <a:moveTo>
                    <a:pt x="212" y="0"/>
                  </a:moveTo>
                  <a:cubicBezTo>
                    <a:pt x="178" y="0"/>
                    <a:pt x="144" y="34"/>
                    <a:pt x="111" y="102"/>
                  </a:cubicBezTo>
                  <a:cubicBezTo>
                    <a:pt x="111" y="247"/>
                    <a:pt x="0" y="493"/>
                    <a:pt x="111" y="638"/>
                  </a:cubicBezTo>
                  <a:cubicBezTo>
                    <a:pt x="144" y="672"/>
                    <a:pt x="178" y="706"/>
                    <a:pt x="212" y="706"/>
                  </a:cubicBezTo>
                  <a:cubicBezTo>
                    <a:pt x="246" y="706"/>
                    <a:pt x="280" y="672"/>
                    <a:pt x="323" y="638"/>
                  </a:cubicBezTo>
                  <a:cubicBezTo>
                    <a:pt x="425" y="493"/>
                    <a:pt x="323" y="247"/>
                    <a:pt x="323" y="102"/>
                  </a:cubicBezTo>
                  <a:cubicBezTo>
                    <a:pt x="323" y="34"/>
                    <a:pt x="246" y="0"/>
                    <a:pt x="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7" name="Google Shape;1437;p32"/>
            <p:cNvSpPr/>
            <p:nvPr/>
          </p:nvSpPr>
          <p:spPr>
            <a:xfrm>
              <a:off x="1252388" y="2391133"/>
              <a:ext cx="8434" cy="17072"/>
            </a:xfrm>
            <a:custGeom>
              <a:avLst/>
              <a:gdLst/>
              <a:ahLst/>
              <a:cxnLst/>
              <a:rect l="l" t="t" r="r" b="b"/>
              <a:pathLst>
                <a:path w="248" h="502" extrusionOk="0">
                  <a:moveTo>
                    <a:pt x="145" y="1"/>
                  </a:moveTo>
                  <a:cubicBezTo>
                    <a:pt x="103" y="1"/>
                    <a:pt x="69" y="35"/>
                    <a:pt x="69" y="77"/>
                  </a:cubicBezTo>
                  <a:cubicBezTo>
                    <a:pt x="35" y="213"/>
                    <a:pt x="1" y="324"/>
                    <a:pt x="35" y="425"/>
                  </a:cubicBezTo>
                  <a:cubicBezTo>
                    <a:pt x="35" y="459"/>
                    <a:pt x="69" y="502"/>
                    <a:pt x="103" y="502"/>
                  </a:cubicBezTo>
                  <a:cubicBezTo>
                    <a:pt x="103" y="502"/>
                    <a:pt x="145" y="502"/>
                    <a:pt x="145" y="459"/>
                  </a:cubicBezTo>
                  <a:cubicBezTo>
                    <a:pt x="247" y="357"/>
                    <a:pt x="213" y="179"/>
                    <a:pt x="213" y="35"/>
                  </a:cubicBezTo>
                  <a:cubicBezTo>
                    <a:pt x="179" y="1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8" name="Google Shape;1438;p32"/>
            <p:cNvSpPr/>
            <p:nvPr/>
          </p:nvSpPr>
          <p:spPr>
            <a:xfrm>
              <a:off x="1276363" y="2383924"/>
              <a:ext cx="12175" cy="28906"/>
            </a:xfrm>
            <a:custGeom>
              <a:avLst/>
              <a:gdLst/>
              <a:ahLst/>
              <a:cxnLst/>
              <a:rect l="l" t="t" r="r" b="b"/>
              <a:pathLst>
                <a:path w="358" h="850" extrusionOk="0">
                  <a:moveTo>
                    <a:pt x="247" y="0"/>
                  </a:moveTo>
                  <a:cubicBezTo>
                    <a:pt x="213" y="0"/>
                    <a:pt x="179" y="34"/>
                    <a:pt x="145" y="111"/>
                  </a:cubicBezTo>
                  <a:cubicBezTo>
                    <a:pt x="145" y="213"/>
                    <a:pt x="111" y="323"/>
                    <a:pt x="77" y="425"/>
                  </a:cubicBezTo>
                  <a:cubicBezTo>
                    <a:pt x="77" y="536"/>
                    <a:pt x="1" y="637"/>
                    <a:pt x="35" y="748"/>
                  </a:cubicBezTo>
                  <a:cubicBezTo>
                    <a:pt x="77" y="816"/>
                    <a:pt x="111" y="850"/>
                    <a:pt x="179" y="850"/>
                  </a:cubicBezTo>
                  <a:cubicBezTo>
                    <a:pt x="213" y="850"/>
                    <a:pt x="247" y="816"/>
                    <a:pt x="290" y="816"/>
                  </a:cubicBezTo>
                  <a:cubicBezTo>
                    <a:pt x="358" y="714"/>
                    <a:pt x="358" y="569"/>
                    <a:pt x="358" y="459"/>
                  </a:cubicBezTo>
                  <a:cubicBezTo>
                    <a:pt x="358" y="323"/>
                    <a:pt x="324" y="179"/>
                    <a:pt x="324" y="77"/>
                  </a:cubicBezTo>
                  <a:cubicBezTo>
                    <a:pt x="324" y="34"/>
                    <a:pt x="290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9" name="Google Shape;1439;p32"/>
            <p:cNvSpPr/>
            <p:nvPr/>
          </p:nvSpPr>
          <p:spPr>
            <a:xfrm>
              <a:off x="1448543" y="2179369"/>
              <a:ext cx="12175" cy="17956"/>
            </a:xfrm>
            <a:custGeom>
              <a:avLst/>
              <a:gdLst/>
              <a:ahLst/>
              <a:cxnLst/>
              <a:rect l="l" t="t" r="r" b="b"/>
              <a:pathLst>
                <a:path w="358" h="528" extrusionOk="0">
                  <a:moveTo>
                    <a:pt x="247" y="1"/>
                  </a:moveTo>
                  <a:lnTo>
                    <a:pt x="213" y="1"/>
                  </a:lnTo>
                  <a:cubicBezTo>
                    <a:pt x="145" y="1"/>
                    <a:pt x="145" y="103"/>
                    <a:pt x="111" y="145"/>
                  </a:cubicBezTo>
                  <a:cubicBezTo>
                    <a:pt x="69" y="213"/>
                    <a:pt x="35" y="281"/>
                    <a:pt x="1" y="358"/>
                  </a:cubicBezTo>
                  <a:cubicBezTo>
                    <a:pt x="1" y="392"/>
                    <a:pt x="1" y="426"/>
                    <a:pt x="35" y="460"/>
                  </a:cubicBezTo>
                  <a:cubicBezTo>
                    <a:pt x="35" y="528"/>
                    <a:pt x="69" y="528"/>
                    <a:pt x="145" y="528"/>
                  </a:cubicBezTo>
                  <a:lnTo>
                    <a:pt x="179" y="528"/>
                  </a:lnTo>
                  <a:cubicBezTo>
                    <a:pt x="213" y="528"/>
                    <a:pt x="247" y="494"/>
                    <a:pt x="281" y="460"/>
                  </a:cubicBezTo>
                  <a:cubicBezTo>
                    <a:pt x="324" y="392"/>
                    <a:pt x="358" y="281"/>
                    <a:pt x="358" y="179"/>
                  </a:cubicBezTo>
                  <a:lnTo>
                    <a:pt x="358" y="69"/>
                  </a:lnTo>
                  <a:cubicBezTo>
                    <a:pt x="324" y="35"/>
                    <a:pt x="281" y="1"/>
                    <a:pt x="2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0" name="Google Shape;1440;p32"/>
            <p:cNvSpPr/>
            <p:nvPr/>
          </p:nvSpPr>
          <p:spPr>
            <a:xfrm>
              <a:off x="1485815" y="2137199"/>
              <a:ext cx="12175" cy="21697"/>
            </a:xfrm>
            <a:custGeom>
              <a:avLst/>
              <a:gdLst/>
              <a:ahLst/>
              <a:cxnLst/>
              <a:rect l="l" t="t" r="r" b="b"/>
              <a:pathLst>
                <a:path w="358" h="638" extrusionOk="0">
                  <a:moveTo>
                    <a:pt x="247" y="1"/>
                  </a:moveTo>
                  <a:cubicBezTo>
                    <a:pt x="213" y="1"/>
                    <a:pt x="179" y="1"/>
                    <a:pt x="179" y="69"/>
                  </a:cubicBezTo>
                  <a:cubicBezTo>
                    <a:pt x="145" y="145"/>
                    <a:pt x="111" y="213"/>
                    <a:pt x="111" y="324"/>
                  </a:cubicBezTo>
                  <a:cubicBezTo>
                    <a:pt x="77" y="392"/>
                    <a:pt x="1" y="459"/>
                    <a:pt x="35" y="570"/>
                  </a:cubicBezTo>
                  <a:cubicBezTo>
                    <a:pt x="35" y="604"/>
                    <a:pt x="111" y="638"/>
                    <a:pt x="145" y="638"/>
                  </a:cubicBezTo>
                  <a:cubicBezTo>
                    <a:pt x="145" y="638"/>
                    <a:pt x="179" y="638"/>
                    <a:pt x="179" y="604"/>
                  </a:cubicBezTo>
                  <a:cubicBezTo>
                    <a:pt x="357" y="536"/>
                    <a:pt x="357" y="247"/>
                    <a:pt x="323" y="69"/>
                  </a:cubicBezTo>
                  <a:cubicBezTo>
                    <a:pt x="323" y="35"/>
                    <a:pt x="289" y="1"/>
                    <a:pt x="2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1" name="Google Shape;1441;p32"/>
            <p:cNvSpPr/>
            <p:nvPr/>
          </p:nvSpPr>
          <p:spPr>
            <a:xfrm>
              <a:off x="1491869" y="2087821"/>
              <a:ext cx="9590" cy="15609"/>
            </a:xfrm>
            <a:custGeom>
              <a:avLst/>
              <a:gdLst/>
              <a:ahLst/>
              <a:cxnLst/>
              <a:rect l="l" t="t" r="r" b="b"/>
              <a:pathLst>
                <a:path w="282" h="459" extrusionOk="0">
                  <a:moveTo>
                    <a:pt x="179" y="0"/>
                  </a:moveTo>
                  <a:cubicBezTo>
                    <a:pt x="145" y="0"/>
                    <a:pt x="111" y="34"/>
                    <a:pt x="111" y="77"/>
                  </a:cubicBezTo>
                  <a:cubicBezTo>
                    <a:pt x="111" y="145"/>
                    <a:pt x="111" y="179"/>
                    <a:pt x="69" y="246"/>
                  </a:cubicBezTo>
                  <a:lnTo>
                    <a:pt x="69" y="289"/>
                  </a:lnTo>
                  <a:lnTo>
                    <a:pt x="69" y="323"/>
                  </a:lnTo>
                  <a:lnTo>
                    <a:pt x="35" y="323"/>
                  </a:lnTo>
                  <a:lnTo>
                    <a:pt x="35" y="357"/>
                  </a:lnTo>
                  <a:lnTo>
                    <a:pt x="35" y="391"/>
                  </a:lnTo>
                  <a:cubicBezTo>
                    <a:pt x="1" y="425"/>
                    <a:pt x="35" y="459"/>
                    <a:pt x="69" y="459"/>
                  </a:cubicBezTo>
                  <a:lnTo>
                    <a:pt x="111" y="459"/>
                  </a:lnTo>
                  <a:lnTo>
                    <a:pt x="145" y="425"/>
                  </a:lnTo>
                  <a:lnTo>
                    <a:pt x="179" y="391"/>
                  </a:lnTo>
                  <a:lnTo>
                    <a:pt x="179" y="391"/>
                  </a:lnTo>
                  <a:lnTo>
                    <a:pt x="179" y="391"/>
                  </a:lnTo>
                  <a:lnTo>
                    <a:pt x="179" y="391"/>
                  </a:lnTo>
                  <a:cubicBezTo>
                    <a:pt x="179" y="391"/>
                    <a:pt x="213" y="391"/>
                    <a:pt x="213" y="357"/>
                  </a:cubicBezTo>
                  <a:cubicBezTo>
                    <a:pt x="247" y="357"/>
                    <a:pt x="247" y="323"/>
                    <a:pt x="247" y="289"/>
                  </a:cubicBezTo>
                  <a:cubicBezTo>
                    <a:pt x="281" y="213"/>
                    <a:pt x="281" y="145"/>
                    <a:pt x="247" y="77"/>
                  </a:cubicBezTo>
                  <a:cubicBezTo>
                    <a:pt x="247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2" name="Google Shape;1442;p32"/>
            <p:cNvSpPr/>
            <p:nvPr/>
          </p:nvSpPr>
          <p:spPr>
            <a:xfrm>
              <a:off x="1502853" y="2168418"/>
              <a:ext cx="14487" cy="21697"/>
            </a:xfrm>
            <a:custGeom>
              <a:avLst/>
              <a:gdLst/>
              <a:ahLst/>
              <a:cxnLst/>
              <a:rect l="l" t="t" r="r" b="b"/>
              <a:pathLst>
                <a:path w="426" h="638" extrusionOk="0">
                  <a:moveTo>
                    <a:pt x="315" y="0"/>
                  </a:moveTo>
                  <a:cubicBezTo>
                    <a:pt x="281" y="0"/>
                    <a:pt x="281" y="0"/>
                    <a:pt x="247" y="43"/>
                  </a:cubicBezTo>
                  <a:cubicBezTo>
                    <a:pt x="213" y="111"/>
                    <a:pt x="171" y="179"/>
                    <a:pt x="137" y="255"/>
                  </a:cubicBezTo>
                  <a:cubicBezTo>
                    <a:pt x="103" y="323"/>
                    <a:pt x="35" y="391"/>
                    <a:pt x="1" y="501"/>
                  </a:cubicBezTo>
                  <a:cubicBezTo>
                    <a:pt x="1" y="569"/>
                    <a:pt x="69" y="637"/>
                    <a:pt x="137" y="637"/>
                  </a:cubicBezTo>
                  <a:lnTo>
                    <a:pt x="213" y="637"/>
                  </a:lnTo>
                  <a:cubicBezTo>
                    <a:pt x="383" y="535"/>
                    <a:pt x="426" y="255"/>
                    <a:pt x="383" y="43"/>
                  </a:cubicBezTo>
                  <a:cubicBezTo>
                    <a:pt x="383" y="0"/>
                    <a:pt x="349" y="0"/>
                    <a:pt x="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3" name="Google Shape;1443;p32"/>
            <p:cNvSpPr/>
            <p:nvPr/>
          </p:nvSpPr>
          <p:spPr>
            <a:xfrm>
              <a:off x="1531759" y="2174472"/>
              <a:ext cx="15609" cy="26628"/>
            </a:xfrm>
            <a:custGeom>
              <a:avLst/>
              <a:gdLst/>
              <a:ahLst/>
              <a:cxnLst/>
              <a:rect l="l" t="t" r="r" b="b"/>
              <a:pathLst>
                <a:path w="459" h="783" extrusionOk="0">
                  <a:moveTo>
                    <a:pt x="349" y="1"/>
                  </a:moveTo>
                  <a:cubicBezTo>
                    <a:pt x="315" y="1"/>
                    <a:pt x="281" y="35"/>
                    <a:pt x="247" y="77"/>
                  </a:cubicBezTo>
                  <a:cubicBezTo>
                    <a:pt x="247" y="179"/>
                    <a:pt x="170" y="289"/>
                    <a:pt x="102" y="391"/>
                  </a:cubicBezTo>
                  <a:cubicBezTo>
                    <a:pt x="68" y="502"/>
                    <a:pt x="0" y="604"/>
                    <a:pt x="0" y="714"/>
                  </a:cubicBezTo>
                  <a:cubicBezTo>
                    <a:pt x="0" y="748"/>
                    <a:pt x="34" y="782"/>
                    <a:pt x="68" y="782"/>
                  </a:cubicBezTo>
                  <a:lnTo>
                    <a:pt x="102" y="782"/>
                  </a:lnTo>
                  <a:cubicBezTo>
                    <a:pt x="247" y="782"/>
                    <a:pt x="349" y="638"/>
                    <a:pt x="425" y="536"/>
                  </a:cubicBezTo>
                  <a:cubicBezTo>
                    <a:pt x="459" y="357"/>
                    <a:pt x="459" y="213"/>
                    <a:pt x="425" y="77"/>
                  </a:cubicBezTo>
                  <a:cubicBezTo>
                    <a:pt x="425" y="35"/>
                    <a:pt x="383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4" name="Google Shape;1444;p32"/>
            <p:cNvSpPr/>
            <p:nvPr/>
          </p:nvSpPr>
          <p:spPr>
            <a:xfrm>
              <a:off x="1500269" y="2244391"/>
              <a:ext cx="14487" cy="28906"/>
            </a:xfrm>
            <a:custGeom>
              <a:avLst/>
              <a:gdLst/>
              <a:ahLst/>
              <a:cxnLst/>
              <a:rect l="l" t="t" r="r" b="b"/>
              <a:pathLst>
                <a:path w="426" h="850" extrusionOk="0">
                  <a:moveTo>
                    <a:pt x="323" y="0"/>
                  </a:moveTo>
                  <a:cubicBezTo>
                    <a:pt x="289" y="0"/>
                    <a:pt x="213" y="34"/>
                    <a:pt x="213" y="68"/>
                  </a:cubicBezTo>
                  <a:cubicBezTo>
                    <a:pt x="179" y="213"/>
                    <a:pt x="145" y="315"/>
                    <a:pt x="111" y="425"/>
                  </a:cubicBezTo>
                  <a:cubicBezTo>
                    <a:pt x="77" y="527"/>
                    <a:pt x="0" y="637"/>
                    <a:pt x="0" y="782"/>
                  </a:cubicBezTo>
                  <a:cubicBezTo>
                    <a:pt x="34" y="816"/>
                    <a:pt x="111" y="850"/>
                    <a:pt x="145" y="850"/>
                  </a:cubicBezTo>
                  <a:lnTo>
                    <a:pt x="213" y="850"/>
                  </a:lnTo>
                  <a:cubicBezTo>
                    <a:pt x="323" y="782"/>
                    <a:pt x="357" y="637"/>
                    <a:pt x="391" y="493"/>
                  </a:cubicBezTo>
                  <a:cubicBezTo>
                    <a:pt x="425" y="391"/>
                    <a:pt x="425" y="247"/>
                    <a:pt x="425" y="102"/>
                  </a:cubicBezTo>
                  <a:cubicBezTo>
                    <a:pt x="391" y="68"/>
                    <a:pt x="357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5" name="Google Shape;1445;p32"/>
            <p:cNvSpPr/>
            <p:nvPr/>
          </p:nvSpPr>
          <p:spPr>
            <a:xfrm>
              <a:off x="1548491" y="2252757"/>
              <a:ext cx="14487" cy="25472"/>
            </a:xfrm>
            <a:custGeom>
              <a:avLst/>
              <a:gdLst/>
              <a:ahLst/>
              <a:cxnLst/>
              <a:rect l="l" t="t" r="r" b="b"/>
              <a:pathLst>
                <a:path w="426" h="749" extrusionOk="0">
                  <a:moveTo>
                    <a:pt x="281" y="1"/>
                  </a:moveTo>
                  <a:cubicBezTo>
                    <a:pt x="247" y="1"/>
                    <a:pt x="247" y="1"/>
                    <a:pt x="213" y="35"/>
                  </a:cubicBezTo>
                  <a:cubicBezTo>
                    <a:pt x="103" y="213"/>
                    <a:pt x="1" y="425"/>
                    <a:pt x="35" y="638"/>
                  </a:cubicBezTo>
                  <a:cubicBezTo>
                    <a:pt x="35" y="706"/>
                    <a:pt x="69" y="748"/>
                    <a:pt x="145" y="748"/>
                  </a:cubicBezTo>
                  <a:lnTo>
                    <a:pt x="179" y="748"/>
                  </a:lnTo>
                  <a:lnTo>
                    <a:pt x="179" y="748"/>
                  </a:lnTo>
                  <a:cubicBezTo>
                    <a:pt x="213" y="748"/>
                    <a:pt x="247" y="706"/>
                    <a:pt x="281" y="672"/>
                  </a:cubicBezTo>
                  <a:cubicBezTo>
                    <a:pt x="358" y="493"/>
                    <a:pt x="358" y="323"/>
                    <a:pt x="392" y="111"/>
                  </a:cubicBezTo>
                  <a:cubicBezTo>
                    <a:pt x="426" y="35"/>
                    <a:pt x="358" y="1"/>
                    <a:pt x="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6" name="Google Shape;1446;p32"/>
            <p:cNvSpPr/>
            <p:nvPr/>
          </p:nvSpPr>
          <p:spPr>
            <a:xfrm>
              <a:off x="1507478" y="2309379"/>
              <a:ext cx="13331" cy="24009"/>
            </a:xfrm>
            <a:custGeom>
              <a:avLst/>
              <a:gdLst/>
              <a:ahLst/>
              <a:cxnLst/>
              <a:rect l="l" t="t" r="r" b="b"/>
              <a:pathLst>
                <a:path w="392" h="706" extrusionOk="0">
                  <a:moveTo>
                    <a:pt x="290" y="1"/>
                  </a:moveTo>
                  <a:cubicBezTo>
                    <a:pt x="247" y="1"/>
                    <a:pt x="247" y="1"/>
                    <a:pt x="213" y="35"/>
                  </a:cubicBezTo>
                  <a:cubicBezTo>
                    <a:pt x="179" y="145"/>
                    <a:pt x="145" y="247"/>
                    <a:pt x="111" y="357"/>
                  </a:cubicBezTo>
                  <a:cubicBezTo>
                    <a:pt x="77" y="425"/>
                    <a:pt x="77" y="459"/>
                    <a:pt x="77" y="493"/>
                  </a:cubicBezTo>
                  <a:cubicBezTo>
                    <a:pt x="35" y="570"/>
                    <a:pt x="35" y="604"/>
                    <a:pt x="1" y="672"/>
                  </a:cubicBezTo>
                  <a:cubicBezTo>
                    <a:pt x="1" y="706"/>
                    <a:pt x="35" y="706"/>
                    <a:pt x="77" y="706"/>
                  </a:cubicBezTo>
                  <a:lnTo>
                    <a:pt x="77" y="706"/>
                  </a:lnTo>
                  <a:cubicBezTo>
                    <a:pt x="145" y="672"/>
                    <a:pt x="179" y="638"/>
                    <a:pt x="213" y="604"/>
                  </a:cubicBezTo>
                  <a:cubicBezTo>
                    <a:pt x="247" y="527"/>
                    <a:pt x="290" y="493"/>
                    <a:pt x="324" y="425"/>
                  </a:cubicBezTo>
                  <a:cubicBezTo>
                    <a:pt x="357" y="315"/>
                    <a:pt x="357" y="179"/>
                    <a:pt x="357" y="69"/>
                  </a:cubicBezTo>
                  <a:cubicBezTo>
                    <a:pt x="391" y="1"/>
                    <a:pt x="357" y="1"/>
                    <a:pt x="2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7" name="Google Shape;1447;p32"/>
            <p:cNvSpPr/>
            <p:nvPr/>
          </p:nvSpPr>
          <p:spPr>
            <a:xfrm>
              <a:off x="1532916" y="2324989"/>
              <a:ext cx="11869" cy="19384"/>
            </a:xfrm>
            <a:custGeom>
              <a:avLst/>
              <a:gdLst/>
              <a:ahLst/>
              <a:cxnLst/>
              <a:rect l="l" t="t" r="r" b="b"/>
              <a:pathLst>
                <a:path w="349" h="570" extrusionOk="0">
                  <a:moveTo>
                    <a:pt x="281" y="0"/>
                  </a:moveTo>
                  <a:cubicBezTo>
                    <a:pt x="247" y="0"/>
                    <a:pt x="247" y="0"/>
                    <a:pt x="213" y="34"/>
                  </a:cubicBezTo>
                  <a:cubicBezTo>
                    <a:pt x="179" y="111"/>
                    <a:pt x="136" y="179"/>
                    <a:pt x="102" y="247"/>
                  </a:cubicBezTo>
                  <a:cubicBezTo>
                    <a:pt x="68" y="323"/>
                    <a:pt x="0" y="391"/>
                    <a:pt x="34" y="459"/>
                  </a:cubicBezTo>
                  <a:cubicBezTo>
                    <a:pt x="34" y="536"/>
                    <a:pt x="68" y="570"/>
                    <a:pt x="102" y="570"/>
                  </a:cubicBezTo>
                  <a:cubicBezTo>
                    <a:pt x="136" y="570"/>
                    <a:pt x="136" y="570"/>
                    <a:pt x="179" y="536"/>
                  </a:cubicBezTo>
                  <a:cubicBezTo>
                    <a:pt x="247" y="493"/>
                    <a:pt x="247" y="391"/>
                    <a:pt x="281" y="323"/>
                  </a:cubicBezTo>
                  <a:cubicBezTo>
                    <a:pt x="315" y="247"/>
                    <a:pt x="315" y="145"/>
                    <a:pt x="349" y="68"/>
                  </a:cubicBezTo>
                  <a:cubicBezTo>
                    <a:pt x="349" y="34"/>
                    <a:pt x="315" y="0"/>
                    <a:pt x="2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8" name="Google Shape;1448;p32"/>
            <p:cNvSpPr/>
            <p:nvPr/>
          </p:nvSpPr>
          <p:spPr>
            <a:xfrm>
              <a:off x="1501425" y="2359949"/>
              <a:ext cx="18228" cy="32375"/>
            </a:xfrm>
            <a:custGeom>
              <a:avLst/>
              <a:gdLst/>
              <a:ahLst/>
              <a:cxnLst/>
              <a:rect l="l" t="t" r="r" b="b"/>
              <a:pathLst>
                <a:path w="536" h="952" extrusionOk="0">
                  <a:moveTo>
                    <a:pt x="425" y="0"/>
                  </a:moveTo>
                  <a:cubicBezTo>
                    <a:pt x="391" y="0"/>
                    <a:pt x="357" y="34"/>
                    <a:pt x="357" y="34"/>
                  </a:cubicBezTo>
                  <a:cubicBezTo>
                    <a:pt x="255" y="179"/>
                    <a:pt x="213" y="315"/>
                    <a:pt x="145" y="459"/>
                  </a:cubicBezTo>
                  <a:cubicBezTo>
                    <a:pt x="77" y="603"/>
                    <a:pt x="0" y="705"/>
                    <a:pt x="0" y="850"/>
                  </a:cubicBezTo>
                  <a:cubicBezTo>
                    <a:pt x="0" y="918"/>
                    <a:pt x="77" y="952"/>
                    <a:pt x="111" y="952"/>
                  </a:cubicBezTo>
                  <a:lnTo>
                    <a:pt x="179" y="952"/>
                  </a:lnTo>
                  <a:cubicBezTo>
                    <a:pt x="425" y="782"/>
                    <a:pt x="535" y="391"/>
                    <a:pt x="502" y="102"/>
                  </a:cubicBezTo>
                  <a:cubicBezTo>
                    <a:pt x="502" y="34"/>
                    <a:pt x="468" y="0"/>
                    <a:pt x="4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9" name="Google Shape;1449;p32"/>
            <p:cNvSpPr/>
            <p:nvPr/>
          </p:nvSpPr>
          <p:spPr>
            <a:xfrm>
              <a:off x="892452" y="2367158"/>
              <a:ext cx="12141" cy="21697"/>
            </a:xfrm>
            <a:custGeom>
              <a:avLst/>
              <a:gdLst/>
              <a:ahLst/>
              <a:cxnLst/>
              <a:rect l="l" t="t" r="r" b="b"/>
              <a:pathLst>
                <a:path w="357" h="638" extrusionOk="0">
                  <a:moveTo>
                    <a:pt x="111" y="1"/>
                  </a:moveTo>
                  <a:lnTo>
                    <a:pt x="68" y="35"/>
                  </a:lnTo>
                  <a:cubicBezTo>
                    <a:pt x="0" y="145"/>
                    <a:pt x="0" y="281"/>
                    <a:pt x="34" y="391"/>
                  </a:cubicBezTo>
                  <a:cubicBezTo>
                    <a:pt x="34" y="459"/>
                    <a:pt x="68" y="493"/>
                    <a:pt x="111" y="570"/>
                  </a:cubicBezTo>
                  <a:cubicBezTo>
                    <a:pt x="145" y="604"/>
                    <a:pt x="213" y="638"/>
                    <a:pt x="280" y="638"/>
                  </a:cubicBezTo>
                  <a:lnTo>
                    <a:pt x="280" y="638"/>
                  </a:lnTo>
                  <a:cubicBezTo>
                    <a:pt x="323" y="638"/>
                    <a:pt x="357" y="570"/>
                    <a:pt x="357" y="527"/>
                  </a:cubicBezTo>
                  <a:lnTo>
                    <a:pt x="357" y="425"/>
                  </a:lnTo>
                  <a:cubicBezTo>
                    <a:pt x="323" y="391"/>
                    <a:pt x="280" y="357"/>
                    <a:pt x="280" y="281"/>
                  </a:cubicBezTo>
                  <a:cubicBezTo>
                    <a:pt x="213" y="213"/>
                    <a:pt x="213" y="145"/>
                    <a:pt x="179" y="69"/>
                  </a:cubicBezTo>
                  <a:cubicBezTo>
                    <a:pt x="179" y="35"/>
                    <a:pt x="145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0" name="Google Shape;1450;p32"/>
            <p:cNvSpPr/>
            <p:nvPr/>
          </p:nvSpPr>
          <p:spPr>
            <a:xfrm>
              <a:off x="910646" y="2333355"/>
              <a:ext cx="14487" cy="24315"/>
            </a:xfrm>
            <a:custGeom>
              <a:avLst/>
              <a:gdLst/>
              <a:ahLst/>
              <a:cxnLst/>
              <a:rect l="l" t="t" r="r" b="b"/>
              <a:pathLst>
                <a:path w="426" h="715" extrusionOk="0">
                  <a:moveTo>
                    <a:pt x="102" y="1"/>
                  </a:moveTo>
                  <a:cubicBezTo>
                    <a:pt x="34" y="1"/>
                    <a:pt x="0" y="35"/>
                    <a:pt x="0" y="111"/>
                  </a:cubicBezTo>
                  <a:cubicBezTo>
                    <a:pt x="34" y="213"/>
                    <a:pt x="68" y="324"/>
                    <a:pt x="102" y="425"/>
                  </a:cubicBezTo>
                  <a:cubicBezTo>
                    <a:pt x="102" y="536"/>
                    <a:pt x="136" y="638"/>
                    <a:pt x="247" y="672"/>
                  </a:cubicBezTo>
                  <a:cubicBezTo>
                    <a:pt x="247" y="714"/>
                    <a:pt x="247" y="714"/>
                    <a:pt x="281" y="714"/>
                  </a:cubicBezTo>
                  <a:cubicBezTo>
                    <a:pt x="315" y="714"/>
                    <a:pt x="315" y="672"/>
                    <a:pt x="349" y="672"/>
                  </a:cubicBezTo>
                  <a:cubicBezTo>
                    <a:pt x="425" y="570"/>
                    <a:pt x="349" y="459"/>
                    <a:pt x="315" y="358"/>
                  </a:cubicBezTo>
                  <a:cubicBezTo>
                    <a:pt x="281" y="247"/>
                    <a:pt x="213" y="145"/>
                    <a:pt x="170" y="35"/>
                  </a:cubicBezTo>
                  <a:cubicBezTo>
                    <a:pt x="136" y="1"/>
                    <a:pt x="102" y="1"/>
                    <a:pt x="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1" name="Google Shape;1451;p32"/>
            <p:cNvSpPr/>
            <p:nvPr/>
          </p:nvSpPr>
          <p:spPr>
            <a:xfrm>
              <a:off x="870790" y="2304482"/>
              <a:ext cx="14453" cy="27750"/>
            </a:xfrm>
            <a:custGeom>
              <a:avLst/>
              <a:gdLst/>
              <a:ahLst/>
              <a:cxnLst/>
              <a:rect l="l" t="t" r="r" b="b"/>
              <a:pathLst>
                <a:path w="425" h="816" extrusionOk="0">
                  <a:moveTo>
                    <a:pt x="144" y="0"/>
                  </a:moveTo>
                  <a:cubicBezTo>
                    <a:pt x="68" y="0"/>
                    <a:pt x="34" y="34"/>
                    <a:pt x="34" y="111"/>
                  </a:cubicBezTo>
                  <a:cubicBezTo>
                    <a:pt x="0" y="323"/>
                    <a:pt x="34" y="714"/>
                    <a:pt x="280" y="816"/>
                  </a:cubicBezTo>
                  <a:lnTo>
                    <a:pt x="323" y="816"/>
                  </a:lnTo>
                  <a:cubicBezTo>
                    <a:pt x="357" y="816"/>
                    <a:pt x="391" y="748"/>
                    <a:pt x="391" y="714"/>
                  </a:cubicBezTo>
                  <a:cubicBezTo>
                    <a:pt x="425" y="603"/>
                    <a:pt x="357" y="535"/>
                    <a:pt x="323" y="425"/>
                  </a:cubicBezTo>
                  <a:cubicBezTo>
                    <a:pt x="280" y="323"/>
                    <a:pt x="246" y="213"/>
                    <a:pt x="246" y="111"/>
                  </a:cubicBezTo>
                  <a:cubicBezTo>
                    <a:pt x="212" y="34"/>
                    <a:pt x="178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2" name="Google Shape;1452;p32"/>
            <p:cNvSpPr/>
            <p:nvPr/>
          </p:nvSpPr>
          <p:spPr>
            <a:xfrm>
              <a:off x="963494" y="2162637"/>
              <a:ext cx="14487" cy="24009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69" y="0"/>
                  </a:moveTo>
                  <a:cubicBezTo>
                    <a:pt x="35" y="0"/>
                    <a:pt x="1" y="34"/>
                    <a:pt x="1" y="102"/>
                  </a:cubicBezTo>
                  <a:cubicBezTo>
                    <a:pt x="1" y="213"/>
                    <a:pt x="35" y="315"/>
                    <a:pt x="69" y="459"/>
                  </a:cubicBezTo>
                  <a:cubicBezTo>
                    <a:pt x="103" y="527"/>
                    <a:pt x="179" y="671"/>
                    <a:pt x="247" y="705"/>
                  </a:cubicBezTo>
                  <a:lnTo>
                    <a:pt x="315" y="705"/>
                  </a:lnTo>
                  <a:cubicBezTo>
                    <a:pt x="358" y="705"/>
                    <a:pt x="426" y="671"/>
                    <a:pt x="392" y="637"/>
                  </a:cubicBezTo>
                  <a:cubicBezTo>
                    <a:pt x="392" y="527"/>
                    <a:pt x="358" y="459"/>
                    <a:pt x="315" y="349"/>
                  </a:cubicBezTo>
                  <a:cubicBezTo>
                    <a:pt x="247" y="281"/>
                    <a:pt x="213" y="170"/>
                    <a:pt x="179" y="68"/>
                  </a:cubicBezTo>
                  <a:cubicBezTo>
                    <a:pt x="145" y="34"/>
                    <a:pt x="103" y="0"/>
                    <a:pt x="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3" name="Google Shape;1453;p32"/>
            <p:cNvSpPr/>
            <p:nvPr/>
          </p:nvSpPr>
          <p:spPr>
            <a:xfrm>
              <a:off x="984035" y="2138356"/>
              <a:ext cx="10712" cy="18228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102" y="1"/>
                  </a:moveTo>
                  <a:cubicBezTo>
                    <a:pt x="68" y="1"/>
                    <a:pt x="0" y="35"/>
                    <a:pt x="0" y="77"/>
                  </a:cubicBezTo>
                  <a:cubicBezTo>
                    <a:pt x="0" y="179"/>
                    <a:pt x="34" y="247"/>
                    <a:pt x="68" y="324"/>
                  </a:cubicBezTo>
                  <a:cubicBezTo>
                    <a:pt x="68" y="391"/>
                    <a:pt x="136" y="502"/>
                    <a:pt x="212" y="536"/>
                  </a:cubicBezTo>
                  <a:lnTo>
                    <a:pt x="246" y="536"/>
                  </a:lnTo>
                  <a:cubicBezTo>
                    <a:pt x="280" y="536"/>
                    <a:pt x="314" y="502"/>
                    <a:pt x="314" y="459"/>
                  </a:cubicBezTo>
                  <a:cubicBezTo>
                    <a:pt x="314" y="391"/>
                    <a:pt x="280" y="324"/>
                    <a:pt x="246" y="290"/>
                  </a:cubicBezTo>
                  <a:cubicBezTo>
                    <a:pt x="212" y="213"/>
                    <a:pt x="212" y="145"/>
                    <a:pt x="178" y="77"/>
                  </a:cubicBezTo>
                  <a:cubicBezTo>
                    <a:pt x="178" y="35"/>
                    <a:pt x="136" y="1"/>
                    <a:pt x="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4" name="Google Shape;1454;p32"/>
            <p:cNvSpPr/>
            <p:nvPr/>
          </p:nvSpPr>
          <p:spPr>
            <a:xfrm>
              <a:off x="928568" y="2093874"/>
              <a:ext cx="9556" cy="19384"/>
            </a:xfrm>
            <a:custGeom>
              <a:avLst/>
              <a:gdLst/>
              <a:ahLst/>
              <a:cxnLst/>
              <a:rect l="l" t="t" r="r" b="b"/>
              <a:pathLst>
                <a:path w="281" h="570" extrusionOk="0">
                  <a:moveTo>
                    <a:pt x="34" y="1"/>
                  </a:moveTo>
                  <a:cubicBezTo>
                    <a:pt x="0" y="1"/>
                    <a:pt x="0" y="35"/>
                    <a:pt x="0" y="35"/>
                  </a:cubicBezTo>
                  <a:cubicBezTo>
                    <a:pt x="34" y="213"/>
                    <a:pt x="68" y="425"/>
                    <a:pt x="178" y="570"/>
                  </a:cubicBezTo>
                  <a:lnTo>
                    <a:pt x="212" y="570"/>
                  </a:lnTo>
                  <a:cubicBezTo>
                    <a:pt x="246" y="570"/>
                    <a:pt x="280" y="570"/>
                    <a:pt x="280" y="536"/>
                  </a:cubicBezTo>
                  <a:cubicBezTo>
                    <a:pt x="280" y="357"/>
                    <a:pt x="144" y="179"/>
                    <a:pt x="34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5" name="Google Shape;1455;p32"/>
            <p:cNvSpPr/>
            <p:nvPr/>
          </p:nvSpPr>
          <p:spPr>
            <a:xfrm>
              <a:off x="881740" y="2117849"/>
              <a:ext cx="11903" cy="18228"/>
            </a:xfrm>
            <a:custGeom>
              <a:avLst/>
              <a:gdLst/>
              <a:ahLst/>
              <a:cxnLst/>
              <a:rect l="l" t="t" r="r" b="b"/>
              <a:pathLst>
                <a:path w="350" h="536" extrusionOk="0">
                  <a:moveTo>
                    <a:pt x="137" y="1"/>
                  </a:moveTo>
                  <a:cubicBezTo>
                    <a:pt x="103" y="1"/>
                    <a:pt x="35" y="43"/>
                    <a:pt x="35" y="77"/>
                  </a:cubicBezTo>
                  <a:cubicBezTo>
                    <a:pt x="1" y="213"/>
                    <a:pt x="35" y="425"/>
                    <a:pt x="171" y="536"/>
                  </a:cubicBezTo>
                  <a:lnTo>
                    <a:pt x="247" y="536"/>
                  </a:lnTo>
                  <a:cubicBezTo>
                    <a:pt x="315" y="536"/>
                    <a:pt x="349" y="502"/>
                    <a:pt x="349" y="425"/>
                  </a:cubicBezTo>
                  <a:cubicBezTo>
                    <a:pt x="349" y="289"/>
                    <a:pt x="247" y="179"/>
                    <a:pt x="213" y="43"/>
                  </a:cubicBezTo>
                  <a:cubicBezTo>
                    <a:pt x="171" y="1"/>
                    <a:pt x="171" y="1"/>
                    <a:pt x="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6" name="Google Shape;1456;p32"/>
            <p:cNvSpPr/>
            <p:nvPr/>
          </p:nvSpPr>
          <p:spPr>
            <a:xfrm>
              <a:off x="912959" y="2162637"/>
              <a:ext cx="12175" cy="21697"/>
            </a:xfrm>
            <a:custGeom>
              <a:avLst/>
              <a:gdLst/>
              <a:ahLst/>
              <a:cxnLst/>
              <a:rect l="l" t="t" r="r" b="b"/>
              <a:pathLst>
                <a:path w="358" h="638" extrusionOk="0">
                  <a:moveTo>
                    <a:pt x="102" y="0"/>
                  </a:moveTo>
                  <a:cubicBezTo>
                    <a:pt x="34" y="0"/>
                    <a:pt x="0" y="68"/>
                    <a:pt x="0" y="102"/>
                  </a:cubicBezTo>
                  <a:cubicBezTo>
                    <a:pt x="34" y="213"/>
                    <a:pt x="34" y="281"/>
                    <a:pt x="68" y="383"/>
                  </a:cubicBezTo>
                  <a:cubicBezTo>
                    <a:pt x="102" y="459"/>
                    <a:pt x="102" y="561"/>
                    <a:pt x="179" y="637"/>
                  </a:cubicBezTo>
                  <a:lnTo>
                    <a:pt x="247" y="637"/>
                  </a:lnTo>
                  <a:cubicBezTo>
                    <a:pt x="281" y="637"/>
                    <a:pt x="315" y="637"/>
                    <a:pt x="357" y="561"/>
                  </a:cubicBezTo>
                  <a:cubicBezTo>
                    <a:pt x="357" y="493"/>
                    <a:pt x="315" y="383"/>
                    <a:pt x="281" y="315"/>
                  </a:cubicBezTo>
                  <a:cubicBezTo>
                    <a:pt x="247" y="213"/>
                    <a:pt x="213" y="136"/>
                    <a:pt x="145" y="68"/>
                  </a:cubicBezTo>
                  <a:cubicBezTo>
                    <a:pt x="145" y="34"/>
                    <a:pt x="102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7" name="Google Shape;1457;p32"/>
            <p:cNvSpPr/>
            <p:nvPr/>
          </p:nvSpPr>
          <p:spPr>
            <a:xfrm>
              <a:off x="874531" y="2182837"/>
              <a:ext cx="13025" cy="23159"/>
            </a:xfrm>
            <a:custGeom>
              <a:avLst/>
              <a:gdLst/>
              <a:ahLst/>
              <a:cxnLst/>
              <a:rect l="l" t="t" r="r" b="b"/>
              <a:pathLst>
                <a:path w="383" h="681" extrusionOk="0">
                  <a:moveTo>
                    <a:pt x="68" y="1"/>
                  </a:moveTo>
                  <a:cubicBezTo>
                    <a:pt x="68" y="1"/>
                    <a:pt x="34" y="43"/>
                    <a:pt x="34" y="77"/>
                  </a:cubicBezTo>
                  <a:cubicBezTo>
                    <a:pt x="34" y="256"/>
                    <a:pt x="0" y="570"/>
                    <a:pt x="170" y="681"/>
                  </a:cubicBezTo>
                  <a:lnTo>
                    <a:pt x="213" y="681"/>
                  </a:lnTo>
                  <a:cubicBezTo>
                    <a:pt x="247" y="681"/>
                    <a:pt x="281" y="681"/>
                    <a:pt x="281" y="638"/>
                  </a:cubicBezTo>
                  <a:cubicBezTo>
                    <a:pt x="383" y="426"/>
                    <a:pt x="213" y="256"/>
                    <a:pt x="136" y="43"/>
                  </a:cubicBezTo>
                  <a:cubicBezTo>
                    <a:pt x="136" y="1"/>
                    <a:pt x="102" y="1"/>
                    <a:pt x="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8" name="Google Shape;1458;p32"/>
            <p:cNvSpPr/>
            <p:nvPr/>
          </p:nvSpPr>
          <p:spPr>
            <a:xfrm>
              <a:off x="849093" y="2232250"/>
              <a:ext cx="14487" cy="27784"/>
            </a:xfrm>
            <a:custGeom>
              <a:avLst/>
              <a:gdLst/>
              <a:ahLst/>
              <a:cxnLst/>
              <a:rect l="l" t="t" r="r" b="b"/>
              <a:pathLst>
                <a:path w="426" h="817" extrusionOk="0">
                  <a:moveTo>
                    <a:pt x="111" y="1"/>
                  </a:moveTo>
                  <a:cubicBezTo>
                    <a:pt x="69" y="1"/>
                    <a:pt x="1" y="35"/>
                    <a:pt x="1" y="111"/>
                  </a:cubicBezTo>
                  <a:cubicBezTo>
                    <a:pt x="35" y="323"/>
                    <a:pt x="69" y="672"/>
                    <a:pt x="281" y="782"/>
                  </a:cubicBezTo>
                  <a:cubicBezTo>
                    <a:pt x="281" y="816"/>
                    <a:pt x="324" y="816"/>
                    <a:pt x="324" y="816"/>
                  </a:cubicBezTo>
                  <a:cubicBezTo>
                    <a:pt x="392" y="816"/>
                    <a:pt x="426" y="782"/>
                    <a:pt x="426" y="714"/>
                  </a:cubicBezTo>
                  <a:cubicBezTo>
                    <a:pt x="426" y="604"/>
                    <a:pt x="392" y="502"/>
                    <a:pt x="324" y="425"/>
                  </a:cubicBezTo>
                  <a:cubicBezTo>
                    <a:pt x="281" y="323"/>
                    <a:pt x="247" y="179"/>
                    <a:pt x="213" y="77"/>
                  </a:cubicBezTo>
                  <a:cubicBezTo>
                    <a:pt x="179" y="35"/>
                    <a:pt x="145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9" name="Google Shape;1459;p32"/>
            <p:cNvSpPr/>
            <p:nvPr/>
          </p:nvSpPr>
          <p:spPr>
            <a:xfrm>
              <a:off x="898506" y="2246704"/>
              <a:ext cx="9556" cy="22853"/>
            </a:xfrm>
            <a:custGeom>
              <a:avLst/>
              <a:gdLst/>
              <a:ahLst/>
              <a:cxnLst/>
              <a:rect l="l" t="t" r="r" b="b"/>
              <a:pathLst>
                <a:path w="281" h="672" extrusionOk="0">
                  <a:moveTo>
                    <a:pt x="35" y="0"/>
                  </a:moveTo>
                  <a:cubicBezTo>
                    <a:pt x="35" y="0"/>
                    <a:pt x="1" y="34"/>
                    <a:pt x="1" y="77"/>
                  </a:cubicBezTo>
                  <a:cubicBezTo>
                    <a:pt x="1" y="179"/>
                    <a:pt x="1" y="289"/>
                    <a:pt x="35" y="391"/>
                  </a:cubicBezTo>
                  <a:cubicBezTo>
                    <a:pt x="35" y="501"/>
                    <a:pt x="35" y="603"/>
                    <a:pt x="102" y="671"/>
                  </a:cubicBezTo>
                  <a:lnTo>
                    <a:pt x="179" y="671"/>
                  </a:lnTo>
                  <a:cubicBezTo>
                    <a:pt x="179" y="671"/>
                    <a:pt x="213" y="671"/>
                    <a:pt x="213" y="637"/>
                  </a:cubicBezTo>
                  <a:cubicBezTo>
                    <a:pt x="281" y="569"/>
                    <a:pt x="247" y="459"/>
                    <a:pt x="213" y="391"/>
                  </a:cubicBezTo>
                  <a:cubicBezTo>
                    <a:pt x="179" y="247"/>
                    <a:pt x="145" y="179"/>
                    <a:pt x="102" y="77"/>
                  </a:cubicBezTo>
                  <a:cubicBezTo>
                    <a:pt x="102" y="34"/>
                    <a:pt x="68" y="0"/>
                    <a:pt x="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0" name="Google Shape;1460;p32"/>
            <p:cNvSpPr/>
            <p:nvPr/>
          </p:nvSpPr>
          <p:spPr>
            <a:xfrm>
              <a:off x="919012" y="2227625"/>
              <a:ext cx="16800" cy="25166"/>
            </a:xfrm>
            <a:custGeom>
              <a:avLst/>
              <a:gdLst/>
              <a:ahLst/>
              <a:cxnLst/>
              <a:rect l="l" t="t" r="r" b="b"/>
              <a:pathLst>
                <a:path w="494" h="740" extrusionOk="0">
                  <a:moveTo>
                    <a:pt x="137" y="1"/>
                  </a:moveTo>
                  <a:cubicBezTo>
                    <a:pt x="69" y="1"/>
                    <a:pt x="1" y="69"/>
                    <a:pt x="35" y="137"/>
                  </a:cubicBezTo>
                  <a:cubicBezTo>
                    <a:pt x="69" y="315"/>
                    <a:pt x="103" y="459"/>
                    <a:pt x="179" y="638"/>
                  </a:cubicBezTo>
                  <a:cubicBezTo>
                    <a:pt x="179" y="672"/>
                    <a:pt x="247" y="740"/>
                    <a:pt x="315" y="740"/>
                  </a:cubicBezTo>
                  <a:lnTo>
                    <a:pt x="315" y="740"/>
                  </a:lnTo>
                  <a:cubicBezTo>
                    <a:pt x="391" y="740"/>
                    <a:pt x="425" y="740"/>
                    <a:pt x="459" y="706"/>
                  </a:cubicBezTo>
                  <a:cubicBezTo>
                    <a:pt x="493" y="638"/>
                    <a:pt x="493" y="561"/>
                    <a:pt x="459" y="493"/>
                  </a:cubicBezTo>
                  <a:cubicBezTo>
                    <a:pt x="391" y="349"/>
                    <a:pt x="315" y="213"/>
                    <a:pt x="247" y="69"/>
                  </a:cubicBezTo>
                  <a:cubicBezTo>
                    <a:pt x="213" y="35"/>
                    <a:pt x="179" y="1"/>
                    <a:pt x="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1" name="Google Shape;1461;p32"/>
            <p:cNvSpPr/>
            <p:nvPr/>
          </p:nvSpPr>
          <p:spPr>
            <a:xfrm>
              <a:off x="963494" y="2078264"/>
              <a:ext cx="14487" cy="24009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103" y="1"/>
                  </a:moveTo>
                  <a:cubicBezTo>
                    <a:pt x="69" y="1"/>
                    <a:pt x="1" y="35"/>
                    <a:pt x="35" y="103"/>
                  </a:cubicBezTo>
                  <a:cubicBezTo>
                    <a:pt x="69" y="213"/>
                    <a:pt x="69" y="315"/>
                    <a:pt x="103" y="426"/>
                  </a:cubicBezTo>
                  <a:cubicBezTo>
                    <a:pt x="145" y="460"/>
                    <a:pt x="145" y="494"/>
                    <a:pt x="145" y="570"/>
                  </a:cubicBezTo>
                  <a:lnTo>
                    <a:pt x="247" y="672"/>
                  </a:lnTo>
                  <a:cubicBezTo>
                    <a:pt x="281" y="706"/>
                    <a:pt x="315" y="706"/>
                    <a:pt x="315" y="706"/>
                  </a:cubicBezTo>
                  <a:cubicBezTo>
                    <a:pt x="392" y="706"/>
                    <a:pt x="426" y="638"/>
                    <a:pt x="426" y="604"/>
                  </a:cubicBezTo>
                  <a:cubicBezTo>
                    <a:pt x="426" y="527"/>
                    <a:pt x="426" y="494"/>
                    <a:pt x="392" y="426"/>
                  </a:cubicBezTo>
                  <a:cubicBezTo>
                    <a:pt x="392" y="392"/>
                    <a:pt x="358" y="358"/>
                    <a:pt x="315" y="315"/>
                  </a:cubicBezTo>
                  <a:cubicBezTo>
                    <a:pt x="281" y="247"/>
                    <a:pt x="247" y="145"/>
                    <a:pt x="213" y="35"/>
                  </a:cubicBezTo>
                  <a:cubicBezTo>
                    <a:pt x="179" y="1"/>
                    <a:pt x="145" y="1"/>
                    <a:pt x="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2" name="Google Shape;1462;p32"/>
            <p:cNvSpPr/>
            <p:nvPr/>
          </p:nvSpPr>
          <p:spPr>
            <a:xfrm>
              <a:off x="1004541" y="2071055"/>
              <a:ext cx="13025" cy="20541"/>
            </a:xfrm>
            <a:custGeom>
              <a:avLst/>
              <a:gdLst/>
              <a:ahLst/>
              <a:cxnLst/>
              <a:rect l="l" t="t" r="r" b="b"/>
              <a:pathLst>
                <a:path w="383" h="604" extrusionOk="0">
                  <a:moveTo>
                    <a:pt x="102" y="0"/>
                  </a:moveTo>
                  <a:cubicBezTo>
                    <a:pt x="34" y="0"/>
                    <a:pt x="0" y="34"/>
                    <a:pt x="0" y="102"/>
                  </a:cubicBezTo>
                  <a:cubicBezTo>
                    <a:pt x="34" y="213"/>
                    <a:pt x="34" y="281"/>
                    <a:pt x="68" y="357"/>
                  </a:cubicBezTo>
                  <a:cubicBezTo>
                    <a:pt x="102" y="425"/>
                    <a:pt x="136" y="527"/>
                    <a:pt x="170" y="570"/>
                  </a:cubicBezTo>
                  <a:cubicBezTo>
                    <a:pt x="213" y="604"/>
                    <a:pt x="246" y="604"/>
                    <a:pt x="280" y="604"/>
                  </a:cubicBezTo>
                  <a:cubicBezTo>
                    <a:pt x="314" y="604"/>
                    <a:pt x="348" y="604"/>
                    <a:pt x="348" y="527"/>
                  </a:cubicBezTo>
                  <a:cubicBezTo>
                    <a:pt x="382" y="459"/>
                    <a:pt x="348" y="391"/>
                    <a:pt x="314" y="281"/>
                  </a:cubicBezTo>
                  <a:cubicBezTo>
                    <a:pt x="314" y="213"/>
                    <a:pt x="246" y="145"/>
                    <a:pt x="213" y="68"/>
                  </a:cubicBezTo>
                  <a:cubicBezTo>
                    <a:pt x="170" y="0"/>
                    <a:pt x="136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3" name="Google Shape;1463;p32"/>
            <p:cNvSpPr/>
            <p:nvPr/>
          </p:nvSpPr>
          <p:spPr>
            <a:xfrm>
              <a:off x="1030829" y="2148184"/>
              <a:ext cx="12141" cy="21697"/>
            </a:xfrm>
            <a:custGeom>
              <a:avLst/>
              <a:gdLst/>
              <a:ahLst/>
              <a:cxnLst/>
              <a:rect l="l" t="t" r="r" b="b"/>
              <a:pathLst>
                <a:path w="357" h="638" extrusionOk="0">
                  <a:moveTo>
                    <a:pt x="145" y="1"/>
                  </a:moveTo>
                  <a:cubicBezTo>
                    <a:pt x="77" y="1"/>
                    <a:pt x="34" y="35"/>
                    <a:pt x="34" y="69"/>
                  </a:cubicBezTo>
                  <a:cubicBezTo>
                    <a:pt x="0" y="170"/>
                    <a:pt x="0" y="315"/>
                    <a:pt x="34" y="383"/>
                  </a:cubicBezTo>
                  <a:cubicBezTo>
                    <a:pt x="77" y="493"/>
                    <a:pt x="145" y="595"/>
                    <a:pt x="247" y="638"/>
                  </a:cubicBezTo>
                  <a:lnTo>
                    <a:pt x="289" y="638"/>
                  </a:lnTo>
                  <a:cubicBezTo>
                    <a:pt x="323" y="638"/>
                    <a:pt x="357" y="638"/>
                    <a:pt x="357" y="561"/>
                  </a:cubicBezTo>
                  <a:cubicBezTo>
                    <a:pt x="357" y="493"/>
                    <a:pt x="323" y="383"/>
                    <a:pt x="289" y="315"/>
                  </a:cubicBezTo>
                  <a:cubicBezTo>
                    <a:pt x="289" y="213"/>
                    <a:pt x="289" y="136"/>
                    <a:pt x="213" y="35"/>
                  </a:cubicBezTo>
                  <a:cubicBezTo>
                    <a:pt x="179" y="1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4" name="Google Shape;1464;p32"/>
            <p:cNvSpPr/>
            <p:nvPr/>
          </p:nvSpPr>
          <p:spPr>
            <a:xfrm>
              <a:off x="1070686" y="2121624"/>
              <a:ext cx="14487" cy="24009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68" y="0"/>
                  </a:moveTo>
                  <a:cubicBezTo>
                    <a:pt x="34" y="0"/>
                    <a:pt x="0" y="34"/>
                    <a:pt x="0" y="68"/>
                  </a:cubicBezTo>
                  <a:cubicBezTo>
                    <a:pt x="0" y="178"/>
                    <a:pt x="68" y="280"/>
                    <a:pt x="102" y="391"/>
                  </a:cubicBezTo>
                  <a:cubicBezTo>
                    <a:pt x="102" y="493"/>
                    <a:pt x="102" y="603"/>
                    <a:pt x="213" y="671"/>
                  </a:cubicBezTo>
                  <a:cubicBezTo>
                    <a:pt x="213" y="705"/>
                    <a:pt x="247" y="705"/>
                    <a:pt x="281" y="705"/>
                  </a:cubicBezTo>
                  <a:cubicBezTo>
                    <a:pt x="315" y="705"/>
                    <a:pt x="349" y="705"/>
                    <a:pt x="391" y="671"/>
                  </a:cubicBezTo>
                  <a:cubicBezTo>
                    <a:pt x="425" y="527"/>
                    <a:pt x="349" y="425"/>
                    <a:pt x="315" y="314"/>
                  </a:cubicBezTo>
                  <a:cubicBezTo>
                    <a:pt x="281" y="212"/>
                    <a:pt x="213" y="68"/>
                    <a:pt x="102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1028516" y="2199909"/>
              <a:ext cx="13297" cy="21697"/>
            </a:xfrm>
            <a:custGeom>
              <a:avLst/>
              <a:gdLst/>
              <a:ahLst/>
              <a:cxnLst/>
              <a:rect l="l" t="t" r="r" b="b"/>
              <a:pathLst>
                <a:path w="391" h="638" extrusionOk="0">
                  <a:moveTo>
                    <a:pt x="68" y="0"/>
                  </a:moveTo>
                  <a:cubicBezTo>
                    <a:pt x="34" y="0"/>
                    <a:pt x="0" y="34"/>
                    <a:pt x="0" y="68"/>
                  </a:cubicBezTo>
                  <a:cubicBezTo>
                    <a:pt x="34" y="280"/>
                    <a:pt x="0" y="527"/>
                    <a:pt x="213" y="637"/>
                  </a:cubicBezTo>
                  <a:lnTo>
                    <a:pt x="213" y="637"/>
                  </a:lnTo>
                  <a:cubicBezTo>
                    <a:pt x="247" y="637"/>
                    <a:pt x="281" y="637"/>
                    <a:pt x="281" y="603"/>
                  </a:cubicBezTo>
                  <a:cubicBezTo>
                    <a:pt x="391" y="391"/>
                    <a:pt x="213" y="213"/>
                    <a:pt x="145" y="34"/>
                  </a:cubicBezTo>
                  <a:cubicBezTo>
                    <a:pt x="145" y="0"/>
                    <a:pt x="102" y="0"/>
                    <a:pt x="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1060858" y="2192666"/>
              <a:ext cx="12175" cy="22853"/>
            </a:xfrm>
            <a:custGeom>
              <a:avLst/>
              <a:gdLst/>
              <a:ahLst/>
              <a:cxnLst/>
              <a:rect l="l" t="t" r="r" b="b"/>
              <a:pathLst>
                <a:path w="358" h="672" extrusionOk="0">
                  <a:moveTo>
                    <a:pt x="77" y="1"/>
                  </a:moveTo>
                  <a:cubicBezTo>
                    <a:pt x="43" y="1"/>
                    <a:pt x="1" y="1"/>
                    <a:pt x="1" y="69"/>
                  </a:cubicBezTo>
                  <a:cubicBezTo>
                    <a:pt x="1" y="137"/>
                    <a:pt x="43" y="247"/>
                    <a:pt x="43" y="349"/>
                  </a:cubicBezTo>
                  <a:cubicBezTo>
                    <a:pt x="77" y="459"/>
                    <a:pt x="77" y="561"/>
                    <a:pt x="145" y="638"/>
                  </a:cubicBezTo>
                  <a:cubicBezTo>
                    <a:pt x="179" y="672"/>
                    <a:pt x="179" y="672"/>
                    <a:pt x="213" y="672"/>
                  </a:cubicBezTo>
                  <a:cubicBezTo>
                    <a:pt x="289" y="672"/>
                    <a:pt x="323" y="638"/>
                    <a:pt x="357" y="604"/>
                  </a:cubicBezTo>
                  <a:cubicBezTo>
                    <a:pt x="357" y="493"/>
                    <a:pt x="323" y="392"/>
                    <a:pt x="289" y="281"/>
                  </a:cubicBezTo>
                  <a:cubicBezTo>
                    <a:pt x="255" y="179"/>
                    <a:pt x="179" y="69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1098402" y="2181681"/>
              <a:ext cx="13059" cy="21731"/>
            </a:xfrm>
            <a:custGeom>
              <a:avLst/>
              <a:gdLst/>
              <a:ahLst/>
              <a:cxnLst/>
              <a:rect l="l" t="t" r="r" b="b"/>
              <a:pathLst>
                <a:path w="384" h="639" extrusionOk="0">
                  <a:moveTo>
                    <a:pt x="103" y="1"/>
                  </a:moveTo>
                  <a:cubicBezTo>
                    <a:pt x="35" y="1"/>
                    <a:pt x="1" y="35"/>
                    <a:pt x="1" y="111"/>
                  </a:cubicBezTo>
                  <a:cubicBezTo>
                    <a:pt x="1" y="179"/>
                    <a:pt x="35" y="290"/>
                    <a:pt x="35" y="392"/>
                  </a:cubicBezTo>
                  <a:cubicBezTo>
                    <a:pt x="69" y="460"/>
                    <a:pt x="69" y="570"/>
                    <a:pt x="171" y="638"/>
                  </a:cubicBezTo>
                  <a:lnTo>
                    <a:pt x="247" y="638"/>
                  </a:lnTo>
                  <a:cubicBezTo>
                    <a:pt x="281" y="638"/>
                    <a:pt x="315" y="604"/>
                    <a:pt x="349" y="570"/>
                  </a:cubicBezTo>
                  <a:cubicBezTo>
                    <a:pt x="383" y="502"/>
                    <a:pt x="349" y="392"/>
                    <a:pt x="315" y="290"/>
                  </a:cubicBezTo>
                  <a:cubicBezTo>
                    <a:pt x="281" y="213"/>
                    <a:pt x="213" y="145"/>
                    <a:pt x="171" y="35"/>
                  </a:cubicBezTo>
                  <a:cubicBezTo>
                    <a:pt x="137" y="35"/>
                    <a:pt x="103" y="1"/>
                    <a:pt x="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1098402" y="2256532"/>
              <a:ext cx="15643" cy="26322"/>
            </a:xfrm>
            <a:custGeom>
              <a:avLst/>
              <a:gdLst/>
              <a:ahLst/>
              <a:cxnLst/>
              <a:rect l="l" t="t" r="r" b="b"/>
              <a:pathLst>
                <a:path w="460" h="774" extrusionOk="0">
                  <a:moveTo>
                    <a:pt x="103" y="0"/>
                  </a:moveTo>
                  <a:cubicBezTo>
                    <a:pt x="35" y="0"/>
                    <a:pt x="1" y="68"/>
                    <a:pt x="1" y="102"/>
                  </a:cubicBezTo>
                  <a:cubicBezTo>
                    <a:pt x="35" y="246"/>
                    <a:pt x="35" y="348"/>
                    <a:pt x="103" y="459"/>
                  </a:cubicBezTo>
                  <a:cubicBezTo>
                    <a:pt x="137" y="561"/>
                    <a:pt x="137" y="705"/>
                    <a:pt x="247" y="773"/>
                  </a:cubicBezTo>
                  <a:lnTo>
                    <a:pt x="315" y="773"/>
                  </a:lnTo>
                  <a:cubicBezTo>
                    <a:pt x="383" y="773"/>
                    <a:pt x="426" y="739"/>
                    <a:pt x="426" y="671"/>
                  </a:cubicBezTo>
                  <a:cubicBezTo>
                    <a:pt x="460" y="561"/>
                    <a:pt x="383" y="459"/>
                    <a:pt x="315" y="348"/>
                  </a:cubicBezTo>
                  <a:cubicBezTo>
                    <a:pt x="281" y="246"/>
                    <a:pt x="213" y="136"/>
                    <a:pt x="171" y="34"/>
                  </a:cubicBezTo>
                  <a:cubicBezTo>
                    <a:pt x="137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1136830" y="2239460"/>
              <a:ext cx="12175" cy="21731"/>
            </a:xfrm>
            <a:custGeom>
              <a:avLst/>
              <a:gdLst/>
              <a:ahLst/>
              <a:cxnLst/>
              <a:rect l="l" t="t" r="r" b="b"/>
              <a:pathLst>
                <a:path w="358" h="639" extrusionOk="0">
                  <a:moveTo>
                    <a:pt x="69" y="1"/>
                  </a:moveTo>
                  <a:cubicBezTo>
                    <a:pt x="35" y="1"/>
                    <a:pt x="1" y="35"/>
                    <a:pt x="1" y="111"/>
                  </a:cubicBezTo>
                  <a:cubicBezTo>
                    <a:pt x="1" y="213"/>
                    <a:pt x="1" y="290"/>
                    <a:pt x="35" y="392"/>
                  </a:cubicBezTo>
                  <a:cubicBezTo>
                    <a:pt x="69" y="502"/>
                    <a:pt x="69" y="570"/>
                    <a:pt x="179" y="638"/>
                  </a:cubicBezTo>
                  <a:lnTo>
                    <a:pt x="213" y="638"/>
                  </a:lnTo>
                  <a:cubicBezTo>
                    <a:pt x="247" y="638"/>
                    <a:pt x="315" y="604"/>
                    <a:pt x="315" y="570"/>
                  </a:cubicBezTo>
                  <a:cubicBezTo>
                    <a:pt x="358" y="460"/>
                    <a:pt x="281" y="426"/>
                    <a:pt x="247" y="324"/>
                  </a:cubicBezTo>
                  <a:cubicBezTo>
                    <a:pt x="213" y="247"/>
                    <a:pt x="179" y="145"/>
                    <a:pt x="145" y="77"/>
                  </a:cubicBezTo>
                  <a:cubicBezTo>
                    <a:pt x="145" y="35"/>
                    <a:pt x="103" y="1"/>
                    <a:pt x="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0" name="Google Shape;1470;p32"/>
            <p:cNvSpPr/>
            <p:nvPr/>
          </p:nvSpPr>
          <p:spPr>
            <a:xfrm>
              <a:off x="1127308" y="2324989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68" y="0"/>
                  </a:moveTo>
                  <a:cubicBezTo>
                    <a:pt x="34" y="0"/>
                    <a:pt x="0" y="34"/>
                    <a:pt x="0" y="68"/>
                  </a:cubicBezTo>
                  <a:cubicBezTo>
                    <a:pt x="34" y="179"/>
                    <a:pt x="68" y="323"/>
                    <a:pt x="102" y="459"/>
                  </a:cubicBezTo>
                  <a:cubicBezTo>
                    <a:pt x="136" y="493"/>
                    <a:pt x="136" y="493"/>
                    <a:pt x="170" y="493"/>
                  </a:cubicBezTo>
                  <a:cubicBezTo>
                    <a:pt x="213" y="493"/>
                    <a:pt x="247" y="459"/>
                    <a:pt x="247" y="425"/>
                  </a:cubicBezTo>
                  <a:lnTo>
                    <a:pt x="102" y="34"/>
                  </a:lnTo>
                  <a:cubicBezTo>
                    <a:pt x="102" y="0"/>
                    <a:pt x="68" y="0"/>
                    <a:pt x="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1" name="Google Shape;1471;p32"/>
            <p:cNvSpPr/>
            <p:nvPr/>
          </p:nvSpPr>
          <p:spPr>
            <a:xfrm>
              <a:off x="1152440" y="2308223"/>
              <a:ext cx="14487" cy="30097"/>
            </a:xfrm>
            <a:custGeom>
              <a:avLst/>
              <a:gdLst/>
              <a:ahLst/>
              <a:cxnLst/>
              <a:rect l="l" t="t" r="r" b="b"/>
              <a:pathLst>
                <a:path w="426" h="885" extrusionOk="0">
                  <a:moveTo>
                    <a:pt x="145" y="1"/>
                  </a:moveTo>
                  <a:cubicBezTo>
                    <a:pt x="111" y="1"/>
                    <a:pt x="34" y="35"/>
                    <a:pt x="34" y="103"/>
                  </a:cubicBezTo>
                  <a:cubicBezTo>
                    <a:pt x="34" y="349"/>
                    <a:pt x="1" y="672"/>
                    <a:pt x="213" y="850"/>
                  </a:cubicBezTo>
                  <a:cubicBezTo>
                    <a:pt x="247" y="850"/>
                    <a:pt x="247" y="884"/>
                    <a:pt x="281" y="884"/>
                  </a:cubicBezTo>
                  <a:cubicBezTo>
                    <a:pt x="357" y="884"/>
                    <a:pt x="391" y="816"/>
                    <a:pt x="391" y="774"/>
                  </a:cubicBezTo>
                  <a:cubicBezTo>
                    <a:pt x="425" y="527"/>
                    <a:pt x="281" y="315"/>
                    <a:pt x="281" y="103"/>
                  </a:cubicBezTo>
                  <a:cubicBezTo>
                    <a:pt x="281" y="35"/>
                    <a:pt x="213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1172946" y="2406743"/>
              <a:ext cx="14487" cy="26594"/>
            </a:xfrm>
            <a:custGeom>
              <a:avLst/>
              <a:gdLst/>
              <a:ahLst/>
              <a:cxnLst/>
              <a:rect l="l" t="t" r="r" b="b"/>
              <a:pathLst>
                <a:path w="426" h="782" extrusionOk="0">
                  <a:moveTo>
                    <a:pt x="103" y="0"/>
                  </a:moveTo>
                  <a:cubicBezTo>
                    <a:pt x="35" y="0"/>
                    <a:pt x="1" y="43"/>
                    <a:pt x="1" y="111"/>
                  </a:cubicBezTo>
                  <a:cubicBezTo>
                    <a:pt x="1" y="255"/>
                    <a:pt x="35" y="357"/>
                    <a:pt x="35" y="502"/>
                  </a:cubicBezTo>
                  <a:cubicBezTo>
                    <a:pt x="35" y="604"/>
                    <a:pt x="35" y="714"/>
                    <a:pt x="145" y="782"/>
                  </a:cubicBezTo>
                  <a:lnTo>
                    <a:pt x="179" y="782"/>
                  </a:lnTo>
                  <a:cubicBezTo>
                    <a:pt x="213" y="782"/>
                    <a:pt x="247" y="782"/>
                    <a:pt x="247" y="748"/>
                  </a:cubicBezTo>
                  <a:cubicBezTo>
                    <a:pt x="425" y="604"/>
                    <a:pt x="247" y="255"/>
                    <a:pt x="179" y="77"/>
                  </a:cubicBezTo>
                  <a:cubicBezTo>
                    <a:pt x="179" y="0"/>
                    <a:pt x="145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3" name="Google Shape;1473;p32"/>
            <p:cNvSpPr/>
            <p:nvPr/>
          </p:nvSpPr>
          <p:spPr>
            <a:xfrm>
              <a:off x="1137987" y="2385080"/>
              <a:ext cx="11018" cy="24281"/>
            </a:xfrm>
            <a:custGeom>
              <a:avLst/>
              <a:gdLst/>
              <a:ahLst/>
              <a:cxnLst/>
              <a:rect l="l" t="t" r="r" b="b"/>
              <a:pathLst>
                <a:path w="324" h="714" extrusionOk="0">
                  <a:moveTo>
                    <a:pt x="69" y="0"/>
                  </a:moveTo>
                  <a:cubicBezTo>
                    <a:pt x="35" y="0"/>
                    <a:pt x="1" y="43"/>
                    <a:pt x="1" y="77"/>
                  </a:cubicBezTo>
                  <a:cubicBezTo>
                    <a:pt x="69" y="289"/>
                    <a:pt x="69" y="502"/>
                    <a:pt x="179" y="680"/>
                  </a:cubicBezTo>
                  <a:cubicBezTo>
                    <a:pt x="213" y="714"/>
                    <a:pt x="213" y="714"/>
                    <a:pt x="247" y="714"/>
                  </a:cubicBezTo>
                  <a:cubicBezTo>
                    <a:pt x="281" y="714"/>
                    <a:pt x="324" y="680"/>
                    <a:pt x="324" y="637"/>
                  </a:cubicBezTo>
                  <a:cubicBezTo>
                    <a:pt x="324" y="425"/>
                    <a:pt x="213" y="255"/>
                    <a:pt x="145" y="43"/>
                  </a:cubicBezTo>
                  <a:cubicBezTo>
                    <a:pt x="145" y="0"/>
                    <a:pt x="111" y="0"/>
                    <a:pt x="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4" name="Google Shape;1474;p32"/>
            <p:cNvSpPr/>
            <p:nvPr/>
          </p:nvSpPr>
          <p:spPr>
            <a:xfrm>
              <a:off x="1168049" y="2476662"/>
              <a:ext cx="8400" cy="15609"/>
            </a:xfrm>
            <a:custGeom>
              <a:avLst/>
              <a:gdLst/>
              <a:ahLst/>
              <a:cxnLst/>
              <a:rect l="l" t="t" r="r" b="b"/>
              <a:pathLst>
                <a:path w="247" h="459" extrusionOk="0">
                  <a:moveTo>
                    <a:pt x="111" y="0"/>
                  </a:moveTo>
                  <a:cubicBezTo>
                    <a:pt x="34" y="0"/>
                    <a:pt x="0" y="34"/>
                    <a:pt x="34" y="68"/>
                  </a:cubicBezTo>
                  <a:cubicBezTo>
                    <a:pt x="34" y="145"/>
                    <a:pt x="77" y="179"/>
                    <a:pt x="77" y="247"/>
                  </a:cubicBezTo>
                  <a:cubicBezTo>
                    <a:pt x="77" y="323"/>
                    <a:pt x="34" y="357"/>
                    <a:pt x="77" y="425"/>
                  </a:cubicBezTo>
                  <a:cubicBezTo>
                    <a:pt x="111" y="425"/>
                    <a:pt x="145" y="459"/>
                    <a:pt x="145" y="459"/>
                  </a:cubicBezTo>
                  <a:cubicBezTo>
                    <a:pt x="179" y="459"/>
                    <a:pt x="213" y="459"/>
                    <a:pt x="213" y="425"/>
                  </a:cubicBezTo>
                  <a:cubicBezTo>
                    <a:pt x="247" y="357"/>
                    <a:pt x="247" y="323"/>
                    <a:pt x="247" y="213"/>
                  </a:cubicBezTo>
                  <a:cubicBezTo>
                    <a:pt x="213" y="179"/>
                    <a:pt x="179" y="111"/>
                    <a:pt x="145" y="34"/>
                  </a:cubicBezTo>
                  <a:cubicBezTo>
                    <a:pt x="145" y="0"/>
                    <a:pt x="111" y="0"/>
                    <a:pt x="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5" name="Google Shape;1475;p32"/>
            <p:cNvSpPr/>
            <p:nvPr/>
          </p:nvSpPr>
          <p:spPr>
            <a:xfrm>
              <a:off x="915271" y="2448912"/>
              <a:ext cx="11018" cy="22853"/>
            </a:xfrm>
            <a:custGeom>
              <a:avLst/>
              <a:gdLst/>
              <a:ahLst/>
              <a:cxnLst/>
              <a:rect l="l" t="t" r="r" b="b"/>
              <a:pathLst>
                <a:path w="324" h="672" extrusionOk="0">
                  <a:moveTo>
                    <a:pt x="111" y="1"/>
                  </a:moveTo>
                  <a:cubicBezTo>
                    <a:pt x="34" y="1"/>
                    <a:pt x="0" y="35"/>
                    <a:pt x="0" y="111"/>
                  </a:cubicBezTo>
                  <a:cubicBezTo>
                    <a:pt x="0" y="290"/>
                    <a:pt x="0" y="604"/>
                    <a:pt x="213" y="672"/>
                  </a:cubicBezTo>
                  <a:lnTo>
                    <a:pt x="247" y="672"/>
                  </a:lnTo>
                  <a:cubicBezTo>
                    <a:pt x="247" y="672"/>
                    <a:pt x="289" y="638"/>
                    <a:pt x="289" y="604"/>
                  </a:cubicBezTo>
                  <a:cubicBezTo>
                    <a:pt x="323" y="536"/>
                    <a:pt x="323" y="425"/>
                    <a:pt x="289" y="357"/>
                  </a:cubicBezTo>
                  <a:cubicBezTo>
                    <a:pt x="213" y="247"/>
                    <a:pt x="213" y="179"/>
                    <a:pt x="179" y="77"/>
                  </a:cubicBezTo>
                  <a:cubicBezTo>
                    <a:pt x="179" y="35"/>
                    <a:pt x="145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6" name="Google Shape;1476;p32"/>
            <p:cNvSpPr/>
            <p:nvPr/>
          </p:nvSpPr>
          <p:spPr>
            <a:xfrm>
              <a:off x="940675" y="2416571"/>
              <a:ext cx="13331" cy="21697"/>
            </a:xfrm>
            <a:custGeom>
              <a:avLst/>
              <a:gdLst/>
              <a:ahLst/>
              <a:cxnLst/>
              <a:rect l="l" t="t" r="r" b="b"/>
              <a:pathLst>
                <a:path w="392" h="638" extrusionOk="0">
                  <a:moveTo>
                    <a:pt x="103" y="0"/>
                  </a:moveTo>
                  <a:cubicBezTo>
                    <a:pt x="35" y="0"/>
                    <a:pt x="1" y="34"/>
                    <a:pt x="1" y="68"/>
                  </a:cubicBezTo>
                  <a:cubicBezTo>
                    <a:pt x="1" y="179"/>
                    <a:pt x="35" y="281"/>
                    <a:pt x="69" y="391"/>
                  </a:cubicBezTo>
                  <a:cubicBezTo>
                    <a:pt x="103" y="459"/>
                    <a:pt x="137" y="561"/>
                    <a:pt x="213" y="637"/>
                  </a:cubicBezTo>
                  <a:lnTo>
                    <a:pt x="281" y="637"/>
                  </a:lnTo>
                  <a:cubicBezTo>
                    <a:pt x="315" y="637"/>
                    <a:pt x="392" y="637"/>
                    <a:pt x="392" y="561"/>
                  </a:cubicBezTo>
                  <a:cubicBezTo>
                    <a:pt x="392" y="459"/>
                    <a:pt x="349" y="349"/>
                    <a:pt x="315" y="281"/>
                  </a:cubicBezTo>
                  <a:cubicBezTo>
                    <a:pt x="247" y="213"/>
                    <a:pt x="213" y="102"/>
                    <a:pt x="137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951387" y="2530972"/>
              <a:ext cx="17072" cy="22853"/>
            </a:xfrm>
            <a:custGeom>
              <a:avLst/>
              <a:gdLst/>
              <a:ahLst/>
              <a:cxnLst/>
              <a:rect l="l" t="t" r="r" b="b"/>
              <a:pathLst>
                <a:path w="502" h="672" extrusionOk="0">
                  <a:moveTo>
                    <a:pt x="34" y="0"/>
                  </a:moveTo>
                  <a:cubicBezTo>
                    <a:pt x="34" y="0"/>
                    <a:pt x="0" y="0"/>
                    <a:pt x="34" y="0"/>
                  </a:cubicBezTo>
                  <a:cubicBezTo>
                    <a:pt x="34" y="213"/>
                    <a:pt x="77" y="382"/>
                    <a:pt x="145" y="561"/>
                  </a:cubicBezTo>
                  <a:cubicBezTo>
                    <a:pt x="178" y="637"/>
                    <a:pt x="212" y="671"/>
                    <a:pt x="289" y="671"/>
                  </a:cubicBezTo>
                  <a:cubicBezTo>
                    <a:pt x="391" y="671"/>
                    <a:pt x="501" y="561"/>
                    <a:pt x="425" y="425"/>
                  </a:cubicBezTo>
                  <a:cubicBezTo>
                    <a:pt x="323" y="281"/>
                    <a:pt x="212" y="136"/>
                    <a:pt x="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962338" y="2496013"/>
              <a:ext cx="20575" cy="27750"/>
            </a:xfrm>
            <a:custGeom>
              <a:avLst/>
              <a:gdLst/>
              <a:ahLst/>
              <a:cxnLst/>
              <a:rect l="l" t="t" r="r" b="b"/>
              <a:pathLst>
                <a:path w="605" h="816" extrusionOk="0">
                  <a:moveTo>
                    <a:pt x="103" y="0"/>
                  </a:moveTo>
                  <a:cubicBezTo>
                    <a:pt x="69" y="0"/>
                    <a:pt x="1" y="68"/>
                    <a:pt x="35" y="102"/>
                  </a:cubicBezTo>
                  <a:cubicBezTo>
                    <a:pt x="69" y="247"/>
                    <a:pt x="137" y="391"/>
                    <a:pt x="213" y="493"/>
                  </a:cubicBezTo>
                  <a:cubicBezTo>
                    <a:pt x="247" y="637"/>
                    <a:pt x="349" y="739"/>
                    <a:pt x="460" y="816"/>
                  </a:cubicBezTo>
                  <a:lnTo>
                    <a:pt x="494" y="816"/>
                  </a:lnTo>
                  <a:cubicBezTo>
                    <a:pt x="528" y="816"/>
                    <a:pt x="562" y="773"/>
                    <a:pt x="562" y="739"/>
                  </a:cubicBezTo>
                  <a:cubicBezTo>
                    <a:pt x="604" y="603"/>
                    <a:pt x="528" y="459"/>
                    <a:pt x="460" y="349"/>
                  </a:cubicBezTo>
                  <a:cubicBezTo>
                    <a:pt x="349" y="247"/>
                    <a:pt x="281" y="136"/>
                    <a:pt x="179" y="34"/>
                  </a:cubicBezTo>
                  <a:cubicBezTo>
                    <a:pt x="137" y="34"/>
                    <a:pt x="137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976791" y="2633233"/>
              <a:ext cx="22853" cy="21697"/>
            </a:xfrm>
            <a:custGeom>
              <a:avLst/>
              <a:gdLst/>
              <a:ahLst/>
              <a:cxnLst/>
              <a:rect l="l" t="t" r="r" b="b"/>
              <a:pathLst>
                <a:path w="672" h="638" extrusionOk="0">
                  <a:moveTo>
                    <a:pt x="103" y="0"/>
                  </a:moveTo>
                  <a:cubicBezTo>
                    <a:pt x="35" y="0"/>
                    <a:pt x="1" y="68"/>
                    <a:pt x="35" y="136"/>
                  </a:cubicBezTo>
                  <a:cubicBezTo>
                    <a:pt x="137" y="247"/>
                    <a:pt x="213" y="349"/>
                    <a:pt x="315" y="493"/>
                  </a:cubicBezTo>
                  <a:cubicBezTo>
                    <a:pt x="349" y="527"/>
                    <a:pt x="425" y="638"/>
                    <a:pt x="527" y="638"/>
                  </a:cubicBezTo>
                  <a:cubicBezTo>
                    <a:pt x="527" y="638"/>
                    <a:pt x="561" y="604"/>
                    <a:pt x="604" y="604"/>
                  </a:cubicBezTo>
                  <a:cubicBezTo>
                    <a:pt x="672" y="493"/>
                    <a:pt x="527" y="349"/>
                    <a:pt x="493" y="315"/>
                  </a:cubicBezTo>
                  <a:cubicBezTo>
                    <a:pt x="349" y="213"/>
                    <a:pt x="247" y="136"/>
                    <a:pt x="137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987469" y="2593376"/>
              <a:ext cx="24315" cy="26594"/>
            </a:xfrm>
            <a:custGeom>
              <a:avLst/>
              <a:gdLst/>
              <a:ahLst/>
              <a:cxnLst/>
              <a:rect l="l" t="t" r="r" b="b"/>
              <a:pathLst>
                <a:path w="715" h="782" extrusionOk="0">
                  <a:moveTo>
                    <a:pt x="145" y="0"/>
                  </a:moveTo>
                  <a:cubicBezTo>
                    <a:pt x="77" y="0"/>
                    <a:pt x="1" y="77"/>
                    <a:pt x="77" y="145"/>
                  </a:cubicBezTo>
                  <a:cubicBezTo>
                    <a:pt x="213" y="357"/>
                    <a:pt x="358" y="637"/>
                    <a:pt x="570" y="782"/>
                  </a:cubicBezTo>
                  <a:lnTo>
                    <a:pt x="604" y="782"/>
                  </a:lnTo>
                  <a:cubicBezTo>
                    <a:pt x="672" y="782"/>
                    <a:pt x="715" y="748"/>
                    <a:pt x="672" y="714"/>
                  </a:cubicBezTo>
                  <a:cubicBezTo>
                    <a:pt x="604" y="425"/>
                    <a:pt x="358" y="246"/>
                    <a:pt x="179" y="34"/>
                  </a:cubicBezTo>
                  <a:cubicBezTo>
                    <a:pt x="179" y="0"/>
                    <a:pt x="145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1" name="Google Shape;1481;p32"/>
            <p:cNvSpPr/>
            <p:nvPr/>
          </p:nvSpPr>
          <p:spPr>
            <a:xfrm>
              <a:off x="1021273" y="2672818"/>
              <a:ext cx="17956" cy="20541"/>
            </a:xfrm>
            <a:custGeom>
              <a:avLst/>
              <a:gdLst/>
              <a:ahLst/>
              <a:cxnLst/>
              <a:rect l="l" t="t" r="r" b="b"/>
              <a:pathLst>
                <a:path w="528" h="604" extrusionOk="0">
                  <a:moveTo>
                    <a:pt x="103" y="0"/>
                  </a:moveTo>
                  <a:cubicBezTo>
                    <a:pt x="35" y="0"/>
                    <a:pt x="1" y="77"/>
                    <a:pt x="1" y="111"/>
                  </a:cubicBezTo>
                  <a:cubicBezTo>
                    <a:pt x="35" y="213"/>
                    <a:pt x="103" y="323"/>
                    <a:pt x="145" y="391"/>
                  </a:cubicBezTo>
                  <a:cubicBezTo>
                    <a:pt x="213" y="501"/>
                    <a:pt x="281" y="569"/>
                    <a:pt x="392" y="603"/>
                  </a:cubicBezTo>
                  <a:lnTo>
                    <a:pt x="426" y="603"/>
                  </a:lnTo>
                  <a:cubicBezTo>
                    <a:pt x="494" y="603"/>
                    <a:pt x="528" y="569"/>
                    <a:pt x="528" y="501"/>
                  </a:cubicBezTo>
                  <a:cubicBezTo>
                    <a:pt x="528" y="357"/>
                    <a:pt x="460" y="289"/>
                    <a:pt x="358" y="213"/>
                  </a:cubicBezTo>
                  <a:cubicBezTo>
                    <a:pt x="281" y="145"/>
                    <a:pt x="213" y="34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2" name="Google Shape;1482;p32"/>
            <p:cNvSpPr/>
            <p:nvPr/>
          </p:nvSpPr>
          <p:spPr>
            <a:xfrm>
              <a:off x="926256" y="2543963"/>
              <a:ext cx="11869" cy="23159"/>
            </a:xfrm>
            <a:custGeom>
              <a:avLst/>
              <a:gdLst/>
              <a:ahLst/>
              <a:cxnLst/>
              <a:rect l="l" t="t" r="r" b="b"/>
              <a:pathLst>
                <a:path w="349" h="681" extrusionOk="0">
                  <a:moveTo>
                    <a:pt x="68" y="0"/>
                  </a:moveTo>
                  <a:cubicBezTo>
                    <a:pt x="34" y="0"/>
                    <a:pt x="0" y="43"/>
                    <a:pt x="0" y="77"/>
                  </a:cubicBezTo>
                  <a:cubicBezTo>
                    <a:pt x="0" y="289"/>
                    <a:pt x="0" y="536"/>
                    <a:pt x="178" y="638"/>
                  </a:cubicBezTo>
                  <a:lnTo>
                    <a:pt x="212" y="680"/>
                  </a:lnTo>
                  <a:cubicBezTo>
                    <a:pt x="246" y="680"/>
                    <a:pt x="280" y="638"/>
                    <a:pt x="280" y="604"/>
                  </a:cubicBezTo>
                  <a:cubicBezTo>
                    <a:pt x="348" y="425"/>
                    <a:pt x="212" y="255"/>
                    <a:pt x="136" y="77"/>
                  </a:cubicBezTo>
                  <a:cubicBezTo>
                    <a:pt x="136" y="43"/>
                    <a:pt x="102" y="0"/>
                    <a:pt x="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861234" y="2500638"/>
              <a:ext cx="15643" cy="18228"/>
            </a:xfrm>
            <a:custGeom>
              <a:avLst/>
              <a:gdLst/>
              <a:ahLst/>
              <a:cxnLst/>
              <a:rect l="l" t="t" r="r" b="b"/>
              <a:pathLst>
                <a:path w="460" h="536" extrusionOk="0">
                  <a:moveTo>
                    <a:pt x="137" y="0"/>
                  </a:moveTo>
                  <a:cubicBezTo>
                    <a:pt x="69" y="0"/>
                    <a:pt x="1" y="77"/>
                    <a:pt x="35" y="145"/>
                  </a:cubicBezTo>
                  <a:cubicBezTo>
                    <a:pt x="69" y="213"/>
                    <a:pt x="103" y="289"/>
                    <a:pt x="137" y="357"/>
                  </a:cubicBezTo>
                  <a:cubicBezTo>
                    <a:pt x="137" y="425"/>
                    <a:pt x="179" y="535"/>
                    <a:pt x="281" y="535"/>
                  </a:cubicBezTo>
                  <a:lnTo>
                    <a:pt x="315" y="535"/>
                  </a:lnTo>
                  <a:cubicBezTo>
                    <a:pt x="349" y="535"/>
                    <a:pt x="391" y="535"/>
                    <a:pt x="425" y="501"/>
                  </a:cubicBezTo>
                  <a:cubicBezTo>
                    <a:pt x="459" y="391"/>
                    <a:pt x="425" y="323"/>
                    <a:pt x="349" y="255"/>
                  </a:cubicBezTo>
                  <a:cubicBezTo>
                    <a:pt x="315" y="179"/>
                    <a:pt x="247" y="111"/>
                    <a:pt x="213" y="43"/>
                  </a:cubicBezTo>
                  <a:cubicBezTo>
                    <a:pt x="213" y="0"/>
                    <a:pt x="179" y="0"/>
                    <a:pt x="1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852868" y="2457312"/>
              <a:ext cx="15643" cy="21697"/>
            </a:xfrm>
            <a:custGeom>
              <a:avLst/>
              <a:gdLst/>
              <a:ahLst/>
              <a:cxnLst/>
              <a:rect l="l" t="t" r="r" b="b"/>
              <a:pathLst>
                <a:path w="460" h="638" extrusionOk="0">
                  <a:moveTo>
                    <a:pt x="136" y="0"/>
                  </a:moveTo>
                  <a:cubicBezTo>
                    <a:pt x="68" y="0"/>
                    <a:pt x="0" y="76"/>
                    <a:pt x="34" y="144"/>
                  </a:cubicBezTo>
                  <a:cubicBezTo>
                    <a:pt x="68" y="323"/>
                    <a:pt x="102" y="569"/>
                    <a:pt x="281" y="637"/>
                  </a:cubicBezTo>
                  <a:lnTo>
                    <a:pt x="315" y="637"/>
                  </a:lnTo>
                  <a:cubicBezTo>
                    <a:pt x="349" y="637"/>
                    <a:pt x="349" y="637"/>
                    <a:pt x="383" y="603"/>
                  </a:cubicBezTo>
                  <a:cubicBezTo>
                    <a:pt x="459" y="425"/>
                    <a:pt x="281" y="212"/>
                    <a:pt x="213" y="43"/>
                  </a:cubicBezTo>
                  <a:cubicBezTo>
                    <a:pt x="170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796245" y="2439390"/>
              <a:ext cx="14487" cy="21697"/>
            </a:xfrm>
            <a:custGeom>
              <a:avLst/>
              <a:gdLst/>
              <a:ahLst/>
              <a:cxnLst/>
              <a:rect l="l" t="t" r="r" b="b"/>
              <a:pathLst>
                <a:path w="426" h="638" extrusionOk="0">
                  <a:moveTo>
                    <a:pt x="102" y="0"/>
                  </a:moveTo>
                  <a:cubicBezTo>
                    <a:pt x="34" y="0"/>
                    <a:pt x="0" y="34"/>
                    <a:pt x="0" y="102"/>
                  </a:cubicBezTo>
                  <a:cubicBezTo>
                    <a:pt x="34" y="213"/>
                    <a:pt x="68" y="315"/>
                    <a:pt x="102" y="391"/>
                  </a:cubicBezTo>
                  <a:cubicBezTo>
                    <a:pt x="136" y="493"/>
                    <a:pt x="136" y="570"/>
                    <a:pt x="247" y="603"/>
                  </a:cubicBezTo>
                  <a:cubicBezTo>
                    <a:pt x="247" y="637"/>
                    <a:pt x="281" y="637"/>
                    <a:pt x="281" y="637"/>
                  </a:cubicBezTo>
                  <a:cubicBezTo>
                    <a:pt x="315" y="637"/>
                    <a:pt x="349" y="603"/>
                    <a:pt x="391" y="570"/>
                  </a:cubicBezTo>
                  <a:cubicBezTo>
                    <a:pt x="425" y="459"/>
                    <a:pt x="391" y="391"/>
                    <a:pt x="315" y="281"/>
                  </a:cubicBezTo>
                  <a:cubicBezTo>
                    <a:pt x="281" y="213"/>
                    <a:pt x="247" y="145"/>
                    <a:pt x="179" y="34"/>
                  </a:cubicBezTo>
                  <a:cubicBezTo>
                    <a:pt x="179" y="34"/>
                    <a:pt x="136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785261" y="2394908"/>
              <a:ext cx="17072" cy="19078"/>
            </a:xfrm>
            <a:custGeom>
              <a:avLst/>
              <a:gdLst/>
              <a:ahLst/>
              <a:cxnLst/>
              <a:rect l="l" t="t" r="r" b="b"/>
              <a:pathLst>
                <a:path w="502" h="561" extrusionOk="0">
                  <a:moveTo>
                    <a:pt x="77" y="0"/>
                  </a:moveTo>
                  <a:cubicBezTo>
                    <a:pt x="35" y="0"/>
                    <a:pt x="1" y="34"/>
                    <a:pt x="1" y="68"/>
                  </a:cubicBezTo>
                  <a:cubicBezTo>
                    <a:pt x="35" y="179"/>
                    <a:pt x="77" y="280"/>
                    <a:pt x="145" y="391"/>
                  </a:cubicBezTo>
                  <a:cubicBezTo>
                    <a:pt x="179" y="459"/>
                    <a:pt x="247" y="561"/>
                    <a:pt x="357" y="561"/>
                  </a:cubicBezTo>
                  <a:lnTo>
                    <a:pt x="391" y="561"/>
                  </a:lnTo>
                  <a:cubicBezTo>
                    <a:pt x="425" y="561"/>
                    <a:pt x="459" y="527"/>
                    <a:pt x="502" y="493"/>
                  </a:cubicBezTo>
                  <a:cubicBezTo>
                    <a:pt x="502" y="391"/>
                    <a:pt x="425" y="280"/>
                    <a:pt x="357" y="213"/>
                  </a:cubicBezTo>
                  <a:cubicBezTo>
                    <a:pt x="289" y="136"/>
                    <a:pt x="179" y="68"/>
                    <a:pt x="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7" name="Google Shape;1487;p32"/>
            <p:cNvSpPr/>
            <p:nvPr/>
          </p:nvSpPr>
          <p:spPr>
            <a:xfrm>
              <a:off x="738467" y="2410484"/>
              <a:ext cx="10712" cy="19418"/>
            </a:xfrm>
            <a:custGeom>
              <a:avLst/>
              <a:gdLst/>
              <a:ahLst/>
              <a:cxnLst/>
              <a:rect l="l" t="t" r="r" b="b"/>
              <a:pathLst>
                <a:path w="315" h="571" extrusionOk="0">
                  <a:moveTo>
                    <a:pt x="68" y="1"/>
                  </a:moveTo>
                  <a:cubicBezTo>
                    <a:pt x="34" y="1"/>
                    <a:pt x="0" y="35"/>
                    <a:pt x="0" y="103"/>
                  </a:cubicBezTo>
                  <a:cubicBezTo>
                    <a:pt x="0" y="179"/>
                    <a:pt x="0" y="281"/>
                    <a:pt x="34" y="358"/>
                  </a:cubicBezTo>
                  <a:cubicBezTo>
                    <a:pt x="68" y="460"/>
                    <a:pt x="102" y="528"/>
                    <a:pt x="213" y="570"/>
                  </a:cubicBezTo>
                  <a:lnTo>
                    <a:pt x="213" y="570"/>
                  </a:lnTo>
                  <a:cubicBezTo>
                    <a:pt x="281" y="570"/>
                    <a:pt x="315" y="528"/>
                    <a:pt x="281" y="460"/>
                  </a:cubicBezTo>
                  <a:cubicBezTo>
                    <a:pt x="281" y="426"/>
                    <a:pt x="247" y="358"/>
                    <a:pt x="213" y="281"/>
                  </a:cubicBezTo>
                  <a:cubicBezTo>
                    <a:pt x="179" y="213"/>
                    <a:pt x="179" y="179"/>
                    <a:pt x="179" y="103"/>
                  </a:cubicBezTo>
                  <a:cubicBezTo>
                    <a:pt x="179" y="35"/>
                    <a:pt x="136" y="1"/>
                    <a:pt x="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8" name="Google Shape;1488;p32"/>
            <p:cNvSpPr/>
            <p:nvPr/>
          </p:nvSpPr>
          <p:spPr>
            <a:xfrm>
              <a:off x="715647" y="2351549"/>
              <a:ext cx="24009" cy="27784"/>
            </a:xfrm>
            <a:custGeom>
              <a:avLst/>
              <a:gdLst/>
              <a:ahLst/>
              <a:cxnLst/>
              <a:rect l="l" t="t" r="r" b="b"/>
              <a:pathLst>
                <a:path w="706" h="817" extrusionOk="0">
                  <a:moveTo>
                    <a:pt x="136" y="1"/>
                  </a:moveTo>
                  <a:cubicBezTo>
                    <a:pt x="68" y="1"/>
                    <a:pt x="0" y="69"/>
                    <a:pt x="34" y="137"/>
                  </a:cubicBezTo>
                  <a:cubicBezTo>
                    <a:pt x="136" y="247"/>
                    <a:pt x="213" y="392"/>
                    <a:pt x="281" y="528"/>
                  </a:cubicBezTo>
                  <a:cubicBezTo>
                    <a:pt x="349" y="672"/>
                    <a:pt x="383" y="774"/>
                    <a:pt x="561" y="816"/>
                  </a:cubicBezTo>
                  <a:lnTo>
                    <a:pt x="561" y="816"/>
                  </a:lnTo>
                  <a:cubicBezTo>
                    <a:pt x="595" y="816"/>
                    <a:pt x="637" y="774"/>
                    <a:pt x="637" y="740"/>
                  </a:cubicBezTo>
                  <a:cubicBezTo>
                    <a:pt x="705" y="604"/>
                    <a:pt x="637" y="494"/>
                    <a:pt x="527" y="392"/>
                  </a:cubicBezTo>
                  <a:cubicBezTo>
                    <a:pt x="425" y="247"/>
                    <a:pt x="315" y="137"/>
                    <a:pt x="213" y="35"/>
                  </a:cubicBezTo>
                  <a:cubicBezTo>
                    <a:pt x="170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660181" y="2323833"/>
              <a:ext cx="16766" cy="16800"/>
            </a:xfrm>
            <a:custGeom>
              <a:avLst/>
              <a:gdLst/>
              <a:ahLst/>
              <a:cxnLst/>
              <a:rect l="l" t="t" r="r" b="b"/>
              <a:pathLst>
                <a:path w="493" h="494" extrusionOk="0">
                  <a:moveTo>
                    <a:pt x="102" y="0"/>
                  </a:moveTo>
                  <a:cubicBezTo>
                    <a:pt x="34" y="0"/>
                    <a:pt x="0" y="68"/>
                    <a:pt x="34" y="145"/>
                  </a:cubicBezTo>
                  <a:cubicBezTo>
                    <a:pt x="68" y="213"/>
                    <a:pt x="145" y="247"/>
                    <a:pt x="179" y="315"/>
                  </a:cubicBezTo>
                  <a:cubicBezTo>
                    <a:pt x="247" y="391"/>
                    <a:pt x="281" y="493"/>
                    <a:pt x="357" y="493"/>
                  </a:cubicBezTo>
                  <a:lnTo>
                    <a:pt x="391" y="493"/>
                  </a:lnTo>
                  <a:cubicBezTo>
                    <a:pt x="459" y="493"/>
                    <a:pt x="493" y="425"/>
                    <a:pt x="493" y="357"/>
                  </a:cubicBezTo>
                  <a:cubicBezTo>
                    <a:pt x="493" y="281"/>
                    <a:pt x="391" y="213"/>
                    <a:pt x="357" y="179"/>
                  </a:cubicBezTo>
                  <a:cubicBezTo>
                    <a:pt x="281" y="102"/>
                    <a:pt x="213" y="34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672322" y="2397221"/>
              <a:ext cx="19078" cy="25438"/>
            </a:xfrm>
            <a:custGeom>
              <a:avLst/>
              <a:gdLst/>
              <a:ahLst/>
              <a:cxnLst/>
              <a:rect l="l" t="t" r="r" b="b"/>
              <a:pathLst>
                <a:path w="561" h="748" extrusionOk="0">
                  <a:moveTo>
                    <a:pt x="136" y="0"/>
                  </a:moveTo>
                  <a:cubicBezTo>
                    <a:pt x="68" y="0"/>
                    <a:pt x="0" y="34"/>
                    <a:pt x="34" y="145"/>
                  </a:cubicBezTo>
                  <a:cubicBezTo>
                    <a:pt x="102" y="357"/>
                    <a:pt x="212" y="671"/>
                    <a:pt x="459" y="748"/>
                  </a:cubicBezTo>
                  <a:lnTo>
                    <a:pt x="493" y="748"/>
                  </a:lnTo>
                  <a:cubicBezTo>
                    <a:pt x="527" y="748"/>
                    <a:pt x="561" y="705"/>
                    <a:pt x="561" y="671"/>
                  </a:cubicBezTo>
                  <a:cubicBezTo>
                    <a:pt x="561" y="569"/>
                    <a:pt x="493" y="459"/>
                    <a:pt x="425" y="357"/>
                  </a:cubicBezTo>
                  <a:cubicBezTo>
                    <a:pt x="348" y="246"/>
                    <a:pt x="280" y="145"/>
                    <a:pt x="212" y="34"/>
                  </a:cubicBezTo>
                  <a:cubicBezTo>
                    <a:pt x="212" y="0"/>
                    <a:pt x="170" y="0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678069" y="2366002"/>
              <a:ext cx="13331" cy="17956"/>
            </a:xfrm>
            <a:custGeom>
              <a:avLst/>
              <a:gdLst/>
              <a:ahLst/>
              <a:cxnLst/>
              <a:rect l="l" t="t" r="r" b="b"/>
              <a:pathLst>
                <a:path w="392" h="528" extrusionOk="0">
                  <a:moveTo>
                    <a:pt x="111" y="1"/>
                  </a:moveTo>
                  <a:cubicBezTo>
                    <a:pt x="77" y="1"/>
                    <a:pt x="1" y="35"/>
                    <a:pt x="43" y="69"/>
                  </a:cubicBezTo>
                  <a:cubicBezTo>
                    <a:pt x="43" y="179"/>
                    <a:pt x="77" y="247"/>
                    <a:pt x="111" y="349"/>
                  </a:cubicBezTo>
                  <a:cubicBezTo>
                    <a:pt x="111" y="391"/>
                    <a:pt x="145" y="459"/>
                    <a:pt x="179" y="493"/>
                  </a:cubicBezTo>
                  <a:cubicBezTo>
                    <a:pt x="213" y="527"/>
                    <a:pt x="256" y="527"/>
                    <a:pt x="290" y="527"/>
                  </a:cubicBezTo>
                  <a:lnTo>
                    <a:pt x="290" y="527"/>
                  </a:lnTo>
                  <a:cubicBezTo>
                    <a:pt x="324" y="527"/>
                    <a:pt x="358" y="493"/>
                    <a:pt x="358" y="493"/>
                  </a:cubicBezTo>
                  <a:cubicBezTo>
                    <a:pt x="392" y="391"/>
                    <a:pt x="358" y="315"/>
                    <a:pt x="290" y="247"/>
                  </a:cubicBezTo>
                  <a:cubicBezTo>
                    <a:pt x="256" y="179"/>
                    <a:pt x="179" y="103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596315" y="2364846"/>
              <a:ext cx="21731" cy="22853"/>
            </a:xfrm>
            <a:custGeom>
              <a:avLst/>
              <a:gdLst/>
              <a:ahLst/>
              <a:cxnLst/>
              <a:rect l="l" t="t" r="r" b="b"/>
              <a:pathLst>
                <a:path w="639" h="672" extrusionOk="0">
                  <a:moveTo>
                    <a:pt x="145" y="1"/>
                  </a:moveTo>
                  <a:cubicBezTo>
                    <a:pt x="69" y="1"/>
                    <a:pt x="1" y="69"/>
                    <a:pt x="69" y="137"/>
                  </a:cubicBezTo>
                  <a:lnTo>
                    <a:pt x="281" y="425"/>
                  </a:lnTo>
                  <a:cubicBezTo>
                    <a:pt x="358" y="527"/>
                    <a:pt x="426" y="638"/>
                    <a:pt x="536" y="672"/>
                  </a:cubicBezTo>
                  <a:lnTo>
                    <a:pt x="570" y="672"/>
                  </a:lnTo>
                  <a:cubicBezTo>
                    <a:pt x="604" y="672"/>
                    <a:pt x="638" y="638"/>
                    <a:pt x="638" y="561"/>
                  </a:cubicBezTo>
                  <a:cubicBezTo>
                    <a:pt x="638" y="459"/>
                    <a:pt x="570" y="383"/>
                    <a:pt x="460" y="281"/>
                  </a:cubicBezTo>
                  <a:cubicBezTo>
                    <a:pt x="392" y="213"/>
                    <a:pt x="281" y="103"/>
                    <a:pt x="213" y="35"/>
                  </a:cubicBezTo>
                  <a:cubicBezTo>
                    <a:pt x="179" y="1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3" name="Google Shape;1493;p32"/>
            <p:cNvSpPr/>
            <p:nvPr/>
          </p:nvSpPr>
          <p:spPr>
            <a:xfrm>
              <a:off x="563974" y="2307067"/>
              <a:ext cx="21697" cy="25166"/>
            </a:xfrm>
            <a:custGeom>
              <a:avLst/>
              <a:gdLst/>
              <a:ahLst/>
              <a:cxnLst/>
              <a:rect l="l" t="t" r="r" b="b"/>
              <a:pathLst>
                <a:path w="638" h="740" extrusionOk="0">
                  <a:moveTo>
                    <a:pt x="102" y="1"/>
                  </a:moveTo>
                  <a:cubicBezTo>
                    <a:pt x="34" y="1"/>
                    <a:pt x="0" y="69"/>
                    <a:pt x="34" y="103"/>
                  </a:cubicBezTo>
                  <a:cubicBezTo>
                    <a:pt x="170" y="315"/>
                    <a:pt x="281" y="672"/>
                    <a:pt x="527" y="740"/>
                  </a:cubicBezTo>
                  <a:lnTo>
                    <a:pt x="561" y="740"/>
                  </a:lnTo>
                  <a:cubicBezTo>
                    <a:pt x="595" y="740"/>
                    <a:pt x="638" y="740"/>
                    <a:pt x="638" y="706"/>
                  </a:cubicBezTo>
                  <a:cubicBezTo>
                    <a:pt x="595" y="425"/>
                    <a:pt x="281" y="213"/>
                    <a:pt x="136" y="35"/>
                  </a:cubicBezTo>
                  <a:cubicBezTo>
                    <a:pt x="136" y="1"/>
                    <a:pt x="102" y="1"/>
                    <a:pt x="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4" name="Google Shape;1494;p32"/>
            <p:cNvSpPr/>
            <p:nvPr/>
          </p:nvSpPr>
          <p:spPr>
            <a:xfrm>
              <a:off x="591418" y="2291185"/>
              <a:ext cx="20541" cy="23159"/>
            </a:xfrm>
            <a:custGeom>
              <a:avLst/>
              <a:gdLst/>
              <a:ahLst/>
              <a:cxnLst/>
              <a:rect l="l" t="t" r="r" b="b"/>
              <a:pathLst>
                <a:path w="604" h="681" extrusionOk="0">
                  <a:moveTo>
                    <a:pt x="145" y="1"/>
                  </a:moveTo>
                  <a:cubicBezTo>
                    <a:pt x="77" y="1"/>
                    <a:pt x="1" y="77"/>
                    <a:pt x="43" y="145"/>
                  </a:cubicBezTo>
                  <a:cubicBezTo>
                    <a:pt x="77" y="255"/>
                    <a:pt x="145" y="357"/>
                    <a:pt x="213" y="468"/>
                  </a:cubicBezTo>
                  <a:cubicBezTo>
                    <a:pt x="289" y="536"/>
                    <a:pt x="391" y="680"/>
                    <a:pt x="502" y="680"/>
                  </a:cubicBezTo>
                  <a:cubicBezTo>
                    <a:pt x="570" y="680"/>
                    <a:pt x="604" y="604"/>
                    <a:pt x="604" y="536"/>
                  </a:cubicBezTo>
                  <a:cubicBezTo>
                    <a:pt x="604" y="502"/>
                    <a:pt x="570" y="468"/>
                    <a:pt x="536" y="425"/>
                  </a:cubicBezTo>
                  <a:cubicBezTo>
                    <a:pt x="502" y="357"/>
                    <a:pt x="468" y="323"/>
                    <a:pt x="425" y="289"/>
                  </a:cubicBezTo>
                  <a:cubicBezTo>
                    <a:pt x="357" y="179"/>
                    <a:pt x="289" y="111"/>
                    <a:pt x="179" y="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5" name="Google Shape;1495;p32"/>
            <p:cNvSpPr/>
            <p:nvPr/>
          </p:nvSpPr>
          <p:spPr>
            <a:xfrm>
              <a:off x="555302" y="2373245"/>
              <a:ext cx="21697" cy="22853"/>
            </a:xfrm>
            <a:custGeom>
              <a:avLst/>
              <a:gdLst/>
              <a:ahLst/>
              <a:cxnLst/>
              <a:rect l="l" t="t" r="r" b="b"/>
              <a:pathLst>
                <a:path w="638" h="672" extrusionOk="0">
                  <a:moveTo>
                    <a:pt x="111" y="0"/>
                  </a:moveTo>
                  <a:cubicBezTo>
                    <a:pt x="77" y="0"/>
                    <a:pt x="1" y="34"/>
                    <a:pt x="43" y="102"/>
                  </a:cubicBezTo>
                  <a:cubicBezTo>
                    <a:pt x="145" y="280"/>
                    <a:pt x="255" y="459"/>
                    <a:pt x="391" y="637"/>
                  </a:cubicBezTo>
                  <a:cubicBezTo>
                    <a:pt x="425" y="671"/>
                    <a:pt x="468" y="671"/>
                    <a:pt x="468" y="671"/>
                  </a:cubicBezTo>
                  <a:cubicBezTo>
                    <a:pt x="570" y="671"/>
                    <a:pt x="638" y="561"/>
                    <a:pt x="604" y="493"/>
                  </a:cubicBezTo>
                  <a:cubicBezTo>
                    <a:pt x="468" y="280"/>
                    <a:pt x="323" y="136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6" name="Google Shape;1496;p32"/>
            <p:cNvSpPr/>
            <p:nvPr/>
          </p:nvSpPr>
          <p:spPr>
            <a:xfrm>
              <a:off x="515717" y="2353861"/>
              <a:ext cx="17956" cy="18262"/>
            </a:xfrm>
            <a:custGeom>
              <a:avLst/>
              <a:gdLst/>
              <a:ahLst/>
              <a:cxnLst/>
              <a:rect l="l" t="t" r="r" b="b"/>
              <a:pathLst>
                <a:path w="528" h="537" extrusionOk="0">
                  <a:moveTo>
                    <a:pt x="145" y="1"/>
                  </a:moveTo>
                  <a:cubicBezTo>
                    <a:pt x="69" y="1"/>
                    <a:pt x="1" y="69"/>
                    <a:pt x="69" y="145"/>
                  </a:cubicBezTo>
                  <a:cubicBezTo>
                    <a:pt x="103" y="179"/>
                    <a:pt x="145" y="247"/>
                    <a:pt x="213" y="324"/>
                  </a:cubicBezTo>
                  <a:cubicBezTo>
                    <a:pt x="247" y="392"/>
                    <a:pt x="281" y="460"/>
                    <a:pt x="358" y="494"/>
                  </a:cubicBezTo>
                  <a:cubicBezTo>
                    <a:pt x="392" y="494"/>
                    <a:pt x="392" y="536"/>
                    <a:pt x="426" y="536"/>
                  </a:cubicBezTo>
                  <a:cubicBezTo>
                    <a:pt x="460" y="536"/>
                    <a:pt x="460" y="494"/>
                    <a:pt x="460" y="494"/>
                  </a:cubicBezTo>
                  <a:lnTo>
                    <a:pt x="494" y="494"/>
                  </a:lnTo>
                  <a:cubicBezTo>
                    <a:pt x="528" y="460"/>
                    <a:pt x="528" y="426"/>
                    <a:pt x="528" y="392"/>
                  </a:cubicBezTo>
                  <a:cubicBezTo>
                    <a:pt x="494" y="213"/>
                    <a:pt x="315" y="11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7" name="Google Shape;1497;p32"/>
            <p:cNvSpPr/>
            <p:nvPr/>
          </p:nvSpPr>
          <p:spPr>
            <a:xfrm>
              <a:off x="519186" y="2431024"/>
              <a:ext cx="18228" cy="21697"/>
            </a:xfrm>
            <a:custGeom>
              <a:avLst/>
              <a:gdLst/>
              <a:ahLst/>
              <a:cxnLst/>
              <a:rect l="l" t="t" r="r" b="b"/>
              <a:pathLst>
                <a:path w="536" h="638" extrusionOk="0">
                  <a:moveTo>
                    <a:pt x="111" y="0"/>
                  </a:moveTo>
                  <a:cubicBezTo>
                    <a:pt x="77" y="0"/>
                    <a:pt x="1" y="34"/>
                    <a:pt x="43" y="102"/>
                  </a:cubicBezTo>
                  <a:cubicBezTo>
                    <a:pt x="111" y="212"/>
                    <a:pt x="179" y="314"/>
                    <a:pt x="256" y="425"/>
                  </a:cubicBezTo>
                  <a:cubicBezTo>
                    <a:pt x="290" y="493"/>
                    <a:pt x="358" y="561"/>
                    <a:pt x="468" y="603"/>
                  </a:cubicBezTo>
                  <a:lnTo>
                    <a:pt x="468" y="637"/>
                  </a:lnTo>
                  <a:cubicBezTo>
                    <a:pt x="502" y="637"/>
                    <a:pt x="536" y="603"/>
                    <a:pt x="536" y="561"/>
                  </a:cubicBezTo>
                  <a:cubicBezTo>
                    <a:pt x="536" y="459"/>
                    <a:pt x="468" y="348"/>
                    <a:pt x="392" y="280"/>
                  </a:cubicBezTo>
                  <a:cubicBezTo>
                    <a:pt x="324" y="178"/>
                    <a:pt x="256" y="102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8" name="Google Shape;1498;p32"/>
            <p:cNvSpPr/>
            <p:nvPr/>
          </p:nvSpPr>
          <p:spPr>
            <a:xfrm>
              <a:off x="508508" y="2457312"/>
              <a:ext cx="26628" cy="27750"/>
            </a:xfrm>
            <a:custGeom>
              <a:avLst/>
              <a:gdLst/>
              <a:ahLst/>
              <a:cxnLst/>
              <a:rect l="l" t="t" r="r" b="b"/>
              <a:pathLst>
                <a:path w="783" h="816" extrusionOk="0">
                  <a:moveTo>
                    <a:pt x="102" y="0"/>
                  </a:moveTo>
                  <a:cubicBezTo>
                    <a:pt x="34" y="0"/>
                    <a:pt x="0" y="76"/>
                    <a:pt x="34" y="144"/>
                  </a:cubicBezTo>
                  <a:cubicBezTo>
                    <a:pt x="102" y="289"/>
                    <a:pt x="179" y="467"/>
                    <a:pt x="281" y="603"/>
                  </a:cubicBezTo>
                  <a:cubicBezTo>
                    <a:pt x="357" y="680"/>
                    <a:pt x="459" y="816"/>
                    <a:pt x="570" y="816"/>
                  </a:cubicBezTo>
                  <a:cubicBezTo>
                    <a:pt x="604" y="816"/>
                    <a:pt x="638" y="816"/>
                    <a:pt x="672" y="782"/>
                  </a:cubicBezTo>
                  <a:cubicBezTo>
                    <a:pt x="782" y="714"/>
                    <a:pt x="638" y="535"/>
                    <a:pt x="570" y="467"/>
                  </a:cubicBezTo>
                  <a:cubicBezTo>
                    <a:pt x="459" y="323"/>
                    <a:pt x="315" y="178"/>
                    <a:pt x="213" y="43"/>
                  </a:cubicBezTo>
                  <a:cubicBezTo>
                    <a:pt x="179" y="0"/>
                    <a:pt x="145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9" name="Google Shape;1499;p32"/>
            <p:cNvSpPr/>
            <p:nvPr/>
          </p:nvSpPr>
          <p:spPr>
            <a:xfrm>
              <a:off x="572340" y="2474350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638" h="638" extrusionOk="0">
                  <a:moveTo>
                    <a:pt x="137" y="0"/>
                  </a:moveTo>
                  <a:cubicBezTo>
                    <a:pt x="69" y="0"/>
                    <a:pt x="1" y="34"/>
                    <a:pt x="1" y="136"/>
                  </a:cubicBezTo>
                  <a:cubicBezTo>
                    <a:pt x="35" y="281"/>
                    <a:pt x="69" y="425"/>
                    <a:pt x="179" y="527"/>
                  </a:cubicBezTo>
                  <a:cubicBezTo>
                    <a:pt x="247" y="561"/>
                    <a:pt x="315" y="603"/>
                    <a:pt x="392" y="637"/>
                  </a:cubicBezTo>
                  <a:lnTo>
                    <a:pt x="494" y="637"/>
                  </a:lnTo>
                  <a:lnTo>
                    <a:pt x="562" y="637"/>
                  </a:lnTo>
                  <a:cubicBezTo>
                    <a:pt x="638" y="603"/>
                    <a:pt x="638" y="527"/>
                    <a:pt x="604" y="459"/>
                  </a:cubicBezTo>
                  <a:lnTo>
                    <a:pt x="562" y="425"/>
                  </a:lnTo>
                  <a:cubicBezTo>
                    <a:pt x="528" y="391"/>
                    <a:pt x="528" y="391"/>
                    <a:pt x="494" y="349"/>
                  </a:cubicBezTo>
                  <a:cubicBezTo>
                    <a:pt x="460" y="315"/>
                    <a:pt x="392" y="281"/>
                    <a:pt x="349" y="213"/>
                  </a:cubicBezTo>
                  <a:cubicBezTo>
                    <a:pt x="315" y="179"/>
                    <a:pt x="247" y="136"/>
                    <a:pt x="247" y="68"/>
                  </a:cubicBezTo>
                  <a:cubicBezTo>
                    <a:pt x="213" y="0"/>
                    <a:pt x="179" y="0"/>
                    <a:pt x="1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0" name="Google Shape;1500;p32"/>
            <p:cNvSpPr/>
            <p:nvPr/>
          </p:nvSpPr>
          <p:spPr>
            <a:xfrm>
              <a:off x="586793" y="2421196"/>
              <a:ext cx="27784" cy="26594"/>
            </a:xfrm>
            <a:custGeom>
              <a:avLst/>
              <a:gdLst/>
              <a:ahLst/>
              <a:cxnLst/>
              <a:rect l="l" t="t" r="r" b="b"/>
              <a:pathLst>
                <a:path w="817" h="782" extrusionOk="0">
                  <a:moveTo>
                    <a:pt x="137" y="0"/>
                  </a:moveTo>
                  <a:cubicBezTo>
                    <a:pt x="69" y="0"/>
                    <a:pt x="1" y="77"/>
                    <a:pt x="69" y="179"/>
                  </a:cubicBezTo>
                  <a:cubicBezTo>
                    <a:pt x="137" y="323"/>
                    <a:pt x="247" y="467"/>
                    <a:pt x="349" y="569"/>
                  </a:cubicBezTo>
                  <a:cubicBezTo>
                    <a:pt x="425" y="637"/>
                    <a:pt x="527" y="782"/>
                    <a:pt x="672" y="782"/>
                  </a:cubicBezTo>
                  <a:lnTo>
                    <a:pt x="740" y="782"/>
                  </a:lnTo>
                  <a:cubicBezTo>
                    <a:pt x="774" y="748"/>
                    <a:pt x="816" y="714"/>
                    <a:pt x="816" y="680"/>
                  </a:cubicBezTo>
                  <a:cubicBezTo>
                    <a:pt x="816" y="535"/>
                    <a:pt x="672" y="467"/>
                    <a:pt x="561" y="391"/>
                  </a:cubicBezTo>
                  <a:lnTo>
                    <a:pt x="247" y="77"/>
                  </a:lnTo>
                  <a:cubicBezTo>
                    <a:pt x="213" y="43"/>
                    <a:pt x="179" y="0"/>
                    <a:pt x="1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1" name="Google Shape;1501;p32"/>
            <p:cNvSpPr/>
            <p:nvPr/>
          </p:nvSpPr>
          <p:spPr>
            <a:xfrm>
              <a:off x="631275" y="2411640"/>
              <a:ext cx="24009" cy="22853"/>
            </a:xfrm>
            <a:custGeom>
              <a:avLst/>
              <a:gdLst/>
              <a:ahLst/>
              <a:cxnLst/>
              <a:rect l="l" t="t" r="r" b="b"/>
              <a:pathLst>
                <a:path w="706" h="672" extrusionOk="0">
                  <a:moveTo>
                    <a:pt x="179" y="1"/>
                  </a:moveTo>
                  <a:cubicBezTo>
                    <a:pt x="103" y="1"/>
                    <a:pt x="1" y="69"/>
                    <a:pt x="35" y="145"/>
                  </a:cubicBezTo>
                  <a:cubicBezTo>
                    <a:pt x="103" y="281"/>
                    <a:pt x="145" y="392"/>
                    <a:pt x="213" y="460"/>
                  </a:cubicBezTo>
                  <a:cubicBezTo>
                    <a:pt x="247" y="536"/>
                    <a:pt x="315" y="570"/>
                    <a:pt x="358" y="604"/>
                  </a:cubicBezTo>
                  <a:cubicBezTo>
                    <a:pt x="392" y="638"/>
                    <a:pt x="460" y="672"/>
                    <a:pt x="527" y="672"/>
                  </a:cubicBezTo>
                  <a:lnTo>
                    <a:pt x="570" y="672"/>
                  </a:lnTo>
                  <a:cubicBezTo>
                    <a:pt x="638" y="672"/>
                    <a:pt x="706" y="570"/>
                    <a:pt x="638" y="494"/>
                  </a:cubicBezTo>
                  <a:lnTo>
                    <a:pt x="527" y="392"/>
                  </a:lnTo>
                  <a:cubicBezTo>
                    <a:pt x="527" y="358"/>
                    <a:pt x="460" y="324"/>
                    <a:pt x="426" y="281"/>
                  </a:cubicBezTo>
                  <a:cubicBezTo>
                    <a:pt x="358" y="213"/>
                    <a:pt x="315" y="145"/>
                    <a:pt x="281" y="69"/>
                  </a:cubicBezTo>
                  <a:cubicBezTo>
                    <a:pt x="247" y="1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2" name="Google Shape;1502;p32"/>
            <p:cNvSpPr/>
            <p:nvPr/>
          </p:nvSpPr>
          <p:spPr>
            <a:xfrm>
              <a:off x="628962" y="2517675"/>
              <a:ext cx="19112" cy="21697"/>
            </a:xfrm>
            <a:custGeom>
              <a:avLst/>
              <a:gdLst/>
              <a:ahLst/>
              <a:cxnLst/>
              <a:rect l="l" t="t" r="r" b="b"/>
              <a:pathLst>
                <a:path w="562" h="638" extrusionOk="0">
                  <a:moveTo>
                    <a:pt x="103" y="0"/>
                  </a:moveTo>
                  <a:cubicBezTo>
                    <a:pt x="69" y="0"/>
                    <a:pt x="1" y="102"/>
                    <a:pt x="35" y="136"/>
                  </a:cubicBezTo>
                  <a:cubicBezTo>
                    <a:pt x="103" y="213"/>
                    <a:pt x="137" y="315"/>
                    <a:pt x="213" y="391"/>
                  </a:cubicBezTo>
                  <a:cubicBezTo>
                    <a:pt x="247" y="459"/>
                    <a:pt x="315" y="561"/>
                    <a:pt x="383" y="604"/>
                  </a:cubicBezTo>
                  <a:cubicBezTo>
                    <a:pt x="426" y="638"/>
                    <a:pt x="426" y="638"/>
                    <a:pt x="460" y="638"/>
                  </a:cubicBezTo>
                  <a:cubicBezTo>
                    <a:pt x="494" y="638"/>
                    <a:pt x="561" y="604"/>
                    <a:pt x="561" y="527"/>
                  </a:cubicBezTo>
                  <a:cubicBezTo>
                    <a:pt x="561" y="391"/>
                    <a:pt x="460" y="315"/>
                    <a:pt x="383" y="247"/>
                  </a:cubicBezTo>
                  <a:cubicBezTo>
                    <a:pt x="315" y="136"/>
                    <a:pt x="247" y="68"/>
                    <a:pt x="171" y="34"/>
                  </a:cubicBezTo>
                  <a:cubicBezTo>
                    <a:pt x="137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3" name="Google Shape;1503;p32"/>
            <p:cNvSpPr/>
            <p:nvPr/>
          </p:nvSpPr>
          <p:spPr>
            <a:xfrm>
              <a:off x="595159" y="2526041"/>
              <a:ext cx="19418" cy="21697"/>
            </a:xfrm>
            <a:custGeom>
              <a:avLst/>
              <a:gdLst/>
              <a:ahLst/>
              <a:cxnLst/>
              <a:rect l="l" t="t" r="r" b="b"/>
              <a:pathLst>
                <a:path w="571" h="638" extrusionOk="0">
                  <a:moveTo>
                    <a:pt x="145" y="1"/>
                  </a:moveTo>
                  <a:cubicBezTo>
                    <a:pt x="69" y="1"/>
                    <a:pt x="1" y="103"/>
                    <a:pt x="69" y="179"/>
                  </a:cubicBezTo>
                  <a:cubicBezTo>
                    <a:pt x="145" y="247"/>
                    <a:pt x="179" y="358"/>
                    <a:pt x="247" y="426"/>
                  </a:cubicBezTo>
                  <a:cubicBezTo>
                    <a:pt x="281" y="527"/>
                    <a:pt x="358" y="604"/>
                    <a:pt x="460" y="638"/>
                  </a:cubicBezTo>
                  <a:lnTo>
                    <a:pt x="494" y="638"/>
                  </a:lnTo>
                  <a:cubicBezTo>
                    <a:pt x="528" y="638"/>
                    <a:pt x="570" y="604"/>
                    <a:pt x="570" y="570"/>
                  </a:cubicBezTo>
                  <a:cubicBezTo>
                    <a:pt x="570" y="460"/>
                    <a:pt x="494" y="358"/>
                    <a:pt x="426" y="281"/>
                  </a:cubicBezTo>
                  <a:cubicBezTo>
                    <a:pt x="358" y="179"/>
                    <a:pt x="281" y="103"/>
                    <a:pt x="179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4" name="Google Shape;1504;p32"/>
            <p:cNvSpPr/>
            <p:nvPr/>
          </p:nvSpPr>
          <p:spPr>
            <a:xfrm>
              <a:off x="586793" y="2578923"/>
              <a:ext cx="22853" cy="20541"/>
            </a:xfrm>
            <a:custGeom>
              <a:avLst/>
              <a:gdLst/>
              <a:ahLst/>
              <a:cxnLst/>
              <a:rect l="l" t="t" r="r" b="b"/>
              <a:pathLst>
                <a:path w="672" h="604" extrusionOk="0">
                  <a:moveTo>
                    <a:pt x="103" y="0"/>
                  </a:moveTo>
                  <a:cubicBezTo>
                    <a:pt x="35" y="0"/>
                    <a:pt x="1" y="111"/>
                    <a:pt x="35" y="145"/>
                  </a:cubicBezTo>
                  <a:cubicBezTo>
                    <a:pt x="179" y="323"/>
                    <a:pt x="315" y="603"/>
                    <a:pt x="561" y="603"/>
                  </a:cubicBezTo>
                  <a:lnTo>
                    <a:pt x="561" y="603"/>
                  </a:lnTo>
                  <a:cubicBezTo>
                    <a:pt x="638" y="603"/>
                    <a:pt x="672" y="536"/>
                    <a:pt x="672" y="502"/>
                  </a:cubicBezTo>
                  <a:cubicBezTo>
                    <a:pt x="638" y="357"/>
                    <a:pt x="527" y="289"/>
                    <a:pt x="459" y="213"/>
                  </a:cubicBezTo>
                  <a:cubicBezTo>
                    <a:pt x="349" y="145"/>
                    <a:pt x="247" y="111"/>
                    <a:pt x="137" y="34"/>
                  </a:cubicBezTo>
                  <a:cubicBezTo>
                    <a:pt x="137" y="0"/>
                    <a:pt x="103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5" name="Google Shape;1505;p32"/>
            <p:cNvSpPr/>
            <p:nvPr/>
          </p:nvSpPr>
          <p:spPr>
            <a:xfrm>
              <a:off x="726326" y="2669349"/>
              <a:ext cx="24009" cy="21697"/>
            </a:xfrm>
            <a:custGeom>
              <a:avLst/>
              <a:gdLst/>
              <a:ahLst/>
              <a:cxnLst/>
              <a:rect l="l" t="t" r="r" b="b"/>
              <a:pathLst>
                <a:path w="706" h="638" extrusionOk="0">
                  <a:moveTo>
                    <a:pt x="111" y="0"/>
                  </a:moveTo>
                  <a:cubicBezTo>
                    <a:pt x="69" y="0"/>
                    <a:pt x="69" y="0"/>
                    <a:pt x="35" y="34"/>
                  </a:cubicBezTo>
                  <a:cubicBezTo>
                    <a:pt x="1" y="136"/>
                    <a:pt x="145" y="281"/>
                    <a:pt x="213" y="391"/>
                  </a:cubicBezTo>
                  <a:cubicBezTo>
                    <a:pt x="247" y="425"/>
                    <a:pt x="323" y="493"/>
                    <a:pt x="391" y="527"/>
                  </a:cubicBezTo>
                  <a:cubicBezTo>
                    <a:pt x="425" y="603"/>
                    <a:pt x="493" y="637"/>
                    <a:pt x="570" y="637"/>
                  </a:cubicBezTo>
                  <a:cubicBezTo>
                    <a:pt x="570" y="637"/>
                    <a:pt x="604" y="637"/>
                    <a:pt x="604" y="603"/>
                  </a:cubicBezTo>
                  <a:cubicBezTo>
                    <a:pt x="672" y="603"/>
                    <a:pt x="706" y="561"/>
                    <a:pt x="706" y="493"/>
                  </a:cubicBezTo>
                  <a:cubicBezTo>
                    <a:pt x="672" y="391"/>
                    <a:pt x="638" y="349"/>
                    <a:pt x="570" y="281"/>
                  </a:cubicBezTo>
                  <a:cubicBezTo>
                    <a:pt x="493" y="247"/>
                    <a:pt x="425" y="213"/>
                    <a:pt x="357" y="136"/>
                  </a:cubicBezTo>
                  <a:cubicBezTo>
                    <a:pt x="323" y="102"/>
                    <a:pt x="179" y="0"/>
                    <a:pt x="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6" name="Google Shape;1506;p32"/>
            <p:cNvSpPr/>
            <p:nvPr/>
          </p:nvSpPr>
          <p:spPr>
            <a:xfrm>
              <a:off x="733535" y="2643911"/>
              <a:ext cx="24043" cy="22853"/>
            </a:xfrm>
            <a:custGeom>
              <a:avLst/>
              <a:gdLst/>
              <a:ahLst/>
              <a:cxnLst/>
              <a:rect l="l" t="t" r="r" b="b"/>
              <a:pathLst>
                <a:path w="707" h="672" extrusionOk="0">
                  <a:moveTo>
                    <a:pt x="145" y="1"/>
                  </a:moveTo>
                  <a:cubicBezTo>
                    <a:pt x="69" y="1"/>
                    <a:pt x="1" y="111"/>
                    <a:pt x="69" y="213"/>
                  </a:cubicBezTo>
                  <a:cubicBezTo>
                    <a:pt x="145" y="290"/>
                    <a:pt x="213" y="391"/>
                    <a:pt x="281" y="459"/>
                  </a:cubicBezTo>
                  <a:cubicBezTo>
                    <a:pt x="392" y="570"/>
                    <a:pt x="460" y="638"/>
                    <a:pt x="570" y="672"/>
                  </a:cubicBezTo>
                  <a:lnTo>
                    <a:pt x="604" y="672"/>
                  </a:lnTo>
                  <a:cubicBezTo>
                    <a:pt x="672" y="672"/>
                    <a:pt x="706" y="638"/>
                    <a:pt x="672" y="570"/>
                  </a:cubicBezTo>
                  <a:cubicBezTo>
                    <a:pt x="638" y="459"/>
                    <a:pt x="570" y="357"/>
                    <a:pt x="494" y="290"/>
                  </a:cubicBezTo>
                  <a:cubicBezTo>
                    <a:pt x="426" y="179"/>
                    <a:pt x="324" y="145"/>
                    <a:pt x="213" y="35"/>
                  </a:cubicBezTo>
                  <a:cubicBezTo>
                    <a:pt x="213" y="35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7" name="Google Shape;1507;p32"/>
            <p:cNvSpPr/>
            <p:nvPr/>
          </p:nvSpPr>
          <p:spPr>
            <a:xfrm>
              <a:off x="781792" y="2711518"/>
              <a:ext cx="25166" cy="21697"/>
            </a:xfrm>
            <a:custGeom>
              <a:avLst/>
              <a:gdLst/>
              <a:ahLst/>
              <a:cxnLst/>
              <a:rect l="l" t="t" r="r" b="b"/>
              <a:pathLst>
                <a:path w="740" h="638" extrusionOk="0">
                  <a:moveTo>
                    <a:pt x="103" y="0"/>
                  </a:moveTo>
                  <a:cubicBezTo>
                    <a:pt x="35" y="0"/>
                    <a:pt x="1" y="102"/>
                    <a:pt x="35" y="136"/>
                  </a:cubicBezTo>
                  <a:cubicBezTo>
                    <a:pt x="137" y="247"/>
                    <a:pt x="247" y="315"/>
                    <a:pt x="315" y="383"/>
                  </a:cubicBezTo>
                  <a:cubicBezTo>
                    <a:pt x="425" y="493"/>
                    <a:pt x="493" y="595"/>
                    <a:pt x="604" y="638"/>
                  </a:cubicBezTo>
                  <a:lnTo>
                    <a:pt x="638" y="638"/>
                  </a:lnTo>
                  <a:cubicBezTo>
                    <a:pt x="706" y="638"/>
                    <a:pt x="740" y="561"/>
                    <a:pt x="740" y="493"/>
                  </a:cubicBezTo>
                  <a:cubicBezTo>
                    <a:pt x="740" y="349"/>
                    <a:pt x="604" y="281"/>
                    <a:pt x="493" y="213"/>
                  </a:cubicBezTo>
                  <a:cubicBezTo>
                    <a:pt x="349" y="102"/>
                    <a:pt x="247" y="68"/>
                    <a:pt x="103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8" name="Google Shape;1508;p32"/>
            <p:cNvSpPr/>
            <p:nvPr/>
          </p:nvSpPr>
          <p:spPr>
            <a:xfrm>
              <a:off x="632431" y="2591064"/>
              <a:ext cx="22853" cy="26594"/>
            </a:xfrm>
            <a:custGeom>
              <a:avLst/>
              <a:gdLst/>
              <a:ahLst/>
              <a:cxnLst/>
              <a:rect l="l" t="t" r="r" b="b"/>
              <a:pathLst>
                <a:path w="672" h="782" extrusionOk="0">
                  <a:moveTo>
                    <a:pt x="69" y="0"/>
                  </a:moveTo>
                  <a:cubicBezTo>
                    <a:pt x="35" y="0"/>
                    <a:pt x="1" y="34"/>
                    <a:pt x="1" y="68"/>
                  </a:cubicBezTo>
                  <a:cubicBezTo>
                    <a:pt x="35" y="246"/>
                    <a:pt x="111" y="391"/>
                    <a:pt x="179" y="493"/>
                  </a:cubicBezTo>
                  <a:cubicBezTo>
                    <a:pt x="281" y="637"/>
                    <a:pt x="392" y="782"/>
                    <a:pt x="536" y="782"/>
                  </a:cubicBezTo>
                  <a:lnTo>
                    <a:pt x="570" y="782"/>
                  </a:lnTo>
                  <a:cubicBezTo>
                    <a:pt x="638" y="739"/>
                    <a:pt x="672" y="671"/>
                    <a:pt x="672" y="637"/>
                  </a:cubicBezTo>
                  <a:cubicBezTo>
                    <a:pt x="672" y="459"/>
                    <a:pt x="536" y="391"/>
                    <a:pt x="426" y="280"/>
                  </a:cubicBezTo>
                  <a:cubicBezTo>
                    <a:pt x="324" y="179"/>
                    <a:pt x="213" y="102"/>
                    <a:pt x="69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9" name="Google Shape;1509;p32"/>
            <p:cNvSpPr/>
            <p:nvPr/>
          </p:nvSpPr>
          <p:spPr>
            <a:xfrm>
              <a:off x="667391" y="2592220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638" h="638" extrusionOk="0">
                  <a:moveTo>
                    <a:pt x="69" y="0"/>
                  </a:moveTo>
                  <a:cubicBezTo>
                    <a:pt x="35" y="0"/>
                    <a:pt x="1" y="68"/>
                    <a:pt x="35" y="111"/>
                  </a:cubicBezTo>
                  <a:cubicBezTo>
                    <a:pt x="103" y="212"/>
                    <a:pt x="145" y="323"/>
                    <a:pt x="247" y="425"/>
                  </a:cubicBezTo>
                  <a:cubicBezTo>
                    <a:pt x="315" y="535"/>
                    <a:pt x="425" y="637"/>
                    <a:pt x="527" y="637"/>
                  </a:cubicBezTo>
                  <a:lnTo>
                    <a:pt x="570" y="637"/>
                  </a:lnTo>
                  <a:cubicBezTo>
                    <a:pt x="604" y="603"/>
                    <a:pt x="638" y="569"/>
                    <a:pt x="638" y="535"/>
                  </a:cubicBezTo>
                  <a:cubicBezTo>
                    <a:pt x="638" y="391"/>
                    <a:pt x="493" y="323"/>
                    <a:pt x="425" y="246"/>
                  </a:cubicBezTo>
                  <a:cubicBezTo>
                    <a:pt x="315" y="179"/>
                    <a:pt x="213" y="111"/>
                    <a:pt x="145" y="34"/>
                  </a:cubicBezTo>
                  <a:cubicBezTo>
                    <a:pt x="103" y="34"/>
                    <a:pt x="103" y="0"/>
                    <a:pt x="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0" name="Google Shape;1510;p32"/>
            <p:cNvSpPr/>
            <p:nvPr/>
          </p:nvSpPr>
          <p:spPr>
            <a:xfrm>
              <a:off x="365234" y="2781131"/>
              <a:ext cx="22853" cy="11018"/>
            </a:xfrm>
            <a:custGeom>
              <a:avLst/>
              <a:gdLst/>
              <a:ahLst/>
              <a:cxnLst/>
              <a:rect l="l" t="t" r="r" b="b"/>
              <a:pathLst>
                <a:path w="672" h="324" extrusionOk="0">
                  <a:moveTo>
                    <a:pt x="323" y="1"/>
                  </a:moveTo>
                  <a:cubicBezTo>
                    <a:pt x="212" y="1"/>
                    <a:pt x="178" y="35"/>
                    <a:pt x="68" y="35"/>
                  </a:cubicBezTo>
                  <a:cubicBezTo>
                    <a:pt x="0" y="77"/>
                    <a:pt x="0" y="179"/>
                    <a:pt x="68" y="213"/>
                  </a:cubicBezTo>
                  <a:cubicBezTo>
                    <a:pt x="178" y="213"/>
                    <a:pt x="246" y="247"/>
                    <a:pt x="323" y="290"/>
                  </a:cubicBezTo>
                  <a:cubicBezTo>
                    <a:pt x="357" y="290"/>
                    <a:pt x="391" y="324"/>
                    <a:pt x="459" y="324"/>
                  </a:cubicBezTo>
                  <a:cubicBezTo>
                    <a:pt x="493" y="324"/>
                    <a:pt x="535" y="290"/>
                    <a:pt x="569" y="290"/>
                  </a:cubicBezTo>
                  <a:cubicBezTo>
                    <a:pt x="637" y="290"/>
                    <a:pt x="671" y="179"/>
                    <a:pt x="603" y="145"/>
                  </a:cubicBezTo>
                  <a:cubicBezTo>
                    <a:pt x="535" y="35"/>
                    <a:pt x="459" y="35"/>
                    <a:pt x="3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1" name="Google Shape;1511;p32"/>
            <p:cNvSpPr/>
            <p:nvPr/>
          </p:nvSpPr>
          <p:spPr>
            <a:xfrm>
              <a:off x="338640" y="2812622"/>
              <a:ext cx="33837" cy="11869"/>
            </a:xfrm>
            <a:custGeom>
              <a:avLst/>
              <a:gdLst/>
              <a:ahLst/>
              <a:cxnLst/>
              <a:rect l="l" t="t" r="r" b="b"/>
              <a:pathLst>
                <a:path w="995" h="349" extrusionOk="0">
                  <a:moveTo>
                    <a:pt x="145" y="1"/>
                  </a:moveTo>
                  <a:cubicBezTo>
                    <a:pt x="43" y="1"/>
                    <a:pt x="1" y="137"/>
                    <a:pt x="111" y="171"/>
                  </a:cubicBezTo>
                  <a:cubicBezTo>
                    <a:pt x="255" y="247"/>
                    <a:pt x="391" y="281"/>
                    <a:pt x="536" y="315"/>
                  </a:cubicBezTo>
                  <a:cubicBezTo>
                    <a:pt x="604" y="315"/>
                    <a:pt x="680" y="349"/>
                    <a:pt x="748" y="349"/>
                  </a:cubicBezTo>
                  <a:cubicBezTo>
                    <a:pt x="816" y="349"/>
                    <a:pt x="892" y="315"/>
                    <a:pt x="960" y="281"/>
                  </a:cubicBezTo>
                  <a:cubicBezTo>
                    <a:pt x="994" y="247"/>
                    <a:pt x="994" y="171"/>
                    <a:pt x="960" y="137"/>
                  </a:cubicBezTo>
                  <a:cubicBezTo>
                    <a:pt x="816" y="69"/>
                    <a:pt x="714" y="69"/>
                    <a:pt x="570" y="69"/>
                  </a:cubicBezTo>
                  <a:cubicBezTo>
                    <a:pt x="425" y="35"/>
                    <a:pt x="289" y="35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2" name="Google Shape;1512;p32"/>
            <p:cNvSpPr/>
            <p:nvPr/>
          </p:nvSpPr>
          <p:spPr>
            <a:xfrm>
              <a:off x="289533" y="2786063"/>
              <a:ext cx="33531" cy="9556"/>
            </a:xfrm>
            <a:custGeom>
              <a:avLst/>
              <a:gdLst/>
              <a:ahLst/>
              <a:cxnLst/>
              <a:rect l="l" t="t" r="r" b="b"/>
              <a:pathLst>
                <a:path w="986" h="281" extrusionOk="0">
                  <a:moveTo>
                    <a:pt x="637" y="0"/>
                  </a:moveTo>
                  <a:cubicBezTo>
                    <a:pt x="459" y="0"/>
                    <a:pt x="281" y="34"/>
                    <a:pt x="136" y="34"/>
                  </a:cubicBezTo>
                  <a:cubicBezTo>
                    <a:pt x="0" y="34"/>
                    <a:pt x="0" y="247"/>
                    <a:pt x="136" y="247"/>
                  </a:cubicBezTo>
                  <a:cubicBezTo>
                    <a:pt x="281" y="247"/>
                    <a:pt x="459" y="280"/>
                    <a:pt x="637" y="280"/>
                  </a:cubicBezTo>
                  <a:cubicBezTo>
                    <a:pt x="739" y="280"/>
                    <a:pt x="807" y="280"/>
                    <a:pt x="918" y="247"/>
                  </a:cubicBezTo>
                  <a:cubicBezTo>
                    <a:pt x="986" y="213"/>
                    <a:pt x="986" y="68"/>
                    <a:pt x="918" y="34"/>
                  </a:cubicBezTo>
                  <a:cubicBezTo>
                    <a:pt x="807" y="0"/>
                    <a:pt x="739" y="0"/>
                    <a:pt x="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3" name="Google Shape;1513;p32"/>
            <p:cNvSpPr/>
            <p:nvPr/>
          </p:nvSpPr>
          <p:spPr>
            <a:xfrm>
              <a:off x="336328" y="2749947"/>
              <a:ext cx="27784" cy="9556"/>
            </a:xfrm>
            <a:custGeom>
              <a:avLst/>
              <a:gdLst/>
              <a:ahLst/>
              <a:cxnLst/>
              <a:rect l="l" t="t" r="r" b="b"/>
              <a:pathLst>
                <a:path w="817" h="281" extrusionOk="0">
                  <a:moveTo>
                    <a:pt x="459" y="0"/>
                  </a:moveTo>
                  <a:cubicBezTo>
                    <a:pt x="357" y="0"/>
                    <a:pt x="213" y="34"/>
                    <a:pt x="111" y="34"/>
                  </a:cubicBezTo>
                  <a:cubicBezTo>
                    <a:pt x="35" y="68"/>
                    <a:pt x="1" y="179"/>
                    <a:pt x="69" y="213"/>
                  </a:cubicBezTo>
                  <a:cubicBezTo>
                    <a:pt x="213" y="247"/>
                    <a:pt x="391" y="281"/>
                    <a:pt x="536" y="281"/>
                  </a:cubicBezTo>
                  <a:cubicBezTo>
                    <a:pt x="604" y="281"/>
                    <a:pt x="706" y="281"/>
                    <a:pt x="782" y="213"/>
                  </a:cubicBezTo>
                  <a:cubicBezTo>
                    <a:pt x="816" y="179"/>
                    <a:pt x="816" y="145"/>
                    <a:pt x="782" y="102"/>
                  </a:cubicBezTo>
                  <a:cubicBezTo>
                    <a:pt x="672" y="34"/>
                    <a:pt x="570" y="0"/>
                    <a:pt x="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4" name="Google Shape;1514;p32"/>
            <p:cNvSpPr/>
            <p:nvPr/>
          </p:nvSpPr>
          <p:spPr>
            <a:xfrm>
              <a:off x="383428" y="2727128"/>
              <a:ext cx="34688" cy="10712"/>
            </a:xfrm>
            <a:custGeom>
              <a:avLst/>
              <a:gdLst/>
              <a:ahLst/>
              <a:cxnLst/>
              <a:rect l="l" t="t" r="r" b="b"/>
              <a:pathLst>
                <a:path w="1020" h="315" extrusionOk="0">
                  <a:moveTo>
                    <a:pt x="561" y="0"/>
                  </a:moveTo>
                  <a:cubicBezTo>
                    <a:pt x="382" y="0"/>
                    <a:pt x="247" y="34"/>
                    <a:pt x="102" y="68"/>
                  </a:cubicBezTo>
                  <a:cubicBezTo>
                    <a:pt x="34" y="102"/>
                    <a:pt x="0" y="247"/>
                    <a:pt x="102" y="247"/>
                  </a:cubicBezTo>
                  <a:cubicBezTo>
                    <a:pt x="281" y="281"/>
                    <a:pt x="493" y="315"/>
                    <a:pt x="671" y="315"/>
                  </a:cubicBezTo>
                  <a:lnTo>
                    <a:pt x="918" y="315"/>
                  </a:lnTo>
                  <a:cubicBezTo>
                    <a:pt x="1020" y="281"/>
                    <a:pt x="1020" y="136"/>
                    <a:pt x="952" y="68"/>
                  </a:cubicBezTo>
                  <a:cubicBezTo>
                    <a:pt x="807" y="34"/>
                    <a:pt x="705" y="0"/>
                    <a:pt x="5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5" name="Google Shape;1515;p32"/>
            <p:cNvSpPr/>
            <p:nvPr/>
          </p:nvSpPr>
          <p:spPr>
            <a:xfrm>
              <a:off x="407403" y="2757156"/>
              <a:ext cx="26594" cy="12175"/>
            </a:xfrm>
            <a:custGeom>
              <a:avLst/>
              <a:gdLst/>
              <a:ahLst/>
              <a:cxnLst/>
              <a:rect l="l" t="t" r="r" b="b"/>
              <a:pathLst>
                <a:path w="782" h="358" extrusionOk="0">
                  <a:moveTo>
                    <a:pt x="145" y="1"/>
                  </a:moveTo>
                  <a:cubicBezTo>
                    <a:pt x="0" y="1"/>
                    <a:pt x="0" y="213"/>
                    <a:pt x="102" y="281"/>
                  </a:cubicBezTo>
                  <a:cubicBezTo>
                    <a:pt x="213" y="315"/>
                    <a:pt x="281" y="315"/>
                    <a:pt x="391" y="315"/>
                  </a:cubicBezTo>
                  <a:cubicBezTo>
                    <a:pt x="391" y="357"/>
                    <a:pt x="425" y="357"/>
                    <a:pt x="425" y="357"/>
                  </a:cubicBezTo>
                  <a:cubicBezTo>
                    <a:pt x="493" y="357"/>
                    <a:pt x="569" y="315"/>
                    <a:pt x="637" y="315"/>
                  </a:cubicBezTo>
                  <a:cubicBezTo>
                    <a:pt x="705" y="315"/>
                    <a:pt x="782" y="179"/>
                    <a:pt x="671" y="145"/>
                  </a:cubicBezTo>
                  <a:cubicBezTo>
                    <a:pt x="603" y="103"/>
                    <a:pt x="527" y="69"/>
                    <a:pt x="425" y="35"/>
                  </a:cubicBezTo>
                  <a:cubicBezTo>
                    <a:pt x="357" y="35"/>
                    <a:pt x="247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6" name="Google Shape;1516;p32"/>
            <p:cNvSpPr/>
            <p:nvPr/>
          </p:nvSpPr>
          <p:spPr>
            <a:xfrm>
              <a:off x="460251" y="2722196"/>
              <a:ext cx="37306" cy="11018"/>
            </a:xfrm>
            <a:custGeom>
              <a:avLst/>
              <a:gdLst/>
              <a:ahLst/>
              <a:cxnLst/>
              <a:rect l="l" t="t" r="r" b="b"/>
              <a:pathLst>
                <a:path w="1097" h="324" extrusionOk="0">
                  <a:moveTo>
                    <a:pt x="604" y="1"/>
                  </a:moveTo>
                  <a:cubicBezTo>
                    <a:pt x="426" y="1"/>
                    <a:pt x="247" y="35"/>
                    <a:pt x="111" y="69"/>
                  </a:cubicBezTo>
                  <a:cubicBezTo>
                    <a:pt x="1" y="69"/>
                    <a:pt x="35" y="247"/>
                    <a:pt x="145" y="281"/>
                  </a:cubicBezTo>
                  <a:cubicBezTo>
                    <a:pt x="324" y="281"/>
                    <a:pt x="536" y="324"/>
                    <a:pt x="714" y="324"/>
                  </a:cubicBezTo>
                  <a:cubicBezTo>
                    <a:pt x="816" y="324"/>
                    <a:pt x="927" y="324"/>
                    <a:pt x="995" y="281"/>
                  </a:cubicBezTo>
                  <a:cubicBezTo>
                    <a:pt x="1063" y="247"/>
                    <a:pt x="1097" y="145"/>
                    <a:pt x="1029" y="111"/>
                  </a:cubicBezTo>
                  <a:cubicBezTo>
                    <a:pt x="884" y="35"/>
                    <a:pt x="748" y="1"/>
                    <a:pt x="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7" name="Google Shape;1517;p32"/>
            <p:cNvSpPr/>
            <p:nvPr/>
          </p:nvSpPr>
          <p:spPr>
            <a:xfrm>
              <a:off x="470079" y="2759469"/>
              <a:ext cx="27478" cy="9862"/>
            </a:xfrm>
            <a:custGeom>
              <a:avLst/>
              <a:gdLst/>
              <a:ahLst/>
              <a:cxnLst/>
              <a:rect l="l" t="t" r="r" b="b"/>
              <a:pathLst>
                <a:path w="808" h="290" extrusionOk="0">
                  <a:moveTo>
                    <a:pt x="137" y="1"/>
                  </a:moveTo>
                  <a:cubicBezTo>
                    <a:pt x="1" y="1"/>
                    <a:pt x="1" y="213"/>
                    <a:pt x="137" y="247"/>
                  </a:cubicBezTo>
                  <a:cubicBezTo>
                    <a:pt x="247" y="247"/>
                    <a:pt x="383" y="289"/>
                    <a:pt x="493" y="289"/>
                  </a:cubicBezTo>
                  <a:cubicBezTo>
                    <a:pt x="561" y="289"/>
                    <a:pt x="672" y="247"/>
                    <a:pt x="740" y="247"/>
                  </a:cubicBezTo>
                  <a:cubicBezTo>
                    <a:pt x="808" y="213"/>
                    <a:pt x="808" y="145"/>
                    <a:pt x="740" y="145"/>
                  </a:cubicBezTo>
                  <a:cubicBezTo>
                    <a:pt x="561" y="35"/>
                    <a:pt x="349" y="35"/>
                    <a:pt x="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8" name="Google Shape;1518;p32"/>
            <p:cNvSpPr/>
            <p:nvPr/>
          </p:nvSpPr>
          <p:spPr>
            <a:xfrm>
              <a:off x="589106" y="2757156"/>
              <a:ext cx="27784" cy="12175"/>
            </a:xfrm>
            <a:custGeom>
              <a:avLst/>
              <a:gdLst/>
              <a:ahLst/>
              <a:cxnLst/>
              <a:rect l="l" t="t" r="r" b="b"/>
              <a:pathLst>
                <a:path w="817" h="358" extrusionOk="0">
                  <a:moveTo>
                    <a:pt x="145" y="1"/>
                  </a:moveTo>
                  <a:cubicBezTo>
                    <a:pt x="1" y="1"/>
                    <a:pt x="1" y="247"/>
                    <a:pt x="145" y="281"/>
                  </a:cubicBezTo>
                  <a:cubicBezTo>
                    <a:pt x="247" y="281"/>
                    <a:pt x="323" y="315"/>
                    <a:pt x="425" y="315"/>
                  </a:cubicBezTo>
                  <a:cubicBezTo>
                    <a:pt x="493" y="357"/>
                    <a:pt x="570" y="357"/>
                    <a:pt x="604" y="357"/>
                  </a:cubicBezTo>
                  <a:lnTo>
                    <a:pt x="748" y="357"/>
                  </a:lnTo>
                  <a:cubicBezTo>
                    <a:pt x="816" y="315"/>
                    <a:pt x="816" y="213"/>
                    <a:pt x="748" y="145"/>
                  </a:cubicBezTo>
                  <a:cubicBezTo>
                    <a:pt x="672" y="69"/>
                    <a:pt x="570" y="69"/>
                    <a:pt x="459" y="69"/>
                  </a:cubicBezTo>
                  <a:cubicBezTo>
                    <a:pt x="357" y="35"/>
                    <a:pt x="247" y="35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9" name="Google Shape;1519;p32"/>
            <p:cNvSpPr/>
            <p:nvPr/>
          </p:nvSpPr>
          <p:spPr>
            <a:xfrm>
              <a:off x="552990" y="2733181"/>
              <a:ext cx="33837" cy="10712"/>
            </a:xfrm>
            <a:custGeom>
              <a:avLst/>
              <a:gdLst/>
              <a:ahLst/>
              <a:cxnLst/>
              <a:rect l="l" t="t" r="r" b="b"/>
              <a:pathLst>
                <a:path w="995" h="315" extrusionOk="0">
                  <a:moveTo>
                    <a:pt x="604" y="1"/>
                  </a:moveTo>
                  <a:cubicBezTo>
                    <a:pt x="425" y="1"/>
                    <a:pt x="247" y="35"/>
                    <a:pt x="145" y="69"/>
                  </a:cubicBezTo>
                  <a:cubicBezTo>
                    <a:pt x="1" y="69"/>
                    <a:pt x="35" y="247"/>
                    <a:pt x="145" y="247"/>
                  </a:cubicBezTo>
                  <a:cubicBezTo>
                    <a:pt x="323" y="247"/>
                    <a:pt x="493" y="315"/>
                    <a:pt x="706" y="315"/>
                  </a:cubicBezTo>
                  <a:cubicBezTo>
                    <a:pt x="782" y="315"/>
                    <a:pt x="850" y="315"/>
                    <a:pt x="918" y="281"/>
                  </a:cubicBezTo>
                  <a:cubicBezTo>
                    <a:pt x="961" y="247"/>
                    <a:pt x="995" y="137"/>
                    <a:pt x="918" y="103"/>
                  </a:cubicBezTo>
                  <a:cubicBezTo>
                    <a:pt x="850" y="35"/>
                    <a:pt x="706" y="1"/>
                    <a:pt x="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530171" y="2762087"/>
              <a:ext cx="26628" cy="8400"/>
            </a:xfrm>
            <a:custGeom>
              <a:avLst/>
              <a:gdLst/>
              <a:ahLst/>
              <a:cxnLst/>
              <a:rect l="l" t="t" r="r" b="b"/>
              <a:pathLst>
                <a:path w="783" h="247" extrusionOk="0">
                  <a:moveTo>
                    <a:pt x="425" y="0"/>
                  </a:moveTo>
                  <a:lnTo>
                    <a:pt x="145" y="0"/>
                  </a:lnTo>
                  <a:cubicBezTo>
                    <a:pt x="1" y="0"/>
                    <a:pt x="1" y="246"/>
                    <a:pt x="145" y="246"/>
                  </a:cubicBezTo>
                  <a:lnTo>
                    <a:pt x="425" y="246"/>
                  </a:lnTo>
                  <a:cubicBezTo>
                    <a:pt x="527" y="246"/>
                    <a:pt x="638" y="246"/>
                    <a:pt x="740" y="170"/>
                  </a:cubicBezTo>
                  <a:cubicBezTo>
                    <a:pt x="782" y="170"/>
                    <a:pt x="782" y="68"/>
                    <a:pt x="740" y="34"/>
                  </a:cubicBezTo>
                  <a:cubicBezTo>
                    <a:pt x="638" y="0"/>
                    <a:pt x="527" y="0"/>
                    <a:pt x="4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73478" y="2766712"/>
              <a:ext cx="30063" cy="12141"/>
            </a:xfrm>
            <a:custGeom>
              <a:avLst/>
              <a:gdLst/>
              <a:ahLst/>
              <a:cxnLst/>
              <a:rect l="l" t="t" r="r" b="b"/>
              <a:pathLst>
                <a:path w="884" h="357" extrusionOk="0">
                  <a:moveTo>
                    <a:pt x="102" y="0"/>
                  </a:moveTo>
                  <a:cubicBezTo>
                    <a:pt x="0" y="0"/>
                    <a:pt x="0" y="144"/>
                    <a:pt x="68" y="178"/>
                  </a:cubicBezTo>
                  <a:cubicBezTo>
                    <a:pt x="212" y="212"/>
                    <a:pt x="348" y="289"/>
                    <a:pt x="493" y="323"/>
                  </a:cubicBezTo>
                  <a:cubicBezTo>
                    <a:pt x="561" y="323"/>
                    <a:pt x="637" y="357"/>
                    <a:pt x="705" y="357"/>
                  </a:cubicBezTo>
                  <a:cubicBezTo>
                    <a:pt x="739" y="357"/>
                    <a:pt x="816" y="357"/>
                    <a:pt x="850" y="323"/>
                  </a:cubicBezTo>
                  <a:cubicBezTo>
                    <a:pt x="884" y="289"/>
                    <a:pt x="884" y="246"/>
                    <a:pt x="850" y="212"/>
                  </a:cubicBezTo>
                  <a:cubicBezTo>
                    <a:pt x="773" y="110"/>
                    <a:pt x="637" y="76"/>
                    <a:pt x="527" y="76"/>
                  </a:cubicBezTo>
                  <a:cubicBezTo>
                    <a:pt x="391" y="34"/>
                    <a:pt x="246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65078" y="2746172"/>
              <a:ext cx="36150" cy="11018"/>
            </a:xfrm>
            <a:custGeom>
              <a:avLst/>
              <a:gdLst/>
              <a:ahLst/>
              <a:cxnLst/>
              <a:rect l="l" t="t" r="r" b="b"/>
              <a:pathLst>
                <a:path w="1063" h="324" extrusionOk="0">
                  <a:moveTo>
                    <a:pt x="561" y="1"/>
                  </a:moveTo>
                  <a:cubicBezTo>
                    <a:pt x="425" y="1"/>
                    <a:pt x="247" y="43"/>
                    <a:pt x="137" y="43"/>
                  </a:cubicBezTo>
                  <a:cubicBezTo>
                    <a:pt x="1" y="77"/>
                    <a:pt x="1" y="256"/>
                    <a:pt x="137" y="256"/>
                  </a:cubicBezTo>
                  <a:cubicBezTo>
                    <a:pt x="281" y="290"/>
                    <a:pt x="459" y="290"/>
                    <a:pt x="638" y="324"/>
                  </a:cubicBezTo>
                  <a:lnTo>
                    <a:pt x="850" y="324"/>
                  </a:lnTo>
                  <a:cubicBezTo>
                    <a:pt x="918" y="324"/>
                    <a:pt x="952" y="324"/>
                    <a:pt x="1020" y="290"/>
                  </a:cubicBezTo>
                  <a:cubicBezTo>
                    <a:pt x="1063" y="290"/>
                    <a:pt x="1063" y="179"/>
                    <a:pt x="1020" y="145"/>
                  </a:cubicBezTo>
                  <a:cubicBezTo>
                    <a:pt x="918" y="43"/>
                    <a:pt x="740" y="1"/>
                    <a:pt x="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381966" y="2873870"/>
              <a:ext cx="32681" cy="12175"/>
            </a:xfrm>
            <a:custGeom>
              <a:avLst/>
              <a:gdLst/>
              <a:ahLst/>
              <a:cxnLst/>
              <a:rect l="l" t="t" r="r" b="b"/>
              <a:pathLst>
                <a:path w="961" h="358" extrusionOk="0">
                  <a:moveTo>
                    <a:pt x="604" y="35"/>
                  </a:moveTo>
                  <a:lnTo>
                    <a:pt x="145" y="35"/>
                  </a:lnTo>
                  <a:cubicBezTo>
                    <a:pt x="43" y="69"/>
                    <a:pt x="1" y="213"/>
                    <a:pt x="111" y="213"/>
                  </a:cubicBezTo>
                  <a:cubicBezTo>
                    <a:pt x="256" y="281"/>
                    <a:pt x="391" y="323"/>
                    <a:pt x="570" y="323"/>
                  </a:cubicBezTo>
                  <a:cubicBezTo>
                    <a:pt x="638" y="357"/>
                    <a:pt x="680" y="357"/>
                    <a:pt x="748" y="357"/>
                  </a:cubicBezTo>
                  <a:cubicBezTo>
                    <a:pt x="816" y="357"/>
                    <a:pt x="893" y="357"/>
                    <a:pt x="927" y="281"/>
                  </a:cubicBezTo>
                  <a:cubicBezTo>
                    <a:pt x="961" y="247"/>
                    <a:pt x="961" y="179"/>
                    <a:pt x="961" y="145"/>
                  </a:cubicBezTo>
                  <a:cubicBezTo>
                    <a:pt x="850" y="1"/>
                    <a:pt x="748" y="35"/>
                    <a:pt x="604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383428" y="2909986"/>
              <a:ext cx="30063" cy="11018"/>
            </a:xfrm>
            <a:custGeom>
              <a:avLst/>
              <a:gdLst/>
              <a:ahLst/>
              <a:cxnLst/>
              <a:rect l="l" t="t" r="r" b="b"/>
              <a:pathLst>
                <a:path w="884" h="324" extrusionOk="0">
                  <a:moveTo>
                    <a:pt x="315" y="0"/>
                  </a:moveTo>
                  <a:lnTo>
                    <a:pt x="170" y="0"/>
                  </a:lnTo>
                  <a:cubicBezTo>
                    <a:pt x="34" y="0"/>
                    <a:pt x="0" y="213"/>
                    <a:pt x="136" y="247"/>
                  </a:cubicBezTo>
                  <a:cubicBezTo>
                    <a:pt x="281" y="281"/>
                    <a:pt x="382" y="281"/>
                    <a:pt x="527" y="323"/>
                  </a:cubicBezTo>
                  <a:lnTo>
                    <a:pt x="637" y="323"/>
                  </a:lnTo>
                  <a:cubicBezTo>
                    <a:pt x="705" y="323"/>
                    <a:pt x="773" y="281"/>
                    <a:pt x="850" y="247"/>
                  </a:cubicBezTo>
                  <a:cubicBezTo>
                    <a:pt x="850" y="213"/>
                    <a:pt x="884" y="179"/>
                    <a:pt x="850" y="145"/>
                  </a:cubicBezTo>
                  <a:cubicBezTo>
                    <a:pt x="773" y="34"/>
                    <a:pt x="671" y="0"/>
                    <a:pt x="5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334015" y="2916039"/>
              <a:ext cx="25166" cy="8434"/>
            </a:xfrm>
            <a:custGeom>
              <a:avLst/>
              <a:gdLst/>
              <a:ahLst/>
              <a:cxnLst/>
              <a:rect l="l" t="t" r="r" b="b"/>
              <a:pathLst>
                <a:path w="740" h="248" extrusionOk="0">
                  <a:moveTo>
                    <a:pt x="425" y="1"/>
                  </a:moveTo>
                  <a:cubicBezTo>
                    <a:pt x="315" y="1"/>
                    <a:pt x="213" y="1"/>
                    <a:pt x="103" y="35"/>
                  </a:cubicBezTo>
                  <a:cubicBezTo>
                    <a:pt x="1" y="35"/>
                    <a:pt x="1" y="213"/>
                    <a:pt x="103" y="213"/>
                  </a:cubicBezTo>
                  <a:cubicBezTo>
                    <a:pt x="213" y="213"/>
                    <a:pt x="315" y="247"/>
                    <a:pt x="425" y="247"/>
                  </a:cubicBezTo>
                  <a:cubicBezTo>
                    <a:pt x="527" y="247"/>
                    <a:pt x="604" y="213"/>
                    <a:pt x="672" y="179"/>
                  </a:cubicBezTo>
                  <a:cubicBezTo>
                    <a:pt x="740" y="145"/>
                    <a:pt x="740" y="69"/>
                    <a:pt x="672" y="69"/>
                  </a:cubicBezTo>
                  <a:cubicBezTo>
                    <a:pt x="604" y="1"/>
                    <a:pt x="527" y="1"/>
                    <a:pt x="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321875" y="2865504"/>
              <a:ext cx="30097" cy="10712"/>
            </a:xfrm>
            <a:custGeom>
              <a:avLst/>
              <a:gdLst/>
              <a:ahLst/>
              <a:cxnLst/>
              <a:rect l="l" t="t" r="r" b="b"/>
              <a:pathLst>
                <a:path w="885" h="315" extrusionOk="0">
                  <a:moveTo>
                    <a:pt x="460" y="0"/>
                  </a:moveTo>
                  <a:cubicBezTo>
                    <a:pt x="358" y="0"/>
                    <a:pt x="247" y="34"/>
                    <a:pt x="145" y="34"/>
                  </a:cubicBezTo>
                  <a:cubicBezTo>
                    <a:pt x="1" y="34"/>
                    <a:pt x="1" y="247"/>
                    <a:pt x="145" y="247"/>
                  </a:cubicBezTo>
                  <a:cubicBezTo>
                    <a:pt x="281" y="281"/>
                    <a:pt x="392" y="315"/>
                    <a:pt x="536" y="315"/>
                  </a:cubicBezTo>
                  <a:lnTo>
                    <a:pt x="536" y="315"/>
                  </a:lnTo>
                  <a:cubicBezTo>
                    <a:pt x="638" y="315"/>
                    <a:pt x="748" y="281"/>
                    <a:pt x="816" y="247"/>
                  </a:cubicBezTo>
                  <a:cubicBezTo>
                    <a:pt x="850" y="213"/>
                    <a:pt x="884" y="145"/>
                    <a:pt x="816" y="102"/>
                  </a:cubicBezTo>
                  <a:cubicBezTo>
                    <a:pt x="706" y="34"/>
                    <a:pt x="570" y="0"/>
                    <a:pt x="4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282324" y="2840066"/>
              <a:ext cx="19078" cy="9862"/>
            </a:xfrm>
            <a:custGeom>
              <a:avLst/>
              <a:gdLst/>
              <a:ahLst/>
              <a:cxnLst/>
              <a:rect l="l" t="t" r="r" b="b"/>
              <a:pathLst>
                <a:path w="561" h="290" extrusionOk="0">
                  <a:moveTo>
                    <a:pt x="314" y="1"/>
                  </a:moveTo>
                  <a:cubicBezTo>
                    <a:pt x="246" y="1"/>
                    <a:pt x="170" y="43"/>
                    <a:pt x="102" y="77"/>
                  </a:cubicBezTo>
                  <a:cubicBezTo>
                    <a:pt x="0" y="145"/>
                    <a:pt x="68" y="290"/>
                    <a:pt x="170" y="290"/>
                  </a:cubicBezTo>
                  <a:cubicBezTo>
                    <a:pt x="212" y="290"/>
                    <a:pt x="212" y="290"/>
                    <a:pt x="246" y="256"/>
                  </a:cubicBezTo>
                  <a:lnTo>
                    <a:pt x="280" y="256"/>
                  </a:lnTo>
                  <a:cubicBezTo>
                    <a:pt x="348" y="256"/>
                    <a:pt x="382" y="290"/>
                    <a:pt x="459" y="290"/>
                  </a:cubicBezTo>
                  <a:lnTo>
                    <a:pt x="459" y="290"/>
                  </a:lnTo>
                  <a:cubicBezTo>
                    <a:pt x="527" y="290"/>
                    <a:pt x="561" y="213"/>
                    <a:pt x="561" y="145"/>
                  </a:cubicBezTo>
                  <a:cubicBezTo>
                    <a:pt x="527" y="43"/>
                    <a:pt x="425" y="1"/>
                    <a:pt x="3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277393" y="2888323"/>
              <a:ext cx="28940" cy="12175"/>
            </a:xfrm>
            <a:custGeom>
              <a:avLst/>
              <a:gdLst/>
              <a:ahLst/>
              <a:cxnLst/>
              <a:rect l="l" t="t" r="r" b="b"/>
              <a:pathLst>
                <a:path w="851" h="358" extrusionOk="0">
                  <a:moveTo>
                    <a:pt x="145" y="0"/>
                  </a:moveTo>
                  <a:cubicBezTo>
                    <a:pt x="35" y="0"/>
                    <a:pt x="1" y="179"/>
                    <a:pt x="69" y="213"/>
                  </a:cubicBezTo>
                  <a:cubicBezTo>
                    <a:pt x="213" y="281"/>
                    <a:pt x="391" y="357"/>
                    <a:pt x="570" y="357"/>
                  </a:cubicBezTo>
                  <a:cubicBezTo>
                    <a:pt x="638" y="357"/>
                    <a:pt x="706" y="323"/>
                    <a:pt x="816" y="281"/>
                  </a:cubicBezTo>
                  <a:cubicBezTo>
                    <a:pt x="850" y="247"/>
                    <a:pt x="850" y="213"/>
                    <a:pt x="816" y="179"/>
                  </a:cubicBezTo>
                  <a:cubicBezTo>
                    <a:pt x="638" y="34"/>
                    <a:pt x="357" y="34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414613" y="2962868"/>
              <a:ext cx="28940" cy="9828"/>
            </a:xfrm>
            <a:custGeom>
              <a:avLst/>
              <a:gdLst/>
              <a:ahLst/>
              <a:cxnLst/>
              <a:rect l="l" t="t" r="r" b="b"/>
              <a:pathLst>
                <a:path w="851" h="289" extrusionOk="0">
                  <a:moveTo>
                    <a:pt x="638" y="0"/>
                  </a:moveTo>
                  <a:lnTo>
                    <a:pt x="391" y="0"/>
                  </a:lnTo>
                  <a:cubicBezTo>
                    <a:pt x="281" y="0"/>
                    <a:pt x="179" y="0"/>
                    <a:pt x="69" y="76"/>
                  </a:cubicBezTo>
                  <a:cubicBezTo>
                    <a:pt x="1" y="110"/>
                    <a:pt x="1" y="178"/>
                    <a:pt x="69" y="212"/>
                  </a:cubicBezTo>
                  <a:cubicBezTo>
                    <a:pt x="145" y="289"/>
                    <a:pt x="247" y="289"/>
                    <a:pt x="357" y="289"/>
                  </a:cubicBezTo>
                  <a:lnTo>
                    <a:pt x="425" y="289"/>
                  </a:lnTo>
                  <a:lnTo>
                    <a:pt x="493" y="289"/>
                  </a:lnTo>
                  <a:cubicBezTo>
                    <a:pt x="604" y="289"/>
                    <a:pt x="706" y="289"/>
                    <a:pt x="782" y="212"/>
                  </a:cubicBezTo>
                  <a:cubicBezTo>
                    <a:pt x="850" y="144"/>
                    <a:pt x="850" y="42"/>
                    <a:pt x="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454198" y="2925595"/>
              <a:ext cx="31525" cy="12141"/>
            </a:xfrm>
            <a:custGeom>
              <a:avLst/>
              <a:gdLst/>
              <a:ahLst/>
              <a:cxnLst/>
              <a:rect l="l" t="t" r="r" b="b"/>
              <a:pathLst>
                <a:path w="927" h="357" extrusionOk="0">
                  <a:moveTo>
                    <a:pt x="570" y="0"/>
                  </a:moveTo>
                  <a:cubicBezTo>
                    <a:pt x="425" y="0"/>
                    <a:pt x="289" y="34"/>
                    <a:pt x="145" y="34"/>
                  </a:cubicBezTo>
                  <a:cubicBezTo>
                    <a:pt x="0" y="77"/>
                    <a:pt x="0" y="289"/>
                    <a:pt x="145" y="289"/>
                  </a:cubicBezTo>
                  <a:cubicBezTo>
                    <a:pt x="289" y="323"/>
                    <a:pt x="425" y="357"/>
                    <a:pt x="604" y="357"/>
                  </a:cubicBezTo>
                  <a:cubicBezTo>
                    <a:pt x="680" y="357"/>
                    <a:pt x="782" y="323"/>
                    <a:pt x="850" y="289"/>
                  </a:cubicBezTo>
                  <a:cubicBezTo>
                    <a:pt x="926" y="213"/>
                    <a:pt x="926" y="111"/>
                    <a:pt x="850" y="77"/>
                  </a:cubicBezTo>
                  <a:cubicBezTo>
                    <a:pt x="782" y="34"/>
                    <a:pt x="680" y="0"/>
                    <a:pt x="5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474704" y="2984530"/>
              <a:ext cx="26628" cy="9828"/>
            </a:xfrm>
            <a:custGeom>
              <a:avLst/>
              <a:gdLst/>
              <a:ahLst/>
              <a:cxnLst/>
              <a:rect l="l" t="t" r="r" b="b"/>
              <a:pathLst>
                <a:path w="783" h="289" extrusionOk="0">
                  <a:moveTo>
                    <a:pt x="570" y="0"/>
                  </a:moveTo>
                  <a:lnTo>
                    <a:pt x="391" y="0"/>
                  </a:lnTo>
                  <a:cubicBezTo>
                    <a:pt x="323" y="43"/>
                    <a:pt x="213" y="43"/>
                    <a:pt x="111" y="77"/>
                  </a:cubicBezTo>
                  <a:cubicBezTo>
                    <a:pt x="1" y="77"/>
                    <a:pt x="35" y="255"/>
                    <a:pt x="145" y="255"/>
                  </a:cubicBezTo>
                  <a:cubicBezTo>
                    <a:pt x="213" y="255"/>
                    <a:pt x="323" y="289"/>
                    <a:pt x="391" y="289"/>
                  </a:cubicBezTo>
                  <a:lnTo>
                    <a:pt x="425" y="289"/>
                  </a:lnTo>
                  <a:cubicBezTo>
                    <a:pt x="536" y="289"/>
                    <a:pt x="638" y="289"/>
                    <a:pt x="714" y="212"/>
                  </a:cubicBezTo>
                  <a:cubicBezTo>
                    <a:pt x="782" y="145"/>
                    <a:pt x="748" y="77"/>
                    <a:pt x="672" y="43"/>
                  </a:cubicBezTo>
                  <a:cubicBezTo>
                    <a:pt x="638" y="0"/>
                    <a:pt x="604" y="0"/>
                    <a:pt x="5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556764" y="2982218"/>
              <a:ext cx="32375" cy="12141"/>
            </a:xfrm>
            <a:custGeom>
              <a:avLst/>
              <a:gdLst/>
              <a:ahLst/>
              <a:cxnLst/>
              <a:rect l="l" t="t" r="r" b="b"/>
              <a:pathLst>
                <a:path w="952" h="357" extrusionOk="0">
                  <a:moveTo>
                    <a:pt x="705" y="0"/>
                  </a:moveTo>
                  <a:lnTo>
                    <a:pt x="527" y="0"/>
                  </a:lnTo>
                  <a:cubicBezTo>
                    <a:pt x="382" y="34"/>
                    <a:pt x="280" y="34"/>
                    <a:pt x="136" y="111"/>
                  </a:cubicBezTo>
                  <a:cubicBezTo>
                    <a:pt x="0" y="145"/>
                    <a:pt x="34" y="357"/>
                    <a:pt x="170" y="357"/>
                  </a:cubicBezTo>
                  <a:lnTo>
                    <a:pt x="280" y="357"/>
                  </a:lnTo>
                  <a:lnTo>
                    <a:pt x="561" y="357"/>
                  </a:lnTo>
                  <a:cubicBezTo>
                    <a:pt x="671" y="323"/>
                    <a:pt x="807" y="323"/>
                    <a:pt x="884" y="213"/>
                  </a:cubicBezTo>
                  <a:cubicBezTo>
                    <a:pt x="952" y="179"/>
                    <a:pt x="952" y="68"/>
                    <a:pt x="884" y="34"/>
                  </a:cubicBezTo>
                  <a:cubicBezTo>
                    <a:pt x="807" y="0"/>
                    <a:pt x="739" y="0"/>
                    <a:pt x="7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518030" y="2952155"/>
              <a:ext cx="31525" cy="10746"/>
            </a:xfrm>
            <a:custGeom>
              <a:avLst/>
              <a:gdLst/>
              <a:ahLst/>
              <a:cxnLst/>
              <a:rect l="l" t="t" r="r" b="b"/>
              <a:pathLst>
                <a:path w="927" h="316" extrusionOk="0">
                  <a:moveTo>
                    <a:pt x="638" y="1"/>
                  </a:moveTo>
                  <a:cubicBezTo>
                    <a:pt x="460" y="1"/>
                    <a:pt x="290" y="35"/>
                    <a:pt x="111" y="69"/>
                  </a:cubicBezTo>
                  <a:cubicBezTo>
                    <a:pt x="1" y="103"/>
                    <a:pt x="1" y="315"/>
                    <a:pt x="145" y="315"/>
                  </a:cubicBezTo>
                  <a:lnTo>
                    <a:pt x="145" y="315"/>
                  </a:lnTo>
                  <a:cubicBezTo>
                    <a:pt x="392" y="281"/>
                    <a:pt x="604" y="281"/>
                    <a:pt x="850" y="179"/>
                  </a:cubicBezTo>
                  <a:cubicBezTo>
                    <a:pt x="927" y="145"/>
                    <a:pt x="927" y="35"/>
                    <a:pt x="8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4" name="Google Shape;1534;p32"/>
            <p:cNvSpPr/>
            <p:nvPr/>
          </p:nvSpPr>
          <p:spPr>
            <a:xfrm>
              <a:off x="602402" y="2964296"/>
              <a:ext cx="25166" cy="8400"/>
            </a:xfrm>
            <a:custGeom>
              <a:avLst/>
              <a:gdLst/>
              <a:ahLst/>
              <a:cxnLst/>
              <a:rect l="l" t="t" r="r" b="b"/>
              <a:pathLst>
                <a:path w="740" h="247" extrusionOk="0">
                  <a:moveTo>
                    <a:pt x="569" y="0"/>
                  </a:moveTo>
                  <a:lnTo>
                    <a:pt x="425" y="0"/>
                  </a:lnTo>
                  <a:cubicBezTo>
                    <a:pt x="315" y="34"/>
                    <a:pt x="213" y="34"/>
                    <a:pt x="102" y="34"/>
                  </a:cubicBezTo>
                  <a:cubicBezTo>
                    <a:pt x="0" y="68"/>
                    <a:pt x="34" y="247"/>
                    <a:pt x="145" y="247"/>
                  </a:cubicBezTo>
                  <a:lnTo>
                    <a:pt x="357" y="247"/>
                  </a:lnTo>
                  <a:lnTo>
                    <a:pt x="459" y="247"/>
                  </a:lnTo>
                  <a:lnTo>
                    <a:pt x="493" y="247"/>
                  </a:lnTo>
                  <a:cubicBezTo>
                    <a:pt x="603" y="247"/>
                    <a:pt x="671" y="247"/>
                    <a:pt x="705" y="136"/>
                  </a:cubicBezTo>
                  <a:cubicBezTo>
                    <a:pt x="739" y="102"/>
                    <a:pt x="739" y="68"/>
                    <a:pt x="705" y="34"/>
                  </a:cubicBezTo>
                  <a:cubicBezTo>
                    <a:pt x="671" y="0"/>
                    <a:pt x="603" y="0"/>
                    <a:pt x="5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5" name="Google Shape;1535;p32"/>
            <p:cNvSpPr/>
            <p:nvPr/>
          </p:nvSpPr>
          <p:spPr>
            <a:xfrm>
              <a:off x="633587" y="2982218"/>
              <a:ext cx="24315" cy="10984"/>
            </a:xfrm>
            <a:custGeom>
              <a:avLst/>
              <a:gdLst/>
              <a:ahLst/>
              <a:cxnLst/>
              <a:rect l="l" t="t" r="r" b="b"/>
              <a:pathLst>
                <a:path w="715" h="323" extrusionOk="0">
                  <a:moveTo>
                    <a:pt x="425" y="0"/>
                  </a:moveTo>
                  <a:lnTo>
                    <a:pt x="425" y="0"/>
                  </a:lnTo>
                  <a:cubicBezTo>
                    <a:pt x="324" y="0"/>
                    <a:pt x="213" y="34"/>
                    <a:pt x="145" y="68"/>
                  </a:cubicBezTo>
                  <a:cubicBezTo>
                    <a:pt x="1" y="111"/>
                    <a:pt x="35" y="323"/>
                    <a:pt x="179" y="323"/>
                  </a:cubicBezTo>
                  <a:lnTo>
                    <a:pt x="213" y="323"/>
                  </a:lnTo>
                  <a:cubicBezTo>
                    <a:pt x="290" y="280"/>
                    <a:pt x="392" y="280"/>
                    <a:pt x="502" y="247"/>
                  </a:cubicBezTo>
                  <a:cubicBezTo>
                    <a:pt x="536" y="213"/>
                    <a:pt x="570" y="179"/>
                    <a:pt x="604" y="179"/>
                  </a:cubicBezTo>
                  <a:cubicBezTo>
                    <a:pt x="638" y="145"/>
                    <a:pt x="672" y="111"/>
                    <a:pt x="714" y="111"/>
                  </a:cubicBezTo>
                  <a:cubicBezTo>
                    <a:pt x="714" y="68"/>
                    <a:pt x="714" y="0"/>
                    <a:pt x="672" y="0"/>
                  </a:cubicBezTo>
                  <a:lnTo>
                    <a:pt x="570" y="0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685313" y="2981062"/>
              <a:ext cx="14487" cy="4931"/>
            </a:xfrm>
            <a:custGeom>
              <a:avLst/>
              <a:gdLst/>
              <a:ahLst/>
              <a:cxnLst/>
              <a:rect l="l" t="t" r="r" b="b"/>
              <a:pathLst>
                <a:path w="426" h="145" extrusionOk="0">
                  <a:moveTo>
                    <a:pt x="111" y="0"/>
                  </a:moveTo>
                  <a:cubicBezTo>
                    <a:pt x="0" y="0"/>
                    <a:pt x="43" y="145"/>
                    <a:pt x="111" y="145"/>
                  </a:cubicBezTo>
                  <a:lnTo>
                    <a:pt x="179" y="145"/>
                  </a:lnTo>
                  <a:cubicBezTo>
                    <a:pt x="255" y="145"/>
                    <a:pt x="357" y="145"/>
                    <a:pt x="391" y="68"/>
                  </a:cubicBezTo>
                  <a:cubicBezTo>
                    <a:pt x="425" y="34"/>
                    <a:pt x="425" y="0"/>
                    <a:pt x="391" y="0"/>
                  </a:cubicBezTo>
                  <a:lnTo>
                    <a:pt x="289" y="0"/>
                  </a:lnTo>
                  <a:lnTo>
                    <a:pt x="179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711873" y="3247102"/>
              <a:ext cx="44550" cy="21731"/>
            </a:xfrm>
            <a:custGeom>
              <a:avLst/>
              <a:gdLst/>
              <a:ahLst/>
              <a:cxnLst/>
              <a:rect l="l" t="t" r="r" b="b"/>
              <a:pathLst>
                <a:path w="1310" h="639" extrusionOk="0">
                  <a:moveTo>
                    <a:pt x="1063" y="1"/>
                  </a:moveTo>
                  <a:lnTo>
                    <a:pt x="1029" y="35"/>
                  </a:lnTo>
                  <a:cubicBezTo>
                    <a:pt x="850" y="35"/>
                    <a:pt x="706" y="103"/>
                    <a:pt x="536" y="179"/>
                  </a:cubicBezTo>
                  <a:cubicBezTo>
                    <a:pt x="392" y="247"/>
                    <a:pt x="213" y="281"/>
                    <a:pt x="111" y="392"/>
                  </a:cubicBezTo>
                  <a:cubicBezTo>
                    <a:pt x="1" y="494"/>
                    <a:pt x="69" y="638"/>
                    <a:pt x="179" y="638"/>
                  </a:cubicBezTo>
                  <a:lnTo>
                    <a:pt x="213" y="638"/>
                  </a:lnTo>
                  <a:cubicBezTo>
                    <a:pt x="358" y="638"/>
                    <a:pt x="536" y="562"/>
                    <a:pt x="672" y="528"/>
                  </a:cubicBezTo>
                  <a:cubicBezTo>
                    <a:pt x="850" y="460"/>
                    <a:pt x="995" y="392"/>
                    <a:pt x="1173" y="315"/>
                  </a:cubicBezTo>
                  <a:cubicBezTo>
                    <a:pt x="1309" y="213"/>
                    <a:pt x="1241" y="1"/>
                    <a:pt x="10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687897" y="3299984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561" y="0"/>
                  </a:moveTo>
                  <a:lnTo>
                    <a:pt x="527" y="34"/>
                  </a:lnTo>
                  <a:cubicBezTo>
                    <a:pt x="460" y="34"/>
                    <a:pt x="315" y="68"/>
                    <a:pt x="247" y="145"/>
                  </a:cubicBezTo>
                  <a:cubicBezTo>
                    <a:pt x="179" y="179"/>
                    <a:pt x="103" y="247"/>
                    <a:pt x="35" y="323"/>
                  </a:cubicBezTo>
                  <a:cubicBezTo>
                    <a:pt x="1" y="391"/>
                    <a:pt x="35" y="425"/>
                    <a:pt x="103" y="425"/>
                  </a:cubicBezTo>
                  <a:lnTo>
                    <a:pt x="137" y="425"/>
                  </a:lnTo>
                  <a:cubicBezTo>
                    <a:pt x="213" y="425"/>
                    <a:pt x="315" y="425"/>
                    <a:pt x="392" y="391"/>
                  </a:cubicBezTo>
                  <a:cubicBezTo>
                    <a:pt x="460" y="357"/>
                    <a:pt x="561" y="323"/>
                    <a:pt x="638" y="247"/>
                  </a:cubicBezTo>
                  <a:cubicBezTo>
                    <a:pt x="740" y="179"/>
                    <a:pt x="706" y="0"/>
                    <a:pt x="5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741935" y="3276009"/>
              <a:ext cx="38735" cy="17956"/>
            </a:xfrm>
            <a:custGeom>
              <a:avLst/>
              <a:gdLst/>
              <a:ahLst/>
              <a:cxnLst/>
              <a:rect l="l" t="t" r="r" b="b"/>
              <a:pathLst>
                <a:path w="1139" h="528" extrusionOk="0">
                  <a:moveTo>
                    <a:pt x="960" y="0"/>
                  </a:moveTo>
                  <a:lnTo>
                    <a:pt x="926" y="0"/>
                  </a:lnTo>
                  <a:cubicBezTo>
                    <a:pt x="637" y="102"/>
                    <a:pt x="323" y="179"/>
                    <a:pt x="111" y="349"/>
                  </a:cubicBezTo>
                  <a:cubicBezTo>
                    <a:pt x="0" y="391"/>
                    <a:pt x="34" y="527"/>
                    <a:pt x="145" y="527"/>
                  </a:cubicBezTo>
                  <a:lnTo>
                    <a:pt x="213" y="527"/>
                  </a:lnTo>
                  <a:cubicBezTo>
                    <a:pt x="502" y="527"/>
                    <a:pt x="782" y="391"/>
                    <a:pt x="1028" y="247"/>
                  </a:cubicBezTo>
                  <a:cubicBezTo>
                    <a:pt x="1139" y="213"/>
                    <a:pt x="1096" y="0"/>
                    <a:pt x="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0" name="Google Shape;1540;p32"/>
            <p:cNvSpPr/>
            <p:nvPr/>
          </p:nvSpPr>
          <p:spPr>
            <a:xfrm>
              <a:off x="659025" y="3272234"/>
              <a:ext cx="24009" cy="9862"/>
            </a:xfrm>
            <a:custGeom>
              <a:avLst/>
              <a:gdLst/>
              <a:ahLst/>
              <a:cxnLst/>
              <a:rect l="l" t="t" r="r" b="b"/>
              <a:pathLst>
                <a:path w="706" h="290" extrusionOk="0">
                  <a:moveTo>
                    <a:pt x="527" y="1"/>
                  </a:moveTo>
                  <a:lnTo>
                    <a:pt x="493" y="1"/>
                  </a:lnTo>
                  <a:cubicBezTo>
                    <a:pt x="349" y="35"/>
                    <a:pt x="179" y="77"/>
                    <a:pt x="34" y="179"/>
                  </a:cubicBezTo>
                  <a:cubicBezTo>
                    <a:pt x="0" y="213"/>
                    <a:pt x="34" y="290"/>
                    <a:pt x="68" y="290"/>
                  </a:cubicBezTo>
                  <a:lnTo>
                    <a:pt x="179" y="290"/>
                  </a:lnTo>
                  <a:cubicBezTo>
                    <a:pt x="315" y="290"/>
                    <a:pt x="425" y="247"/>
                    <a:pt x="561" y="213"/>
                  </a:cubicBezTo>
                  <a:cubicBezTo>
                    <a:pt x="705" y="179"/>
                    <a:pt x="637" y="1"/>
                    <a:pt x="5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1" name="Google Shape;1541;p32"/>
            <p:cNvSpPr/>
            <p:nvPr/>
          </p:nvSpPr>
          <p:spPr>
            <a:xfrm>
              <a:off x="576965" y="3358919"/>
              <a:ext cx="31525" cy="14487"/>
            </a:xfrm>
            <a:custGeom>
              <a:avLst/>
              <a:gdLst/>
              <a:ahLst/>
              <a:cxnLst/>
              <a:rect l="l" t="t" r="r" b="b"/>
              <a:pathLst>
                <a:path w="927" h="426" extrusionOk="0">
                  <a:moveTo>
                    <a:pt x="782" y="0"/>
                  </a:moveTo>
                  <a:lnTo>
                    <a:pt x="748" y="0"/>
                  </a:lnTo>
                  <a:cubicBezTo>
                    <a:pt x="604" y="34"/>
                    <a:pt x="502" y="77"/>
                    <a:pt x="392" y="111"/>
                  </a:cubicBezTo>
                  <a:cubicBezTo>
                    <a:pt x="256" y="145"/>
                    <a:pt x="179" y="213"/>
                    <a:pt x="43" y="289"/>
                  </a:cubicBezTo>
                  <a:cubicBezTo>
                    <a:pt x="1" y="323"/>
                    <a:pt x="1" y="425"/>
                    <a:pt x="77" y="425"/>
                  </a:cubicBezTo>
                  <a:lnTo>
                    <a:pt x="111" y="425"/>
                  </a:lnTo>
                  <a:cubicBezTo>
                    <a:pt x="213" y="425"/>
                    <a:pt x="324" y="425"/>
                    <a:pt x="468" y="391"/>
                  </a:cubicBezTo>
                  <a:cubicBezTo>
                    <a:pt x="570" y="323"/>
                    <a:pt x="680" y="289"/>
                    <a:pt x="816" y="213"/>
                  </a:cubicBezTo>
                  <a:cubicBezTo>
                    <a:pt x="927" y="179"/>
                    <a:pt x="893" y="0"/>
                    <a:pt x="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546936" y="3326578"/>
              <a:ext cx="36150" cy="15609"/>
            </a:xfrm>
            <a:custGeom>
              <a:avLst/>
              <a:gdLst/>
              <a:ahLst/>
              <a:cxnLst/>
              <a:rect l="l" t="t" r="r" b="b"/>
              <a:pathLst>
                <a:path w="1063" h="459" extrusionOk="0">
                  <a:moveTo>
                    <a:pt x="884" y="0"/>
                  </a:moveTo>
                  <a:lnTo>
                    <a:pt x="850" y="0"/>
                  </a:lnTo>
                  <a:cubicBezTo>
                    <a:pt x="714" y="34"/>
                    <a:pt x="569" y="34"/>
                    <a:pt x="459" y="68"/>
                  </a:cubicBezTo>
                  <a:cubicBezTo>
                    <a:pt x="323" y="102"/>
                    <a:pt x="179" y="102"/>
                    <a:pt x="77" y="212"/>
                  </a:cubicBezTo>
                  <a:cubicBezTo>
                    <a:pt x="0" y="280"/>
                    <a:pt x="34" y="425"/>
                    <a:pt x="145" y="459"/>
                  </a:cubicBezTo>
                  <a:lnTo>
                    <a:pt x="213" y="459"/>
                  </a:lnTo>
                  <a:cubicBezTo>
                    <a:pt x="323" y="459"/>
                    <a:pt x="425" y="425"/>
                    <a:pt x="535" y="391"/>
                  </a:cubicBezTo>
                  <a:cubicBezTo>
                    <a:pt x="671" y="348"/>
                    <a:pt x="782" y="280"/>
                    <a:pt x="926" y="246"/>
                  </a:cubicBezTo>
                  <a:cubicBezTo>
                    <a:pt x="1062" y="212"/>
                    <a:pt x="1028" y="0"/>
                    <a:pt x="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544624" y="3289305"/>
              <a:ext cx="16800" cy="10712"/>
            </a:xfrm>
            <a:custGeom>
              <a:avLst/>
              <a:gdLst/>
              <a:ahLst/>
              <a:cxnLst/>
              <a:rect l="l" t="t" r="r" b="b"/>
              <a:pathLst>
                <a:path w="494" h="315" extrusionOk="0">
                  <a:moveTo>
                    <a:pt x="391" y="0"/>
                  </a:moveTo>
                  <a:lnTo>
                    <a:pt x="391" y="0"/>
                  </a:lnTo>
                  <a:cubicBezTo>
                    <a:pt x="247" y="0"/>
                    <a:pt x="68" y="0"/>
                    <a:pt x="0" y="102"/>
                  </a:cubicBezTo>
                  <a:cubicBezTo>
                    <a:pt x="0" y="170"/>
                    <a:pt x="0" y="213"/>
                    <a:pt x="34" y="247"/>
                  </a:cubicBezTo>
                  <a:cubicBezTo>
                    <a:pt x="68" y="281"/>
                    <a:pt x="102" y="314"/>
                    <a:pt x="179" y="314"/>
                  </a:cubicBezTo>
                  <a:cubicBezTo>
                    <a:pt x="247" y="314"/>
                    <a:pt x="315" y="281"/>
                    <a:pt x="391" y="281"/>
                  </a:cubicBezTo>
                  <a:cubicBezTo>
                    <a:pt x="459" y="281"/>
                    <a:pt x="493" y="213"/>
                    <a:pt x="493" y="136"/>
                  </a:cubicBezTo>
                  <a:cubicBezTo>
                    <a:pt x="493" y="68"/>
                    <a:pt x="459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616856" y="3103829"/>
              <a:ext cx="28906" cy="13331"/>
            </a:xfrm>
            <a:custGeom>
              <a:avLst/>
              <a:gdLst/>
              <a:ahLst/>
              <a:cxnLst/>
              <a:rect l="l" t="t" r="r" b="b"/>
              <a:pathLst>
                <a:path w="850" h="392" extrusionOk="0">
                  <a:moveTo>
                    <a:pt x="671" y="0"/>
                  </a:moveTo>
                  <a:lnTo>
                    <a:pt x="671" y="0"/>
                  </a:lnTo>
                  <a:cubicBezTo>
                    <a:pt x="493" y="34"/>
                    <a:pt x="280" y="34"/>
                    <a:pt x="102" y="68"/>
                  </a:cubicBezTo>
                  <a:cubicBezTo>
                    <a:pt x="68" y="68"/>
                    <a:pt x="0" y="145"/>
                    <a:pt x="0" y="179"/>
                  </a:cubicBezTo>
                  <a:cubicBezTo>
                    <a:pt x="0" y="213"/>
                    <a:pt x="0" y="247"/>
                    <a:pt x="34" y="315"/>
                  </a:cubicBezTo>
                  <a:cubicBezTo>
                    <a:pt x="34" y="357"/>
                    <a:pt x="102" y="391"/>
                    <a:pt x="144" y="391"/>
                  </a:cubicBezTo>
                  <a:lnTo>
                    <a:pt x="212" y="391"/>
                  </a:lnTo>
                  <a:cubicBezTo>
                    <a:pt x="391" y="315"/>
                    <a:pt x="569" y="281"/>
                    <a:pt x="739" y="213"/>
                  </a:cubicBezTo>
                  <a:cubicBezTo>
                    <a:pt x="850" y="179"/>
                    <a:pt x="816" y="0"/>
                    <a:pt x="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609612" y="3078391"/>
              <a:ext cx="31253" cy="11018"/>
            </a:xfrm>
            <a:custGeom>
              <a:avLst/>
              <a:gdLst/>
              <a:ahLst/>
              <a:cxnLst/>
              <a:rect l="l" t="t" r="r" b="b"/>
              <a:pathLst>
                <a:path w="919" h="324" extrusionOk="0">
                  <a:moveTo>
                    <a:pt x="570" y="1"/>
                  </a:moveTo>
                  <a:cubicBezTo>
                    <a:pt x="391" y="1"/>
                    <a:pt x="179" y="43"/>
                    <a:pt x="35" y="179"/>
                  </a:cubicBezTo>
                  <a:cubicBezTo>
                    <a:pt x="1" y="213"/>
                    <a:pt x="35" y="324"/>
                    <a:pt x="103" y="324"/>
                  </a:cubicBezTo>
                  <a:lnTo>
                    <a:pt x="145" y="324"/>
                  </a:lnTo>
                  <a:cubicBezTo>
                    <a:pt x="247" y="324"/>
                    <a:pt x="357" y="290"/>
                    <a:pt x="459" y="256"/>
                  </a:cubicBezTo>
                  <a:cubicBezTo>
                    <a:pt x="570" y="213"/>
                    <a:pt x="706" y="179"/>
                    <a:pt x="816" y="179"/>
                  </a:cubicBezTo>
                  <a:cubicBezTo>
                    <a:pt x="918" y="179"/>
                    <a:pt x="918" y="43"/>
                    <a:pt x="8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6" name="Google Shape;1546;p32"/>
            <p:cNvSpPr/>
            <p:nvPr/>
          </p:nvSpPr>
          <p:spPr>
            <a:xfrm>
              <a:off x="680688" y="3062816"/>
              <a:ext cx="25166" cy="13297"/>
            </a:xfrm>
            <a:custGeom>
              <a:avLst/>
              <a:gdLst/>
              <a:ahLst/>
              <a:cxnLst/>
              <a:rect l="l" t="t" r="r" b="b"/>
              <a:pathLst>
                <a:path w="740" h="391" extrusionOk="0">
                  <a:moveTo>
                    <a:pt x="561" y="0"/>
                  </a:moveTo>
                  <a:cubicBezTo>
                    <a:pt x="493" y="0"/>
                    <a:pt x="391" y="34"/>
                    <a:pt x="315" y="34"/>
                  </a:cubicBezTo>
                  <a:cubicBezTo>
                    <a:pt x="213" y="34"/>
                    <a:pt x="68" y="77"/>
                    <a:pt x="34" y="179"/>
                  </a:cubicBezTo>
                  <a:cubicBezTo>
                    <a:pt x="0" y="247"/>
                    <a:pt x="34" y="323"/>
                    <a:pt x="102" y="357"/>
                  </a:cubicBezTo>
                  <a:cubicBezTo>
                    <a:pt x="136" y="391"/>
                    <a:pt x="136" y="391"/>
                    <a:pt x="179" y="391"/>
                  </a:cubicBezTo>
                  <a:cubicBezTo>
                    <a:pt x="247" y="391"/>
                    <a:pt x="315" y="323"/>
                    <a:pt x="391" y="323"/>
                  </a:cubicBezTo>
                  <a:cubicBezTo>
                    <a:pt x="459" y="289"/>
                    <a:pt x="561" y="247"/>
                    <a:pt x="638" y="213"/>
                  </a:cubicBezTo>
                  <a:cubicBezTo>
                    <a:pt x="739" y="179"/>
                    <a:pt x="739" y="34"/>
                    <a:pt x="6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7" name="Google Shape;1547;p32"/>
            <p:cNvSpPr/>
            <p:nvPr/>
          </p:nvSpPr>
          <p:spPr>
            <a:xfrm>
              <a:off x="554146" y="3154398"/>
              <a:ext cx="36150" cy="19384"/>
            </a:xfrm>
            <a:custGeom>
              <a:avLst/>
              <a:gdLst/>
              <a:ahLst/>
              <a:cxnLst/>
              <a:rect l="l" t="t" r="r" b="b"/>
              <a:pathLst>
                <a:path w="1063" h="570" extrusionOk="0">
                  <a:moveTo>
                    <a:pt x="884" y="0"/>
                  </a:moveTo>
                  <a:lnTo>
                    <a:pt x="850" y="34"/>
                  </a:lnTo>
                  <a:cubicBezTo>
                    <a:pt x="714" y="102"/>
                    <a:pt x="570" y="145"/>
                    <a:pt x="425" y="178"/>
                  </a:cubicBezTo>
                  <a:cubicBezTo>
                    <a:pt x="289" y="212"/>
                    <a:pt x="145" y="246"/>
                    <a:pt x="77" y="357"/>
                  </a:cubicBezTo>
                  <a:cubicBezTo>
                    <a:pt x="1" y="391"/>
                    <a:pt x="35" y="527"/>
                    <a:pt x="111" y="569"/>
                  </a:cubicBezTo>
                  <a:lnTo>
                    <a:pt x="179" y="569"/>
                  </a:lnTo>
                  <a:cubicBezTo>
                    <a:pt x="459" y="569"/>
                    <a:pt x="748" y="357"/>
                    <a:pt x="961" y="212"/>
                  </a:cubicBezTo>
                  <a:cubicBezTo>
                    <a:pt x="1063" y="145"/>
                    <a:pt x="995" y="0"/>
                    <a:pt x="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514561" y="3130422"/>
              <a:ext cx="28940" cy="11869"/>
            </a:xfrm>
            <a:custGeom>
              <a:avLst/>
              <a:gdLst/>
              <a:ahLst/>
              <a:cxnLst/>
              <a:rect l="l" t="t" r="r" b="b"/>
              <a:pathLst>
                <a:path w="851" h="349" extrusionOk="0">
                  <a:moveTo>
                    <a:pt x="672" y="0"/>
                  </a:moveTo>
                  <a:lnTo>
                    <a:pt x="672" y="0"/>
                  </a:lnTo>
                  <a:cubicBezTo>
                    <a:pt x="460" y="68"/>
                    <a:pt x="213" y="34"/>
                    <a:pt x="69" y="170"/>
                  </a:cubicBezTo>
                  <a:cubicBezTo>
                    <a:pt x="1" y="246"/>
                    <a:pt x="35" y="314"/>
                    <a:pt x="103" y="348"/>
                  </a:cubicBezTo>
                  <a:lnTo>
                    <a:pt x="213" y="348"/>
                  </a:lnTo>
                  <a:cubicBezTo>
                    <a:pt x="392" y="348"/>
                    <a:pt x="562" y="280"/>
                    <a:pt x="706" y="212"/>
                  </a:cubicBezTo>
                  <a:cubicBezTo>
                    <a:pt x="850" y="170"/>
                    <a:pt x="816" y="0"/>
                    <a:pt x="6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515717" y="3095463"/>
              <a:ext cx="26628" cy="10712"/>
            </a:xfrm>
            <a:custGeom>
              <a:avLst/>
              <a:gdLst/>
              <a:ahLst/>
              <a:cxnLst/>
              <a:rect l="l" t="t" r="r" b="b"/>
              <a:pathLst>
                <a:path w="783" h="315" extrusionOk="0">
                  <a:moveTo>
                    <a:pt x="460" y="0"/>
                  </a:moveTo>
                  <a:cubicBezTo>
                    <a:pt x="281" y="0"/>
                    <a:pt x="69" y="34"/>
                    <a:pt x="35" y="179"/>
                  </a:cubicBezTo>
                  <a:cubicBezTo>
                    <a:pt x="1" y="246"/>
                    <a:pt x="35" y="314"/>
                    <a:pt x="103" y="314"/>
                  </a:cubicBezTo>
                  <a:lnTo>
                    <a:pt x="179" y="314"/>
                  </a:lnTo>
                  <a:cubicBezTo>
                    <a:pt x="315" y="314"/>
                    <a:pt x="494" y="213"/>
                    <a:pt x="638" y="213"/>
                  </a:cubicBezTo>
                  <a:cubicBezTo>
                    <a:pt x="782" y="179"/>
                    <a:pt x="782" y="0"/>
                    <a:pt x="6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562546" y="3117126"/>
              <a:ext cx="24281" cy="11869"/>
            </a:xfrm>
            <a:custGeom>
              <a:avLst/>
              <a:gdLst/>
              <a:ahLst/>
              <a:cxnLst/>
              <a:rect l="l" t="t" r="r" b="b"/>
              <a:pathLst>
                <a:path w="714" h="349" extrusionOk="0">
                  <a:moveTo>
                    <a:pt x="569" y="0"/>
                  </a:moveTo>
                  <a:cubicBezTo>
                    <a:pt x="535" y="0"/>
                    <a:pt x="535" y="0"/>
                    <a:pt x="535" y="34"/>
                  </a:cubicBezTo>
                  <a:cubicBezTo>
                    <a:pt x="391" y="68"/>
                    <a:pt x="255" y="136"/>
                    <a:pt x="110" y="179"/>
                  </a:cubicBezTo>
                  <a:cubicBezTo>
                    <a:pt x="0" y="213"/>
                    <a:pt x="42" y="349"/>
                    <a:pt x="110" y="349"/>
                  </a:cubicBezTo>
                  <a:lnTo>
                    <a:pt x="110" y="349"/>
                  </a:lnTo>
                  <a:cubicBezTo>
                    <a:pt x="212" y="349"/>
                    <a:pt x="289" y="315"/>
                    <a:pt x="357" y="315"/>
                  </a:cubicBezTo>
                  <a:cubicBezTo>
                    <a:pt x="467" y="281"/>
                    <a:pt x="535" y="247"/>
                    <a:pt x="603" y="213"/>
                  </a:cubicBezTo>
                  <a:cubicBezTo>
                    <a:pt x="714" y="179"/>
                    <a:pt x="637" y="0"/>
                    <a:pt x="5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486845" y="3224283"/>
              <a:ext cx="37306" cy="20268"/>
            </a:xfrm>
            <a:custGeom>
              <a:avLst/>
              <a:gdLst/>
              <a:ahLst/>
              <a:cxnLst/>
              <a:rect l="l" t="t" r="r" b="b"/>
              <a:pathLst>
                <a:path w="1097" h="596" extrusionOk="0">
                  <a:moveTo>
                    <a:pt x="918" y="1"/>
                  </a:moveTo>
                  <a:lnTo>
                    <a:pt x="884" y="1"/>
                  </a:lnTo>
                  <a:cubicBezTo>
                    <a:pt x="603" y="103"/>
                    <a:pt x="213" y="171"/>
                    <a:pt x="34" y="426"/>
                  </a:cubicBezTo>
                  <a:cubicBezTo>
                    <a:pt x="0" y="528"/>
                    <a:pt x="68" y="595"/>
                    <a:pt x="145" y="595"/>
                  </a:cubicBezTo>
                  <a:lnTo>
                    <a:pt x="179" y="595"/>
                  </a:lnTo>
                  <a:cubicBezTo>
                    <a:pt x="315" y="595"/>
                    <a:pt x="459" y="528"/>
                    <a:pt x="570" y="494"/>
                  </a:cubicBezTo>
                  <a:cubicBezTo>
                    <a:pt x="705" y="426"/>
                    <a:pt x="850" y="315"/>
                    <a:pt x="994" y="247"/>
                  </a:cubicBezTo>
                  <a:cubicBezTo>
                    <a:pt x="1096" y="213"/>
                    <a:pt x="1028" y="1"/>
                    <a:pt x="9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524117" y="3243361"/>
              <a:ext cx="30063" cy="17072"/>
            </a:xfrm>
            <a:custGeom>
              <a:avLst/>
              <a:gdLst/>
              <a:ahLst/>
              <a:cxnLst/>
              <a:rect l="l" t="t" r="r" b="b"/>
              <a:pathLst>
                <a:path w="884" h="502" extrusionOk="0">
                  <a:moveTo>
                    <a:pt x="705" y="1"/>
                  </a:moveTo>
                  <a:lnTo>
                    <a:pt x="637" y="1"/>
                  </a:lnTo>
                  <a:cubicBezTo>
                    <a:pt x="569" y="34"/>
                    <a:pt x="459" y="111"/>
                    <a:pt x="357" y="145"/>
                  </a:cubicBezTo>
                  <a:cubicBezTo>
                    <a:pt x="323" y="145"/>
                    <a:pt x="247" y="179"/>
                    <a:pt x="213" y="213"/>
                  </a:cubicBezTo>
                  <a:cubicBezTo>
                    <a:pt x="145" y="213"/>
                    <a:pt x="111" y="247"/>
                    <a:pt x="68" y="289"/>
                  </a:cubicBezTo>
                  <a:cubicBezTo>
                    <a:pt x="0" y="357"/>
                    <a:pt x="34" y="502"/>
                    <a:pt x="145" y="502"/>
                  </a:cubicBezTo>
                  <a:lnTo>
                    <a:pt x="145" y="502"/>
                  </a:lnTo>
                  <a:cubicBezTo>
                    <a:pt x="213" y="502"/>
                    <a:pt x="281" y="502"/>
                    <a:pt x="323" y="459"/>
                  </a:cubicBezTo>
                  <a:cubicBezTo>
                    <a:pt x="357" y="459"/>
                    <a:pt x="425" y="425"/>
                    <a:pt x="459" y="391"/>
                  </a:cubicBezTo>
                  <a:cubicBezTo>
                    <a:pt x="569" y="357"/>
                    <a:pt x="671" y="323"/>
                    <a:pt x="782" y="247"/>
                  </a:cubicBezTo>
                  <a:cubicBezTo>
                    <a:pt x="884" y="213"/>
                    <a:pt x="816" y="1"/>
                    <a:pt x="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470079" y="3374528"/>
              <a:ext cx="34722" cy="15916"/>
            </a:xfrm>
            <a:custGeom>
              <a:avLst/>
              <a:gdLst/>
              <a:ahLst/>
              <a:cxnLst/>
              <a:rect l="l" t="t" r="r" b="b"/>
              <a:pathLst>
                <a:path w="1021" h="468" extrusionOk="0">
                  <a:moveTo>
                    <a:pt x="850" y="0"/>
                  </a:moveTo>
                  <a:cubicBezTo>
                    <a:pt x="808" y="0"/>
                    <a:pt x="808" y="0"/>
                    <a:pt x="774" y="43"/>
                  </a:cubicBezTo>
                  <a:cubicBezTo>
                    <a:pt x="672" y="77"/>
                    <a:pt x="527" y="111"/>
                    <a:pt x="383" y="179"/>
                  </a:cubicBezTo>
                  <a:cubicBezTo>
                    <a:pt x="281" y="213"/>
                    <a:pt x="137" y="213"/>
                    <a:pt x="69" y="323"/>
                  </a:cubicBezTo>
                  <a:cubicBezTo>
                    <a:pt x="1" y="357"/>
                    <a:pt x="35" y="425"/>
                    <a:pt x="103" y="425"/>
                  </a:cubicBezTo>
                  <a:cubicBezTo>
                    <a:pt x="137" y="467"/>
                    <a:pt x="171" y="467"/>
                    <a:pt x="213" y="467"/>
                  </a:cubicBezTo>
                  <a:cubicBezTo>
                    <a:pt x="459" y="467"/>
                    <a:pt x="706" y="323"/>
                    <a:pt x="918" y="213"/>
                  </a:cubicBezTo>
                  <a:cubicBezTo>
                    <a:pt x="1020" y="145"/>
                    <a:pt x="952" y="0"/>
                    <a:pt x="8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453042" y="3322803"/>
              <a:ext cx="41047" cy="18228"/>
            </a:xfrm>
            <a:custGeom>
              <a:avLst/>
              <a:gdLst/>
              <a:ahLst/>
              <a:cxnLst/>
              <a:rect l="l" t="t" r="r" b="b"/>
              <a:pathLst>
                <a:path w="1207" h="536" extrusionOk="0">
                  <a:moveTo>
                    <a:pt x="1028" y="1"/>
                  </a:moveTo>
                  <a:lnTo>
                    <a:pt x="994" y="1"/>
                  </a:lnTo>
                  <a:cubicBezTo>
                    <a:pt x="850" y="35"/>
                    <a:pt x="672" y="77"/>
                    <a:pt x="502" y="145"/>
                  </a:cubicBezTo>
                  <a:cubicBezTo>
                    <a:pt x="357" y="179"/>
                    <a:pt x="213" y="213"/>
                    <a:pt x="111" y="323"/>
                  </a:cubicBezTo>
                  <a:cubicBezTo>
                    <a:pt x="0" y="391"/>
                    <a:pt x="77" y="536"/>
                    <a:pt x="179" y="536"/>
                  </a:cubicBezTo>
                  <a:lnTo>
                    <a:pt x="213" y="536"/>
                  </a:lnTo>
                  <a:cubicBezTo>
                    <a:pt x="357" y="536"/>
                    <a:pt x="502" y="459"/>
                    <a:pt x="604" y="425"/>
                  </a:cubicBezTo>
                  <a:cubicBezTo>
                    <a:pt x="782" y="357"/>
                    <a:pt x="926" y="323"/>
                    <a:pt x="1062" y="289"/>
                  </a:cubicBezTo>
                  <a:cubicBezTo>
                    <a:pt x="1207" y="213"/>
                    <a:pt x="1173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446988" y="3298828"/>
              <a:ext cx="30369" cy="10712"/>
            </a:xfrm>
            <a:custGeom>
              <a:avLst/>
              <a:gdLst/>
              <a:ahLst/>
              <a:cxnLst/>
              <a:rect l="l" t="t" r="r" b="b"/>
              <a:pathLst>
                <a:path w="893" h="315" extrusionOk="0">
                  <a:moveTo>
                    <a:pt x="748" y="1"/>
                  </a:moveTo>
                  <a:lnTo>
                    <a:pt x="748" y="1"/>
                  </a:lnTo>
                  <a:cubicBezTo>
                    <a:pt x="501" y="1"/>
                    <a:pt x="212" y="1"/>
                    <a:pt x="43" y="179"/>
                  </a:cubicBezTo>
                  <a:cubicBezTo>
                    <a:pt x="0" y="213"/>
                    <a:pt x="0" y="281"/>
                    <a:pt x="77" y="315"/>
                  </a:cubicBezTo>
                  <a:lnTo>
                    <a:pt x="178" y="315"/>
                  </a:lnTo>
                  <a:cubicBezTo>
                    <a:pt x="357" y="315"/>
                    <a:pt x="569" y="247"/>
                    <a:pt x="748" y="247"/>
                  </a:cubicBezTo>
                  <a:cubicBezTo>
                    <a:pt x="892" y="213"/>
                    <a:pt x="892" y="1"/>
                    <a:pt x="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480758" y="3192792"/>
              <a:ext cx="28940" cy="14487"/>
            </a:xfrm>
            <a:custGeom>
              <a:avLst/>
              <a:gdLst/>
              <a:ahLst/>
              <a:cxnLst/>
              <a:rect l="l" t="t" r="r" b="b"/>
              <a:pathLst>
                <a:path w="851" h="426" extrusionOk="0">
                  <a:moveTo>
                    <a:pt x="672" y="1"/>
                  </a:moveTo>
                  <a:cubicBezTo>
                    <a:pt x="604" y="1"/>
                    <a:pt x="494" y="35"/>
                    <a:pt x="426" y="35"/>
                  </a:cubicBezTo>
                  <a:cubicBezTo>
                    <a:pt x="358" y="77"/>
                    <a:pt x="324" y="77"/>
                    <a:pt x="281" y="77"/>
                  </a:cubicBezTo>
                  <a:cubicBezTo>
                    <a:pt x="213" y="77"/>
                    <a:pt x="179" y="111"/>
                    <a:pt x="145" y="111"/>
                  </a:cubicBezTo>
                  <a:cubicBezTo>
                    <a:pt x="1" y="179"/>
                    <a:pt x="1" y="358"/>
                    <a:pt x="145" y="392"/>
                  </a:cubicBezTo>
                  <a:cubicBezTo>
                    <a:pt x="179" y="392"/>
                    <a:pt x="247" y="426"/>
                    <a:pt x="281" y="426"/>
                  </a:cubicBezTo>
                  <a:lnTo>
                    <a:pt x="324" y="426"/>
                  </a:lnTo>
                  <a:cubicBezTo>
                    <a:pt x="358" y="426"/>
                    <a:pt x="426" y="426"/>
                    <a:pt x="494" y="392"/>
                  </a:cubicBezTo>
                  <a:cubicBezTo>
                    <a:pt x="604" y="358"/>
                    <a:pt x="706" y="324"/>
                    <a:pt x="782" y="213"/>
                  </a:cubicBezTo>
                  <a:cubicBezTo>
                    <a:pt x="850" y="145"/>
                    <a:pt x="816" y="35"/>
                    <a:pt x="7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435120" y="3149467"/>
              <a:ext cx="36150" cy="12175"/>
            </a:xfrm>
            <a:custGeom>
              <a:avLst/>
              <a:gdLst/>
              <a:ahLst/>
              <a:cxnLst/>
              <a:rect l="l" t="t" r="r" b="b"/>
              <a:pathLst>
                <a:path w="1063" h="358" extrusionOk="0">
                  <a:moveTo>
                    <a:pt x="816" y="1"/>
                  </a:moveTo>
                  <a:cubicBezTo>
                    <a:pt x="561" y="1"/>
                    <a:pt x="281" y="35"/>
                    <a:pt x="69" y="179"/>
                  </a:cubicBezTo>
                  <a:cubicBezTo>
                    <a:pt x="1" y="213"/>
                    <a:pt x="1" y="323"/>
                    <a:pt x="103" y="357"/>
                  </a:cubicBezTo>
                  <a:lnTo>
                    <a:pt x="281" y="357"/>
                  </a:lnTo>
                  <a:cubicBezTo>
                    <a:pt x="493" y="357"/>
                    <a:pt x="740" y="290"/>
                    <a:pt x="952" y="213"/>
                  </a:cubicBezTo>
                  <a:cubicBezTo>
                    <a:pt x="1063" y="179"/>
                    <a:pt x="1029" y="1"/>
                    <a:pt x="9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401316" y="3201192"/>
              <a:ext cx="32681" cy="14453"/>
            </a:xfrm>
            <a:custGeom>
              <a:avLst/>
              <a:gdLst/>
              <a:ahLst/>
              <a:cxnLst/>
              <a:rect l="l" t="t" r="r" b="b"/>
              <a:pathLst>
                <a:path w="961" h="425" extrusionOk="0">
                  <a:moveTo>
                    <a:pt x="672" y="0"/>
                  </a:moveTo>
                  <a:cubicBezTo>
                    <a:pt x="460" y="0"/>
                    <a:pt x="145" y="43"/>
                    <a:pt x="35" y="255"/>
                  </a:cubicBezTo>
                  <a:cubicBezTo>
                    <a:pt x="1" y="323"/>
                    <a:pt x="35" y="391"/>
                    <a:pt x="111" y="425"/>
                  </a:cubicBezTo>
                  <a:lnTo>
                    <a:pt x="213" y="425"/>
                  </a:lnTo>
                  <a:cubicBezTo>
                    <a:pt x="281" y="425"/>
                    <a:pt x="392" y="391"/>
                    <a:pt x="494" y="357"/>
                  </a:cubicBezTo>
                  <a:cubicBezTo>
                    <a:pt x="604" y="323"/>
                    <a:pt x="748" y="255"/>
                    <a:pt x="850" y="179"/>
                  </a:cubicBezTo>
                  <a:cubicBezTo>
                    <a:pt x="961" y="145"/>
                    <a:pt x="884" y="0"/>
                    <a:pt x="8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389209" y="3237308"/>
              <a:ext cx="34960" cy="15916"/>
            </a:xfrm>
            <a:custGeom>
              <a:avLst/>
              <a:gdLst/>
              <a:ahLst/>
              <a:cxnLst/>
              <a:rect l="l" t="t" r="r" b="b"/>
              <a:pathLst>
                <a:path w="1028" h="468" extrusionOk="0">
                  <a:moveTo>
                    <a:pt x="850" y="0"/>
                  </a:moveTo>
                  <a:lnTo>
                    <a:pt x="816" y="0"/>
                  </a:lnTo>
                  <a:cubicBezTo>
                    <a:pt x="680" y="43"/>
                    <a:pt x="535" y="77"/>
                    <a:pt x="357" y="111"/>
                  </a:cubicBezTo>
                  <a:cubicBezTo>
                    <a:pt x="255" y="145"/>
                    <a:pt x="111" y="145"/>
                    <a:pt x="43" y="289"/>
                  </a:cubicBezTo>
                  <a:cubicBezTo>
                    <a:pt x="0" y="323"/>
                    <a:pt x="0" y="391"/>
                    <a:pt x="77" y="425"/>
                  </a:cubicBezTo>
                  <a:cubicBezTo>
                    <a:pt x="111" y="467"/>
                    <a:pt x="145" y="467"/>
                    <a:pt x="212" y="467"/>
                  </a:cubicBezTo>
                  <a:cubicBezTo>
                    <a:pt x="289" y="467"/>
                    <a:pt x="357" y="425"/>
                    <a:pt x="467" y="391"/>
                  </a:cubicBezTo>
                  <a:cubicBezTo>
                    <a:pt x="603" y="323"/>
                    <a:pt x="782" y="255"/>
                    <a:pt x="926" y="212"/>
                  </a:cubicBezTo>
                  <a:cubicBezTo>
                    <a:pt x="1028" y="145"/>
                    <a:pt x="960" y="0"/>
                    <a:pt x="8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336328" y="3255502"/>
              <a:ext cx="34994" cy="15609"/>
            </a:xfrm>
            <a:custGeom>
              <a:avLst/>
              <a:gdLst/>
              <a:ahLst/>
              <a:cxnLst/>
              <a:rect l="l" t="t" r="r" b="b"/>
              <a:pathLst>
                <a:path w="1029" h="459" extrusionOk="0">
                  <a:moveTo>
                    <a:pt x="850" y="0"/>
                  </a:moveTo>
                  <a:lnTo>
                    <a:pt x="816" y="0"/>
                  </a:lnTo>
                  <a:cubicBezTo>
                    <a:pt x="570" y="68"/>
                    <a:pt x="213" y="34"/>
                    <a:pt x="69" y="247"/>
                  </a:cubicBezTo>
                  <a:cubicBezTo>
                    <a:pt x="1" y="315"/>
                    <a:pt x="69" y="459"/>
                    <a:pt x="145" y="459"/>
                  </a:cubicBezTo>
                  <a:lnTo>
                    <a:pt x="213" y="459"/>
                  </a:lnTo>
                  <a:cubicBezTo>
                    <a:pt x="323" y="459"/>
                    <a:pt x="425" y="425"/>
                    <a:pt x="493" y="391"/>
                  </a:cubicBezTo>
                  <a:cubicBezTo>
                    <a:pt x="638" y="315"/>
                    <a:pt x="782" y="281"/>
                    <a:pt x="884" y="247"/>
                  </a:cubicBezTo>
                  <a:cubicBezTo>
                    <a:pt x="1028" y="213"/>
                    <a:pt x="994" y="0"/>
                    <a:pt x="8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330274" y="3304881"/>
              <a:ext cx="30063" cy="17956"/>
            </a:xfrm>
            <a:custGeom>
              <a:avLst/>
              <a:gdLst/>
              <a:ahLst/>
              <a:cxnLst/>
              <a:rect l="l" t="t" r="r" b="b"/>
              <a:pathLst>
                <a:path w="884" h="528" extrusionOk="0">
                  <a:moveTo>
                    <a:pt x="748" y="1"/>
                  </a:moveTo>
                  <a:lnTo>
                    <a:pt x="671" y="1"/>
                  </a:lnTo>
                  <a:cubicBezTo>
                    <a:pt x="569" y="35"/>
                    <a:pt x="459" y="103"/>
                    <a:pt x="357" y="137"/>
                  </a:cubicBezTo>
                  <a:cubicBezTo>
                    <a:pt x="323" y="179"/>
                    <a:pt x="247" y="179"/>
                    <a:pt x="213" y="213"/>
                  </a:cubicBezTo>
                  <a:cubicBezTo>
                    <a:pt x="145" y="247"/>
                    <a:pt x="111" y="281"/>
                    <a:pt x="77" y="315"/>
                  </a:cubicBezTo>
                  <a:cubicBezTo>
                    <a:pt x="0" y="426"/>
                    <a:pt x="77" y="528"/>
                    <a:pt x="179" y="528"/>
                  </a:cubicBezTo>
                  <a:lnTo>
                    <a:pt x="179" y="528"/>
                  </a:lnTo>
                  <a:cubicBezTo>
                    <a:pt x="247" y="494"/>
                    <a:pt x="323" y="528"/>
                    <a:pt x="357" y="494"/>
                  </a:cubicBezTo>
                  <a:cubicBezTo>
                    <a:pt x="425" y="460"/>
                    <a:pt x="459" y="460"/>
                    <a:pt x="501" y="426"/>
                  </a:cubicBezTo>
                  <a:cubicBezTo>
                    <a:pt x="603" y="349"/>
                    <a:pt x="714" y="315"/>
                    <a:pt x="782" y="247"/>
                  </a:cubicBezTo>
                  <a:cubicBezTo>
                    <a:pt x="884" y="179"/>
                    <a:pt x="850" y="1"/>
                    <a:pt x="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345850" y="3348240"/>
              <a:ext cx="30369" cy="15609"/>
            </a:xfrm>
            <a:custGeom>
              <a:avLst/>
              <a:gdLst/>
              <a:ahLst/>
              <a:cxnLst/>
              <a:rect l="l" t="t" r="r" b="b"/>
              <a:pathLst>
                <a:path w="893" h="459" extrusionOk="0">
                  <a:moveTo>
                    <a:pt x="748" y="0"/>
                  </a:moveTo>
                  <a:lnTo>
                    <a:pt x="680" y="0"/>
                  </a:lnTo>
                  <a:cubicBezTo>
                    <a:pt x="570" y="34"/>
                    <a:pt x="468" y="68"/>
                    <a:pt x="358" y="102"/>
                  </a:cubicBezTo>
                  <a:cubicBezTo>
                    <a:pt x="256" y="136"/>
                    <a:pt x="145" y="136"/>
                    <a:pt x="77" y="246"/>
                  </a:cubicBezTo>
                  <a:cubicBezTo>
                    <a:pt x="1" y="314"/>
                    <a:pt x="77" y="425"/>
                    <a:pt x="145" y="459"/>
                  </a:cubicBezTo>
                  <a:lnTo>
                    <a:pt x="213" y="459"/>
                  </a:lnTo>
                  <a:cubicBezTo>
                    <a:pt x="290" y="459"/>
                    <a:pt x="358" y="425"/>
                    <a:pt x="468" y="391"/>
                  </a:cubicBezTo>
                  <a:cubicBezTo>
                    <a:pt x="536" y="348"/>
                    <a:pt x="638" y="280"/>
                    <a:pt x="748" y="246"/>
                  </a:cubicBezTo>
                  <a:cubicBezTo>
                    <a:pt x="893" y="213"/>
                    <a:pt x="850" y="0"/>
                    <a:pt x="7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413457" y="3277165"/>
              <a:ext cx="36150" cy="17956"/>
            </a:xfrm>
            <a:custGeom>
              <a:avLst/>
              <a:gdLst/>
              <a:ahLst/>
              <a:cxnLst/>
              <a:rect l="l" t="t" r="r" b="b"/>
              <a:pathLst>
                <a:path w="1063" h="528" extrusionOk="0">
                  <a:moveTo>
                    <a:pt x="884" y="0"/>
                  </a:moveTo>
                  <a:lnTo>
                    <a:pt x="850" y="0"/>
                  </a:lnTo>
                  <a:cubicBezTo>
                    <a:pt x="561" y="34"/>
                    <a:pt x="349" y="145"/>
                    <a:pt x="137" y="247"/>
                  </a:cubicBezTo>
                  <a:cubicBezTo>
                    <a:pt x="1" y="315"/>
                    <a:pt x="69" y="527"/>
                    <a:pt x="213" y="527"/>
                  </a:cubicBezTo>
                  <a:lnTo>
                    <a:pt x="247" y="527"/>
                  </a:lnTo>
                  <a:cubicBezTo>
                    <a:pt x="493" y="459"/>
                    <a:pt x="706" y="391"/>
                    <a:pt x="952" y="247"/>
                  </a:cubicBezTo>
                  <a:cubicBezTo>
                    <a:pt x="1063" y="179"/>
                    <a:pt x="986" y="0"/>
                    <a:pt x="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401316" y="3373372"/>
              <a:ext cx="27784" cy="13297"/>
            </a:xfrm>
            <a:custGeom>
              <a:avLst/>
              <a:gdLst/>
              <a:ahLst/>
              <a:cxnLst/>
              <a:rect l="l" t="t" r="r" b="b"/>
              <a:pathLst>
                <a:path w="817" h="391" extrusionOk="0">
                  <a:moveTo>
                    <a:pt x="706" y="0"/>
                  </a:moveTo>
                  <a:lnTo>
                    <a:pt x="672" y="0"/>
                  </a:lnTo>
                  <a:cubicBezTo>
                    <a:pt x="460" y="77"/>
                    <a:pt x="213" y="145"/>
                    <a:pt x="35" y="289"/>
                  </a:cubicBezTo>
                  <a:cubicBezTo>
                    <a:pt x="1" y="323"/>
                    <a:pt x="35" y="391"/>
                    <a:pt x="69" y="391"/>
                  </a:cubicBezTo>
                  <a:lnTo>
                    <a:pt x="111" y="391"/>
                  </a:lnTo>
                  <a:cubicBezTo>
                    <a:pt x="324" y="391"/>
                    <a:pt x="536" y="247"/>
                    <a:pt x="748" y="179"/>
                  </a:cubicBezTo>
                  <a:cubicBezTo>
                    <a:pt x="816" y="145"/>
                    <a:pt x="782" y="0"/>
                    <a:pt x="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396419" y="3417854"/>
              <a:ext cx="31525" cy="15916"/>
            </a:xfrm>
            <a:custGeom>
              <a:avLst/>
              <a:gdLst/>
              <a:ahLst/>
              <a:cxnLst/>
              <a:rect l="l" t="t" r="r" b="b"/>
              <a:pathLst>
                <a:path w="927" h="468" extrusionOk="0">
                  <a:moveTo>
                    <a:pt x="748" y="0"/>
                  </a:moveTo>
                  <a:lnTo>
                    <a:pt x="714" y="0"/>
                  </a:lnTo>
                  <a:cubicBezTo>
                    <a:pt x="502" y="43"/>
                    <a:pt x="111" y="77"/>
                    <a:pt x="0" y="323"/>
                  </a:cubicBezTo>
                  <a:cubicBezTo>
                    <a:pt x="0" y="391"/>
                    <a:pt x="43" y="468"/>
                    <a:pt x="111" y="468"/>
                  </a:cubicBezTo>
                  <a:lnTo>
                    <a:pt x="179" y="468"/>
                  </a:lnTo>
                  <a:cubicBezTo>
                    <a:pt x="255" y="468"/>
                    <a:pt x="357" y="425"/>
                    <a:pt x="425" y="391"/>
                  </a:cubicBezTo>
                  <a:cubicBezTo>
                    <a:pt x="536" y="323"/>
                    <a:pt x="680" y="255"/>
                    <a:pt x="782" y="213"/>
                  </a:cubicBezTo>
                  <a:cubicBezTo>
                    <a:pt x="926" y="179"/>
                    <a:pt x="892" y="0"/>
                    <a:pt x="7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472392" y="3419282"/>
              <a:ext cx="26628" cy="17956"/>
            </a:xfrm>
            <a:custGeom>
              <a:avLst/>
              <a:gdLst/>
              <a:ahLst/>
              <a:cxnLst/>
              <a:rect l="l" t="t" r="r" b="b"/>
              <a:pathLst>
                <a:path w="783" h="528" extrusionOk="0">
                  <a:moveTo>
                    <a:pt x="604" y="1"/>
                  </a:moveTo>
                  <a:cubicBezTo>
                    <a:pt x="604" y="1"/>
                    <a:pt x="570" y="1"/>
                    <a:pt x="527" y="35"/>
                  </a:cubicBezTo>
                  <a:cubicBezTo>
                    <a:pt x="425" y="103"/>
                    <a:pt x="281" y="171"/>
                    <a:pt x="145" y="213"/>
                  </a:cubicBezTo>
                  <a:cubicBezTo>
                    <a:pt x="69" y="213"/>
                    <a:pt x="35" y="247"/>
                    <a:pt x="1" y="315"/>
                  </a:cubicBezTo>
                  <a:cubicBezTo>
                    <a:pt x="1" y="383"/>
                    <a:pt x="1" y="426"/>
                    <a:pt x="35" y="460"/>
                  </a:cubicBezTo>
                  <a:cubicBezTo>
                    <a:pt x="69" y="528"/>
                    <a:pt x="145" y="528"/>
                    <a:pt x="179" y="528"/>
                  </a:cubicBezTo>
                  <a:lnTo>
                    <a:pt x="247" y="528"/>
                  </a:lnTo>
                  <a:cubicBezTo>
                    <a:pt x="425" y="494"/>
                    <a:pt x="570" y="383"/>
                    <a:pt x="706" y="247"/>
                  </a:cubicBezTo>
                  <a:cubicBezTo>
                    <a:pt x="782" y="171"/>
                    <a:pt x="706" y="1"/>
                    <a:pt x="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20272" y="3525011"/>
              <a:ext cx="21697" cy="28940"/>
            </a:xfrm>
            <a:custGeom>
              <a:avLst/>
              <a:gdLst/>
              <a:ahLst/>
              <a:cxnLst/>
              <a:rect l="l" t="t" r="r" b="b"/>
              <a:pathLst>
                <a:path w="638" h="851" extrusionOk="0">
                  <a:moveTo>
                    <a:pt x="459" y="1"/>
                  </a:moveTo>
                  <a:cubicBezTo>
                    <a:pt x="425" y="1"/>
                    <a:pt x="425" y="35"/>
                    <a:pt x="391" y="35"/>
                  </a:cubicBezTo>
                  <a:cubicBezTo>
                    <a:pt x="213" y="247"/>
                    <a:pt x="0" y="502"/>
                    <a:pt x="0" y="749"/>
                  </a:cubicBezTo>
                  <a:cubicBezTo>
                    <a:pt x="0" y="816"/>
                    <a:pt x="34" y="850"/>
                    <a:pt x="77" y="850"/>
                  </a:cubicBezTo>
                  <a:cubicBezTo>
                    <a:pt x="111" y="850"/>
                    <a:pt x="111" y="816"/>
                    <a:pt x="145" y="816"/>
                  </a:cubicBezTo>
                  <a:cubicBezTo>
                    <a:pt x="323" y="638"/>
                    <a:pt x="425" y="392"/>
                    <a:pt x="569" y="179"/>
                  </a:cubicBezTo>
                  <a:cubicBezTo>
                    <a:pt x="637" y="111"/>
                    <a:pt x="535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43092" y="3544396"/>
              <a:ext cx="19384" cy="20541"/>
            </a:xfrm>
            <a:custGeom>
              <a:avLst/>
              <a:gdLst/>
              <a:ahLst/>
              <a:cxnLst/>
              <a:rect l="l" t="t" r="r" b="b"/>
              <a:pathLst>
                <a:path w="570" h="604" extrusionOk="0">
                  <a:moveTo>
                    <a:pt x="425" y="0"/>
                  </a:moveTo>
                  <a:cubicBezTo>
                    <a:pt x="391" y="0"/>
                    <a:pt x="391" y="0"/>
                    <a:pt x="357" y="34"/>
                  </a:cubicBezTo>
                  <a:cubicBezTo>
                    <a:pt x="289" y="102"/>
                    <a:pt x="213" y="179"/>
                    <a:pt x="145" y="246"/>
                  </a:cubicBezTo>
                  <a:cubicBezTo>
                    <a:pt x="111" y="280"/>
                    <a:pt x="77" y="314"/>
                    <a:pt x="43" y="357"/>
                  </a:cubicBezTo>
                  <a:cubicBezTo>
                    <a:pt x="0" y="391"/>
                    <a:pt x="0" y="425"/>
                    <a:pt x="0" y="493"/>
                  </a:cubicBezTo>
                  <a:cubicBezTo>
                    <a:pt x="0" y="569"/>
                    <a:pt x="77" y="603"/>
                    <a:pt x="111" y="603"/>
                  </a:cubicBezTo>
                  <a:cubicBezTo>
                    <a:pt x="213" y="603"/>
                    <a:pt x="289" y="493"/>
                    <a:pt x="357" y="391"/>
                  </a:cubicBezTo>
                  <a:cubicBezTo>
                    <a:pt x="391" y="314"/>
                    <a:pt x="468" y="246"/>
                    <a:pt x="535" y="179"/>
                  </a:cubicBezTo>
                  <a:cubicBezTo>
                    <a:pt x="569" y="68"/>
                    <a:pt x="501" y="0"/>
                    <a:pt x="4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9" name="Google Shape;1569;p32"/>
            <p:cNvSpPr/>
            <p:nvPr/>
          </p:nvSpPr>
          <p:spPr>
            <a:xfrm>
              <a:off x="751763" y="3477061"/>
              <a:ext cx="24009" cy="24009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561" y="1"/>
                  </a:moveTo>
                  <a:cubicBezTo>
                    <a:pt x="527" y="1"/>
                    <a:pt x="493" y="1"/>
                    <a:pt x="459" y="35"/>
                  </a:cubicBezTo>
                  <a:cubicBezTo>
                    <a:pt x="382" y="137"/>
                    <a:pt x="314" y="213"/>
                    <a:pt x="213" y="281"/>
                  </a:cubicBezTo>
                  <a:cubicBezTo>
                    <a:pt x="102" y="349"/>
                    <a:pt x="0" y="426"/>
                    <a:pt x="0" y="561"/>
                  </a:cubicBezTo>
                  <a:cubicBezTo>
                    <a:pt x="0" y="638"/>
                    <a:pt x="34" y="672"/>
                    <a:pt x="68" y="706"/>
                  </a:cubicBezTo>
                  <a:lnTo>
                    <a:pt x="102" y="706"/>
                  </a:lnTo>
                  <a:cubicBezTo>
                    <a:pt x="246" y="706"/>
                    <a:pt x="348" y="561"/>
                    <a:pt x="425" y="494"/>
                  </a:cubicBezTo>
                  <a:cubicBezTo>
                    <a:pt x="527" y="349"/>
                    <a:pt x="561" y="247"/>
                    <a:pt x="637" y="137"/>
                  </a:cubicBezTo>
                  <a:cubicBezTo>
                    <a:pt x="705" y="69"/>
                    <a:pt x="637" y="1"/>
                    <a:pt x="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0" name="Google Shape;1570;p32"/>
            <p:cNvSpPr/>
            <p:nvPr/>
          </p:nvSpPr>
          <p:spPr>
            <a:xfrm>
              <a:off x="725170" y="3445570"/>
              <a:ext cx="20541" cy="19418"/>
            </a:xfrm>
            <a:custGeom>
              <a:avLst/>
              <a:gdLst/>
              <a:ahLst/>
              <a:cxnLst/>
              <a:rect l="l" t="t" r="r" b="b"/>
              <a:pathLst>
                <a:path w="604" h="571" extrusionOk="0">
                  <a:moveTo>
                    <a:pt x="459" y="1"/>
                  </a:moveTo>
                  <a:lnTo>
                    <a:pt x="425" y="1"/>
                  </a:lnTo>
                  <a:cubicBezTo>
                    <a:pt x="315" y="111"/>
                    <a:pt x="247" y="179"/>
                    <a:pt x="179" y="247"/>
                  </a:cubicBezTo>
                  <a:cubicBezTo>
                    <a:pt x="103" y="290"/>
                    <a:pt x="1" y="392"/>
                    <a:pt x="35" y="502"/>
                  </a:cubicBezTo>
                  <a:cubicBezTo>
                    <a:pt x="35" y="536"/>
                    <a:pt x="69" y="570"/>
                    <a:pt x="103" y="570"/>
                  </a:cubicBezTo>
                  <a:lnTo>
                    <a:pt x="103" y="570"/>
                  </a:lnTo>
                  <a:cubicBezTo>
                    <a:pt x="213" y="570"/>
                    <a:pt x="281" y="460"/>
                    <a:pt x="357" y="392"/>
                  </a:cubicBezTo>
                  <a:cubicBezTo>
                    <a:pt x="425" y="324"/>
                    <a:pt x="493" y="247"/>
                    <a:pt x="527" y="145"/>
                  </a:cubicBezTo>
                  <a:cubicBezTo>
                    <a:pt x="604" y="77"/>
                    <a:pt x="570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1" name="Google Shape;1571;p32"/>
            <p:cNvSpPr/>
            <p:nvPr/>
          </p:nvSpPr>
          <p:spPr>
            <a:xfrm>
              <a:off x="779207" y="3364972"/>
              <a:ext cx="21697" cy="20541"/>
            </a:xfrm>
            <a:custGeom>
              <a:avLst/>
              <a:gdLst/>
              <a:ahLst/>
              <a:cxnLst/>
              <a:rect l="l" t="t" r="r" b="b"/>
              <a:pathLst>
                <a:path w="638" h="604" extrusionOk="0">
                  <a:moveTo>
                    <a:pt x="501" y="1"/>
                  </a:moveTo>
                  <a:lnTo>
                    <a:pt x="467" y="1"/>
                  </a:lnTo>
                  <a:cubicBezTo>
                    <a:pt x="357" y="69"/>
                    <a:pt x="289" y="145"/>
                    <a:pt x="179" y="213"/>
                  </a:cubicBezTo>
                  <a:cubicBezTo>
                    <a:pt x="111" y="324"/>
                    <a:pt x="0" y="392"/>
                    <a:pt x="0" y="494"/>
                  </a:cubicBezTo>
                  <a:cubicBezTo>
                    <a:pt x="0" y="570"/>
                    <a:pt x="77" y="604"/>
                    <a:pt x="111" y="604"/>
                  </a:cubicBezTo>
                  <a:lnTo>
                    <a:pt x="111" y="604"/>
                  </a:lnTo>
                  <a:cubicBezTo>
                    <a:pt x="255" y="604"/>
                    <a:pt x="323" y="494"/>
                    <a:pt x="391" y="426"/>
                  </a:cubicBezTo>
                  <a:cubicBezTo>
                    <a:pt x="467" y="324"/>
                    <a:pt x="535" y="247"/>
                    <a:pt x="603" y="145"/>
                  </a:cubicBezTo>
                  <a:cubicBezTo>
                    <a:pt x="637" y="69"/>
                    <a:pt x="569" y="1"/>
                    <a:pt x="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2" name="Google Shape;1572;p32"/>
            <p:cNvSpPr/>
            <p:nvPr/>
          </p:nvSpPr>
          <p:spPr>
            <a:xfrm>
              <a:off x="816752" y="3344466"/>
              <a:ext cx="17956" cy="22853"/>
            </a:xfrm>
            <a:custGeom>
              <a:avLst/>
              <a:gdLst/>
              <a:ahLst/>
              <a:cxnLst/>
              <a:rect l="l" t="t" r="r" b="b"/>
              <a:pathLst>
                <a:path w="528" h="672" extrusionOk="0">
                  <a:moveTo>
                    <a:pt x="383" y="1"/>
                  </a:moveTo>
                  <a:cubicBezTo>
                    <a:pt x="349" y="1"/>
                    <a:pt x="349" y="35"/>
                    <a:pt x="315" y="35"/>
                  </a:cubicBezTo>
                  <a:cubicBezTo>
                    <a:pt x="281" y="77"/>
                    <a:pt x="247" y="111"/>
                    <a:pt x="247" y="145"/>
                  </a:cubicBezTo>
                  <a:cubicBezTo>
                    <a:pt x="213" y="213"/>
                    <a:pt x="170" y="247"/>
                    <a:pt x="136" y="290"/>
                  </a:cubicBezTo>
                  <a:cubicBezTo>
                    <a:pt x="102" y="391"/>
                    <a:pt x="0" y="459"/>
                    <a:pt x="0" y="604"/>
                  </a:cubicBezTo>
                  <a:cubicBezTo>
                    <a:pt x="34" y="638"/>
                    <a:pt x="68" y="672"/>
                    <a:pt x="102" y="672"/>
                  </a:cubicBezTo>
                  <a:lnTo>
                    <a:pt x="136" y="672"/>
                  </a:lnTo>
                  <a:cubicBezTo>
                    <a:pt x="213" y="672"/>
                    <a:pt x="281" y="638"/>
                    <a:pt x="315" y="604"/>
                  </a:cubicBezTo>
                  <a:cubicBezTo>
                    <a:pt x="349" y="536"/>
                    <a:pt x="383" y="502"/>
                    <a:pt x="425" y="425"/>
                  </a:cubicBezTo>
                  <a:cubicBezTo>
                    <a:pt x="459" y="324"/>
                    <a:pt x="527" y="179"/>
                    <a:pt x="459" y="77"/>
                  </a:cubicBezTo>
                  <a:cubicBezTo>
                    <a:pt x="425" y="35"/>
                    <a:pt x="425" y="1"/>
                    <a:pt x="3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3" name="Google Shape;1573;p32"/>
            <p:cNvSpPr/>
            <p:nvPr/>
          </p:nvSpPr>
          <p:spPr>
            <a:xfrm>
              <a:off x="774582" y="3423907"/>
              <a:ext cx="22853" cy="22853"/>
            </a:xfrm>
            <a:custGeom>
              <a:avLst/>
              <a:gdLst/>
              <a:ahLst/>
              <a:cxnLst/>
              <a:rect l="l" t="t" r="r" b="b"/>
              <a:pathLst>
                <a:path w="672" h="672" extrusionOk="0">
                  <a:moveTo>
                    <a:pt x="493" y="1"/>
                  </a:moveTo>
                  <a:cubicBezTo>
                    <a:pt x="493" y="1"/>
                    <a:pt x="459" y="1"/>
                    <a:pt x="425" y="35"/>
                  </a:cubicBezTo>
                  <a:cubicBezTo>
                    <a:pt x="349" y="111"/>
                    <a:pt x="247" y="179"/>
                    <a:pt x="136" y="290"/>
                  </a:cubicBezTo>
                  <a:cubicBezTo>
                    <a:pt x="68" y="358"/>
                    <a:pt x="0" y="460"/>
                    <a:pt x="0" y="570"/>
                  </a:cubicBezTo>
                  <a:cubicBezTo>
                    <a:pt x="0" y="638"/>
                    <a:pt x="34" y="672"/>
                    <a:pt x="102" y="672"/>
                  </a:cubicBezTo>
                  <a:lnTo>
                    <a:pt x="102" y="672"/>
                  </a:lnTo>
                  <a:cubicBezTo>
                    <a:pt x="247" y="638"/>
                    <a:pt x="315" y="570"/>
                    <a:pt x="391" y="460"/>
                  </a:cubicBezTo>
                  <a:cubicBezTo>
                    <a:pt x="493" y="358"/>
                    <a:pt x="527" y="247"/>
                    <a:pt x="603" y="145"/>
                  </a:cubicBezTo>
                  <a:cubicBezTo>
                    <a:pt x="671" y="77"/>
                    <a:pt x="603" y="1"/>
                    <a:pt x="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4" name="Google Shape;1574;p32"/>
            <p:cNvSpPr/>
            <p:nvPr/>
          </p:nvSpPr>
          <p:spPr>
            <a:xfrm>
              <a:off x="940675" y="3523855"/>
              <a:ext cx="22853" cy="27784"/>
            </a:xfrm>
            <a:custGeom>
              <a:avLst/>
              <a:gdLst/>
              <a:ahLst/>
              <a:cxnLst/>
              <a:rect l="l" t="t" r="r" b="b"/>
              <a:pathLst>
                <a:path w="672" h="817" extrusionOk="0">
                  <a:moveTo>
                    <a:pt x="527" y="1"/>
                  </a:moveTo>
                  <a:lnTo>
                    <a:pt x="460" y="1"/>
                  </a:lnTo>
                  <a:cubicBezTo>
                    <a:pt x="281" y="179"/>
                    <a:pt x="1" y="494"/>
                    <a:pt x="137" y="749"/>
                  </a:cubicBezTo>
                  <a:cubicBezTo>
                    <a:pt x="137" y="783"/>
                    <a:pt x="213" y="817"/>
                    <a:pt x="247" y="817"/>
                  </a:cubicBezTo>
                  <a:cubicBezTo>
                    <a:pt x="281" y="817"/>
                    <a:pt x="315" y="783"/>
                    <a:pt x="349" y="783"/>
                  </a:cubicBezTo>
                  <a:cubicBezTo>
                    <a:pt x="426" y="672"/>
                    <a:pt x="426" y="570"/>
                    <a:pt x="460" y="460"/>
                  </a:cubicBezTo>
                  <a:cubicBezTo>
                    <a:pt x="493" y="358"/>
                    <a:pt x="561" y="247"/>
                    <a:pt x="638" y="145"/>
                  </a:cubicBezTo>
                  <a:cubicBezTo>
                    <a:pt x="672" y="69"/>
                    <a:pt x="604" y="1"/>
                    <a:pt x="5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5" name="Google Shape;1575;p32"/>
            <p:cNvSpPr/>
            <p:nvPr/>
          </p:nvSpPr>
          <p:spPr>
            <a:xfrm>
              <a:off x="965807" y="3518958"/>
              <a:ext cx="15643" cy="25472"/>
            </a:xfrm>
            <a:custGeom>
              <a:avLst/>
              <a:gdLst/>
              <a:ahLst/>
              <a:cxnLst/>
              <a:rect l="l" t="t" r="r" b="b"/>
              <a:pathLst>
                <a:path w="460" h="749" extrusionOk="0">
                  <a:moveTo>
                    <a:pt x="358" y="1"/>
                  </a:moveTo>
                  <a:cubicBezTo>
                    <a:pt x="324" y="1"/>
                    <a:pt x="290" y="43"/>
                    <a:pt x="247" y="77"/>
                  </a:cubicBezTo>
                  <a:cubicBezTo>
                    <a:pt x="213" y="145"/>
                    <a:pt x="179" y="255"/>
                    <a:pt x="145" y="323"/>
                  </a:cubicBezTo>
                  <a:cubicBezTo>
                    <a:pt x="111" y="357"/>
                    <a:pt x="77" y="391"/>
                    <a:pt x="77" y="425"/>
                  </a:cubicBezTo>
                  <a:cubicBezTo>
                    <a:pt x="35" y="502"/>
                    <a:pt x="35" y="536"/>
                    <a:pt x="35" y="604"/>
                  </a:cubicBezTo>
                  <a:cubicBezTo>
                    <a:pt x="1" y="680"/>
                    <a:pt x="77" y="748"/>
                    <a:pt x="179" y="748"/>
                  </a:cubicBezTo>
                  <a:cubicBezTo>
                    <a:pt x="179" y="748"/>
                    <a:pt x="213" y="748"/>
                    <a:pt x="247" y="714"/>
                  </a:cubicBezTo>
                  <a:cubicBezTo>
                    <a:pt x="290" y="680"/>
                    <a:pt x="358" y="638"/>
                    <a:pt x="392" y="604"/>
                  </a:cubicBezTo>
                  <a:cubicBezTo>
                    <a:pt x="392" y="536"/>
                    <a:pt x="426" y="502"/>
                    <a:pt x="426" y="425"/>
                  </a:cubicBezTo>
                  <a:cubicBezTo>
                    <a:pt x="460" y="323"/>
                    <a:pt x="460" y="213"/>
                    <a:pt x="460" y="77"/>
                  </a:cubicBezTo>
                  <a:cubicBezTo>
                    <a:pt x="460" y="43"/>
                    <a:pt x="392" y="1"/>
                    <a:pt x="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6" name="Google Shape;1576;p32"/>
            <p:cNvSpPr/>
            <p:nvPr/>
          </p:nvSpPr>
          <p:spPr>
            <a:xfrm>
              <a:off x="986313" y="3452814"/>
              <a:ext cx="14487" cy="22853"/>
            </a:xfrm>
            <a:custGeom>
              <a:avLst/>
              <a:gdLst/>
              <a:ahLst/>
              <a:cxnLst/>
              <a:rect l="l" t="t" r="r" b="b"/>
              <a:pathLst>
                <a:path w="426" h="672" extrusionOk="0">
                  <a:moveTo>
                    <a:pt x="281" y="0"/>
                  </a:moveTo>
                  <a:cubicBezTo>
                    <a:pt x="247" y="0"/>
                    <a:pt x="213" y="0"/>
                    <a:pt x="179" y="34"/>
                  </a:cubicBezTo>
                  <a:cubicBezTo>
                    <a:pt x="111" y="213"/>
                    <a:pt x="1" y="459"/>
                    <a:pt x="111" y="637"/>
                  </a:cubicBezTo>
                  <a:cubicBezTo>
                    <a:pt x="111" y="671"/>
                    <a:pt x="145" y="671"/>
                    <a:pt x="179" y="671"/>
                  </a:cubicBezTo>
                  <a:cubicBezTo>
                    <a:pt x="179" y="671"/>
                    <a:pt x="213" y="671"/>
                    <a:pt x="213" y="637"/>
                  </a:cubicBezTo>
                  <a:cubicBezTo>
                    <a:pt x="281" y="569"/>
                    <a:pt x="281" y="501"/>
                    <a:pt x="324" y="425"/>
                  </a:cubicBezTo>
                  <a:cubicBezTo>
                    <a:pt x="324" y="323"/>
                    <a:pt x="358" y="213"/>
                    <a:pt x="392" y="111"/>
                  </a:cubicBezTo>
                  <a:cubicBezTo>
                    <a:pt x="426" y="34"/>
                    <a:pt x="358" y="0"/>
                    <a:pt x="2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7" name="Google Shape;1577;p32"/>
            <p:cNvSpPr/>
            <p:nvPr/>
          </p:nvSpPr>
          <p:spPr>
            <a:xfrm>
              <a:off x="1015220" y="3449345"/>
              <a:ext cx="19384" cy="28906"/>
            </a:xfrm>
            <a:custGeom>
              <a:avLst/>
              <a:gdLst/>
              <a:ahLst/>
              <a:cxnLst/>
              <a:rect l="l" t="t" r="r" b="b"/>
              <a:pathLst>
                <a:path w="570" h="850" extrusionOk="0">
                  <a:moveTo>
                    <a:pt x="425" y="0"/>
                  </a:moveTo>
                  <a:cubicBezTo>
                    <a:pt x="391" y="0"/>
                    <a:pt x="357" y="0"/>
                    <a:pt x="323" y="68"/>
                  </a:cubicBezTo>
                  <a:cubicBezTo>
                    <a:pt x="247" y="281"/>
                    <a:pt x="34" y="459"/>
                    <a:pt x="34" y="705"/>
                  </a:cubicBezTo>
                  <a:cubicBezTo>
                    <a:pt x="0" y="773"/>
                    <a:pt x="34" y="850"/>
                    <a:pt x="111" y="850"/>
                  </a:cubicBezTo>
                  <a:cubicBezTo>
                    <a:pt x="145" y="850"/>
                    <a:pt x="145" y="816"/>
                    <a:pt x="179" y="816"/>
                  </a:cubicBezTo>
                  <a:cubicBezTo>
                    <a:pt x="391" y="671"/>
                    <a:pt x="459" y="391"/>
                    <a:pt x="536" y="136"/>
                  </a:cubicBezTo>
                  <a:cubicBezTo>
                    <a:pt x="570" y="68"/>
                    <a:pt x="493" y="0"/>
                    <a:pt x="4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8" name="Google Shape;1578;p32"/>
            <p:cNvSpPr/>
            <p:nvPr/>
          </p:nvSpPr>
          <p:spPr>
            <a:xfrm>
              <a:off x="927412" y="3604487"/>
              <a:ext cx="25166" cy="32647"/>
            </a:xfrm>
            <a:custGeom>
              <a:avLst/>
              <a:gdLst/>
              <a:ahLst/>
              <a:cxnLst/>
              <a:rect l="l" t="t" r="r" b="b"/>
              <a:pathLst>
                <a:path w="740" h="960" extrusionOk="0">
                  <a:moveTo>
                    <a:pt x="637" y="0"/>
                  </a:moveTo>
                  <a:lnTo>
                    <a:pt x="569" y="0"/>
                  </a:lnTo>
                  <a:cubicBezTo>
                    <a:pt x="459" y="144"/>
                    <a:pt x="357" y="289"/>
                    <a:pt x="246" y="391"/>
                  </a:cubicBezTo>
                  <a:cubicBezTo>
                    <a:pt x="144" y="535"/>
                    <a:pt x="34" y="637"/>
                    <a:pt x="34" y="816"/>
                  </a:cubicBezTo>
                  <a:cubicBezTo>
                    <a:pt x="0" y="884"/>
                    <a:pt x="34" y="960"/>
                    <a:pt x="102" y="960"/>
                  </a:cubicBezTo>
                  <a:cubicBezTo>
                    <a:pt x="102" y="960"/>
                    <a:pt x="144" y="960"/>
                    <a:pt x="144" y="926"/>
                  </a:cubicBezTo>
                  <a:cubicBezTo>
                    <a:pt x="314" y="884"/>
                    <a:pt x="391" y="748"/>
                    <a:pt x="493" y="603"/>
                  </a:cubicBezTo>
                  <a:cubicBezTo>
                    <a:pt x="603" y="425"/>
                    <a:pt x="671" y="289"/>
                    <a:pt x="739" y="110"/>
                  </a:cubicBezTo>
                  <a:cubicBezTo>
                    <a:pt x="739" y="34"/>
                    <a:pt x="705" y="0"/>
                    <a:pt x="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9" name="Google Shape;1579;p32"/>
            <p:cNvSpPr/>
            <p:nvPr/>
          </p:nvSpPr>
          <p:spPr>
            <a:xfrm>
              <a:off x="887521" y="3591190"/>
              <a:ext cx="18228" cy="24281"/>
            </a:xfrm>
            <a:custGeom>
              <a:avLst/>
              <a:gdLst/>
              <a:ahLst/>
              <a:cxnLst/>
              <a:rect l="l" t="t" r="r" b="b"/>
              <a:pathLst>
                <a:path w="536" h="714" extrusionOk="0">
                  <a:moveTo>
                    <a:pt x="391" y="0"/>
                  </a:moveTo>
                  <a:cubicBezTo>
                    <a:pt x="358" y="0"/>
                    <a:pt x="324" y="43"/>
                    <a:pt x="290" y="77"/>
                  </a:cubicBezTo>
                  <a:cubicBezTo>
                    <a:pt x="256" y="145"/>
                    <a:pt x="179" y="255"/>
                    <a:pt x="111" y="323"/>
                  </a:cubicBezTo>
                  <a:cubicBezTo>
                    <a:pt x="77" y="425"/>
                    <a:pt x="1" y="535"/>
                    <a:pt x="43" y="603"/>
                  </a:cubicBezTo>
                  <a:cubicBezTo>
                    <a:pt x="43" y="637"/>
                    <a:pt x="77" y="714"/>
                    <a:pt x="111" y="714"/>
                  </a:cubicBezTo>
                  <a:cubicBezTo>
                    <a:pt x="111" y="714"/>
                    <a:pt x="145" y="714"/>
                    <a:pt x="145" y="680"/>
                  </a:cubicBezTo>
                  <a:cubicBezTo>
                    <a:pt x="213" y="637"/>
                    <a:pt x="290" y="569"/>
                    <a:pt x="358" y="501"/>
                  </a:cubicBezTo>
                  <a:cubicBezTo>
                    <a:pt x="391" y="391"/>
                    <a:pt x="468" y="289"/>
                    <a:pt x="502" y="179"/>
                  </a:cubicBezTo>
                  <a:cubicBezTo>
                    <a:pt x="536" y="111"/>
                    <a:pt x="468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0" name="Google Shape;1580;p32"/>
            <p:cNvSpPr/>
            <p:nvPr/>
          </p:nvSpPr>
          <p:spPr>
            <a:xfrm>
              <a:off x="805767" y="3567215"/>
              <a:ext cx="14487" cy="20541"/>
            </a:xfrm>
            <a:custGeom>
              <a:avLst/>
              <a:gdLst/>
              <a:ahLst/>
              <a:cxnLst/>
              <a:rect l="l" t="t" r="r" b="b"/>
              <a:pathLst>
                <a:path w="426" h="604" extrusionOk="0">
                  <a:moveTo>
                    <a:pt x="323" y="0"/>
                  </a:moveTo>
                  <a:cubicBezTo>
                    <a:pt x="281" y="0"/>
                    <a:pt x="281" y="0"/>
                    <a:pt x="247" y="34"/>
                  </a:cubicBezTo>
                  <a:cubicBezTo>
                    <a:pt x="145" y="179"/>
                    <a:pt x="1" y="357"/>
                    <a:pt x="35" y="535"/>
                  </a:cubicBezTo>
                  <a:cubicBezTo>
                    <a:pt x="35" y="569"/>
                    <a:pt x="69" y="603"/>
                    <a:pt x="111" y="603"/>
                  </a:cubicBezTo>
                  <a:cubicBezTo>
                    <a:pt x="145" y="603"/>
                    <a:pt x="145" y="603"/>
                    <a:pt x="145" y="569"/>
                  </a:cubicBezTo>
                  <a:cubicBezTo>
                    <a:pt x="247" y="535"/>
                    <a:pt x="281" y="425"/>
                    <a:pt x="323" y="357"/>
                  </a:cubicBezTo>
                  <a:cubicBezTo>
                    <a:pt x="357" y="281"/>
                    <a:pt x="391" y="179"/>
                    <a:pt x="425" y="111"/>
                  </a:cubicBezTo>
                  <a:cubicBezTo>
                    <a:pt x="425" y="34"/>
                    <a:pt x="391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1" name="Google Shape;1581;p32"/>
            <p:cNvSpPr/>
            <p:nvPr/>
          </p:nvSpPr>
          <p:spPr>
            <a:xfrm>
              <a:off x="821377" y="3579355"/>
              <a:ext cx="19384" cy="17922"/>
            </a:xfrm>
            <a:custGeom>
              <a:avLst/>
              <a:gdLst/>
              <a:ahLst/>
              <a:cxnLst/>
              <a:rect l="l" t="t" r="r" b="b"/>
              <a:pathLst>
                <a:path w="570" h="527" extrusionOk="0">
                  <a:moveTo>
                    <a:pt x="391" y="0"/>
                  </a:moveTo>
                  <a:lnTo>
                    <a:pt x="357" y="0"/>
                  </a:lnTo>
                  <a:cubicBezTo>
                    <a:pt x="289" y="68"/>
                    <a:pt x="179" y="102"/>
                    <a:pt x="145" y="178"/>
                  </a:cubicBezTo>
                  <a:cubicBezTo>
                    <a:pt x="77" y="246"/>
                    <a:pt x="0" y="348"/>
                    <a:pt x="0" y="425"/>
                  </a:cubicBezTo>
                  <a:cubicBezTo>
                    <a:pt x="0" y="493"/>
                    <a:pt x="34" y="527"/>
                    <a:pt x="111" y="527"/>
                  </a:cubicBezTo>
                  <a:lnTo>
                    <a:pt x="145" y="527"/>
                  </a:lnTo>
                  <a:cubicBezTo>
                    <a:pt x="213" y="493"/>
                    <a:pt x="247" y="425"/>
                    <a:pt x="323" y="391"/>
                  </a:cubicBezTo>
                  <a:cubicBezTo>
                    <a:pt x="391" y="314"/>
                    <a:pt x="425" y="246"/>
                    <a:pt x="502" y="212"/>
                  </a:cubicBezTo>
                  <a:cubicBezTo>
                    <a:pt x="570" y="136"/>
                    <a:pt x="502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2" name="Google Shape;1582;p32"/>
            <p:cNvSpPr/>
            <p:nvPr/>
          </p:nvSpPr>
          <p:spPr>
            <a:xfrm>
              <a:off x="656406" y="3583946"/>
              <a:ext cx="15950" cy="27784"/>
            </a:xfrm>
            <a:custGeom>
              <a:avLst/>
              <a:gdLst/>
              <a:ahLst/>
              <a:cxnLst/>
              <a:rect l="l" t="t" r="r" b="b"/>
              <a:pathLst>
                <a:path w="469" h="817" extrusionOk="0">
                  <a:moveTo>
                    <a:pt x="324" y="1"/>
                  </a:moveTo>
                  <a:cubicBezTo>
                    <a:pt x="290" y="1"/>
                    <a:pt x="290" y="43"/>
                    <a:pt x="256" y="77"/>
                  </a:cubicBezTo>
                  <a:cubicBezTo>
                    <a:pt x="213" y="179"/>
                    <a:pt x="145" y="290"/>
                    <a:pt x="77" y="426"/>
                  </a:cubicBezTo>
                  <a:cubicBezTo>
                    <a:pt x="43" y="536"/>
                    <a:pt x="1" y="638"/>
                    <a:pt x="77" y="748"/>
                  </a:cubicBezTo>
                  <a:cubicBezTo>
                    <a:pt x="77" y="782"/>
                    <a:pt x="111" y="816"/>
                    <a:pt x="145" y="816"/>
                  </a:cubicBezTo>
                  <a:cubicBezTo>
                    <a:pt x="179" y="816"/>
                    <a:pt x="179" y="816"/>
                    <a:pt x="213" y="782"/>
                  </a:cubicBezTo>
                  <a:cubicBezTo>
                    <a:pt x="290" y="714"/>
                    <a:pt x="324" y="638"/>
                    <a:pt x="324" y="536"/>
                  </a:cubicBezTo>
                  <a:cubicBezTo>
                    <a:pt x="358" y="392"/>
                    <a:pt x="358" y="290"/>
                    <a:pt x="426" y="179"/>
                  </a:cubicBezTo>
                  <a:cubicBezTo>
                    <a:pt x="468" y="77"/>
                    <a:pt x="392" y="1"/>
                    <a:pt x="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3" name="Google Shape;1583;p32"/>
            <p:cNvSpPr/>
            <p:nvPr/>
          </p:nvSpPr>
          <p:spPr>
            <a:xfrm>
              <a:off x="679532" y="3596087"/>
              <a:ext cx="17956" cy="24009"/>
            </a:xfrm>
            <a:custGeom>
              <a:avLst/>
              <a:gdLst/>
              <a:ahLst/>
              <a:cxnLst/>
              <a:rect l="l" t="t" r="r" b="b"/>
              <a:pathLst>
                <a:path w="528" h="706" extrusionOk="0">
                  <a:moveTo>
                    <a:pt x="425" y="1"/>
                  </a:moveTo>
                  <a:cubicBezTo>
                    <a:pt x="383" y="1"/>
                    <a:pt x="349" y="35"/>
                    <a:pt x="315" y="69"/>
                  </a:cubicBezTo>
                  <a:cubicBezTo>
                    <a:pt x="213" y="213"/>
                    <a:pt x="68" y="391"/>
                    <a:pt x="34" y="570"/>
                  </a:cubicBezTo>
                  <a:cubicBezTo>
                    <a:pt x="0" y="672"/>
                    <a:pt x="68" y="706"/>
                    <a:pt x="170" y="706"/>
                  </a:cubicBezTo>
                  <a:cubicBezTo>
                    <a:pt x="213" y="706"/>
                    <a:pt x="247" y="706"/>
                    <a:pt x="281" y="672"/>
                  </a:cubicBezTo>
                  <a:cubicBezTo>
                    <a:pt x="349" y="493"/>
                    <a:pt x="425" y="324"/>
                    <a:pt x="493" y="145"/>
                  </a:cubicBezTo>
                  <a:cubicBezTo>
                    <a:pt x="527" y="69"/>
                    <a:pt x="459" y="1"/>
                    <a:pt x="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4" name="Google Shape;1584;p32"/>
            <p:cNvSpPr/>
            <p:nvPr/>
          </p:nvSpPr>
          <p:spPr>
            <a:xfrm>
              <a:off x="690210" y="3696035"/>
              <a:ext cx="14487" cy="19418"/>
            </a:xfrm>
            <a:custGeom>
              <a:avLst/>
              <a:gdLst/>
              <a:ahLst/>
              <a:cxnLst/>
              <a:rect l="l" t="t" r="r" b="b"/>
              <a:pathLst>
                <a:path w="426" h="571" extrusionOk="0">
                  <a:moveTo>
                    <a:pt x="281" y="1"/>
                  </a:moveTo>
                  <a:cubicBezTo>
                    <a:pt x="247" y="1"/>
                    <a:pt x="213" y="1"/>
                    <a:pt x="213" y="35"/>
                  </a:cubicBezTo>
                  <a:cubicBezTo>
                    <a:pt x="145" y="103"/>
                    <a:pt x="111" y="179"/>
                    <a:pt x="69" y="281"/>
                  </a:cubicBezTo>
                  <a:cubicBezTo>
                    <a:pt x="35" y="358"/>
                    <a:pt x="1" y="426"/>
                    <a:pt x="35" y="494"/>
                  </a:cubicBezTo>
                  <a:cubicBezTo>
                    <a:pt x="35" y="528"/>
                    <a:pt x="69" y="570"/>
                    <a:pt x="111" y="570"/>
                  </a:cubicBezTo>
                  <a:lnTo>
                    <a:pt x="111" y="528"/>
                  </a:lnTo>
                  <a:cubicBezTo>
                    <a:pt x="179" y="494"/>
                    <a:pt x="213" y="426"/>
                    <a:pt x="247" y="358"/>
                  </a:cubicBezTo>
                  <a:cubicBezTo>
                    <a:pt x="281" y="281"/>
                    <a:pt x="324" y="213"/>
                    <a:pt x="358" y="145"/>
                  </a:cubicBezTo>
                  <a:cubicBezTo>
                    <a:pt x="425" y="69"/>
                    <a:pt x="358" y="1"/>
                    <a:pt x="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5" name="Google Shape;1585;p32"/>
            <p:cNvSpPr/>
            <p:nvPr/>
          </p:nvSpPr>
          <p:spPr>
            <a:xfrm>
              <a:off x="720272" y="3700966"/>
              <a:ext cx="15609" cy="19078"/>
            </a:xfrm>
            <a:custGeom>
              <a:avLst/>
              <a:gdLst/>
              <a:ahLst/>
              <a:cxnLst/>
              <a:rect l="l" t="t" r="r" b="b"/>
              <a:pathLst>
                <a:path w="459" h="561" extrusionOk="0">
                  <a:moveTo>
                    <a:pt x="323" y="0"/>
                  </a:moveTo>
                  <a:cubicBezTo>
                    <a:pt x="289" y="0"/>
                    <a:pt x="247" y="0"/>
                    <a:pt x="247" y="34"/>
                  </a:cubicBezTo>
                  <a:cubicBezTo>
                    <a:pt x="213" y="102"/>
                    <a:pt x="145" y="170"/>
                    <a:pt x="111" y="213"/>
                  </a:cubicBezTo>
                  <a:cubicBezTo>
                    <a:pt x="77" y="281"/>
                    <a:pt x="34" y="349"/>
                    <a:pt x="34" y="425"/>
                  </a:cubicBezTo>
                  <a:cubicBezTo>
                    <a:pt x="0" y="493"/>
                    <a:pt x="77" y="561"/>
                    <a:pt x="145" y="561"/>
                  </a:cubicBezTo>
                  <a:cubicBezTo>
                    <a:pt x="179" y="561"/>
                    <a:pt x="213" y="561"/>
                    <a:pt x="213" y="527"/>
                  </a:cubicBezTo>
                  <a:cubicBezTo>
                    <a:pt x="323" y="425"/>
                    <a:pt x="357" y="247"/>
                    <a:pt x="425" y="102"/>
                  </a:cubicBezTo>
                  <a:cubicBezTo>
                    <a:pt x="459" y="34"/>
                    <a:pt x="391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6" name="Google Shape;1586;p32"/>
            <p:cNvSpPr/>
            <p:nvPr/>
          </p:nvSpPr>
          <p:spPr>
            <a:xfrm>
              <a:off x="752920" y="3617750"/>
              <a:ext cx="15609" cy="26628"/>
            </a:xfrm>
            <a:custGeom>
              <a:avLst/>
              <a:gdLst/>
              <a:ahLst/>
              <a:cxnLst/>
              <a:rect l="l" t="t" r="r" b="b"/>
              <a:pathLst>
                <a:path w="459" h="783" extrusionOk="0">
                  <a:moveTo>
                    <a:pt x="314" y="1"/>
                  </a:moveTo>
                  <a:cubicBezTo>
                    <a:pt x="280" y="1"/>
                    <a:pt x="246" y="1"/>
                    <a:pt x="246" y="69"/>
                  </a:cubicBezTo>
                  <a:cubicBezTo>
                    <a:pt x="136" y="247"/>
                    <a:pt x="0" y="460"/>
                    <a:pt x="34" y="706"/>
                  </a:cubicBezTo>
                  <a:cubicBezTo>
                    <a:pt x="68" y="748"/>
                    <a:pt x="102" y="782"/>
                    <a:pt x="136" y="782"/>
                  </a:cubicBezTo>
                  <a:cubicBezTo>
                    <a:pt x="179" y="782"/>
                    <a:pt x="179" y="748"/>
                    <a:pt x="212" y="748"/>
                  </a:cubicBezTo>
                  <a:cubicBezTo>
                    <a:pt x="391" y="604"/>
                    <a:pt x="391" y="358"/>
                    <a:pt x="459" y="145"/>
                  </a:cubicBezTo>
                  <a:cubicBezTo>
                    <a:pt x="459" y="69"/>
                    <a:pt x="391" y="1"/>
                    <a:pt x="3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7" name="Google Shape;1587;p32"/>
            <p:cNvSpPr/>
            <p:nvPr/>
          </p:nvSpPr>
          <p:spPr>
            <a:xfrm>
              <a:off x="787879" y="3650397"/>
              <a:ext cx="17922" cy="20268"/>
            </a:xfrm>
            <a:custGeom>
              <a:avLst/>
              <a:gdLst/>
              <a:ahLst/>
              <a:cxnLst/>
              <a:rect l="l" t="t" r="r" b="b"/>
              <a:pathLst>
                <a:path w="527" h="596" extrusionOk="0">
                  <a:moveTo>
                    <a:pt x="382" y="1"/>
                  </a:moveTo>
                  <a:cubicBezTo>
                    <a:pt x="314" y="1"/>
                    <a:pt x="280" y="1"/>
                    <a:pt x="280" y="35"/>
                  </a:cubicBezTo>
                  <a:cubicBezTo>
                    <a:pt x="212" y="137"/>
                    <a:pt x="102" y="213"/>
                    <a:pt x="68" y="315"/>
                  </a:cubicBezTo>
                  <a:cubicBezTo>
                    <a:pt x="34" y="383"/>
                    <a:pt x="0" y="527"/>
                    <a:pt x="68" y="595"/>
                  </a:cubicBezTo>
                  <a:lnTo>
                    <a:pt x="136" y="595"/>
                  </a:lnTo>
                  <a:cubicBezTo>
                    <a:pt x="212" y="595"/>
                    <a:pt x="280" y="527"/>
                    <a:pt x="314" y="493"/>
                  </a:cubicBezTo>
                  <a:cubicBezTo>
                    <a:pt x="382" y="383"/>
                    <a:pt x="425" y="281"/>
                    <a:pt x="493" y="171"/>
                  </a:cubicBezTo>
                  <a:cubicBezTo>
                    <a:pt x="527" y="69"/>
                    <a:pt x="459" y="1"/>
                    <a:pt x="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8" name="Google Shape;1588;p32"/>
            <p:cNvSpPr/>
            <p:nvPr/>
          </p:nvSpPr>
          <p:spPr>
            <a:xfrm>
              <a:off x="875687" y="3669475"/>
              <a:ext cx="20541" cy="26594"/>
            </a:xfrm>
            <a:custGeom>
              <a:avLst/>
              <a:gdLst/>
              <a:ahLst/>
              <a:cxnLst/>
              <a:rect l="l" t="t" r="r" b="b"/>
              <a:pathLst>
                <a:path w="604" h="782" extrusionOk="0">
                  <a:moveTo>
                    <a:pt x="459" y="0"/>
                  </a:moveTo>
                  <a:cubicBezTo>
                    <a:pt x="425" y="0"/>
                    <a:pt x="391" y="34"/>
                    <a:pt x="349" y="77"/>
                  </a:cubicBezTo>
                  <a:cubicBezTo>
                    <a:pt x="281" y="145"/>
                    <a:pt x="213" y="247"/>
                    <a:pt x="136" y="357"/>
                  </a:cubicBezTo>
                  <a:cubicBezTo>
                    <a:pt x="68" y="459"/>
                    <a:pt x="0" y="570"/>
                    <a:pt x="34" y="671"/>
                  </a:cubicBezTo>
                  <a:cubicBezTo>
                    <a:pt x="34" y="748"/>
                    <a:pt x="68" y="782"/>
                    <a:pt x="136" y="782"/>
                  </a:cubicBezTo>
                  <a:lnTo>
                    <a:pt x="179" y="782"/>
                  </a:lnTo>
                  <a:cubicBezTo>
                    <a:pt x="281" y="714"/>
                    <a:pt x="315" y="604"/>
                    <a:pt x="391" y="502"/>
                  </a:cubicBezTo>
                  <a:cubicBezTo>
                    <a:pt x="425" y="391"/>
                    <a:pt x="493" y="289"/>
                    <a:pt x="527" y="179"/>
                  </a:cubicBezTo>
                  <a:cubicBezTo>
                    <a:pt x="604" y="77"/>
                    <a:pt x="527" y="0"/>
                    <a:pt x="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9" name="Google Shape;1589;p32"/>
            <p:cNvSpPr/>
            <p:nvPr/>
          </p:nvSpPr>
          <p:spPr>
            <a:xfrm>
              <a:off x="846780" y="3722629"/>
              <a:ext cx="21731" cy="25166"/>
            </a:xfrm>
            <a:custGeom>
              <a:avLst/>
              <a:gdLst/>
              <a:ahLst/>
              <a:cxnLst/>
              <a:rect l="l" t="t" r="r" b="b"/>
              <a:pathLst>
                <a:path w="639" h="740" extrusionOk="0">
                  <a:moveTo>
                    <a:pt x="460" y="0"/>
                  </a:moveTo>
                  <a:cubicBezTo>
                    <a:pt x="426" y="0"/>
                    <a:pt x="392" y="0"/>
                    <a:pt x="392" y="34"/>
                  </a:cubicBezTo>
                  <a:cubicBezTo>
                    <a:pt x="315" y="136"/>
                    <a:pt x="247" y="247"/>
                    <a:pt x="213" y="315"/>
                  </a:cubicBezTo>
                  <a:cubicBezTo>
                    <a:pt x="137" y="425"/>
                    <a:pt x="35" y="493"/>
                    <a:pt x="1" y="595"/>
                  </a:cubicBezTo>
                  <a:cubicBezTo>
                    <a:pt x="1" y="672"/>
                    <a:pt x="35" y="740"/>
                    <a:pt x="103" y="740"/>
                  </a:cubicBezTo>
                  <a:cubicBezTo>
                    <a:pt x="137" y="740"/>
                    <a:pt x="137" y="740"/>
                    <a:pt x="179" y="706"/>
                  </a:cubicBezTo>
                  <a:cubicBezTo>
                    <a:pt x="247" y="672"/>
                    <a:pt x="315" y="561"/>
                    <a:pt x="392" y="459"/>
                  </a:cubicBezTo>
                  <a:cubicBezTo>
                    <a:pt x="460" y="383"/>
                    <a:pt x="528" y="281"/>
                    <a:pt x="562" y="170"/>
                  </a:cubicBezTo>
                  <a:cubicBezTo>
                    <a:pt x="638" y="68"/>
                    <a:pt x="562" y="0"/>
                    <a:pt x="4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0" name="Google Shape;1590;p32"/>
            <p:cNvSpPr/>
            <p:nvPr/>
          </p:nvSpPr>
          <p:spPr>
            <a:xfrm>
              <a:off x="825118" y="3721167"/>
              <a:ext cx="16800" cy="21731"/>
            </a:xfrm>
            <a:custGeom>
              <a:avLst/>
              <a:gdLst/>
              <a:ahLst/>
              <a:cxnLst/>
              <a:rect l="l" t="t" r="r" b="b"/>
              <a:pathLst>
                <a:path w="494" h="639" extrusionOk="0">
                  <a:moveTo>
                    <a:pt x="349" y="1"/>
                  </a:moveTo>
                  <a:cubicBezTo>
                    <a:pt x="349" y="1"/>
                    <a:pt x="315" y="43"/>
                    <a:pt x="281" y="77"/>
                  </a:cubicBezTo>
                  <a:cubicBezTo>
                    <a:pt x="179" y="213"/>
                    <a:pt x="35" y="358"/>
                    <a:pt x="1" y="570"/>
                  </a:cubicBezTo>
                  <a:cubicBezTo>
                    <a:pt x="1" y="604"/>
                    <a:pt x="35" y="638"/>
                    <a:pt x="103" y="638"/>
                  </a:cubicBezTo>
                  <a:lnTo>
                    <a:pt x="137" y="638"/>
                  </a:lnTo>
                  <a:cubicBezTo>
                    <a:pt x="213" y="570"/>
                    <a:pt x="247" y="502"/>
                    <a:pt x="315" y="426"/>
                  </a:cubicBezTo>
                  <a:cubicBezTo>
                    <a:pt x="349" y="324"/>
                    <a:pt x="426" y="256"/>
                    <a:pt x="460" y="145"/>
                  </a:cubicBezTo>
                  <a:cubicBezTo>
                    <a:pt x="494" y="77"/>
                    <a:pt x="426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1" name="Google Shape;1591;p32"/>
            <p:cNvSpPr/>
            <p:nvPr/>
          </p:nvSpPr>
          <p:spPr>
            <a:xfrm>
              <a:off x="771964" y="3778945"/>
              <a:ext cx="12175" cy="17106"/>
            </a:xfrm>
            <a:custGeom>
              <a:avLst/>
              <a:gdLst/>
              <a:ahLst/>
              <a:cxnLst/>
              <a:rect l="l" t="t" r="r" b="b"/>
              <a:pathLst>
                <a:path w="358" h="503" extrusionOk="0">
                  <a:moveTo>
                    <a:pt x="256" y="1"/>
                  </a:moveTo>
                  <a:cubicBezTo>
                    <a:pt x="213" y="1"/>
                    <a:pt x="145" y="1"/>
                    <a:pt x="145" y="77"/>
                  </a:cubicBezTo>
                  <a:cubicBezTo>
                    <a:pt x="145" y="145"/>
                    <a:pt x="111" y="179"/>
                    <a:pt x="77" y="256"/>
                  </a:cubicBezTo>
                  <a:cubicBezTo>
                    <a:pt x="43" y="290"/>
                    <a:pt x="43" y="358"/>
                    <a:pt x="1" y="426"/>
                  </a:cubicBezTo>
                  <a:cubicBezTo>
                    <a:pt x="1" y="468"/>
                    <a:pt x="43" y="502"/>
                    <a:pt x="77" y="502"/>
                  </a:cubicBezTo>
                  <a:lnTo>
                    <a:pt x="111" y="502"/>
                  </a:lnTo>
                  <a:cubicBezTo>
                    <a:pt x="145" y="502"/>
                    <a:pt x="145" y="502"/>
                    <a:pt x="179" y="468"/>
                  </a:cubicBezTo>
                  <a:cubicBezTo>
                    <a:pt x="179" y="468"/>
                    <a:pt x="213" y="468"/>
                    <a:pt x="179" y="468"/>
                  </a:cubicBezTo>
                  <a:lnTo>
                    <a:pt x="179" y="468"/>
                  </a:lnTo>
                  <a:lnTo>
                    <a:pt x="179" y="468"/>
                  </a:lnTo>
                  <a:lnTo>
                    <a:pt x="179" y="468"/>
                  </a:lnTo>
                  <a:cubicBezTo>
                    <a:pt x="213" y="426"/>
                    <a:pt x="256" y="392"/>
                    <a:pt x="290" y="358"/>
                  </a:cubicBezTo>
                  <a:cubicBezTo>
                    <a:pt x="324" y="290"/>
                    <a:pt x="358" y="213"/>
                    <a:pt x="358" y="145"/>
                  </a:cubicBezTo>
                  <a:cubicBezTo>
                    <a:pt x="358" y="43"/>
                    <a:pt x="324" y="1"/>
                    <a:pt x="2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2" name="Google Shape;1592;p32"/>
            <p:cNvSpPr/>
            <p:nvPr/>
          </p:nvSpPr>
          <p:spPr>
            <a:xfrm>
              <a:off x="727482" y="3770580"/>
              <a:ext cx="20541" cy="19384"/>
            </a:xfrm>
            <a:custGeom>
              <a:avLst/>
              <a:gdLst/>
              <a:ahLst/>
              <a:cxnLst/>
              <a:rect l="l" t="t" r="r" b="b"/>
              <a:pathLst>
                <a:path w="604" h="570" extrusionOk="0">
                  <a:moveTo>
                    <a:pt x="459" y="1"/>
                  </a:moveTo>
                  <a:cubicBezTo>
                    <a:pt x="425" y="1"/>
                    <a:pt x="425" y="1"/>
                    <a:pt x="391" y="35"/>
                  </a:cubicBezTo>
                  <a:cubicBezTo>
                    <a:pt x="323" y="77"/>
                    <a:pt x="247" y="145"/>
                    <a:pt x="145" y="213"/>
                  </a:cubicBezTo>
                  <a:cubicBezTo>
                    <a:pt x="111" y="289"/>
                    <a:pt x="1" y="391"/>
                    <a:pt x="35" y="502"/>
                  </a:cubicBezTo>
                  <a:cubicBezTo>
                    <a:pt x="35" y="536"/>
                    <a:pt x="77" y="570"/>
                    <a:pt x="111" y="570"/>
                  </a:cubicBezTo>
                  <a:lnTo>
                    <a:pt x="111" y="570"/>
                  </a:lnTo>
                  <a:cubicBezTo>
                    <a:pt x="213" y="570"/>
                    <a:pt x="289" y="459"/>
                    <a:pt x="323" y="425"/>
                  </a:cubicBezTo>
                  <a:cubicBezTo>
                    <a:pt x="391" y="357"/>
                    <a:pt x="459" y="289"/>
                    <a:pt x="536" y="213"/>
                  </a:cubicBezTo>
                  <a:cubicBezTo>
                    <a:pt x="570" y="179"/>
                    <a:pt x="604" y="145"/>
                    <a:pt x="570" y="77"/>
                  </a:cubicBezTo>
                  <a:cubicBezTo>
                    <a:pt x="536" y="35"/>
                    <a:pt x="502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3" name="Google Shape;1593;p32"/>
            <p:cNvSpPr/>
            <p:nvPr/>
          </p:nvSpPr>
          <p:spPr>
            <a:xfrm>
              <a:off x="567443" y="2763243"/>
              <a:ext cx="651176" cy="472942"/>
            </a:xfrm>
            <a:custGeom>
              <a:avLst/>
              <a:gdLst/>
              <a:ahLst/>
              <a:cxnLst/>
              <a:rect l="l" t="t" r="r" b="b"/>
              <a:pathLst>
                <a:path w="19148" h="13907" extrusionOk="0">
                  <a:moveTo>
                    <a:pt x="7969" y="0"/>
                  </a:moveTo>
                  <a:cubicBezTo>
                    <a:pt x="7077" y="0"/>
                    <a:pt x="6227" y="178"/>
                    <a:pt x="5454" y="637"/>
                  </a:cubicBezTo>
                  <a:cubicBezTo>
                    <a:pt x="0" y="3789"/>
                    <a:pt x="6193" y="7926"/>
                    <a:pt x="6193" y="7926"/>
                  </a:cubicBezTo>
                  <a:cubicBezTo>
                    <a:pt x="2906" y="9948"/>
                    <a:pt x="4358" y="13906"/>
                    <a:pt x="8495" y="13906"/>
                  </a:cubicBezTo>
                  <a:cubicBezTo>
                    <a:pt x="8818" y="13906"/>
                    <a:pt x="9132" y="13872"/>
                    <a:pt x="9489" y="13838"/>
                  </a:cubicBezTo>
                  <a:cubicBezTo>
                    <a:pt x="14340" y="13167"/>
                    <a:pt x="19012" y="6686"/>
                    <a:pt x="19148" y="6507"/>
                  </a:cubicBezTo>
                  <a:cubicBezTo>
                    <a:pt x="19148" y="6507"/>
                    <a:pt x="13066" y="0"/>
                    <a:pt x="79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4" name="Google Shape;1594;p32"/>
            <p:cNvSpPr/>
            <p:nvPr/>
          </p:nvSpPr>
          <p:spPr>
            <a:xfrm>
              <a:off x="847937" y="2843841"/>
              <a:ext cx="322731" cy="316644"/>
            </a:xfrm>
            <a:custGeom>
              <a:avLst/>
              <a:gdLst/>
              <a:ahLst/>
              <a:cxnLst/>
              <a:rect l="l" t="t" r="r" b="b"/>
              <a:pathLst>
                <a:path w="9490" h="9311" extrusionOk="0">
                  <a:moveTo>
                    <a:pt x="1207" y="0"/>
                  </a:moveTo>
                  <a:cubicBezTo>
                    <a:pt x="884" y="0"/>
                    <a:pt x="638" y="102"/>
                    <a:pt x="604" y="314"/>
                  </a:cubicBezTo>
                  <a:cubicBezTo>
                    <a:pt x="358" y="1453"/>
                    <a:pt x="6126" y="3288"/>
                    <a:pt x="8385" y="3967"/>
                  </a:cubicBezTo>
                  <a:cubicBezTo>
                    <a:pt x="9133" y="4180"/>
                    <a:pt x="8385" y="4562"/>
                    <a:pt x="8385" y="4562"/>
                  </a:cubicBezTo>
                  <a:cubicBezTo>
                    <a:pt x="8385" y="4562"/>
                    <a:pt x="1" y="7790"/>
                    <a:pt x="952" y="9098"/>
                  </a:cubicBezTo>
                  <a:cubicBezTo>
                    <a:pt x="1063" y="9234"/>
                    <a:pt x="1241" y="9310"/>
                    <a:pt x="1488" y="9310"/>
                  </a:cubicBezTo>
                  <a:cubicBezTo>
                    <a:pt x="3467" y="9310"/>
                    <a:pt x="9277" y="5377"/>
                    <a:pt x="9490" y="4851"/>
                  </a:cubicBezTo>
                  <a:lnTo>
                    <a:pt x="8988" y="3152"/>
                  </a:lnTo>
                  <a:cubicBezTo>
                    <a:pt x="8988" y="3152"/>
                    <a:pt x="3153" y="0"/>
                    <a:pt x="12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5" name="Google Shape;1595;p32"/>
            <p:cNvSpPr/>
            <p:nvPr/>
          </p:nvSpPr>
          <p:spPr>
            <a:xfrm>
              <a:off x="757545" y="2967765"/>
              <a:ext cx="32647" cy="14487"/>
            </a:xfrm>
            <a:custGeom>
              <a:avLst/>
              <a:gdLst/>
              <a:ahLst/>
              <a:cxnLst/>
              <a:rect l="l" t="t" r="r" b="b"/>
              <a:pathLst>
                <a:path w="960" h="426" extrusionOk="0">
                  <a:moveTo>
                    <a:pt x="110" y="0"/>
                  </a:moveTo>
                  <a:cubicBezTo>
                    <a:pt x="43" y="0"/>
                    <a:pt x="0" y="68"/>
                    <a:pt x="76" y="111"/>
                  </a:cubicBezTo>
                  <a:cubicBezTo>
                    <a:pt x="178" y="179"/>
                    <a:pt x="323" y="213"/>
                    <a:pt x="467" y="281"/>
                  </a:cubicBezTo>
                  <a:cubicBezTo>
                    <a:pt x="603" y="357"/>
                    <a:pt x="714" y="425"/>
                    <a:pt x="850" y="425"/>
                  </a:cubicBezTo>
                  <a:lnTo>
                    <a:pt x="892" y="425"/>
                  </a:lnTo>
                  <a:cubicBezTo>
                    <a:pt x="960" y="425"/>
                    <a:pt x="960" y="323"/>
                    <a:pt x="926" y="247"/>
                  </a:cubicBezTo>
                  <a:cubicBezTo>
                    <a:pt x="816" y="179"/>
                    <a:pt x="680" y="145"/>
                    <a:pt x="535" y="111"/>
                  </a:cubicBezTo>
                  <a:cubicBezTo>
                    <a:pt x="391" y="68"/>
                    <a:pt x="255" y="0"/>
                    <a:pt x="110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6" name="Google Shape;1596;p32"/>
            <p:cNvSpPr/>
            <p:nvPr/>
          </p:nvSpPr>
          <p:spPr>
            <a:xfrm>
              <a:off x="760129" y="2940014"/>
              <a:ext cx="32375" cy="13331"/>
            </a:xfrm>
            <a:custGeom>
              <a:avLst/>
              <a:gdLst/>
              <a:ahLst/>
              <a:cxnLst/>
              <a:rect l="l" t="t" r="r" b="b"/>
              <a:pathLst>
                <a:path w="952" h="392" extrusionOk="0">
                  <a:moveTo>
                    <a:pt x="34" y="1"/>
                  </a:moveTo>
                  <a:cubicBezTo>
                    <a:pt x="0" y="1"/>
                    <a:pt x="0" y="77"/>
                    <a:pt x="34" y="77"/>
                  </a:cubicBezTo>
                  <a:cubicBezTo>
                    <a:pt x="281" y="179"/>
                    <a:pt x="527" y="324"/>
                    <a:pt x="816" y="392"/>
                  </a:cubicBezTo>
                  <a:lnTo>
                    <a:pt x="816" y="392"/>
                  </a:lnTo>
                  <a:cubicBezTo>
                    <a:pt x="884" y="392"/>
                    <a:pt x="952" y="290"/>
                    <a:pt x="850" y="247"/>
                  </a:cubicBezTo>
                  <a:cubicBezTo>
                    <a:pt x="604" y="111"/>
                    <a:pt x="315" y="35"/>
                    <a:pt x="3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7" name="Google Shape;1597;p32"/>
            <p:cNvSpPr/>
            <p:nvPr/>
          </p:nvSpPr>
          <p:spPr>
            <a:xfrm>
              <a:off x="750301" y="2892064"/>
              <a:ext cx="36150" cy="10746"/>
            </a:xfrm>
            <a:custGeom>
              <a:avLst/>
              <a:gdLst/>
              <a:ahLst/>
              <a:cxnLst/>
              <a:rect l="l" t="t" r="r" b="b"/>
              <a:pathLst>
                <a:path w="1063" h="316" extrusionOk="0">
                  <a:moveTo>
                    <a:pt x="323" y="1"/>
                  </a:moveTo>
                  <a:cubicBezTo>
                    <a:pt x="256" y="1"/>
                    <a:pt x="145" y="1"/>
                    <a:pt x="77" y="35"/>
                  </a:cubicBezTo>
                  <a:cubicBezTo>
                    <a:pt x="1" y="69"/>
                    <a:pt x="1" y="171"/>
                    <a:pt x="77" y="171"/>
                  </a:cubicBezTo>
                  <a:cubicBezTo>
                    <a:pt x="256" y="213"/>
                    <a:pt x="425" y="213"/>
                    <a:pt x="604" y="247"/>
                  </a:cubicBezTo>
                  <a:cubicBezTo>
                    <a:pt x="680" y="247"/>
                    <a:pt x="782" y="315"/>
                    <a:pt x="893" y="315"/>
                  </a:cubicBezTo>
                  <a:cubicBezTo>
                    <a:pt x="927" y="315"/>
                    <a:pt x="961" y="281"/>
                    <a:pt x="995" y="281"/>
                  </a:cubicBezTo>
                  <a:cubicBezTo>
                    <a:pt x="1029" y="247"/>
                    <a:pt x="1063" y="213"/>
                    <a:pt x="1029" y="171"/>
                  </a:cubicBezTo>
                  <a:cubicBezTo>
                    <a:pt x="961" y="35"/>
                    <a:pt x="748" y="35"/>
                    <a:pt x="60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8" name="Google Shape;1598;p32"/>
            <p:cNvSpPr/>
            <p:nvPr/>
          </p:nvSpPr>
          <p:spPr>
            <a:xfrm>
              <a:off x="709560" y="2906517"/>
              <a:ext cx="32409" cy="9556"/>
            </a:xfrm>
            <a:custGeom>
              <a:avLst/>
              <a:gdLst/>
              <a:ahLst/>
              <a:cxnLst/>
              <a:rect l="l" t="t" r="r" b="b"/>
              <a:pathLst>
                <a:path w="953" h="281" extrusionOk="0">
                  <a:moveTo>
                    <a:pt x="247" y="1"/>
                  </a:moveTo>
                  <a:cubicBezTo>
                    <a:pt x="179" y="1"/>
                    <a:pt x="103" y="1"/>
                    <a:pt x="35" y="34"/>
                  </a:cubicBezTo>
                  <a:cubicBezTo>
                    <a:pt x="1" y="34"/>
                    <a:pt x="1" y="102"/>
                    <a:pt x="35" y="136"/>
                  </a:cubicBezTo>
                  <a:cubicBezTo>
                    <a:pt x="179" y="213"/>
                    <a:pt x="315" y="247"/>
                    <a:pt x="460" y="247"/>
                  </a:cubicBezTo>
                  <a:cubicBezTo>
                    <a:pt x="528" y="281"/>
                    <a:pt x="638" y="281"/>
                    <a:pt x="706" y="281"/>
                  </a:cubicBezTo>
                  <a:lnTo>
                    <a:pt x="850" y="281"/>
                  </a:lnTo>
                  <a:cubicBezTo>
                    <a:pt x="918" y="247"/>
                    <a:pt x="952" y="136"/>
                    <a:pt x="884" y="102"/>
                  </a:cubicBezTo>
                  <a:cubicBezTo>
                    <a:pt x="774" y="34"/>
                    <a:pt x="604" y="34"/>
                    <a:pt x="494" y="34"/>
                  </a:cubicBezTo>
                  <a:cubicBezTo>
                    <a:pt x="392" y="1"/>
                    <a:pt x="315" y="1"/>
                    <a:pt x="24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9" name="Google Shape;1599;p32"/>
            <p:cNvSpPr/>
            <p:nvPr/>
          </p:nvSpPr>
          <p:spPr>
            <a:xfrm>
              <a:off x="728638" y="2848738"/>
              <a:ext cx="30369" cy="10712"/>
            </a:xfrm>
            <a:custGeom>
              <a:avLst/>
              <a:gdLst/>
              <a:ahLst/>
              <a:cxnLst/>
              <a:rect l="l" t="t" r="r" b="b"/>
              <a:pathLst>
                <a:path w="893" h="315" extrusionOk="0">
                  <a:moveTo>
                    <a:pt x="213" y="1"/>
                  </a:moveTo>
                  <a:lnTo>
                    <a:pt x="111" y="1"/>
                  </a:lnTo>
                  <a:cubicBezTo>
                    <a:pt x="1" y="1"/>
                    <a:pt x="1" y="136"/>
                    <a:pt x="77" y="170"/>
                  </a:cubicBezTo>
                  <a:cubicBezTo>
                    <a:pt x="213" y="247"/>
                    <a:pt x="391" y="247"/>
                    <a:pt x="536" y="281"/>
                  </a:cubicBezTo>
                  <a:cubicBezTo>
                    <a:pt x="604" y="281"/>
                    <a:pt x="638" y="315"/>
                    <a:pt x="714" y="315"/>
                  </a:cubicBezTo>
                  <a:cubicBezTo>
                    <a:pt x="748" y="315"/>
                    <a:pt x="816" y="281"/>
                    <a:pt x="850" y="247"/>
                  </a:cubicBezTo>
                  <a:cubicBezTo>
                    <a:pt x="893" y="213"/>
                    <a:pt x="893" y="170"/>
                    <a:pt x="893" y="136"/>
                  </a:cubicBezTo>
                  <a:cubicBezTo>
                    <a:pt x="816" y="35"/>
                    <a:pt x="680" y="35"/>
                    <a:pt x="570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0" name="Google Shape;1600;p32"/>
            <p:cNvSpPr/>
            <p:nvPr/>
          </p:nvSpPr>
          <p:spPr>
            <a:xfrm>
              <a:off x="778051" y="2808882"/>
              <a:ext cx="42203" cy="11018"/>
            </a:xfrm>
            <a:custGeom>
              <a:avLst/>
              <a:gdLst/>
              <a:ahLst/>
              <a:cxnLst/>
              <a:rect l="l" t="t" r="r" b="b"/>
              <a:pathLst>
                <a:path w="1241" h="324" extrusionOk="0">
                  <a:moveTo>
                    <a:pt x="425" y="0"/>
                  </a:moveTo>
                  <a:cubicBezTo>
                    <a:pt x="323" y="0"/>
                    <a:pt x="213" y="0"/>
                    <a:pt x="111" y="34"/>
                  </a:cubicBezTo>
                  <a:cubicBezTo>
                    <a:pt x="34" y="34"/>
                    <a:pt x="0" y="179"/>
                    <a:pt x="77" y="179"/>
                  </a:cubicBezTo>
                  <a:cubicBezTo>
                    <a:pt x="289" y="247"/>
                    <a:pt x="501" y="247"/>
                    <a:pt x="714" y="281"/>
                  </a:cubicBezTo>
                  <a:cubicBezTo>
                    <a:pt x="782" y="281"/>
                    <a:pt x="884" y="323"/>
                    <a:pt x="994" y="323"/>
                  </a:cubicBezTo>
                  <a:cubicBezTo>
                    <a:pt x="1062" y="323"/>
                    <a:pt x="1138" y="281"/>
                    <a:pt x="1206" y="247"/>
                  </a:cubicBezTo>
                  <a:cubicBezTo>
                    <a:pt x="1240" y="213"/>
                    <a:pt x="1240" y="145"/>
                    <a:pt x="1206" y="111"/>
                  </a:cubicBezTo>
                  <a:cubicBezTo>
                    <a:pt x="1138" y="34"/>
                    <a:pt x="1028" y="0"/>
                    <a:pt x="926" y="0"/>
                  </a:cubicBezTo>
                  <a:lnTo>
                    <a:pt x="782" y="0"/>
                  </a:lnTo>
                  <a:lnTo>
                    <a:pt x="748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1" name="Google Shape;1601;p32"/>
            <p:cNvSpPr/>
            <p:nvPr/>
          </p:nvSpPr>
          <p:spPr>
            <a:xfrm>
              <a:off x="790158" y="2857104"/>
              <a:ext cx="37306" cy="13331"/>
            </a:xfrm>
            <a:custGeom>
              <a:avLst/>
              <a:gdLst/>
              <a:ahLst/>
              <a:cxnLst/>
              <a:rect l="l" t="t" r="r" b="b"/>
              <a:pathLst>
                <a:path w="1097" h="392" extrusionOk="0">
                  <a:moveTo>
                    <a:pt x="494" y="1"/>
                  </a:moveTo>
                  <a:cubicBezTo>
                    <a:pt x="358" y="1"/>
                    <a:pt x="213" y="1"/>
                    <a:pt x="103" y="35"/>
                  </a:cubicBezTo>
                  <a:cubicBezTo>
                    <a:pt x="1" y="69"/>
                    <a:pt x="1" y="213"/>
                    <a:pt x="103" y="247"/>
                  </a:cubicBezTo>
                  <a:cubicBezTo>
                    <a:pt x="247" y="281"/>
                    <a:pt x="426" y="281"/>
                    <a:pt x="604" y="315"/>
                  </a:cubicBezTo>
                  <a:cubicBezTo>
                    <a:pt x="672" y="349"/>
                    <a:pt x="782" y="392"/>
                    <a:pt x="850" y="392"/>
                  </a:cubicBezTo>
                  <a:cubicBezTo>
                    <a:pt x="918" y="392"/>
                    <a:pt x="952" y="349"/>
                    <a:pt x="995" y="315"/>
                  </a:cubicBezTo>
                  <a:cubicBezTo>
                    <a:pt x="1063" y="281"/>
                    <a:pt x="1097" y="213"/>
                    <a:pt x="1063" y="137"/>
                  </a:cubicBezTo>
                  <a:cubicBezTo>
                    <a:pt x="952" y="1"/>
                    <a:pt x="782" y="1"/>
                    <a:pt x="63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2" name="Google Shape;1602;p32"/>
            <p:cNvSpPr/>
            <p:nvPr/>
          </p:nvSpPr>
          <p:spPr>
            <a:xfrm>
              <a:off x="860077" y="2803950"/>
              <a:ext cx="45672" cy="12175"/>
            </a:xfrm>
            <a:custGeom>
              <a:avLst/>
              <a:gdLst/>
              <a:ahLst/>
              <a:cxnLst/>
              <a:rect l="l" t="t" r="r" b="b"/>
              <a:pathLst>
                <a:path w="1343" h="358" extrusionOk="0">
                  <a:moveTo>
                    <a:pt x="213" y="1"/>
                  </a:moveTo>
                  <a:lnTo>
                    <a:pt x="69" y="1"/>
                  </a:lnTo>
                  <a:cubicBezTo>
                    <a:pt x="35" y="1"/>
                    <a:pt x="1" y="77"/>
                    <a:pt x="35" y="111"/>
                  </a:cubicBezTo>
                  <a:cubicBezTo>
                    <a:pt x="213" y="256"/>
                    <a:pt x="425" y="290"/>
                    <a:pt x="595" y="324"/>
                  </a:cubicBezTo>
                  <a:cubicBezTo>
                    <a:pt x="706" y="324"/>
                    <a:pt x="808" y="358"/>
                    <a:pt x="918" y="358"/>
                  </a:cubicBezTo>
                  <a:cubicBezTo>
                    <a:pt x="1020" y="358"/>
                    <a:pt x="1131" y="324"/>
                    <a:pt x="1232" y="290"/>
                  </a:cubicBezTo>
                  <a:cubicBezTo>
                    <a:pt x="1343" y="256"/>
                    <a:pt x="1309" y="77"/>
                    <a:pt x="1198" y="43"/>
                  </a:cubicBezTo>
                  <a:lnTo>
                    <a:pt x="952" y="43"/>
                  </a:lnTo>
                  <a:lnTo>
                    <a:pt x="706" y="43"/>
                  </a:lnTo>
                  <a:lnTo>
                    <a:pt x="638" y="43"/>
                  </a:lnTo>
                  <a:cubicBezTo>
                    <a:pt x="493" y="1"/>
                    <a:pt x="349" y="1"/>
                    <a:pt x="21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3" name="Google Shape;1603;p32"/>
            <p:cNvSpPr/>
            <p:nvPr/>
          </p:nvSpPr>
          <p:spPr>
            <a:xfrm>
              <a:off x="849093" y="2911142"/>
              <a:ext cx="32681" cy="15643"/>
            </a:xfrm>
            <a:custGeom>
              <a:avLst/>
              <a:gdLst/>
              <a:ahLst/>
              <a:cxnLst/>
              <a:rect l="l" t="t" r="r" b="b"/>
              <a:pathLst>
                <a:path w="961" h="460" extrusionOk="0">
                  <a:moveTo>
                    <a:pt x="281" y="0"/>
                  </a:moveTo>
                  <a:cubicBezTo>
                    <a:pt x="213" y="0"/>
                    <a:pt x="111" y="34"/>
                    <a:pt x="35" y="77"/>
                  </a:cubicBezTo>
                  <a:cubicBezTo>
                    <a:pt x="1" y="111"/>
                    <a:pt x="1" y="179"/>
                    <a:pt x="35" y="213"/>
                  </a:cubicBezTo>
                  <a:cubicBezTo>
                    <a:pt x="111" y="289"/>
                    <a:pt x="213" y="289"/>
                    <a:pt x="324" y="323"/>
                  </a:cubicBezTo>
                  <a:cubicBezTo>
                    <a:pt x="392" y="357"/>
                    <a:pt x="494" y="391"/>
                    <a:pt x="604" y="459"/>
                  </a:cubicBezTo>
                  <a:lnTo>
                    <a:pt x="672" y="459"/>
                  </a:lnTo>
                  <a:cubicBezTo>
                    <a:pt x="850" y="459"/>
                    <a:pt x="961" y="213"/>
                    <a:pt x="748" y="111"/>
                  </a:cubicBezTo>
                  <a:cubicBezTo>
                    <a:pt x="604" y="77"/>
                    <a:pt x="460" y="0"/>
                    <a:pt x="2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4" name="Google Shape;1604;p32"/>
            <p:cNvSpPr/>
            <p:nvPr/>
          </p:nvSpPr>
          <p:spPr>
            <a:xfrm>
              <a:off x="826274" y="2949843"/>
              <a:ext cx="32409" cy="10746"/>
            </a:xfrm>
            <a:custGeom>
              <a:avLst/>
              <a:gdLst/>
              <a:ahLst/>
              <a:cxnLst/>
              <a:rect l="l" t="t" r="r" b="b"/>
              <a:pathLst>
                <a:path w="953" h="316" extrusionOk="0">
                  <a:moveTo>
                    <a:pt x="247" y="1"/>
                  </a:moveTo>
                  <a:cubicBezTo>
                    <a:pt x="179" y="1"/>
                    <a:pt x="103" y="35"/>
                    <a:pt x="35" y="35"/>
                  </a:cubicBezTo>
                  <a:cubicBezTo>
                    <a:pt x="1" y="35"/>
                    <a:pt x="1" y="69"/>
                    <a:pt x="1" y="103"/>
                  </a:cubicBezTo>
                  <a:cubicBezTo>
                    <a:pt x="145" y="171"/>
                    <a:pt x="281" y="213"/>
                    <a:pt x="426" y="247"/>
                  </a:cubicBezTo>
                  <a:cubicBezTo>
                    <a:pt x="528" y="281"/>
                    <a:pt x="638" y="315"/>
                    <a:pt x="782" y="315"/>
                  </a:cubicBezTo>
                  <a:lnTo>
                    <a:pt x="850" y="315"/>
                  </a:lnTo>
                  <a:cubicBezTo>
                    <a:pt x="952" y="281"/>
                    <a:pt x="952" y="137"/>
                    <a:pt x="884" y="103"/>
                  </a:cubicBezTo>
                  <a:cubicBezTo>
                    <a:pt x="782" y="35"/>
                    <a:pt x="604" y="35"/>
                    <a:pt x="460" y="35"/>
                  </a:cubicBezTo>
                  <a:cubicBezTo>
                    <a:pt x="392" y="35"/>
                    <a:pt x="315" y="1"/>
                    <a:pt x="24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5" name="Google Shape;1605;p32"/>
            <p:cNvSpPr/>
            <p:nvPr/>
          </p:nvSpPr>
          <p:spPr>
            <a:xfrm>
              <a:off x="820221" y="2987115"/>
              <a:ext cx="34994" cy="14487"/>
            </a:xfrm>
            <a:custGeom>
              <a:avLst/>
              <a:gdLst/>
              <a:ahLst/>
              <a:cxnLst/>
              <a:rect l="l" t="t" r="r" b="b"/>
              <a:pathLst>
                <a:path w="1029" h="426" extrusionOk="0">
                  <a:moveTo>
                    <a:pt x="357" y="1"/>
                  </a:moveTo>
                  <a:lnTo>
                    <a:pt x="179" y="1"/>
                  </a:lnTo>
                  <a:cubicBezTo>
                    <a:pt x="34" y="1"/>
                    <a:pt x="0" y="213"/>
                    <a:pt x="145" y="247"/>
                  </a:cubicBezTo>
                  <a:cubicBezTo>
                    <a:pt x="281" y="281"/>
                    <a:pt x="425" y="315"/>
                    <a:pt x="570" y="349"/>
                  </a:cubicBezTo>
                  <a:cubicBezTo>
                    <a:pt x="638" y="391"/>
                    <a:pt x="748" y="425"/>
                    <a:pt x="816" y="425"/>
                  </a:cubicBezTo>
                  <a:cubicBezTo>
                    <a:pt x="884" y="425"/>
                    <a:pt x="918" y="391"/>
                    <a:pt x="960" y="391"/>
                  </a:cubicBezTo>
                  <a:cubicBezTo>
                    <a:pt x="1028" y="315"/>
                    <a:pt x="1028" y="247"/>
                    <a:pt x="1028" y="179"/>
                  </a:cubicBezTo>
                  <a:cubicBezTo>
                    <a:pt x="960" y="35"/>
                    <a:pt x="782" y="35"/>
                    <a:pt x="63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6" name="Google Shape;1606;p32"/>
            <p:cNvSpPr/>
            <p:nvPr/>
          </p:nvSpPr>
          <p:spPr>
            <a:xfrm>
              <a:off x="828586" y="3018334"/>
              <a:ext cx="39925" cy="14453"/>
            </a:xfrm>
            <a:custGeom>
              <a:avLst/>
              <a:gdLst/>
              <a:ahLst/>
              <a:cxnLst/>
              <a:rect l="l" t="t" r="r" b="b"/>
              <a:pathLst>
                <a:path w="1174" h="425" extrusionOk="0">
                  <a:moveTo>
                    <a:pt x="290" y="0"/>
                  </a:moveTo>
                  <a:cubicBezTo>
                    <a:pt x="247" y="0"/>
                    <a:pt x="179" y="0"/>
                    <a:pt x="145" y="34"/>
                  </a:cubicBezTo>
                  <a:cubicBezTo>
                    <a:pt x="35" y="34"/>
                    <a:pt x="1" y="144"/>
                    <a:pt x="111" y="212"/>
                  </a:cubicBezTo>
                  <a:cubicBezTo>
                    <a:pt x="324" y="357"/>
                    <a:pt x="604" y="425"/>
                    <a:pt x="884" y="425"/>
                  </a:cubicBezTo>
                  <a:lnTo>
                    <a:pt x="961" y="425"/>
                  </a:lnTo>
                  <a:cubicBezTo>
                    <a:pt x="1173" y="425"/>
                    <a:pt x="1173" y="68"/>
                    <a:pt x="961" y="68"/>
                  </a:cubicBezTo>
                  <a:cubicBezTo>
                    <a:pt x="816" y="34"/>
                    <a:pt x="672" y="34"/>
                    <a:pt x="536" y="34"/>
                  </a:cubicBezTo>
                  <a:cubicBezTo>
                    <a:pt x="460" y="34"/>
                    <a:pt x="358" y="0"/>
                    <a:pt x="290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7" name="Google Shape;1607;p32"/>
            <p:cNvSpPr/>
            <p:nvPr/>
          </p:nvSpPr>
          <p:spPr>
            <a:xfrm>
              <a:off x="920169" y="3009934"/>
              <a:ext cx="37306" cy="12175"/>
            </a:xfrm>
            <a:custGeom>
              <a:avLst/>
              <a:gdLst/>
              <a:ahLst/>
              <a:cxnLst/>
              <a:rect l="l" t="t" r="r" b="b"/>
              <a:pathLst>
                <a:path w="1097" h="358" extrusionOk="0">
                  <a:moveTo>
                    <a:pt x="782" y="1"/>
                  </a:moveTo>
                  <a:lnTo>
                    <a:pt x="570" y="1"/>
                  </a:lnTo>
                  <a:cubicBezTo>
                    <a:pt x="391" y="1"/>
                    <a:pt x="247" y="35"/>
                    <a:pt x="103" y="69"/>
                  </a:cubicBezTo>
                  <a:cubicBezTo>
                    <a:pt x="1" y="103"/>
                    <a:pt x="1" y="247"/>
                    <a:pt x="103" y="281"/>
                  </a:cubicBezTo>
                  <a:cubicBezTo>
                    <a:pt x="247" y="315"/>
                    <a:pt x="391" y="315"/>
                    <a:pt x="570" y="357"/>
                  </a:cubicBezTo>
                  <a:lnTo>
                    <a:pt x="782" y="357"/>
                  </a:lnTo>
                  <a:cubicBezTo>
                    <a:pt x="850" y="357"/>
                    <a:pt x="918" y="357"/>
                    <a:pt x="995" y="315"/>
                  </a:cubicBezTo>
                  <a:cubicBezTo>
                    <a:pt x="1096" y="247"/>
                    <a:pt x="1096" y="103"/>
                    <a:pt x="995" y="35"/>
                  </a:cubicBezTo>
                  <a:cubicBezTo>
                    <a:pt x="918" y="1"/>
                    <a:pt x="850" y="1"/>
                    <a:pt x="78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8" name="Google Shape;1608;p32"/>
            <p:cNvSpPr/>
            <p:nvPr/>
          </p:nvSpPr>
          <p:spPr>
            <a:xfrm>
              <a:off x="897350" y="2968921"/>
              <a:ext cx="39619" cy="12175"/>
            </a:xfrm>
            <a:custGeom>
              <a:avLst/>
              <a:gdLst/>
              <a:ahLst/>
              <a:cxnLst/>
              <a:rect l="l" t="t" r="r" b="b"/>
              <a:pathLst>
                <a:path w="1165" h="358" extrusionOk="0">
                  <a:moveTo>
                    <a:pt x="816" y="0"/>
                  </a:moveTo>
                  <a:lnTo>
                    <a:pt x="561" y="0"/>
                  </a:lnTo>
                  <a:cubicBezTo>
                    <a:pt x="425" y="0"/>
                    <a:pt x="247" y="34"/>
                    <a:pt x="69" y="77"/>
                  </a:cubicBezTo>
                  <a:cubicBezTo>
                    <a:pt x="1" y="111"/>
                    <a:pt x="1" y="213"/>
                    <a:pt x="69" y="247"/>
                  </a:cubicBezTo>
                  <a:cubicBezTo>
                    <a:pt x="247" y="323"/>
                    <a:pt x="425" y="323"/>
                    <a:pt x="561" y="323"/>
                  </a:cubicBezTo>
                  <a:cubicBezTo>
                    <a:pt x="672" y="323"/>
                    <a:pt x="740" y="357"/>
                    <a:pt x="816" y="357"/>
                  </a:cubicBezTo>
                  <a:cubicBezTo>
                    <a:pt x="884" y="357"/>
                    <a:pt x="986" y="323"/>
                    <a:pt x="1062" y="289"/>
                  </a:cubicBezTo>
                  <a:cubicBezTo>
                    <a:pt x="1164" y="247"/>
                    <a:pt x="1164" y="77"/>
                    <a:pt x="1062" y="34"/>
                  </a:cubicBezTo>
                  <a:cubicBezTo>
                    <a:pt x="986" y="0"/>
                    <a:pt x="884" y="0"/>
                    <a:pt x="816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9" name="Google Shape;1609;p32"/>
            <p:cNvSpPr/>
            <p:nvPr/>
          </p:nvSpPr>
          <p:spPr>
            <a:xfrm>
              <a:off x="905715" y="2935423"/>
              <a:ext cx="33837" cy="11869"/>
            </a:xfrm>
            <a:custGeom>
              <a:avLst/>
              <a:gdLst/>
              <a:ahLst/>
              <a:cxnLst/>
              <a:rect l="l" t="t" r="r" b="b"/>
              <a:pathLst>
                <a:path w="995" h="349" extrusionOk="0">
                  <a:moveTo>
                    <a:pt x="358" y="0"/>
                  </a:moveTo>
                  <a:lnTo>
                    <a:pt x="103" y="0"/>
                  </a:lnTo>
                  <a:cubicBezTo>
                    <a:pt x="35" y="34"/>
                    <a:pt x="1" y="170"/>
                    <a:pt x="69" y="212"/>
                  </a:cubicBezTo>
                  <a:cubicBezTo>
                    <a:pt x="213" y="246"/>
                    <a:pt x="358" y="280"/>
                    <a:pt x="494" y="314"/>
                  </a:cubicBezTo>
                  <a:cubicBezTo>
                    <a:pt x="570" y="314"/>
                    <a:pt x="638" y="348"/>
                    <a:pt x="706" y="348"/>
                  </a:cubicBezTo>
                  <a:cubicBezTo>
                    <a:pt x="782" y="348"/>
                    <a:pt x="850" y="348"/>
                    <a:pt x="884" y="314"/>
                  </a:cubicBezTo>
                  <a:cubicBezTo>
                    <a:pt x="995" y="246"/>
                    <a:pt x="952" y="102"/>
                    <a:pt x="884" y="68"/>
                  </a:cubicBezTo>
                  <a:cubicBezTo>
                    <a:pt x="782" y="0"/>
                    <a:pt x="638" y="0"/>
                    <a:pt x="49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0" name="Google Shape;1610;p32"/>
            <p:cNvSpPr/>
            <p:nvPr/>
          </p:nvSpPr>
          <p:spPr>
            <a:xfrm>
              <a:off x="979104" y="2987115"/>
              <a:ext cx="41047" cy="11869"/>
            </a:xfrm>
            <a:custGeom>
              <a:avLst/>
              <a:gdLst/>
              <a:ahLst/>
              <a:cxnLst/>
              <a:rect l="l" t="t" r="r" b="b"/>
              <a:pathLst>
                <a:path w="1207" h="349" extrusionOk="0">
                  <a:moveTo>
                    <a:pt x="918" y="1"/>
                  </a:moveTo>
                  <a:cubicBezTo>
                    <a:pt x="816" y="1"/>
                    <a:pt x="706" y="35"/>
                    <a:pt x="604" y="35"/>
                  </a:cubicBezTo>
                  <a:cubicBezTo>
                    <a:pt x="425" y="69"/>
                    <a:pt x="281" y="136"/>
                    <a:pt x="111" y="136"/>
                  </a:cubicBezTo>
                  <a:cubicBezTo>
                    <a:pt x="1" y="179"/>
                    <a:pt x="35" y="315"/>
                    <a:pt x="145" y="315"/>
                  </a:cubicBezTo>
                  <a:cubicBezTo>
                    <a:pt x="281" y="349"/>
                    <a:pt x="459" y="349"/>
                    <a:pt x="604" y="349"/>
                  </a:cubicBezTo>
                  <a:lnTo>
                    <a:pt x="638" y="349"/>
                  </a:lnTo>
                  <a:cubicBezTo>
                    <a:pt x="816" y="349"/>
                    <a:pt x="961" y="349"/>
                    <a:pt x="1096" y="281"/>
                  </a:cubicBezTo>
                  <a:cubicBezTo>
                    <a:pt x="1207" y="247"/>
                    <a:pt x="1173" y="69"/>
                    <a:pt x="1062" y="35"/>
                  </a:cubicBezTo>
                  <a:cubicBezTo>
                    <a:pt x="1028" y="1"/>
                    <a:pt x="961" y="1"/>
                    <a:pt x="91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1" name="Google Shape;1611;p32"/>
            <p:cNvSpPr/>
            <p:nvPr/>
          </p:nvSpPr>
          <p:spPr>
            <a:xfrm>
              <a:off x="976791" y="2952155"/>
              <a:ext cx="22853" cy="8434"/>
            </a:xfrm>
            <a:custGeom>
              <a:avLst/>
              <a:gdLst/>
              <a:ahLst/>
              <a:cxnLst/>
              <a:rect l="l" t="t" r="r" b="b"/>
              <a:pathLst>
                <a:path w="672" h="248" extrusionOk="0">
                  <a:moveTo>
                    <a:pt x="459" y="1"/>
                  </a:moveTo>
                  <a:lnTo>
                    <a:pt x="315" y="1"/>
                  </a:lnTo>
                  <a:cubicBezTo>
                    <a:pt x="247" y="1"/>
                    <a:pt x="137" y="1"/>
                    <a:pt x="69" y="69"/>
                  </a:cubicBezTo>
                  <a:cubicBezTo>
                    <a:pt x="1" y="69"/>
                    <a:pt x="1" y="179"/>
                    <a:pt x="69" y="179"/>
                  </a:cubicBezTo>
                  <a:cubicBezTo>
                    <a:pt x="137" y="247"/>
                    <a:pt x="247" y="247"/>
                    <a:pt x="315" y="247"/>
                  </a:cubicBezTo>
                  <a:lnTo>
                    <a:pt x="459" y="247"/>
                  </a:lnTo>
                  <a:cubicBezTo>
                    <a:pt x="527" y="247"/>
                    <a:pt x="561" y="247"/>
                    <a:pt x="604" y="213"/>
                  </a:cubicBezTo>
                  <a:cubicBezTo>
                    <a:pt x="672" y="179"/>
                    <a:pt x="672" y="69"/>
                    <a:pt x="604" y="35"/>
                  </a:cubicBezTo>
                  <a:cubicBezTo>
                    <a:pt x="561" y="1"/>
                    <a:pt x="527" y="1"/>
                    <a:pt x="459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2" name="Google Shape;1612;p32"/>
            <p:cNvSpPr/>
            <p:nvPr/>
          </p:nvSpPr>
          <p:spPr>
            <a:xfrm>
              <a:off x="958597" y="2844998"/>
              <a:ext cx="30063" cy="12141"/>
            </a:xfrm>
            <a:custGeom>
              <a:avLst/>
              <a:gdLst/>
              <a:ahLst/>
              <a:cxnLst/>
              <a:rect l="l" t="t" r="r" b="b"/>
              <a:pathLst>
                <a:path w="884" h="357" extrusionOk="0">
                  <a:moveTo>
                    <a:pt x="213" y="0"/>
                  </a:moveTo>
                  <a:lnTo>
                    <a:pt x="77" y="0"/>
                  </a:lnTo>
                  <a:cubicBezTo>
                    <a:pt x="34" y="0"/>
                    <a:pt x="0" y="34"/>
                    <a:pt x="34" y="68"/>
                  </a:cubicBezTo>
                  <a:cubicBezTo>
                    <a:pt x="145" y="145"/>
                    <a:pt x="247" y="212"/>
                    <a:pt x="357" y="246"/>
                  </a:cubicBezTo>
                  <a:cubicBezTo>
                    <a:pt x="459" y="280"/>
                    <a:pt x="604" y="357"/>
                    <a:pt x="714" y="357"/>
                  </a:cubicBezTo>
                  <a:lnTo>
                    <a:pt x="782" y="357"/>
                  </a:lnTo>
                  <a:cubicBezTo>
                    <a:pt x="884" y="323"/>
                    <a:pt x="884" y="212"/>
                    <a:pt x="850" y="145"/>
                  </a:cubicBezTo>
                  <a:cubicBezTo>
                    <a:pt x="748" y="34"/>
                    <a:pt x="604" y="34"/>
                    <a:pt x="45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3" name="Google Shape;1613;p32"/>
            <p:cNvSpPr/>
            <p:nvPr/>
          </p:nvSpPr>
          <p:spPr>
            <a:xfrm>
              <a:off x="925100" y="3060503"/>
              <a:ext cx="28906" cy="17922"/>
            </a:xfrm>
            <a:custGeom>
              <a:avLst/>
              <a:gdLst/>
              <a:ahLst/>
              <a:cxnLst/>
              <a:rect l="l" t="t" r="r" b="b"/>
              <a:pathLst>
                <a:path w="850" h="527" extrusionOk="0">
                  <a:moveTo>
                    <a:pt x="671" y="0"/>
                  </a:moveTo>
                  <a:cubicBezTo>
                    <a:pt x="561" y="0"/>
                    <a:pt x="459" y="68"/>
                    <a:pt x="382" y="102"/>
                  </a:cubicBezTo>
                  <a:cubicBezTo>
                    <a:pt x="246" y="179"/>
                    <a:pt x="68" y="213"/>
                    <a:pt x="0" y="391"/>
                  </a:cubicBezTo>
                  <a:cubicBezTo>
                    <a:pt x="0" y="459"/>
                    <a:pt x="34" y="527"/>
                    <a:pt x="102" y="527"/>
                  </a:cubicBezTo>
                  <a:lnTo>
                    <a:pt x="170" y="527"/>
                  </a:lnTo>
                  <a:cubicBezTo>
                    <a:pt x="314" y="527"/>
                    <a:pt x="459" y="425"/>
                    <a:pt x="561" y="315"/>
                  </a:cubicBezTo>
                  <a:cubicBezTo>
                    <a:pt x="637" y="281"/>
                    <a:pt x="850" y="102"/>
                    <a:pt x="739" y="34"/>
                  </a:cubicBezTo>
                  <a:cubicBezTo>
                    <a:pt x="705" y="0"/>
                    <a:pt x="671" y="0"/>
                    <a:pt x="67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4" name="Google Shape;1614;p32"/>
            <p:cNvSpPr/>
            <p:nvPr/>
          </p:nvSpPr>
          <p:spPr>
            <a:xfrm>
              <a:off x="869633" y="3055572"/>
              <a:ext cx="25166" cy="18262"/>
            </a:xfrm>
            <a:custGeom>
              <a:avLst/>
              <a:gdLst/>
              <a:ahLst/>
              <a:cxnLst/>
              <a:rect l="l" t="t" r="r" b="b"/>
              <a:pathLst>
                <a:path w="740" h="537" extrusionOk="0">
                  <a:moveTo>
                    <a:pt x="603" y="1"/>
                  </a:moveTo>
                  <a:cubicBezTo>
                    <a:pt x="569" y="1"/>
                    <a:pt x="569" y="1"/>
                    <a:pt x="569" y="35"/>
                  </a:cubicBezTo>
                  <a:cubicBezTo>
                    <a:pt x="459" y="77"/>
                    <a:pt x="357" y="111"/>
                    <a:pt x="246" y="145"/>
                  </a:cubicBezTo>
                  <a:cubicBezTo>
                    <a:pt x="178" y="179"/>
                    <a:pt x="34" y="213"/>
                    <a:pt x="0" y="358"/>
                  </a:cubicBezTo>
                  <a:cubicBezTo>
                    <a:pt x="0" y="426"/>
                    <a:pt x="34" y="502"/>
                    <a:pt x="102" y="536"/>
                  </a:cubicBezTo>
                  <a:lnTo>
                    <a:pt x="178" y="536"/>
                  </a:lnTo>
                  <a:cubicBezTo>
                    <a:pt x="280" y="536"/>
                    <a:pt x="357" y="460"/>
                    <a:pt x="425" y="392"/>
                  </a:cubicBezTo>
                  <a:cubicBezTo>
                    <a:pt x="493" y="358"/>
                    <a:pt x="569" y="290"/>
                    <a:pt x="671" y="213"/>
                  </a:cubicBezTo>
                  <a:cubicBezTo>
                    <a:pt x="739" y="145"/>
                    <a:pt x="671" y="1"/>
                    <a:pt x="60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5" name="Google Shape;1615;p32"/>
            <p:cNvSpPr/>
            <p:nvPr/>
          </p:nvSpPr>
          <p:spPr>
            <a:xfrm>
              <a:off x="789002" y="3063972"/>
              <a:ext cx="33565" cy="18228"/>
            </a:xfrm>
            <a:custGeom>
              <a:avLst/>
              <a:gdLst/>
              <a:ahLst/>
              <a:cxnLst/>
              <a:rect l="l" t="t" r="r" b="b"/>
              <a:pathLst>
                <a:path w="987" h="536" extrusionOk="0">
                  <a:moveTo>
                    <a:pt x="850" y="0"/>
                  </a:moveTo>
                  <a:cubicBezTo>
                    <a:pt x="706" y="0"/>
                    <a:pt x="604" y="43"/>
                    <a:pt x="460" y="77"/>
                  </a:cubicBezTo>
                  <a:cubicBezTo>
                    <a:pt x="349" y="111"/>
                    <a:pt x="213" y="179"/>
                    <a:pt x="103" y="255"/>
                  </a:cubicBezTo>
                  <a:cubicBezTo>
                    <a:pt x="1" y="357"/>
                    <a:pt x="103" y="535"/>
                    <a:pt x="247" y="535"/>
                  </a:cubicBezTo>
                  <a:lnTo>
                    <a:pt x="281" y="535"/>
                  </a:lnTo>
                  <a:cubicBezTo>
                    <a:pt x="392" y="501"/>
                    <a:pt x="494" y="425"/>
                    <a:pt x="604" y="357"/>
                  </a:cubicBezTo>
                  <a:cubicBezTo>
                    <a:pt x="706" y="289"/>
                    <a:pt x="816" y="255"/>
                    <a:pt x="918" y="179"/>
                  </a:cubicBezTo>
                  <a:cubicBezTo>
                    <a:pt x="986" y="145"/>
                    <a:pt x="952" y="0"/>
                    <a:pt x="850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6" name="Google Shape;1616;p32"/>
            <p:cNvSpPr/>
            <p:nvPr/>
          </p:nvSpPr>
          <p:spPr>
            <a:xfrm>
              <a:off x="764754" y="3111038"/>
              <a:ext cx="31525" cy="21697"/>
            </a:xfrm>
            <a:custGeom>
              <a:avLst/>
              <a:gdLst/>
              <a:ahLst/>
              <a:cxnLst/>
              <a:rect l="l" t="t" r="r" b="b"/>
              <a:pathLst>
                <a:path w="927" h="638" extrusionOk="0">
                  <a:moveTo>
                    <a:pt x="816" y="1"/>
                  </a:moveTo>
                  <a:lnTo>
                    <a:pt x="816" y="1"/>
                  </a:lnTo>
                  <a:cubicBezTo>
                    <a:pt x="638" y="1"/>
                    <a:pt x="502" y="35"/>
                    <a:pt x="357" y="145"/>
                  </a:cubicBezTo>
                  <a:cubicBezTo>
                    <a:pt x="179" y="213"/>
                    <a:pt x="0" y="281"/>
                    <a:pt x="0" y="460"/>
                  </a:cubicBezTo>
                  <a:cubicBezTo>
                    <a:pt x="0" y="570"/>
                    <a:pt x="77" y="638"/>
                    <a:pt x="145" y="638"/>
                  </a:cubicBezTo>
                  <a:lnTo>
                    <a:pt x="179" y="638"/>
                  </a:lnTo>
                  <a:cubicBezTo>
                    <a:pt x="323" y="638"/>
                    <a:pt x="391" y="494"/>
                    <a:pt x="502" y="426"/>
                  </a:cubicBezTo>
                  <a:cubicBezTo>
                    <a:pt x="638" y="315"/>
                    <a:pt x="748" y="247"/>
                    <a:pt x="850" y="179"/>
                  </a:cubicBezTo>
                  <a:cubicBezTo>
                    <a:pt x="926" y="103"/>
                    <a:pt x="926" y="1"/>
                    <a:pt x="816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7" name="Google Shape;1617;p32"/>
            <p:cNvSpPr/>
            <p:nvPr/>
          </p:nvSpPr>
          <p:spPr>
            <a:xfrm>
              <a:off x="831205" y="3097775"/>
              <a:ext cx="30063" cy="20541"/>
            </a:xfrm>
            <a:custGeom>
              <a:avLst/>
              <a:gdLst/>
              <a:ahLst/>
              <a:cxnLst/>
              <a:rect l="l" t="t" r="r" b="b"/>
              <a:pathLst>
                <a:path w="884" h="604" extrusionOk="0">
                  <a:moveTo>
                    <a:pt x="739" y="0"/>
                  </a:moveTo>
                  <a:cubicBezTo>
                    <a:pt x="595" y="0"/>
                    <a:pt x="493" y="68"/>
                    <a:pt x="383" y="111"/>
                  </a:cubicBezTo>
                  <a:cubicBezTo>
                    <a:pt x="247" y="178"/>
                    <a:pt x="136" y="246"/>
                    <a:pt x="34" y="357"/>
                  </a:cubicBezTo>
                  <a:cubicBezTo>
                    <a:pt x="0" y="459"/>
                    <a:pt x="68" y="603"/>
                    <a:pt x="170" y="603"/>
                  </a:cubicBezTo>
                  <a:lnTo>
                    <a:pt x="170" y="603"/>
                  </a:lnTo>
                  <a:cubicBezTo>
                    <a:pt x="315" y="603"/>
                    <a:pt x="459" y="493"/>
                    <a:pt x="561" y="425"/>
                  </a:cubicBezTo>
                  <a:cubicBezTo>
                    <a:pt x="671" y="357"/>
                    <a:pt x="773" y="280"/>
                    <a:pt x="850" y="145"/>
                  </a:cubicBezTo>
                  <a:cubicBezTo>
                    <a:pt x="884" y="68"/>
                    <a:pt x="850" y="0"/>
                    <a:pt x="73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8" name="Google Shape;1618;p32"/>
            <p:cNvSpPr/>
            <p:nvPr/>
          </p:nvSpPr>
          <p:spPr>
            <a:xfrm>
              <a:off x="778051" y="3165076"/>
              <a:ext cx="36150" cy="25438"/>
            </a:xfrm>
            <a:custGeom>
              <a:avLst/>
              <a:gdLst/>
              <a:ahLst/>
              <a:cxnLst/>
              <a:rect l="l" t="t" r="r" b="b"/>
              <a:pathLst>
                <a:path w="1063" h="748" extrusionOk="0">
                  <a:moveTo>
                    <a:pt x="926" y="0"/>
                  </a:moveTo>
                  <a:lnTo>
                    <a:pt x="884" y="0"/>
                  </a:lnTo>
                  <a:cubicBezTo>
                    <a:pt x="748" y="43"/>
                    <a:pt x="603" y="111"/>
                    <a:pt x="501" y="213"/>
                  </a:cubicBezTo>
                  <a:cubicBezTo>
                    <a:pt x="357" y="289"/>
                    <a:pt x="213" y="357"/>
                    <a:pt x="111" y="425"/>
                  </a:cubicBezTo>
                  <a:cubicBezTo>
                    <a:pt x="0" y="536"/>
                    <a:pt x="111" y="748"/>
                    <a:pt x="213" y="748"/>
                  </a:cubicBezTo>
                  <a:cubicBezTo>
                    <a:pt x="247" y="748"/>
                    <a:pt x="247" y="748"/>
                    <a:pt x="289" y="714"/>
                  </a:cubicBezTo>
                  <a:cubicBezTo>
                    <a:pt x="535" y="604"/>
                    <a:pt x="816" y="425"/>
                    <a:pt x="994" y="179"/>
                  </a:cubicBezTo>
                  <a:cubicBezTo>
                    <a:pt x="1062" y="111"/>
                    <a:pt x="1028" y="0"/>
                    <a:pt x="926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9" name="Google Shape;1619;p32"/>
            <p:cNvSpPr/>
            <p:nvPr/>
          </p:nvSpPr>
          <p:spPr>
            <a:xfrm>
              <a:off x="839571" y="3185583"/>
              <a:ext cx="28940" cy="22853"/>
            </a:xfrm>
            <a:custGeom>
              <a:avLst/>
              <a:gdLst/>
              <a:ahLst/>
              <a:cxnLst/>
              <a:rect l="l" t="t" r="r" b="b"/>
              <a:pathLst>
                <a:path w="851" h="672" extrusionOk="0">
                  <a:moveTo>
                    <a:pt x="774" y="1"/>
                  </a:moveTo>
                  <a:cubicBezTo>
                    <a:pt x="740" y="1"/>
                    <a:pt x="740" y="1"/>
                    <a:pt x="706" y="35"/>
                  </a:cubicBezTo>
                  <a:cubicBezTo>
                    <a:pt x="561" y="111"/>
                    <a:pt x="425" y="213"/>
                    <a:pt x="247" y="289"/>
                  </a:cubicBezTo>
                  <a:cubicBezTo>
                    <a:pt x="179" y="323"/>
                    <a:pt x="69" y="357"/>
                    <a:pt x="35" y="425"/>
                  </a:cubicBezTo>
                  <a:cubicBezTo>
                    <a:pt x="1" y="502"/>
                    <a:pt x="1" y="570"/>
                    <a:pt x="35" y="604"/>
                  </a:cubicBezTo>
                  <a:cubicBezTo>
                    <a:pt x="69" y="638"/>
                    <a:pt x="137" y="672"/>
                    <a:pt x="179" y="672"/>
                  </a:cubicBezTo>
                  <a:cubicBezTo>
                    <a:pt x="281" y="672"/>
                    <a:pt x="425" y="570"/>
                    <a:pt x="527" y="502"/>
                  </a:cubicBezTo>
                  <a:cubicBezTo>
                    <a:pt x="672" y="391"/>
                    <a:pt x="774" y="289"/>
                    <a:pt x="850" y="111"/>
                  </a:cubicBezTo>
                  <a:cubicBezTo>
                    <a:pt x="850" y="77"/>
                    <a:pt x="816" y="1"/>
                    <a:pt x="77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0" name="Google Shape;1620;p32"/>
            <p:cNvSpPr/>
            <p:nvPr/>
          </p:nvSpPr>
          <p:spPr>
            <a:xfrm>
              <a:off x="899662" y="3196567"/>
              <a:ext cx="27784" cy="17956"/>
            </a:xfrm>
            <a:custGeom>
              <a:avLst/>
              <a:gdLst/>
              <a:ahLst/>
              <a:cxnLst/>
              <a:rect l="l" t="t" r="r" b="b"/>
              <a:pathLst>
                <a:path w="817" h="528" extrusionOk="0">
                  <a:moveTo>
                    <a:pt x="672" y="0"/>
                  </a:moveTo>
                  <a:lnTo>
                    <a:pt x="638" y="0"/>
                  </a:lnTo>
                  <a:cubicBezTo>
                    <a:pt x="493" y="68"/>
                    <a:pt x="391" y="102"/>
                    <a:pt x="247" y="179"/>
                  </a:cubicBezTo>
                  <a:cubicBezTo>
                    <a:pt x="145" y="213"/>
                    <a:pt x="34" y="315"/>
                    <a:pt x="1" y="425"/>
                  </a:cubicBezTo>
                  <a:cubicBezTo>
                    <a:pt x="1" y="459"/>
                    <a:pt x="1" y="493"/>
                    <a:pt x="68" y="527"/>
                  </a:cubicBezTo>
                  <a:lnTo>
                    <a:pt x="145" y="527"/>
                  </a:lnTo>
                  <a:cubicBezTo>
                    <a:pt x="247" y="527"/>
                    <a:pt x="323" y="493"/>
                    <a:pt x="391" y="425"/>
                  </a:cubicBezTo>
                  <a:cubicBezTo>
                    <a:pt x="536" y="349"/>
                    <a:pt x="604" y="247"/>
                    <a:pt x="748" y="179"/>
                  </a:cubicBezTo>
                  <a:cubicBezTo>
                    <a:pt x="816" y="102"/>
                    <a:pt x="782" y="0"/>
                    <a:pt x="672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1" name="Google Shape;1621;p32"/>
            <p:cNvSpPr/>
            <p:nvPr/>
          </p:nvSpPr>
          <p:spPr>
            <a:xfrm>
              <a:off x="971894" y="3160451"/>
              <a:ext cx="20541" cy="16800"/>
            </a:xfrm>
            <a:custGeom>
              <a:avLst/>
              <a:gdLst/>
              <a:ahLst/>
              <a:cxnLst/>
              <a:rect l="l" t="t" r="r" b="b"/>
              <a:pathLst>
                <a:path w="604" h="494" extrusionOk="0">
                  <a:moveTo>
                    <a:pt x="459" y="0"/>
                  </a:moveTo>
                  <a:lnTo>
                    <a:pt x="391" y="0"/>
                  </a:lnTo>
                  <a:cubicBezTo>
                    <a:pt x="357" y="68"/>
                    <a:pt x="323" y="102"/>
                    <a:pt x="247" y="136"/>
                  </a:cubicBezTo>
                  <a:cubicBezTo>
                    <a:pt x="247" y="136"/>
                    <a:pt x="213" y="136"/>
                    <a:pt x="179" y="179"/>
                  </a:cubicBezTo>
                  <a:cubicBezTo>
                    <a:pt x="145" y="179"/>
                    <a:pt x="111" y="213"/>
                    <a:pt x="68" y="247"/>
                  </a:cubicBezTo>
                  <a:cubicBezTo>
                    <a:pt x="0" y="315"/>
                    <a:pt x="68" y="493"/>
                    <a:pt x="179" y="493"/>
                  </a:cubicBezTo>
                  <a:lnTo>
                    <a:pt x="179" y="493"/>
                  </a:lnTo>
                  <a:cubicBezTo>
                    <a:pt x="247" y="459"/>
                    <a:pt x="281" y="493"/>
                    <a:pt x="357" y="459"/>
                  </a:cubicBezTo>
                  <a:lnTo>
                    <a:pt x="459" y="349"/>
                  </a:lnTo>
                  <a:cubicBezTo>
                    <a:pt x="535" y="281"/>
                    <a:pt x="569" y="213"/>
                    <a:pt x="569" y="102"/>
                  </a:cubicBezTo>
                  <a:cubicBezTo>
                    <a:pt x="603" y="34"/>
                    <a:pt x="535" y="0"/>
                    <a:pt x="45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2" name="Google Shape;1622;p32"/>
            <p:cNvSpPr/>
            <p:nvPr/>
          </p:nvSpPr>
          <p:spPr>
            <a:xfrm>
              <a:off x="935778" y="3156710"/>
              <a:ext cx="22853" cy="13297"/>
            </a:xfrm>
            <a:custGeom>
              <a:avLst/>
              <a:gdLst/>
              <a:ahLst/>
              <a:cxnLst/>
              <a:rect l="l" t="t" r="r" b="b"/>
              <a:pathLst>
                <a:path w="672" h="391" extrusionOk="0">
                  <a:moveTo>
                    <a:pt x="570" y="0"/>
                  </a:moveTo>
                  <a:lnTo>
                    <a:pt x="536" y="0"/>
                  </a:lnTo>
                  <a:cubicBezTo>
                    <a:pt x="459" y="34"/>
                    <a:pt x="357" y="77"/>
                    <a:pt x="247" y="110"/>
                  </a:cubicBezTo>
                  <a:cubicBezTo>
                    <a:pt x="179" y="178"/>
                    <a:pt x="111" y="246"/>
                    <a:pt x="34" y="289"/>
                  </a:cubicBezTo>
                  <a:cubicBezTo>
                    <a:pt x="0" y="323"/>
                    <a:pt x="34" y="391"/>
                    <a:pt x="68" y="391"/>
                  </a:cubicBezTo>
                  <a:lnTo>
                    <a:pt x="68" y="391"/>
                  </a:lnTo>
                  <a:cubicBezTo>
                    <a:pt x="179" y="391"/>
                    <a:pt x="281" y="357"/>
                    <a:pt x="391" y="323"/>
                  </a:cubicBezTo>
                  <a:cubicBezTo>
                    <a:pt x="459" y="246"/>
                    <a:pt x="536" y="178"/>
                    <a:pt x="604" y="77"/>
                  </a:cubicBezTo>
                  <a:cubicBezTo>
                    <a:pt x="671" y="34"/>
                    <a:pt x="637" y="0"/>
                    <a:pt x="570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3" name="Google Shape;1623;p32"/>
            <p:cNvSpPr/>
            <p:nvPr/>
          </p:nvSpPr>
          <p:spPr>
            <a:xfrm>
              <a:off x="1016376" y="3120594"/>
              <a:ext cx="26594" cy="22853"/>
            </a:xfrm>
            <a:custGeom>
              <a:avLst/>
              <a:gdLst/>
              <a:ahLst/>
              <a:cxnLst/>
              <a:rect l="l" t="t" r="r" b="b"/>
              <a:pathLst>
                <a:path w="782" h="672" extrusionOk="0">
                  <a:moveTo>
                    <a:pt x="672" y="0"/>
                  </a:moveTo>
                  <a:lnTo>
                    <a:pt x="672" y="0"/>
                  </a:lnTo>
                  <a:cubicBezTo>
                    <a:pt x="536" y="34"/>
                    <a:pt x="425" y="179"/>
                    <a:pt x="323" y="247"/>
                  </a:cubicBezTo>
                  <a:cubicBezTo>
                    <a:pt x="213" y="323"/>
                    <a:pt x="0" y="501"/>
                    <a:pt x="145" y="637"/>
                  </a:cubicBezTo>
                  <a:cubicBezTo>
                    <a:pt x="179" y="637"/>
                    <a:pt x="213" y="671"/>
                    <a:pt x="247" y="671"/>
                  </a:cubicBezTo>
                  <a:cubicBezTo>
                    <a:pt x="357" y="671"/>
                    <a:pt x="459" y="535"/>
                    <a:pt x="536" y="459"/>
                  </a:cubicBezTo>
                  <a:cubicBezTo>
                    <a:pt x="638" y="357"/>
                    <a:pt x="782" y="247"/>
                    <a:pt x="782" y="77"/>
                  </a:cubicBezTo>
                  <a:cubicBezTo>
                    <a:pt x="782" y="34"/>
                    <a:pt x="748" y="0"/>
                    <a:pt x="672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4" name="Google Shape;1624;p32"/>
            <p:cNvSpPr/>
            <p:nvPr/>
          </p:nvSpPr>
          <p:spPr>
            <a:xfrm>
              <a:off x="1024742" y="2982218"/>
              <a:ext cx="596015" cy="546603"/>
            </a:xfrm>
            <a:custGeom>
              <a:avLst/>
              <a:gdLst/>
              <a:ahLst/>
              <a:cxnLst/>
              <a:rect l="l" t="t" r="r" b="b"/>
              <a:pathLst>
                <a:path w="17526" h="16073" extrusionOk="0">
                  <a:moveTo>
                    <a:pt x="5522" y="0"/>
                  </a:moveTo>
                  <a:cubicBezTo>
                    <a:pt x="5522" y="0"/>
                    <a:pt x="1" y="10942"/>
                    <a:pt x="4715" y="14866"/>
                  </a:cubicBezTo>
                  <a:cubicBezTo>
                    <a:pt x="5777" y="15750"/>
                    <a:pt x="6695" y="16072"/>
                    <a:pt x="7476" y="16072"/>
                  </a:cubicBezTo>
                  <a:cubicBezTo>
                    <a:pt x="10237" y="16072"/>
                    <a:pt x="11333" y="11647"/>
                    <a:pt x="11333" y="11647"/>
                  </a:cubicBezTo>
                  <a:cubicBezTo>
                    <a:pt x="12106" y="12284"/>
                    <a:pt x="12921" y="12564"/>
                    <a:pt x="13635" y="12564"/>
                  </a:cubicBezTo>
                  <a:cubicBezTo>
                    <a:pt x="15929" y="12564"/>
                    <a:pt x="17526" y="9803"/>
                    <a:pt x="15759" y="6550"/>
                  </a:cubicBezTo>
                  <a:cubicBezTo>
                    <a:pt x="13423" y="2234"/>
                    <a:pt x="5735" y="68"/>
                    <a:pt x="55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5" name="Google Shape;1625;p32"/>
            <p:cNvSpPr/>
            <p:nvPr/>
          </p:nvSpPr>
          <p:spPr>
            <a:xfrm>
              <a:off x="1205321" y="3008778"/>
              <a:ext cx="302191" cy="338341"/>
            </a:xfrm>
            <a:custGeom>
              <a:avLst/>
              <a:gdLst/>
              <a:ahLst/>
              <a:cxnLst/>
              <a:rect l="l" t="t" r="r" b="b"/>
              <a:pathLst>
                <a:path w="8886" h="9949" extrusionOk="0">
                  <a:moveTo>
                    <a:pt x="2056" y="1"/>
                  </a:moveTo>
                  <a:lnTo>
                    <a:pt x="0" y="1063"/>
                  </a:lnTo>
                  <a:cubicBezTo>
                    <a:pt x="0" y="1063"/>
                    <a:pt x="111" y="9625"/>
                    <a:pt x="1742" y="9948"/>
                  </a:cubicBezTo>
                  <a:lnTo>
                    <a:pt x="1809" y="9948"/>
                  </a:lnTo>
                  <a:cubicBezTo>
                    <a:pt x="3262" y="9948"/>
                    <a:pt x="680" y="1377"/>
                    <a:pt x="680" y="1377"/>
                  </a:cubicBezTo>
                  <a:lnTo>
                    <a:pt x="1954" y="1063"/>
                  </a:lnTo>
                  <a:cubicBezTo>
                    <a:pt x="1954" y="1063"/>
                    <a:pt x="5632" y="7612"/>
                    <a:pt x="7221" y="7612"/>
                  </a:cubicBezTo>
                  <a:lnTo>
                    <a:pt x="7399" y="7612"/>
                  </a:lnTo>
                  <a:cubicBezTo>
                    <a:pt x="8886" y="7043"/>
                    <a:pt x="2056" y="1"/>
                    <a:pt x="20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6" name="Google Shape;1626;p32"/>
            <p:cNvSpPr/>
            <p:nvPr/>
          </p:nvSpPr>
          <p:spPr>
            <a:xfrm>
              <a:off x="1151284" y="3177217"/>
              <a:ext cx="14487" cy="24009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247" y="0"/>
                  </a:moveTo>
                  <a:lnTo>
                    <a:pt x="213" y="34"/>
                  </a:lnTo>
                  <a:cubicBezTo>
                    <a:pt x="213" y="145"/>
                    <a:pt x="145" y="247"/>
                    <a:pt x="102" y="323"/>
                  </a:cubicBezTo>
                  <a:cubicBezTo>
                    <a:pt x="102" y="357"/>
                    <a:pt x="68" y="391"/>
                    <a:pt x="35" y="425"/>
                  </a:cubicBezTo>
                  <a:cubicBezTo>
                    <a:pt x="1" y="493"/>
                    <a:pt x="1" y="535"/>
                    <a:pt x="35" y="603"/>
                  </a:cubicBezTo>
                  <a:cubicBezTo>
                    <a:pt x="35" y="671"/>
                    <a:pt x="102" y="705"/>
                    <a:pt x="145" y="705"/>
                  </a:cubicBezTo>
                  <a:cubicBezTo>
                    <a:pt x="179" y="705"/>
                    <a:pt x="179" y="705"/>
                    <a:pt x="179" y="671"/>
                  </a:cubicBezTo>
                  <a:cubicBezTo>
                    <a:pt x="315" y="671"/>
                    <a:pt x="391" y="493"/>
                    <a:pt x="391" y="391"/>
                  </a:cubicBezTo>
                  <a:cubicBezTo>
                    <a:pt x="425" y="247"/>
                    <a:pt x="357" y="145"/>
                    <a:pt x="281" y="34"/>
                  </a:cubicBezTo>
                  <a:cubicBezTo>
                    <a:pt x="281" y="0"/>
                    <a:pt x="281" y="0"/>
                    <a:pt x="24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7" name="Google Shape;1627;p32"/>
            <p:cNvSpPr/>
            <p:nvPr/>
          </p:nvSpPr>
          <p:spPr>
            <a:xfrm>
              <a:off x="1177877" y="3142257"/>
              <a:ext cx="14453" cy="30063"/>
            </a:xfrm>
            <a:custGeom>
              <a:avLst/>
              <a:gdLst/>
              <a:ahLst/>
              <a:cxnLst/>
              <a:rect l="l" t="t" r="r" b="b"/>
              <a:pathLst>
                <a:path w="425" h="884" extrusionOk="0">
                  <a:moveTo>
                    <a:pt x="246" y="0"/>
                  </a:moveTo>
                  <a:cubicBezTo>
                    <a:pt x="212" y="0"/>
                    <a:pt x="170" y="34"/>
                    <a:pt x="170" y="77"/>
                  </a:cubicBezTo>
                  <a:cubicBezTo>
                    <a:pt x="136" y="213"/>
                    <a:pt x="102" y="357"/>
                    <a:pt x="68" y="459"/>
                  </a:cubicBezTo>
                  <a:cubicBezTo>
                    <a:pt x="34" y="569"/>
                    <a:pt x="0" y="671"/>
                    <a:pt x="34" y="816"/>
                  </a:cubicBezTo>
                  <a:cubicBezTo>
                    <a:pt x="34" y="850"/>
                    <a:pt x="68" y="884"/>
                    <a:pt x="136" y="884"/>
                  </a:cubicBezTo>
                  <a:lnTo>
                    <a:pt x="170" y="850"/>
                  </a:lnTo>
                  <a:cubicBezTo>
                    <a:pt x="425" y="748"/>
                    <a:pt x="382" y="289"/>
                    <a:pt x="314" y="77"/>
                  </a:cubicBezTo>
                  <a:cubicBezTo>
                    <a:pt x="314" y="34"/>
                    <a:pt x="280" y="0"/>
                    <a:pt x="246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8" name="Google Shape;1628;p32"/>
            <p:cNvSpPr/>
            <p:nvPr/>
          </p:nvSpPr>
          <p:spPr>
            <a:xfrm>
              <a:off x="1150127" y="3239893"/>
              <a:ext cx="14487" cy="25166"/>
            </a:xfrm>
            <a:custGeom>
              <a:avLst/>
              <a:gdLst/>
              <a:ahLst/>
              <a:cxnLst/>
              <a:rect l="l" t="t" r="r" b="b"/>
              <a:pathLst>
                <a:path w="426" h="740" extrusionOk="0">
                  <a:moveTo>
                    <a:pt x="213" y="1"/>
                  </a:moveTo>
                  <a:cubicBezTo>
                    <a:pt x="179" y="1"/>
                    <a:pt x="179" y="1"/>
                    <a:pt x="179" y="35"/>
                  </a:cubicBezTo>
                  <a:cubicBezTo>
                    <a:pt x="102" y="213"/>
                    <a:pt x="1" y="493"/>
                    <a:pt x="102" y="672"/>
                  </a:cubicBezTo>
                  <a:cubicBezTo>
                    <a:pt x="136" y="706"/>
                    <a:pt x="179" y="740"/>
                    <a:pt x="213" y="740"/>
                  </a:cubicBezTo>
                  <a:cubicBezTo>
                    <a:pt x="247" y="740"/>
                    <a:pt x="315" y="706"/>
                    <a:pt x="315" y="672"/>
                  </a:cubicBezTo>
                  <a:cubicBezTo>
                    <a:pt x="425" y="493"/>
                    <a:pt x="315" y="213"/>
                    <a:pt x="281" y="35"/>
                  </a:cubicBezTo>
                  <a:cubicBezTo>
                    <a:pt x="247" y="1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9" name="Google Shape;1629;p32"/>
            <p:cNvSpPr/>
            <p:nvPr/>
          </p:nvSpPr>
          <p:spPr>
            <a:xfrm>
              <a:off x="1180190" y="3234996"/>
              <a:ext cx="14453" cy="27750"/>
            </a:xfrm>
            <a:custGeom>
              <a:avLst/>
              <a:gdLst/>
              <a:ahLst/>
              <a:cxnLst/>
              <a:rect l="l" t="t" r="r" b="b"/>
              <a:pathLst>
                <a:path w="425" h="816" extrusionOk="0">
                  <a:moveTo>
                    <a:pt x="178" y="0"/>
                  </a:moveTo>
                  <a:cubicBezTo>
                    <a:pt x="144" y="0"/>
                    <a:pt x="102" y="34"/>
                    <a:pt x="102" y="68"/>
                  </a:cubicBezTo>
                  <a:cubicBezTo>
                    <a:pt x="68" y="179"/>
                    <a:pt x="68" y="280"/>
                    <a:pt x="68" y="391"/>
                  </a:cubicBezTo>
                  <a:cubicBezTo>
                    <a:pt x="34" y="493"/>
                    <a:pt x="0" y="603"/>
                    <a:pt x="34" y="705"/>
                  </a:cubicBezTo>
                  <a:cubicBezTo>
                    <a:pt x="68" y="782"/>
                    <a:pt x="144" y="816"/>
                    <a:pt x="178" y="816"/>
                  </a:cubicBezTo>
                  <a:cubicBezTo>
                    <a:pt x="212" y="816"/>
                    <a:pt x="246" y="816"/>
                    <a:pt x="280" y="782"/>
                  </a:cubicBezTo>
                  <a:cubicBezTo>
                    <a:pt x="425" y="603"/>
                    <a:pt x="391" y="280"/>
                    <a:pt x="314" y="68"/>
                  </a:cubicBezTo>
                  <a:cubicBezTo>
                    <a:pt x="280" y="34"/>
                    <a:pt x="246" y="0"/>
                    <a:pt x="17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30" name="Google Shape;1630;p32"/>
            <p:cNvSpPr/>
            <p:nvPr/>
          </p:nvSpPr>
          <p:spPr>
            <a:xfrm>
              <a:off x="1157337" y="3322803"/>
              <a:ext cx="10746" cy="26628"/>
            </a:xfrm>
            <a:custGeom>
              <a:avLst/>
              <a:gdLst/>
              <a:ahLst/>
              <a:cxnLst/>
              <a:rect l="l" t="t" r="r" b="b"/>
              <a:pathLst>
                <a:path w="316" h="783" extrusionOk="0">
                  <a:moveTo>
                    <a:pt x="213" y="1"/>
                  </a:moveTo>
                  <a:lnTo>
                    <a:pt x="137" y="1"/>
                  </a:lnTo>
                  <a:cubicBezTo>
                    <a:pt x="137" y="145"/>
                    <a:pt x="103" y="289"/>
                    <a:pt x="69" y="391"/>
                  </a:cubicBezTo>
                  <a:cubicBezTo>
                    <a:pt x="35" y="536"/>
                    <a:pt x="1" y="604"/>
                    <a:pt x="69" y="748"/>
                  </a:cubicBezTo>
                  <a:cubicBezTo>
                    <a:pt x="69" y="782"/>
                    <a:pt x="103" y="782"/>
                    <a:pt x="137" y="782"/>
                  </a:cubicBezTo>
                  <a:cubicBezTo>
                    <a:pt x="179" y="782"/>
                    <a:pt x="213" y="782"/>
                    <a:pt x="213" y="748"/>
                  </a:cubicBezTo>
                  <a:cubicBezTo>
                    <a:pt x="315" y="672"/>
                    <a:pt x="315" y="536"/>
                    <a:pt x="281" y="391"/>
                  </a:cubicBezTo>
                  <a:cubicBezTo>
                    <a:pt x="281" y="289"/>
                    <a:pt x="281" y="145"/>
                    <a:pt x="24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31" name="Google Shape;1631;p32"/>
            <p:cNvSpPr/>
            <p:nvPr/>
          </p:nvSpPr>
          <p:spPr>
            <a:xfrm>
              <a:off x="1189712" y="3322803"/>
              <a:ext cx="13331" cy="27784"/>
            </a:xfrm>
            <a:custGeom>
              <a:avLst/>
              <a:gdLst/>
              <a:ahLst/>
              <a:cxnLst/>
              <a:rect l="l" t="t" r="r" b="b"/>
              <a:pathLst>
                <a:path w="392" h="817" extrusionOk="0">
                  <a:moveTo>
                    <a:pt x="179" y="1"/>
                  </a:moveTo>
                  <a:cubicBezTo>
                    <a:pt x="145" y="1"/>
                    <a:pt x="111" y="35"/>
                    <a:pt x="111" y="77"/>
                  </a:cubicBezTo>
                  <a:cubicBezTo>
                    <a:pt x="77" y="179"/>
                    <a:pt x="77" y="289"/>
                    <a:pt x="34" y="425"/>
                  </a:cubicBezTo>
                  <a:cubicBezTo>
                    <a:pt x="34" y="536"/>
                    <a:pt x="0" y="638"/>
                    <a:pt x="77" y="748"/>
                  </a:cubicBezTo>
                  <a:cubicBezTo>
                    <a:pt x="111" y="782"/>
                    <a:pt x="145" y="816"/>
                    <a:pt x="179" y="816"/>
                  </a:cubicBezTo>
                  <a:cubicBezTo>
                    <a:pt x="247" y="816"/>
                    <a:pt x="289" y="782"/>
                    <a:pt x="323" y="748"/>
                  </a:cubicBezTo>
                  <a:cubicBezTo>
                    <a:pt x="391" y="638"/>
                    <a:pt x="357" y="536"/>
                    <a:pt x="323" y="425"/>
                  </a:cubicBezTo>
                  <a:cubicBezTo>
                    <a:pt x="323" y="289"/>
                    <a:pt x="289" y="179"/>
                    <a:pt x="289" y="77"/>
                  </a:cubicBezTo>
                  <a:cubicBezTo>
                    <a:pt x="289" y="35"/>
                    <a:pt x="247" y="1"/>
                    <a:pt x="179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32" name="Google Shape;1632;p32"/>
            <p:cNvSpPr/>
            <p:nvPr/>
          </p:nvSpPr>
          <p:spPr>
            <a:xfrm>
              <a:off x="1182468" y="3388947"/>
              <a:ext cx="14487" cy="31525"/>
            </a:xfrm>
            <a:custGeom>
              <a:avLst/>
              <a:gdLst/>
              <a:ahLst/>
              <a:cxnLst/>
              <a:rect l="l" t="t" r="r" b="b"/>
              <a:pathLst>
                <a:path w="426" h="927" extrusionOk="0">
                  <a:moveTo>
                    <a:pt x="247" y="1"/>
                  </a:moveTo>
                  <a:cubicBezTo>
                    <a:pt x="213" y="1"/>
                    <a:pt x="179" y="43"/>
                    <a:pt x="179" y="77"/>
                  </a:cubicBezTo>
                  <a:cubicBezTo>
                    <a:pt x="111" y="324"/>
                    <a:pt x="1" y="714"/>
                    <a:pt x="213" y="893"/>
                  </a:cubicBezTo>
                  <a:cubicBezTo>
                    <a:pt x="213" y="927"/>
                    <a:pt x="247" y="927"/>
                    <a:pt x="290" y="927"/>
                  </a:cubicBezTo>
                  <a:cubicBezTo>
                    <a:pt x="324" y="927"/>
                    <a:pt x="358" y="927"/>
                    <a:pt x="392" y="893"/>
                  </a:cubicBezTo>
                  <a:cubicBezTo>
                    <a:pt x="426" y="782"/>
                    <a:pt x="426" y="680"/>
                    <a:pt x="392" y="536"/>
                  </a:cubicBezTo>
                  <a:cubicBezTo>
                    <a:pt x="392" y="392"/>
                    <a:pt x="358" y="256"/>
                    <a:pt x="358" y="111"/>
                  </a:cubicBezTo>
                  <a:cubicBezTo>
                    <a:pt x="324" y="43"/>
                    <a:pt x="290" y="1"/>
                    <a:pt x="24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33" name="Google Shape;1633;p32"/>
            <p:cNvSpPr/>
            <p:nvPr/>
          </p:nvSpPr>
          <p:spPr>
            <a:xfrm>
              <a:off x="1215116" y="3393879"/>
              <a:ext cx="14487" cy="30063"/>
            </a:xfrm>
            <a:custGeom>
              <a:avLst/>
              <a:gdLst/>
              <a:ahLst/>
              <a:cxnLst/>
              <a:rect l="l" t="t" r="r" b="b"/>
              <a:pathLst>
                <a:path w="426" h="884" extrusionOk="0">
                  <a:moveTo>
                    <a:pt x="103" y="0"/>
                  </a:moveTo>
                  <a:cubicBezTo>
                    <a:pt x="69" y="0"/>
                    <a:pt x="1" y="34"/>
                    <a:pt x="1" y="111"/>
                  </a:cubicBezTo>
                  <a:cubicBezTo>
                    <a:pt x="35" y="247"/>
                    <a:pt x="35" y="425"/>
                    <a:pt x="69" y="569"/>
                  </a:cubicBezTo>
                  <a:cubicBezTo>
                    <a:pt x="69" y="671"/>
                    <a:pt x="103" y="816"/>
                    <a:pt x="213" y="884"/>
                  </a:cubicBezTo>
                  <a:lnTo>
                    <a:pt x="247" y="884"/>
                  </a:lnTo>
                  <a:cubicBezTo>
                    <a:pt x="281" y="884"/>
                    <a:pt x="315" y="850"/>
                    <a:pt x="315" y="850"/>
                  </a:cubicBezTo>
                  <a:cubicBezTo>
                    <a:pt x="426" y="748"/>
                    <a:pt x="392" y="603"/>
                    <a:pt x="349" y="493"/>
                  </a:cubicBezTo>
                  <a:cubicBezTo>
                    <a:pt x="315" y="357"/>
                    <a:pt x="281" y="213"/>
                    <a:pt x="247" y="68"/>
                  </a:cubicBezTo>
                  <a:cubicBezTo>
                    <a:pt x="213" y="34"/>
                    <a:pt x="179" y="0"/>
                    <a:pt x="103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34" name="Google Shape;1634;p32"/>
            <p:cNvSpPr/>
            <p:nvPr/>
          </p:nvSpPr>
          <p:spPr>
            <a:xfrm>
              <a:off x="1263100" y="3391566"/>
              <a:ext cx="13297" cy="26322"/>
            </a:xfrm>
            <a:custGeom>
              <a:avLst/>
              <a:gdLst/>
              <a:ahLst/>
              <a:cxnLst/>
              <a:rect l="l" t="t" r="r" b="b"/>
              <a:pathLst>
                <a:path w="391" h="774" extrusionOk="0">
                  <a:moveTo>
                    <a:pt x="178" y="0"/>
                  </a:moveTo>
                  <a:cubicBezTo>
                    <a:pt x="110" y="0"/>
                    <a:pt x="43" y="68"/>
                    <a:pt x="43" y="136"/>
                  </a:cubicBezTo>
                  <a:cubicBezTo>
                    <a:pt x="0" y="281"/>
                    <a:pt x="0" y="459"/>
                    <a:pt x="43" y="603"/>
                  </a:cubicBezTo>
                  <a:cubicBezTo>
                    <a:pt x="43" y="705"/>
                    <a:pt x="110" y="773"/>
                    <a:pt x="212" y="773"/>
                  </a:cubicBezTo>
                  <a:cubicBezTo>
                    <a:pt x="289" y="773"/>
                    <a:pt x="391" y="705"/>
                    <a:pt x="391" y="603"/>
                  </a:cubicBezTo>
                  <a:cubicBezTo>
                    <a:pt x="357" y="425"/>
                    <a:pt x="323" y="281"/>
                    <a:pt x="289" y="102"/>
                  </a:cubicBezTo>
                  <a:cubicBezTo>
                    <a:pt x="289" y="34"/>
                    <a:pt x="212" y="0"/>
                    <a:pt x="17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35" name="Google Shape;1635;p32"/>
            <p:cNvSpPr/>
            <p:nvPr/>
          </p:nvSpPr>
          <p:spPr>
            <a:xfrm>
              <a:off x="1306426" y="3351709"/>
              <a:ext cx="15916" cy="28906"/>
            </a:xfrm>
            <a:custGeom>
              <a:avLst/>
              <a:gdLst/>
              <a:ahLst/>
              <a:cxnLst/>
              <a:rect l="l" t="t" r="r" b="b"/>
              <a:pathLst>
                <a:path w="468" h="850" extrusionOk="0">
                  <a:moveTo>
                    <a:pt x="145" y="0"/>
                  </a:moveTo>
                  <a:cubicBezTo>
                    <a:pt x="77" y="0"/>
                    <a:pt x="43" y="34"/>
                    <a:pt x="43" y="144"/>
                  </a:cubicBezTo>
                  <a:lnTo>
                    <a:pt x="43" y="459"/>
                  </a:lnTo>
                  <a:cubicBezTo>
                    <a:pt x="43" y="569"/>
                    <a:pt x="0" y="671"/>
                    <a:pt x="77" y="782"/>
                  </a:cubicBezTo>
                  <a:cubicBezTo>
                    <a:pt x="77" y="816"/>
                    <a:pt x="145" y="850"/>
                    <a:pt x="179" y="850"/>
                  </a:cubicBezTo>
                  <a:cubicBezTo>
                    <a:pt x="255" y="850"/>
                    <a:pt x="289" y="850"/>
                    <a:pt x="289" y="816"/>
                  </a:cubicBezTo>
                  <a:cubicBezTo>
                    <a:pt x="467" y="637"/>
                    <a:pt x="323" y="289"/>
                    <a:pt x="289" y="111"/>
                  </a:cubicBezTo>
                  <a:cubicBezTo>
                    <a:pt x="255" y="34"/>
                    <a:pt x="213" y="0"/>
                    <a:pt x="1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36" name="Google Shape;1636;p32"/>
            <p:cNvSpPr/>
            <p:nvPr/>
          </p:nvSpPr>
          <p:spPr>
            <a:xfrm>
              <a:off x="1283607" y="3137632"/>
              <a:ext cx="14453" cy="24009"/>
            </a:xfrm>
            <a:custGeom>
              <a:avLst/>
              <a:gdLst/>
              <a:ahLst/>
              <a:cxnLst/>
              <a:rect l="l" t="t" r="r" b="b"/>
              <a:pathLst>
                <a:path w="425" h="706" extrusionOk="0">
                  <a:moveTo>
                    <a:pt x="145" y="0"/>
                  </a:moveTo>
                  <a:cubicBezTo>
                    <a:pt x="111" y="0"/>
                    <a:pt x="111" y="34"/>
                    <a:pt x="77" y="34"/>
                  </a:cubicBezTo>
                  <a:cubicBezTo>
                    <a:pt x="0" y="102"/>
                    <a:pt x="34" y="247"/>
                    <a:pt x="34" y="349"/>
                  </a:cubicBezTo>
                  <a:cubicBezTo>
                    <a:pt x="34" y="425"/>
                    <a:pt x="77" y="493"/>
                    <a:pt x="77" y="527"/>
                  </a:cubicBezTo>
                  <a:cubicBezTo>
                    <a:pt x="111" y="638"/>
                    <a:pt x="145" y="671"/>
                    <a:pt x="213" y="671"/>
                  </a:cubicBezTo>
                  <a:lnTo>
                    <a:pt x="247" y="705"/>
                  </a:lnTo>
                  <a:cubicBezTo>
                    <a:pt x="323" y="705"/>
                    <a:pt x="357" y="638"/>
                    <a:pt x="391" y="595"/>
                  </a:cubicBezTo>
                  <a:cubicBezTo>
                    <a:pt x="425" y="493"/>
                    <a:pt x="357" y="383"/>
                    <a:pt x="289" y="281"/>
                  </a:cubicBezTo>
                  <a:cubicBezTo>
                    <a:pt x="247" y="213"/>
                    <a:pt x="247" y="102"/>
                    <a:pt x="179" y="34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37" name="Google Shape;1637;p32"/>
            <p:cNvSpPr/>
            <p:nvPr/>
          </p:nvSpPr>
          <p:spPr>
            <a:xfrm>
              <a:off x="1310167" y="3145998"/>
              <a:ext cx="16800" cy="27784"/>
            </a:xfrm>
            <a:custGeom>
              <a:avLst/>
              <a:gdLst/>
              <a:ahLst/>
              <a:cxnLst/>
              <a:rect l="l" t="t" r="r" b="b"/>
              <a:pathLst>
                <a:path w="494" h="817" extrusionOk="0">
                  <a:moveTo>
                    <a:pt x="103" y="1"/>
                  </a:moveTo>
                  <a:cubicBezTo>
                    <a:pt x="69" y="1"/>
                    <a:pt x="1" y="35"/>
                    <a:pt x="35" y="103"/>
                  </a:cubicBezTo>
                  <a:cubicBezTo>
                    <a:pt x="69" y="349"/>
                    <a:pt x="69" y="638"/>
                    <a:pt x="247" y="774"/>
                  </a:cubicBezTo>
                  <a:cubicBezTo>
                    <a:pt x="281" y="816"/>
                    <a:pt x="315" y="816"/>
                    <a:pt x="315" y="816"/>
                  </a:cubicBezTo>
                  <a:cubicBezTo>
                    <a:pt x="391" y="816"/>
                    <a:pt x="459" y="774"/>
                    <a:pt x="493" y="706"/>
                  </a:cubicBezTo>
                  <a:cubicBezTo>
                    <a:pt x="493" y="561"/>
                    <a:pt x="459" y="459"/>
                    <a:pt x="391" y="349"/>
                  </a:cubicBezTo>
                  <a:cubicBezTo>
                    <a:pt x="315" y="247"/>
                    <a:pt x="281" y="137"/>
                    <a:pt x="213" y="35"/>
                  </a:cubicBezTo>
                  <a:cubicBezTo>
                    <a:pt x="179" y="1"/>
                    <a:pt x="145" y="1"/>
                    <a:pt x="10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38" name="Google Shape;1638;p32"/>
            <p:cNvSpPr/>
            <p:nvPr/>
          </p:nvSpPr>
          <p:spPr>
            <a:xfrm>
              <a:off x="1291973" y="3219386"/>
              <a:ext cx="17072" cy="25166"/>
            </a:xfrm>
            <a:custGeom>
              <a:avLst/>
              <a:gdLst/>
              <a:ahLst/>
              <a:cxnLst/>
              <a:rect l="l" t="t" r="r" b="b"/>
              <a:pathLst>
                <a:path w="502" h="740" extrusionOk="0">
                  <a:moveTo>
                    <a:pt x="111" y="0"/>
                  </a:moveTo>
                  <a:cubicBezTo>
                    <a:pt x="77" y="0"/>
                    <a:pt x="1" y="34"/>
                    <a:pt x="43" y="102"/>
                  </a:cubicBezTo>
                  <a:cubicBezTo>
                    <a:pt x="43" y="179"/>
                    <a:pt x="77" y="281"/>
                    <a:pt x="77" y="357"/>
                  </a:cubicBezTo>
                  <a:cubicBezTo>
                    <a:pt x="111" y="459"/>
                    <a:pt x="145" y="527"/>
                    <a:pt x="179" y="638"/>
                  </a:cubicBezTo>
                  <a:cubicBezTo>
                    <a:pt x="179" y="706"/>
                    <a:pt x="255" y="739"/>
                    <a:pt x="323" y="739"/>
                  </a:cubicBezTo>
                  <a:cubicBezTo>
                    <a:pt x="391" y="739"/>
                    <a:pt x="502" y="638"/>
                    <a:pt x="425" y="493"/>
                  </a:cubicBezTo>
                  <a:cubicBezTo>
                    <a:pt x="391" y="425"/>
                    <a:pt x="357" y="357"/>
                    <a:pt x="323" y="247"/>
                  </a:cubicBezTo>
                  <a:cubicBezTo>
                    <a:pt x="289" y="179"/>
                    <a:pt x="213" y="102"/>
                    <a:pt x="179" y="34"/>
                  </a:cubicBezTo>
                  <a:cubicBezTo>
                    <a:pt x="179" y="0"/>
                    <a:pt x="145" y="0"/>
                    <a:pt x="11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39" name="Google Shape;1639;p32"/>
            <p:cNvSpPr/>
            <p:nvPr/>
          </p:nvSpPr>
          <p:spPr>
            <a:xfrm>
              <a:off x="1309010" y="3274852"/>
              <a:ext cx="11903" cy="21697"/>
            </a:xfrm>
            <a:custGeom>
              <a:avLst/>
              <a:gdLst/>
              <a:ahLst/>
              <a:cxnLst/>
              <a:rect l="l" t="t" r="r" b="b"/>
              <a:pathLst>
                <a:path w="350" h="638" extrusionOk="0">
                  <a:moveTo>
                    <a:pt x="103" y="0"/>
                  </a:moveTo>
                  <a:lnTo>
                    <a:pt x="103" y="34"/>
                  </a:lnTo>
                  <a:cubicBezTo>
                    <a:pt x="69" y="68"/>
                    <a:pt x="35" y="102"/>
                    <a:pt x="35" y="136"/>
                  </a:cubicBezTo>
                  <a:cubicBezTo>
                    <a:pt x="1" y="213"/>
                    <a:pt x="1" y="247"/>
                    <a:pt x="1" y="315"/>
                  </a:cubicBezTo>
                  <a:cubicBezTo>
                    <a:pt x="1" y="459"/>
                    <a:pt x="1" y="561"/>
                    <a:pt x="137" y="638"/>
                  </a:cubicBezTo>
                  <a:lnTo>
                    <a:pt x="179" y="638"/>
                  </a:lnTo>
                  <a:cubicBezTo>
                    <a:pt x="247" y="638"/>
                    <a:pt x="315" y="595"/>
                    <a:pt x="315" y="527"/>
                  </a:cubicBezTo>
                  <a:cubicBezTo>
                    <a:pt x="349" y="425"/>
                    <a:pt x="281" y="349"/>
                    <a:pt x="247" y="247"/>
                  </a:cubicBezTo>
                  <a:cubicBezTo>
                    <a:pt x="213" y="170"/>
                    <a:pt x="179" y="102"/>
                    <a:pt x="137" y="34"/>
                  </a:cubicBezTo>
                  <a:cubicBezTo>
                    <a:pt x="137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40" name="Google Shape;1640;p32"/>
            <p:cNvSpPr/>
            <p:nvPr/>
          </p:nvSpPr>
          <p:spPr>
            <a:xfrm>
              <a:off x="1346283" y="3242205"/>
              <a:ext cx="16800" cy="32681"/>
            </a:xfrm>
            <a:custGeom>
              <a:avLst/>
              <a:gdLst/>
              <a:ahLst/>
              <a:cxnLst/>
              <a:rect l="l" t="t" r="r" b="b"/>
              <a:pathLst>
                <a:path w="494" h="961" extrusionOk="0">
                  <a:moveTo>
                    <a:pt x="103" y="1"/>
                  </a:moveTo>
                  <a:cubicBezTo>
                    <a:pt x="35" y="1"/>
                    <a:pt x="1" y="1"/>
                    <a:pt x="1" y="68"/>
                  </a:cubicBezTo>
                  <a:cubicBezTo>
                    <a:pt x="1" y="213"/>
                    <a:pt x="35" y="357"/>
                    <a:pt x="69" y="493"/>
                  </a:cubicBezTo>
                  <a:cubicBezTo>
                    <a:pt x="103" y="638"/>
                    <a:pt x="103" y="816"/>
                    <a:pt x="213" y="918"/>
                  </a:cubicBezTo>
                  <a:cubicBezTo>
                    <a:pt x="247" y="960"/>
                    <a:pt x="281" y="960"/>
                    <a:pt x="315" y="960"/>
                  </a:cubicBezTo>
                  <a:cubicBezTo>
                    <a:pt x="391" y="960"/>
                    <a:pt x="459" y="918"/>
                    <a:pt x="459" y="850"/>
                  </a:cubicBezTo>
                  <a:cubicBezTo>
                    <a:pt x="493" y="672"/>
                    <a:pt x="425" y="570"/>
                    <a:pt x="357" y="425"/>
                  </a:cubicBezTo>
                  <a:cubicBezTo>
                    <a:pt x="315" y="323"/>
                    <a:pt x="247" y="179"/>
                    <a:pt x="179" y="35"/>
                  </a:cubicBezTo>
                  <a:cubicBezTo>
                    <a:pt x="145" y="1"/>
                    <a:pt x="145" y="1"/>
                    <a:pt x="10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41" name="Google Shape;1641;p32"/>
            <p:cNvSpPr/>
            <p:nvPr/>
          </p:nvSpPr>
          <p:spPr>
            <a:xfrm>
              <a:off x="1370258" y="3328856"/>
              <a:ext cx="20541" cy="33837"/>
            </a:xfrm>
            <a:custGeom>
              <a:avLst/>
              <a:gdLst/>
              <a:ahLst/>
              <a:cxnLst/>
              <a:rect l="l" t="t" r="r" b="b"/>
              <a:pathLst>
                <a:path w="604" h="995" extrusionOk="0">
                  <a:moveTo>
                    <a:pt x="77" y="1"/>
                  </a:moveTo>
                  <a:cubicBezTo>
                    <a:pt x="35" y="1"/>
                    <a:pt x="1" y="69"/>
                    <a:pt x="1" y="111"/>
                  </a:cubicBezTo>
                  <a:cubicBezTo>
                    <a:pt x="179" y="392"/>
                    <a:pt x="179" y="749"/>
                    <a:pt x="391" y="961"/>
                  </a:cubicBezTo>
                  <a:cubicBezTo>
                    <a:pt x="425" y="995"/>
                    <a:pt x="425" y="995"/>
                    <a:pt x="459" y="995"/>
                  </a:cubicBezTo>
                  <a:cubicBezTo>
                    <a:pt x="502" y="995"/>
                    <a:pt x="570" y="961"/>
                    <a:pt x="570" y="884"/>
                  </a:cubicBezTo>
                  <a:cubicBezTo>
                    <a:pt x="604" y="536"/>
                    <a:pt x="289" y="324"/>
                    <a:pt x="145" y="35"/>
                  </a:cubicBezTo>
                  <a:cubicBezTo>
                    <a:pt x="111" y="1"/>
                    <a:pt x="111" y="1"/>
                    <a:pt x="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42" name="Google Shape;1642;p32"/>
            <p:cNvSpPr/>
            <p:nvPr/>
          </p:nvSpPr>
          <p:spPr>
            <a:xfrm>
              <a:off x="1346283" y="3398776"/>
              <a:ext cx="12175" cy="27784"/>
            </a:xfrm>
            <a:custGeom>
              <a:avLst/>
              <a:gdLst/>
              <a:ahLst/>
              <a:cxnLst/>
              <a:rect l="l" t="t" r="r" b="b"/>
              <a:pathLst>
                <a:path w="358" h="817" extrusionOk="0">
                  <a:moveTo>
                    <a:pt x="69" y="1"/>
                  </a:moveTo>
                  <a:cubicBezTo>
                    <a:pt x="35" y="1"/>
                    <a:pt x="1" y="1"/>
                    <a:pt x="1" y="69"/>
                  </a:cubicBezTo>
                  <a:cubicBezTo>
                    <a:pt x="1" y="213"/>
                    <a:pt x="1" y="315"/>
                    <a:pt x="35" y="425"/>
                  </a:cubicBezTo>
                  <a:cubicBezTo>
                    <a:pt x="35" y="527"/>
                    <a:pt x="35" y="672"/>
                    <a:pt x="103" y="740"/>
                  </a:cubicBezTo>
                  <a:cubicBezTo>
                    <a:pt x="145" y="774"/>
                    <a:pt x="179" y="816"/>
                    <a:pt x="213" y="816"/>
                  </a:cubicBezTo>
                  <a:cubicBezTo>
                    <a:pt x="247" y="816"/>
                    <a:pt x="315" y="774"/>
                    <a:pt x="315" y="706"/>
                  </a:cubicBezTo>
                  <a:cubicBezTo>
                    <a:pt x="357" y="604"/>
                    <a:pt x="315" y="493"/>
                    <a:pt x="281" y="391"/>
                  </a:cubicBezTo>
                  <a:cubicBezTo>
                    <a:pt x="247" y="281"/>
                    <a:pt x="213" y="179"/>
                    <a:pt x="179" y="69"/>
                  </a:cubicBezTo>
                  <a:cubicBezTo>
                    <a:pt x="179" y="1"/>
                    <a:pt x="145" y="1"/>
                    <a:pt x="69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43" name="Google Shape;1643;p32"/>
            <p:cNvSpPr/>
            <p:nvPr/>
          </p:nvSpPr>
          <p:spPr>
            <a:xfrm>
              <a:off x="1311323" y="3440945"/>
              <a:ext cx="16800" cy="30097"/>
            </a:xfrm>
            <a:custGeom>
              <a:avLst/>
              <a:gdLst/>
              <a:ahLst/>
              <a:cxnLst/>
              <a:rect l="l" t="t" r="r" b="b"/>
              <a:pathLst>
                <a:path w="494" h="885" extrusionOk="0">
                  <a:moveTo>
                    <a:pt x="247" y="1"/>
                  </a:moveTo>
                  <a:cubicBezTo>
                    <a:pt x="179" y="1"/>
                    <a:pt x="145" y="35"/>
                    <a:pt x="145" y="103"/>
                  </a:cubicBezTo>
                  <a:cubicBezTo>
                    <a:pt x="111" y="315"/>
                    <a:pt x="1" y="672"/>
                    <a:pt x="145" y="850"/>
                  </a:cubicBezTo>
                  <a:cubicBezTo>
                    <a:pt x="179" y="884"/>
                    <a:pt x="213" y="884"/>
                    <a:pt x="247" y="884"/>
                  </a:cubicBezTo>
                  <a:cubicBezTo>
                    <a:pt x="281" y="884"/>
                    <a:pt x="281" y="884"/>
                    <a:pt x="323" y="850"/>
                  </a:cubicBezTo>
                  <a:cubicBezTo>
                    <a:pt x="493" y="672"/>
                    <a:pt x="357" y="315"/>
                    <a:pt x="323" y="103"/>
                  </a:cubicBezTo>
                  <a:cubicBezTo>
                    <a:pt x="323" y="35"/>
                    <a:pt x="281" y="1"/>
                    <a:pt x="24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265685" y="3445570"/>
              <a:ext cx="10712" cy="21697"/>
            </a:xfrm>
            <a:custGeom>
              <a:avLst/>
              <a:gdLst/>
              <a:ahLst/>
              <a:cxnLst/>
              <a:rect l="l" t="t" r="r" b="b"/>
              <a:pathLst>
                <a:path w="315" h="638" extrusionOk="0">
                  <a:moveTo>
                    <a:pt x="213" y="1"/>
                  </a:moveTo>
                  <a:cubicBezTo>
                    <a:pt x="179" y="1"/>
                    <a:pt x="102" y="35"/>
                    <a:pt x="102" y="77"/>
                  </a:cubicBezTo>
                  <a:cubicBezTo>
                    <a:pt x="68" y="179"/>
                    <a:pt x="68" y="247"/>
                    <a:pt x="34" y="358"/>
                  </a:cubicBezTo>
                  <a:cubicBezTo>
                    <a:pt x="34" y="460"/>
                    <a:pt x="0" y="536"/>
                    <a:pt x="68" y="604"/>
                  </a:cubicBezTo>
                  <a:cubicBezTo>
                    <a:pt x="102" y="638"/>
                    <a:pt x="136" y="638"/>
                    <a:pt x="179" y="638"/>
                  </a:cubicBezTo>
                  <a:lnTo>
                    <a:pt x="247" y="638"/>
                  </a:lnTo>
                  <a:cubicBezTo>
                    <a:pt x="315" y="570"/>
                    <a:pt x="315" y="502"/>
                    <a:pt x="315" y="392"/>
                  </a:cubicBezTo>
                  <a:lnTo>
                    <a:pt x="315" y="111"/>
                  </a:lnTo>
                  <a:cubicBezTo>
                    <a:pt x="315" y="35"/>
                    <a:pt x="281" y="1"/>
                    <a:pt x="21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221203" y="3456554"/>
              <a:ext cx="9556" cy="22853"/>
            </a:xfrm>
            <a:custGeom>
              <a:avLst/>
              <a:gdLst/>
              <a:ahLst/>
              <a:cxnLst/>
              <a:rect l="l" t="t" r="r" b="b"/>
              <a:pathLst>
                <a:path w="281" h="672" extrusionOk="0">
                  <a:moveTo>
                    <a:pt x="136" y="1"/>
                  </a:moveTo>
                  <a:cubicBezTo>
                    <a:pt x="102" y="1"/>
                    <a:pt x="68" y="35"/>
                    <a:pt x="68" y="103"/>
                  </a:cubicBezTo>
                  <a:cubicBezTo>
                    <a:pt x="34" y="213"/>
                    <a:pt x="34" y="349"/>
                    <a:pt x="0" y="459"/>
                  </a:cubicBezTo>
                  <a:cubicBezTo>
                    <a:pt x="0" y="527"/>
                    <a:pt x="0" y="604"/>
                    <a:pt x="34" y="604"/>
                  </a:cubicBezTo>
                  <a:cubicBezTo>
                    <a:pt x="34" y="638"/>
                    <a:pt x="68" y="638"/>
                    <a:pt x="68" y="638"/>
                  </a:cubicBezTo>
                  <a:cubicBezTo>
                    <a:pt x="102" y="672"/>
                    <a:pt x="102" y="672"/>
                    <a:pt x="136" y="672"/>
                  </a:cubicBezTo>
                  <a:cubicBezTo>
                    <a:pt x="170" y="672"/>
                    <a:pt x="213" y="672"/>
                    <a:pt x="247" y="638"/>
                  </a:cubicBezTo>
                  <a:lnTo>
                    <a:pt x="247" y="604"/>
                  </a:lnTo>
                  <a:cubicBezTo>
                    <a:pt x="281" y="604"/>
                    <a:pt x="281" y="527"/>
                    <a:pt x="281" y="459"/>
                  </a:cubicBezTo>
                  <a:cubicBezTo>
                    <a:pt x="281" y="349"/>
                    <a:pt x="247" y="213"/>
                    <a:pt x="247" y="103"/>
                  </a:cubicBezTo>
                  <a:cubicBezTo>
                    <a:pt x="213" y="35"/>
                    <a:pt x="170" y="1"/>
                    <a:pt x="136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1435246" y="3344466"/>
              <a:ext cx="17106" cy="25472"/>
            </a:xfrm>
            <a:custGeom>
              <a:avLst/>
              <a:gdLst/>
              <a:ahLst/>
              <a:cxnLst/>
              <a:rect l="l" t="t" r="r" b="b"/>
              <a:pathLst>
                <a:path w="503" h="749" extrusionOk="0">
                  <a:moveTo>
                    <a:pt x="145" y="1"/>
                  </a:moveTo>
                  <a:cubicBezTo>
                    <a:pt x="77" y="1"/>
                    <a:pt x="35" y="35"/>
                    <a:pt x="35" y="77"/>
                  </a:cubicBezTo>
                  <a:cubicBezTo>
                    <a:pt x="1" y="179"/>
                    <a:pt x="35" y="290"/>
                    <a:pt x="77" y="357"/>
                  </a:cubicBezTo>
                  <a:cubicBezTo>
                    <a:pt x="77" y="459"/>
                    <a:pt x="111" y="570"/>
                    <a:pt x="179" y="672"/>
                  </a:cubicBezTo>
                  <a:cubicBezTo>
                    <a:pt x="213" y="714"/>
                    <a:pt x="247" y="748"/>
                    <a:pt x="324" y="748"/>
                  </a:cubicBezTo>
                  <a:lnTo>
                    <a:pt x="358" y="748"/>
                  </a:lnTo>
                  <a:cubicBezTo>
                    <a:pt x="426" y="714"/>
                    <a:pt x="502" y="638"/>
                    <a:pt x="502" y="570"/>
                  </a:cubicBezTo>
                  <a:cubicBezTo>
                    <a:pt x="460" y="459"/>
                    <a:pt x="426" y="357"/>
                    <a:pt x="358" y="247"/>
                  </a:cubicBezTo>
                  <a:cubicBezTo>
                    <a:pt x="324" y="179"/>
                    <a:pt x="290" y="77"/>
                    <a:pt x="179" y="35"/>
                  </a:cubicBezTo>
                  <a:cubicBezTo>
                    <a:pt x="179" y="1"/>
                    <a:pt x="145" y="1"/>
                    <a:pt x="14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1406374" y="3284374"/>
              <a:ext cx="17072" cy="19384"/>
            </a:xfrm>
            <a:custGeom>
              <a:avLst/>
              <a:gdLst/>
              <a:ahLst/>
              <a:cxnLst/>
              <a:rect l="l" t="t" r="r" b="b"/>
              <a:pathLst>
                <a:path w="502" h="570" extrusionOk="0">
                  <a:moveTo>
                    <a:pt x="111" y="1"/>
                  </a:moveTo>
                  <a:cubicBezTo>
                    <a:pt x="77" y="1"/>
                    <a:pt x="0" y="69"/>
                    <a:pt x="34" y="103"/>
                  </a:cubicBezTo>
                  <a:cubicBezTo>
                    <a:pt x="34" y="213"/>
                    <a:pt x="111" y="281"/>
                    <a:pt x="145" y="358"/>
                  </a:cubicBezTo>
                  <a:cubicBezTo>
                    <a:pt x="179" y="426"/>
                    <a:pt x="247" y="493"/>
                    <a:pt x="323" y="527"/>
                  </a:cubicBezTo>
                  <a:cubicBezTo>
                    <a:pt x="357" y="527"/>
                    <a:pt x="357" y="570"/>
                    <a:pt x="391" y="570"/>
                  </a:cubicBezTo>
                  <a:cubicBezTo>
                    <a:pt x="459" y="570"/>
                    <a:pt x="502" y="493"/>
                    <a:pt x="502" y="426"/>
                  </a:cubicBezTo>
                  <a:cubicBezTo>
                    <a:pt x="459" y="315"/>
                    <a:pt x="391" y="247"/>
                    <a:pt x="357" y="179"/>
                  </a:cubicBezTo>
                  <a:cubicBezTo>
                    <a:pt x="289" y="103"/>
                    <a:pt x="247" y="35"/>
                    <a:pt x="14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1475137" y="3355450"/>
              <a:ext cx="24009" cy="22853"/>
            </a:xfrm>
            <a:custGeom>
              <a:avLst/>
              <a:gdLst/>
              <a:ahLst/>
              <a:cxnLst/>
              <a:rect l="l" t="t" r="r" b="b"/>
              <a:pathLst>
                <a:path w="706" h="672" extrusionOk="0">
                  <a:moveTo>
                    <a:pt x="136" y="1"/>
                  </a:moveTo>
                  <a:lnTo>
                    <a:pt x="102" y="1"/>
                  </a:lnTo>
                  <a:cubicBezTo>
                    <a:pt x="68" y="1"/>
                    <a:pt x="34" y="34"/>
                    <a:pt x="34" y="68"/>
                  </a:cubicBezTo>
                  <a:cubicBezTo>
                    <a:pt x="0" y="136"/>
                    <a:pt x="34" y="179"/>
                    <a:pt x="34" y="213"/>
                  </a:cubicBezTo>
                  <a:cubicBezTo>
                    <a:pt x="68" y="247"/>
                    <a:pt x="68" y="315"/>
                    <a:pt x="102" y="349"/>
                  </a:cubicBezTo>
                  <a:cubicBezTo>
                    <a:pt x="179" y="459"/>
                    <a:pt x="247" y="561"/>
                    <a:pt x="315" y="638"/>
                  </a:cubicBezTo>
                  <a:cubicBezTo>
                    <a:pt x="349" y="672"/>
                    <a:pt x="391" y="672"/>
                    <a:pt x="459" y="672"/>
                  </a:cubicBezTo>
                  <a:cubicBezTo>
                    <a:pt x="561" y="672"/>
                    <a:pt x="705" y="527"/>
                    <a:pt x="637" y="391"/>
                  </a:cubicBezTo>
                  <a:cubicBezTo>
                    <a:pt x="561" y="315"/>
                    <a:pt x="459" y="213"/>
                    <a:pt x="391" y="136"/>
                  </a:cubicBezTo>
                  <a:cubicBezTo>
                    <a:pt x="349" y="102"/>
                    <a:pt x="315" y="102"/>
                    <a:pt x="247" y="68"/>
                  </a:cubicBezTo>
                  <a:cubicBezTo>
                    <a:pt x="213" y="34"/>
                    <a:pt x="179" y="1"/>
                    <a:pt x="136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462996" y="3287843"/>
              <a:ext cx="24009" cy="26628"/>
            </a:xfrm>
            <a:custGeom>
              <a:avLst/>
              <a:gdLst/>
              <a:ahLst/>
              <a:cxnLst/>
              <a:rect l="l" t="t" r="r" b="b"/>
              <a:pathLst>
                <a:path w="706" h="783" extrusionOk="0">
                  <a:moveTo>
                    <a:pt x="68" y="1"/>
                  </a:moveTo>
                  <a:cubicBezTo>
                    <a:pt x="34" y="1"/>
                    <a:pt x="0" y="77"/>
                    <a:pt x="34" y="145"/>
                  </a:cubicBezTo>
                  <a:cubicBezTo>
                    <a:pt x="68" y="256"/>
                    <a:pt x="179" y="357"/>
                    <a:pt x="213" y="468"/>
                  </a:cubicBezTo>
                  <a:cubicBezTo>
                    <a:pt x="281" y="570"/>
                    <a:pt x="323" y="748"/>
                    <a:pt x="459" y="782"/>
                  </a:cubicBezTo>
                  <a:lnTo>
                    <a:pt x="493" y="782"/>
                  </a:lnTo>
                  <a:cubicBezTo>
                    <a:pt x="536" y="782"/>
                    <a:pt x="604" y="748"/>
                    <a:pt x="638" y="714"/>
                  </a:cubicBezTo>
                  <a:cubicBezTo>
                    <a:pt x="706" y="570"/>
                    <a:pt x="570" y="391"/>
                    <a:pt x="459" y="290"/>
                  </a:cubicBezTo>
                  <a:cubicBezTo>
                    <a:pt x="357" y="179"/>
                    <a:pt x="247" y="77"/>
                    <a:pt x="111" y="43"/>
                  </a:cubicBezTo>
                  <a:cubicBezTo>
                    <a:pt x="111" y="1"/>
                    <a:pt x="111" y="1"/>
                    <a:pt x="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517306" y="3331169"/>
              <a:ext cx="25166" cy="20575"/>
            </a:xfrm>
            <a:custGeom>
              <a:avLst/>
              <a:gdLst/>
              <a:ahLst/>
              <a:cxnLst/>
              <a:rect l="l" t="t" r="r" b="b"/>
              <a:pathLst>
                <a:path w="740" h="605" extrusionOk="0">
                  <a:moveTo>
                    <a:pt x="68" y="1"/>
                  </a:moveTo>
                  <a:cubicBezTo>
                    <a:pt x="35" y="1"/>
                    <a:pt x="1" y="43"/>
                    <a:pt x="1" y="111"/>
                  </a:cubicBezTo>
                  <a:cubicBezTo>
                    <a:pt x="35" y="213"/>
                    <a:pt x="68" y="324"/>
                    <a:pt x="136" y="426"/>
                  </a:cubicBezTo>
                  <a:cubicBezTo>
                    <a:pt x="213" y="502"/>
                    <a:pt x="281" y="604"/>
                    <a:pt x="383" y="604"/>
                  </a:cubicBezTo>
                  <a:cubicBezTo>
                    <a:pt x="425" y="604"/>
                    <a:pt x="459" y="604"/>
                    <a:pt x="493" y="570"/>
                  </a:cubicBezTo>
                  <a:cubicBezTo>
                    <a:pt x="740" y="392"/>
                    <a:pt x="281" y="77"/>
                    <a:pt x="136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51" name="Google Shape;1651;p32"/>
            <p:cNvSpPr/>
            <p:nvPr/>
          </p:nvSpPr>
          <p:spPr>
            <a:xfrm>
              <a:off x="1543594" y="3298828"/>
              <a:ext cx="22853" cy="17956"/>
            </a:xfrm>
            <a:custGeom>
              <a:avLst/>
              <a:gdLst/>
              <a:ahLst/>
              <a:cxnLst/>
              <a:rect l="l" t="t" r="r" b="b"/>
              <a:pathLst>
                <a:path w="672" h="528" extrusionOk="0">
                  <a:moveTo>
                    <a:pt x="179" y="1"/>
                  </a:moveTo>
                  <a:cubicBezTo>
                    <a:pt x="77" y="1"/>
                    <a:pt x="1" y="68"/>
                    <a:pt x="77" y="145"/>
                  </a:cubicBezTo>
                  <a:cubicBezTo>
                    <a:pt x="111" y="213"/>
                    <a:pt x="145" y="247"/>
                    <a:pt x="179" y="315"/>
                  </a:cubicBezTo>
                  <a:cubicBezTo>
                    <a:pt x="247" y="391"/>
                    <a:pt x="289" y="493"/>
                    <a:pt x="391" y="527"/>
                  </a:cubicBezTo>
                  <a:lnTo>
                    <a:pt x="425" y="527"/>
                  </a:lnTo>
                  <a:cubicBezTo>
                    <a:pt x="502" y="527"/>
                    <a:pt x="570" y="493"/>
                    <a:pt x="570" y="425"/>
                  </a:cubicBezTo>
                  <a:cubicBezTo>
                    <a:pt x="672" y="213"/>
                    <a:pt x="357" y="1"/>
                    <a:pt x="179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52" name="Google Shape;1652;p32"/>
            <p:cNvSpPr/>
            <p:nvPr/>
          </p:nvSpPr>
          <p:spPr>
            <a:xfrm>
              <a:off x="1483503" y="3265024"/>
              <a:ext cx="24009" cy="21697"/>
            </a:xfrm>
            <a:custGeom>
              <a:avLst/>
              <a:gdLst/>
              <a:ahLst/>
              <a:cxnLst/>
              <a:rect l="l" t="t" r="r" b="b"/>
              <a:pathLst>
                <a:path w="706" h="638" extrusionOk="0">
                  <a:moveTo>
                    <a:pt x="145" y="1"/>
                  </a:moveTo>
                  <a:cubicBezTo>
                    <a:pt x="69" y="1"/>
                    <a:pt x="1" y="77"/>
                    <a:pt x="35" y="145"/>
                  </a:cubicBezTo>
                  <a:cubicBezTo>
                    <a:pt x="103" y="323"/>
                    <a:pt x="247" y="459"/>
                    <a:pt x="391" y="570"/>
                  </a:cubicBezTo>
                  <a:cubicBezTo>
                    <a:pt x="425" y="604"/>
                    <a:pt x="493" y="638"/>
                    <a:pt x="527" y="638"/>
                  </a:cubicBezTo>
                  <a:cubicBezTo>
                    <a:pt x="570" y="638"/>
                    <a:pt x="604" y="638"/>
                    <a:pt x="604" y="604"/>
                  </a:cubicBezTo>
                  <a:cubicBezTo>
                    <a:pt x="638" y="604"/>
                    <a:pt x="672" y="570"/>
                    <a:pt x="672" y="536"/>
                  </a:cubicBezTo>
                  <a:cubicBezTo>
                    <a:pt x="706" y="459"/>
                    <a:pt x="706" y="391"/>
                    <a:pt x="638" y="323"/>
                  </a:cubicBezTo>
                  <a:cubicBezTo>
                    <a:pt x="570" y="247"/>
                    <a:pt x="493" y="213"/>
                    <a:pt x="425" y="145"/>
                  </a:cubicBezTo>
                  <a:cubicBezTo>
                    <a:pt x="357" y="77"/>
                    <a:pt x="281" y="35"/>
                    <a:pt x="179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53" name="Google Shape;1653;p32"/>
            <p:cNvSpPr/>
            <p:nvPr/>
          </p:nvSpPr>
          <p:spPr>
            <a:xfrm>
              <a:off x="1527985" y="3220542"/>
              <a:ext cx="18228" cy="16800"/>
            </a:xfrm>
            <a:custGeom>
              <a:avLst/>
              <a:gdLst/>
              <a:ahLst/>
              <a:cxnLst/>
              <a:rect l="l" t="t" r="r" b="b"/>
              <a:pathLst>
                <a:path w="536" h="494" extrusionOk="0">
                  <a:moveTo>
                    <a:pt x="111" y="0"/>
                  </a:moveTo>
                  <a:cubicBezTo>
                    <a:pt x="69" y="0"/>
                    <a:pt x="1" y="34"/>
                    <a:pt x="35" y="111"/>
                  </a:cubicBezTo>
                  <a:cubicBezTo>
                    <a:pt x="111" y="213"/>
                    <a:pt x="145" y="357"/>
                    <a:pt x="247" y="459"/>
                  </a:cubicBezTo>
                  <a:cubicBezTo>
                    <a:pt x="281" y="459"/>
                    <a:pt x="324" y="493"/>
                    <a:pt x="358" y="493"/>
                  </a:cubicBezTo>
                  <a:cubicBezTo>
                    <a:pt x="392" y="493"/>
                    <a:pt x="426" y="493"/>
                    <a:pt x="460" y="459"/>
                  </a:cubicBezTo>
                  <a:cubicBezTo>
                    <a:pt x="494" y="425"/>
                    <a:pt x="536" y="357"/>
                    <a:pt x="494" y="281"/>
                  </a:cubicBezTo>
                  <a:cubicBezTo>
                    <a:pt x="426" y="179"/>
                    <a:pt x="281" y="111"/>
                    <a:pt x="17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54" name="Google Shape;1654;p32"/>
            <p:cNvSpPr/>
            <p:nvPr/>
          </p:nvSpPr>
          <p:spPr>
            <a:xfrm>
              <a:off x="1464153" y="3197723"/>
              <a:ext cx="22853" cy="20541"/>
            </a:xfrm>
            <a:custGeom>
              <a:avLst/>
              <a:gdLst/>
              <a:ahLst/>
              <a:cxnLst/>
              <a:rect l="l" t="t" r="r" b="b"/>
              <a:pathLst>
                <a:path w="672" h="604" extrusionOk="0">
                  <a:moveTo>
                    <a:pt x="111" y="0"/>
                  </a:moveTo>
                  <a:cubicBezTo>
                    <a:pt x="34" y="0"/>
                    <a:pt x="0" y="68"/>
                    <a:pt x="34" y="102"/>
                  </a:cubicBezTo>
                  <a:cubicBezTo>
                    <a:pt x="77" y="213"/>
                    <a:pt x="179" y="315"/>
                    <a:pt x="247" y="391"/>
                  </a:cubicBezTo>
                  <a:cubicBezTo>
                    <a:pt x="323" y="459"/>
                    <a:pt x="391" y="603"/>
                    <a:pt x="536" y="603"/>
                  </a:cubicBezTo>
                  <a:lnTo>
                    <a:pt x="536" y="603"/>
                  </a:lnTo>
                  <a:cubicBezTo>
                    <a:pt x="604" y="603"/>
                    <a:pt x="672" y="569"/>
                    <a:pt x="672" y="459"/>
                  </a:cubicBezTo>
                  <a:cubicBezTo>
                    <a:pt x="672" y="315"/>
                    <a:pt x="536" y="247"/>
                    <a:pt x="425" y="179"/>
                  </a:cubicBezTo>
                  <a:cubicBezTo>
                    <a:pt x="323" y="102"/>
                    <a:pt x="247" y="34"/>
                    <a:pt x="1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55" name="Google Shape;1655;p32"/>
            <p:cNvSpPr/>
            <p:nvPr/>
          </p:nvSpPr>
          <p:spPr>
            <a:xfrm>
              <a:off x="1477449" y="3149467"/>
              <a:ext cx="18228" cy="19384"/>
            </a:xfrm>
            <a:custGeom>
              <a:avLst/>
              <a:gdLst/>
              <a:ahLst/>
              <a:cxnLst/>
              <a:rect l="l" t="t" r="r" b="b"/>
              <a:pathLst>
                <a:path w="536" h="570" extrusionOk="0">
                  <a:moveTo>
                    <a:pt x="68" y="1"/>
                  </a:moveTo>
                  <a:cubicBezTo>
                    <a:pt x="34" y="1"/>
                    <a:pt x="0" y="35"/>
                    <a:pt x="0" y="77"/>
                  </a:cubicBezTo>
                  <a:cubicBezTo>
                    <a:pt x="34" y="179"/>
                    <a:pt x="111" y="290"/>
                    <a:pt x="179" y="357"/>
                  </a:cubicBezTo>
                  <a:cubicBezTo>
                    <a:pt x="213" y="459"/>
                    <a:pt x="281" y="570"/>
                    <a:pt x="391" y="570"/>
                  </a:cubicBezTo>
                  <a:lnTo>
                    <a:pt x="425" y="570"/>
                  </a:lnTo>
                  <a:cubicBezTo>
                    <a:pt x="459" y="570"/>
                    <a:pt x="535" y="536"/>
                    <a:pt x="535" y="502"/>
                  </a:cubicBezTo>
                  <a:cubicBezTo>
                    <a:pt x="535" y="391"/>
                    <a:pt x="535" y="357"/>
                    <a:pt x="493" y="290"/>
                  </a:cubicBezTo>
                  <a:cubicBezTo>
                    <a:pt x="459" y="247"/>
                    <a:pt x="391" y="213"/>
                    <a:pt x="357" y="179"/>
                  </a:cubicBezTo>
                  <a:cubicBezTo>
                    <a:pt x="281" y="111"/>
                    <a:pt x="179" y="35"/>
                    <a:pt x="111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56" name="Google Shape;1656;p32"/>
            <p:cNvSpPr/>
            <p:nvPr/>
          </p:nvSpPr>
          <p:spPr>
            <a:xfrm>
              <a:off x="1424568" y="3139945"/>
              <a:ext cx="20541" cy="20541"/>
            </a:xfrm>
            <a:custGeom>
              <a:avLst/>
              <a:gdLst/>
              <a:ahLst/>
              <a:cxnLst/>
              <a:rect l="l" t="t" r="r" b="b"/>
              <a:pathLst>
                <a:path w="604" h="604" extrusionOk="0">
                  <a:moveTo>
                    <a:pt x="103" y="0"/>
                  </a:moveTo>
                  <a:cubicBezTo>
                    <a:pt x="35" y="0"/>
                    <a:pt x="1" y="68"/>
                    <a:pt x="35" y="145"/>
                  </a:cubicBezTo>
                  <a:cubicBezTo>
                    <a:pt x="69" y="213"/>
                    <a:pt x="103" y="281"/>
                    <a:pt x="179" y="357"/>
                  </a:cubicBezTo>
                  <a:cubicBezTo>
                    <a:pt x="213" y="425"/>
                    <a:pt x="247" y="493"/>
                    <a:pt x="315" y="570"/>
                  </a:cubicBezTo>
                  <a:cubicBezTo>
                    <a:pt x="349" y="570"/>
                    <a:pt x="391" y="603"/>
                    <a:pt x="425" y="603"/>
                  </a:cubicBezTo>
                  <a:cubicBezTo>
                    <a:pt x="459" y="603"/>
                    <a:pt x="493" y="570"/>
                    <a:pt x="527" y="570"/>
                  </a:cubicBezTo>
                  <a:cubicBezTo>
                    <a:pt x="561" y="527"/>
                    <a:pt x="604" y="425"/>
                    <a:pt x="561" y="357"/>
                  </a:cubicBezTo>
                  <a:cubicBezTo>
                    <a:pt x="493" y="281"/>
                    <a:pt x="425" y="247"/>
                    <a:pt x="349" y="179"/>
                  </a:cubicBezTo>
                  <a:cubicBezTo>
                    <a:pt x="281" y="102"/>
                    <a:pt x="213" y="68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57" name="Google Shape;1657;p32"/>
            <p:cNvSpPr/>
            <p:nvPr/>
          </p:nvSpPr>
          <p:spPr>
            <a:xfrm>
              <a:off x="1405218" y="3087063"/>
              <a:ext cx="13331" cy="13059"/>
            </a:xfrm>
            <a:custGeom>
              <a:avLst/>
              <a:gdLst/>
              <a:ahLst/>
              <a:cxnLst/>
              <a:rect l="l" t="t" r="r" b="b"/>
              <a:pathLst>
                <a:path w="392" h="384" extrusionOk="0">
                  <a:moveTo>
                    <a:pt x="68" y="1"/>
                  </a:moveTo>
                  <a:cubicBezTo>
                    <a:pt x="34" y="1"/>
                    <a:pt x="1" y="35"/>
                    <a:pt x="34" y="69"/>
                  </a:cubicBezTo>
                  <a:cubicBezTo>
                    <a:pt x="34" y="137"/>
                    <a:pt x="68" y="171"/>
                    <a:pt x="111" y="247"/>
                  </a:cubicBezTo>
                  <a:cubicBezTo>
                    <a:pt x="111" y="315"/>
                    <a:pt x="179" y="349"/>
                    <a:pt x="213" y="383"/>
                  </a:cubicBezTo>
                  <a:lnTo>
                    <a:pt x="281" y="383"/>
                  </a:lnTo>
                  <a:lnTo>
                    <a:pt x="323" y="383"/>
                  </a:lnTo>
                  <a:cubicBezTo>
                    <a:pt x="357" y="383"/>
                    <a:pt x="357" y="349"/>
                    <a:pt x="391" y="315"/>
                  </a:cubicBezTo>
                  <a:cubicBezTo>
                    <a:pt x="391" y="281"/>
                    <a:pt x="391" y="247"/>
                    <a:pt x="357" y="213"/>
                  </a:cubicBezTo>
                  <a:cubicBezTo>
                    <a:pt x="281" y="137"/>
                    <a:pt x="179" y="103"/>
                    <a:pt x="111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1355805" y="3063972"/>
              <a:ext cx="21731" cy="23125"/>
            </a:xfrm>
            <a:custGeom>
              <a:avLst/>
              <a:gdLst/>
              <a:ahLst/>
              <a:cxnLst/>
              <a:rect l="l" t="t" r="r" b="b"/>
              <a:pathLst>
                <a:path w="639" h="680" extrusionOk="0">
                  <a:moveTo>
                    <a:pt x="145" y="0"/>
                  </a:moveTo>
                  <a:cubicBezTo>
                    <a:pt x="77" y="0"/>
                    <a:pt x="1" y="77"/>
                    <a:pt x="35" y="179"/>
                  </a:cubicBezTo>
                  <a:cubicBezTo>
                    <a:pt x="145" y="323"/>
                    <a:pt x="247" y="467"/>
                    <a:pt x="358" y="603"/>
                  </a:cubicBezTo>
                  <a:cubicBezTo>
                    <a:pt x="392" y="637"/>
                    <a:pt x="426" y="680"/>
                    <a:pt x="460" y="680"/>
                  </a:cubicBezTo>
                  <a:cubicBezTo>
                    <a:pt x="502" y="680"/>
                    <a:pt x="502" y="680"/>
                    <a:pt x="502" y="637"/>
                  </a:cubicBezTo>
                  <a:cubicBezTo>
                    <a:pt x="536" y="637"/>
                    <a:pt x="570" y="637"/>
                    <a:pt x="604" y="569"/>
                  </a:cubicBezTo>
                  <a:cubicBezTo>
                    <a:pt x="638" y="501"/>
                    <a:pt x="638" y="467"/>
                    <a:pt x="570" y="391"/>
                  </a:cubicBezTo>
                  <a:cubicBezTo>
                    <a:pt x="460" y="255"/>
                    <a:pt x="358" y="145"/>
                    <a:pt x="213" y="43"/>
                  </a:cubicBezTo>
                  <a:cubicBezTo>
                    <a:pt x="179" y="0"/>
                    <a:pt x="179" y="0"/>
                    <a:pt x="1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1098402" y="2462209"/>
              <a:ext cx="523511" cy="520043"/>
            </a:xfrm>
            <a:custGeom>
              <a:avLst/>
              <a:gdLst/>
              <a:ahLst/>
              <a:cxnLst/>
              <a:rect l="l" t="t" r="r" b="b"/>
              <a:pathLst>
                <a:path w="15394" h="15292" extrusionOk="0">
                  <a:moveTo>
                    <a:pt x="5557" y="0"/>
                  </a:moveTo>
                  <a:cubicBezTo>
                    <a:pt x="4104" y="0"/>
                    <a:pt x="2507" y="1062"/>
                    <a:pt x="1657" y="3330"/>
                  </a:cubicBezTo>
                  <a:cubicBezTo>
                    <a:pt x="1" y="7926"/>
                    <a:pt x="3467" y="15079"/>
                    <a:pt x="3569" y="15291"/>
                  </a:cubicBezTo>
                  <a:cubicBezTo>
                    <a:pt x="3569" y="15291"/>
                    <a:pt x="15394" y="12174"/>
                    <a:pt x="15215" y="6015"/>
                  </a:cubicBezTo>
                  <a:cubicBezTo>
                    <a:pt x="15147" y="3042"/>
                    <a:pt x="13593" y="2269"/>
                    <a:pt x="11996" y="2269"/>
                  </a:cubicBezTo>
                  <a:cubicBezTo>
                    <a:pt x="10263" y="2269"/>
                    <a:pt x="8419" y="3220"/>
                    <a:pt x="8419" y="3220"/>
                  </a:cubicBezTo>
                  <a:cubicBezTo>
                    <a:pt x="8317" y="1096"/>
                    <a:pt x="7009" y="0"/>
                    <a:pt x="55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1183625" y="2567088"/>
              <a:ext cx="399860" cy="382788"/>
            </a:xfrm>
            <a:custGeom>
              <a:avLst/>
              <a:gdLst/>
              <a:ahLst/>
              <a:cxnLst/>
              <a:rect l="l" t="t" r="r" b="b"/>
              <a:pathLst>
                <a:path w="11758" h="11256" extrusionOk="0">
                  <a:moveTo>
                    <a:pt x="1666" y="0"/>
                  </a:moveTo>
                  <a:cubicBezTo>
                    <a:pt x="1632" y="0"/>
                    <a:pt x="1598" y="0"/>
                    <a:pt x="1564" y="34"/>
                  </a:cubicBezTo>
                  <a:cubicBezTo>
                    <a:pt x="1" y="561"/>
                    <a:pt x="749" y="9693"/>
                    <a:pt x="749" y="9693"/>
                  </a:cubicBezTo>
                  <a:lnTo>
                    <a:pt x="2872" y="11256"/>
                  </a:lnTo>
                  <a:cubicBezTo>
                    <a:pt x="2872" y="11256"/>
                    <a:pt x="11758" y="3678"/>
                    <a:pt x="10586" y="3109"/>
                  </a:cubicBezTo>
                  <a:cubicBezTo>
                    <a:pt x="10518" y="3075"/>
                    <a:pt x="10484" y="3075"/>
                    <a:pt x="10407" y="3075"/>
                  </a:cubicBezTo>
                  <a:cubicBezTo>
                    <a:pt x="8887" y="3075"/>
                    <a:pt x="2481" y="10364"/>
                    <a:pt x="2481" y="10364"/>
                  </a:cubicBezTo>
                  <a:lnTo>
                    <a:pt x="1564" y="9693"/>
                  </a:lnTo>
                  <a:cubicBezTo>
                    <a:pt x="1564" y="9693"/>
                    <a:pt x="3051" y="0"/>
                    <a:pt x="16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1259631" y="2838910"/>
              <a:ext cx="14453" cy="31525"/>
            </a:xfrm>
            <a:custGeom>
              <a:avLst/>
              <a:gdLst/>
              <a:ahLst/>
              <a:cxnLst/>
              <a:rect l="l" t="t" r="r" b="b"/>
              <a:pathLst>
                <a:path w="425" h="927" extrusionOk="0">
                  <a:moveTo>
                    <a:pt x="280" y="1"/>
                  </a:moveTo>
                  <a:cubicBezTo>
                    <a:pt x="246" y="1"/>
                    <a:pt x="212" y="1"/>
                    <a:pt x="212" y="35"/>
                  </a:cubicBezTo>
                  <a:cubicBezTo>
                    <a:pt x="145" y="179"/>
                    <a:pt x="145" y="324"/>
                    <a:pt x="102" y="459"/>
                  </a:cubicBezTo>
                  <a:cubicBezTo>
                    <a:pt x="68" y="604"/>
                    <a:pt x="0" y="748"/>
                    <a:pt x="68" y="850"/>
                  </a:cubicBezTo>
                  <a:cubicBezTo>
                    <a:pt x="102" y="884"/>
                    <a:pt x="145" y="927"/>
                    <a:pt x="178" y="927"/>
                  </a:cubicBezTo>
                  <a:lnTo>
                    <a:pt x="212" y="927"/>
                  </a:lnTo>
                  <a:cubicBezTo>
                    <a:pt x="391" y="850"/>
                    <a:pt x="391" y="672"/>
                    <a:pt x="391" y="502"/>
                  </a:cubicBezTo>
                  <a:cubicBezTo>
                    <a:pt x="425" y="358"/>
                    <a:pt x="425" y="179"/>
                    <a:pt x="357" y="35"/>
                  </a:cubicBezTo>
                  <a:cubicBezTo>
                    <a:pt x="314" y="1"/>
                    <a:pt x="314" y="1"/>
                    <a:pt x="280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1309010" y="2812622"/>
              <a:ext cx="17956" cy="26322"/>
            </a:xfrm>
            <a:custGeom>
              <a:avLst/>
              <a:gdLst/>
              <a:ahLst/>
              <a:cxnLst/>
              <a:rect l="l" t="t" r="r" b="b"/>
              <a:pathLst>
                <a:path w="528" h="774" extrusionOk="0">
                  <a:moveTo>
                    <a:pt x="425" y="1"/>
                  </a:moveTo>
                  <a:cubicBezTo>
                    <a:pt x="425" y="1"/>
                    <a:pt x="391" y="1"/>
                    <a:pt x="349" y="35"/>
                  </a:cubicBezTo>
                  <a:cubicBezTo>
                    <a:pt x="315" y="69"/>
                    <a:pt x="315" y="103"/>
                    <a:pt x="281" y="171"/>
                  </a:cubicBezTo>
                  <a:cubicBezTo>
                    <a:pt x="247" y="247"/>
                    <a:pt x="213" y="281"/>
                    <a:pt x="179" y="349"/>
                  </a:cubicBezTo>
                  <a:cubicBezTo>
                    <a:pt x="103" y="425"/>
                    <a:pt x="69" y="459"/>
                    <a:pt x="35" y="527"/>
                  </a:cubicBezTo>
                  <a:cubicBezTo>
                    <a:pt x="1" y="561"/>
                    <a:pt x="1" y="638"/>
                    <a:pt x="1" y="706"/>
                  </a:cubicBezTo>
                  <a:cubicBezTo>
                    <a:pt x="1" y="740"/>
                    <a:pt x="35" y="774"/>
                    <a:pt x="69" y="774"/>
                  </a:cubicBezTo>
                  <a:cubicBezTo>
                    <a:pt x="247" y="774"/>
                    <a:pt x="349" y="638"/>
                    <a:pt x="425" y="493"/>
                  </a:cubicBezTo>
                  <a:cubicBezTo>
                    <a:pt x="459" y="383"/>
                    <a:pt x="527" y="213"/>
                    <a:pt x="493" y="69"/>
                  </a:cubicBezTo>
                  <a:cubicBezTo>
                    <a:pt x="493" y="35"/>
                    <a:pt x="459" y="1"/>
                    <a:pt x="42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1270310" y="2779975"/>
              <a:ext cx="17072" cy="26628"/>
            </a:xfrm>
            <a:custGeom>
              <a:avLst/>
              <a:gdLst/>
              <a:ahLst/>
              <a:cxnLst/>
              <a:rect l="l" t="t" r="r" b="b"/>
              <a:pathLst>
                <a:path w="502" h="783" extrusionOk="0">
                  <a:moveTo>
                    <a:pt x="357" y="1"/>
                  </a:moveTo>
                  <a:cubicBezTo>
                    <a:pt x="323" y="1"/>
                    <a:pt x="323" y="1"/>
                    <a:pt x="289" y="35"/>
                  </a:cubicBezTo>
                  <a:cubicBezTo>
                    <a:pt x="255" y="179"/>
                    <a:pt x="179" y="281"/>
                    <a:pt x="111" y="426"/>
                  </a:cubicBezTo>
                  <a:cubicBezTo>
                    <a:pt x="43" y="536"/>
                    <a:pt x="0" y="638"/>
                    <a:pt x="77" y="748"/>
                  </a:cubicBezTo>
                  <a:cubicBezTo>
                    <a:pt x="77" y="782"/>
                    <a:pt x="111" y="782"/>
                    <a:pt x="145" y="782"/>
                  </a:cubicBezTo>
                  <a:lnTo>
                    <a:pt x="179" y="782"/>
                  </a:lnTo>
                  <a:cubicBezTo>
                    <a:pt x="289" y="748"/>
                    <a:pt x="323" y="638"/>
                    <a:pt x="357" y="493"/>
                  </a:cubicBezTo>
                  <a:cubicBezTo>
                    <a:pt x="391" y="392"/>
                    <a:pt x="425" y="247"/>
                    <a:pt x="468" y="111"/>
                  </a:cubicBezTo>
                  <a:cubicBezTo>
                    <a:pt x="502" y="35"/>
                    <a:pt x="425" y="1"/>
                    <a:pt x="3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1309010" y="2743859"/>
              <a:ext cx="16800" cy="28940"/>
            </a:xfrm>
            <a:custGeom>
              <a:avLst/>
              <a:gdLst/>
              <a:ahLst/>
              <a:cxnLst/>
              <a:rect l="l" t="t" r="r" b="b"/>
              <a:pathLst>
                <a:path w="494" h="851" extrusionOk="0">
                  <a:moveTo>
                    <a:pt x="391" y="1"/>
                  </a:moveTo>
                  <a:cubicBezTo>
                    <a:pt x="349" y="1"/>
                    <a:pt x="315" y="1"/>
                    <a:pt x="315" y="35"/>
                  </a:cubicBezTo>
                  <a:cubicBezTo>
                    <a:pt x="213" y="179"/>
                    <a:pt x="179" y="281"/>
                    <a:pt x="103" y="426"/>
                  </a:cubicBezTo>
                  <a:cubicBezTo>
                    <a:pt x="35" y="536"/>
                    <a:pt x="1" y="672"/>
                    <a:pt x="69" y="782"/>
                  </a:cubicBezTo>
                  <a:cubicBezTo>
                    <a:pt x="103" y="816"/>
                    <a:pt x="137" y="850"/>
                    <a:pt x="179" y="850"/>
                  </a:cubicBezTo>
                  <a:cubicBezTo>
                    <a:pt x="179" y="850"/>
                    <a:pt x="213" y="850"/>
                    <a:pt x="247" y="816"/>
                  </a:cubicBezTo>
                  <a:cubicBezTo>
                    <a:pt x="349" y="782"/>
                    <a:pt x="391" y="638"/>
                    <a:pt x="425" y="494"/>
                  </a:cubicBezTo>
                  <a:cubicBezTo>
                    <a:pt x="459" y="358"/>
                    <a:pt x="493" y="247"/>
                    <a:pt x="493" y="69"/>
                  </a:cubicBezTo>
                  <a:cubicBezTo>
                    <a:pt x="493" y="35"/>
                    <a:pt x="425" y="1"/>
                    <a:pt x="391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1339073" y="2740390"/>
              <a:ext cx="17922" cy="31253"/>
            </a:xfrm>
            <a:custGeom>
              <a:avLst/>
              <a:gdLst/>
              <a:ahLst/>
              <a:cxnLst/>
              <a:rect l="l" t="t" r="r" b="b"/>
              <a:pathLst>
                <a:path w="527" h="919" extrusionOk="0">
                  <a:moveTo>
                    <a:pt x="425" y="1"/>
                  </a:moveTo>
                  <a:cubicBezTo>
                    <a:pt x="357" y="1"/>
                    <a:pt x="315" y="35"/>
                    <a:pt x="315" y="69"/>
                  </a:cubicBezTo>
                  <a:cubicBezTo>
                    <a:pt x="281" y="247"/>
                    <a:pt x="179" y="426"/>
                    <a:pt x="102" y="562"/>
                  </a:cubicBezTo>
                  <a:cubicBezTo>
                    <a:pt x="68" y="672"/>
                    <a:pt x="0" y="850"/>
                    <a:pt x="145" y="884"/>
                  </a:cubicBezTo>
                  <a:lnTo>
                    <a:pt x="179" y="918"/>
                  </a:lnTo>
                  <a:cubicBezTo>
                    <a:pt x="315" y="918"/>
                    <a:pt x="391" y="706"/>
                    <a:pt x="425" y="638"/>
                  </a:cubicBezTo>
                  <a:cubicBezTo>
                    <a:pt x="493" y="460"/>
                    <a:pt x="527" y="281"/>
                    <a:pt x="527" y="103"/>
                  </a:cubicBezTo>
                  <a:cubicBezTo>
                    <a:pt x="527" y="35"/>
                    <a:pt x="459" y="1"/>
                    <a:pt x="42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1378624" y="2733181"/>
              <a:ext cx="20575" cy="27478"/>
            </a:xfrm>
            <a:custGeom>
              <a:avLst/>
              <a:gdLst/>
              <a:ahLst/>
              <a:cxnLst/>
              <a:rect l="l" t="t" r="r" b="b"/>
              <a:pathLst>
                <a:path w="605" h="808" extrusionOk="0">
                  <a:moveTo>
                    <a:pt x="536" y="1"/>
                  </a:moveTo>
                  <a:cubicBezTo>
                    <a:pt x="502" y="1"/>
                    <a:pt x="426" y="35"/>
                    <a:pt x="426" y="69"/>
                  </a:cubicBezTo>
                  <a:cubicBezTo>
                    <a:pt x="392" y="171"/>
                    <a:pt x="324" y="315"/>
                    <a:pt x="256" y="383"/>
                  </a:cubicBezTo>
                  <a:cubicBezTo>
                    <a:pt x="145" y="493"/>
                    <a:pt x="43" y="527"/>
                    <a:pt x="43" y="672"/>
                  </a:cubicBezTo>
                  <a:cubicBezTo>
                    <a:pt x="1" y="740"/>
                    <a:pt x="77" y="774"/>
                    <a:pt x="111" y="808"/>
                  </a:cubicBezTo>
                  <a:lnTo>
                    <a:pt x="179" y="808"/>
                  </a:lnTo>
                  <a:cubicBezTo>
                    <a:pt x="324" y="808"/>
                    <a:pt x="468" y="638"/>
                    <a:pt x="536" y="527"/>
                  </a:cubicBezTo>
                  <a:cubicBezTo>
                    <a:pt x="604" y="383"/>
                    <a:pt x="604" y="247"/>
                    <a:pt x="604" y="69"/>
                  </a:cubicBezTo>
                  <a:cubicBezTo>
                    <a:pt x="604" y="35"/>
                    <a:pt x="570" y="1"/>
                    <a:pt x="536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67" name="Google Shape;1667;p32"/>
            <p:cNvSpPr/>
            <p:nvPr/>
          </p:nvSpPr>
          <p:spPr>
            <a:xfrm>
              <a:off x="1364205" y="2684924"/>
              <a:ext cx="17072" cy="28940"/>
            </a:xfrm>
            <a:custGeom>
              <a:avLst/>
              <a:gdLst/>
              <a:ahLst/>
              <a:cxnLst/>
              <a:rect l="l" t="t" r="r" b="b"/>
              <a:pathLst>
                <a:path w="502" h="851" extrusionOk="0">
                  <a:moveTo>
                    <a:pt x="391" y="1"/>
                  </a:moveTo>
                  <a:cubicBezTo>
                    <a:pt x="357" y="1"/>
                    <a:pt x="323" y="1"/>
                    <a:pt x="323" y="35"/>
                  </a:cubicBezTo>
                  <a:cubicBezTo>
                    <a:pt x="255" y="281"/>
                    <a:pt x="77" y="494"/>
                    <a:pt x="0" y="740"/>
                  </a:cubicBezTo>
                  <a:cubicBezTo>
                    <a:pt x="0" y="782"/>
                    <a:pt x="43" y="850"/>
                    <a:pt x="111" y="850"/>
                  </a:cubicBezTo>
                  <a:lnTo>
                    <a:pt x="145" y="850"/>
                  </a:lnTo>
                  <a:cubicBezTo>
                    <a:pt x="425" y="672"/>
                    <a:pt x="467" y="358"/>
                    <a:pt x="501" y="69"/>
                  </a:cubicBezTo>
                  <a:cubicBezTo>
                    <a:pt x="501" y="1"/>
                    <a:pt x="467" y="1"/>
                    <a:pt x="391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68" name="Google Shape;1668;p32"/>
            <p:cNvSpPr/>
            <p:nvPr/>
          </p:nvSpPr>
          <p:spPr>
            <a:xfrm>
              <a:off x="1311323" y="2671661"/>
              <a:ext cx="13331" cy="27750"/>
            </a:xfrm>
            <a:custGeom>
              <a:avLst/>
              <a:gdLst/>
              <a:ahLst/>
              <a:cxnLst/>
              <a:rect l="l" t="t" r="r" b="b"/>
              <a:pathLst>
                <a:path w="392" h="816" extrusionOk="0">
                  <a:moveTo>
                    <a:pt x="323" y="0"/>
                  </a:moveTo>
                  <a:cubicBezTo>
                    <a:pt x="281" y="0"/>
                    <a:pt x="247" y="34"/>
                    <a:pt x="247" y="68"/>
                  </a:cubicBezTo>
                  <a:cubicBezTo>
                    <a:pt x="213" y="323"/>
                    <a:pt x="1" y="493"/>
                    <a:pt x="1" y="748"/>
                  </a:cubicBezTo>
                  <a:cubicBezTo>
                    <a:pt x="1" y="782"/>
                    <a:pt x="35" y="816"/>
                    <a:pt x="111" y="816"/>
                  </a:cubicBezTo>
                  <a:lnTo>
                    <a:pt x="111" y="816"/>
                  </a:lnTo>
                  <a:cubicBezTo>
                    <a:pt x="391" y="705"/>
                    <a:pt x="391" y="323"/>
                    <a:pt x="391" y="68"/>
                  </a:cubicBezTo>
                  <a:cubicBezTo>
                    <a:pt x="391" y="34"/>
                    <a:pt x="357" y="0"/>
                    <a:pt x="323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1287348" y="2646530"/>
              <a:ext cx="10712" cy="26322"/>
            </a:xfrm>
            <a:custGeom>
              <a:avLst/>
              <a:gdLst/>
              <a:ahLst/>
              <a:cxnLst/>
              <a:rect l="l" t="t" r="r" b="b"/>
              <a:pathLst>
                <a:path w="315" h="774" extrusionOk="0">
                  <a:moveTo>
                    <a:pt x="137" y="0"/>
                  </a:moveTo>
                  <a:cubicBezTo>
                    <a:pt x="103" y="0"/>
                    <a:pt x="69" y="34"/>
                    <a:pt x="69" y="102"/>
                  </a:cubicBezTo>
                  <a:cubicBezTo>
                    <a:pt x="69" y="213"/>
                    <a:pt x="35" y="314"/>
                    <a:pt x="35" y="459"/>
                  </a:cubicBezTo>
                  <a:cubicBezTo>
                    <a:pt x="35" y="527"/>
                    <a:pt x="1" y="637"/>
                    <a:pt x="35" y="739"/>
                  </a:cubicBezTo>
                  <a:cubicBezTo>
                    <a:pt x="35" y="773"/>
                    <a:pt x="69" y="773"/>
                    <a:pt x="103" y="773"/>
                  </a:cubicBezTo>
                  <a:lnTo>
                    <a:pt x="179" y="773"/>
                  </a:lnTo>
                  <a:cubicBezTo>
                    <a:pt x="315" y="561"/>
                    <a:pt x="247" y="280"/>
                    <a:pt x="213" y="68"/>
                  </a:cubicBezTo>
                  <a:cubicBezTo>
                    <a:pt x="213" y="34"/>
                    <a:pt x="179" y="0"/>
                    <a:pt x="13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0" name="Google Shape;1670;p32"/>
            <p:cNvSpPr/>
            <p:nvPr/>
          </p:nvSpPr>
          <p:spPr>
            <a:xfrm>
              <a:off x="1328089" y="2600586"/>
              <a:ext cx="13331" cy="25472"/>
            </a:xfrm>
            <a:custGeom>
              <a:avLst/>
              <a:gdLst/>
              <a:ahLst/>
              <a:cxnLst/>
              <a:rect l="l" t="t" r="r" b="b"/>
              <a:pathLst>
                <a:path w="392" h="749" extrusionOk="0">
                  <a:moveTo>
                    <a:pt x="255" y="0"/>
                  </a:moveTo>
                  <a:cubicBezTo>
                    <a:pt x="213" y="0"/>
                    <a:pt x="179" y="34"/>
                    <a:pt x="179" y="77"/>
                  </a:cubicBezTo>
                  <a:cubicBezTo>
                    <a:pt x="145" y="179"/>
                    <a:pt x="111" y="247"/>
                    <a:pt x="77" y="357"/>
                  </a:cubicBezTo>
                  <a:cubicBezTo>
                    <a:pt x="77" y="459"/>
                    <a:pt x="0" y="570"/>
                    <a:pt x="77" y="672"/>
                  </a:cubicBezTo>
                  <a:cubicBezTo>
                    <a:pt x="111" y="714"/>
                    <a:pt x="179" y="748"/>
                    <a:pt x="213" y="748"/>
                  </a:cubicBezTo>
                  <a:lnTo>
                    <a:pt x="289" y="748"/>
                  </a:lnTo>
                  <a:cubicBezTo>
                    <a:pt x="391" y="638"/>
                    <a:pt x="391" y="536"/>
                    <a:pt x="391" y="391"/>
                  </a:cubicBezTo>
                  <a:cubicBezTo>
                    <a:pt x="391" y="247"/>
                    <a:pt x="357" y="145"/>
                    <a:pt x="289" y="34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1" name="Google Shape;1671;p32"/>
            <p:cNvSpPr/>
            <p:nvPr/>
          </p:nvSpPr>
          <p:spPr>
            <a:xfrm>
              <a:off x="1335298" y="2554948"/>
              <a:ext cx="12175" cy="20541"/>
            </a:xfrm>
            <a:custGeom>
              <a:avLst/>
              <a:gdLst/>
              <a:ahLst/>
              <a:cxnLst/>
              <a:rect l="l" t="t" r="r" b="b"/>
              <a:pathLst>
                <a:path w="358" h="604" extrusionOk="0">
                  <a:moveTo>
                    <a:pt x="145" y="0"/>
                  </a:moveTo>
                  <a:cubicBezTo>
                    <a:pt x="145" y="0"/>
                    <a:pt x="145" y="34"/>
                    <a:pt x="111" y="34"/>
                  </a:cubicBezTo>
                  <a:cubicBezTo>
                    <a:pt x="77" y="102"/>
                    <a:pt x="77" y="213"/>
                    <a:pt x="77" y="281"/>
                  </a:cubicBezTo>
                  <a:cubicBezTo>
                    <a:pt x="43" y="391"/>
                    <a:pt x="1" y="493"/>
                    <a:pt x="111" y="569"/>
                  </a:cubicBezTo>
                  <a:cubicBezTo>
                    <a:pt x="111" y="603"/>
                    <a:pt x="145" y="603"/>
                    <a:pt x="179" y="603"/>
                  </a:cubicBezTo>
                  <a:lnTo>
                    <a:pt x="213" y="603"/>
                  </a:lnTo>
                  <a:cubicBezTo>
                    <a:pt x="358" y="527"/>
                    <a:pt x="324" y="391"/>
                    <a:pt x="324" y="281"/>
                  </a:cubicBezTo>
                  <a:cubicBezTo>
                    <a:pt x="290" y="179"/>
                    <a:pt x="256" y="68"/>
                    <a:pt x="179" y="34"/>
                  </a:cubicBezTo>
                  <a:cubicBezTo>
                    <a:pt x="179" y="0"/>
                    <a:pt x="145" y="0"/>
                    <a:pt x="1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2" name="Google Shape;1672;p32"/>
            <p:cNvSpPr/>
            <p:nvPr/>
          </p:nvSpPr>
          <p:spPr>
            <a:xfrm>
              <a:off x="1293435" y="2557260"/>
              <a:ext cx="10712" cy="30063"/>
            </a:xfrm>
            <a:custGeom>
              <a:avLst/>
              <a:gdLst/>
              <a:ahLst/>
              <a:cxnLst/>
              <a:rect l="l" t="t" r="r" b="b"/>
              <a:pathLst>
                <a:path w="315" h="884" extrusionOk="0">
                  <a:moveTo>
                    <a:pt x="136" y="0"/>
                  </a:moveTo>
                  <a:cubicBezTo>
                    <a:pt x="136" y="0"/>
                    <a:pt x="102" y="0"/>
                    <a:pt x="68" y="77"/>
                  </a:cubicBezTo>
                  <a:cubicBezTo>
                    <a:pt x="68" y="213"/>
                    <a:pt x="34" y="357"/>
                    <a:pt x="34" y="501"/>
                  </a:cubicBezTo>
                  <a:cubicBezTo>
                    <a:pt x="0" y="637"/>
                    <a:pt x="0" y="748"/>
                    <a:pt x="68" y="850"/>
                  </a:cubicBezTo>
                  <a:cubicBezTo>
                    <a:pt x="102" y="884"/>
                    <a:pt x="136" y="884"/>
                    <a:pt x="136" y="884"/>
                  </a:cubicBezTo>
                  <a:cubicBezTo>
                    <a:pt x="170" y="884"/>
                    <a:pt x="212" y="884"/>
                    <a:pt x="246" y="850"/>
                  </a:cubicBezTo>
                  <a:cubicBezTo>
                    <a:pt x="314" y="748"/>
                    <a:pt x="314" y="637"/>
                    <a:pt x="280" y="501"/>
                  </a:cubicBezTo>
                  <a:cubicBezTo>
                    <a:pt x="280" y="357"/>
                    <a:pt x="246" y="213"/>
                    <a:pt x="212" y="77"/>
                  </a:cubicBezTo>
                  <a:cubicBezTo>
                    <a:pt x="212" y="0"/>
                    <a:pt x="170" y="0"/>
                    <a:pt x="136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3" name="Google Shape;1673;p32"/>
            <p:cNvSpPr/>
            <p:nvPr/>
          </p:nvSpPr>
          <p:spPr>
            <a:xfrm>
              <a:off x="1296870" y="2498325"/>
              <a:ext cx="12175" cy="24009"/>
            </a:xfrm>
            <a:custGeom>
              <a:avLst/>
              <a:gdLst/>
              <a:ahLst/>
              <a:cxnLst/>
              <a:rect l="l" t="t" r="r" b="b"/>
              <a:pathLst>
                <a:path w="358" h="706" extrusionOk="0">
                  <a:moveTo>
                    <a:pt x="145" y="0"/>
                  </a:moveTo>
                  <a:cubicBezTo>
                    <a:pt x="111" y="0"/>
                    <a:pt x="69" y="34"/>
                    <a:pt x="69" y="34"/>
                  </a:cubicBezTo>
                  <a:cubicBezTo>
                    <a:pt x="35" y="111"/>
                    <a:pt x="35" y="213"/>
                    <a:pt x="35" y="281"/>
                  </a:cubicBezTo>
                  <a:cubicBezTo>
                    <a:pt x="35" y="391"/>
                    <a:pt x="1" y="493"/>
                    <a:pt x="35" y="603"/>
                  </a:cubicBezTo>
                  <a:cubicBezTo>
                    <a:pt x="35" y="671"/>
                    <a:pt x="111" y="705"/>
                    <a:pt x="145" y="705"/>
                  </a:cubicBezTo>
                  <a:cubicBezTo>
                    <a:pt x="213" y="705"/>
                    <a:pt x="281" y="671"/>
                    <a:pt x="324" y="603"/>
                  </a:cubicBezTo>
                  <a:cubicBezTo>
                    <a:pt x="358" y="493"/>
                    <a:pt x="324" y="357"/>
                    <a:pt x="281" y="247"/>
                  </a:cubicBezTo>
                  <a:cubicBezTo>
                    <a:pt x="281" y="179"/>
                    <a:pt x="247" y="68"/>
                    <a:pt x="179" y="34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1259631" y="2506691"/>
              <a:ext cx="13297" cy="32681"/>
            </a:xfrm>
            <a:custGeom>
              <a:avLst/>
              <a:gdLst/>
              <a:ahLst/>
              <a:cxnLst/>
              <a:rect l="l" t="t" r="r" b="b"/>
              <a:pathLst>
                <a:path w="391" h="961" extrusionOk="0">
                  <a:moveTo>
                    <a:pt x="212" y="1"/>
                  </a:moveTo>
                  <a:cubicBezTo>
                    <a:pt x="178" y="1"/>
                    <a:pt x="145" y="35"/>
                    <a:pt x="102" y="77"/>
                  </a:cubicBezTo>
                  <a:cubicBezTo>
                    <a:pt x="68" y="323"/>
                    <a:pt x="34" y="570"/>
                    <a:pt x="34" y="816"/>
                  </a:cubicBezTo>
                  <a:cubicBezTo>
                    <a:pt x="0" y="927"/>
                    <a:pt x="102" y="961"/>
                    <a:pt x="212" y="961"/>
                  </a:cubicBezTo>
                  <a:cubicBezTo>
                    <a:pt x="280" y="961"/>
                    <a:pt x="391" y="927"/>
                    <a:pt x="357" y="816"/>
                  </a:cubicBezTo>
                  <a:cubicBezTo>
                    <a:pt x="357" y="570"/>
                    <a:pt x="314" y="323"/>
                    <a:pt x="280" y="77"/>
                  </a:cubicBezTo>
                  <a:cubicBezTo>
                    <a:pt x="280" y="35"/>
                    <a:pt x="246" y="1"/>
                    <a:pt x="21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5" name="Google Shape;1675;p32"/>
            <p:cNvSpPr/>
            <p:nvPr/>
          </p:nvSpPr>
          <p:spPr>
            <a:xfrm>
              <a:off x="1206750" y="2522300"/>
              <a:ext cx="11869" cy="21697"/>
            </a:xfrm>
            <a:custGeom>
              <a:avLst/>
              <a:gdLst/>
              <a:ahLst/>
              <a:cxnLst/>
              <a:rect l="l" t="t" r="r" b="b"/>
              <a:pathLst>
                <a:path w="349" h="638" extrusionOk="0">
                  <a:moveTo>
                    <a:pt x="170" y="0"/>
                  </a:moveTo>
                  <a:cubicBezTo>
                    <a:pt x="136" y="0"/>
                    <a:pt x="102" y="43"/>
                    <a:pt x="102" y="77"/>
                  </a:cubicBezTo>
                  <a:cubicBezTo>
                    <a:pt x="102" y="145"/>
                    <a:pt x="69" y="213"/>
                    <a:pt x="35" y="289"/>
                  </a:cubicBezTo>
                  <a:cubicBezTo>
                    <a:pt x="35" y="391"/>
                    <a:pt x="1" y="468"/>
                    <a:pt x="35" y="536"/>
                  </a:cubicBezTo>
                  <a:cubicBezTo>
                    <a:pt x="69" y="604"/>
                    <a:pt x="102" y="637"/>
                    <a:pt x="136" y="637"/>
                  </a:cubicBezTo>
                  <a:cubicBezTo>
                    <a:pt x="170" y="637"/>
                    <a:pt x="213" y="604"/>
                    <a:pt x="247" y="604"/>
                  </a:cubicBezTo>
                  <a:cubicBezTo>
                    <a:pt x="349" y="468"/>
                    <a:pt x="281" y="255"/>
                    <a:pt x="281" y="111"/>
                  </a:cubicBezTo>
                  <a:cubicBezTo>
                    <a:pt x="281" y="43"/>
                    <a:pt x="213" y="0"/>
                    <a:pt x="170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6" name="Google Shape;1676;p32"/>
            <p:cNvSpPr/>
            <p:nvPr/>
          </p:nvSpPr>
          <p:spPr>
            <a:xfrm>
              <a:off x="1156181" y="2599429"/>
              <a:ext cx="15643" cy="32681"/>
            </a:xfrm>
            <a:custGeom>
              <a:avLst/>
              <a:gdLst/>
              <a:ahLst/>
              <a:cxnLst/>
              <a:rect l="l" t="t" r="r" b="b"/>
              <a:pathLst>
                <a:path w="460" h="961" extrusionOk="0">
                  <a:moveTo>
                    <a:pt x="281" y="0"/>
                  </a:moveTo>
                  <a:cubicBezTo>
                    <a:pt x="247" y="0"/>
                    <a:pt x="213" y="34"/>
                    <a:pt x="213" y="34"/>
                  </a:cubicBezTo>
                  <a:cubicBezTo>
                    <a:pt x="103" y="247"/>
                    <a:pt x="103" y="493"/>
                    <a:pt x="35" y="748"/>
                  </a:cubicBezTo>
                  <a:cubicBezTo>
                    <a:pt x="1" y="884"/>
                    <a:pt x="103" y="960"/>
                    <a:pt x="213" y="960"/>
                  </a:cubicBezTo>
                  <a:cubicBezTo>
                    <a:pt x="315" y="960"/>
                    <a:pt x="383" y="884"/>
                    <a:pt x="383" y="782"/>
                  </a:cubicBezTo>
                  <a:cubicBezTo>
                    <a:pt x="426" y="536"/>
                    <a:pt x="460" y="247"/>
                    <a:pt x="315" y="34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7" name="Google Shape;1677;p32"/>
            <p:cNvSpPr/>
            <p:nvPr/>
          </p:nvSpPr>
          <p:spPr>
            <a:xfrm>
              <a:off x="1186243" y="2622248"/>
              <a:ext cx="10712" cy="24315"/>
            </a:xfrm>
            <a:custGeom>
              <a:avLst/>
              <a:gdLst/>
              <a:ahLst/>
              <a:cxnLst/>
              <a:rect l="l" t="t" r="r" b="b"/>
              <a:pathLst>
                <a:path w="315" h="715" extrusionOk="0">
                  <a:moveTo>
                    <a:pt x="136" y="1"/>
                  </a:moveTo>
                  <a:cubicBezTo>
                    <a:pt x="102" y="1"/>
                    <a:pt x="68" y="1"/>
                    <a:pt x="34" y="77"/>
                  </a:cubicBezTo>
                  <a:cubicBezTo>
                    <a:pt x="34" y="179"/>
                    <a:pt x="0" y="323"/>
                    <a:pt x="0" y="459"/>
                  </a:cubicBezTo>
                  <a:cubicBezTo>
                    <a:pt x="0" y="536"/>
                    <a:pt x="34" y="714"/>
                    <a:pt x="136" y="714"/>
                  </a:cubicBezTo>
                  <a:cubicBezTo>
                    <a:pt x="247" y="714"/>
                    <a:pt x="315" y="570"/>
                    <a:pt x="315" y="459"/>
                  </a:cubicBezTo>
                  <a:cubicBezTo>
                    <a:pt x="315" y="323"/>
                    <a:pt x="281" y="179"/>
                    <a:pt x="247" y="77"/>
                  </a:cubicBezTo>
                  <a:cubicBezTo>
                    <a:pt x="247" y="1"/>
                    <a:pt x="179" y="1"/>
                    <a:pt x="136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8" name="Google Shape;1678;p32"/>
            <p:cNvSpPr/>
            <p:nvPr/>
          </p:nvSpPr>
          <p:spPr>
            <a:xfrm>
              <a:off x="1165737" y="2693324"/>
              <a:ext cx="12175" cy="26594"/>
            </a:xfrm>
            <a:custGeom>
              <a:avLst/>
              <a:gdLst/>
              <a:ahLst/>
              <a:cxnLst/>
              <a:rect l="l" t="t" r="r" b="b"/>
              <a:pathLst>
                <a:path w="358" h="782" extrusionOk="0">
                  <a:moveTo>
                    <a:pt x="179" y="0"/>
                  </a:moveTo>
                  <a:cubicBezTo>
                    <a:pt x="145" y="0"/>
                    <a:pt x="102" y="34"/>
                    <a:pt x="102" y="68"/>
                  </a:cubicBezTo>
                  <a:cubicBezTo>
                    <a:pt x="68" y="179"/>
                    <a:pt x="68" y="281"/>
                    <a:pt x="68" y="425"/>
                  </a:cubicBezTo>
                  <a:cubicBezTo>
                    <a:pt x="34" y="535"/>
                    <a:pt x="0" y="637"/>
                    <a:pt x="102" y="748"/>
                  </a:cubicBezTo>
                  <a:cubicBezTo>
                    <a:pt x="102" y="748"/>
                    <a:pt x="145" y="782"/>
                    <a:pt x="179" y="782"/>
                  </a:cubicBezTo>
                  <a:cubicBezTo>
                    <a:pt x="213" y="782"/>
                    <a:pt x="247" y="748"/>
                    <a:pt x="247" y="748"/>
                  </a:cubicBezTo>
                  <a:cubicBezTo>
                    <a:pt x="357" y="637"/>
                    <a:pt x="315" y="535"/>
                    <a:pt x="281" y="425"/>
                  </a:cubicBezTo>
                  <a:cubicBezTo>
                    <a:pt x="281" y="281"/>
                    <a:pt x="281" y="179"/>
                    <a:pt x="247" y="68"/>
                  </a:cubicBezTo>
                  <a:cubicBezTo>
                    <a:pt x="247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9" name="Google Shape;1679;p32"/>
            <p:cNvSpPr/>
            <p:nvPr/>
          </p:nvSpPr>
          <p:spPr>
            <a:xfrm>
              <a:off x="1175259" y="2752259"/>
              <a:ext cx="13331" cy="22853"/>
            </a:xfrm>
            <a:custGeom>
              <a:avLst/>
              <a:gdLst/>
              <a:ahLst/>
              <a:cxnLst/>
              <a:rect l="l" t="t" r="r" b="b"/>
              <a:pathLst>
                <a:path w="392" h="672" extrusionOk="0">
                  <a:moveTo>
                    <a:pt x="179" y="0"/>
                  </a:moveTo>
                  <a:cubicBezTo>
                    <a:pt x="145" y="0"/>
                    <a:pt x="111" y="34"/>
                    <a:pt x="77" y="111"/>
                  </a:cubicBezTo>
                  <a:lnTo>
                    <a:pt x="77" y="357"/>
                  </a:lnTo>
                  <a:cubicBezTo>
                    <a:pt x="35" y="459"/>
                    <a:pt x="1" y="535"/>
                    <a:pt x="111" y="637"/>
                  </a:cubicBezTo>
                  <a:cubicBezTo>
                    <a:pt x="111" y="637"/>
                    <a:pt x="145" y="671"/>
                    <a:pt x="179" y="671"/>
                  </a:cubicBezTo>
                  <a:cubicBezTo>
                    <a:pt x="213" y="671"/>
                    <a:pt x="289" y="637"/>
                    <a:pt x="289" y="637"/>
                  </a:cubicBezTo>
                  <a:cubicBezTo>
                    <a:pt x="391" y="569"/>
                    <a:pt x="357" y="425"/>
                    <a:pt x="357" y="323"/>
                  </a:cubicBezTo>
                  <a:cubicBezTo>
                    <a:pt x="323" y="213"/>
                    <a:pt x="289" y="145"/>
                    <a:pt x="247" y="34"/>
                  </a:cubicBezTo>
                  <a:cubicBezTo>
                    <a:pt x="213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0" name="Google Shape;1680;p32"/>
            <p:cNvSpPr/>
            <p:nvPr/>
          </p:nvSpPr>
          <p:spPr>
            <a:xfrm>
              <a:off x="1385867" y="2610414"/>
              <a:ext cx="15916" cy="25166"/>
            </a:xfrm>
            <a:custGeom>
              <a:avLst/>
              <a:gdLst/>
              <a:ahLst/>
              <a:cxnLst/>
              <a:rect l="l" t="t" r="r" b="b"/>
              <a:pathLst>
                <a:path w="468" h="740" extrusionOk="0">
                  <a:moveTo>
                    <a:pt x="289" y="0"/>
                  </a:moveTo>
                  <a:cubicBezTo>
                    <a:pt x="255" y="0"/>
                    <a:pt x="213" y="0"/>
                    <a:pt x="179" y="68"/>
                  </a:cubicBezTo>
                  <a:cubicBezTo>
                    <a:pt x="179" y="136"/>
                    <a:pt x="145" y="247"/>
                    <a:pt x="111" y="315"/>
                  </a:cubicBezTo>
                  <a:cubicBezTo>
                    <a:pt x="77" y="425"/>
                    <a:pt x="0" y="493"/>
                    <a:pt x="0" y="595"/>
                  </a:cubicBezTo>
                  <a:cubicBezTo>
                    <a:pt x="0" y="705"/>
                    <a:pt x="77" y="739"/>
                    <a:pt x="179" y="739"/>
                  </a:cubicBezTo>
                  <a:lnTo>
                    <a:pt x="255" y="739"/>
                  </a:lnTo>
                  <a:cubicBezTo>
                    <a:pt x="425" y="637"/>
                    <a:pt x="468" y="247"/>
                    <a:pt x="391" y="68"/>
                  </a:cubicBezTo>
                  <a:cubicBezTo>
                    <a:pt x="391" y="34"/>
                    <a:pt x="323" y="0"/>
                    <a:pt x="28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1" name="Google Shape;1681;p32"/>
            <p:cNvSpPr/>
            <p:nvPr/>
          </p:nvSpPr>
          <p:spPr>
            <a:xfrm>
              <a:off x="1424568" y="2572835"/>
              <a:ext cx="19112" cy="26628"/>
            </a:xfrm>
            <a:custGeom>
              <a:avLst/>
              <a:gdLst/>
              <a:ahLst/>
              <a:cxnLst/>
              <a:rect l="l" t="t" r="r" b="b"/>
              <a:pathLst>
                <a:path w="562" h="783" extrusionOk="0">
                  <a:moveTo>
                    <a:pt x="425" y="1"/>
                  </a:moveTo>
                  <a:lnTo>
                    <a:pt x="349" y="1"/>
                  </a:lnTo>
                  <a:cubicBezTo>
                    <a:pt x="247" y="111"/>
                    <a:pt x="213" y="213"/>
                    <a:pt x="179" y="324"/>
                  </a:cubicBezTo>
                  <a:cubicBezTo>
                    <a:pt x="103" y="426"/>
                    <a:pt x="1" y="536"/>
                    <a:pt x="35" y="681"/>
                  </a:cubicBezTo>
                  <a:cubicBezTo>
                    <a:pt x="69" y="749"/>
                    <a:pt x="103" y="782"/>
                    <a:pt x="179" y="782"/>
                  </a:cubicBezTo>
                  <a:lnTo>
                    <a:pt x="213" y="782"/>
                  </a:lnTo>
                  <a:cubicBezTo>
                    <a:pt x="391" y="749"/>
                    <a:pt x="425" y="570"/>
                    <a:pt x="493" y="468"/>
                  </a:cubicBezTo>
                  <a:cubicBezTo>
                    <a:pt x="527" y="324"/>
                    <a:pt x="561" y="179"/>
                    <a:pt x="527" y="77"/>
                  </a:cubicBezTo>
                  <a:cubicBezTo>
                    <a:pt x="493" y="1"/>
                    <a:pt x="459" y="1"/>
                    <a:pt x="42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2" name="Google Shape;1682;p32"/>
            <p:cNvSpPr/>
            <p:nvPr/>
          </p:nvSpPr>
          <p:spPr>
            <a:xfrm>
              <a:off x="1482347" y="2556104"/>
              <a:ext cx="17956" cy="24009"/>
            </a:xfrm>
            <a:custGeom>
              <a:avLst/>
              <a:gdLst/>
              <a:ahLst/>
              <a:cxnLst/>
              <a:rect l="l" t="t" r="r" b="b"/>
              <a:pathLst>
                <a:path w="528" h="706" extrusionOk="0">
                  <a:moveTo>
                    <a:pt x="425" y="0"/>
                  </a:moveTo>
                  <a:cubicBezTo>
                    <a:pt x="349" y="0"/>
                    <a:pt x="315" y="34"/>
                    <a:pt x="281" y="68"/>
                  </a:cubicBezTo>
                  <a:cubicBezTo>
                    <a:pt x="247" y="145"/>
                    <a:pt x="179" y="213"/>
                    <a:pt x="137" y="281"/>
                  </a:cubicBezTo>
                  <a:cubicBezTo>
                    <a:pt x="35" y="391"/>
                    <a:pt x="1" y="459"/>
                    <a:pt x="1" y="603"/>
                  </a:cubicBezTo>
                  <a:cubicBezTo>
                    <a:pt x="35" y="671"/>
                    <a:pt x="103" y="705"/>
                    <a:pt x="137" y="705"/>
                  </a:cubicBezTo>
                  <a:lnTo>
                    <a:pt x="179" y="705"/>
                  </a:lnTo>
                  <a:cubicBezTo>
                    <a:pt x="425" y="705"/>
                    <a:pt x="493" y="323"/>
                    <a:pt x="527" y="145"/>
                  </a:cubicBezTo>
                  <a:cubicBezTo>
                    <a:pt x="527" y="68"/>
                    <a:pt x="459" y="0"/>
                    <a:pt x="42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3" name="Google Shape;1683;p32"/>
            <p:cNvSpPr/>
            <p:nvPr/>
          </p:nvSpPr>
          <p:spPr>
            <a:xfrm>
              <a:off x="1529141" y="2576610"/>
              <a:ext cx="20541" cy="24009"/>
            </a:xfrm>
            <a:custGeom>
              <a:avLst/>
              <a:gdLst/>
              <a:ahLst/>
              <a:cxnLst/>
              <a:rect l="l" t="t" r="r" b="b"/>
              <a:pathLst>
                <a:path w="604" h="706" extrusionOk="0">
                  <a:moveTo>
                    <a:pt x="460" y="0"/>
                  </a:moveTo>
                  <a:lnTo>
                    <a:pt x="426" y="0"/>
                  </a:lnTo>
                  <a:cubicBezTo>
                    <a:pt x="324" y="68"/>
                    <a:pt x="290" y="179"/>
                    <a:pt x="213" y="247"/>
                  </a:cubicBezTo>
                  <a:cubicBezTo>
                    <a:pt x="145" y="315"/>
                    <a:pt x="1" y="425"/>
                    <a:pt x="35" y="570"/>
                  </a:cubicBezTo>
                  <a:cubicBezTo>
                    <a:pt x="35" y="638"/>
                    <a:pt x="111" y="705"/>
                    <a:pt x="179" y="705"/>
                  </a:cubicBezTo>
                  <a:lnTo>
                    <a:pt x="179" y="705"/>
                  </a:lnTo>
                  <a:cubicBezTo>
                    <a:pt x="358" y="705"/>
                    <a:pt x="426" y="570"/>
                    <a:pt x="502" y="425"/>
                  </a:cubicBezTo>
                  <a:cubicBezTo>
                    <a:pt x="536" y="315"/>
                    <a:pt x="604" y="179"/>
                    <a:pt x="570" y="68"/>
                  </a:cubicBezTo>
                  <a:cubicBezTo>
                    <a:pt x="536" y="34"/>
                    <a:pt x="502" y="0"/>
                    <a:pt x="460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4" name="Google Shape;1684;p32"/>
            <p:cNvSpPr/>
            <p:nvPr/>
          </p:nvSpPr>
          <p:spPr>
            <a:xfrm>
              <a:off x="1466737" y="2611570"/>
              <a:ext cx="13059" cy="20541"/>
            </a:xfrm>
            <a:custGeom>
              <a:avLst/>
              <a:gdLst/>
              <a:ahLst/>
              <a:cxnLst/>
              <a:rect l="l" t="t" r="r" b="b"/>
              <a:pathLst>
                <a:path w="384" h="604" extrusionOk="0">
                  <a:moveTo>
                    <a:pt x="247" y="0"/>
                  </a:moveTo>
                  <a:cubicBezTo>
                    <a:pt x="171" y="0"/>
                    <a:pt x="137" y="0"/>
                    <a:pt x="137" y="68"/>
                  </a:cubicBezTo>
                  <a:cubicBezTo>
                    <a:pt x="103" y="179"/>
                    <a:pt x="69" y="281"/>
                    <a:pt x="35" y="349"/>
                  </a:cubicBezTo>
                  <a:cubicBezTo>
                    <a:pt x="1" y="425"/>
                    <a:pt x="1" y="527"/>
                    <a:pt x="35" y="561"/>
                  </a:cubicBezTo>
                  <a:cubicBezTo>
                    <a:pt x="69" y="603"/>
                    <a:pt x="103" y="603"/>
                    <a:pt x="137" y="603"/>
                  </a:cubicBezTo>
                  <a:lnTo>
                    <a:pt x="171" y="603"/>
                  </a:lnTo>
                  <a:cubicBezTo>
                    <a:pt x="213" y="603"/>
                    <a:pt x="281" y="603"/>
                    <a:pt x="315" y="527"/>
                  </a:cubicBezTo>
                  <a:cubicBezTo>
                    <a:pt x="383" y="391"/>
                    <a:pt x="383" y="213"/>
                    <a:pt x="349" y="68"/>
                  </a:cubicBezTo>
                  <a:cubicBezTo>
                    <a:pt x="349" y="0"/>
                    <a:pt x="281" y="0"/>
                    <a:pt x="24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5" name="Google Shape;1685;p32"/>
            <p:cNvSpPr/>
            <p:nvPr/>
          </p:nvSpPr>
          <p:spPr>
            <a:xfrm>
              <a:off x="1417358" y="2657208"/>
              <a:ext cx="15643" cy="25472"/>
            </a:xfrm>
            <a:custGeom>
              <a:avLst/>
              <a:gdLst/>
              <a:ahLst/>
              <a:cxnLst/>
              <a:rect l="l" t="t" r="r" b="b"/>
              <a:pathLst>
                <a:path w="460" h="749" extrusionOk="0">
                  <a:moveTo>
                    <a:pt x="391" y="0"/>
                  </a:moveTo>
                  <a:cubicBezTo>
                    <a:pt x="349" y="0"/>
                    <a:pt x="315" y="34"/>
                    <a:pt x="315" y="34"/>
                  </a:cubicBezTo>
                  <a:cubicBezTo>
                    <a:pt x="247" y="145"/>
                    <a:pt x="213" y="247"/>
                    <a:pt x="179" y="323"/>
                  </a:cubicBezTo>
                  <a:cubicBezTo>
                    <a:pt x="102" y="425"/>
                    <a:pt x="34" y="493"/>
                    <a:pt x="34" y="604"/>
                  </a:cubicBezTo>
                  <a:cubicBezTo>
                    <a:pt x="0" y="672"/>
                    <a:pt x="68" y="748"/>
                    <a:pt x="136" y="748"/>
                  </a:cubicBezTo>
                  <a:cubicBezTo>
                    <a:pt x="136" y="748"/>
                    <a:pt x="179" y="748"/>
                    <a:pt x="179" y="706"/>
                  </a:cubicBezTo>
                  <a:cubicBezTo>
                    <a:pt x="281" y="638"/>
                    <a:pt x="349" y="536"/>
                    <a:pt x="391" y="425"/>
                  </a:cubicBezTo>
                  <a:cubicBezTo>
                    <a:pt x="425" y="323"/>
                    <a:pt x="459" y="179"/>
                    <a:pt x="425" y="68"/>
                  </a:cubicBezTo>
                  <a:cubicBezTo>
                    <a:pt x="425" y="34"/>
                    <a:pt x="391" y="0"/>
                    <a:pt x="39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6" name="Google Shape;1686;p32"/>
            <p:cNvSpPr/>
            <p:nvPr/>
          </p:nvSpPr>
          <p:spPr>
            <a:xfrm>
              <a:off x="1459528" y="2664418"/>
              <a:ext cx="16800" cy="22853"/>
            </a:xfrm>
            <a:custGeom>
              <a:avLst/>
              <a:gdLst/>
              <a:ahLst/>
              <a:cxnLst/>
              <a:rect l="l" t="t" r="r" b="b"/>
              <a:pathLst>
                <a:path w="494" h="672" extrusionOk="0">
                  <a:moveTo>
                    <a:pt x="383" y="1"/>
                  </a:moveTo>
                  <a:cubicBezTo>
                    <a:pt x="349" y="1"/>
                    <a:pt x="349" y="1"/>
                    <a:pt x="315" y="35"/>
                  </a:cubicBezTo>
                  <a:cubicBezTo>
                    <a:pt x="281" y="69"/>
                    <a:pt x="213" y="145"/>
                    <a:pt x="170" y="213"/>
                  </a:cubicBezTo>
                  <a:cubicBezTo>
                    <a:pt x="136" y="247"/>
                    <a:pt x="102" y="324"/>
                    <a:pt x="69" y="358"/>
                  </a:cubicBezTo>
                  <a:cubicBezTo>
                    <a:pt x="1" y="460"/>
                    <a:pt x="1" y="570"/>
                    <a:pt x="102" y="638"/>
                  </a:cubicBezTo>
                  <a:cubicBezTo>
                    <a:pt x="102" y="672"/>
                    <a:pt x="170" y="672"/>
                    <a:pt x="213" y="672"/>
                  </a:cubicBezTo>
                  <a:cubicBezTo>
                    <a:pt x="281" y="672"/>
                    <a:pt x="315" y="638"/>
                    <a:pt x="349" y="570"/>
                  </a:cubicBezTo>
                  <a:cubicBezTo>
                    <a:pt x="383" y="494"/>
                    <a:pt x="425" y="392"/>
                    <a:pt x="459" y="324"/>
                  </a:cubicBezTo>
                  <a:cubicBezTo>
                    <a:pt x="493" y="213"/>
                    <a:pt x="459" y="145"/>
                    <a:pt x="459" y="35"/>
                  </a:cubicBezTo>
                  <a:cubicBezTo>
                    <a:pt x="459" y="1"/>
                    <a:pt x="425" y="1"/>
                    <a:pt x="38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7" name="Google Shape;1687;p32"/>
            <p:cNvSpPr/>
            <p:nvPr/>
          </p:nvSpPr>
          <p:spPr>
            <a:xfrm>
              <a:off x="1524516" y="2633233"/>
              <a:ext cx="15643" cy="21697"/>
            </a:xfrm>
            <a:custGeom>
              <a:avLst/>
              <a:gdLst/>
              <a:ahLst/>
              <a:cxnLst/>
              <a:rect l="l" t="t" r="r" b="b"/>
              <a:pathLst>
                <a:path w="460" h="638" extrusionOk="0">
                  <a:moveTo>
                    <a:pt x="349" y="0"/>
                  </a:moveTo>
                  <a:cubicBezTo>
                    <a:pt x="315" y="0"/>
                    <a:pt x="281" y="0"/>
                    <a:pt x="281" y="34"/>
                  </a:cubicBezTo>
                  <a:cubicBezTo>
                    <a:pt x="213" y="102"/>
                    <a:pt x="137" y="179"/>
                    <a:pt x="103" y="247"/>
                  </a:cubicBezTo>
                  <a:cubicBezTo>
                    <a:pt x="35" y="349"/>
                    <a:pt x="1" y="425"/>
                    <a:pt x="1" y="527"/>
                  </a:cubicBezTo>
                  <a:cubicBezTo>
                    <a:pt x="35" y="561"/>
                    <a:pt x="69" y="638"/>
                    <a:pt x="137" y="638"/>
                  </a:cubicBezTo>
                  <a:lnTo>
                    <a:pt x="171" y="604"/>
                  </a:lnTo>
                  <a:cubicBezTo>
                    <a:pt x="213" y="604"/>
                    <a:pt x="281" y="561"/>
                    <a:pt x="281" y="527"/>
                  </a:cubicBezTo>
                  <a:cubicBezTo>
                    <a:pt x="315" y="459"/>
                    <a:pt x="315" y="425"/>
                    <a:pt x="349" y="391"/>
                  </a:cubicBezTo>
                  <a:cubicBezTo>
                    <a:pt x="383" y="281"/>
                    <a:pt x="383" y="179"/>
                    <a:pt x="426" y="102"/>
                  </a:cubicBezTo>
                  <a:cubicBezTo>
                    <a:pt x="460" y="34"/>
                    <a:pt x="383" y="0"/>
                    <a:pt x="34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8" name="Google Shape;1688;p32"/>
            <p:cNvSpPr/>
            <p:nvPr/>
          </p:nvSpPr>
          <p:spPr>
            <a:xfrm>
              <a:off x="1560632" y="2636702"/>
              <a:ext cx="19112" cy="22853"/>
            </a:xfrm>
            <a:custGeom>
              <a:avLst/>
              <a:gdLst/>
              <a:ahLst/>
              <a:cxnLst/>
              <a:rect l="l" t="t" r="r" b="b"/>
              <a:pathLst>
                <a:path w="562" h="672" extrusionOk="0">
                  <a:moveTo>
                    <a:pt x="459" y="0"/>
                  </a:moveTo>
                  <a:cubicBezTo>
                    <a:pt x="425" y="0"/>
                    <a:pt x="383" y="0"/>
                    <a:pt x="383" y="34"/>
                  </a:cubicBezTo>
                  <a:cubicBezTo>
                    <a:pt x="349" y="145"/>
                    <a:pt x="281" y="213"/>
                    <a:pt x="213" y="289"/>
                  </a:cubicBezTo>
                  <a:cubicBezTo>
                    <a:pt x="171" y="323"/>
                    <a:pt x="103" y="357"/>
                    <a:pt x="69" y="391"/>
                  </a:cubicBezTo>
                  <a:cubicBezTo>
                    <a:pt x="35" y="425"/>
                    <a:pt x="35" y="502"/>
                    <a:pt x="1" y="569"/>
                  </a:cubicBezTo>
                  <a:cubicBezTo>
                    <a:pt x="1" y="603"/>
                    <a:pt x="35" y="671"/>
                    <a:pt x="69" y="671"/>
                  </a:cubicBezTo>
                  <a:lnTo>
                    <a:pt x="171" y="671"/>
                  </a:lnTo>
                  <a:cubicBezTo>
                    <a:pt x="213" y="671"/>
                    <a:pt x="247" y="671"/>
                    <a:pt x="315" y="637"/>
                  </a:cubicBezTo>
                  <a:cubicBezTo>
                    <a:pt x="349" y="603"/>
                    <a:pt x="383" y="536"/>
                    <a:pt x="425" y="459"/>
                  </a:cubicBezTo>
                  <a:cubicBezTo>
                    <a:pt x="527" y="357"/>
                    <a:pt x="527" y="213"/>
                    <a:pt x="561" y="77"/>
                  </a:cubicBezTo>
                  <a:cubicBezTo>
                    <a:pt x="561" y="34"/>
                    <a:pt x="493" y="0"/>
                    <a:pt x="45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9" name="Google Shape;1689;p32"/>
            <p:cNvSpPr/>
            <p:nvPr/>
          </p:nvSpPr>
          <p:spPr>
            <a:xfrm>
              <a:off x="1537541" y="2723353"/>
              <a:ext cx="23125" cy="24315"/>
            </a:xfrm>
            <a:custGeom>
              <a:avLst/>
              <a:gdLst/>
              <a:ahLst/>
              <a:cxnLst/>
              <a:rect l="l" t="t" r="r" b="b"/>
              <a:pathLst>
                <a:path w="680" h="715" extrusionOk="0">
                  <a:moveTo>
                    <a:pt x="569" y="1"/>
                  </a:moveTo>
                  <a:cubicBezTo>
                    <a:pt x="535" y="1"/>
                    <a:pt x="535" y="1"/>
                    <a:pt x="501" y="35"/>
                  </a:cubicBezTo>
                  <a:cubicBezTo>
                    <a:pt x="425" y="111"/>
                    <a:pt x="323" y="213"/>
                    <a:pt x="213" y="290"/>
                  </a:cubicBezTo>
                  <a:cubicBezTo>
                    <a:pt x="145" y="358"/>
                    <a:pt x="43" y="502"/>
                    <a:pt x="0" y="604"/>
                  </a:cubicBezTo>
                  <a:cubicBezTo>
                    <a:pt x="0" y="638"/>
                    <a:pt x="43" y="714"/>
                    <a:pt x="111" y="714"/>
                  </a:cubicBezTo>
                  <a:lnTo>
                    <a:pt x="145" y="714"/>
                  </a:lnTo>
                  <a:cubicBezTo>
                    <a:pt x="255" y="672"/>
                    <a:pt x="357" y="570"/>
                    <a:pt x="425" y="460"/>
                  </a:cubicBezTo>
                  <a:cubicBezTo>
                    <a:pt x="501" y="358"/>
                    <a:pt x="569" y="247"/>
                    <a:pt x="637" y="145"/>
                  </a:cubicBezTo>
                  <a:cubicBezTo>
                    <a:pt x="680" y="77"/>
                    <a:pt x="637" y="1"/>
                    <a:pt x="569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0" name="Google Shape;1690;p32"/>
            <p:cNvSpPr/>
            <p:nvPr/>
          </p:nvSpPr>
          <p:spPr>
            <a:xfrm>
              <a:off x="1519619" y="2782288"/>
              <a:ext cx="25166" cy="23159"/>
            </a:xfrm>
            <a:custGeom>
              <a:avLst/>
              <a:gdLst/>
              <a:ahLst/>
              <a:cxnLst/>
              <a:rect l="l" t="t" r="r" b="b"/>
              <a:pathLst>
                <a:path w="740" h="681" extrusionOk="0">
                  <a:moveTo>
                    <a:pt x="604" y="1"/>
                  </a:moveTo>
                  <a:lnTo>
                    <a:pt x="570" y="43"/>
                  </a:lnTo>
                  <a:cubicBezTo>
                    <a:pt x="459" y="77"/>
                    <a:pt x="391" y="145"/>
                    <a:pt x="315" y="179"/>
                  </a:cubicBezTo>
                  <a:cubicBezTo>
                    <a:pt x="247" y="256"/>
                    <a:pt x="179" y="290"/>
                    <a:pt x="145" y="358"/>
                  </a:cubicBezTo>
                  <a:cubicBezTo>
                    <a:pt x="102" y="391"/>
                    <a:pt x="68" y="468"/>
                    <a:pt x="34" y="536"/>
                  </a:cubicBezTo>
                  <a:cubicBezTo>
                    <a:pt x="0" y="604"/>
                    <a:pt x="68" y="680"/>
                    <a:pt x="145" y="680"/>
                  </a:cubicBezTo>
                  <a:cubicBezTo>
                    <a:pt x="391" y="680"/>
                    <a:pt x="604" y="391"/>
                    <a:pt x="706" y="179"/>
                  </a:cubicBezTo>
                  <a:cubicBezTo>
                    <a:pt x="740" y="111"/>
                    <a:pt x="672" y="1"/>
                    <a:pt x="60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1" name="Google Shape;1691;p32"/>
            <p:cNvSpPr/>
            <p:nvPr/>
          </p:nvSpPr>
          <p:spPr>
            <a:xfrm>
              <a:off x="1473981" y="2782288"/>
              <a:ext cx="25166" cy="25472"/>
            </a:xfrm>
            <a:custGeom>
              <a:avLst/>
              <a:gdLst/>
              <a:ahLst/>
              <a:cxnLst/>
              <a:rect l="l" t="t" r="r" b="b"/>
              <a:pathLst>
                <a:path w="740" h="749" extrusionOk="0">
                  <a:moveTo>
                    <a:pt x="705" y="1"/>
                  </a:moveTo>
                  <a:lnTo>
                    <a:pt x="705" y="43"/>
                  </a:lnTo>
                  <a:cubicBezTo>
                    <a:pt x="561" y="111"/>
                    <a:pt x="459" y="213"/>
                    <a:pt x="349" y="324"/>
                  </a:cubicBezTo>
                  <a:cubicBezTo>
                    <a:pt x="281" y="358"/>
                    <a:pt x="213" y="391"/>
                    <a:pt x="136" y="468"/>
                  </a:cubicBezTo>
                  <a:cubicBezTo>
                    <a:pt x="102" y="502"/>
                    <a:pt x="34" y="570"/>
                    <a:pt x="0" y="638"/>
                  </a:cubicBezTo>
                  <a:cubicBezTo>
                    <a:pt x="0" y="680"/>
                    <a:pt x="0" y="748"/>
                    <a:pt x="68" y="748"/>
                  </a:cubicBezTo>
                  <a:lnTo>
                    <a:pt x="68" y="748"/>
                  </a:lnTo>
                  <a:cubicBezTo>
                    <a:pt x="281" y="714"/>
                    <a:pt x="383" y="638"/>
                    <a:pt x="493" y="502"/>
                  </a:cubicBezTo>
                  <a:cubicBezTo>
                    <a:pt x="637" y="358"/>
                    <a:pt x="739" y="213"/>
                    <a:pt x="739" y="43"/>
                  </a:cubicBezTo>
                  <a:cubicBezTo>
                    <a:pt x="739" y="43"/>
                    <a:pt x="739" y="1"/>
                    <a:pt x="70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2" name="Google Shape;1692;p32"/>
            <p:cNvSpPr/>
            <p:nvPr/>
          </p:nvSpPr>
          <p:spPr>
            <a:xfrm>
              <a:off x="1439021" y="2836598"/>
              <a:ext cx="32375" cy="25166"/>
            </a:xfrm>
            <a:custGeom>
              <a:avLst/>
              <a:gdLst/>
              <a:ahLst/>
              <a:cxnLst/>
              <a:rect l="l" t="t" r="r" b="b"/>
              <a:pathLst>
                <a:path w="952" h="740" extrusionOk="0">
                  <a:moveTo>
                    <a:pt x="850" y="1"/>
                  </a:moveTo>
                  <a:lnTo>
                    <a:pt x="816" y="1"/>
                  </a:lnTo>
                  <a:cubicBezTo>
                    <a:pt x="672" y="69"/>
                    <a:pt x="527" y="179"/>
                    <a:pt x="349" y="281"/>
                  </a:cubicBezTo>
                  <a:cubicBezTo>
                    <a:pt x="247" y="358"/>
                    <a:pt x="68" y="459"/>
                    <a:pt x="34" y="604"/>
                  </a:cubicBezTo>
                  <a:cubicBezTo>
                    <a:pt x="0" y="672"/>
                    <a:pt x="68" y="740"/>
                    <a:pt x="136" y="740"/>
                  </a:cubicBezTo>
                  <a:cubicBezTo>
                    <a:pt x="315" y="740"/>
                    <a:pt x="425" y="604"/>
                    <a:pt x="527" y="493"/>
                  </a:cubicBezTo>
                  <a:cubicBezTo>
                    <a:pt x="672" y="392"/>
                    <a:pt x="773" y="247"/>
                    <a:pt x="918" y="103"/>
                  </a:cubicBezTo>
                  <a:cubicBezTo>
                    <a:pt x="952" y="69"/>
                    <a:pt x="918" y="1"/>
                    <a:pt x="850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3" name="Google Shape;1693;p32"/>
            <p:cNvSpPr/>
            <p:nvPr/>
          </p:nvSpPr>
          <p:spPr>
            <a:xfrm>
              <a:off x="1367945" y="2873870"/>
              <a:ext cx="27784" cy="21697"/>
            </a:xfrm>
            <a:custGeom>
              <a:avLst/>
              <a:gdLst/>
              <a:ahLst/>
              <a:cxnLst/>
              <a:rect l="l" t="t" r="r" b="b"/>
              <a:pathLst>
                <a:path w="817" h="638" extrusionOk="0">
                  <a:moveTo>
                    <a:pt x="672" y="1"/>
                  </a:moveTo>
                  <a:cubicBezTo>
                    <a:pt x="638" y="1"/>
                    <a:pt x="604" y="1"/>
                    <a:pt x="604" y="35"/>
                  </a:cubicBezTo>
                  <a:cubicBezTo>
                    <a:pt x="527" y="111"/>
                    <a:pt x="425" y="179"/>
                    <a:pt x="357" y="247"/>
                  </a:cubicBezTo>
                  <a:cubicBezTo>
                    <a:pt x="247" y="323"/>
                    <a:pt x="179" y="357"/>
                    <a:pt x="69" y="425"/>
                  </a:cubicBezTo>
                  <a:cubicBezTo>
                    <a:pt x="1" y="493"/>
                    <a:pt x="69" y="638"/>
                    <a:pt x="145" y="638"/>
                  </a:cubicBezTo>
                  <a:lnTo>
                    <a:pt x="179" y="638"/>
                  </a:lnTo>
                  <a:cubicBezTo>
                    <a:pt x="425" y="604"/>
                    <a:pt x="638" y="391"/>
                    <a:pt x="740" y="145"/>
                  </a:cubicBezTo>
                  <a:cubicBezTo>
                    <a:pt x="816" y="69"/>
                    <a:pt x="740" y="1"/>
                    <a:pt x="67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4" name="Google Shape;1694;p32"/>
            <p:cNvSpPr/>
            <p:nvPr/>
          </p:nvSpPr>
          <p:spPr>
            <a:xfrm>
              <a:off x="1120099" y="2883392"/>
              <a:ext cx="197346" cy="197652"/>
            </a:xfrm>
            <a:custGeom>
              <a:avLst/>
              <a:gdLst/>
              <a:ahLst/>
              <a:cxnLst/>
              <a:rect l="l" t="t" r="r" b="b"/>
              <a:pathLst>
                <a:path w="5803" h="5812" extrusionOk="0">
                  <a:moveTo>
                    <a:pt x="2897" y="1"/>
                  </a:moveTo>
                  <a:cubicBezTo>
                    <a:pt x="1308" y="1"/>
                    <a:pt x="0" y="1318"/>
                    <a:pt x="0" y="2906"/>
                  </a:cubicBezTo>
                  <a:cubicBezTo>
                    <a:pt x="0" y="4503"/>
                    <a:pt x="1308" y="5811"/>
                    <a:pt x="2897" y="5811"/>
                  </a:cubicBezTo>
                  <a:cubicBezTo>
                    <a:pt x="4494" y="5811"/>
                    <a:pt x="5802" y="4503"/>
                    <a:pt x="5802" y="2906"/>
                  </a:cubicBezTo>
                  <a:cubicBezTo>
                    <a:pt x="5802" y="1318"/>
                    <a:pt x="449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5" name="Google Shape;1695;p32"/>
            <p:cNvSpPr/>
            <p:nvPr/>
          </p:nvSpPr>
          <p:spPr>
            <a:xfrm>
              <a:off x="2682403" y="4279910"/>
              <a:ext cx="681238" cy="743914"/>
            </a:xfrm>
            <a:custGeom>
              <a:avLst/>
              <a:gdLst/>
              <a:ahLst/>
              <a:cxnLst/>
              <a:rect l="l" t="t" r="r" b="b"/>
              <a:pathLst>
                <a:path w="20032" h="21875" extrusionOk="0">
                  <a:moveTo>
                    <a:pt x="19997" y="2684"/>
                  </a:moveTo>
                  <a:cubicBezTo>
                    <a:pt x="19785" y="1453"/>
                    <a:pt x="17593" y="773"/>
                    <a:pt x="15682" y="391"/>
                  </a:cubicBezTo>
                  <a:cubicBezTo>
                    <a:pt x="14476" y="178"/>
                    <a:pt x="13414" y="102"/>
                    <a:pt x="12989" y="68"/>
                  </a:cubicBezTo>
                  <a:cubicBezTo>
                    <a:pt x="9914" y="0"/>
                    <a:pt x="6584" y="816"/>
                    <a:pt x="3967" y="2616"/>
                  </a:cubicBezTo>
                  <a:cubicBezTo>
                    <a:pt x="3611" y="2863"/>
                    <a:pt x="3288" y="3152"/>
                    <a:pt x="2940" y="3432"/>
                  </a:cubicBezTo>
                  <a:cubicBezTo>
                    <a:pt x="2124" y="4137"/>
                    <a:pt x="1487" y="4885"/>
                    <a:pt x="1028" y="5700"/>
                  </a:cubicBezTo>
                  <a:cubicBezTo>
                    <a:pt x="315" y="6932"/>
                    <a:pt x="0" y="8282"/>
                    <a:pt x="0" y="9693"/>
                  </a:cubicBezTo>
                  <a:cubicBezTo>
                    <a:pt x="0" y="10194"/>
                    <a:pt x="34" y="10653"/>
                    <a:pt x="145" y="11145"/>
                  </a:cubicBezTo>
                  <a:cubicBezTo>
                    <a:pt x="247" y="11859"/>
                    <a:pt x="425" y="12564"/>
                    <a:pt x="671" y="13303"/>
                  </a:cubicBezTo>
                  <a:cubicBezTo>
                    <a:pt x="1096" y="14577"/>
                    <a:pt x="1631" y="15817"/>
                    <a:pt x="2302" y="17024"/>
                  </a:cubicBezTo>
                  <a:cubicBezTo>
                    <a:pt x="2651" y="17729"/>
                    <a:pt x="3075" y="18366"/>
                    <a:pt x="3500" y="19003"/>
                  </a:cubicBezTo>
                  <a:cubicBezTo>
                    <a:pt x="4035" y="19751"/>
                    <a:pt x="5344" y="21874"/>
                    <a:pt x="6550" y="21373"/>
                  </a:cubicBezTo>
                  <a:cubicBezTo>
                    <a:pt x="7153" y="21161"/>
                    <a:pt x="7255" y="20209"/>
                    <a:pt x="7076" y="19079"/>
                  </a:cubicBezTo>
                  <a:cubicBezTo>
                    <a:pt x="6686" y="16777"/>
                    <a:pt x="5344" y="13660"/>
                    <a:pt x="5344" y="13660"/>
                  </a:cubicBezTo>
                  <a:cubicBezTo>
                    <a:pt x="5344" y="13660"/>
                    <a:pt x="11502" y="18187"/>
                    <a:pt x="13694" y="16633"/>
                  </a:cubicBezTo>
                  <a:cubicBezTo>
                    <a:pt x="14051" y="16353"/>
                    <a:pt x="14161" y="15996"/>
                    <a:pt x="14119" y="15571"/>
                  </a:cubicBezTo>
                  <a:cubicBezTo>
                    <a:pt x="13804" y="13592"/>
                    <a:pt x="9413" y="10440"/>
                    <a:pt x="9413" y="10440"/>
                  </a:cubicBezTo>
                  <a:cubicBezTo>
                    <a:pt x="9413" y="10440"/>
                    <a:pt x="15818" y="13303"/>
                    <a:pt x="17695" y="11043"/>
                  </a:cubicBezTo>
                  <a:cubicBezTo>
                    <a:pt x="17941" y="10720"/>
                    <a:pt x="18052" y="10406"/>
                    <a:pt x="17984" y="10083"/>
                  </a:cubicBezTo>
                  <a:cubicBezTo>
                    <a:pt x="17661" y="8036"/>
                    <a:pt x="12284" y="5700"/>
                    <a:pt x="11961" y="5556"/>
                  </a:cubicBezTo>
                  <a:cubicBezTo>
                    <a:pt x="12284" y="5590"/>
                    <a:pt x="18579" y="6439"/>
                    <a:pt x="19853" y="3432"/>
                  </a:cubicBezTo>
                  <a:cubicBezTo>
                    <a:pt x="19997" y="3186"/>
                    <a:pt x="20031" y="2939"/>
                    <a:pt x="19997" y="26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6" name="Google Shape;1696;p32"/>
            <p:cNvSpPr/>
            <p:nvPr/>
          </p:nvSpPr>
          <p:spPr>
            <a:xfrm>
              <a:off x="2682403" y="4279910"/>
              <a:ext cx="533306" cy="578944"/>
            </a:xfrm>
            <a:custGeom>
              <a:avLst/>
              <a:gdLst/>
              <a:ahLst/>
              <a:cxnLst/>
              <a:rect l="l" t="t" r="r" b="b"/>
              <a:pathLst>
                <a:path w="15682" h="17024" extrusionOk="0">
                  <a:moveTo>
                    <a:pt x="15682" y="391"/>
                  </a:moveTo>
                  <a:cubicBezTo>
                    <a:pt x="14476" y="178"/>
                    <a:pt x="13414" y="102"/>
                    <a:pt x="12989" y="68"/>
                  </a:cubicBezTo>
                  <a:cubicBezTo>
                    <a:pt x="9914" y="0"/>
                    <a:pt x="6584" y="816"/>
                    <a:pt x="3967" y="2616"/>
                  </a:cubicBezTo>
                  <a:cubicBezTo>
                    <a:pt x="3611" y="2863"/>
                    <a:pt x="3288" y="3152"/>
                    <a:pt x="2940" y="3432"/>
                  </a:cubicBezTo>
                  <a:cubicBezTo>
                    <a:pt x="2124" y="4137"/>
                    <a:pt x="1487" y="4885"/>
                    <a:pt x="1028" y="5700"/>
                  </a:cubicBezTo>
                  <a:cubicBezTo>
                    <a:pt x="315" y="6932"/>
                    <a:pt x="0" y="8282"/>
                    <a:pt x="0" y="9693"/>
                  </a:cubicBezTo>
                  <a:cubicBezTo>
                    <a:pt x="0" y="10194"/>
                    <a:pt x="34" y="10653"/>
                    <a:pt x="145" y="11145"/>
                  </a:cubicBezTo>
                  <a:cubicBezTo>
                    <a:pt x="247" y="11859"/>
                    <a:pt x="425" y="12564"/>
                    <a:pt x="671" y="13303"/>
                  </a:cubicBezTo>
                  <a:cubicBezTo>
                    <a:pt x="1096" y="14577"/>
                    <a:pt x="1631" y="15817"/>
                    <a:pt x="2302" y="17024"/>
                  </a:cubicBezTo>
                  <a:cubicBezTo>
                    <a:pt x="3543" y="16064"/>
                    <a:pt x="3577" y="14263"/>
                    <a:pt x="3364" y="12921"/>
                  </a:cubicBezTo>
                  <a:cubicBezTo>
                    <a:pt x="3186" y="11859"/>
                    <a:pt x="2906" y="11043"/>
                    <a:pt x="2906" y="11043"/>
                  </a:cubicBezTo>
                  <a:cubicBezTo>
                    <a:pt x="2906" y="11043"/>
                    <a:pt x="6516" y="13983"/>
                    <a:pt x="7824" y="12632"/>
                  </a:cubicBezTo>
                  <a:cubicBezTo>
                    <a:pt x="8104" y="12284"/>
                    <a:pt x="8215" y="11893"/>
                    <a:pt x="8138" y="11468"/>
                  </a:cubicBezTo>
                  <a:cubicBezTo>
                    <a:pt x="7892" y="9947"/>
                    <a:pt x="5734" y="8104"/>
                    <a:pt x="5624" y="7960"/>
                  </a:cubicBezTo>
                  <a:cubicBezTo>
                    <a:pt x="5879" y="8070"/>
                    <a:pt x="9948" y="9480"/>
                    <a:pt x="10933" y="8138"/>
                  </a:cubicBezTo>
                  <a:cubicBezTo>
                    <a:pt x="11146" y="7824"/>
                    <a:pt x="11222" y="7467"/>
                    <a:pt x="11146" y="7042"/>
                  </a:cubicBezTo>
                  <a:cubicBezTo>
                    <a:pt x="10899" y="5377"/>
                    <a:pt x="8954" y="3075"/>
                    <a:pt x="8954" y="3075"/>
                  </a:cubicBezTo>
                  <a:cubicBezTo>
                    <a:pt x="12989" y="3152"/>
                    <a:pt x="14832" y="1521"/>
                    <a:pt x="15682" y="3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7" name="Google Shape;1697;p32"/>
            <p:cNvSpPr/>
            <p:nvPr/>
          </p:nvSpPr>
          <p:spPr>
            <a:xfrm>
              <a:off x="3225231" y="4615598"/>
              <a:ext cx="26594" cy="17072"/>
            </a:xfrm>
            <a:custGeom>
              <a:avLst/>
              <a:gdLst/>
              <a:ahLst/>
              <a:cxnLst/>
              <a:rect l="l" t="t" r="r" b="b"/>
              <a:pathLst>
                <a:path w="782" h="502" extrusionOk="0">
                  <a:moveTo>
                    <a:pt x="782" y="391"/>
                  </a:moveTo>
                  <a:cubicBezTo>
                    <a:pt x="782" y="391"/>
                    <a:pt x="748" y="391"/>
                    <a:pt x="748" y="357"/>
                  </a:cubicBezTo>
                  <a:cubicBezTo>
                    <a:pt x="569" y="212"/>
                    <a:pt x="280" y="0"/>
                    <a:pt x="0" y="110"/>
                  </a:cubicBezTo>
                  <a:lnTo>
                    <a:pt x="0" y="178"/>
                  </a:lnTo>
                  <a:cubicBezTo>
                    <a:pt x="0" y="178"/>
                    <a:pt x="0" y="212"/>
                    <a:pt x="34" y="212"/>
                  </a:cubicBezTo>
                  <a:cubicBezTo>
                    <a:pt x="111" y="289"/>
                    <a:pt x="212" y="323"/>
                    <a:pt x="323" y="357"/>
                  </a:cubicBezTo>
                  <a:cubicBezTo>
                    <a:pt x="459" y="357"/>
                    <a:pt x="569" y="425"/>
                    <a:pt x="671" y="459"/>
                  </a:cubicBezTo>
                  <a:cubicBezTo>
                    <a:pt x="705" y="501"/>
                    <a:pt x="782" y="459"/>
                    <a:pt x="782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8" name="Google Shape;1698;p32"/>
            <p:cNvSpPr/>
            <p:nvPr/>
          </p:nvSpPr>
          <p:spPr>
            <a:xfrm>
              <a:off x="3190271" y="4637261"/>
              <a:ext cx="39891" cy="12141"/>
            </a:xfrm>
            <a:custGeom>
              <a:avLst/>
              <a:gdLst/>
              <a:ahLst/>
              <a:cxnLst/>
              <a:rect l="l" t="t" r="r" b="b"/>
              <a:pathLst>
                <a:path w="1173" h="357" extrusionOk="0">
                  <a:moveTo>
                    <a:pt x="1173" y="323"/>
                  </a:moveTo>
                  <a:lnTo>
                    <a:pt x="1173" y="289"/>
                  </a:lnTo>
                  <a:cubicBezTo>
                    <a:pt x="816" y="179"/>
                    <a:pt x="425" y="0"/>
                    <a:pt x="77" y="34"/>
                  </a:cubicBezTo>
                  <a:cubicBezTo>
                    <a:pt x="0" y="34"/>
                    <a:pt x="0" y="77"/>
                    <a:pt x="0" y="111"/>
                  </a:cubicBezTo>
                  <a:cubicBezTo>
                    <a:pt x="0" y="111"/>
                    <a:pt x="0" y="145"/>
                    <a:pt x="34" y="145"/>
                  </a:cubicBezTo>
                  <a:cubicBezTo>
                    <a:pt x="357" y="323"/>
                    <a:pt x="782" y="323"/>
                    <a:pt x="1139" y="357"/>
                  </a:cubicBezTo>
                  <a:cubicBezTo>
                    <a:pt x="1173" y="357"/>
                    <a:pt x="1173" y="323"/>
                    <a:pt x="1173" y="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9" name="Google Shape;1699;p32"/>
            <p:cNvSpPr/>
            <p:nvPr/>
          </p:nvSpPr>
          <p:spPr>
            <a:xfrm>
              <a:off x="3172349" y="4574857"/>
              <a:ext cx="33531" cy="15609"/>
            </a:xfrm>
            <a:custGeom>
              <a:avLst/>
              <a:gdLst/>
              <a:ahLst/>
              <a:cxnLst/>
              <a:rect l="l" t="t" r="r" b="b"/>
              <a:pathLst>
                <a:path w="986" h="459" extrusionOk="0">
                  <a:moveTo>
                    <a:pt x="986" y="349"/>
                  </a:moveTo>
                  <a:lnTo>
                    <a:pt x="952" y="315"/>
                  </a:lnTo>
                  <a:cubicBezTo>
                    <a:pt x="816" y="247"/>
                    <a:pt x="672" y="170"/>
                    <a:pt x="493" y="136"/>
                  </a:cubicBezTo>
                  <a:cubicBezTo>
                    <a:pt x="349" y="102"/>
                    <a:pt x="213" y="0"/>
                    <a:pt x="69" y="68"/>
                  </a:cubicBezTo>
                  <a:cubicBezTo>
                    <a:pt x="35" y="102"/>
                    <a:pt x="1" y="136"/>
                    <a:pt x="1" y="170"/>
                  </a:cubicBezTo>
                  <a:cubicBezTo>
                    <a:pt x="1" y="213"/>
                    <a:pt x="35" y="213"/>
                    <a:pt x="35" y="247"/>
                  </a:cubicBezTo>
                  <a:cubicBezTo>
                    <a:pt x="136" y="349"/>
                    <a:pt x="315" y="349"/>
                    <a:pt x="425" y="383"/>
                  </a:cubicBezTo>
                  <a:cubicBezTo>
                    <a:pt x="604" y="425"/>
                    <a:pt x="740" y="425"/>
                    <a:pt x="884" y="459"/>
                  </a:cubicBezTo>
                  <a:cubicBezTo>
                    <a:pt x="952" y="459"/>
                    <a:pt x="986" y="425"/>
                    <a:pt x="986" y="3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0" name="Google Shape;1700;p32"/>
            <p:cNvSpPr/>
            <p:nvPr/>
          </p:nvSpPr>
          <p:spPr>
            <a:xfrm>
              <a:off x="3060261" y="4786588"/>
              <a:ext cx="30097" cy="14487"/>
            </a:xfrm>
            <a:custGeom>
              <a:avLst/>
              <a:gdLst/>
              <a:ahLst/>
              <a:cxnLst/>
              <a:rect l="l" t="t" r="r" b="b"/>
              <a:pathLst>
                <a:path w="885" h="426" extrusionOk="0">
                  <a:moveTo>
                    <a:pt x="884" y="358"/>
                  </a:moveTo>
                  <a:lnTo>
                    <a:pt x="884" y="315"/>
                  </a:lnTo>
                  <a:cubicBezTo>
                    <a:pt x="638" y="145"/>
                    <a:pt x="391" y="1"/>
                    <a:pt x="111" y="1"/>
                  </a:cubicBezTo>
                  <a:cubicBezTo>
                    <a:pt x="35" y="1"/>
                    <a:pt x="1" y="69"/>
                    <a:pt x="1" y="103"/>
                  </a:cubicBezTo>
                  <a:cubicBezTo>
                    <a:pt x="1" y="145"/>
                    <a:pt x="35" y="179"/>
                    <a:pt x="77" y="179"/>
                  </a:cubicBezTo>
                  <a:cubicBezTo>
                    <a:pt x="323" y="247"/>
                    <a:pt x="570" y="281"/>
                    <a:pt x="816" y="392"/>
                  </a:cubicBezTo>
                  <a:cubicBezTo>
                    <a:pt x="884" y="426"/>
                    <a:pt x="884" y="392"/>
                    <a:pt x="884" y="3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1" name="Google Shape;1701;p32"/>
            <p:cNvSpPr/>
            <p:nvPr/>
          </p:nvSpPr>
          <p:spPr>
            <a:xfrm>
              <a:off x="3062879" y="4804510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739" y="323"/>
                  </a:moveTo>
                  <a:lnTo>
                    <a:pt x="739" y="289"/>
                  </a:lnTo>
                  <a:cubicBezTo>
                    <a:pt x="561" y="111"/>
                    <a:pt x="280" y="1"/>
                    <a:pt x="34" y="77"/>
                  </a:cubicBezTo>
                  <a:cubicBezTo>
                    <a:pt x="34" y="111"/>
                    <a:pt x="0" y="145"/>
                    <a:pt x="0" y="145"/>
                  </a:cubicBezTo>
                  <a:cubicBezTo>
                    <a:pt x="34" y="179"/>
                    <a:pt x="34" y="213"/>
                    <a:pt x="68" y="213"/>
                  </a:cubicBezTo>
                  <a:cubicBezTo>
                    <a:pt x="280" y="255"/>
                    <a:pt x="459" y="255"/>
                    <a:pt x="671" y="391"/>
                  </a:cubicBezTo>
                  <a:cubicBezTo>
                    <a:pt x="705" y="425"/>
                    <a:pt x="739" y="357"/>
                    <a:pt x="739" y="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2" name="Google Shape;1702;p32"/>
            <p:cNvSpPr/>
            <p:nvPr/>
          </p:nvSpPr>
          <p:spPr>
            <a:xfrm>
              <a:off x="3033973" y="4733740"/>
              <a:ext cx="24009" cy="15643"/>
            </a:xfrm>
            <a:custGeom>
              <a:avLst/>
              <a:gdLst/>
              <a:ahLst/>
              <a:cxnLst/>
              <a:rect l="l" t="t" r="r" b="b"/>
              <a:pathLst>
                <a:path w="706" h="460" extrusionOk="0">
                  <a:moveTo>
                    <a:pt x="706" y="383"/>
                  </a:moveTo>
                  <a:lnTo>
                    <a:pt x="672" y="349"/>
                  </a:lnTo>
                  <a:cubicBezTo>
                    <a:pt x="561" y="281"/>
                    <a:pt x="459" y="213"/>
                    <a:pt x="383" y="136"/>
                  </a:cubicBezTo>
                  <a:cubicBezTo>
                    <a:pt x="281" y="102"/>
                    <a:pt x="170" y="34"/>
                    <a:pt x="68" y="0"/>
                  </a:cubicBezTo>
                  <a:cubicBezTo>
                    <a:pt x="35" y="0"/>
                    <a:pt x="1" y="68"/>
                    <a:pt x="1" y="102"/>
                  </a:cubicBezTo>
                  <a:lnTo>
                    <a:pt x="1" y="170"/>
                  </a:lnTo>
                  <a:cubicBezTo>
                    <a:pt x="68" y="247"/>
                    <a:pt x="213" y="281"/>
                    <a:pt x="281" y="315"/>
                  </a:cubicBezTo>
                  <a:cubicBezTo>
                    <a:pt x="425" y="349"/>
                    <a:pt x="527" y="425"/>
                    <a:pt x="638" y="459"/>
                  </a:cubicBezTo>
                  <a:cubicBezTo>
                    <a:pt x="672" y="459"/>
                    <a:pt x="706" y="425"/>
                    <a:pt x="706" y="3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3" name="Google Shape;1703;p32"/>
            <p:cNvSpPr/>
            <p:nvPr/>
          </p:nvSpPr>
          <p:spPr>
            <a:xfrm>
              <a:off x="2976194" y="4762612"/>
              <a:ext cx="13025" cy="9590"/>
            </a:xfrm>
            <a:custGeom>
              <a:avLst/>
              <a:gdLst/>
              <a:ahLst/>
              <a:cxnLst/>
              <a:rect l="l" t="t" r="r" b="b"/>
              <a:pathLst>
                <a:path w="383" h="282" extrusionOk="0">
                  <a:moveTo>
                    <a:pt x="383" y="171"/>
                  </a:moveTo>
                  <a:lnTo>
                    <a:pt x="383" y="137"/>
                  </a:lnTo>
                  <a:cubicBezTo>
                    <a:pt x="281" y="103"/>
                    <a:pt x="170" y="35"/>
                    <a:pt x="69" y="1"/>
                  </a:cubicBezTo>
                  <a:cubicBezTo>
                    <a:pt x="35" y="1"/>
                    <a:pt x="1" y="35"/>
                    <a:pt x="1" y="69"/>
                  </a:cubicBezTo>
                  <a:lnTo>
                    <a:pt x="35" y="69"/>
                  </a:lnTo>
                  <a:cubicBezTo>
                    <a:pt x="69" y="137"/>
                    <a:pt x="102" y="137"/>
                    <a:pt x="136" y="171"/>
                  </a:cubicBezTo>
                  <a:cubicBezTo>
                    <a:pt x="213" y="171"/>
                    <a:pt x="247" y="213"/>
                    <a:pt x="315" y="247"/>
                  </a:cubicBezTo>
                  <a:cubicBezTo>
                    <a:pt x="349" y="281"/>
                    <a:pt x="383" y="213"/>
                    <a:pt x="383" y="1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4" name="Google Shape;1704;p32"/>
            <p:cNvSpPr/>
            <p:nvPr/>
          </p:nvSpPr>
          <p:spPr>
            <a:xfrm>
              <a:off x="2962897" y="4780534"/>
              <a:ext cx="24009" cy="14487"/>
            </a:xfrm>
            <a:custGeom>
              <a:avLst/>
              <a:gdLst/>
              <a:ahLst/>
              <a:cxnLst/>
              <a:rect l="l" t="t" r="r" b="b"/>
              <a:pathLst>
                <a:path w="706" h="426" extrusionOk="0">
                  <a:moveTo>
                    <a:pt x="706" y="357"/>
                  </a:moveTo>
                  <a:cubicBezTo>
                    <a:pt x="706" y="323"/>
                    <a:pt x="706" y="323"/>
                    <a:pt x="672" y="323"/>
                  </a:cubicBezTo>
                  <a:cubicBezTo>
                    <a:pt x="493" y="213"/>
                    <a:pt x="315" y="69"/>
                    <a:pt x="103" y="35"/>
                  </a:cubicBezTo>
                  <a:cubicBezTo>
                    <a:pt x="35" y="1"/>
                    <a:pt x="1" y="69"/>
                    <a:pt x="1" y="145"/>
                  </a:cubicBezTo>
                  <a:cubicBezTo>
                    <a:pt x="1" y="145"/>
                    <a:pt x="1" y="179"/>
                    <a:pt x="35" y="213"/>
                  </a:cubicBezTo>
                  <a:cubicBezTo>
                    <a:pt x="213" y="323"/>
                    <a:pt x="426" y="357"/>
                    <a:pt x="638" y="425"/>
                  </a:cubicBezTo>
                  <a:cubicBezTo>
                    <a:pt x="672" y="425"/>
                    <a:pt x="706" y="391"/>
                    <a:pt x="706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5" name="Google Shape;1705;p32"/>
            <p:cNvSpPr/>
            <p:nvPr/>
          </p:nvSpPr>
          <p:spPr>
            <a:xfrm>
              <a:off x="2861793" y="4904458"/>
              <a:ext cx="19112" cy="32681"/>
            </a:xfrm>
            <a:custGeom>
              <a:avLst/>
              <a:gdLst/>
              <a:ahLst/>
              <a:cxnLst/>
              <a:rect l="l" t="t" r="r" b="b"/>
              <a:pathLst>
                <a:path w="562" h="961" extrusionOk="0">
                  <a:moveTo>
                    <a:pt x="561" y="850"/>
                  </a:moveTo>
                  <a:lnTo>
                    <a:pt x="527" y="850"/>
                  </a:lnTo>
                  <a:cubicBezTo>
                    <a:pt x="459" y="714"/>
                    <a:pt x="425" y="536"/>
                    <a:pt x="349" y="392"/>
                  </a:cubicBezTo>
                  <a:cubicBezTo>
                    <a:pt x="281" y="247"/>
                    <a:pt x="247" y="145"/>
                    <a:pt x="137" y="35"/>
                  </a:cubicBezTo>
                  <a:cubicBezTo>
                    <a:pt x="69" y="1"/>
                    <a:pt x="1" y="77"/>
                    <a:pt x="1" y="111"/>
                  </a:cubicBezTo>
                  <a:lnTo>
                    <a:pt x="1" y="145"/>
                  </a:lnTo>
                  <a:cubicBezTo>
                    <a:pt x="35" y="290"/>
                    <a:pt x="103" y="392"/>
                    <a:pt x="179" y="502"/>
                  </a:cubicBezTo>
                  <a:cubicBezTo>
                    <a:pt x="247" y="638"/>
                    <a:pt x="349" y="748"/>
                    <a:pt x="425" y="884"/>
                  </a:cubicBezTo>
                  <a:cubicBezTo>
                    <a:pt x="459" y="961"/>
                    <a:pt x="561" y="927"/>
                    <a:pt x="561" y="8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6" name="Google Shape;1706;p32"/>
            <p:cNvSpPr/>
            <p:nvPr/>
          </p:nvSpPr>
          <p:spPr>
            <a:xfrm>
              <a:off x="2851965" y="4923842"/>
              <a:ext cx="21697" cy="33803"/>
            </a:xfrm>
            <a:custGeom>
              <a:avLst/>
              <a:gdLst/>
              <a:ahLst/>
              <a:cxnLst/>
              <a:rect l="l" t="t" r="r" b="b"/>
              <a:pathLst>
                <a:path w="638" h="994" extrusionOk="0">
                  <a:moveTo>
                    <a:pt x="638" y="917"/>
                  </a:moveTo>
                  <a:lnTo>
                    <a:pt x="604" y="883"/>
                  </a:lnTo>
                  <a:cubicBezTo>
                    <a:pt x="536" y="739"/>
                    <a:pt x="426" y="569"/>
                    <a:pt x="358" y="425"/>
                  </a:cubicBezTo>
                  <a:cubicBezTo>
                    <a:pt x="290" y="280"/>
                    <a:pt x="256" y="144"/>
                    <a:pt x="111" y="34"/>
                  </a:cubicBezTo>
                  <a:cubicBezTo>
                    <a:pt x="77" y="0"/>
                    <a:pt x="1" y="68"/>
                    <a:pt x="1" y="102"/>
                  </a:cubicBezTo>
                  <a:lnTo>
                    <a:pt x="1" y="212"/>
                  </a:lnTo>
                  <a:cubicBezTo>
                    <a:pt x="1" y="357"/>
                    <a:pt x="111" y="459"/>
                    <a:pt x="179" y="569"/>
                  </a:cubicBezTo>
                  <a:cubicBezTo>
                    <a:pt x="290" y="705"/>
                    <a:pt x="392" y="849"/>
                    <a:pt x="536" y="951"/>
                  </a:cubicBezTo>
                  <a:cubicBezTo>
                    <a:pt x="570" y="994"/>
                    <a:pt x="638" y="951"/>
                    <a:pt x="638" y="9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7" name="Google Shape;1707;p32"/>
            <p:cNvSpPr/>
            <p:nvPr/>
          </p:nvSpPr>
          <p:spPr>
            <a:xfrm>
              <a:off x="3118039" y="4392849"/>
              <a:ext cx="34994" cy="12175"/>
            </a:xfrm>
            <a:custGeom>
              <a:avLst/>
              <a:gdLst/>
              <a:ahLst/>
              <a:cxnLst/>
              <a:rect l="l" t="t" r="r" b="b"/>
              <a:pathLst>
                <a:path w="1029" h="358" extrusionOk="0">
                  <a:moveTo>
                    <a:pt x="1028" y="145"/>
                  </a:moveTo>
                  <a:cubicBezTo>
                    <a:pt x="1028" y="111"/>
                    <a:pt x="994" y="77"/>
                    <a:pt x="960" y="77"/>
                  </a:cubicBezTo>
                  <a:cubicBezTo>
                    <a:pt x="816" y="77"/>
                    <a:pt x="638" y="43"/>
                    <a:pt x="502" y="43"/>
                  </a:cubicBezTo>
                  <a:cubicBezTo>
                    <a:pt x="357" y="43"/>
                    <a:pt x="247" y="0"/>
                    <a:pt x="111" y="43"/>
                  </a:cubicBezTo>
                  <a:cubicBezTo>
                    <a:pt x="35" y="77"/>
                    <a:pt x="1" y="111"/>
                    <a:pt x="35" y="179"/>
                  </a:cubicBezTo>
                  <a:cubicBezTo>
                    <a:pt x="35" y="213"/>
                    <a:pt x="35" y="213"/>
                    <a:pt x="77" y="255"/>
                  </a:cubicBezTo>
                  <a:cubicBezTo>
                    <a:pt x="323" y="357"/>
                    <a:pt x="672" y="289"/>
                    <a:pt x="960" y="255"/>
                  </a:cubicBezTo>
                  <a:cubicBezTo>
                    <a:pt x="1028" y="255"/>
                    <a:pt x="1028" y="213"/>
                    <a:pt x="1028" y="1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8" name="Google Shape;1708;p32"/>
            <p:cNvSpPr/>
            <p:nvPr/>
          </p:nvSpPr>
          <p:spPr>
            <a:xfrm>
              <a:off x="3104742" y="4415974"/>
              <a:ext cx="33837" cy="11869"/>
            </a:xfrm>
            <a:custGeom>
              <a:avLst/>
              <a:gdLst/>
              <a:ahLst/>
              <a:cxnLst/>
              <a:rect l="l" t="t" r="r" b="b"/>
              <a:pathLst>
                <a:path w="995" h="349" extrusionOk="0">
                  <a:moveTo>
                    <a:pt x="995" y="136"/>
                  </a:moveTo>
                  <a:cubicBezTo>
                    <a:pt x="995" y="102"/>
                    <a:pt x="961" y="68"/>
                    <a:pt x="927" y="68"/>
                  </a:cubicBezTo>
                  <a:cubicBezTo>
                    <a:pt x="638" y="102"/>
                    <a:pt x="290" y="0"/>
                    <a:pt x="43" y="102"/>
                  </a:cubicBezTo>
                  <a:cubicBezTo>
                    <a:pt x="1" y="136"/>
                    <a:pt x="1" y="170"/>
                    <a:pt x="1" y="212"/>
                  </a:cubicBezTo>
                  <a:cubicBezTo>
                    <a:pt x="1" y="280"/>
                    <a:pt x="43" y="314"/>
                    <a:pt x="77" y="314"/>
                  </a:cubicBezTo>
                  <a:cubicBezTo>
                    <a:pt x="213" y="348"/>
                    <a:pt x="358" y="314"/>
                    <a:pt x="468" y="314"/>
                  </a:cubicBezTo>
                  <a:cubicBezTo>
                    <a:pt x="638" y="280"/>
                    <a:pt x="782" y="246"/>
                    <a:pt x="927" y="212"/>
                  </a:cubicBezTo>
                  <a:cubicBezTo>
                    <a:pt x="961" y="212"/>
                    <a:pt x="995" y="170"/>
                    <a:pt x="995" y="1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9" name="Google Shape;1709;p32"/>
            <p:cNvSpPr/>
            <p:nvPr/>
          </p:nvSpPr>
          <p:spPr>
            <a:xfrm>
              <a:off x="3074714" y="4553194"/>
              <a:ext cx="21697" cy="10712"/>
            </a:xfrm>
            <a:custGeom>
              <a:avLst/>
              <a:gdLst/>
              <a:ahLst/>
              <a:cxnLst/>
              <a:rect l="l" t="t" r="r" b="b"/>
              <a:pathLst>
                <a:path w="638" h="315" extrusionOk="0">
                  <a:moveTo>
                    <a:pt x="637" y="246"/>
                  </a:moveTo>
                  <a:lnTo>
                    <a:pt x="637" y="212"/>
                  </a:lnTo>
                  <a:cubicBezTo>
                    <a:pt x="569" y="136"/>
                    <a:pt x="425" y="102"/>
                    <a:pt x="357" y="68"/>
                  </a:cubicBezTo>
                  <a:cubicBezTo>
                    <a:pt x="247" y="34"/>
                    <a:pt x="111" y="0"/>
                    <a:pt x="34" y="68"/>
                  </a:cubicBezTo>
                  <a:cubicBezTo>
                    <a:pt x="0" y="102"/>
                    <a:pt x="0" y="102"/>
                    <a:pt x="0" y="136"/>
                  </a:cubicBezTo>
                  <a:cubicBezTo>
                    <a:pt x="0" y="170"/>
                    <a:pt x="0" y="170"/>
                    <a:pt x="34" y="212"/>
                  </a:cubicBezTo>
                  <a:cubicBezTo>
                    <a:pt x="111" y="246"/>
                    <a:pt x="213" y="246"/>
                    <a:pt x="323" y="246"/>
                  </a:cubicBezTo>
                  <a:cubicBezTo>
                    <a:pt x="391" y="280"/>
                    <a:pt x="501" y="314"/>
                    <a:pt x="569" y="314"/>
                  </a:cubicBezTo>
                  <a:cubicBezTo>
                    <a:pt x="637" y="314"/>
                    <a:pt x="637" y="280"/>
                    <a:pt x="637" y="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0" name="Google Shape;1710;p32"/>
            <p:cNvSpPr/>
            <p:nvPr/>
          </p:nvSpPr>
          <p:spPr>
            <a:xfrm>
              <a:off x="3064001" y="4568770"/>
              <a:ext cx="20575" cy="8434"/>
            </a:xfrm>
            <a:custGeom>
              <a:avLst/>
              <a:gdLst/>
              <a:ahLst/>
              <a:cxnLst/>
              <a:rect l="l" t="t" r="r" b="b"/>
              <a:pathLst>
                <a:path w="605" h="248" extrusionOk="0">
                  <a:moveTo>
                    <a:pt x="604" y="179"/>
                  </a:moveTo>
                  <a:cubicBezTo>
                    <a:pt x="604" y="137"/>
                    <a:pt x="562" y="103"/>
                    <a:pt x="528" y="103"/>
                  </a:cubicBezTo>
                  <a:cubicBezTo>
                    <a:pt x="460" y="69"/>
                    <a:pt x="392" y="69"/>
                    <a:pt x="281" y="35"/>
                  </a:cubicBezTo>
                  <a:cubicBezTo>
                    <a:pt x="213" y="35"/>
                    <a:pt x="137" y="1"/>
                    <a:pt x="35" y="35"/>
                  </a:cubicBezTo>
                  <a:cubicBezTo>
                    <a:pt x="1" y="35"/>
                    <a:pt x="1" y="69"/>
                    <a:pt x="1" y="103"/>
                  </a:cubicBezTo>
                  <a:cubicBezTo>
                    <a:pt x="1" y="137"/>
                    <a:pt x="1" y="137"/>
                    <a:pt x="35" y="179"/>
                  </a:cubicBezTo>
                  <a:cubicBezTo>
                    <a:pt x="69" y="213"/>
                    <a:pt x="179" y="213"/>
                    <a:pt x="247" y="247"/>
                  </a:cubicBezTo>
                  <a:lnTo>
                    <a:pt x="528" y="247"/>
                  </a:lnTo>
                  <a:cubicBezTo>
                    <a:pt x="562" y="247"/>
                    <a:pt x="604" y="213"/>
                    <a:pt x="604" y="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1" name="Google Shape;1711;p32"/>
            <p:cNvSpPr/>
            <p:nvPr/>
          </p:nvSpPr>
          <p:spPr>
            <a:xfrm>
              <a:off x="3056792" y="4608354"/>
              <a:ext cx="34994" cy="17072"/>
            </a:xfrm>
            <a:custGeom>
              <a:avLst/>
              <a:gdLst/>
              <a:ahLst/>
              <a:cxnLst/>
              <a:rect l="l" t="t" r="r" b="b"/>
              <a:pathLst>
                <a:path w="1029" h="502" extrusionOk="0">
                  <a:moveTo>
                    <a:pt x="1028" y="391"/>
                  </a:moveTo>
                  <a:cubicBezTo>
                    <a:pt x="1028" y="357"/>
                    <a:pt x="986" y="357"/>
                    <a:pt x="986" y="357"/>
                  </a:cubicBezTo>
                  <a:cubicBezTo>
                    <a:pt x="850" y="247"/>
                    <a:pt x="706" y="213"/>
                    <a:pt x="561" y="145"/>
                  </a:cubicBezTo>
                  <a:cubicBezTo>
                    <a:pt x="425" y="77"/>
                    <a:pt x="247" y="35"/>
                    <a:pt x="69" y="1"/>
                  </a:cubicBezTo>
                  <a:cubicBezTo>
                    <a:pt x="35" y="1"/>
                    <a:pt x="1" y="77"/>
                    <a:pt x="1" y="111"/>
                  </a:cubicBezTo>
                  <a:cubicBezTo>
                    <a:pt x="1" y="145"/>
                    <a:pt x="35" y="179"/>
                    <a:pt x="35" y="179"/>
                  </a:cubicBezTo>
                  <a:cubicBezTo>
                    <a:pt x="179" y="289"/>
                    <a:pt x="349" y="323"/>
                    <a:pt x="493" y="357"/>
                  </a:cubicBezTo>
                  <a:cubicBezTo>
                    <a:pt x="638" y="425"/>
                    <a:pt x="774" y="459"/>
                    <a:pt x="952" y="459"/>
                  </a:cubicBezTo>
                  <a:cubicBezTo>
                    <a:pt x="986" y="502"/>
                    <a:pt x="1028" y="425"/>
                    <a:pt x="1028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2" name="Google Shape;1712;p32"/>
            <p:cNvSpPr/>
            <p:nvPr/>
          </p:nvSpPr>
          <p:spPr>
            <a:xfrm>
              <a:off x="2964053" y="4616720"/>
              <a:ext cx="17956" cy="9862"/>
            </a:xfrm>
            <a:custGeom>
              <a:avLst/>
              <a:gdLst/>
              <a:ahLst/>
              <a:cxnLst/>
              <a:rect l="l" t="t" r="r" b="b"/>
              <a:pathLst>
                <a:path w="528" h="290" extrusionOk="0">
                  <a:moveTo>
                    <a:pt x="527" y="179"/>
                  </a:moveTo>
                  <a:cubicBezTo>
                    <a:pt x="493" y="179"/>
                    <a:pt x="493" y="145"/>
                    <a:pt x="493" y="145"/>
                  </a:cubicBezTo>
                  <a:cubicBezTo>
                    <a:pt x="426" y="111"/>
                    <a:pt x="358" y="43"/>
                    <a:pt x="281" y="43"/>
                  </a:cubicBezTo>
                  <a:cubicBezTo>
                    <a:pt x="213" y="1"/>
                    <a:pt x="145" y="1"/>
                    <a:pt x="69" y="1"/>
                  </a:cubicBezTo>
                  <a:cubicBezTo>
                    <a:pt x="1" y="43"/>
                    <a:pt x="1" y="77"/>
                    <a:pt x="1" y="111"/>
                  </a:cubicBezTo>
                  <a:cubicBezTo>
                    <a:pt x="1" y="111"/>
                    <a:pt x="35" y="145"/>
                    <a:pt x="69" y="145"/>
                  </a:cubicBezTo>
                  <a:cubicBezTo>
                    <a:pt x="103" y="179"/>
                    <a:pt x="179" y="179"/>
                    <a:pt x="213" y="213"/>
                  </a:cubicBezTo>
                  <a:cubicBezTo>
                    <a:pt x="281" y="213"/>
                    <a:pt x="358" y="256"/>
                    <a:pt x="392" y="290"/>
                  </a:cubicBezTo>
                  <a:cubicBezTo>
                    <a:pt x="459" y="290"/>
                    <a:pt x="527" y="256"/>
                    <a:pt x="527" y="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3" name="Google Shape;1713;p32"/>
            <p:cNvSpPr/>
            <p:nvPr/>
          </p:nvSpPr>
          <p:spPr>
            <a:xfrm>
              <a:off x="2825677" y="4748193"/>
              <a:ext cx="19112" cy="15609"/>
            </a:xfrm>
            <a:custGeom>
              <a:avLst/>
              <a:gdLst/>
              <a:ahLst/>
              <a:cxnLst/>
              <a:rect l="l" t="t" r="r" b="b"/>
              <a:pathLst>
                <a:path w="562" h="459" extrusionOk="0">
                  <a:moveTo>
                    <a:pt x="561" y="425"/>
                  </a:moveTo>
                  <a:lnTo>
                    <a:pt x="561" y="382"/>
                  </a:lnTo>
                  <a:cubicBezTo>
                    <a:pt x="459" y="314"/>
                    <a:pt x="391" y="246"/>
                    <a:pt x="281" y="170"/>
                  </a:cubicBezTo>
                  <a:cubicBezTo>
                    <a:pt x="213" y="102"/>
                    <a:pt x="179" y="68"/>
                    <a:pt x="69" y="34"/>
                  </a:cubicBezTo>
                  <a:cubicBezTo>
                    <a:pt x="35" y="0"/>
                    <a:pt x="1" y="34"/>
                    <a:pt x="35" y="68"/>
                  </a:cubicBezTo>
                  <a:lnTo>
                    <a:pt x="35" y="102"/>
                  </a:lnTo>
                  <a:cubicBezTo>
                    <a:pt x="69" y="170"/>
                    <a:pt x="137" y="246"/>
                    <a:pt x="213" y="314"/>
                  </a:cubicBezTo>
                  <a:cubicBezTo>
                    <a:pt x="315" y="348"/>
                    <a:pt x="425" y="425"/>
                    <a:pt x="527" y="459"/>
                  </a:cubicBezTo>
                  <a:cubicBezTo>
                    <a:pt x="561" y="459"/>
                    <a:pt x="561" y="425"/>
                    <a:pt x="56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4" name="Google Shape;1714;p32"/>
            <p:cNvSpPr/>
            <p:nvPr/>
          </p:nvSpPr>
          <p:spPr>
            <a:xfrm>
              <a:off x="2812380" y="4771012"/>
              <a:ext cx="17956" cy="16766"/>
            </a:xfrm>
            <a:custGeom>
              <a:avLst/>
              <a:gdLst/>
              <a:ahLst/>
              <a:cxnLst/>
              <a:rect l="l" t="t" r="r" b="b"/>
              <a:pathLst>
                <a:path w="528" h="493" extrusionOk="0">
                  <a:moveTo>
                    <a:pt x="528" y="425"/>
                  </a:moveTo>
                  <a:lnTo>
                    <a:pt x="528" y="391"/>
                  </a:lnTo>
                  <a:cubicBezTo>
                    <a:pt x="460" y="247"/>
                    <a:pt x="315" y="0"/>
                    <a:pt x="103" y="0"/>
                  </a:cubicBezTo>
                  <a:cubicBezTo>
                    <a:pt x="35" y="0"/>
                    <a:pt x="1" y="68"/>
                    <a:pt x="35" y="136"/>
                  </a:cubicBezTo>
                  <a:cubicBezTo>
                    <a:pt x="35" y="136"/>
                    <a:pt x="35" y="179"/>
                    <a:pt x="69" y="213"/>
                  </a:cubicBezTo>
                  <a:cubicBezTo>
                    <a:pt x="103" y="247"/>
                    <a:pt x="213" y="247"/>
                    <a:pt x="247" y="281"/>
                  </a:cubicBezTo>
                  <a:cubicBezTo>
                    <a:pt x="315" y="315"/>
                    <a:pt x="358" y="391"/>
                    <a:pt x="392" y="459"/>
                  </a:cubicBezTo>
                  <a:cubicBezTo>
                    <a:pt x="426" y="493"/>
                    <a:pt x="528" y="459"/>
                    <a:pt x="528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5" name="Google Shape;1715;p32"/>
            <p:cNvSpPr/>
            <p:nvPr/>
          </p:nvSpPr>
          <p:spPr>
            <a:xfrm>
              <a:off x="2791873" y="4460456"/>
              <a:ext cx="185511" cy="38462"/>
            </a:xfrm>
            <a:custGeom>
              <a:avLst/>
              <a:gdLst/>
              <a:ahLst/>
              <a:cxnLst/>
              <a:rect l="l" t="t" r="r" b="b"/>
              <a:pathLst>
                <a:path w="5455" h="1131" extrusionOk="0">
                  <a:moveTo>
                    <a:pt x="5455" y="1028"/>
                  </a:moveTo>
                  <a:lnTo>
                    <a:pt x="5421" y="986"/>
                  </a:lnTo>
                  <a:cubicBezTo>
                    <a:pt x="3857" y="213"/>
                    <a:pt x="1700" y="0"/>
                    <a:pt x="69" y="773"/>
                  </a:cubicBezTo>
                  <a:cubicBezTo>
                    <a:pt x="35" y="816"/>
                    <a:pt x="1" y="850"/>
                    <a:pt x="35" y="884"/>
                  </a:cubicBezTo>
                  <a:cubicBezTo>
                    <a:pt x="35" y="952"/>
                    <a:pt x="69" y="986"/>
                    <a:pt x="145" y="986"/>
                  </a:cubicBezTo>
                  <a:cubicBezTo>
                    <a:pt x="1029" y="773"/>
                    <a:pt x="1878" y="561"/>
                    <a:pt x="2762" y="561"/>
                  </a:cubicBezTo>
                  <a:cubicBezTo>
                    <a:pt x="3679" y="603"/>
                    <a:pt x="4529" y="773"/>
                    <a:pt x="5378" y="1096"/>
                  </a:cubicBezTo>
                  <a:cubicBezTo>
                    <a:pt x="5421" y="1130"/>
                    <a:pt x="5455" y="1062"/>
                    <a:pt x="5455" y="10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6" name="Google Shape;1716;p32"/>
            <p:cNvSpPr/>
            <p:nvPr/>
          </p:nvSpPr>
          <p:spPr>
            <a:xfrm>
              <a:off x="2754601" y="4543366"/>
              <a:ext cx="119060" cy="108348"/>
            </a:xfrm>
            <a:custGeom>
              <a:avLst/>
              <a:gdLst/>
              <a:ahLst/>
              <a:cxnLst/>
              <a:rect l="l" t="t" r="r" b="b"/>
              <a:pathLst>
                <a:path w="3501" h="3186" extrusionOk="0">
                  <a:moveTo>
                    <a:pt x="3501" y="3152"/>
                  </a:moveTo>
                  <a:lnTo>
                    <a:pt x="3501" y="3118"/>
                  </a:lnTo>
                  <a:cubicBezTo>
                    <a:pt x="2940" y="2625"/>
                    <a:pt x="2227" y="2302"/>
                    <a:pt x="1632" y="1776"/>
                  </a:cubicBezTo>
                  <a:cubicBezTo>
                    <a:pt x="1063" y="1275"/>
                    <a:pt x="604" y="637"/>
                    <a:pt x="103" y="34"/>
                  </a:cubicBezTo>
                  <a:cubicBezTo>
                    <a:pt x="69" y="0"/>
                    <a:pt x="1" y="34"/>
                    <a:pt x="1" y="111"/>
                  </a:cubicBezTo>
                  <a:lnTo>
                    <a:pt x="1" y="111"/>
                  </a:lnTo>
                  <a:cubicBezTo>
                    <a:pt x="638" y="1631"/>
                    <a:pt x="2014" y="2515"/>
                    <a:pt x="3467" y="3152"/>
                  </a:cubicBezTo>
                  <a:cubicBezTo>
                    <a:pt x="3467" y="3186"/>
                    <a:pt x="3501" y="3152"/>
                    <a:pt x="3501" y="31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7" name="Google Shape;1717;p32"/>
            <p:cNvSpPr/>
            <p:nvPr/>
          </p:nvSpPr>
          <p:spPr>
            <a:xfrm>
              <a:off x="2693082" y="4556663"/>
              <a:ext cx="52031" cy="168439"/>
            </a:xfrm>
            <a:custGeom>
              <a:avLst/>
              <a:gdLst/>
              <a:ahLst/>
              <a:cxnLst/>
              <a:rect l="l" t="t" r="r" b="b"/>
              <a:pathLst>
                <a:path w="1530" h="4953" extrusionOk="0">
                  <a:moveTo>
                    <a:pt x="1530" y="4885"/>
                  </a:moveTo>
                  <a:lnTo>
                    <a:pt x="1530" y="4885"/>
                  </a:lnTo>
                  <a:cubicBezTo>
                    <a:pt x="1028" y="3891"/>
                    <a:pt x="570" y="2973"/>
                    <a:pt x="425" y="1979"/>
                  </a:cubicBezTo>
                  <a:cubicBezTo>
                    <a:pt x="357" y="1385"/>
                    <a:pt x="357" y="782"/>
                    <a:pt x="502" y="144"/>
                  </a:cubicBezTo>
                  <a:lnTo>
                    <a:pt x="502" y="110"/>
                  </a:lnTo>
                  <a:cubicBezTo>
                    <a:pt x="502" y="34"/>
                    <a:pt x="425" y="0"/>
                    <a:pt x="357" y="68"/>
                  </a:cubicBezTo>
                  <a:cubicBezTo>
                    <a:pt x="43" y="637"/>
                    <a:pt x="1" y="1274"/>
                    <a:pt x="77" y="1911"/>
                  </a:cubicBezTo>
                  <a:cubicBezTo>
                    <a:pt x="255" y="2973"/>
                    <a:pt x="893" y="4069"/>
                    <a:pt x="1453" y="4919"/>
                  </a:cubicBezTo>
                  <a:cubicBezTo>
                    <a:pt x="1487" y="4953"/>
                    <a:pt x="1530" y="4919"/>
                    <a:pt x="1530" y="48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8" name="Google Shape;1718;p32"/>
            <p:cNvSpPr/>
            <p:nvPr/>
          </p:nvSpPr>
          <p:spPr>
            <a:xfrm>
              <a:off x="2802858" y="4335070"/>
              <a:ext cx="156332" cy="101138"/>
            </a:xfrm>
            <a:custGeom>
              <a:avLst/>
              <a:gdLst/>
              <a:ahLst/>
              <a:cxnLst/>
              <a:rect l="l" t="t" r="r" b="b"/>
              <a:pathLst>
                <a:path w="4597" h="2974" extrusionOk="0">
                  <a:moveTo>
                    <a:pt x="4596" y="43"/>
                  </a:moveTo>
                  <a:cubicBezTo>
                    <a:pt x="4596" y="1"/>
                    <a:pt x="4596" y="1"/>
                    <a:pt x="4562" y="1"/>
                  </a:cubicBezTo>
                  <a:cubicBezTo>
                    <a:pt x="2761" y="323"/>
                    <a:pt x="1062" y="1351"/>
                    <a:pt x="1" y="2872"/>
                  </a:cubicBezTo>
                  <a:lnTo>
                    <a:pt x="1" y="2906"/>
                  </a:lnTo>
                  <a:cubicBezTo>
                    <a:pt x="1" y="2940"/>
                    <a:pt x="69" y="2974"/>
                    <a:pt x="69" y="2940"/>
                  </a:cubicBezTo>
                  <a:cubicBezTo>
                    <a:pt x="1377" y="1598"/>
                    <a:pt x="2795" y="604"/>
                    <a:pt x="4596" y="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9" name="Google Shape;1719;p32"/>
            <p:cNvSpPr/>
            <p:nvPr/>
          </p:nvSpPr>
          <p:spPr>
            <a:xfrm>
              <a:off x="2682403" y="4368874"/>
              <a:ext cx="152864" cy="240671"/>
            </a:xfrm>
            <a:custGeom>
              <a:avLst/>
              <a:gdLst/>
              <a:ahLst/>
              <a:cxnLst/>
              <a:rect l="l" t="t" r="r" b="b"/>
              <a:pathLst>
                <a:path w="4495" h="7077" extrusionOk="0">
                  <a:moveTo>
                    <a:pt x="4214" y="1028"/>
                  </a:moveTo>
                  <a:cubicBezTo>
                    <a:pt x="4137" y="638"/>
                    <a:pt x="4069" y="281"/>
                    <a:pt x="3967" y="0"/>
                  </a:cubicBezTo>
                  <a:cubicBezTo>
                    <a:pt x="3611" y="247"/>
                    <a:pt x="3288" y="536"/>
                    <a:pt x="2940" y="816"/>
                  </a:cubicBezTo>
                  <a:cubicBezTo>
                    <a:pt x="2124" y="1521"/>
                    <a:pt x="1487" y="2269"/>
                    <a:pt x="1028" y="3084"/>
                  </a:cubicBezTo>
                  <a:cubicBezTo>
                    <a:pt x="315" y="4316"/>
                    <a:pt x="0" y="5666"/>
                    <a:pt x="0" y="7077"/>
                  </a:cubicBezTo>
                  <a:cubicBezTo>
                    <a:pt x="4103" y="5632"/>
                    <a:pt x="4494" y="2872"/>
                    <a:pt x="4214" y="10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0" name="Google Shape;1720;p32"/>
            <p:cNvSpPr/>
            <p:nvPr/>
          </p:nvSpPr>
          <p:spPr>
            <a:xfrm>
              <a:off x="2156341" y="4484431"/>
              <a:ext cx="457333" cy="499502"/>
            </a:xfrm>
            <a:custGeom>
              <a:avLst/>
              <a:gdLst/>
              <a:ahLst/>
              <a:cxnLst/>
              <a:rect l="l" t="t" r="r" b="b"/>
              <a:pathLst>
                <a:path w="13448" h="14688" extrusionOk="0">
                  <a:moveTo>
                    <a:pt x="13448" y="1810"/>
                  </a:moveTo>
                  <a:cubicBezTo>
                    <a:pt x="13312" y="960"/>
                    <a:pt x="11825" y="493"/>
                    <a:pt x="10551" y="281"/>
                  </a:cubicBezTo>
                  <a:cubicBezTo>
                    <a:pt x="9735" y="111"/>
                    <a:pt x="9030" y="68"/>
                    <a:pt x="8741" y="34"/>
                  </a:cubicBezTo>
                  <a:cubicBezTo>
                    <a:pt x="6652" y="0"/>
                    <a:pt x="4426" y="570"/>
                    <a:pt x="2659" y="1767"/>
                  </a:cubicBezTo>
                  <a:cubicBezTo>
                    <a:pt x="2447" y="1912"/>
                    <a:pt x="2192" y="2090"/>
                    <a:pt x="1979" y="2302"/>
                  </a:cubicBezTo>
                  <a:cubicBezTo>
                    <a:pt x="1419" y="2761"/>
                    <a:pt x="994" y="3296"/>
                    <a:pt x="705" y="3823"/>
                  </a:cubicBezTo>
                  <a:cubicBezTo>
                    <a:pt x="213" y="4673"/>
                    <a:pt x="0" y="5556"/>
                    <a:pt x="0" y="6516"/>
                  </a:cubicBezTo>
                  <a:cubicBezTo>
                    <a:pt x="0" y="6830"/>
                    <a:pt x="34" y="7153"/>
                    <a:pt x="68" y="7501"/>
                  </a:cubicBezTo>
                  <a:cubicBezTo>
                    <a:pt x="179" y="7969"/>
                    <a:pt x="280" y="8461"/>
                    <a:pt x="459" y="8920"/>
                  </a:cubicBezTo>
                  <a:cubicBezTo>
                    <a:pt x="748" y="9803"/>
                    <a:pt x="1096" y="10619"/>
                    <a:pt x="1555" y="11434"/>
                  </a:cubicBezTo>
                  <a:cubicBezTo>
                    <a:pt x="1810" y="11893"/>
                    <a:pt x="2056" y="12352"/>
                    <a:pt x="2370" y="12777"/>
                  </a:cubicBezTo>
                  <a:cubicBezTo>
                    <a:pt x="2693" y="13278"/>
                    <a:pt x="3610" y="14688"/>
                    <a:pt x="4392" y="14374"/>
                  </a:cubicBezTo>
                  <a:cubicBezTo>
                    <a:pt x="4817" y="14195"/>
                    <a:pt x="4885" y="13592"/>
                    <a:pt x="4740" y="12811"/>
                  </a:cubicBezTo>
                  <a:cubicBezTo>
                    <a:pt x="4494" y="11256"/>
                    <a:pt x="3576" y="9166"/>
                    <a:pt x="3576" y="9166"/>
                  </a:cubicBezTo>
                  <a:cubicBezTo>
                    <a:pt x="3576" y="9166"/>
                    <a:pt x="7756" y="12216"/>
                    <a:pt x="9200" y="11188"/>
                  </a:cubicBezTo>
                  <a:cubicBezTo>
                    <a:pt x="9455" y="11010"/>
                    <a:pt x="9523" y="10763"/>
                    <a:pt x="9489" y="10474"/>
                  </a:cubicBezTo>
                  <a:cubicBezTo>
                    <a:pt x="9277" y="9132"/>
                    <a:pt x="6337" y="7009"/>
                    <a:pt x="6337" y="7009"/>
                  </a:cubicBezTo>
                  <a:cubicBezTo>
                    <a:pt x="6337" y="7009"/>
                    <a:pt x="10653" y="8920"/>
                    <a:pt x="11893" y="7399"/>
                  </a:cubicBezTo>
                  <a:cubicBezTo>
                    <a:pt x="12071" y="7221"/>
                    <a:pt x="12139" y="7009"/>
                    <a:pt x="12105" y="6762"/>
                  </a:cubicBezTo>
                  <a:cubicBezTo>
                    <a:pt x="11893" y="5378"/>
                    <a:pt x="8249" y="3823"/>
                    <a:pt x="8036" y="3755"/>
                  </a:cubicBezTo>
                  <a:cubicBezTo>
                    <a:pt x="8249" y="3755"/>
                    <a:pt x="12496" y="4316"/>
                    <a:pt x="13346" y="2302"/>
                  </a:cubicBezTo>
                  <a:cubicBezTo>
                    <a:pt x="13448" y="2124"/>
                    <a:pt x="13448" y="1946"/>
                    <a:pt x="13448" y="18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1" name="Google Shape;1721;p32"/>
            <p:cNvSpPr/>
            <p:nvPr/>
          </p:nvSpPr>
          <p:spPr>
            <a:xfrm>
              <a:off x="2156341" y="4484431"/>
              <a:ext cx="358813" cy="388876"/>
            </a:xfrm>
            <a:custGeom>
              <a:avLst/>
              <a:gdLst/>
              <a:ahLst/>
              <a:cxnLst/>
              <a:rect l="l" t="t" r="r" b="b"/>
              <a:pathLst>
                <a:path w="10551" h="11435" extrusionOk="0">
                  <a:moveTo>
                    <a:pt x="10551" y="281"/>
                  </a:moveTo>
                  <a:cubicBezTo>
                    <a:pt x="9735" y="111"/>
                    <a:pt x="9030" y="68"/>
                    <a:pt x="8741" y="34"/>
                  </a:cubicBezTo>
                  <a:cubicBezTo>
                    <a:pt x="6652" y="0"/>
                    <a:pt x="4426" y="570"/>
                    <a:pt x="2659" y="1767"/>
                  </a:cubicBezTo>
                  <a:cubicBezTo>
                    <a:pt x="2447" y="1912"/>
                    <a:pt x="2192" y="2090"/>
                    <a:pt x="1979" y="2302"/>
                  </a:cubicBezTo>
                  <a:cubicBezTo>
                    <a:pt x="1419" y="2761"/>
                    <a:pt x="994" y="3296"/>
                    <a:pt x="705" y="3823"/>
                  </a:cubicBezTo>
                  <a:cubicBezTo>
                    <a:pt x="213" y="4673"/>
                    <a:pt x="0" y="5556"/>
                    <a:pt x="0" y="6516"/>
                  </a:cubicBezTo>
                  <a:cubicBezTo>
                    <a:pt x="0" y="6830"/>
                    <a:pt x="34" y="7153"/>
                    <a:pt x="68" y="7501"/>
                  </a:cubicBezTo>
                  <a:cubicBezTo>
                    <a:pt x="179" y="7969"/>
                    <a:pt x="280" y="8461"/>
                    <a:pt x="459" y="8920"/>
                  </a:cubicBezTo>
                  <a:cubicBezTo>
                    <a:pt x="748" y="9803"/>
                    <a:pt x="1096" y="10619"/>
                    <a:pt x="1555" y="11434"/>
                  </a:cubicBezTo>
                  <a:cubicBezTo>
                    <a:pt x="2370" y="10797"/>
                    <a:pt x="2404" y="9591"/>
                    <a:pt x="2268" y="8674"/>
                  </a:cubicBezTo>
                  <a:cubicBezTo>
                    <a:pt x="2158" y="7969"/>
                    <a:pt x="1945" y="7433"/>
                    <a:pt x="1945" y="7433"/>
                  </a:cubicBezTo>
                  <a:cubicBezTo>
                    <a:pt x="1945" y="7433"/>
                    <a:pt x="4392" y="9379"/>
                    <a:pt x="5241" y="8461"/>
                  </a:cubicBezTo>
                  <a:cubicBezTo>
                    <a:pt x="5454" y="8249"/>
                    <a:pt x="5522" y="8002"/>
                    <a:pt x="5488" y="7714"/>
                  </a:cubicBezTo>
                  <a:cubicBezTo>
                    <a:pt x="5309" y="6694"/>
                    <a:pt x="3857" y="5454"/>
                    <a:pt x="3789" y="5344"/>
                  </a:cubicBezTo>
                  <a:cubicBezTo>
                    <a:pt x="3933" y="5420"/>
                    <a:pt x="6694" y="6371"/>
                    <a:pt x="7365" y="5454"/>
                  </a:cubicBezTo>
                  <a:cubicBezTo>
                    <a:pt x="7501" y="5276"/>
                    <a:pt x="7544" y="5029"/>
                    <a:pt x="7501" y="4740"/>
                  </a:cubicBezTo>
                  <a:cubicBezTo>
                    <a:pt x="7331" y="3611"/>
                    <a:pt x="6015" y="2090"/>
                    <a:pt x="6015" y="2090"/>
                  </a:cubicBezTo>
                  <a:cubicBezTo>
                    <a:pt x="8707" y="2124"/>
                    <a:pt x="9982" y="1028"/>
                    <a:pt x="10551" y="2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2" name="Google Shape;1722;p32"/>
            <p:cNvSpPr/>
            <p:nvPr/>
          </p:nvSpPr>
          <p:spPr>
            <a:xfrm>
              <a:off x="2544027" y="4545951"/>
              <a:ext cx="20541" cy="4659"/>
            </a:xfrm>
            <a:custGeom>
              <a:avLst/>
              <a:gdLst/>
              <a:ahLst/>
              <a:cxnLst/>
              <a:rect l="l" t="t" r="r" b="b"/>
              <a:pathLst>
                <a:path w="604" h="137" extrusionOk="0">
                  <a:moveTo>
                    <a:pt x="603" y="103"/>
                  </a:moveTo>
                  <a:lnTo>
                    <a:pt x="603" y="69"/>
                  </a:lnTo>
                  <a:cubicBezTo>
                    <a:pt x="425" y="35"/>
                    <a:pt x="213" y="1"/>
                    <a:pt x="34" y="35"/>
                  </a:cubicBezTo>
                  <a:cubicBezTo>
                    <a:pt x="34" y="35"/>
                    <a:pt x="0" y="35"/>
                    <a:pt x="0" y="69"/>
                  </a:cubicBezTo>
                  <a:lnTo>
                    <a:pt x="34" y="69"/>
                  </a:lnTo>
                  <a:cubicBezTo>
                    <a:pt x="213" y="137"/>
                    <a:pt x="425" y="137"/>
                    <a:pt x="603" y="1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3" name="Google Shape;1723;p32"/>
            <p:cNvSpPr/>
            <p:nvPr/>
          </p:nvSpPr>
          <p:spPr>
            <a:xfrm>
              <a:off x="2541408" y="4556663"/>
              <a:ext cx="21697" cy="6087"/>
            </a:xfrm>
            <a:custGeom>
              <a:avLst/>
              <a:gdLst/>
              <a:ahLst/>
              <a:cxnLst/>
              <a:rect l="l" t="t" r="r" b="b"/>
              <a:pathLst>
                <a:path w="638" h="179" extrusionOk="0">
                  <a:moveTo>
                    <a:pt x="638" y="110"/>
                  </a:moveTo>
                  <a:lnTo>
                    <a:pt x="638" y="68"/>
                  </a:lnTo>
                  <a:cubicBezTo>
                    <a:pt x="426" y="68"/>
                    <a:pt x="213" y="0"/>
                    <a:pt x="43" y="34"/>
                  </a:cubicBezTo>
                  <a:cubicBezTo>
                    <a:pt x="1" y="34"/>
                    <a:pt x="1" y="68"/>
                    <a:pt x="1" y="110"/>
                  </a:cubicBezTo>
                  <a:lnTo>
                    <a:pt x="43" y="110"/>
                  </a:lnTo>
                  <a:cubicBezTo>
                    <a:pt x="213" y="178"/>
                    <a:pt x="426" y="144"/>
                    <a:pt x="638" y="1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4" name="Google Shape;1724;p32"/>
            <p:cNvSpPr/>
            <p:nvPr/>
          </p:nvSpPr>
          <p:spPr>
            <a:xfrm>
              <a:off x="2521208" y="4709459"/>
              <a:ext cx="17922" cy="12175"/>
            </a:xfrm>
            <a:custGeom>
              <a:avLst/>
              <a:gdLst/>
              <a:ahLst/>
              <a:cxnLst/>
              <a:rect l="l" t="t" r="r" b="b"/>
              <a:pathLst>
                <a:path w="527" h="358" extrusionOk="0">
                  <a:moveTo>
                    <a:pt x="527" y="290"/>
                  </a:moveTo>
                  <a:lnTo>
                    <a:pt x="493" y="247"/>
                  </a:lnTo>
                  <a:cubicBezTo>
                    <a:pt x="382" y="145"/>
                    <a:pt x="170" y="1"/>
                    <a:pt x="34" y="77"/>
                  </a:cubicBezTo>
                  <a:cubicBezTo>
                    <a:pt x="0" y="111"/>
                    <a:pt x="0" y="111"/>
                    <a:pt x="0" y="145"/>
                  </a:cubicBezTo>
                  <a:lnTo>
                    <a:pt x="34" y="179"/>
                  </a:lnTo>
                  <a:cubicBezTo>
                    <a:pt x="68" y="213"/>
                    <a:pt x="170" y="213"/>
                    <a:pt x="213" y="247"/>
                  </a:cubicBezTo>
                  <a:cubicBezTo>
                    <a:pt x="314" y="247"/>
                    <a:pt x="382" y="290"/>
                    <a:pt x="459" y="324"/>
                  </a:cubicBezTo>
                  <a:cubicBezTo>
                    <a:pt x="493" y="358"/>
                    <a:pt x="527" y="324"/>
                    <a:pt x="527" y="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5" name="Google Shape;1725;p32"/>
            <p:cNvSpPr/>
            <p:nvPr/>
          </p:nvSpPr>
          <p:spPr>
            <a:xfrm>
              <a:off x="2496926" y="4723912"/>
              <a:ext cx="27784" cy="8400"/>
            </a:xfrm>
            <a:custGeom>
              <a:avLst/>
              <a:gdLst/>
              <a:ahLst/>
              <a:cxnLst/>
              <a:rect l="l" t="t" r="r" b="b"/>
              <a:pathLst>
                <a:path w="817" h="247" extrusionOk="0">
                  <a:moveTo>
                    <a:pt x="816" y="213"/>
                  </a:moveTo>
                  <a:lnTo>
                    <a:pt x="816" y="213"/>
                  </a:lnTo>
                  <a:cubicBezTo>
                    <a:pt x="570" y="145"/>
                    <a:pt x="323" y="1"/>
                    <a:pt x="77" y="35"/>
                  </a:cubicBezTo>
                  <a:cubicBezTo>
                    <a:pt x="35" y="35"/>
                    <a:pt x="1" y="77"/>
                    <a:pt x="35" y="77"/>
                  </a:cubicBezTo>
                  <a:lnTo>
                    <a:pt x="35" y="111"/>
                  </a:lnTo>
                  <a:cubicBezTo>
                    <a:pt x="247" y="213"/>
                    <a:pt x="570" y="213"/>
                    <a:pt x="782" y="247"/>
                  </a:cubicBezTo>
                  <a:cubicBezTo>
                    <a:pt x="816" y="247"/>
                    <a:pt x="816" y="247"/>
                    <a:pt x="816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6" name="Google Shape;1726;p32"/>
            <p:cNvSpPr/>
            <p:nvPr/>
          </p:nvSpPr>
          <p:spPr>
            <a:xfrm>
              <a:off x="2486248" y="4683171"/>
              <a:ext cx="22853" cy="9590"/>
            </a:xfrm>
            <a:custGeom>
              <a:avLst/>
              <a:gdLst/>
              <a:ahLst/>
              <a:cxnLst/>
              <a:rect l="l" t="t" r="r" b="b"/>
              <a:pathLst>
                <a:path w="672" h="282" extrusionOk="0">
                  <a:moveTo>
                    <a:pt x="637" y="213"/>
                  </a:moveTo>
                  <a:lnTo>
                    <a:pt x="637" y="213"/>
                  </a:lnTo>
                  <a:cubicBezTo>
                    <a:pt x="527" y="137"/>
                    <a:pt x="425" y="103"/>
                    <a:pt x="315" y="69"/>
                  </a:cubicBezTo>
                  <a:cubicBezTo>
                    <a:pt x="247" y="35"/>
                    <a:pt x="102" y="1"/>
                    <a:pt x="34" y="35"/>
                  </a:cubicBezTo>
                  <a:cubicBezTo>
                    <a:pt x="0" y="69"/>
                    <a:pt x="0" y="69"/>
                    <a:pt x="0" y="103"/>
                  </a:cubicBezTo>
                  <a:lnTo>
                    <a:pt x="0" y="137"/>
                  </a:lnTo>
                  <a:cubicBezTo>
                    <a:pt x="68" y="213"/>
                    <a:pt x="179" y="213"/>
                    <a:pt x="281" y="247"/>
                  </a:cubicBezTo>
                  <a:cubicBezTo>
                    <a:pt x="391" y="247"/>
                    <a:pt x="493" y="281"/>
                    <a:pt x="561" y="281"/>
                  </a:cubicBezTo>
                  <a:cubicBezTo>
                    <a:pt x="637" y="281"/>
                    <a:pt x="671" y="247"/>
                    <a:pt x="637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7" name="Google Shape;1727;p32"/>
            <p:cNvSpPr/>
            <p:nvPr/>
          </p:nvSpPr>
          <p:spPr>
            <a:xfrm>
              <a:off x="2410275" y="4825016"/>
              <a:ext cx="20541" cy="9862"/>
            </a:xfrm>
            <a:custGeom>
              <a:avLst/>
              <a:gdLst/>
              <a:ahLst/>
              <a:cxnLst/>
              <a:rect l="l" t="t" r="r" b="b"/>
              <a:pathLst>
                <a:path w="604" h="290" extrusionOk="0">
                  <a:moveTo>
                    <a:pt x="603" y="213"/>
                  </a:moveTo>
                  <a:lnTo>
                    <a:pt x="603" y="213"/>
                  </a:lnTo>
                  <a:cubicBezTo>
                    <a:pt x="425" y="77"/>
                    <a:pt x="246" y="1"/>
                    <a:pt x="77" y="1"/>
                  </a:cubicBezTo>
                  <a:cubicBezTo>
                    <a:pt x="34" y="1"/>
                    <a:pt x="0" y="35"/>
                    <a:pt x="0" y="77"/>
                  </a:cubicBezTo>
                  <a:cubicBezTo>
                    <a:pt x="0" y="111"/>
                    <a:pt x="34" y="111"/>
                    <a:pt x="34" y="111"/>
                  </a:cubicBezTo>
                  <a:cubicBezTo>
                    <a:pt x="212" y="179"/>
                    <a:pt x="391" y="179"/>
                    <a:pt x="569" y="247"/>
                  </a:cubicBezTo>
                  <a:cubicBezTo>
                    <a:pt x="603" y="290"/>
                    <a:pt x="603" y="247"/>
                    <a:pt x="603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8" name="Google Shape;1728;p32"/>
            <p:cNvSpPr/>
            <p:nvPr/>
          </p:nvSpPr>
          <p:spPr>
            <a:xfrm>
              <a:off x="2412860" y="4837157"/>
              <a:ext cx="16800" cy="9556"/>
            </a:xfrm>
            <a:custGeom>
              <a:avLst/>
              <a:gdLst/>
              <a:ahLst/>
              <a:cxnLst/>
              <a:rect l="l" t="t" r="r" b="b"/>
              <a:pathLst>
                <a:path w="494" h="281" extrusionOk="0">
                  <a:moveTo>
                    <a:pt x="493" y="213"/>
                  </a:moveTo>
                  <a:cubicBezTo>
                    <a:pt x="493" y="213"/>
                    <a:pt x="493" y="179"/>
                    <a:pt x="459" y="179"/>
                  </a:cubicBezTo>
                  <a:cubicBezTo>
                    <a:pt x="349" y="69"/>
                    <a:pt x="170" y="1"/>
                    <a:pt x="1" y="69"/>
                  </a:cubicBezTo>
                  <a:lnTo>
                    <a:pt x="1" y="102"/>
                  </a:lnTo>
                  <a:cubicBezTo>
                    <a:pt x="1" y="102"/>
                    <a:pt x="1" y="145"/>
                    <a:pt x="35" y="145"/>
                  </a:cubicBezTo>
                  <a:cubicBezTo>
                    <a:pt x="170" y="145"/>
                    <a:pt x="315" y="179"/>
                    <a:pt x="425" y="247"/>
                  </a:cubicBezTo>
                  <a:cubicBezTo>
                    <a:pt x="459" y="281"/>
                    <a:pt x="493" y="247"/>
                    <a:pt x="493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9" name="Google Shape;1729;p32"/>
            <p:cNvSpPr/>
            <p:nvPr/>
          </p:nvSpPr>
          <p:spPr>
            <a:xfrm>
              <a:off x="2392353" y="4788900"/>
              <a:ext cx="16800" cy="11018"/>
            </a:xfrm>
            <a:custGeom>
              <a:avLst/>
              <a:gdLst/>
              <a:ahLst/>
              <a:cxnLst/>
              <a:rect l="l" t="t" r="r" b="b"/>
              <a:pathLst>
                <a:path w="494" h="324" extrusionOk="0">
                  <a:moveTo>
                    <a:pt x="493" y="290"/>
                  </a:moveTo>
                  <a:cubicBezTo>
                    <a:pt x="493" y="247"/>
                    <a:pt x="459" y="247"/>
                    <a:pt x="459" y="247"/>
                  </a:cubicBezTo>
                  <a:cubicBezTo>
                    <a:pt x="391" y="213"/>
                    <a:pt x="315" y="145"/>
                    <a:pt x="247" y="111"/>
                  </a:cubicBezTo>
                  <a:cubicBezTo>
                    <a:pt x="213" y="77"/>
                    <a:pt x="136" y="35"/>
                    <a:pt x="68" y="1"/>
                  </a:cubicBezTo>
                  <a:cubicBezTo>
                    <a:pt x="34" y="1"/>
                    <a:pt x="0" y="35"/>
                    <a:pt x="0" y="77"/>
                  </a:cubicBezTo>
                  <a:cubicBezTo>
                    <a:pt x="0" y="111"/>
                    <a:pt x="0" y="111"/>
                    <a:pt x="34" y="111"/>
                  </a:cubicBezTo>
                  <a:cubicBezTo>
                    <a:pt x="68" y="179"/>
                    <a:pt x="136" y="213"/>
                    <a:pt x="213" y="213"/>
                  </a:cubicBezTo>
                  <a:cubicBezTo>
                    <a:pt x="281" y="247"/>
                    <a:pt x="349" y="290"/>
                    <a:pt x="425" y="324"/>
                  </a:cubicBezTo>
                  <a:cubicBezTo>
                    <a:pt x="459" y="324"/>
                    <a:pt x="493" y="290"/>
                    <a:pt x="493" y="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0" name="Google Shape;1730;p32"/>
            <p:cNvSpPr/>
            <p:nvPr/>
          </p:nvSpPr>
          <p:spPr>
            <a:xfrm>
              <a:off x="2353653" y="4808284"/>
              <a:ext cx="9828" cy="6087"/>
            </a:xfrm>
            <a:custGeom>
              <a:avLst/>
              <a:gdLst/>
              <a:ahLst/>
              <a:cxnLst/>
              <a:rect l="l" t="t" r="r" b="b"/>
              <a:pathLst>
                <a:path w="289" h="179" extrusionOk="0">
                  <a:moveTo>
                    <a:pt x="289" y="144"/>
                  </a:moveTo>
                  <a:lnTo>
                    <a:pt x="255" y="102"/>
                  </a:lnTo>
                  <a:cubicBezTo>
                    <a:pt x="179" y="68"/>
                    <a:pt x="111" y="34"/>
                    <a:pt x="43" y="0"/>
                  </a:cubicBezTo>
                  <a:cubicBezTo>
                    <a:pt x="43" y="0"/>
                    <a:pt x="0" y="34"/>
                    <a:pt x="0" y="68"/>
                  </a:cubicBezTo>
                  <a:lnTo>
                    <a:pt x="0" y="68"/>
                  </a:lnTo>
                  <a:cubicBezTo>
                    <a:pt x="43" y="102"/>
                    <a:pt x="77" y="102"/>
                    <a:pt x="111" y="102"/>
                  </a:cubicBezTo>
                  <a:cubicBezTo>
                    <a:pt x="145" y="144"/>
                    <a:pt x="179" y="144"/>
                    <a:pt x="213" y="178"/>
                  </a:cubicBezTo>
                  <a:cubicBezTo>
                    <a:pt x="255" y="178"/>
                    <a:pt x="289" y="178"/>
                    <a:pt x="289" y="1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1" name="Google Shape;1731;p32"/>
            <p:cNvSpPr/>
            <p:nvPr/>
          </p:nvSpPr>
          <p:spPr>
            <a:xfrm>
              <a:off x="2344097" y="4821547"/>
              <a:ext cx="16800" cy="9590"/>
            </a:xfrm>
            <a:custGeom>
              <a:avLst/>
              <a:gdLst/>
              <a:ahLst/>
              <a:cxnLst/>
              <a:rect l="l" t="t" r="r" b="b"/>
              <a:pathLst>
                <a:path w="494" h="282" extrusionOk="0">
                  <a:moveTo>
                    <a:pt x="494" y="213"/>
                  </a:moveTo>
                  <a:cubicBezTo>
                    <a:pt x="494" y="213"/>
                    <a:pt x="494" y="179"/>
                    <a:pt x="460" y="179"/>
                  </a:cubicBezTo>
                  <a:cubicBezTo>
                    <a:pt x="358" y="137"/>
                    <a:pt x="247" y="1"/>
                    <a:pt x="111" y="1"/>
                  </a:cubicBezTo>
                  <a:cubicBezTo>
                    <a:pt x="35" y="1"/>
                    <a:pt x="1" y="35"/>
                    <a:pt x="35" y="69"/>
                  </a:cubicBezTo>
                  <a:lnTo>
                    <a:pt x="35" y="103"/>
                  </a:lnTo>
                  <a:cubicBezTo>
                    <a:pt x="145" y="179"/>
                    <a:pt x="324" y="213"/>
                    <a:pt x="460" y="247"/>
                  </a:cubicBezTo>
                  <a:cubicBezTo>
                    <a:pt x="460" y="281"/>
                    <a:pt x="494" y="247"/>
                    <a:pt x="494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2" name="Google Shape;1732;p32"/>
            <p:cNvSpPr/>
            <p:nvPr/>
          </p:nvSpPr>
          <p:spPr>
            <a:xfrm>
              <a:off x="2276796" y="4904458"/>
              <a:ext cx="13331" cy="21697"/>
            </a:xfrm>
            <a:custGeom>
              <a:avLst/>
              <a:gdLst/>
              <a:ahLst/>
              <a:cxnLst/>
              <a:rect l="l" t="t" r="r" b="b"/>
              <a:pathLst>
                <a:path w="392" h="638" extrusionOk="0">
                  <a:moveTo>
                    <a:pt x="391" y="570"/>
                  </a:moveTo>
                  <a:lnTo>
                    <a:pt x="391" y="536"/>
                  </a:lnTo>
                  <a:cubicBezTo>
                    <a:pt x="315" y="460"/>
                    <a:pt x="281" y="358"/>
                    <a:pt x="247" y="247"/>
                  </a:cubicBezTo>
                  <a:cubicBezTo>
                    <a:pt x="213" y="179"/>
                    <a:pt x="179" y="77"/>
                    <a:pt x="102" y="35"/>
                  </a:cubicBezTo>
                  <a:cubicBezTo>
                    <a:pt x="68" y="1"/>
                    <a:pt x="1" y="35"/>
                    <a:pt x="1" y="77"/>
                  </a:cubicBezTo>
                  <a:lnTo>
                    <a:pt x="1" y="111"/>
                  </a:lnTo>
                  <a:cubicBezTo>
                    <a:pt x="34" y="179"/>
                    <a:pt x="68" y="247"/>
                    <a:pt x="136" y="324"/>
                  </a:cubicBezTo>
                  <a:cubicBezTo>
                    <a:pt x="179" y="392"/>
                    <a:pt x="247" y="502"/>
                    <a:pt x="315" y="604"/>
                  </a:cubicBezTo>
                  <a:cubicBezTo>
                    <a:pt x="315" y="638"/>
                    <a:pt x="391" y="604"/>
                    <a:pt x="391" y="5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3" name="Google Shape;1733;p32"/>
            <p:cNvSpPr/>
            <p:nvPr/>
          </p:nvSpPr>
          <p:spPr>
            <a:xfrm>
              <a:off x="2270742" y="4917755"/>
              <a:ext cx="14453" cy="21697"/>
            </a:xfrm>
            <a:custGeom>
              <a:avLst/>
              <a:gdLst/>
              <a:ahLst/>
              <a:cxnLst/>
              <a:rect l="l" t="t" r="r" b="b"/>
              <a:pathLst>
                <a:path w="425" h="638" extrusionOk="0">
                  <a:moveTo>
                    <a:pt x="425" y="604"/>
                  </a:moveTo>
                  <a:lnTo>
                    <a:pt x="425" y="570"/>
                  </a:lnTo>
                  <a:cubicBezTo>
                    <a:pt x="357" y="459"/>
                    <a:pt x="280" y="357"/>
                    <a:pt x="246" y="247"/>
                  </a:cubicBezTo>
                  <a:cubicBezTo>
                    <a:pt x="179" y="179"/>
                    <a:pt x="145" y="69"/>
                    <a:pt x="68" y="1"/>
                  </a:cubicBezTo>
                  <a:cubicBezTo>
                    <a:pt x="34" y="1"/>
                    <a:pt x="0" y="35"/>
                    <a:pt x="0" y="69"/>
                  </a:cubicBezTo>
                  <a:lnTo>
                    <a:pt x="0" y="111"/>
                  </a:lnTo>
                  <a:cubicBezTo>
                    <a:pt x="0" y="213"/>
                    <a:pt x="68" y="281"/>
                    <a:pt x="102" y="357"/>
                  </a:cubicBezTo>
                  <a:cubicBezTo>
                    <a:pt x="179" y="459"/>
                    <a:pt x="246" y="570"/>
                    <a:pt x="357" y="638"/>
                  </a:cubicBezTo>
                  <a:cubicBezTo>
                    <a:pt x="391" y="638"/>
                    <a:pt x="425" y="638"/>
                    <a:pt x="425" y="6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4" name="Google Shape;1734;p32"/>
            <p:cNvSpPr/>
            <p:nvPr/>
          </p:nvSpPr>
          <p:spPr>
            <a:xfrm>
              <a:off x="2450132" y="4560404"/>
              <a:ext cx="22853" cy="8400"/>
            </a:xfrm>
            <a:custGeom>
              <a:avLst/>
              <a:gdLst/>
              <a:ahLst/>
              <a:cxnLst/>
              <a:rect l="l" t="t" r="r" b="b"/>
              <a:pathLst>
                <a:path w="672" h="247" extrusionOk="0">
                  <a:moveTo>
                    <a:pt x="672" y="102"/>
                  </a:moveTo>
                  <a:cubicBezTo>
                    <a:pt x="672" y="68"/>
                    <a:pt x="638" y="34"/>
                    <a:pt x="604" y="34"/>
                  </a:cubicBezTo>
                  <a:lnTo>
                    <a:pt x="315" y="34"/>
                  </a:lnTo>
                  <a:cubicBezTo>
                    <a:pt x="213" y="0"/>
                    <a:pt x="136" y="0"/>
                    <a:pt x="34" y="34"/>
                  </a:cubicBezTo>
                  <a:cubicBezTo>
                    <a:pt x="0" y="34"/>
                    <a:pt x="0" y="68"/>
                    <a:pt x="0" y="102"/>
                  </a:cubicBezTo>
                  <a:cubicBezTo>
                    <a:pt x="0" y="136"/>
                    <a:pt x="0" y="136"/>
                    <a:pt x="34" y="136"/>
                  </a:cubicBezTo>
                  <a:cubicBezTo>
                    <a:pt x="213" y="247"/>
                    <a:pt x="425" y="170"/>
                    <a:pt x="638" y="170"/>
                  </a:cubicBezTo>
                  <a:cubicBezTo>
                    <a:pt x="672" y="170"/>
                    <a:pt x="672" y="136"/>
                    <a:pt x="672" y="1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5" name="Google Shape;1735;p32"/>
            <p:cNvSpPr/>
            <p:nvPr/>
          </p:nvSpPr>
          <p:spPr>
            <a:xfrm>
              <a:off x="2440304" y="4576013"/>
              <a:ext cx="23159" cy="8400"/>
            </a:xfrm>
            <a:custGeom>
              <a:avLst/>
              <a:gdLst/>
              <a:ahLst/>
              <a:cxnLst/>
              <a:rect l="l" t="t" r="r" b="b"/>
              <a:pathLst>
                <a:path w="681" h="247" extrusionOk="0">
                  <a:moveTo>
                    <a:pt x="680" y="68"/>
                  </a:moveTo>
                  <a:cubicBezTo>
                    <a:pt x="680" y="68"/>
                    <a:pt x="638" y="34"/>
                    <a:pt x="604" y="34"/>
                  </a:cubicBezTo>
                  <a:cubicBezTo>
                    <a:pt x="425" y="34"/>
                    <a:pt x="213" y="0"/>
                    <a:pt x="43" y="68"/>
                  </a:cubicBezTo>
                  <a:cubicBezTo>
                    <a:pt x="1" y="68"/>
                    <a:pt x="1" y="102"/>
                    <a:pt x="1" y="136"/>
                  </a:cubicBezTo>
                  <a:cubicBezTo>
                    <a:pt x="1" y="179"/>
                    <a:pt x="1" y="213"/>
                    <a:pt x="43" y="213"/>
                  </a:cubicBezTo>
                  <a:cubicBezTo>
                    <a:pt x="145" y="247"/>
                    <a:pt x="255" y="213"/>
                    <a:pt x="323" y="179"/>
                  </a:cubicBezTo>
                  <a:cubicBezTo>
                    <a:pt x="425" y="179"/>
                    <a:pt x="536" y="136"/>
                    <a:pt x="638" y="136"/>
                  </a:cubicBezTo>
                  <a:cubicBezTo>
                    <a:pt x="638" y="136"/>
                    <a:pt x="680" y="102"/>
                    <a:pt x="680" y="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6" name="Google Shape;1736;p32"/>
            <p:cNvSpPr/>
            <p:nvPr/>
          </p:nvSpPr>
          <p:spPr>
            <a:xfrm>
              <a:off x="2420069" y="4667289"/>
              <a:ext cx="14487" cy="8706"/>
            </a:xfrm>
            <a:custGeom>
              <a:avLst/>
              <a:gdLst/>
              <a:ahLst/>
              <a:cxnLst/>
              <a:rect l="l" t="t" r="r" b="b"/>
              <a:pathLst>
                <a:path w="426" h="256" extrusionOk="0">
                  <a:moveTo>
                    <a:pt x="426" y="179"/>
                  </a:moveTo>
                  <a:lnTo>
                    <a:pt x="426" y="179"/>
                  </a:lnTo>
                  <a:cubicBezTo>
                    <a:pt x="383" y="111"/>
                    <a:pt x="281" y="77"/>
                    <a:pt x="247" y="77"/>
                  </a:cubicBezTo>
                  <a:cubicBezTo>
                    <a:pt x="171" y="43"/>
                    <a:pt x="69" y="1"/>
                    <a:pt x="35" y="77"/>
                  </a:cubicBezTo>
                  <a:cubicBezTo>
                    <a:pt x="1" y="77"/>
                    <a:pt x="1" y="111"/>
                    <a:pt x="1" y="111"/>
                  </a:cubicBezTo>
                  <a:cubicBezTo>
                    <a:pt x="1" y="145"/>
                    <a:pt x="1" y="145"/>
                    <a:pt x="35" y="145"/>
                  </a:cubicBezTo>
                  <a:cubicBezTo>
                    <a:pt x="69" y="179"/>
                    <a:pt x="137" y="179"/>
                    <a:pt x="213" y="179"/>
                  </a:cubicBezTo>
                  <a:cubicBezTo>
                    <a:pt x="281" y="213"/>
                    <a:pt x="315" y="255"/>
                    <a:pt x="383" y="213"/>
                  </a:cubicBezTo>
                  <a:cubicBezTo>
                    <a:pt x="426" y="213"/>
                    <a:pt x="426" y="213"/>
                    <a:pt x="426" y="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7" name="Google Shape;1737;p32"/>
            <p:cNvSpPr/>
            <p:nvPr/>
          </p:nvSpPr>
          <p:spPr>
            <a:xfrm>
              <a:off x="2412860" y="4678274"/>
              <a:ext cx="13025" cy="6087"/>
            </a:xfrm>
            <a:custGeom>
              <a:avLst/>
              <a:gdLst/>
              <a:ahLst/>
              <a:cxnLst/>
              <a:rect l="l" t="t" r="r" b="b"/>
              <a:pathLst>
                <a:path w="383" h="179" extrusionOk="0">
                  <a:moveTo>
                    <a:pt x="383" y="102"/>
                  </a:moveTo>
                  <a:cubicBezTo>
                    <a:pt x="383" y="102"/>
                    <a:pt x="383" y="68"/>
                    <a:pt x="349" y="68"/>
                  </a:cubicBezTo>
                  <a:cubicBezTo>
                    <a:pt x="315" y="68"/>
                    <a:pt x="247" y="34"/>
                    <a:pt x="213" y="34"/>
                  </a:cubicBezTo>
                  <a:cubicBezTo>
                    <a:pt x="136" y="0"/>
                    <a:pt x="103" y="0"/>
                    <a:pt x="35" y="34"/>
                  </a:cubicBezTo>
                  <a:cubicBezTo>
                    <a:pt x="1" y="34"/>
                    <a:pt x="1" y="68"/>
                    <a:pt x="1" y="68"/>
                  </a:cubicBezTo>
                  <a:cubicBezTo>
                    <a:pt x="1" y="102"/>
                    <a:pt x="1" y="102"/>
                    <a:pt x="35" y="102"/>
                  </a:cubicBezTo>
                  <a:cubicBezTo>
                    <a:pt x="69" y="145"/>
                    <a:pt x="103" y="145"/>
                    <a:pt x="170" y="179"/>
                  </a:cubicBezTo>
                  <a:lnTo>
                    <a:pt x="349" y="179"/>
                  </a:lnTo>
                  <a:cubicBezTo>
                    <a:pt x="383" y="179"/>
                    <a:pt x="383" y="145"/>
                    <a:pt x="383" y="1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8" name="Google Shape;1738;p32"/>
            <p:cNvSpPr/>
            <p:nvPr/>
          </p:nvSpPr>
          <p:spPr>
            <a:xfrm>
              <a:off x="2407963" y="4705990"/>
              <a:ext cx="24009" cy="9590"/>
            </a:xfrm>
            <a:custGeom>
              <a:avLst/>
              <a:gdLst/>
              <a:ahLst/>
              <a:cxnLst/>
              <a:rect l="l" t="t" r="r" b="b"/>
              <a:pathLst>
                <a:path w="706" h="282" extrusionOk="0">
                  <a:moveTo>
                    <a:pt x="705" y="247"/>
                  </a:moveTo>
                  <a:lnTo>
                    <a:pt x="671" y="213"/>
                  </a:lnTo>
                  <a:cubicBezTo>
                    <a:pt x="569" y="137"/>
                    <a:pt x="459" y="103"/>
                    <a:pt x="391" y="69"/>
                  </a:cubicBezTo>
                  <a:cubicBezTo>
                    <a:pt x="280" y="35"/>
                    <a:pt x="179" y="1"/>
                    <a:pt x="68" y="1"/>
                  </a:cubicBezTo>
                  <a:cubicBezTo>
                    <a:pt x="34" y="1"/>
                    <a:pt x="0" y="35"/>
                    <a:pt x="0" y="69"/>
                  </a:cubicBezTo>
                  <a:cubicBezTo>
                    <a:pt x="0" y="69"/>
                    <a:pt x="34" y="69"/>
                    <a:pt x="34" y="103"/>
                  </a:cubicBezTo>
                  <a:cubicBezTo>
                    <a:pt x="102" y="137"/>
                    <a:pt x="247" y="179"/>
                    <a:pt x="314" y="213"/>
                  </a:cubicBezTo>
                  <a:cubicBezTo>
                    <a:pt x="425" y="247"/>
                    <a:pt x="527" y="281"/>
                    <a:pt x="637" y="281"/>
                  </a:cubicBezTo>
                  <a:cubicBezTo>
                    <a:pt x="671" y="281"/>
                    <a:pt x="705" y="247"/>
                    <a:pt x="705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9" name="Google Shape;1739;p32"/>
            <p:cNvSpPr/>
            <p:nvPr/>
          </p:nvSpPr>
          <p:spPr>
            <a:xfrm>
              <a:off x="2345253" y="4710615"/>
              <a:ext cx="12175" cy="7278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58" y="145"/>
                  </a:moveTo>
                  <a:cubicBezTo>
                    <a:pt x="358" y="111"/>
                    <a:pt x="358" y="111"/>
                    <a:pt x="324" y="111"/>
                  </a:cubicBezTo>
                  <a:cubicBezTo>
                    <a:pt x="290" y="77"/>
                    <a:pt x="247" y="43"/>
                    <a:pt x="213" y="1"/>
                  </a:cubicBezTo>
                  <a:lnTo>
                    <a:pt x="35" y="1"/>
                  </a:lnTo>
                  <a:cubicBezTo>
                    <a:pt x="35" y="1"/>
                    <a:pt x="1" y="43"/>
                    <a:pt x="1" y="77"/>
                  </a:cubicBezTo>
                  <a:lnTo>
                    <a:pt x="35" y="111"/>
                  </a:lnTo>
                  <a:cubicBezTo>
                    <a:pt x="111" y="111"/>
                    <a:pt x="111" y="145"/>
                    <a:pt x="179" y="145"/>
                  </a:cubicBezTo>
                  <a:cubicBezTo>
                    <a:pt x="213" y="145"/>
                    <a:pt x="247" y="179"/>
                    <a:pt x="290" y="179"/>
                  </a:cubicBezTo>
                  <a:cubicBezTo>
                    <a:pt x="324" y="213"/>
                    <a:pt x="358" y="179"/>
                    <a:pt x="358" y="1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0" name="Google Shape;1740;p32"/>
            <p:cNvSpPr/>
            <p:nvPr/>
          </p:nvSpPr>
          <p:spPr>
            <a:xfrm>
              <a:off x="2252514" y="4798728"/>
              <a:ext cx="13331" cy="10746"/>
            </a:xfrm>
            <a:custGeom>
              <a:avLst/>
              <a:gdLst/>
              <a:ahLst/>
              <a:cxnLst/>
              <a:rect l="l" t="t" r="r" b="b"/>
              <a:pathLst>
                <a:path w="392" h="316" extrusionOk="0">
                  <a:moveTo>
                    <a:pt x="392" y="281"/>
                  </a:moveTo>
                  <a:lnTo>
                    <a:pt x="392" y="247"/>
                  </a:lnTo>
                  <a:cubicBezTo>
                    <a:pt x="324" y="213"/>
                    <a:pt x="256" y="171"/>
                    <a:pt x="213" y="137"/>
                  </a:cubicBezTo>
                  <a:cubicBezTo>
                    <a:pt x="145" y="103"/>
                    <a:pt x="111" y="35"/>
                    <a:pt x="77" y="35"/>
                  </a:cubicBezTo>
                  <a:cubicBezTo>
                    <a:pt x="43" y="1"/>
                    <a:pt x="1" y="35"/>
                    <a:pt x="1" y="69"/>
                  </a:cubicBezTo>
                  <a:lnTo>
                    <a:pt x="1" y="69"/>
                  </a:lnTo>
                  <a:cubicBezTo>
                    <a:pt x="43" y="137"/>
                    <a:pt x="111" y="171"/>
                    <a:pt x="145" y="213"/>
                  </a:cubicBezTo>
                  <a:cubicBezTo>
                    <a:pt x="213" y="247"/>
                    <a:pt x="290" y="281"/>
                    <a:pt x="358" y="315"/>
                  </a:cubicBezTo>
                  <a:cubicBezTo>
                    <a:pt x="358" y="315"/>
                    <a:pt x="392" y="315"/>
                    <a:pt x="392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1" name="Google Shape;1741;p32"/>
            <p:cNvSpPr/>
            <p:nvPr/>
          </p:nvSpPr>
          <p:spPr>
            <a:xfrm>
              <a:off x="2244149" y="4814338"/>
              <a:ext cx="12175" cy="11869"/>
            </a:xfrm>
            <a:custGeom>
              <a:avLst/>
              <a:gdLst/>
              <a:ahLst/>
              <a:cxnLst/>
              <a:rect l="l" t="t" r="r" b="b"/>
              <a:pathLst>
                <a:path w="358" h="349" extrusionOk="0">
                  <a:moveTo>
                    <a:pt x="357" y="281"/>
                  </a:moveTo>
                  <a:lnTo>
                    <a:pt x="357" y="281"/>
                  </a:lnTo>
                  <a:cubicBezTo>
                    <a:pt x="323" y="136"/>
                    <a:pt x="213" y="0"/>
                    <a:pt x="77" y="0"/>
                  </a:cubicBezTo>
                  <a:cubicBezTo>
                    <a:pt x="35" y="0"/>
                    <a:pt x="1" y="34"/>
                    <a:pt x="1" y="102"/>
                  </a:cubicBezTo>
                  <a:lnTo>
                    <a:pt x="35" y="136"/>
                  </a:lnTo>
                  <a:cubicBezTo>
                    <a:pt x="77" y="179"/>
                    <a:pt x="111" y="179"/>
                    <a:pt x="145" y="213"/>
                  </a:cubicBezTo>
                  <a:cubicBezTo>
                    <a:pt x="213" y="213"/>
                    <a:pt x="247" y="247"/>
                    <a:pt x="247" y="315"/>
                  </a:cubicBezTo>
                  <a:cubicBezTo>
                    <a:pt x="289" y="349"/>
                    <a:pt x="357" y="315"/>
                    <a:pt x="357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2" name="Google Shape;1742;p32"/>
            <p:cNvSpPr/>
            <p:nvPr/>
          </p:nvSpPr>
          <p:spPr>
            <a:xfrm>
              <a:off x="2229695" y="4604886"/>
              <a:ext cx="125420" cy="26322"/>
            </a:xfrm>
            <a:custGeom>
              <a:avLst/>
              <a:gdLst/>
              <a:ahLst/>
              <a:cxnLst/>
              <a:rect l="l" t="t" r="r" b="b"/>
              <a:pathLst>
                <a:path w="3688" h="774" extrusionOk="0">
                  <a:moveTo>
                    <a:pt x="3688" y="706"/>
                  </a:moveTo>
                  <a:lnTo>
                    <a:pt x="3645" y="706"/>
                  </a:lnTo>
                  <a:cubicBezTo>
                    <a:pt x="2583" y="179"/>
                    <a:pt x="1139" y="1"/>
                    <a:pt x="77" y="561"/>
                  </a:cubicBezTo>
                  <a:cubicBezTo>
                    <a:pt x="35" y="561"/>
                    <a:pt x="1" y="604"/>
                    <a:pt x="35" y="604"/>
                  </a:cubicBezTo>
                  <a:cubicBezTo>
                    <a:pt x="35" y="672"/>
                    <a:pt x="77" y="706"/>
                    <a:pt x="111" y="672"/>
                  </a:cubicBezTo>
                  <a:cubicBezTo>
                    <a:pt x="714" y="527"/>
                    <a:pt x="1275" y="391"/>
                    <a:pt x="1878" y="425"/>
                  </a:cubicBezTo>
                  <a:cubicBezTo>
                    <a:pt x="2481" y="425"/>
                    <a:pt x="3084" y="561"/>
                    <a:pt x="3645" y="774"/>
                  </a:cubicBezTo>
                  <a:cubicBezTo>
                    <a:pt x="3645" y="774"/>
                    <a:pt x="3688" y="740"/>
                    <a:pt x="3688" y="7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3" name="Google Shape;1743;p32"/>
            <p:cNvSpPr/>
            <p:nvPr/>
          </p:nvSpPr>
          <p:spPr>
            <a:xfrm>
              <a:off x="2205720" y="4661508"/>
              <a:ext cx="79476" cy="72266"/>
            </a:xfrm>
            <a:custGeom>
              <a:avLst/>
              <a:gdLst/>
              <a:ahLst/>
              <a:cxnLst/>
              <a:rect l="l" t="t" r="r" b="b"/>
              <a:pathLst>
                <a:path w="2337" h="2125" extrusionOk="0">
                  <a:moveTo>
                    <a:pt x="2337" y="2124"/>
                  </a:moveTo>
                  <a:lnTo>
                    <a:pt x="2337" y="2082"/>
                  </a:lnTo>
                  <a:cubicBezTo>
                    <a:pt x="1946" y="1768"/>
                    <a:pt x="1487" y="1555"/>
                    <a:pt x="1097" y="1198"/>
                  </a:cubicBezTo>
                  <a:cubicBezTo>
                    <a:pt x="672" y="850"/>
                    <a:pt x="392" y="425"/>
                    <a:pt x="35" y="35"/>
                  </a:cubicBezTo>
                  <a:cubicBezTo>
                    <a:pt x="35" y="1"/>
                    <a:pt x="1" y="35"/>
                    <a:pt x="1" y="69"/>
                  </a:cubicBezTo>
                  <a:lnTo>
                    <a:pt x="1" y="69"/>
                  </a:lnTo>
                  <a:cubicBezTo>
                    <a:pt x="392" y="1097"/>
                    <a:pt x="1343" y="1700"/>
                    <a:pt x="2303" y="21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4" name="Google Shape;1744;p32"/>
            <p:cNvSpPr/>
            <p:nvPr/>
          </p:nvSpPr>
          <p:spPr>
            <a:xfrm>
              <a:off x="2163551" y="4671064"/>
              <a:ext cx="34994" cy="111817"/>
            </a:xfrm>
            <a:custGeom>
              <a:avLst/>
              <a:gdLst/>
              <a:ahLst/>
              <a:cxnLst/>
              <a:rect l="l" t="t" r="r" b="b"/>
              <a:pathLst>
                <a:path w="1029" h="3288" extrusionOk="0">
                  <a:moveTo>
                    <a:pt x="1028" y="3254"/>
                  </a:moveTo>
                  <a:lnTo>
                    <a:pt x="1028" y="3254"/>
                  </a:lnTo>
                  <a:cubicBezTo>
                    <a:pt x="706" y="2582"/>
                    <a:pt x="391" y="1979"/>
                    <a:pt x="281" y="1308"/>
                  </a:cubicBezTo>
                  <a:cubicBezTo>
                    <a:pt x="247" y="917"/>
                    <a:pt x="247" y="493"/>
                    <a:pt x="357" y="68"/>
                  </a:cubicBezTo>
                  <a:lnTo>
                    <a:pt x="357" y="34"/>
                  </a:lnTo>
                  <a:cubicBezTo>
                    <a:pt x="323" y="0"/>
                    <a:pt x="281" y="0"/>
                    <a:pt x="247" y="34"/>
                  </a:cubicBezTo>
                  <a:cubicBezTo>
                    <a:pt x="34" y="425"/>
                    <a:pt x="1" y="850"/>
                    <a:pt x="68" y="1240"/>
                  </a:cubicBezTo>
                  <a:cubicBezTo>
                    <a:pt x="179" y="1979"/>
                    <a:pt x="604" y="2727"/>
                    <a:pt x="994" y="3288"/>
                  </a:cubicBezTo>
                  <a:cubicBezTo>
                    <a:pt x="994" y="3288"/>
                    <a:pt x="1028" y="3288"/>
                    <a:pt x="1028" y="32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5" name="Google Shape;1745;p32"/>
            <p:cNvSpPr/>
            <p:nvPr/>
          </p:nvSpPr>
          <p:spPr>
            <a:xfrm>
              <a:off x="2236939" y="4521703"/>
              <a:ext cx="106035" cy="67607"/>
            </a:xfrm>
            <a:custGeom>
              <a:avLst/>
              <a:gdLst/>
              <a:ahLst/>
              <a:cxnLst/>
              <a:rect l="l" t="t" r="r" b="b"/>
              <a:pathLst>
                <a:path w="3118" h="1988" extrusionOk="0">
                  <a:moveTo>
                    <a:pt x="3118" y="0"/>
                  </a:moveTo>
                  <a:lnTo>
                    <a:pt x="3084" y="0"/>
                  </a:lnTo>
                  <a:cubicBezTo>
                    <a:pt x="1878" y="213"/>
                    <a:pt x="714" y="884"/>
                    <a:pt x="34" y="1912"/>
                  </a:cubicBezTo>
                  <a:cubicBezTo>
                    <a:pt x="0" y="1912"/>
                    <a:pt x="0" y="1946"/>
                    <a:pt x="0" y="1946"/>
                  </a:cubicBezTo>
                  <a:cubicBezTo>
                    <a:pt x="0" y="1988"/>
                    <a:pt x="34" y="1988"/>
                    <a:pt x="77" y="1946"/>
                  </a:cubicBezTo>
                  <a:cubicBezTo>
                    <a:pt x="926" y="1062"/>
                    <a:pt x="1878" y="391"/>
                    <a:pt x="3118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6" name="Google Shape;1746;p32"/>
            <p:cNvSpPr/>
            <p:nvPr/>
          </p:nvSpPr>
          <p:spPr>
            <a:xfrm>
              <a:off x="2156341" y="4544522"/>
              <a:ext cx="102295" cy="161502"/>
            </a:xfrm>
            <a:custGeom>
              <a:avLst/>
              <a:gdLst/>
              <a:ahLst/>
              <a:cxnLst/>
              <a:rect l="l" t="t" r="r" b="b"/>
              <a:pathLst>
                <a:path w="3008" h="4749" extrusionOk="0">
                  <a:moveTo>
                    <a:pt x="2829" y="680"/>
                  </a:moveTo>
                  <a:cubicBezTo>
                    <a:pt x="2795" y="425"/>
                    <a:pt x="2727" y="179"/>
                    <a:pt x="2659" y="0"/>
                  </a:cubicBezTo>
                  <a:cubicBezTo>
                    <a:pt x="2447" y="145"/>
                    <a:pt x="2192" y="323"/>
                    <a:pt x="1979" y="535"/>
                  </a:cubicBezTo>
                  <a:cubicBezTo>
                    <a:pt x="1419" y="994"/>
                    <a:pt x="994" y="1529"/>
                    <a:pt x="705" y="2056"/>
                  </a:cubicBezTo>
                  <a:cubicBezTo>
                    <a:pt x="213" y="2906"/>
                    <a:pt x="0" y="3789"/>
                    <a:pt x="0" y="4749"/>
                  </a:cubicBezTo>
                  <a:cubicBezTo>
                    <a:pt x="2761" y="3755"/>
                    <a:pt x="3007" y="1912"/>
                    <a:pt x="2829" y="68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7" name="Google Shape;1747;p32"/>
            <p:cNvSpPr/>
            <p:nvPr/>
          </p:nvSpPr>
          <p:spPr>
            <a:xfrm>
              <a:off x="2530730" y="1725539"/>
              <a:ext cx="10712" cy="12175"/>
            </a:xfrm>
            <a:custGeom>
              <a:avLst/>
              <a:gdLst/>
              <a:ahLst/>
              <a:cxnLst/>
              <a:rect l="l" t="t" r="r" b="b"/>
              <a:pathLst>
                <a:path w="315" h="358" extrusionOk="0">
                  <a:moveTo>
                    <a:pt x="34" y="111"/>
                  </a:moveTo>
                  <a:cubicBezTo>
                    <a:pt x="0" y="145"/>
                    <a:pt x="0" y="179"/>
                    <a:pt x="0" y="247"/>
                  </a:cubicBezTo>
                  <a:cubicBezTo>
                    <a:pt x="68" y="357"/>
                    <a:pt x="213" y="357"/>
                    <a:pt x="247" y="281"/>
                  </a:cubicBezTo>
                  <a:cubicBezTo>
                    <a:pt x="281" y="247"/>
                    <a:pt x="315" y="179"/>
                    <a:pt x="281" y="145"/>
                  </a:cubicBezTo>
                  <a:cubicBezTo>
                    <a:pt x="247" y="1"/>
                    <a:pt x="102" y="35"/>
                    <a:pt x="34" y="1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8" name="Google Shape;1748;p32"/>
            <p:cNvSpPr/>
            <p:nvPr/>
          </p:nvSpPr>
          <p:spPr>
            <a:xfrm>
              <a:off x="2596874" y="1465551"/>
              <a:ext cx="9590" cy="11018"/>
            </a:xfrm>
            <a:custGeom>
              <a:avLst/>
              <a:gdLst/>
              <a:ahLst/>
              <a:cxnLst/>
              <a:rect l="l" t="t" r="r" b="b"/>
              <a:pathLst>
                <a:path w="282" h="324" extrusionOk="0">
                  <a:moveTo>
                    <a:pt x="35" y="68"/>
                  </a:moveTo>
                  <a:cubicBezTo>
                    <a:pt x="1" y="111"/>
                    <a:pt x="1" y="145"/>
                    <a:pt x="1" y="213"/>
                  </a:cubicBezTo>
                  <a:cubicBezTo>
                    <a:pt x="35" y="323"/>
                    <a:pt x="179" y="323"/>
                    <a:pt x="247" y="247"/>
                  </a:cubicBezTo>
                  <a:cubicBezTo>
                    <a:pt x="281" y="213"/>
                    <a:pt x="281" y="179"/>
                    <a:pt x="281" y="111"/>
                  </a:cubicBezTo>
                  <a:cubicBezTo>
                    <a:pt x="247" y="0"/>
                    <a:pt x="111" y="0"/>
                    <a:pt x="35" y="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9" name="Google Shape;1749;p32"/>
            <p:cNvSpPr/>
            <p:nvPr/>
          </p:nvSpPr>
          <p:spPr>
            <a:xfrm>
              <a:off x="2472951" y="1589475"/>
              <a:ext cx="6087" cy="8400"/>
            </a:xfrm>
            <a:custGeom>
              <a:avLst/>
              <a:gdLst/>
              <a:ahLst/>
              <a:cxnLst/>
              <a:rect l="l" t="t" r="r" b="b"/>
              <a:pathLst>
                <a:path w="179" h="247" extrusionOk="0">
                  <a:moveTo>
                    <a:pt x="1" y="77"/>
                  </a:moveTo>
                  <a:lnTo>
                    <a:pt x="1" y="145"/>
                  </a:lnTo>
                  <a:cubicBezTo>
                    <a:pt x="34" y="247"/>
                    <a:pt x="145" y="247"/>
                    <a:pt x="179" y="179"/>
                  </a:cubicBezTo>
                  <a:lnTo>
                    <a:pt x="179" y="111"/>
                  </a:lnTo>
                  <a:cubicBezTo>
                    <a:pt x="145" y="1"/>
                    <a:pt x="68" y="35"/>
                    <a:pt x="1" y="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0" name="Google Shape;1750;p32"/>
            <p:cNvSpPr/>
            <p:nvPr/>
          </p:nvSpPr>
          <p:spPr>
            <a:xfrm>
              <a:off x="2656966" y="1494424"/>
              <a:ext cx="7278" cy="8434"/>
            </a:xfrm>
            <a:custGeom>
              <a:avLst/>
              <a:gdLst/>
              <a:ahLst/>
              <a:cxnLst/>
              <a:rect l="l" t="t" r="r" b="b"/>
              <a:pathLst>
                <a:path w="214" h="248" extrusionOk="0">
                  <a:moveTo>
                    <a:pt x="43" y="69"/>
                  </a:moveTo>
                  <a:cubicBezTo>
                    <a:pt x="1" y="111"/>
                    <a:pt x="1" y="145"/>
                    <a:pt x="1" y="179"/>
                  </a:cubicBezTo>
                  <a:cubicBezTo>
                    <a:pt x="43" y="247"/>
                    <a:pt x="145" y="247"/>
                    <a:pt x="179" y="179"/>
                  </a:cubicBezTo>
                  <a:cubicBezTo>
                    <a:pt x="213" y="179"/>
                    <a:pt x="213" y="145"/>
                    <a:pt x="213" y="111"/>
                  </a:cubicBezTo>
                  <a:cubicBezTo>
                    <a:pt x="179" y="1"/>
                    <a:pt x="77" y="35"/>
                    <a:pt x="43" y="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1" name="Google Shape;1751;p32"/>
            <p:cNvSpPr/>
            <p:nvPr/>
          </p:nvSpPr>
          <p:spPr>
            <a:xfrm>
              <a:off x="2607859" y="1672691"/>
              <a:ext cx="7244" cy="7244"/>
            </a:xfrm>
            <a:custGeom>
              <a:avLst/>
              <a:gdLst/>
              <a:ahLst/>
              <a:cxnLst/>
              <a:rect l="l" t="t" r="r" b="b"/>
              <a:pathLst>
                <a:path w="213" h="213" extrusionOk="0">
                  <a:moveTo>
                    <a:pt x="35" y="34"/>
                  </a:moveTo>
                  <a:cubicBezTo>
                    <a:pt x="1" y="68"/>
                    <a:pt x="1" y="102"/>
                    <a:pt x="35" y="136"/>
                  </a:cubicBezTo>
                  <a:cubicBezTo>
                    <a:pt x="35" y="212"/>
                    <a:pt x="137" y="212"/>
                    <a:pt x="171" y="136"/>
                  </a:cubicBezTo>
                  <a:cubicBezTo>
                    <a:pt x="213" y="136"/>
                    <a:pt x="213" y="102"/>
                    <a:pt x="213" y="68"/>
                  </a:cubicBezTo>
                  <a:cubicBezTo>
                    <a:pt x="171" y="0"/>
                    <a:pt x="69" y="0"/>
                    <a:pt x="35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752" name="Google Shape;1752;p32"/>
          <p:cNvSpPr txBox="1">
            <a:spLocks noGrp="1"/>
          </p:cNvSpPr>
          <p:nvPr>
            <p:ph type="ctrTitle"/>
          </p:nvPr>
        </p:nvSpPr>
        <p:spPr>
          <a:xfrm>
            <a:off x="3348419" y="3134195"/>
            <a:ext cx="6193200" cy="1413200"/>
          </a:xfrm>
          <a:prstGeom prst="rect">
            <a:avLst/>
          </a:prstGeom>
        </p:spPr>
        <p:txBody>
          <a:bodyPr spcFirstLastPara="1" wrap="square" lIns="121886" tIns="121886" rIns="121886" bIns="121886" anchor="b" anchorCtr="0">
            <a:noAutofit/>
          </a:bodyPr>
          <a:lstStyle/>
          <a:p>
            <a:r>
              <a:rPr lang="en" sz="10700" dirty="0">
                <a:solidFill>
                  <a:schemeClr val="hlink"/>
                </a:solidFill>
              </a:rPr>
              <a:t> </a:t>
            </a:r>
            <a:endParaRPr sz="10700" dirty="0">
              <a:solidFill>
                <a:schemeClr val="hlink"/>
              </a:solidFill>
            </a:endParaRPr>
          </a:p>
        </p:txBody>
      </p:sp>
      <p:sp>
        <p:nvSpPr>
          <p:cNvPr id="1754" name="Rectangle 1753"/>
          <p:cNvSpPr/>
          <p:nvPr/>
        </p:nvSpPr>
        <p:spPr>
          <a:xfrm>
            <a:off x="2370945" y="2060570"/>
            <a:ext cx="7493491" cy="3785648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/>
            <a:r>
              <a:rPr lang="en-US" sz="6000" b="1" dirty="0">
                <a:solidFill>
                  <a:srgbClr val="581EF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6000" b="1" dirty="0">
                <a:solidFill>
                  <a:srgbClr val="581EFC"/>
                </a:solidFill>
                <a:latin typeface="Times New Roman" pitchFamily="18" charset="0"/>
                <a:cs typeface="Times New Roman" pitchFamily="18" charset="0"/>
              </a:rPr>
              <a:t>ƯỚNG</a:t>
            </a:r>
            <a:r>
              <a:rPr lang="en-US" sz="6000" b="1" dirty="0">
                <a:solidFill>
                  <a:srgbClr val="581EFC"/>
                </a:solidFill>
                <a:latin typeface="Times New Roman" pitchFamily="18" charset="0"/>
                <a:cs typeface="Times New Roman" pitchFamily="18" charset="0"/>
              </a:rPr>
              <a:t> DẪN HS</a:t>
            </a:r>
          </a:p>
          <a:p>
            <a:pPr algn="ctr"/>
            <a:r>
              <a:rPr lang="en-US" sz="6000" b="1" dirty="0">
                <a:solidFill>
                  <a:srgbClr val="581EFC"/>
                </a:solidFill>
                <a:latin typeface="Times New Roman" pitchFamily="18" charset="0"/>
                <a:cs typeface="Times New Roman" pitchFamily="18" charset="0"/>
              </a:rPr>
              <a:t>CÁC B</a:t>
            </a:r>
            <a:r>
              <a:rPr lang="vi-VN" sz="6000" b="1" dirty="0">
                <a:solidFill>
                  <a:srgbClr val="581EFC"/>
                </a:solidFill>
                <a:latin typeface="Times New Roman" pitchFamily="18" charset="0"/>
                <a:cs typeface="Times New Roman" pitchFamily="18" charset="0"/>
              </a:rPr>
              <a:t>ƯỚ</a:t>
            </a:r>
            <a:r>
              <a:rPr lang="en-US" sz="6000" b="1" dirty="0">
                <a:solidFill>
                  <a:srgbClr val="581EFC"/>
                </a:solidFill>
                <a:latin typeface="Times New Roman" pitchFamily="18" charset="0"/>
                <a:cs typeface="Times New Roman" pitchFamily="18" charset="0"/>
              </a:rPr>
              <a:t>C LÀM BÀI KIỂM TRA GIỮA HK1</a:t>
            </a:r>
            <a:endParaRPr lang="en-US" sz="4800" dirty="0">
              <a:solidFill>
                <a:srgbClr val="581EF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033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93746994"/>
              </p:ext>
            </p:extLst>
          </p:nvPr>
        </p:nvGraphicFramePr>
        <p:xfrm>
          <a:off x="767976" y="707369"/>
          <a:ext cx="10877179" cy="5807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76455" y="811784"/>
            <a:ext cx="10508218" cy="5632307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ý:</a:t>
            </a:r>
          </a:p>
          <a:p>
            <a:pPr marL="571500" indent="-571500" algn="just">
              <a:buFontTx/>
              <a:buChar char="-"/>
            </a:pP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Micro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Camera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Giám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giám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571500" indent="-571500" algn="just">
              <a:buFontTx/>
              <a:buChar char="-"/>
            </a:pP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indent="-571500" algn="just">
              <a:buFontTx/>
              <a:buChar char="-"/>
            </a:pP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Giám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nhở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Giám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HS,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395" name="Google Shape;157;p32"/>
          <p:cNvGrpSpPr/>
          <p:nvPr/>
        </p:nvGrpSpPr>
        <p:grpSpPr>
          <a:xfrm>
            <a:off x="10345047" y="65071"/>
            <a:ext cx="1733340" cy="1556955"/>
            <a:chOff x="-359498" y="-175039"/>
            <a:chExt cx="1300005" cy="1167716"/>
          </a:xfrm>
        </p:grpSpPr>
        <p:sp>
          <p:nvSpPr>
            <p:cNvPr id="396" name="Google Shape;158;p32"/>
            <p:cNvSpPr/>
            <p:nvPr/>
          </p:nvSpPr>
          <p:spPr>
            <a:xfrm>
              <a:off x="397679" y="921567"/>
              <a:ext cx="7244" cy="25166"/>
            </a:xfrm>
            <a:custGeom>
              <a:avLst/>
              <a:gdLst/>
              <a:ahLst/>
              <a:cxnLst/>
              <a:rect l="l" t="t" r="r" b="b"/>
              <a:pathLst>
                <a:path w="213" h="740" extrusionOk="0">
                  <a:moveTo>
                    <a:pt x="102" y="706"/>
                  </a:moveTo>
                  <a:cubicBezTo>
                    <a:pt x="68" y="740"/>
                    <a:pt x="0" y="706"/>
                    <a:pt x="0" y="672"/>
                  </a:cubicBezTo>
                  <a:cubicBezTo>
                    <a:pt x="0" y="561"/>
                    <a:pt x="34" y="425"/>
                    <a:pt x="34" y="315"/>
                  </a:cubicBezTo>
                  <a:cubicBezTo>
                    <a:pt x="68" y="213"/>
                    <a:pt x="68" y="102"/>
                    <a:pt x="144" y="34"/>
                  </a:cubicBezTo>
                  <a:lnTo>
                    <a:pt x="144" y="0"/>
                  </a:lnTo>
                  <a:lnTo>
                    <a:pt x="178" y="34"/>
                  </a:lnTo>
                  <a:cubicBezTo>
                    <a:pt x="212" y="136"/>
                    <a:pt x="178" y="247"/>
                    <a:pt x="178" y="349"/>
                  </a:cubicBezTo>
                  <a:cubicBezTo>
                    <a:pt x="144" y="459"/>
                    <a:pt x="144" y="561"/>
                    <a:pt x="102" y="672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7" name="Google Shape;159;p32"/>
            <p:cNvSpPr/>
            <p:nvPr/>
          </p:nvSpPr>
          <p:spPr>
            <a:xfrm>
              <a:off x="410942" y="931089"/>
              <a:ext cx="7278" cy="20541"/>
            </a:xfrm>
            <a:custGeom>
              <a:avLst/>
              <a:gdLst/>
              <a:ahLst/>
              <a:cxnLst/>
              <a:rect l="l" t="t" r="r" b="b"/>
              <a:pathLst>
                <a:path w="214" h="604" extrusionOk="0">
                  <a:moveTo>
                    <a:pt x="103" y="570"/>
                  </a:moveTo>
                  <a:cubicBezTo>
                    <a:pt x="69" y="604"/>
                    <a:pt x="1" y="570"/>
                    <a:pt x="1" y="536"/>
                  </a:cubicBezTo>
                  <a:cubicBezTo>
                    <a:pt x="1" y="426"/>
                    <a:pt x="1" y="358"/>
                    <a:pt x="35" y="247"/>
                  </a:cubicBezTo>
                  <a:cubicBezTo>
                    <a:pt x="35" y="179"/>
                    <a:pt x="69" y="111"/>
                    <a:pt x="103" y="35"/>
                  </a:cubicBezTo>
                  <a:lnTo>
                    <a:pt x="103" y="35"/>
                  </a:lnTo>
                  <a:cubicBezTo>
                    <a:pt x="137" y="1"/>
                    <a:pt x="179" y="35"/>
                    <a:pt x="179" y="35"/>
                  </a:cubicBezTo>
                  <a:cubicBezTo>
                    <a:pt x="213" y="145"/>
                    <a:pt x="179" y="213"/>
                    <a:pt x="179" y="281"/>
                  </a:cubicBezTo>
                  <a:cubicBezTo>
                    <a:pt x="137" y="358"/>
                    <a:pt x="137" y="460"/>
                    <a:pt x="103" y="536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8" name="Google Shape;160;p32"/>
            <p:cNvSpPr/>
            <p:nvPr/>
          </p:nvSpPr>
          <p:spPr>
            <a:xfrm>
              <a:off x="402576" y="887764"/>
              <a:ext cx="9556" cy="20541"/>
            </a:xfrm>
            <a:custGeom>
              <a:avLst/>
              <a:gdLst/>
              <a:ahLst/>
              <a:cxnLst/>
              <a:rect l="l" t="t" r="r" b="b"/>
              <a:pathLst>
                <a:path w="281" h="604" extrusionOk="0">
                  <a:moveTo>
                    <a:pt x="68" y="570"/>
                  </a:moveTo>
                  <a:cubicBezTo>
                    <a:pt x="34" y="604"/>
                    <a:pt x="0" y="570"/>
                    <a:pt x="0" y="536"/>
                  </a:cubicBezTo>
                  <a:cubicBezTo>
                    <a:pt x="0" y="425"/>
                    <a:pt x="34" y="323"/>
                    <a:pt x="34" y="213"/>
                  </a:cubicBezTo>
                  <a:cubicBezTo>
                    <a:pt x="68" y="179"/>
                    <a:pt x="68" y="69"/>
                    <a:pt x="136" y="35"/>
                  </a:cubicBezTo>
                  <a:cubicBezTo>
                    <a:pt x="136" y="35"/>
                    <a:pt x="136" y="1"/>
                    <a:pt x="170" y="1"/>
                  </a:cubicBezTo>
                  <a:cubicBezTo>
                    <a:pt x="170" y="1"/>
                    <a:pt x="213" y="1"/>
                    <a:pt x="213" y="35"/>
                  </a:cubicBezTo>
                  <a:cubicBezTo>
                    <a:pt x="281" y="111"/>
                    <a:pt x="213" y="179"/>
                    <a:pt x="170" y="281"/>
                  </a:cubicBezTo>
                  <a:cubicBezTo>
                    <a:pt x="136" y="357"/>
                    <a:pt x="136" y="459"/>
                    <a:pt x="102" y="57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9" name="Google Shape;161;p32"/>
            <p:cNvSpPr/>
            <p:nvPr/>
          </p:nvSpPr>
          <p:spPr>
            <a:xfrm>
              <a:off x="419342" y="896130"/>
              <a:ext cx="8400" cy="24315"/>
            </a:xfrm>
            <a:custGeom>
              <a:avLst/>
              <a:gdLst/>
              <a:ahLst/>
              <a:cxnLst/>
              <a:rect l="l" t="t" r="r" b="b"/>
              <a:pathLst>
                <a:path w="247" h="715" extrusionOk="0">
                  <a:moveTo>
                    <a:pt x="68" y="672"/>
                  </a:moveTo>
                  <a:cubicBezTo>
                    <a:pt x="34" y="714"/>
                    <a:pt x="0" y="672"/>
                    <a:pt x="0" y="638"/>
                  </a:cubicBezTo>
                  <a:cubicBezTo>
                    <a:pt x="0" y="536"/>
                    <a:pt x="0" y="426"/>
                    <a:pt x="34" y="324"/>
                  </a:cubicBezTo>
                  <a:cubicBezTo>
                    <a:pt x="34" y="213"/>
                    <a:pt x="68" y="111"/>
                    <a:pt x="145" y="35"/>
                  </a:cubicBezTo>
                  <a:lnTo>
                    <a:pt x="145" y="35"/>
                  </a:lnTo>
                  <a:cubicBezTo>
                    <a:pt x="179" y="1"/>
                    <a:pt x="246" y="35"/>
                    <a:pt x="246" y="111"/>
                  </a:cubicBezTo>
                  <a:cubicBezTo>
                    <a:pt x="246" y="179"/>
                    <a:pt x="213" y="290"/>
                    <a:pt x="179" y="358"/>
                  </a:cubicBezTo>
                  <a:cubicBezTo>
                    <a:pt x="145" y="460"/>
                    <a:pt x="102" y="536"/>
                    <a:pt x="68" y="638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0" name="Google Shape;162;p32"/>
            <p:cNvSpPr/>
            <p:nvPr/>
          </p:nvSpPr>
          <p:spPr>
            <a:xfrm>
              <a:off x="436073" y="899905"/>
              <a:ext cx="13331" cy="26322"/>
            </a:xfrm>
            <a:custGeom>
              <a:avLst/>
              <a:gdLst/>
              <a:ahLst/>
              <a:cxnLst/>
              <a:rect l="l" t="t" r="r" b="b"/>
              <a:pathLst>
                <a:path w="392" h="774" extrusionOk="0">
                  <a:moveTo>
                    <a:pt x="77" y="773"/>
                  </a:moveTo>
                  <a:cubicBezTo>
                    <a:pt x="35" y="773"/>
                    <a:pt x="1" y="773"/>
                    <a:pt x="1" y="739"/>
                  </a:cubicBezTo>
                  <a:cubicBezTo>
                    <a:pt x="35" y="603"/>
                    <a:pt x="77" y="493"/>
                    <a:pt x="111" y="349"/>
                  </a:cubicBezTo>
                  <a:cubicBezTo>
                    <a:pt x="145" y="281"/>
                    <a:pt x="179" y="136"/>
                    <a:pt x="247" y="68"/>
                  </a:cubicBezTo>
                  <a:lnTo>
                    <a:pt x="247" y="34"/>
                  </a:lnTo>
                  <a:cubicBezTo>
                    <a:pt x="324" y="0"/>
                    <a:pt x="392" y="68"/>
                    <a:pt x="392" y="136"/>
                  </a:cubicBezTo>
                  <a:lnTo>
                    <a:pt x="247" y="425"/>
                  </a:lnTo>
                  <a:cubicBezTo>
                    <a:pt x="213" y="527"/>
                    <a:pt x="145" y="637"/>
                    <a:pt x="111" y="739"/>
                  </a:cubicBezTo>
                  <a:cubicBezTo>
                    <a:pt x="111" y="773"/>
                    <a:pt x="77" y="773"/>
                    <a:pt x="77" y="77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1" name="Google Shape;163;p32"/>
            <p:cNvSpPr/>
            <p:nvPr/>
          </p:nvSpPr>
          <p:spPr>
            <a:xfrm>
              <a:off x="619238" y="881711"/>
              <a:ext cx="9556" cy="17072"/>
            </a:xfrm>
            <a:custGeom>
              <a:avLst/>
              <a:gdLst/>
              <a:ahLst/>
              <a:cxnLst/>
              <a:rect l="l" t="t" r="r" b="b"/>
              <a:pathLst>
                <a:path w="281" h="502" extrusionOk="0">
                  <a:moveTo>
                    <a:pt x="247" y="459"/>
                  </a:moveTo>
                  <a:cubicBezTo>
                    <a:pt x="213" y="501"/>
                    <a:pt x="136" y="501"/>
                    <a:pt x="103" y="425"/>
                  </a:cubicBezTo>
                  <a:cubicBezTo>
                    <a:pt x="103" y="357"/>
                    <a:pt x="69" y="289"/>
                    <a:pt x="35" y="213"/>
                  </a:cubicBezTo>
                  <a:cubicBezTo>
                    <a:pt x="35" y="145"/>
                    <a:pt x="1" y="111"/>
                    <a:pt x="35" y="34"/>
                  </a:cubicBezTo>
                  <a:lnTo>
                    <a:pt x="69" y="34"/>
                  </a:lnTo>
                  <a:cubicBezTo>
                    <a:pt x="69" y="0"/>
                    <a:pt x="103" y="0"/>
                    <a:pt x="103" y="0"/>
                  </a:cubicBezTo>
                  <a:cubicBezTo>
                    <a:pt x="170" y="34"/>
                    <a:pt x="213" y="111"/>
                    <a:pt x="213" y="179"/>
                  </a:cubicBezTo>
                  <a:cubicBezTo>
                    <a:pt x="247" y="247"/>
                    <a:pt x="247" y="323"/>
                    <a:pt x="247" y="391"/>
                  </a:cubicBezTo>
                  <a:cubicBezTo>
                    <a:pt x="281" y="425"/>
                    <a:pt x="247" y="459"/>
                    <a:pt x="247" y="459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2" name="Google Shape;164;p32"/>
            <p:cNvSpPr/>
            <p:nvPr/>
          </p:nvSpPr>
          <p:spPr>
            <a:xfrm>
              <a:off x="620394" y="927621"/>
              <a:ext cx="9556" cy="19112"/>
            </a:xfrm>
            <a:custGeom>
              <a:avLst/>
              <a:gdLst/>
              <a:ahLst/>
              <a:cxnLst/>
              <a:rect l="l" t="t" r="r" b="b"/>
              <a:pathLst>
                <a:path w="281" h="562" extrusionOk="0">
                  <a:moveTo>
                    <a:pt x="247" y="528"/>
                  </a:moveTo>
                  <a:cubicBezTo>
                    <a:pt x="247" y="562"/>
                    <a:pt x="213" y="562"/>
                    <a:pt x="213" y="528"/>
                  </a:cubicBezTo>
                  <a:cubicBezTo>
                    <a:pt x="136" y="383"/>
                    <a:pt x="35" y="247"/>
                    <a:pt x="1" y="69"/>
                  </a:cubicBezTo>
                  <a:cubicBezTo>
                    <a:pt x="1" y="69"/>
                    <a:pt x="1" y="35"/>
                    <a:pt x="35" y="35"/>
                  </a:cubicBezTo>
                  <a:cubicBezTo>
                    <a:pt x="35" y="1"/>
                    <a:pt x="69" y="1"/>
                    <a:pt x="102" y="35"/>
                  </a:cubicBezTo>
                  <a:cubicBezTo>
                    <a:pt x="213" y="171"/>
                    <a:pt x="213" y="349"/>
                    <a:pt x="281" y="494"/>
                  </a:cubicBezTo>
                  <a:cubicBezTo>
                    <a:pt x="281" y="528"/>
                    <a:pt x="281" y="528"/>
                    <a:pt x="247" y="528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3" name="Google Shape;165;p32"/>
            <p:cNvSpPr/>
            <p:nvPr/>
          </p:nvSpPr>
          <p:spPr>
            <a:xfrm>
              <a:off x="603356" y="932246"/>
              <a:ext cx="9862" cy="12175"/>
            </a:xfrm>
            <a:custGeom>
              <a:avLst/>
              <a:gdLst/>
              <a:ahLst/>
              <a:cxnLst/>
              <a:rect l="l" t="t" r="r" b="b"/>
              <a:pathLst>
                <a:path w="290" h="358" extrusionOk="0">
                  <a:moveTo>
                    <a:pt x="255" y="324"/>
                  </a:moveTo>
                  <a:cubicBezTo>
                    <a:pt x="213" y="358"/>
                    <a:pt x="179" y="358"/>
                    <a:pt x="179" y="324"/>
                  </a:cubicBezTo>
                  <a:cubicBezTo>
                    <a:pt x="111" y="290"/>
                    <a:pt x="43" y="179"/>
                    <a:pt x="43" y="77"/>
                  </a:cubicBezTo>
                  <a:cubicBezTo>
                    <a:pt x="0" y="35"/>
                    <a:pt x="43" y="35"/>
                    <a:pt x="43" y="1"/>
                  </a:cubicBezTo>
                  <a:lnTo>
                    <a:pt x="145" y="1"/>
                  </a:lnTo>
                  <a:cubicBezTo>
                    <a:pt x="213" y="77"/>
                    <a:pt x="255" y="179"/>
                    <a:pt x="289" y="290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4" name="Google Shape;166;p32"/>
            <p:cNvSpPr/>
            <p:nvPr/>
          </p:nvSpPr>
          <p:spPr>
            <a:xfrm>
              <a:off x="580537" y="899905"/>
              <a:ext cx="8400" cy="13331"/>
            </a:xfrm>
            <a:custGeom>
              <a:avLst/>
              <a:gdLst/>
              <a:ahLst/>
              <a:cxnLst/>
              <a:rect l="l" t="t" r="r" b="b"/>
              <a:pathLst>
                <a:path w="247" h="392" extrusionOk="0">
                  <a:moveTo>
                    <a:pt x="247" y="391"/>
                  </a:moveTo>
                  <a:lnTo>
                    <a:pt x="179" y="391"/>
                  </a:lnTo>
                  <a:cubicBezTo>
                    <a:pt x="111" y="315"/>
                    <a:pt x="0" y="213"/>
                    <a:pt x="0" y="68"/>
                  </a:cubicBezTo>
                  <a:cubicBezTo>
                    <a:pt x="0" y="68"/>
                    <a:pt x="0" y="34"/>
                    <a:pt x="34" y="34"/>
                  </a:cubicBezTo>
                  <a:cubicBezTo>
                    <a:pt x="34" y="0"/>
                    <a:pt x="77" y="0"/>
                    <a:pt x="77" y="34"/>
                  </a:cubicBezTo>
                  <a:cubicBezTo>
                    <a:pt x="179" y="68"/>
                    <a:pt x="213" y="213"/>
                    <a:pt x="247" y="315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5" name="Google Shape;167;p32"/>
            <p:cNvSpPr/>
            <p:nvPr/>
          </p:nvSpPr>
          <p:spPr>
            <a:xfrm>
              <a:off x="598731" y="890076"/>
              <a:ext cx="13331" cy="23159"/>
            </a:xfrm>
            <a:custGeom>
              <a:avLst/>
              <a:gdLst/>
              <a:ahLst/>
              <a:cxnLst/>
              <a:rect l="l" t="t" r="r" b="b"/>
              <a:pathLst>
                <a:path w="392" h="681" extrusionOk="0">
                  <a:moveTo>
                    <a:pt x="349" y="680"/>
                  </a:moveTo>
                  <a:cubicBezTo>
                    <a:pt x="315" y="680"/>
                    <a:pt x="281" y="680"/>
                    <a:pt x="281" y="638"/>
                  </a:cubicBezTo>
                  <a:cubicBezTo>
                    <a:pt x="136" y="502"/>
                    <a:pt x="0" y="255"/>
                    <a:pt x="34" y="43"/>
                  </a:cubicBezTo>
                  <a:cubicBezTo>
                    <a:pt x="34" y="43"/>
                    <a:pt x="68" y="43"/>
                    <a:pt x="68" y="1"/>
                  </a:cubicBezTo>
                  <a:cubicBezTo>
                    <a:pt x="102" y="1"/>
                    <a:pt x="179" y="1"/>
                    <a:pt x="179" y="43"/>
                  </a:cubicBezTo>
                  <a:cubicBezTo>
                    <a:pt x="247" y="111"/>
                    <a:pt x="247" y="213"/>
                    <a:pt x="247" y="289"/>
                  </a:cubicBezTo>
                  <a:cubicBezTo>
                    <a:pt x="281" y="391"/>
                    <a:pt x="315" y="502"/>
                    <a:pt x="349" y="570"/>
                  </a:cubicBezTo>
                  <a:cubicBezTo>
                    <a:pt x="391" y="604"/>
                    <a:pt x="349" y="638"/>
                    <a:pt x="349" y="680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6" name="Google Shape;168;p32"/>
            <p:cNvSpPr/>
            <p:nvPr/>
          </p:nvSpPr>
          <p:spPr>
            <a:xfrm>
              <a:off x="616653" y="238935"/>
              <a:ext cx="13297" cy="6087"/>
            </a:xfrm>
            <a:custGeom>
              <a:avLst/>
              <a:gdLst/>
              <a:ahLst/>
              <a:cxnLst/>
              <a:rect l="l" t="t" r="r" b="b"/>
              <a:pathLst>
                <a:path w="391" h="179" extrusionOk="0">
                  <a:moveTo>
                    <a:pt x="357" y="111"/>
                  </a:moveTo>
                  <a:cubicBezTo>
                    <a:pt x="323" y="145"/>
                    <a:pt x="289" y="145"/>
                    <a:pt x="212" y="145"/>
                  </a:cubicBezTo>
                  <a:cubicBezTo>
                    <a:pt x="179" y="145"/>
                    <a:pt x="111" y="179"/>
                    <a:pt x="34" y="179"/>
                  </a:cubicBezTo>
                  <a:cubicBezTo>
                    <a:pt x="0" y="179"/>
                    <a:pt x="0" y="111"/>
                    <a:pt x="0" y="111"/>
                  </a:cubicBezTo>
                  <a:lnTo>
                    <a:pt x="34" y="111"/>
                  </a:lnTo>
                  <a:cubicBezTo>
                    <a:pt x="77" y="77"/>
                    <a:pt x="145" y="34"/>
                    <a:pt x="212" y="34"/>
                  </a:cubicBezTo>
                  <a:cubicBezTo>
                    <a:pt x="246" y="0"/>
                    <a:pt x="323" y="0"/>
                    <a:pt x="357" y="34"/>
                  </a:cubicBezTo>
                  <a:cubicBezTo>
                    <a:pt x="391" y="34"/>
                    <a:pt x="391" y="77"/>
                    <a:pt x="357" y="11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7" name="Google Shape;169;p32"/>
            <p:cNvSpPr/>
            <p:nvPr/>
          </p:nvSpPr>
          <p:spPr>
            <a:xfrm>
              <a:off x="612028" y="231691"/>
              <a:ext cx="10712" cy="6121"/>
            </a:xfrm>
            <a:custGeom>
              <a:avLst/>
              <a:gdLst/>
              <a:ahLst/>
              <a:cxnLst/>
              <a:rect l="l" t="t" r="r" b="b"/>
              <a:pathLst>
                <a:path w="315" h="180" extrusionOk="0">
                  <a:moveTo>
                    <a:pt x="281" y="145"/>
                  </a:moveTo>
                  <a:cubicBezTo>
                    <a:pt x="247" y="179"/>
                    <a:pt x="213" y="179"/>
                    <a:pt x="170" y="179"/>
                  </a:cubicBezTo>
                  <a:lnTo>
                    <a:pt x="136" y="179"/>
                  </a:lnTo>
                  <a:lnTo>
                    <a:pt x="68" y="179"/>
                  </a:lnTo>
                  <a:cubicBezTo>
                    <a:pt x="34" y="179"/>
                    <a:pt x="0" y="145"/>
                    <a:pt x="34" y="111"/>
                  </a:cubicBezTo>
                  <a:lnTo>
                    <a:pt x="34" y="111"/>
                  </a:lnTo>
                  <a:cubicBezTo>
                    <a:pt x="68" y="111"/>
                    <a:pt x="68" y="77"/>
                    <a:pt x="68" y="77"/>
                  </a:cubicBezTo>
                  <a:lnTo>
                    <a:pt x="102" y="77"/>
                  </a:lnTo>
                  <a:cubicBezTo>
                    <a:pt x="102" y="35"/>
                    <a:pt x="136" y="35"/>
                    <a:pt x="136" y="35"/>
                  </a:cubicBezTo>
                  <a:cubicBezTo>
                    <a:pt x="213" y="35"/>
                    <a:pt x="247" y="1"/>
                    <a:pt x="281" y="35"/>
                  </a:cubicBezTo>
                  <a:cubicBezTo>
                    <a:pt x="315" y="35"/>
                    <a:pt x="315" y="111"/>
                    <a:pt x="281" y="11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8" name="Google Shape;170;p32"/>
            <p:cNvSpPr/>
            <p:nvPr/>
          </p:nvSpPr>
          <p:spPr>
            <a:xfrm>
              <a:off x="601044" y="193263"/>
              <a:ext cx="16800" cy="7278"/>
            </a:xfrm>
            <a:custGeom>
              <a:avLst/>
              <a:gdLst/>
              <a:ahLst/>
              <a:cxnLst/>
              <a:rect l="l" t="t" r="r" b="b"/>
              <a:pathLst>
                <a:path w="494" h="214" extrusionOk="0">
                  <a:moveTo>
                    <a:pt x="459" y="103"/>
                  </a:moveTo>
                  <a:cubicBezTo>
                    <a:pt x="391" y="145"/>
                    <a:pt x="357" y="145"/>
                    <a:pt x="281" y="179"/>
                  </a:cubicBezTo>
                  <a:lnTo>
                    <a:pt x="68" y="179"/>
                  </a:lnTo>
                  <a:cubicBezTo>
                    <a:pt x="0" y="213"/>
                    <a:pt x="0" y="103"/>
                    <a:pt x="34" y="69"/>
                  </a:cubicBezTo>
                  <a:lnTo>
                    <a:pt x="68" y="69"/>
                  </a:lnTo>
                  <a:cubicBezTo>
                    <a:pt x="145" y="69"/>
                    <a:pt x="179" y="35"/>
                    <a:pt x="247" y="35"/>
                  </a:cubicBezTo>
                  <a:cubicBezTo>
                    <a:pt x="323" y="35"/>
                    <a:pt x="391" y="1"/>
                    <a:pt x="425" y="35"/>
                  </a:cubicBezTo>
                  <a:cubicBezTo>
                    <a:pt x="459" y="35"/>
                    <a:pt x="493" y="69"/>
                    <a:pt x="459" y="10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9" name="Google Shape;171;p32"/>
            <p:cNvSpPr/>
            <p:nvPr/>
          </p:nvSpPr>
          <p:spPr>
            <a:xfrm>
              <a:off x="601044" y="184897"/>
              <a:ext cx="12175" cy="6087"/>
            </a:xfrm>
            <a:custGeom>
              <a:avLst/>
              <a:gdLst/>
              <a:ahLst/>
              <a:cxnLst/>
              <a:rect l="l" t="t" r="r" b="b"/>
              <a:pathLst>
                <a:path w="358" h="179" extrusionOk="0">
                  <a:moveTo>
                    <a:pt x="323" y="137"/>
                  </a:moveTo>
                  <a:cubicBezTo>
                    <a:pt x="281" y="137"/>
                    <a:pt x="247" y="179"/>
                    <a:pt x="213" y="179"/>
                  </a:cubicBezTo>
                  <a:lnTo>
                    <a:pt x="111" y="179"/>
                  </a:lnTo>
                  <a:cubicBezTo>
                    <a:pt x="34" y="179"/>
                    <a:pt x="0" y="103"/>
                    <a:pt x="34" y="69"/>
                  </a:cubicBezTo>
                  <a:lnTo>
                    <a:pt x="68" y="69"/>
                  </a:lnTo>
                  <a:cubicBezTo>
                    <a:pt x="111" y="35"/>
                    <a:pt x="145" y="35"/>
                    <a:pt x="179" y="1"/>
                  </a:cubicBezTo>
                  <a:lnTo>
                    <a:pt x="323" y="1"/>
                  </a:lnTo>
                  <a:cubicBezTo>
                    <a:pt x="357" y="35"/>
                    <a:pt x="357" y="69"/>
                    <a:pt x="357" y="10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0" name="Google Shape;172;p32"/>
            <p:cNvSpPr/>
            <p:nvPr/>
          </p:nvSpPr>
          <p:spPr>
            <a:xfrm>
              <a:off x="408357" y="-10102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323" y="103"/>
                  </a:moveTo>
                  <a:cubicBezTo>
                    <a:pt x="255" y="136"/>
                    <a:pt x="145" y="136"/>
                    <a:pt x="77" y="136"/>
                  </a:cubicBezTo>
                  <a:cubicBezTo>
                    <a:pt x="0" y="136"/>
                    <a:pt x="0" y="69"/>
                    <a:pt x="43" y="69"/>
                  </a:cubicBezTo>
                  <a:cubicBezTo>
                    <a:pt x="43" y="35"/>
                    <a:pt x="43" y="35"/>
                    <a:pt x="77" y="35"/>
                  </a:cubicBezTo>
                  <a:cubicBezTo>
                    <a:pt x="145" y="35"/>
                    <a:pt x="213" y="1"/>
                    <a:pt x="289" y="35"/>
                  </a:cubicBezTo>
                  <a:cubicBezTo>
                    <a:pt x="323" y="35"/>
                    <a:pt x="323" y="69"/>
                    <a:pt x="323" y="10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1" name="Google Shape;173;p32"/>
            <p:cNvSpPr/>
            <p:nvPr/>
          </p:nvSpPr>
          <p:spPr>
            <a:xfrm>
              <a:off x="439848" y="-11258"/>
              <a:ext cx="11869" cy="5815"/>
            </a:xfrm>
            <a:custGeom>
              <a:avLst/>
              <a:gdLst/>
              <a:ahLst/>
              <a:cxnLst/>
              <a:rect l="l" t="t" r="r" b="b"/>
              <a:pathLst>
                <a:path w="349" h="171" extrusionOk="0">
                  <a:moveTo>
                    <a:pt x="315" y="103"/>
                  </a:moveTo>
                  <a:cubicBezTo>
                    <a:pt x="315" y="137"/>
                    <a:pt x="281" y="137"/>
                    <a:pt x="247" y="137"/>
                  </a:cubicBezTo>
                  <a:cubicBezTo>
                    <a:pt x="213" y="137"/>
                    <a:pt x="136" y="170"/>
                    <a:pt x="102" y="170"/>
                  </a:cubicBezTo>
                  <a:cubicBezTo>
                    <a:pt x="34" y="170"/>
                    <a:pt x="0" y="103"/>
                    <a:pt x="68" y="69"/>
                  </a:cubicBezTo>
                  <a:lnTo>
                    <a:pt x="68" y="69"/>
                  </a:lnTo>
                  <a:cubicBezTo>
                    <a:pt x="102" y="35"/>
                    <a:pt x="179" y="35"/>
                    <a:pt x="213" y="1"/>
                  </a:cubicBezTo>
                  <a:cubicBezTo>
                    <a:pt x="247" y="1"/>
                    <a:pt x="315" y="1"/>
                    <a:pt x="349" y="35"/>
                  </a:cubicBezTo>
                  <a:lnTo>
                    <a:pt x="349" y="69"/>
                  </a:lnTo>
                  <a:cubicBezTo>
                    <a:pt x="349" y="103"/>
                    <a:pt x="349" y="103"/>
                    <a:pt x="315" y="10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2" name="Google Shape;174;p32"/>
            <p:cNvSpPr/>
            <p:nvPr/>
          </p:nvSpPr>
          <p:spPr>
            <a:xfrm>
              <a:off x="434917" y="-23399"/>
              <a:ext cx="13331" cy="6121"/>
            </a:xfrm>
            <a:custGeom>
              <a:avLst/>
              <a:gdLst/>
              <a:ahLst/>
              <a:cxnLst/>
              <a:rect l="l" t="t" r="r" b="b"/>
              <a:pathLst>
                <a:path w="392" h="180" extrusionOk="0">
                  <a:moveTo>
                    <a:pt x="358" y="145"/>
                  </a:moveTo>
                  <a:cubicBezTo>
                    <a:pt x="324" y="179"/>
                    <a:pt x="281" y="145"/>
                    <a:pt x="213" y="179"/>
                  </a:cubicBezTo>
                  <a:lnTo>
                    <a:pt x="69" y="179"/>
                  </a:lnTo>
                  <a:cubicBezTo>
                    <a:pt x="35" y="179"/>
                    <a:pt x="1" y="103"/>
                    <a:pt x="35" y="103"/>
                  </a:cubicBezTo>
                  <a:lnTo>
                    <a:pt x="35" y="69"/>
                  </a:lnTo>
                  <a:cubicBezTo>
                    <a:pt x="111" y="69"/>
                    <a:pt x="145" y="35"/>
                    <a:pt x="213" y="35"/>
                  </a:cubicBezTo>
                  <a:cubicBezTo>
                    <a:pt x="247" y="35"/>
                    <a:pt x="324" y="1"/>
                    <a:pt x="358" y="35"/>
                  </a:cubicBezTo>
                  <a:cubicBezTo>
                    <a:pt x="392" y="35"/>
                    <a:pt x="392" y="103"/>
                    <a:pt x="358" y="14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3" name="Google Shape;175;p32"/>
            <p:cNvSpPr/>
            <p:nvPr/>
          </p:nvSpPr>
          <p:spPr>
            <a:xfrm>
              <a:off x="392748" y="-46218"/>
              <a:ext cx="22853" cy="4659"/>
            </a:xfrm>
            <a:custGeom>
              <a:avLst/>
              <a:gdLst/>
              <a:ahLst/>
              <a:cxnLst/>
              <a:rect l="l" t="t" r="r" b="b"/>
              <a:pathLst>
                <a:path w="672" h="137" extrusionOk="0">
                  <a:moveTo>
                    <a:pt x="638" y="69"/>
                  </a:moveTo>
                  <a:lnTo>
                    <a:pt x="638" y="69"/>
                  </a:lnTo>
                  <a:cubicBezTo>
                    <a:pt x="425" y="137"/>
                    <a:pt x="289" y="137"/>
                    <a:pt x="77" y="137"/>
                  </a:cubicBezTo>
                  <a:cubicBezTo>
                    <a:pt x="35" y="137"/>
                    <a:pt x="1" y="103"/>
                    <a:pt x="35" y="69"/>
                  </a:cubicBezTo>
                  <a:lnTo>
                    <a:pt x="77" y="69"/>
                  </a:lnTo>
                  <a:cubicBezTo>
                    <a:pt x="247" y="1"/>
                    <a:pt x="425" y="1"/>
                    <a:pt x="604" y="1"/>
                  </a:cubicBezTo>
                  <a:cubicBezTo>
                    <a:pt x="638" y="1"/>
                    <a:pt x="672" y="35"/>
                    <a:pt x="638" y="69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4" name="Google Shape;176;p32"/>
            <p:cNvSpPr/>
            <p:nvPr/>
          </p:nvSpPr>
          <p:spPr>
            <a:xfrm>
              <a:off x="899460" y="583261"/>
              <a:ext cx="14487" cy="7278"/>
            </a:xfrm>
            <a:custGeom>
              <a:avLst/>
              <a:gdLst/>
              <a:ahLst/>
              <a:cxnLst/>
              <a:rect l="l" t="t" r="r" b="b"/>
              <a:pathLst>
                <a:path w="426" h="214" extrusionOk="0">
                  <a:moveTo>
                    <a:pt x="391" y="213"/>
                  </a:moveTo>
                  <a:lnTo>
                    <a:pt x="357" y="213"/>
                  </a:lnTo>
                  <a:cubicBezTo>
                    <a:pt x="289" y="213"/>
                    <a:pt x="255" y="179"/>
                    <a:pt x="179" y="179"/>
                  </a:cubicBezTo>
                  <a:cubicBezTo>
                    <a:pt x="145" y="179"/>
                    <a:pt x="77" y="145"/>
                    <a:pt x="43" y="103"/>
                  </a:cubicBezTo>
                  <a:cubicBezTo>
                    <a:pt x="1" y="69"/>
                    <a:pt x="1" y="35"/>
                    <a:pt x="43" y="35"/>
                  </a:cubicBezTo>
                  <a:lnTo>
                    <a:pt x="77" y="35"/>
                  </a:lnTo>
                  <a:cubicBezTo>
                    <a:pt x="111" y="1"/>
                    <a:pt x="179" y="35"/>
                    <a:pt x="213" y="69"/>
                  </a:cubicBezTo>
                  <a:cubicBezTo>
                    <a:pt x="289" y="69"/>
                    <a:pt x="323" y="103"/>
                    <a:pt x="391" y="145"/>
                  </a:cubicBezTo>
                  <a:cubicBezTo>
                    <a:pt x="425" y="145"/>
                    <a:pt x="425" y="179"/>
                    <a:pt x="391" y="21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5" name="Google Shape;177;p32"/>
            <p:cNvSpPr/>
            <p:nvPr/>
          </p:nvSpPr>
          <p:spPr>
            <a:xfrm>
              <a:off x="883850" y="563910"/>
              <a:ext cx="24315" cy="9862"/>
            </a:xfrm>
            <a:custGeom>
              <a:avLst/>
              <a:gdLst/>
              <a:ahLst/>
              <a:cxnLst/>
              <a:rect l="l" t="t" r="r" b="b"/>
              <a:pathLst>
                <a:path w="715" h="290" extrusionOk="0">
                  <a:moveTo>
                    <a:pt x="672" y="290"/>
                  </a:moveTo>
                  <a:lnTo>
                    <a:pt x="638" y="290"/>
                  </a:lnTo>
                  <a:cubicBezTo>
                    <a:pt x="536" y="290"/>
                    <a:pt x="426" y="247"/>
                    <a:pt x="324" y="247"/>
                  </a:cubicBezTo>
                  <a:cubicBezTo>
                    <a:pt x="247" y="213"/>
                    <a:pt x="111" y="213"/>
                    <a:pt x="35" y="179"/>
                  </a:cubicBezTo>
                  <a:cubicBezTo>
                    <a:pt x="1" y="145"/>
                    <a:pt x="1" y="77"/>
                    <a:pt x="35" y="35"/>
                  </a:cubicBezTo>
                  <a:lnTo>
                    <a:pt x="77" y="35"/>
                  </a:lnTo>
                  <a:cubicBezTo>
                    <a:pt x="179" y="1"/>
                    <a:pt x="290" y="77"/>
                    <a:pt x="358" y="77"/>
                  </a:cubicBezTo>
                  <a:cubicBezTo>
                    <a:pt x="460" y="111"/>
                    <a:pt x="570" y="145"/>
                    <a:pt x="638" y="179"/>
                  </a:cubicBezTo>
                  <a:cubicBezTo>
                    <a:pt x="672" y="179"/>
                    <a:pt x="714" y="247"/>
                    <a:pt x="672" y="29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6" name="Google Shape;178;p32"/>
            <p:cNvSpPr/>
            <p:nvPr/>
          </p:nvSpPr>
          <p:spPr>
            <a:xfrm>
              <a:off x="839368" y="546022"/>
              <a:ext cx="30097" cy="8400"/>
            </a:xfrm>
            <a:custGeom>
              <a:avLst/>
              <a:gdLst/>
              <a:ahLst/>
              <a:cxnLst/>
              <a:rect l="l" t="t" r="r" b="b"/>
              <a:pathLst>
                <a:path w="885" h="247" extrusionOk="0">
                  <a:moveTo>
                    <a:pt x="850" y="247"/>
                  </a:moveTo>
                  <a:lnTo>
                    <a:pt x="816" y="247"/>
                  </a:lnTo>
                  <a:cubicBezTo>
                    <a:pt x="570" y="213"/>
                    <a:pt x="281" y="213"/>
                    <a:pt x="35" y="136"/>
                  </a:cubicBezTo>
                  <a:cubicBezTo>
                    <a:pt x="1" y="136"/>
                    <a:pt x="1" y="68"/>
                    <a:pt x="35" y="68"/>
                  </a:cubicBezTo>
                  <a:lnTo>
                    <a:pt x="35" y="68"/>
                  </a:lnTo>
                  <a:cubicBezTo>
                    <a:pt x="323" y="0"/>
                    <a:pt x="570" y="34"/>
                    <a:pt x="850" y="136"/>
                  </a:cubicBezTo>
                  <a:cubicBezTo>
                    <a:pt x="884" y="136"/>
                    <a:pt x="884" y="213"/>
                    <a:pt x="850" y="24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7" name="Google Shape;179;p32"/>
            <p:cNvSpPr/>
            <p:nvPr/>
          </p:nvSpPr>
          <p:spPr>
            <a:xfrm>
              <a:off x="848890" y="574895"/>
              <a:ext cx="18262" cy="6121"/>
            </a:xfrm>
            <a:custGeom>
              <a:avLst/>
              <a:gdLst/>
              <a:ahLst/>
              <a:cxnLst/>
              <a:rect l="l" t="t" r="r" b="b"/>
              <a:pathLst>
                <a:path w="537" h="180" extrusionOk="0">
                  <a:moveTo>
                    <a:pt x="468" y="179"/>
                  </a:moveTo>
                  <a:lnTo>
                    <a:pt x="426" y="179"/>
                  </a:lnTo>
                  <a:lnTo>
                    <a:pt x="256" y="179"/>
                  </a:lnTo>
                  <a:lnTo>
                    <a:pt x="43" y="179"/>
                  </a:lnTo>
                  <a:cubicBezTo>
                    <a:pt x="1" y="137"/>
                    <a:pt x="1" y="103"/>
                    <a:pt x="43" y="69"/>
                  </a:cubicBezTo>
                  <a:lnTo>
                    <a:pt x="43" y="69"/>
                  </a:lnTo>
                  <a:cubicBezTo>
                    <a:pt x="179" y="1"/>
                    <a:pt x="358" y="1"/>
                    <a:pt x="502" y="103"/>
                  </a:cubicBezTo>
                  <a:cubicBezTo>
                    <a:pt x="536" y="103"/>
                    <a:pt x="502" y="137"/>
                    <a:pt x="468" y="179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8" name="Google Shape;180;p32"/>
            <p:cNvSpPr/>
            <p:nvPr/>
          </p:nvSpPr>
          <p:spPr>
            <a:xfrm>
              <a:off x="838212" y="557857"/>
              <a:ext cx="15643" cy="8706"/>
            </a:xfrm>
            <a:custGeom>
              <a:avLst/>
              <a:gdLst/>
              <a:ahLst/>
              <a:cxnLst/>
              <a:rect l="l" t="t" r="r" b="b"/>
              <a:pathLst>
                <a:path w="460" h="256" extrusionOk="0">
                  <a:moveTo>
                    <a:pt x="425" y="213"/>
                  </a:moveTo>
                  <a:cubicBezTo>
                    <a:pt x="425" y="255"/>
                    <a:pt x="391" y="255"/>
                    <a:pt x="391" y="213"/>
                  </a:cubicBezTo>
                  <a:cubicBezTo>
                    <a:pt x="315" y="213"/>
                    <a:pt x="281" y="213"/>
                    <a:pt x="247" y="179"/>
                  </a:cubicBezTo>
                  <a:cubicBezTo>
                    <a:pt x="179" y="179"/>
                    <a:pt x="145" y="213"/>
                    <a:pt x="103" y="179"/>
                  </a:cubicBezTo>
                  <a:cubicBezTo>
                    <a:pt x="35" y="179"/>
                    <a:pt x="1" y="111"/>
                    <a:pt x="35" y="43"/>
                  </a:cubicBezTo>
                  <a:lnTo>
                    <a:pt x="69" y="43"/>
                  </a:lnTo>
                  <a:cubicBezTo>
                    <a:pt x="103" y="0"/>
                    <a:pt x="179" y="0"/>
                    <a:pt x="281" y="43"/>
                  </a:cubicBezTo>
                  <a:cubicBezTo>
                    <a:pt x="357" y="43"/>
                    <a:pt x="391" y="77"/>
                    <a:pt x="459" y="145"/>
                  </a:cubicBezTo>
                  <a:cubicBezTo>
                    <a:pt x="459" y="179"/>
                    <a:pt x="459" y="213"/>
                    <a:pt x="425" y="21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9" name="Google Shape;181;p32"/>
            <p:cNvSpPr/>
            <p:nvPr/>
          </p:nvSpPr>
          <p:spPr>
            <a:xfrm>
              <a:off x="310994" y="165547"/>
              <a:ext cx="362316" cy="119332"/>
            </a:xfrm>
            <a:custGeom>
              <a:avLst/>
              <a:gdLst/>
              <a:ahLst/>
              <a:cxnLst/>
              <a:rect l="l" t="t" r="r" b="b"/>
              <a:pathLst>
                <a:path w="10654" h="3509" extrusionOk="0">
                  <a:moveTo>
                    <a:pt x="9914" y="2447"/>
                  </a:moveTo>
                  <a:cubicBezTo>
                    <a:pt x="9659" y="2617"/>
                    <a:pt x="9311" y="2761"/>
                    <a:pt x="8954" y="2872"/>
                  </a:cubicBezTo>
                  <a:cubicBezTo>
                    <a:pt x="8886" y="2906"/>
                    <a:pt x="8810" y="2906"/>
                    <a:pt x="8742" y="2906"/>
                  </a:cubicBezTo>
                  <a:cubicBezTo>
                    <a:pt x="6227" y="3509"/>
                    <a:pt x="1878" y="2404"/>
                    <a:pt x="425" y="1980"/>
                  </a:cubicBezTo>
                  <a:cubicBezTo>
                    <a:pt x="247" y="1946"/>
                    <a:pt x="145" y="1912"/>
                    <a:pt x="35" y="1878"/>
                  </a:cubicBezTo>
                  <a:cubicBezTo>
                    <a:pt x="35" y="1878"/>
                    <a:pt x="1" y="1878"/>
                    <a:pt x="1" y="1844"/>
                  </a:cubicBezTo>
                  <a:cubicBezTo>
                    <a:pt x="35" y="1878"/>
                    <a:pt x="145" y="1878"/>
                    <a:pt x="213" y="1878"/>
                  </a:cubicBezTo>
                  <a:lnTo>
                    <a:pt x="213" y="1878"/>
                  </a:lnTo>
                  <a:cubicBezTo>
                    <a:pt x="1487" y="1878"/>
                    <a:pt x="5454" y="459"/>
                    <a:pt x="8105" y="145"/>
                  </a:cubicBezTo>
                  <a:cubicBezTo>
                    <a:pt x="8173" y="111"/>
                    <a:pt x="8283" y="111"/>
                    <a:pt x="8351" y="111"/>
                  </a:cubicBezTo>
                  <a:cubicBezTo>
                    <a:pt x="9625" y="0"/>
                    <a:pt x="10551" y="145"/>
                    <a:pt x="10653" y="960"/>
                  </a:cubicBezTo>
                  <a:lnTo>
                    <a:pt x="10653" y="994"/>
                  </a:lnTo>
                  <a:lnTo>
                    <a:pt x="10653" y="1207"/>
                  </a:lnTo>
                  <a:cubicBezTo>
                    <a:pt x="10653" y="1275"/>
                    <a:pt x="10619" y="1343"/>
                    <a:pt x="10619" y="1419"/>
                  </a:cubicBezTo>
                  <a:cubicBezTo>
                    <a:pt x="10509" y="1844"/>
                    <a:pt x="10262" y="2192"/>
                    <a:pt x="9914" y="2447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0" name="Google Shape;182;p32"/>
            <p:cNvSpPr/>
            <p:nvPr/>
          </p:nvSpPr>
          <p:spPr>
            <a:xfrm>
              <a:off x="318203" y="113821"/>
              <a:ext cx="355106" cy="139567"/>
            </a:xfrm>
            <a:custGeom>
              <a:avLst/>
              <a:gdLst/>
              <a:ahLst/>
              <a:cxnLst/>
              <a:rect l="l" t="t" r="r" b="b"/>
              <a:pathLst>
                <a:path w="10442" h="4104" extrusionOk="0">
                  <a:moveTo>
                    <a:pt x="10441" y="2515"/>
                  </a:moveTo>
                  <a:cubicBezTo>
                    <a:pt x="7154" y="4104"/>
                    <a:pt x="145" y="3399"/>
                    <a:pt x="1" y="3399"/>
                  </a:cubicBezTo>
                  <a:cubicBezTo>
                    <a:pt x="1980" y="3399"/>
                    <a:pt x="10297" y="1"/>
                    <a:pt x="10441" y="251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1" name="Google Shape;183;p32"/>
            <p:cNvSpPr/>
            <p:nvPr/>
          </p:nvSpPr>
          <p:spPr>
            <a:xfrm>
              <a:off x="560031" y="258285"/>
              <a:ext cx="14453" cy="7244"/>
            </a:xfrm>
            <a:custGeom>
              <a:avLst/>
              <a:gdLst/>
              <a:ahLst/>
              <a:cxnLst/>
              <a:rect l="l" t="t" r="r" b="b"/>
              <a:pathLst>
                <a:path w="425" h="213" extrusionOk="0">
                  <a:moveTo>
                    <a:pt x="391" y="145"/>
                  </a:moveTo>
                  <a:cubicBezTo>
                    <a:pt x="357" y="179"/>
                    <a:pt x="289" y="179"/>
                    <a:pt x="255" y="179"/>
                  </a:cubicBezTo>
                  <a:lnTo>
                    <a:pt x="77" y="179"/>
                  </a:lnTo>
                  <a:cubicBezTo>
                    <a:pt x="0" y="213"/>
                    <a:pt x="0" y="145"/>
                    <a:pt x="43" y="102"/>
                  </a:cubicBezTo>
                  <a:lnTo>
                    <a:pt x="43" y="102"/>
                  </a:lnTo>
                  <a:cubicBezTo>
                    <a:pt x="145" y="68"/>
                    <a:pt x="289" y="0"/>
                    <a:pt x="391" y="68"/>
                  </a:cubicBezTo>
                  <a:cubicBezTo>
                    <a:pt x="425" y="68"/>
                    <a:pt x="425" y="102"/>
                    <a:pt x="391" y="14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2" name="Google Shape;184;p32"/>
            <p:cNvSpPr/>
            <p:nvPr/>
          </p:nvSpPr>
          <p:spPr>
            <a:xfrm>
              <a:off x="558874" y="249885"/>
              <a:ext cx="17072" cy="7278"/>
            </a:xfrm>
            <a:custGeom>
              <a:avLst/>
              <a:gdLst/>
              <a:ahLst/>
              <a:cxnLst/>
              <a:rect l="l" t="t" r="r" b="b"/>
              <a:pathLst>
                <a:path w="502" h="214" extrusionOk="0">
                  <a:moveTo>
                    <a:pt x="425" y="137"/>
                  </a:moveTo>
                  <a:cubicBezTo>
                    <a:pt x="391" y="137"/>
                    <a:pt x="323" y="179"/>
                    <a:pt x="289" y="179"/>
                  </a:cubicBezTo>
                  <a:cubicBezTo>
                    <a:pt x="213" y="179"/>
                    <a:pt x="145" y="179"/>
                    <a:pt x="77" y="213"/>
                  </a:cubicBezTo>
                  <a:cubicBezTo>
                    <a:pt x="34" y="213"/>
                    <a:pt x="0" y="137"/>
                    <a:pt x="34" y="137"/>
                  </a:cubicBezTo>
                  <a:lnTo>
                    <a:pt x="34" y="103"/>
                  </a:lnTo>
                  <a:cubicBezTo>
                    <a:pt x="111" y="103"/>
                    <a:pt x="179" y="69"/>
                    <a:pt x="247" y="35"/>
                  </a:cubicBezTo>
                  <a:cubicBezTo>
                    <a:pt x="323" y="1"/>
                    <a:pt x="391" y="1"/>
                    <a:pt x="425" y="35"/>
                  </a:cubicBezTo>
                  <a:cubicBezTo>
                    <a:pt x="459" y="35"/>
                    <a:pt x="501" y="69"/>
                    <a:pt x="459" y="10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3" name="Google Shape;185;p32"/>
            <p:cNvSpPr/>
            <p:nvPr/>
          </p:nvSpPr>
          <p:spPr>
            <a:xfrm>
              <a:off x="522759" y="249885"/>
              <a:ext cx="11018" cy="6121"/>
            </a:xfrm>
            <a:custGeom>
              <a:avLst/>
              <a:gdLst/>
              <a:ahLst/>
              <a:cxnLst/>
              <a:rect l="l" t="t" r="r" b="b"/>
              <a:pathLst>
                <a:path w="324" h="180" extrusionOk="0">
                  <a:moveTo>
                    <a:pt x="289" y="103"/>
                  </a:moveTo>
                  <a:cubicBezTo>
                    <a:pt x="247" y="103"/>
                    <a:pt x="213" y="137"/>
                    <a:pt x="213" y="137"/>
                  </a:cubicBezTo>
                  <a:lnTo>
                    <a:pt x="111" y="137"/>
                  </a:lnTo>
                  <a:cubicBezTo>
                    <a:pt x="34" y="179"/>
                    <a:pt x="0" y="69"/>
                    <a:pt x="34" y="35"/>
                  </a:cubicBezTo>
                  <a:lnTo>
                    <a:pt x="77" y="35"/>
                  </a:lnTo>
                  <a:lnTo>
                    <a:pt x="179" y="35"/>
                  </a:lnTo>
                  <a:cubicBezTo>
                    <a:pt x="213" y="35"/>
                    <a:pt x="247" y="1"/>
                    <a:pt x="289" y="35"/>
                  </a:cubicBezTo>
                  <a:cubicBezTo>
                    <a:pt x="289" y="35"/>
                    <a:pt x="323" y="69"/>
                    <a:pt x="289" y="69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4" name="Google Shape;186;p32"/>
            <p:cNvSpPr/>
            <p:nvPr/>
          </p:nvSpPr>
          <p:spPr>
            <a:xfrm>
              <a:off x="487799" y="213803"/>
              <a:ext cx="19384" cy="8400"/>
            </a:xfrm>
            <a:custGeom>
              <a:avLst/>
              <a:gdLst/>
              <a:ahLst/>
              <a:cxnLst/>
              <a:rect l="l" t="t" r="r" b="b"/>
              <a:pathLst>
                <a:path w="570" h="247" extrusionOk="0">
                  <a:moveTo>
                    <a:pt x="502" y="178"/>
                  </a:moveTo>
                  <a:cubicBezTo>
                    <a:pt x="468" y="212"/>
                    <a:pt x="391" y="212"/>
                    <a:pt x="323" y="212"/>
                  </a:cubicBezTo>
                  <a:cubicBezTo>
                    <a:pt x="255" y="246"/>
                    <a:pt x="145" y="246"/>
                    <a:pt x="77" y="246"/>
                  </a:cubicBezTo>
                  <a:cubicBezTo>
                    <a:pt x="0" y="246"/>
                    <a:pt x="0" y="178"/>
                    <a:pt x="43" y="136"/>
                  </a:cubicBezTo>
                  <a:lnTo>
                    <a:pt x="43" y="136"/>
                  </a:lnTo>
                  <a:cubicBezTo>
                    <a:pt x="111" y="102"/>
                    <a:pt x="213" y="68"/>
                    <a:pt x="289" y="68"/>
                  </a:cubicBezTo>
                  <a:cubicBezTo>
                    <a:pt x="391" y="34"/>
                    <a:pt x="468" y="0"/>
                    <a:pt x="536" y="34"/>
                  </a:cubicBezTo>
                  <a:cubicBezTo>
                    <a:pt x="570" y="68"/>
                    <a:pt x="570" y="102"/>
                    <a:pt x="570" y="102"/>
                  </a:cubicBezTo>
                  <a:cubicBezTo>
                    <a:pt x="536" y="136"/>
                    <a:pt x="536" y="136"/>
                    <a:pt x="502" y="17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5" name="Google Shape;187;p32"/>
            <p:cNvSpPr/>
            <p:nvPr/>
          </p:nvSpPr>
          <p:spPr>
            <a:xfrm>
              <a:off x="486643" y="208872"/>
              <a:ext cx="19384" cy="7278"/>
            </a:xfrm>
            <a:custGeom>
              <a:avLst/>
              <a:gdLst/>
              <a:ahLst/>
              <a:cxnLst/>
              <a:rect l="l" t="t" r="r" b="b"/>
              <a:pathLst>
                <a:path w="570" h="214" extrusionOk="0">
                  <a:moveTo>
                    <a:pt x="502" y="111"/>
                  </a:moveTo>
                  <a:cubicBezTo>
                    <a:pt x="459" y="145"/>
                    <a:pt x="391" y="179"/>
                    <a:pt x="323" y="179"/>
                  </a:cubicBezTo>
                  <a:cubicBezTo>
                    <a:pt x="213" y="213"/>
                    <a:pt x="145" y="213"/>
                    <a:pt x="34" y="213"/>
                  </a:cubicBezTo>
                  <a:cubicBezTo>
                    <a:pt x="0" y="179"/>
                    <a:pt x="0" y="145"/>
                    <a:pt x="0" y="145"/>
                  </a:cubicBezTo>
                  <a:lnTo>
                    <a:pt x="34" y="145"/>
                  </a:lnTo>
                  <a:cubicBezTo>
                    <a:pt x="111" y="111"/>
                    <a:pt x="179" y="69"/>
                    <a:pt x="247" y="35"/>
                  </a:cubicBezTo>
                  <a:cubicBezTo>
                    <a:pt x="357" y="35"/>
                    <a:pt x="425" y="1"/>
                    <a:pt x="536" y="1"/>
                  </a:cubicBezTo>
                  <a:cubicBezTo>
                    <a:pt x="536" y="1"/>
                    <a:pt x="570" y="69"/>
                    <a:pt x="536" y="69"/>
                  </a:cubicBezTo>
                  <a:cubicBezTo>
                    <a:pt x="536" y="111"/>
                    <a:pt x="536" y="111"/>
                    <a:pt x="502" y="11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6" name="Google Shape;188;p32"/>
            <p:cNvSpPr/>
            <p:nvPr/>
          </p:nvSpPr>
          <p:spPr>
            <a:xfrm>
              <a:off x="487799" y="253354"/>
              <a:ext cx="15916" cy="6121"/>
            </a:xfrm>
            <a:custGeom>
              <a:avLst/>
              <a:gdLst/>
              <a:ahLst/>
              <a:cxnLst/>
              <a:rect l="l" t="t" r="r" b="b"/>
              <a:pathLst>
                <a:path w="468" h="180" extrusionOk="0">
                  <a:moveTo>
                    <a:pt x="425" y="145"/>
                  </a:moveTo>
                  <a:lnTo>
                    <a:pt x="391" y="145"/>
                  </a:lnTo>
                  <a:cubicBezTo>
                    <a:pt x="391" y="179"/>
                    <a:pt x="357" y="179"/>
                    <a:pt x="323" y="179"/>
                  </a:cubicBezTo>
                  <a:cubicBezTo>
                    <a:pt x="289" y="179"/>
                    <a:pt x="255" y="179"/>
                    <a:pt x="213" y="145"/>
                  </a:cubicBezTo>
                  <a:cubicBezTo>
                    <a:pt x="179" y="145"/>
                    <a:pt x="111" y="145"/>
                    <a:pt x="43" y="111"/>
                  </a:cubicBezTo>
                  <a:cubicBezTo>
                    <a:pt x="0" y="111"/>
                    <a:pt x="0" y="35"/>
                    <a:pt x="43" y="1"/>
                  </a:cubicBezTo>
                  <a:lnTo>
                    <a:pt x="77" y="1"/>
                  </a:lnTo>
                  <a:cubicBezTo>
                    <a:pt x="145" y="1"/>
                    <a:pt x="179" y="1"/>
                    <a:pt x="255" y="35"/>
                  </a:cubicBezTo>
                  <a:cubicBezTo>
                    <a:pt x="323" y="35"/>
                    <a:pt x="391" y="35"/>
                    <a:pt x="425" y="77"/>
                  </a:cubicBezTo>
                  <a:cubicBezTo>
                    <a:pt x="468" y="111"/>
                    <a:pt x="425" y="145"/>
                    <a:pt x="425" y="14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7" name="Google Shape;189;p32"/>
            <p:cNvSpPr/>
            <p:nvPr/>
          </p:nvSpPr>
          <p:spPr>
            <a:xfrm>
              <a:off x="468721" y="248729"/>
              <a:ext cx="6121" cy="3503"/>
            </a:xfrm>
            <a:custGeom>
              <a:avLst/>
              <a:gdLst/>
              <a:ahLst/>
              <a:cxnLst/>
              <a:rect l="l" t="t" r="r" b="b"/>
              <a:pathLst>
                <a:path w="180" h="103" extrusionOk="0">
                  <a:moveTo>
                    <a:pt x="137" y="69"/>
                  </a:moveTo>
                  <a:cubicBezTo>
                    <a:pt x="103" y="103"/>
                    <a:pt x="69" y="69"/>
                    <a:pt x="35" y="69"/>
                  </a:cubicBezTo>
                  <a:cubicBezTo>
                    <a:pt x="1" y="69"/>
                    <a:pt x="1" y="35"/>
                    <a:pt x="1" y="1"/>
                  </a:cubicBezTo>
                  <a:lnTo>
                    <a:pt x="35" y="1"/>
                  </a:lnTo>
                  <a:lnTo>
                    <a:pt x="137" y="1"/>
                  </a:lnTo>
                  <a:cubicBezTo>
                    <a:pt x="179" y="35"/>
                    <a:pt x="179" y="35"/>
                    <a:pt x="137" y="69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8" name="Google Shape;190;p32"/>
            <p:cNvSpPr/>
            <p:nvPr/>
          </p:nvSpPr>
          <p:spPr>
            <a:xfrm>
              <a:off x="65426" y="119909"/>
              <a:ext cx="181770" cy="336878"/>
            </a:xfrm>
            <a:custGeom>
              <a:avLst/>
              <a:gdLst/>
              <a:ahLst/>
              <a:cxnLst/>
              <a:rect l="l" t="t" r="r" b="b"/>
              <a:pathLst>
                <a:path w="5345" h="9906" extrusionOk="0">
                  <a:moveTo>
                    <a:pt x="3501" y="9311"/>
                  </a:moveTo>
                  <a:cubicBezTo>
                    <a:pt x="3076" y="9625"/>
                    <a:pt x="2617" y="9803"/>
                    <a:pt x="2091" y="9871"/>
                  </a:cubicBezTo>
                  <a:cubicBezTo>
                    <a:pt x="1980" y="9905"/>
                    <a:pt x="1844" y="9905"/>
                    <a:pt x="1734" y="9905"/>
                  </a:cubicBezTo>
                  <a:cubicBezTo>
                    <a:pt x="1632" y="9905"/>
                    <a:pt x="1555" y="9905"/>
                    <a:pt x="1454" y="9871"/>
                  </a:cubicBezTo>
                  <a:lnTo>
                    <a:pt x="1377" y="9871"/>
                  </a:lnTo>
                  <a:cubicBezTo>
                    <a:pt x="1029" y="9803"/>
                    <a:pt x="672" y="9659"/>
                    <a:pt x="426" y="9413"/>
                  </a:cubicBezTo>
                  <a:cubicBezTo>
                    <a:pt x="1" y="8954"/>
                    <a:pt x="179" y="8283"/>
                    <a:pt x="460" y="7824"/>
                  </a:cubicBezTo>
                  <a:cubicBezTo>
                    <a:pt x="570" y="7646"/>
                    <a:pt x="672" y="7501"/>
                    <a:pt x="782" y="7357"/>
                  </a:cubicBezTo>
                  <a:cubicBezTo>
                    <a:pt x="816" y="7323"/>
                    <a:pt x="850" y="7255"/>
                    <a:pt x="884" y="7221"/>
                  </a:cubicBezTo>
                  <a:cubicBezTo>
                    <a:pt x="1063" y="6932"/>
                    <a:pt x="1275" y="6686"/>
                    <a:pt x="1488" y="6439"/>
                  </a:cubicBezTo>
                  <a:cubicBezTo>
                    <a:pt x="1522" y="6405"/>
                    <a:pt x="1522" y="6405"/>
                    <a:pt x="1555" y="6371"/>
                  </a:cubicBezTo>
                  <a:cubicBezTo>
                    <a:pt x="1589" y="6295"/>
                    <a:pt x="1632" y="6261"/>
                    <a:pt x="1666" y="6227"/>
                  </a:cubicBezTo>
                  <a:cubicBezTo>
                    <a:pt x="2057" y="5700"/>
                    <a:pt x="2481" y="5199"/>
                    <a:pt x="2830" y="4638"/>
                  </a:cubicBezTo>
                  <a:cubicBezTo>
                    <a:pt x="3365" y="3789"/>
                    <a:pt x="3824" y="2897"/>
                    <a:pt x="4070" y="1946"/>
                  </a:cubicBezTo>
                  <a:cubicBezTo>
                    <a:pt x="4214" y="1410"/>
                    <a:pt x="4282" y="884"/>
                    <a:pt x="4282" y="349"/>
                  </a:cubicBezTo>
                  <a:lnTo>
                    <a:pt x="4282" y="349"/>
                  </a:lnTo>
                  <a:lnTo>
                    <a:pt x="4282" y="179"/>
                  </a:lnTo>
                  <a:cubicBezTo>
                    <a:pt x="4282" y="102"/>
                    <a:pt x="4282" y="68"/>
                    <a:pt x="4248" y="0"/>
                  </a:cubicBezTo>
                  <a:cubicBezTo>
                    <a:pt x="4563" y="850"/>
                    <a:pt x="4818" y="1767"/>
                    <a:pt x="4987" y="2651"/>
                  </a:cubicBezTo>
                  <a:cubicBezTo>
                    <a:pt x="5166" y="3466"/>
                    <a:pt x="5310" y="4350"/>
                    <a:pt x="5310" y="5199"/>
                  </a:cubicBezTo>
                  <a:cubicBezTo>
                    <a:pt x="5344" y="5276"/>
                    <a:pt x="5344" y="5344"/>
                    <a:pt x="5344" y="5377"/>
                  </a:cubicBezTo>
                  <a:cubicBezTo>
                    <a:pt x="5310" y="5802"/>
                    <a:pt x="5276" y="6227"/>
                    <a:pt x="5200" y="6652"/>
                  </a:cubicBezTo>
                  <a:cubicBezTo>
                    <a:pt x="4987" y="7680"/>
                    <a:pt x="4393" y="8707"/>
                    <a:pt x="3501" y="931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9" name="Google Shape;191;p32"/>
            <p:cNvSpPr/>
            <p:nvPr/>
          </p:nvSpPr>
          <p:spPr>
            <a:xfrm>
              <a:off x="65426" y="131743"/>
              <a:ext cx="156639" cy="323887"/>
            </a:xfrm>
            <a:custGeom>
              <a:avLst/>
              <a:gdLst/>
              <a:ahLst/>
              <a:cxnLst/>
              <a:rect l="l" t="t" r="r" b="b"/>
              <a:pathLst>
                <a:path w="4606" h="9524" extrusionOk="0">
                  <a:moveTo>
                    <a:pt x="1454" y="9523"/>
                  </a:moveTo>
                  <a:cubicBezTo>
                    <a:pt x="1063" y="9489"/>
                    <a:pt x="706" y="9311"/>
                    <a:pt x="426" y="9065"/>
                  </a:cubicBezTo>
                  <a:cubicBezTo>
                    <a:pt x="1" y="8606"/>
                    <a:pt x="179" y="7935"/>
                    <a:pt x="460" y="7476"/>
                  </a:cubicBezTo>
                  <a:cubicBezTo>
                    <a:pt x="740" y="6975"/>
                    <a:pt x="1131" y="6550"/>
                    <a:pt x="1488" y="6091"/>
                  </a:cubicBezTo>
                  <a:cubicBezTo>
                    <a:pt x="1946" y="5522"/>
                    <a:pt x="2439" y="4928"/>
                    <a:pt x="2830" y="4290"/>
                  </a:cubicBezTo>
                  <a:cubicBezTo>
                    <a:pt x="3645" y="3016"/>
                    <a:pt x="4282" y="1564"/>
                    <a:pt x="4282" y="1"/>
                  </a:cubicBezTo>
                  <a:cubicBezTo>
                    <a:pt x="4282" y="213"/>
                    <a:pt x="4605" y="6839"/>
                    <a:pt x="1454" y="952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0" name="Google Shape;192;p32"/>
            <p:cNvSpPr/>
            <p:nvPr/>
          </p:nvSpPr>
          <p:spPr>
            <a:xfrm>
              <a:off x="84810" y="408802"/>
              <a:ext cx="7244" cy="16766"/>
            </a:xfrm>
            <a:custGeom>
              <a:avLst/>
              <a:gdLst/>
              <a:ahLst/>
              <a:cxnLst/>
              <a:rect l="l" t="t" r="r" b="b"/>
              <a:pathLst>
                <a:path w="213" h="493" extrusionOk="0">
                  <a:moveTo>
                    <a:pt x="34" y="493"/>
                  </a:moveTo>
                  <a:cubicBezTo>
                    <a:pt x="0" y="493"/>
                    <a:pt x="0" y="459"/>
                    <a:pt x="0" y="459"/>
                  </a:cubicBezTo>
                  <a:cubicBezTo>
                    <a:pt x="34" y="314"/>
                    <a:pt x="68" y="102"/>
                    <a:pt x="170" y="34"/>
                  </a:cubicBezTo>
                  <a:lnTo>
                    <a:pt x="170" y="34"/>
                  </a:lnTo>
                  <a:cubicBezTo>
                    <a:pt x="212" y="0"/>
                    <a:pt x="212" y="34"/>
                    <a:pt x="212" y="34"/>
                  </a:cubicBezTo>
                  <a:cubicBezTo>
                    <a:pt x="212" y="136"/>
                    <a:pt x="170" y="178"/>
                    <a:pt x="136" y="246"/>
                  </a:cubicBezTo>
                  <a:cubicBezTo>
                    <a:pt x="102" y="314"/>
                    <a:pt x="68" y="391"/>
                    <a:pt x="34" y="459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1" name="Google Shape;193;p32"/>
            <p:cNvSpPr/>
            <p:nvPr/>
          </p:nvSpPr>
          <p:spPr>
            <a:xfrm>
              <a:off x="90557" y="414856"/>
              <a:ext cx="7278" cy="13025"/>
            </a:xfrm>
            <a:custGeom>
              <a:avLst/>
              <a:gdLst/>
              <a:ahLst/>
              <a:cxnLst/>
              <a:rect l="l" t="t" r="r" b="b"/>
              <a:pathLst>
                <a:path w="214" h="383" extrusionOk="0">
                  <a:moveTo>
                    <a:pt x="43" y="383"/>
                  </a:moveTo>
                  <a:cubicBezTo>
                    <a:pt x="43" y="383"/>
                    <a:pt x="1" y="383"/>
                    <a:pt x="1" y="349"/>
                  </a:cubicBezTo>
                  <a:cubicBezTo>
                    <a:pt x="1" y="315"/>
                    <a:pt x="43" y="247"/>
                    <a:pt x="77" y="170"/>
                  </a:cubicBezTo>
                  <a:cubicBezTo>
                    <a:pt x="77" y="136"/>
                    <a:pt x="111" y="68"/>
                    <a:pt x="145" y="34"/>
                  </a:cubicBezTo>
                  <a:lnTo>
                    <a:pt x="145" y="34"/>
                  </a:lnTo>
                  <a:cubicBezTo>
                    <a:pt x="179" y="0"/>
                    <a:pt x="213" y="34"/>
                    <a:pt x="213" y="68"/>
                  </a:cubicBezTo>
                  <a:cubicBezTo>
                    <a:pt x="213" y="136"/>
                    <a:pt x="179" y="170"/>
                    <a:pt x="145" y="247"/>
                  </a:cubicBezTo>
                  <a:cubicBezTo>
                    <a:pt x="111" y="281"/>
                    <a:pt x="77" y="349"/>
                    <a:pt x="43" y="38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2" name="Google Shape;194;p32"/>
            <p:cNvSpPr/>
            <p:nvPr/>
          </p:nvSpPr>
          <p:spPr>
            <a:xfrm>
              <a:off x="113682" y="377311"/>
              <a:ext cx="9556" cy="14453"/>
            </a:xfrm>
            <a:custGeom>
              <a:avLst/>
              <a:gdLst/>
              <a:ahLst/>
              <a:cxnLst/>
              <a:rect l="l" t="t" r="r" b="b"/>
              <a:pathLst>
                <a:path w="281" h="425" extrusionOk="0">
                  <a:moveTo>
                    <a:pt x="103" y="391"/>
                  </a:moveTo>
                  <a:cubicBezTo>
                    <a:pt x="69" y="425"/>
                    <a:pt x="1" y="391"/>
                    <a:pt x="35" y="357"/>
                  </a:cubicBezTo>
                  <a:cubicBezTo>
                    <a:pt x="69" y="289"/>
                    <a:pt x="69" y="255"/>
                    <a:pt x="103" y="179"/>
                  </a:cubicBezTo>
                  <a:cubicBezTo>
                    <a:pt x="136" y="145"/>
                    <a:pt x="170" y="77"/>
                    <a:pt x="213" y="43"/>
                  </a:cubicBezTo>
                  <a:cubicBezTo>
                    <a:pt x="247" y="0"/>
                    <a:pt x="281" y="43"/>
                    <a:pt x="281" y="77"/>
                  </a:cubicBezTo>
                  <a:cubicBezTo>
                    <a:pt x="281" y="145"/>
                    <a:pt x="247" y="179"/>
                    <a:pt x="213" y="255"/>
                  </a:cubicBezTo>
                  <a:cubicBezTo>
                    <a:pt x="170" y="289"/>
                    <a:pt x="136" y="357"/>
                    <a:pt x="103" y="39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3" name="Google Shape;195;p32"/>
            <p:cNvSpPr/>
            <p:nvPr/>
          </p:nvSpPr>
          <p:spPr>
            <a:xfrm>
              <a:off x="124361" y="381052"/>
              <a:ext cx="9590" cy="12175"/>
            </a:xfrm>
            <a:custGeom>
              <a:avLst/>
              <a:gdLst/>
              <a:ahLst/>
              <a:cxnLst/>
              <a:rect l="l" t="t" r="r" b="b"/>
              <a:pathLst>
                <a:path w="282" h="358" extrusionOk="0">
                  <a:moveTo>
                    <a:pt x="69" y="357"/>
                  </a:moveTo>
                  <a:cubicBezTo>
                    <a:pt x="35" y="357"/>
                    <a:pt x="1" y="315"/>
                    <a:pt x="1" y="281"/>
                  </a:cubicBezTo>
                  <a:cubicBezTo>
                    <a:pt x="35" y="247"/>
                    <a:pt x="69" y="179"/>
                    <a:pt x="111" y="145"/>
                  </a:cubicBezTo>
                  <a:cubicBezTo>
                    <a:pt x="111" y="103"/>
                    <a:pt x="145" y="69"/>
                    <a:pt x="179" y="35"/>
                  </a:cubicBezTo>
                  <a:lnTo>
                    <a:pt x="213" y="35"/>
                  </a:lnTo>
                  <a:cubicBezTo>
                    <a:pt x="247" y="1"/>
                    <a:pt x="281" y="35"/>
                    <a:pt x="247" y="69"/>
                  </a:cubicBezTo>
                  <a:cubicBezTo>
                    <a:pt x="247" y="145"/>
                    <a:pt x="213" y="145"/>
                    <a:pt x="179" y="179"/>
                  </a:cubicBezTo>
                  <a:cubicBezTo>
                    <a:pt x="145" y="247"/>
                    <a:pt x="111" y="281"/>
                    <a:pt x="111" y="31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4" name="Google Shape;196;p32"/>
            <p:cNvSpPr/>
            <p:nvPr/>
          </p:nvSpPr>
          <p:spPr>
            <a:xfrm>
              <a:off x="113682" y="407646"/>
              <a:ext cx="9556" cy="13025"/>
            </a:xfrm>
            <a:custGeom>
              <a:avLst/>
              <a:gdLst/>
              <a:ahLst/>
              <a:cxnLst/>
              <a:rect l="l" t="t" r="r" b="b"/>
              <a:pathLst>
                <a:path w="281" h="383" extrusionOk="0">
                  <a:moveTo>
                    <a:pt x="103" y="382"/>
                  </a:moveTo>
                  <a:cubicBezTo>
                    <a:pt x="69" y="382"/>
                    <a:pt x="1" y="348"/>
                    <a:pt x="35" y="314"/>
                  </a:cubicBezTo>
                  <a:cubicBezTo>
                    <a:pt x="69" y="280"/>
                    <a:pt x="69" y="212"/>
                    <a:pt x="103" y="170"/>
                  </a:cubicBezTo>
                  <a:cubicBezTo>
                    <a:pt x="136" y="102"/>
                    <a:pt x="136" y="68"/>
                    <a:pt x="213" y="34"/>
                  </a:cubicBezTo>
                  <a:lnTo>
                    <a:pt x="213" y="34"/>
                  </a:lnTo>
                  <a:cubicBezTo>
                    <a:pt x="213" y="0"/>
                    <a:pt x="281" y="34"/>
                    <a:pt x="247" y="68"/>
                  </a:cubicBezTo>
                  <a:cubicBezTo>
                    <a:pt x="247" y="136"/>
                    <a:pt x="213" y="170"/>
                    <a:pt x="213" y="212"/>
                  </a:cubicBezTo>
                  <a:cubicBezTo>
                    <a:pt x="170" y="246"/>
                    <a:pt x="136" y="314"/>
                    <a:pt x="103" y="34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5" name="Google Shape;197;p32"/>
            <p:cNvSpPr/>
            <p:nvPr/>
          </p:nvSpPr>
          <p:spPr>
            <a:xfrm>
              <a:off x="157008" y="423221"/>
              <a:ext cx="9590" cy="14487"/>
            </a:xfrm>
            <a:custGeom>
              <a:avLst/>
              <a:gdLst/>
              <a:ahLst/>
              <a:cxnLst/>
              <a:rect l="l" t="t" r="r" b="b"/>
              <a:pathLst>
                <a:path w="282" h="426" extrusionOk="0">
                  <a:moveTo>
                    <a:pt x="69" y="392"/>
                  </a:moveTo>
                  <a:cubicBezTo>
                    <a:pt x="35" y="426"/>
                    <a:pt x="1" y="392"/>
                    <a:pt x="35" y="349"/>
                  </a:cubicBezTo>
                  <a:cubicBezTo>
                    <a:pt x="69" y="247"/>
                    <a:pt x="103" y="69"/>
                    <a:pt x="213" y="1"/>
                  </a:cubicBezTo>
                  <a:lnTo>
                    <a:pt x="247" y="1"/>
                  </a:lnTo>
                  <a:cubicBezTo>
                    <a:pt x="281" y="1"/>
                    <a:pt x="281" y="1"/>
                    <a:pt x="281" y="35"/>
                  </a:cubicBezTo>
                  <a:cubicBezTo>
                    <a:pt x="281" y="103"/>
                    <a:pt x="247" y="137"/>
                    <a:pt x="213" y="179"/>
                  </a:cubicBezTo>
                  <a:cubicBezTo>
                    <a:pt x="137" y="247"/>
                    <a:pt x="103" y="315"/>
                    <a:pt x="69" y="392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6" name="Google Shape;198;p32"/>
            <p:cNvSpPr/>
            <p:nvPr/>
          </p:nvSpPr>
          <p:spPr>
            <a:xfrm>
              <a:off x="167720" y="424378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68" y="392"/>
                  </a:moveTo>
                  <a:cubicBezTo>
                    <a:pt x="34" y="392"/>
                    <a:pt x="0" y="392"/>
                    <a:pt x="0" y="358"/>
                  </a:cubicBezTo>
                  <a:cubicBezTo>
                    <a:pt x="34" y="281"/>
                    <a:pt x="68" y="213"/>
                    <a:pt x="111" y="179"/>
                  </a:cubicBezTo>
                  <a:cubicBezTo>
                    <a:pt x="111" y="103"/>
                    <a:pt x="145" y="69"/>
                    <a:pt x="179" y="35"/>
                  </a:cubicBezTo>
                  <a:lnTo>
                    <a:pt x="179" y="1"/>
                  </a:lnTo>
                  <a:cubicBezTo>
                    <a:pt x="212" y="1"/>
                    <a:pt x="246" y="35"/>
                    <a:pt x="280" y="69"/>
                  </a:cubicBezTo>
                  <a:cubicBezTo>
                    <a:pt x="280" y="103"/>
                    <a:pt x="212" y="179"/>
                    <a:pt x="179" y="213"/>
                  </a:cubicBezTo>
                  <a:cubicBezTo>
                    <a:pt x="145" y="281"/>
                    <a:pt x="111" y="315"/>
                    <a:pt x="68" y="392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7" name="Google Shape;199;p32"/>
            <p:cNvSpPr/>
            <p:nvPr/>
          </p:nvSpPr>
          <p:spPr>
            <a:xfrm>
              <a:off x="165408" y="396662"/>
              <a:ext cx="7244" cy="9556"/>
            </a:xfrm>
            <a:custGeom>
              <a:avLst/>
              <a:gdLst/>
              <a:ahLst/>
              <a:cxnLst/>
              <a:rect l="l" t="t" r="r" b="b"/>
              <a:pathLst>
                <a:path w="213" h="281" extrusionOk="0">
                  <a:moveTo>
                    <a:pt x="68" y="281"/>
                  </a:moveTo>
                  <a:cubicBezTo>
                    <a:pt x="34" y="281"/>
                    <a:pt x="0" y="247"/>
                    <a:pt x="34" y="247"/>
                  </a:cubicBezTo>
                  <a:cubicBezTo>
                    <a:pt x="34" y="213"/>
                    <a:pt x="34" y="179"/>
                    <a:pt x="68" y="145"/>
                  </a:cubicBezTo>
                  <a:lnTo>
                    <a:pt x="68" y="68"/>
                  </a:lnTo>
                  <a:cubicBezTo>
                    <a:pt x="102" y="68"/>
                    <a:pt x="102" y="34"/>
                    <a:pt x="102" y="34"/>
                  </a:cubicBezTo>
                  <a:lnTo>
                    <a:pt x="136" y="34"/>
                  </a:lnTo>
                  <a:cubicBezTo>
                    <a:pt x="179" y="0"/>
                    <a:pt x="213" y="34"/>
                    <a:pt x="179" y="68"/>
                  </a:cubicBezTo>
                  <a:lnTo>
                    <a:pt x="179" y="145"/>
                  </a:lnTo>
                  <a:lnTo>
                    <a:pt x="136" y="179"/>
                  </a:lnTo>
                  <a:cubicBezTo>
                    <a:pt x="136" y="213"/>
                    <a:pt x="102" y="247"/>
                    <a:pt x="68" y="28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8" name="Google Shape;200;p32"/>
            <p:cNvSpPr/>
            <p:nvPr/>
          </p:nvSpPr>
          <p:spPr>
            <a:xfrm>
              <a:off x="172617" y="395505"/>
              <a:ext cx="8400" cy="12175"/>
            </a:xfrm>
            <a:custGeom>
              <a:avLst/>
              <a:gdLst/>
              <a:ahLst/>
              <a:cxnLst/>
              <a:rect l="l" t="t" r="r" b="b"/>
              <a:pathLst>
                <a:path w="247" h="358" extrusionOk="0">
                  <a:moveTo>
                    <a:pt x="68" y="357"/>
                  </a:moveTo>
                  <a:cubicBezTo>
                    <a:pt x="68" y="357"/>
                    <a:pt x="1" y="315"/>
                    <a:pt x="35" y="281"/>
                  </a:cubicBezTo>
                  <a:cubicBezTo>
                    <a:pt x="35" y="247"/>
                    <a:pt x="68" y="179"/>
                    <a:pt x="102" y="145"/>
                  </a:cubicBezTo>
                  <a:cubicBezTo>
                    <a:pt x="102" y="102"/>
                    <a:pt x="102" y="34"/>
                    <a:pt x="179" y="34"/>
                  </a:cubicBezTo>
                  <a:lnTo>
                    <a:pt x="179" y="0"/>
                  </a:lnTo>
                  <a:cubicBezTo>
                    <a:pt x="213" y="0"/>
                    <a:pt x="247" y="0"/>
                    <a:pt x="247" y="34"/>
                  </a:cubicBezTo>
                  <a:cubicBezTo>
                    <a:pt x="247" y="102"/>
                    <a:pt x="213" y="145"/>
                    <a:pt x="179" y="179"/>
                  </a:cubicBezTo>
                  <a:cubicBezTo>
                    <a:pt x="136" y="247"/>
                    <a:pt x="136" y="281"/>
                    <a:pt x="102" y="357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9" name="Google Shape;201;p32"/>
            <p:cNvSpPr/>
            <p:nvPr/>
          </p:nvSpPr>
          <p:spPr>
            <a:xfrm>
              <a:off x="212202" y="358233"/>
              <a:ext cx="9862" cy="16800"/>
            </a:xfrm>
            <a:custGeom>
              <a:avLst/>
              <a:gdLst/>
              <a:ahLst/>
              <a:cxnLst/>
              <a:rect l="l" t="t" r="r" b="b"/>
              <a:pathLst>
                <a:path w="290" h="494" extrusionOk="0">
                  <a:moveTo>
                    <a:pt x="77" y="493"/>
                  </a:moveTo>
                  <a:cubicBezTo>
                    <a:pt x="77" y="493"/>
                    <a:pt x="0" y="459"/>
                    <a:pt x="34" y="425"/>
                  </a:cubicBezTo>
                  <a:cubicBezTo>
                    <a:pt x="111" y="281"/>
                    <a:pt x="145" y="136"/>
                    <a:pt x="213" y="34"/>
                  </a:cubicBezTo>
                  <a:lnTo>
                    <a:pt x="247" y="34"/>
                  </a:lnTo>
                  <a:cubicBezTo>
                    <a:pt x="247" y="1"/>
                    <a:pt x="289" y="34"/>
                    <a:pt x="289" y="68"/>
                  </a:cubicBezTo>
                  <a:cubicBezTo>
                    <a:pt x="289" y="213"/>
                    <a:pt x="179" y="349"/>
                    <a:pt x="111" y="459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0" name="Google Shape;202;p32"/>
            <p:cNvSpPr/>
            <p:nvPr/>
          </p:nvSpPr>
          <p:spPr>
            <a:xfrm>
              <a:off x="201524" y="360546"/>
              <a:ext cx="8400" cy="12175"/>
            </a:xfrm>
            <a:custGeom>
              <a:avLst/>
              <a:gdLst/>
              <a:ahLst/>
              <a:cxnLst/>
              <a:rect l="l" t="t" r="r" b="b"/>
              <a:pathLst>
                <a:path w="247" h="358" extrusionOk="0">
                  <a:moveTo>
                    <a:pt x="68" y="323"/>
                  </a:moveTo>
                  <a:cubicBezTo>
                    <a:pt x="34" y="357"/>
                    <a:pt x="0" y="323"/>
                    <a:pt x="34" y="281"/>
                  </a:cubicBezTo>
                  <a:cubicBezTo>
                    <a:pt x="34" y="247"/>
                    <a:pt x="68" y="213"/>
                    <a:pt x="102" y="145"/>
                  </a:cubicBezTo>
                  <a:cubicBezTo>
                    <a:pt x="102" y="111"/>
                    <a:pt x="102" y="34"/>
                    <a:pt x="136" y="0"/>
                  </a:cubicBezTo>
                  <a:lnTo>
                    <a:pt x="178" y="0"/>
                  </a:lnTo>
                  <a:cubicBezTo>
                    <a:pt x="178" y="0"/>
                    <a:pt x="246" y="0"/>
                    <a:pt x="212" y="34"/>
                  </a:cubicBezTo>
                  <a:cubicBezTo>
                    <a:pt x="246" y="111"/>
                    <a:pt x="212" y="145"/>
                    <a:pt x="178" y="179"/>
                  </a:cubicBezTo>
                  <a:cubicBezTo>
                    <a:pt x="136" y="247"/>
                    <a:pt x="102" y="281"/>
                    <a:pt x="68" y="32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1" name="Google Shape;203;p32"/>
            <p:cNvSpPr/>
            <p:nvPr/>
          </p:nvSpPr>
          <p:spPr>
            <a:xfrm>
              <a:off x="191696" y="348405"/>
              <a:ext cx="7244" cy="13331"/>
            </a:xfrm>
            <a:custGeom>
              <a:avLst/>
              <a:gdLst/>
              <a:ahLst/>
              <a:cxnLst/>
              <a:rect l="l" t="t" r="r" b="b"/>
              <a:pathLst>
                <a:path w="213" h="392" extrusionOk="0">
                  <a:moveTo>
                    <a:pt x="77" y="391"/>
                  </a:moveTo>
                  <a:cubicBezTo>
                    <a:pt x="43" y="391"/>
                    <a:pt x="0" y="357"/>
                    <a:pt x="0" y="357"/>
                  </a:cubicBezTo>
                  <a:cubicBezTo>
                    <a:pt x="43" y="290"/>
                    <a:pt x="77" y="256"/>
                    <a:pt x="77" y="179"/>
                  </a:cubicBezTo>
                  <a:cubicBezTo>
                    <a:pt x="111" y="145"/>
                    <a:pt x="111" y="77"/>
                    <a:pt x="145" y="43"/>
                  </a:cubicBezTo>
                  <a:lnTo>
                    <a:pt x="145" y="1"/>
                  </a:lnTo>
                  <a:cubicBezTo>
                    <a:pt x="145" y="1"/>
                    <a:pt x="179" y="1"/>
                    <a:pt x="179" y="43"/>
                  </a:cubicBezTo>
                  <a:cubicBezTo>
                    <a:pt x="213" y="145"/>
                    <a:pt x="145" y="290"/>
                    <a:pt x="77" y="357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2" name="Google Shape;204;p32"/>
            <p:cNvSpPr/>
            <p:nvPr/>
          </p:nvSpPr>
          <p:spPr>
            <a:xfrm>
              <a:off x="129292" y="340039"/>
              <a:ext cx="6087" cy="9862"/>
            </a:xfrm>
            <a:custGeom>
              <a:avLst/>
              <a:gdLst/>
              <a:ahLst/>
              <a:cxnLst/>
              <a:rect l="l" t="t" r="r" b="b"/>
              <a:pathLst>
                <a:path w="179" h="290" extrusionOk="0">
                  <a:moveTo>
                    <a:pt x="102" y="247"/>
                  </a:moveTo>
                  <a:cubicBezTo>
                    <a:pt x="68" y="289"/>
                    <a:pt x="0" y="247"/>
                    <a:pt x="34" y="179"/>
                  </a:cubicBezTo>
                  <a:cubicBezTo>
                    <a:pt x="34" y="145"/>
                    <a:pt x="68" y="34"/>
                    <a:pt x="102" y="0"/>
                  </a:cubicBezTo>
                  <a:lnTo>
                    <a:pt x="102" y="0"/>
                  </a:lnTo>
                  <a:cubicBezTo>
                    <a:pt x="136" y="0"/>
                    <a:pt x="136" y="0"/>
                    <a:pt x="179" y="34"/>
                  </a:cubicBezTo>
                  <a:cubicBezTo>
                    <a:pt x="179" y="111"/>
                    <a:pt x="136" y="179"/>
                    <a:pt x="102" y="21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3" name="Google Shape;205;p32"/>
            <p:cNvSpPr/>
            <p:nvPr/>
          </p:nvSpPr>
          <p:spPr>
            <a:xfrm>
              <a:off x="136501" y="338883"/>
              <a:ext cx="8434" cy="11018"/>
            </a:xfrm>
            <a:custGeom>
              <a:avLst/>
              <a:gdLst/>
              <a:ahLst/>
              <a:cxnLst/>
              <a:rect l="l" t="t" r="r" b="b"/>
              <a:pathLst>
                <a:path w="248" h="324" extrusionOk="0">
                  <a:moveTo>
                    <a:pt x="103" y="281"/>
                  </a:moveTo>
                  <a:cubicBezTo>
                    <a:pt x="69" y="323"/>
                    <a:pt x="1" y="281"/>
                    <a:pt x="35" y="247"/>
                  </a:cubicBezTo>
                  <a:cubicBezTo>
                    <a:pt x="35" y="213"/>
                    <a:pt x="69" y="145"/>
                    <a:pt x="103" y="111"/>
                  </a:cubicBezTo>
                  <a:cubicBezTo>
                    <a:pt x="103" y="68"/>
                    <a:pt x="137" y="34"/>
                    <a:pt x="179" y="34"/>
                  </a:cubicBezTo>
                  <a:lnTo>
                    <a:pt x="179" y="0"/>
                  </a:lnTo>
                  <a:cubicBezTo>
                    <a:pt x="213" y="0"/>
                    <a:pt x="247" y="34"/>
                    <a:pt x="247" y="34"/>
                  </a:cubicBezTo>
                  <a:cubicBezTo>
                    <a:pt x="247" y="111"/>
                    <a:pt x="213" y="145"/>
                    <a:pt x="213" y="179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4" name="Google Shape;206;p32"/>
            <p:cNvSpPr/>
            <p:nvPr/>
          </p:nvSpPr>
          <p:spPr>
            <a:xfrm>
              <a:off x="198905" y="314908"/>
              <a:ext cx="8706" cy="11869"/>
            </a:xfrm>
            <a:custGeom>
              <a:avLst/>
              <a:gdLst/>
              <a:ahLst/>
              <a:cxnLst/>
              <a:rect l="l" t="t" r="r" b="b"/>
              <a:pathLst>
                <a:path w="256" h="349" extrusionOk="0">
                  <a:moveTo>
                    <a:pt x="111" y="315"/>
                  </a:moveTo>
                  <a:cubicBezTo>
                    <a:pt x="77" y="349"/>
                    <a:pt x="1" y="315"/>
                    <a:pt x="43" y="281"/>
                  </a:cubicBezTo>
                  <a:cubicBezTo>
                    <a:pt x="43" y="213"/>
                    <a:pt x="77" y="179"/>
                    <a:pt x="77" y="102"/>
                  </a:cubicBezTo>
                  <a:cubicBezTo>
                    <a:pt x="111" y="68"/>
                    <a:pt x="111" y="34"/>
                    <a:pt x="145" y="34"/>
                  </a:cubicBezTo>
                  <a:lnTo>
                    <a:pt x="179" y="0"/>
                  </a:lnTo>
                  <a:cubicBezTo>
                    <a:pt x="213" y="0"/>
                    <a:pt x="255" y="34"/>
                    <a:pt x="255" y="34"/>
                  </a:cubicBezTo>
                  <a:cubicBezTo>
                    <a:pt x="255" y="102"/>
                    <a:pt x="213" y="136"/>
                    <a:pt x="179" y="179"/>
                  </a:cubicBezTo>
                  <a:cubicBezTo>
                    <a:pt x="145" y="213"/>
                    <a:pt x="145" y="247"/>
                    <a:pt x="111" y="31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5" name="Google Shape;207;p32"/>
            <p:cNvSpPr/>
            <p:nvPr/>
          </p:nvSpPr>
          <p:spPr>
            <a:xfrm>
              <a:off x="207577" y="318376"/>
              <a:ext cx="7244" cy="12141"/>
            </a:xfrm>
            <a:custGeom>
              <a:avLst/>
              <a:gdLst/>
              <a:ahLst/>
              <a:cxnLst/>
              <a:rect l="l" t="t" r="r" b="b"/>
              <a:pathLst>
                <a:path w="213" h="357" extrusionOk="0">
                  <a:moveTo>
                    <a:pt x="68" y="357"/>
                  </a:moveTo>
                  <a:cubicBezTo>
                    <a:pt x="34" y="357"/>
                    <a:pt x="0" y="323"/>
                    <a:pt x="0" y="289"/>
                  </a:cubicBezTo>
                  <a:cubicBezTo>
                    <a:pt x="34" y="247"/>
                    <a:pt x="68" y="179"/>
                    <a:pt x="68" y="145"/>
                  </a:cubicBezTo>
                  <a:cubicBezTo>
                    <a:pt x="68" y="111"/>
                    <a:pt x="102" y="111"/>
                    <a:pt x="102" y="77"/>
                  </a:cubicBezTo>
                  <a:cubicBezTo>
                    <a:pt x="102" y="34"/>
                    <a:pt x="136" y="34"/>
                    <a:pt x="170" y="0"/>
                  </a:cubicBezTo>
                  <a:lnTo>
                    <a:pt x="170" y="0"/>
                  </a:lnTo>
                  <a:cubicBezTo>
                    <a:pt x="170" y="0"/>
                    <a:pt x="213" y="0"/>
                    <a:pt x="213" y="34"/>
                  </a:cubicBezTo>
                  <a:cubicBezTo>
                    <a:pt x="213" y="111"/>
                    <a:pt x="213" y="145"/>
                    <a:pt x="170" y="179"/>
                  </a:cubicBezTo>
                  <a:cubicBezTo>
                    <a:pt x="136" y="247"/>
                    <a:pt x="102" y="289"/>
                    <a:pt x="68" y="32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6" name="Google Shape;208;p32"/>
            <p:cNvSpPr/>
            <p:nvPr/>
          </p:nvSpPr>
          <p:spPr>
            <a:xfrm>
              <a:off x="219412" y="328204"/>
              <a:ext cx="7278" cy="10712"/>
            </a:xfrm>
            <a:custGeom>
              <a:avLst/>
              <a:gdLst/>
              <a:ahLst/>
              <a:cxnLst/>
              <a:rect l="l" t="t" r="r" b="b"/>
              <a:pathLst>
                <a:path w="214" h="315" extrusionOk="0">
                  <a:moveTo>
                    <a:pt x="111" y="280"/>
                  </a:moveTo>
                  <a:cubicBezTo>
                    <a:pt x="77" y="314"/>
                    <a:pt x="1" y="280"/>
                    <a:pt x="35" y="212"/>
                  </a:cubicBezTo>
                  <a:cubicBezTo>
                    <a:pt x="35" y="170"/>
                    <a:pt x="77" y="136"/>
                    <a:pt x="77" y="102"/>
                  </a:cubicBezTo>
                  <a:cubicBezTo>
                    <a:pt x="77" y="68"/>
                    <a:pt x="111" y="34"/>
                    <a:pt x="111" y="34"/>
                  </a:cubicBezTo>
                  <a:cubicBezTo>
                    <a:pt x="145" y="34"/>
                    <a:pt x="145" y="34"/>
                    <a:pt x="145" y="0"/>
                  </a:cubicBezTo>
                  <a:cubicBezTo>
                    <a:pt x="145" y="0"/>
                    <a:pt x="179" y="0"/>
                    <a:pt x="179" y="34"/>
                  </a:cubicBezTo>
                  <a:cubicBezTo>
                    <a:pt x="213" y="68"/>
                    <a:pt x="179" y="102"/>
                    <a:pt x="179" y="136"/>
                  </a:cubicBezTo>
                  <a:cubicBezTo>
                    <a:pt x="145" y="170"/>
                    <a:pt x="145" y="212"/>
                    <a:pt x="111" y="246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7" name="Google Shape;209;p32"/>
            <p:cNvSpPr/>
            <p:nvPr/>
          </p:nvSpPr>
          <p:spPr>
            <a:xfrm>
              <a:off x="153267" y="294401"/>
              <a:ext cx="8400" cy="10712"/>
            </a:xfrm>
            <a:custGeom>
              <a:avLst/>
              <a:gdLst/>
              <a:ahLst/>
              <a:cxnLst/>
              <a:rect l="l" t="t" r="r" b="b"/>
              <a:pathLst>
                <a:path w="247" h="315" extrusionOk="0">
                  <a:moveTo>
                    <a:pt x="68" y="280"/>
                  </a:moveTo>
                  <a:cubicBezTo>
                    <a:pt x="34" y="314"/>
                    <a:pt x="0" y="246"/>
                    <a:pt x="34" y="213"/>
                  </a:cubicBezTo>
                  <a:cubicBezTo>
                    <a:pt x="68" y="179"/>
                    <a:pt x="68" y="145"/>
                    <a:pt x="111" y="102"/>
                  </a:cubicBezTo>
                  <a:cubicBezTo>
                    <a:pt x="111" y="68"/>
                    <a:pt x="145" y="34"/>
                    <a:pt x="179" y="0"/>
                  </a:cubicBezTo>
                  <a:lnTo>
                    <a:pt x="179" y="0"/>
                  </a:lnTo>
                  <a:cubicBezTo>
                    <a:pt x="179" y="0"/>
                    <a:pt x="213" y="0"/>
                    <a:pt x="247" y="34"/>
                  </a:cubicBezTo>
                  <a:cubicBezTo>
                    <a:pt x="247" y="145"/>
                    <a:pt x="145" y="213"/>
                    <a:pt x="68" y="28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8" name="Google Shape;210;p32"/>
            <p:cNvSpPr/>
            <p:nvPr/>
          </p:nvSpPr>
          <p:spPr>
            <a:xfrm>
              <a:off x="164251" y="294401"/>
              <a:ext cx="9556" cy="13297"/>
            </a:xfrm>
            <a:custGeom>
              <a:avLst/>
              <a:gdLst/>
              <a:ahLst/>
              <a:cxnLst/>
              <a:rect l="l" t="t" r="r" b="b"/>
              <a:pathLst>
                <a:path w="281" h="391" extrusionOk="0">
                  <a:moveTo>
                    <a:pt x="102" y="357"/>
                  </a:moveTo>
                  <a:cubicBezTo>
                    <a:pt x="68" y="391"/>
                    <a:pt x="0" y="314"/>
                    <a:pt x="34" y="280"/>
                  </a:cubicBezTo>
                  <a:cubicBezTo>
                    <a:pt x="34" y="246"/>
                    <a:pt x="68" y="179"/>
                    <a:pt x="102" y="145"/>
                  </a:cubicBezTo>
                  <a:cubicBezTo>
                    <a:pt x="136" y="68"/>
                    <a:pt x="136" y="34"/>
                    <a:pt x="170" y="0"/>
                  </a:cubicBezTo>
                  <a:lnTo>
                    <a:pt x="213" y="0"/>
                  </a:lnTo>
                  <a:cubicBezTo>
                    <a:pt x="247" y="0"/>
                    <a:pt x="281" y="34"/>
                    <a:pt x="281" y="68"/>
                  </a:cubicBezTo>
                  <a:cubicBezTo>
                    <a:pt x="281" y="102"/>
                    <a:pt x="247" y="145"/>
                    <a:pt x="213" y="213"/>
                  </a:cubicBezTo>
                  <a:cubicBezTo>
                    <a:pt x="170" y="246"/>
                    <a:pt x="136" y="280"/>
                    <a:pt x="102" y="357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9" name="Google Shape;211;p32"/>
            <p:cNvSpPr/>
            <p:nvPr/>
          </p:nvSpPr>
          <p:spPr>
            <a:xfrm>
              <a:off x="220568" y="247301"/>
              <a:ext cx="7278" cy="12175"/>
            </a:xfrm>
            <a:custGeom>
              <a:avLst/>
              <a:gdLst/>
              <a:ahLst/>
              <a:cxnLst/>
              <a:rect l="l" t="t" r="r" b="b"/>
              <a:pathLst>
                <a:path w="214" h="358" extrusionOk="0">
                  <a:moveTo>
                    <a:pt x="77" y="323"/>
                  </a:moveTo>
                  <a:cubicBezTo>
                    <a:pt x="43" y="357"/>
                    <a:pt x="1" y="323"/>
                    <a:pt x="1" y="289"/>
                  </a:cubicBezTo>
                  <a:lnTo>
                    <a:pt x="77" y="145"/>
                  </a:lnTo>
                  <a:cubicBezTo>
                    <a:pt x="77" y="111"/>
                    <a:pt x="77" y="43"/>
                    <a:pt x="111" y="43"/>
                  </a:cubicBezTo>
                  <a:lnTo>
                    <a:pt x="145" y="43"/>
                  </a:lnTo>
                  <a:cubicBezTo>
                    <a:pt x="179" y="0"/>
                    <a:pt x="213" y="0"/>
                    <a:pt x="213" y="77"/>
                  </a:cubicBezTo>
                  <a:cubicBezTo>
                    <a:pt x="213" y="111"/>
                    <a:pt x="179" y="145"/>
                    <a:pt x="145" y="179"/>
                  </a:cubicBezTo>
                  <a:cubicBezTo>
                    <a:pt x="145" y="213"/>
                    <a:pt x="111" y="289"/>
                    <a:pt x="77" y="32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0" name="Google Shape;212;p32"/>
            <p:cNvSpPr/>
            <p:nvPr/>
          </p:nvSpPr>
          <p:spPr>
            <a:xfrm>
              <a:off x="227811" y="253354"/>
              <a:ext cx="9828" cy="14487"/>
            </a:xfrm>
            <a:custGeom>
              <a:avLst/>
              <a:gdLst/>
              <a:ahLst/>
              <a:cxnLst/>
              <a:rect l="l" t="t" r="r" b="b"/>
              <a:pathLst>
                <a:path w="289" h="426" extrusionOk="0">
                  <a:moveTo>
                    <a:pt x="76" y="392"/>
                  </a:moveTo>
                  <a:cubicBezTo>
                    <a:pt x="43" y="426"/>
                    <a:pt x="0" y="392"/>
                    <a:pt x="0" y="358"/>
                  </a:cubicBezTo>
                  <a:cubicBezTo>
                    <a:pt x="43" y="247"/>
                    <a:pt x="76" y="111"/>
                    <a:pt x="178" y="35"/>
                  </a:cubicBezTo>
                  <a:lnTo>
                    <a:pt x="178" y="35"/>
                  </a:lnTo>
                  <a:cubicBezTo>
                    <a:pt x="212" y="1"/>
                    <a:pt x="255" y="35"/>
                    <a:pt x="255" y="35"/>
                  </a:cubicBezTo>
                  <a:cubicBezTo>
                    <a:pt x="289" y="179"/>
                    <a:pt x="178" y="290"/>
                    <a:pt x="76" y="392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1" name="Google Shape;213;p32"/>
            <p:cNvSpPr/>
            <p:nvPr/>
          </p:nvSpPr>
          <p:spPr>
            <a:xfrm>
              <a:off x="-82745" y="-80022"/>
              <a:ext cx="97670" cy="338341"/>
            </a:xfrm>
            <a:custGeom>
              <a:avLst/>
              <a:gdLst/>
              <a:ahLst/>
              <a:cxnLst/>
              <a:rect l="l" t="t" r="r" b="b"/>
              <a:pathLst>
                <a:path w="2872" h="9949" extrusionOk="0">
                  <a:moveTo>
                    <a:pt x="1631" y="9558"/>
                  </a:moveTo>
                  <a:cubicBezTo>
                    <a:pt x="1385" y="9736"/>
                    <a:pt x="1104" y="9880"/>
                    <a:pt x="782" y="9914"/>
                  </a:cubicBezTo>
                  <a:cubicBezTo>
                    <a:pt x="748" y="9948"/>
                    <a:pt x="714" y="9948"/>
                    <a:pt x="680" y="9914"/>
                  </a:cubicBezTo>
                  <a:cubicBezTo>
                    <a:pt x="603" y="9914"/>
                    <a:pt x="501" y="9914"/>
                    <a:pt x="425" y="9880"/>
                  </a:cubicBezTo>
                  <a:cubicBezTo>
                    <a:pt x="391" y="9880"/>
                    <a:pt x="357" y="9838"/>
                    <a:pt x="323" y="9804"/>
                  </a:cubicBezTo>
                  <a:cubicBezTo>
                    <a:pt x="178" y="9702"/>
                    <a:pt x="111" y="9490"/>
                    <a:pt x="111" y="9311"/>
                  </a:cubicBezTo>
                  <a:cubicBezTo>
                    <a:pt x="0" y="8606"/>
                    <a:pt x="77" y="7893"/>
                    <a:pt x="178" y="7153"/>
                  </a:cubicBezTo>
                  <a:lnTo>
                    <a:pt x="178" y="7009"/>
                  </a:lnTo>
                  <a:cubicBezTo>
                    <a:pt x="289" y="6304"/>
                    <a:pt x="467" y="5590"/>
                    <a:pt x="535" y="4919"/>
                  </a:cubicBezTo>
                  <a:cubicBezTo>
                    <a:pt x="714" y="3467"/>
                    <a:pt x="892" y="1810"/>
                    <a:pt x="255" y="426"/>
                  </a:cubicBezTo>
                  <a:cubicBezTo>
                    <a:pt x="255" y="358"/>
                    <a:pt x="212" y="247"/>
                    <a:pt x="144" y="179"/>
                  </a:cubicBezTo>
                  <a:cubicBezTo>
                    <a:pt x="111" y="111"/>
                    <a:pt x="77" y="35"/>
                    <a:pt x="43" y="1"/>
                  </a:cubicBezTo>
                  <a:cubicBezTo>
                    <a:pt x="77" y="35"/>
                    <a:pt x="144" y="69"/>
                    <a:pt x="212" y="179"/>
                  </a:cubicBezTo>
                  <a:cubicBezTo>
                    <a:pt x="357" y="247"/>
                    <a:pt x="501" y="392"/>
                    <a:pt x="680" y="570"/>
                  </a:cubicBezTo>
                  <a:cubicBezTo>
                    <a:pt x="816" y="706"/>
                    <a:pt x="960" y="884"/>
                    <a:pt x="1104" y="1063"/>
                  </a:cubicBezTo>
                  <a:cubicBezTo>
                    <a:pt x="1665" y="1768"/>
                    <a:pt x="2302" y="2830"/>
                    <a:pt x="2625" y="4214"/>
                  </a:cubicBezTo>
                  <a:cubicBezTo>
                    <a:pt x="2693" y="4571"/>
                    <a:pt x="2761" y="4953"/>
                    <a:pt x="2803" y="5310"/>
                  </a:cubicBezTo>
                  <a:lnTo>
                    <a:pt x="2803" y="5633"/>
                  </a:lnTo>
                  <a:cubicBezTo>
                    <a:pt x="2871" y="6338"/>
                    <a:pt x="2837" y="7043"/>
                    <a:pt x="2693" y="7714"/>
                  </a:cubicBezTo>
                  <a:cubicBezTo>
                    <a:pt x="2659" y="8003"/>
                    <a:pt x="2591" y="8249"/>
                    <a:pt x="2481" y="8496"/>
                  </a:cubicBezTo>
                  <a:cubicBezTo>
                    <a:pt x="2447" y="8530"/>
                    <a:pt x="2413" y="8606"/>
                    <a:pt x="2379" y="8674"/>
                  </a:cubicBezTo>
                  <a:cubicBezTo>
                    <a:pt x="2268" y="8886"/>
                    <a:pt x="2124" y="9099"/>
                    <a:pt x="1954" y="9277"/>
                  </a:cubicBezTo>
                  <a:cubicBezTo>
                    <a:pt x="1877" y="9379"/>
                    <a:pt x="1775" y="9456"/>
                    <a:pt x="1631" y="955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2" name="Google Shape;214;p32"/>
            <p:cNvSpPr/>
            <p:nvPr/>
          </p:nvSpPr>
          <p:spPr>
            <a:xfrm>
              <a:off x="-86214" y="-73934"/>
              <a:ext cx="115591" cy="329941"/>
            </a:xfrm>
            <a:custGeom>
              <a:avLst/>
              <a:gdLst/>
              <a:ahLst/>
              <a:cxnLst/>
              <a:rect l="l" t="t" r="r" b="b"/>
              <a:pathLst>
                <a:path w="3399" h="9702" extrusionOk="0">
                  <a:moveTo>
                    <a:pt x="527" y="9701"/>
                  </a:moveTo>
                  <a:cubicBezTo>
                    <a:pt x="493" y="9701"/>
                    <a:pt x="459" y="9659"/>
                    <a:pt x="425" y="9625"/>
                  </a:cubicBezTo>
                  <a:cubicBezTo>
                    <a:pt x="280" y="9523"/>
                    <a:pt x="213" y="9311"/>
                    <a:pt x="213" y="9132"/>
                  </a:cubicBezTo>
                  <a:cubicBezTo>
                    <a:pt x="0" y="7680"/>
                    <a:pt x="459" y="6159"/>
                    <a:pt x="637" y="4740"/>
                  </a:cubicBezTo>
                  <a:cubicBezTo>
                    <a:pt x="816" y="3288"/>
                    <a:pt x="994" y="1631"/>
                    <a:pt x="357" y="247"/>
                  </a:cubicBezTo>
                  <a:cubicBezTo>
                    <a:pt x="357" y="179"/>
                    <a:pt x="314" y="68"/>
                    <a:pt x="246" y="0"/>
                  </a:cubicBezTo>
                  <a:lnTo>
                    <a:pt x="314" y="0"/>
                  </a:lnTo>
                  <a:cubicBezTo>
                    <a:pt x="357" y="247"/>
                    <a:pt x="3398" y="4987"/>
                    <a:pt x="527" y="970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3" name="Google Shape;215;p32"/>
            <p:cNvSpPr/>
            <p:nvPr/>
          </p:nvSpPr>
          <p:spPr>
            <a:xfrm>
              <a:off x="-70638" y="221013"/>
              <a:ext cx="4965" cy="11869"/>
            </a:xfrm>
            <a:custGeom>
              <a:avLst/>
              <a:gdLst/>
              <a:ahLst/>
              <a:cxnLst/>
              <a:rect l="l" t="t" r="r" b="b"/>
              <a:pathLst>
                <a:path w="146" h="349" extrusionOk="0">
                  <a:moveTo>
                    <a:pt x="35" y="349"/>
                  </a:moveTo>
                  <a:cubicBezTo>
                    <a:pt x="35" y="349"/>
                    <a:pt x="1" y="349"/>
                    <a:pt x="1" y="315"/>
                  </a:cubicBezTo>
                  <a:lnTo>
                    <a:pt x="1" y="247"/>
                  </a:lnTo>
                  <a:lnTo>
                    <a:pt x="1" y="179"/>
                  </a:lnTo>
                  <a:lnTo>
                    <a:pt x="1" y="102"/>
                  </a:lnTo>
                  <a:cubicBezTo>
                    <a:pt x="35" y="68"/>
                    <a:pt x="35" y="34"/>
                    <a:pt x="35" y="34"/>
                  </a:cubicBezTo>
                  <a:cubicBezTo>
                    <a:pt x="35" y="34"/>
                    <a:pt x="69" y="34"/>
                    <a:pt x="69" y="0"/>
                  </a:cubicBezTo>
                  <a:cubicBezTo>
                    <a:pt x="69" y="0"/>
                    <a:pt x="111" y="0"/>
                    <a:pt x="145" y="34"/>
                  </a:cubicBezTo>
                  <a:lnTo>
                    <a:pt x="145" y="102"/>
                  </a:lnTo>
                  <a:lnTo>
                    <a:pt x="145" y="213"/>
                  </a:lnTo>
                  <a:cubicBezTo>
                    <a:pt x="111" y="213"/>
                    <a:pt x="111" y="247"/>
                    <a:pt x="111" y="281"/>
                  </a:cubicBezTo>
                  <a:cubicBezTo>
                    <a:pt x="69" y="281"/>
                    <a:pt x="69" y="315"/>
                    <a:pt x="35" y="349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4" name="Google Shape;216;p32"/>
            <p:cNvSpPr/>
            <p:nvPr/>
          </p:nvSpPr>
          <p:spPr>
            <a:xfrm>
              <a:off x="-63395" y="222169"/>
              <a:ext cx="7244" cy="12175"/>
            </a:xfrm>
            <a:custGeom>
              <a:avLst/>
              <a:gdLst/>
              <a:ahLst/>
              <a:cxnLst/>
              <a:rect l="l" t="t" r="r" b="b"/>
              <a:pathLst>
                <a:path w="213" h="358" extrusionOk="0">
                  <a:moveTo>
                    <a:pt x="68" y="357"/>
                  </a:moveTo>
                  <a:cubicBezTo>
                    <a:pt x="68" y="357"/>
                    <a:pt x="0" y="357"/>
                    <a:pt x="0" y="315"/>
                  </a:cubicBezTo>
                  <a:cubicBezTo>
                    <a:pt x="34" y="247"/>
                    <a:pt x="34" y="213"/>
                    <a:pt x="34" y="145"/>
                  </a:cubicBezTo>
                  <a:cubicBezTo>
                    <a:pt x="68" y="102"/>
                    <a:pt x="68" y="34"/>
                    <a:pt x="111" y="0"/>
                  </a:cubicBezTo>
                  <a:lnTo>
                    <a:pt x="111" y="0"/>
                  </a:lnTo>
                  <a:cubicBezTo>
                    <a:pt x="145" y="0"/>
                    <a:pt x="179" y="0"/>
                    <a:pt x="179" y="34"/>
                  </a:cubicBezTo>
                  <a:cubicBezTo>
                    <a:pt x="213" y="68"/>
                    <a:pt x="179" y="145"/>
                    <a:pt x="179" y="179"/>
                  </a:cubicBezTo>
                  <a:cubicBezTo>
                    <a:pt x="145" y="247"/>
                    <a:pt x="111" y="281"/>
                    <a:pt x="111" y="315"/>
                  </a:cubicBezTo>
                  <a:cubicBezTo>
                    <a:pt x="111" y="357"/>
                    <a:pt x="111" y="357"/>
                    <a:pt x="68" y="357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5" name="Google Shape;217;p32"/>
            <p:cNvSpPr/>
            <p:nvPr/>
          </p:nvSpPr>
          <p:spPr>
            <a:xfrm>
              <a:off x="-71795" y="194419"/>
              <a:ext cx="4965" cy="11018"/>
            </a:xfrm>
            <a:custGeom>
              <a:avLst/>
              <a:gdLst/>
              <a:ahLst/>
              <a:cxnLst/>
              <a:rect l="l" t="t" r="r" b="b"/>
              <a:pathLst>
                <a:path w="146" h="324" extrusionOk="0">
                  <a:moveTo>
                    <a:pt x="69" y="324"/>
                  </a:moveTo>
                  <a:cubicBezTo>
                    <a:pt x="35" y="324"/>
                    <a:pt x="1" y="324"/>
                    <a:pt x="1" y="281"/>
                  </a:cubicBezTo>
                  <a:cubicBezTo>
                    <a:pt x="35" y="213"/>
                    <a:pt x="35" y="111"/>
                    <a:pt x="69" y="35"/>
                  </a:cubicBezTo>
                  <a:lnTo>
                    <a:pt x="69" y="1"/>
                  </a:lnTo>
                  <a:cubicBezTo>
                    <a:pt x="103" y="1"/>
                    <a:pt x="145" y="1"/>
                    <a:pt x="145" y="35"/>
                  </a:cubicBezTo>
                  <a:cubicBezTo>
                    <a:pt x="145" y="111"/>
                    <a:pt x="103" y="213"/>
                    <a:pt x="69" y="32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6" name="Google Shape;218;p32"/>
            <p:cNvSpPr/>
            <p:nvPr/>
          </p:nvSpPr>
          <p:spPr>
            <a:xfrm>
              <a:off x="-59654" y="189522"/>
              <a:ext cx="4659" cy="11018"/>
            </a:xfrm>
            <a:custGeom>
              <a:avLst/>
              <a:gdLst/>
              <a:ahLst/>
              <a:cxnLst/>
              <a:rect l="l" t="t" r="r" b="b"/>
              <a:pathLst>
                <a:path w="137" h="324" extrusionOk="0">
                  <a:moveTo>
                    <a:pt x="69" y="289"/>
                  </a:moveTo>
                  <a:cubicBezTo>
                    <a:pt x="35" y="323"/>
                    <a:pt x="1" y="289"/>
                    <a:pt x="1" y="255"/>
                  </a:cubicBezTo>
                  <a:cubicBezTo>
                    <a:pt x="1" y="179"/>
                    <a:pt x="1" y="111"/>
                    <a:pt x="35" y="43"/>
                  </a:cubicBezTo>
                  <a:lnTo>
                    <a:pt x="35" y="43"/>
                  </a:lnTo>
                  <a:cubicBezTo>
                    <a:pt x="69" y="1"/>
                    <a:pt x="103" y="43"/>
                    <a:pt x="137" y="43"/>
                  </a:cubicBezTo>
                  <a:cubicBezTo>
                    <a:pt x="137" y="111"/>
                    <a:pt x="103" y="213"/>
                    <a:pt x="69" y="289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7" name="Google Shape;219;p32"/>
            <p:cNvSpPr/>
            <p:nvPr/>
          </p:nvSpPr>
          <p:spPr>
            <a:xfrm>
              <a:off x="-39419" y="224482"/>
              <a:ext cx="4931" cy="11018"/>
            </a:xfrm>
            <a:custGeom>
              <a:avLst/>
              <a:gdLst/>
              <a:ahLst/>
              <a:cxnLst/>
              <a:rect l="l" t="t" r="r" b="b"/>
              <a:pathLst>
                <a:path w="145" h="324" extrusionOk="0">
                  <a:moveTo>
                    <a:pt x="77" y="323"/>
                  </a:moveTo>
                  <a:cubicBezTo>
                    <a:pt x="43" y="323"/>
                    <a:pt x="0" y="289"/>
                    <a:pt x="0" y="247"/>
                  </a:cubicBezTo>
                  <a:cubicBezTo>
                    <a:pt x="0" y="213"/>
                    <a:pt x="0" y="179"/>
                    <a:pt x="43" y="145"/>
                  </a:cubicBezTo>
                  <a:cubicBezTo>
                    <a:pt x="43" y="111"/>
                    <a:pt x="0" y="34"/>
                    <a:pt x="43" y="0"/>
                  </a:cubicBezTo>
                  <a:lnTo>
                    <a:pt x="43" y="0"/>
                  </a:lnTo>
                  <a:lnTo>
                    <a:pt x="111" y="0"/>
                  </a:lnTo>
                  <a:cubicBezTo>
                    <a:pt x="145" y="34"/>
                    <a:pt x="145" y="111"/>
                    <a:pt x="145" y="145"/>
                  </a:cubicBezTo>
                  <a:cubicBezTo>
                    <a:pt x="145" y="213"/>
                    <a:pt x="111" y="247"/>
                    <a:pt x="77" y="289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8" name="Google Shape;220;p32"/>
            <p:cNvSpPr/>
            <p:nvPr/>
          </p:nvSpPr>
          <p:spPr>
            <a:xfrm>
              <a:off x="-30748" y="217272"/>
              <a:ext cx="5815" cy="13297"/>
            </a:xfrm>
            <a:custGeom>
              <a:avLst/>
              <a:gdLst/>
              <a:ahLst/>
              <a:cxnLst/>
              <a:rect l="l" t="t" r="r" b="b"/>
              <a:pathLst>
                <a:path w="171" h="391" extrusionOk="0">
                  <a:moveTo>
                    <a:pt x="68" y="357"/>
                  </a:moveTo>
                  <a:cubicBezTo>
                    <a:pt x="34" y="391"/>
                    <a:pt x="0" y="357"/>
                    <a:pt x="0" y="323"/>
                  </a:cubicBezTo>
                  <a:cubicBezTo>
                    <a:pt x="34" y="289"/>
                    <a:pt x="34" y="289"/>
                    <a:pt x="34" y="246"/>
                  </a:cubicBezTo>
                  <a:lnTo>
                    <a:pt x="34" y="178"/>
                  </a:lnTo>
                  <a:cubicBezTo>
                    <a:pt x="34" y="110"/>
                    <a:pt x="34" y="34"/>
                    <a:pt x="68" y="0"/>
                  </a:cubicBezTo>
                  <a:lnTo>
                    <a:pt x="68" y="0"/>
                  </a:lnTo>
                  <a:lnTo>
                    <a:pt x="136" y="0"/>
                  </a:lnTo>
                  <a:cubicBezTo>
                    <a:pt x="170" y="76"/>
                    <a:pt x="170" y="144"/>
                    <a:pt x="170" y="178"/>
                  </a:cubicBezTo>
                  <a:cubicBezTo>
                    <a:pt x="136" y="212"/>
                    <a:pt x="136" y="246"/>
                    <a:pt x="136" y="246"/>
                  </a:cubicBezTo>
                  <a:cubicBezTo>
                    <a:pt x="136" y="289"/>
                    <a:pt x="102" y="323"/>
                    <a:pt x="102" y="357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9" name="Google Shape;221;p32"/>
            <p:cNvSpPr/>
            <p:nvPr/>
          </p:nvSpPr>
          <p:spPr>
            <a:xfrm>
              <a:off x="-6772" y="152250"/>
              <a:ext cx="6087" cy="17072"/>
            </a:xfrm>
            <a:custGeom>
              <a:avLst/>
              <a:gdLst/>
              <a:ahLst/>
              <a:cxnLst/>
              <a:rect l="l" t="t" r="r" b="b"/>
              <a:pathLst>
                <a:path w="179" h="502" extrusionOk="0">
                  <a:moveTo>
                    <a:pt x="68" y="459"/>
                  </a:moveTo>
                  <a:cubicBezTo>
                    <a:pt x="68" y="502"/>
                    <a:pt x="0" y="459"/>
                    <a:pt x="0" y="425"/>
                  </a:cubicBezTo>
                  <a:cubicBezTo>
                    <a:pt x="0" y="357"/>
                    <a:pt x="0" y="290"/>
                    <a:pt x="34" y="213"/>
                  </a:cubicBezTo>
                  <a:cubicBezTo>
                    <a:pt x="34" y="145"/>
                    <a:pt x="68" y="111"/>
                    <a:pt x="102" y="35"/>
                  </a:cubicBezTo>
                  <a:lnTo>
                    <a:pt x="102" y="35"/>
                  </a:lnTo>
                  <a:cubicBezTo>
                    <a:pt x="102" y="1"/>
                    <a:pt x="145" y="35"/>
                    <a:pt x="145" y="35"/>
                  </a:cubicBezTo>
                  <a:cubicBezTo>
                    <a:pt x="179" y="111"/>
                    <a:pt x="179" y="179"/>
                    <a:pt x="145" y="247"/>
                  </a:cubicBezTo>
                  <a:cubicBezTo>
                    <a:pt x="145" y="323"/>
                    <a:pt x="102" y="391"/>
                    <a:pt x="102" y="425"/>
                  </a:cubicBezTo>
                  <a:cubicBezTo>
                    <a:pt x="102" y="459"/>
                    <a:pt x="102" y="459"/>
                    <a:pt x="68" y="459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0" name="Google Shape;222;p32"/>
            <p:cNvSpPr/>
            <p:nvPr/>
          </p:nvSpPr>
          <p:spPr>
            <a:xfrm>
              <a:off x="-39419" y="157181"/>
              <a:ext cx="6087" cy="12141"/>
            </a:xfrm>
            <a:custGeom>
              <a:avLst/>
              <a:gdLst/>
              <a:ahLst/>
              <a:cxnLst/>
              <a:rect l="l" t="t" r="r" b="b"/>
              <a:pathLst>
                <a:path w="179" h="357" extrusionOk="0">
                  <a:moveTo>
                    <a:pt x="77" y="314"/>
                  </a:moveTo>
                  <a:cubicBezTo>
                    <a:pt x="43" y="357"/>
                    <a:pt x="0" y="314"/>
                    <a:pt x="0" y="280"/>
                  </a:cubicBezTo>
                  <a:cubicBezTo>
                    <a:pt x="0" y="212"/>
                    <a:pt x="43" y="178"/>
                    <a:pt x="43" y="145"/>
                  </a:cubicBezTo>
                  <a:cubicBezTo>
                    <a:pt x="43" y="102"/>
                    <a:pt x="43" y="34"/>
                    <a:pt x="77" y="0"/>
                  </a:cubicBezTo>
                  <a:lnTo>
                    <a:pt x="77" y="0"/>
                  </a:lnTo>
                  <a:cubicBezTo>
                    <a:pt x="111" y="0"/>
                    <a:pt x="145" y="0"/>
                    <a:pt x="145" y="34"/>
                  </a:cubicBezTo>
                  <a:cubicBezTo>
                    <a:pt x="179" y="68"/>
                    <a:pt x="145" y="102"/>
                    <a:pt x="145" y="178"/>
                  </a:cubicBezTo>
                  <a:cubicBezTo>
                    <a:pt x="111" y="212"/>
                    <a:pt x="111" y="246"/>
                    <a:pt x="111" y="280"/>
                  </a:cubicBezTo>
                  <a:cubicBezTo>
                    <a:pt x="111" y="314"/>
                    <a:pt x="111" y="314"/>
                    <a:pt x="77" y="31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1" name="Google Shape;223;p32"/>
            <p:cNvSpPr/>
            <p:nvPr/>
          </p:nvSpPr>
          <p:spPr>
            <a:xfrm>
              <a:off x="-55029" y="110080"/>
              <a:ext cx="6087" cy="14487"/>
            </a:xfrm>
            <a:custGeom>
              <a:avLst/>
              <a:gdLst/>
              <a:ahLst/>
              <a:cxnLst/>
              <a:rect l="l" t="t" r="r" b="b"/>
              <a:pathLst>
                <a:path w="179" h="426" extrusionOk="0">
                  <a:moveTo>
                    <a:pt x="77" y="425"/>
                  </a:moveTo>
                  <a:cubicBezTo>
                    <a:pt x="77" y="425"/>
                    <a:pt x="35" y="425"/>
                    <a:pt x="35" y="391"/>
                  </a:cubicBezTo>
                  <a:cubicBezTo>
                    <a:pt x="35" y="255"/>
                    <a:pt x="1" y="111"/>
                    <a:pt x="111" y="43"/>
                  </a:cubicBezTo>
                  <a:lnTo>
                    <a:pt x="111" y="0"/>
                  </a:lnTo>
                  <a:cubicBezTo>
                    <a:pt x="111" y="0"/>
                    <a:pt x="145" y="0"/>
                    <a:pt x="145" y="43"/>
                  </a:cubicBezTo>
                  <a:cubicBezTo>
                    <a:pt x="179" y="145"/>
                    <a:pt x="145" y="289"/>
                    <a:pt x="111" y="391"/>
                  </a:cubicBezTo>
                  <a:cubicBezTo>
                    <a:pt x="111" y="391"/>
                    <a:pt x="111" y="425"/>
                    <a:pt x="77" y="42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2" name="Google Shape;224;p32"/>
            <p:cNvSpPr/>
            <p:nvPr/>
          </p:nvSpPr>
          <p:spPr>
            <a:xfrm>
              <a:off x="-46663" y="107768"/>
              <a:ext cx="6121" cy="14487"/>
            </a:xfrm>
            <a:custGeom>
              <a:avLst/>
              <a:gdLst/>
              <a:ahLst/>
              <a:cxnLst/>
              <a:rect l="l" t="t" r="r" b="b"/>
              <a:pathLst>
                <a:path w="180" h="426" extrusionOk="0">
                  <a:moveTo>
                    <a:pt x="77" y="425"/>
                  </a:moveTo>
                  <a:cubicBezTo>
                    <a:pt x="43" y="425"/>
                    <a:pt x="1" y="425"/>
                    <a:pt x="1" y="391"/>
                  </a:cubicBezTo>
                  <a:lnTo>
                    <a:pt x="1" y="213"/>
                  </a:lnTo>
                  <a:cubicBezTo>
                    <a:pt x="1" y="179"/>
                    <a:pt x="1" y="111"/>
                    <a:pt x="43" y="34"/>
                  </a:cubicBezTo>
                  <a:lnTo>
                    <a:pt x="77" y="34"/>
                  </a:lnTo>
                  <a:cubicBezTo>
                    <a:pt x="77" y="0"/>
                    <a:pt x="145" y="34"/>
                    <a:pt x="145" y="68"/>
                  </a:cubicBezTo>
                  <a:cubicBezTo>
                    <a:pt x="179" y="145"/>
                    <a:pt x="145" y="179"/>
                    <a:pt x="145" y="247"/>
                  </a:cubicBezTo>
                  <a:cubicBezTo>
                    <a:pt x="111" y="281"/>
                    <a:pt x="111" y="357"/>
                    <a:pt x="77" y="39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3" name="Google Shape;225;p32"/>
            <p:cNvSpPr/>
            <p:nvPr/>
          </p:nvSpPr>
          <p:spPr>
            <a:xfrm>
              <a:off x="-55029" y="84949"/>
              <a:ext cx="7244" cy="12175"/>
            </a:xfrm>
            <a:custGeom>
              <a:avLst/>
              <a:gdLst/>
              <a:ahLst/>
              <a:cxnLst/>
              <a:rect l="l" t="t" r="r" b="b"/>
              <a:pathLst>
                <a:path w="213" h="358" extrusionOk="0">
                  <a:moveTo>
                    <a:pt x="145" y="315"/>
                  </a:moveTo>
                  <a:cubicBezTo>
                    <a:pt x="111" y="357"/>
                    <a:pt x="35" y="315"/>
                    <a:pt x="35" y="281"/>
                  </a:cubicBezTo>
                  <a:cubicBezTo>
                    <a:pt x="1" y="213"/>
                    <a:pt x="1" y="102"/>
                    <a:pt x="77" y="34"/>
                  </a:cubicBezTo>
                  <a:lnTo>
                    <a:pt x="77" y="34"/>
                  </a:lnTo>
                  <a:cubicBezTo>
                    <a:pt x="111" y="0"/>
                    <a:pt x="145" y="34"/>
                    <a:pt x="179" y="68"/>
                  </a:cubicBezTo>
                  <a:cubicBezTo>
                    <a:pt x="213" y="145"/>
                    <a:pt x="179" y="213"/>
                    <a:pt x="145" y="28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4" name="Google Shape;226;p32"/>
            <p:cNvSpPr/>
            <p:nvPr/>
          </p:nvSpPr>
          <p:spPr>
            <a:xfrm>
              <a:off x="-12860" y="117290"/>
              <a:ext cx="3809" cy="12175"/>
            </a:xfrm>
            <a:custGeom>
              <a:avLst/>
              <a:gdLst/>
              <a:ahLst/>
              <a:cxnLst/>
              <a:rect l="l" t="t" r="r" b="b"/>
              <a:pathLst>
                <a:path w="112" h="358" extrusionOk="0">
                  <a:moveTo>
                    <a:pt x="35" y="358"/>
                  </a:moveTo>
                  <a:cubicBezTo>
                    <a:pt x="35" y="358"/>
                    <a:pt x="1" y="358"/>
                    <a:pt x="1" y="324"/>
                  </a:cubicBezTo>
                  <a:lnTo>
                    <a:pt x="1" y="179"/>
                  </a:lnTo>
                  <a:lnTo>
                    <a:pt x="1" y="43"/>
                  </a:lnTo>
                  <a:lnTo>
                    <a:pt x="35" y="43"/>
                  </a:lnTo>
                  <a:cubicBezTo>
                    <a:pt x="35" y="1"/>
                    <a:pt x="69" y="43"/>
                    <a:pt x="69" y="43"/>
                  </a:cubicBezTo>
                  <a:cubicBezTo>
                    <a:pt x="111" y="111"/>
                    <a:pt x="69" y="145"/>
                    <a:pt x="69" y="179"/>
                  </a:cubicBezTo>
                  <a:lnTo>
                    <a:pt x="69" y="324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5" name="Google Shape;227;p32"/>
            <p:cNvSpPr/>
            <p:nvPr/>
          </p:nvSpPr>
          <p:spPr>
            <a:xfrm>
              <a:off x="-4460" y="116134"/>
              <a:ext cx="4931" cy="13331"/>
            </a:xfrm>
            <a:custGeom>
              <a:avLst/>
              <a:gdLst/>
              <a:ahLst/>
              <a:cxnLst/>
              <a:rect l="l" t="t" r="r" b="b"/>
              <a:pathLst>
                <a:path w="145" h="392" extrusionOk="0">
                  <a:moveTo>
                    <a:pt x="77" y="358"/>
                  </a:moveTo>
                  <a:cubicBezTo>
                    <a:pt x="34" y="392"/>
                    <a:pt x="34" y="392"/>
                    <a:pt x="34" y="358"/>
                  </a:cubicBezTo>
                  <a:cubicBezTo>
                    <a:pt x="0" y="324"/>
                    <a:pt x="0" y="247"/>
                    <a:pt x="0" y="213"/>
                  </a:cubicBezTo>
                  <a:cubicBezTo>
                    <a:pt x="0" y="179"/>
                    <a:pt x="34" y="111"/>
                    <a:pt x="34" y="77"/>
                  </a:cubicBezTo>
                  <a:lnTo>
                    <a:pt x="34" y="35"/>
                  </a:lnTo>
                  <a:cubicBezTo>
                    <a:pt x="77" y="1"/>
                    <a:pt x="111" y="35"/>
                    <a:pt x="145" y="77"/>
                  </a:cubicBezTo>
                  <a:cubicBezTo>
                    <a:pt x="145" y="111"/>
                    <a:pt x="145" y="179"/>
                    <a:pt x="111" y="213"/>
                  </a:cubicBezTo>
                  <a:cubicBezTo>
                    <a:pt x="111" y="290"/>
                    <a:pt x="111" y="324"/>
                    <a:pt x="77" y="358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6" name="Google Shape;228;p32"/>
            <p:cNvSpPr/>
            <p:nvPr/>
          </p:nvSpPr>
          <p:spPr>
            <a:xfrm>
              <a:off x="-14016" y="54886"/>
              <a:ext cx="4965" cy="15643"/>
            </a:xfrm>
            <a:custGeom>
              <a:avLst/>
              <a:gdLst/>
              <a:ahLst/>
              <a:cxnLst/>
              <a:rect l="l" t="t" r="r" b="b"/>
              <a:pathLst>
                <a:path w="146" h="460" extrusionOk="0">
                  <a:moveTo>
                    <a:pt x="69" y="426"/>
                  </a:moveTo>
                  <a:cubicBezTo>
                    <a:pt x="69" y="460"/>
                    <a:pt x="1" y="460"/>
                    <a:pt x="1" y="392"/>
                  </a:cubicBezTo>
                  <a:lnTo>
                    <a:pt x="1" y="213"/>
                  </a:lnTo>
                  <a:cubicBezTo>
                    <a:pt x="1" y="179"/>
                    <a:pt x="1" y="103"/>
                    <a:pt x="35" y="35"/>
                  </a:cubicBezTo>
                  <a:lnTo>
                    <a:pt x="35" y="35"/>
                  </a:lnTo>
                  <a:cubicBezTo>
                    <a:pt x="69" y="1"/>
                    <a:pt x="103" y="1"/>
                    <a:pt x="103" y="35"/>
                  </a:cubicBezTo>
                  <a:cubicBezTo>
                    <a:pt x="145" y="103"/>
                    <a:pt x="103" y="179"/>
                    <a:pt x="103" y="213"/>
                  </a:cubicBezTo>
                  <a:lnTo>
                    <a:pt x="103" y="392"/>
                  </a:lnTo>
                  <a:cubicBezTo>
                    <a:pt x="103" y="426"/>
                    <a:pt x="103" y="426"/>
                    <a:pt x="69" y="426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7" name="Google Shape;229;p32"/>
            <p:cNvSpPr/>
            <p:nvPr/>
          </p:nvSpPr>
          <p:spPr>
            <a:xfrm>
              <a:off x="-4460" y="62130"/>
              <a:ext cx="6087" cy="13331"/>
            </a:xfrm>
            <a:custGeom>
              <a:avLst/>
              <a:gdLst/>
              <a:ahLst/>
              <a:cxnLst/>
              <a:rect l="l" t="t" r="r" b="b"/>
              <a:pathLst>
                <a:path w="179" h="392" extrusionOk="0">
                  <a:moveTo>
                    <a:pt x="111" y="349"/>
                  </a:moveTo>
                  <a:cubicBezTo>
                    <a:pt x="77" y="391"/>
                    <a:pt x="34" y="349"/>
                    <a:pt x="34" y="315"/>
                  </a:cubicBezTo>
                  <a:cubicBezTo>
                    <a:pt x="34" y="213"/>
                    <a:pt x="0" y="102"/>
                    <a:pt x="77" y="34"/>
                  </a:cubicBezTo>
                  <a:lnTo>
                    <a:pt x="77" y="0"/>
                  </a:lnTo>
                  <a:cubicBezTo>
                    <a:pt x="111" y="0"/>
                    <a:pt x="111" y="0"/>
                    <a:pt x="145" y="34"/>
                  </a:cubicBezTo>
                  <a:cubicBezTo>
                    <a:pt x="179" y="102"/>
                    <a:pt x="145" y="247"/>
                    <a:pt x="111" y="31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8" name="Google Shape;230;p32"/>
            <p:cNvSpPr/>
            <p:nvPr/>
          </p:nvSpPr>
          <p:spPr>
            <a:xfrm>
              <a:off x="77566" y="-87231"/>
              <a:ext cx="440601" cy="117904"/>
            </a:xfrm>
            <a:custGeom>
              <a:avLst/>
              <a:gdLst/>
              <a:ahLst/>
              <a:cxnLst/>
              <a:rect l="l" t="t" r="r" b="b"/>
              <a:pathLst>
                <a:path w="12956" h="3467" extrusionOk="0">
                  <a:moveTo>
                    <a:pt x="11851" y="2192"/>
                  </a:moveTo>
                  <a:cubicBezTo>
                    <a:pt x="11715" y="2303"/>
                    <a:pt x="11537" y="2404"/>
                    <a:pt x="11392" y="2515"/>
                  </a:cubicBezTo>
                  <a:cubicBezTo>
                    <a:pt x="10866" y="2795"/>
                    <a:pt x="10296" y="2974"/>
                    <a:pt x="9727" y="3084"/>
                  </a:cubicBezTo>
                  <a:cubicBezTo>
                    <a:pt x="9659" y="3118"/>
                    <a:pt x="9557" y="3118"/>
                    <a:pt x="9481" y="3152"/>
                  </a:cubicBezTo>
                  <a:cubicBezTo>
                    <a:pt x="9303" y="3186"/>
                    <a:pt x="9167" y="3220"/>
                    <a:pt x="8988" y="3220"/>
                  </a:cubicBezTo>
                  <a:cubicBezTo>
                    <a:pt x="7680" y="3466"/>
                    <a:pt x="6295" y="3466"/>
                    <a:pt x="4953" y="3432"/>
                  </a:cubicBezTo>
                  <a:cubicBezTo>
                    <a:pt x="3569" y="3398"/>
                    <a:pt x="2158" y="3254"/>
                    <a:pt x="808" y="3042"/>
                  </a:cubicBezTo>
                  <a:lnTo>
                    <a:pt x="638" y="3042"/>
                  </a:lnTo>
                  <a:cubicBezTo>
                    <a:pt x="459" y="3008"/>
                    <a:pt x="247" y="2974"/>
                    <a:pt x="35" y="2940"/>
                  </a:cubicBezTo>
                  <a:lnTo>
                    <a:pt x="1" y="2906"/>
                  </a:lnTo>
                  <a:cubicBezTo>
                    <a:pt x="1" y="2906"/>
                    <a:pt x="35" y="2940"/>
                    <a:pt x="69" y="2940"/>
                  </a:cubicBezTo>
                  <a:cubicBezTo>
                    <a:pt x="213" y="2940"/>
                    <a:pt x="349" y="2906"/>
                    <a:pt x="527" y="2872"/>
                  </a:cubicBezTo>
                  <a:cubicBezTo>
                    <a:pt x="706" y="2829"/>
                    <a:pt x="884" y="2795"/>
                    <a:pt x="1020" y="2761"/>
                  </a:cubicBezTo>
                  <a:cubicBezTo>
                    <a:pt x="1487" y="2693"/>
                    <a:pt x="1912" y="2583"/>
                    <a:pt x="2337" y="2481"/>
                  </a:cubicBezTo>
                  <a:cubicBezTo>
                    <a:pt x="3356" y="2235"/>
                    <a:pt x="4350" y="1946"/>
                    <a:pt x="5344" y="1665"/>
                  </a:cubicBezTo>
                  <a:cubicBezTo>
                    <a:pt x="6329" y="1385"/>
                    <a:pt x="7289" y="1062"/>
                    <a:pt x="8283" y="816"/>
                  </a:cubicBezTo>
                  <a:cubicBezTo>
                    <a:pt x="8351" y="782"/>
                    <a:pt x="8419" y="782"/>
                    <a:pt x="8496" y="782"/>
                  </a:cubicBezTo>
                  <a:cubicBezTo>
                    <a:pt x="8530" y="748"/>
                    <a:pt x="8598" y="748"/>
                    <a:pt x="8665" y="706"/>
                  </a:cubicBezTo>
                  <a:cubicBezTo>
                    <a:pt x="9591" y="459"/>
                    <a:pt x="10543" y="111"/>
                    <a:pt x="11503" y="34"/>
                  </a:cubicBezTo>
                  <a:cubicBezTo>
                    <a:pt x="11639" y="0"/>
                    <a:pt x="11749" y="0"/>
                    <a:pt x="11851" y="34"/>
                  </a:cubicBezTo>
                  <a:cubicBezTo>
                    <a:pt x="11961" y="34"/>
                    <a:pt x="12063" y="34"/>
                    <a:pt x="12174" y="68"/>
                  </a:cubicBezTo>
                  <a:cubicBezTo>
                    <a:pt x="12565" y="145"/>
                    <a:pt x="12879" y="323"/>
                    <a:pt x="12913" y="672"/>
                  </a:cubicBezTo>
                  <a:cubicBezTo>
                    <a:pt x="12955" y="782"/>
                    <a:pt x="12955" y="884"/>
                    <a:pt x="12879" y="994"/>
                  </a:cubicBezTo>
                  <a:cubicBezTo>
                    <a:pt x="12879" y="1028"/>
                    <a:pt x="12879" y="1062"/>
                    <a:pt x="12845" y="1096"/>
                  </a:cubicBezTo>
                  <a:cubicBezTo>
                    <a:pt x="12845" y="1130"/>
                    <a:pt x="12811" y="1173"/>
                    <a:pt x="12811" y="1241"/>
                  </a:cubicBezTo>
                  <a:cubicBezTo>
                    <a:pt x="12599" y="1597"/>
                    <a:pt x="12242" y="1912"/>
                    <a:pt x="11851" y="2192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9" name="Google Shape;231;p32"/>
            <p:cNvSpPr/>
            <p:nvPr/>
          </p:nvSpPr>
          <p:spPr>
            <a:xfrm>
              <a:off x="77566" y="-88387"/>
              <a:ext cx="448967" cy="104607"/>
            </a:xfrm>
            <a:custGeom>
              <a:avLst/>
              <a:gdLst/>
              <a:ahLst/>
              <a:cxnLst/>
              <a:rect l="l" t="t" r="r" b="b"/>
              <a:pathLst>
                <a:path w="13202" h="3076" extrusionOk="0">
                  <a:moveTo>
                    <a:pt x="12845" y="1130"/>
                  </a:moveTo>
                  <a:cubicBezTo>
                    <a:pt x="8844" y="2617"/>
                    <a:pt x="2830" y="2974"/>
                    <a:pt x="638" y="3076"/>
                  </a:cubicBezTo>
                  <a:cubicBezTo>
                    <a:pt x="425" y="3042"/>
                    <a:pt x="213" y="2974"/>
                    <a:pt x="1" y="2940"/>
                  </a:cubicBezTo>
                  <a:lnTo>
                    <a:pt x="1" y="2940"/>
                  </a:lnTo>
                  <a:cubicBezTo>
                    <a:pt x="281" y="3008"/>
                    <a:pt x="740" y="2863"/>
                    <a:pt x="1020" y="2795"/>
                  </a:cubicBezTo>
                  <a:cubicBezTo>
                    <a:pt x="1487" y="2727"/>
                    <a:pt x="1912" y="2617"/>
                    <a:pt x="2337" y="2515"/>
                  </a:cubicBezTo>
                  <a:cubicBezTo>
                    <a:pt x="3356" y="2269"/>
                    <a:pt x="4350" y="1980"/>
                    <a:pt x="5344" y="1699"/>
                  </a:cubicBezTo>
                  <a:cubicBezTo>
                    <a:pt x="6406" y="1377"/>
                    <a:pt x="7434" y="1062"/>
                    <a:pt x="8496" y="816"/>
                  </a:cubicBezTo>
                  <a:cubicBezTo>
                    <a:pt x="9481" y="570"/>
                    <a:pt x="10475" y="145"/>
                    <a:pt x="11503" y="68"/>
                  </a:cubicBezTo>
                  <a:cubicBezTo>
                    <a:pt x="12276" y="0"/>
                    <a:pt x="13202" y="281"/>
                    <a:pt x="12845" y="1130"/>
                  </a:cubicBezTo>
                  <a:close/>
                  <a:moveTo>
                    <a:pt x="1" y="2940"/>
                  </a:moveTo>
                  <a:lnTo>
                    <a:pt x="1" y="2940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0" name="Google Shape;232;p32"/>
            <p:cNvSpPr/>
            <p:nvPr/>
          </p:nvSpPr>
          <p:spPr>
            <a:xfrm>
              <a:off x="231552" y="-13843"/>
              <a:ext cx="14487" cy="3775"/>
            </a:xfrm>
            <a:custGeom>
              <a:avLst/>
              <a:gdLst/>
              <a:ahLst/>
              <a:cxnLst/>
              <a:rect l="l" t="t" r="r" b="b"/>
              <a:pathLst>
                <a:path w="426" h="111" extrusionOk="0">
                  <a:moveTo>
                    <a:pt x="391" y="111"/>
                  </a:moveTo>
                  <a:lnTo>
                    <a:pt x="213" y="111"/>
                  </a:lnTo>
                  <a:lnTo>
                    <a:pt x="34" y="111"/>
                  </a:lnTo>
                  <a:cubicBezTo>
                    <a:pt x="0" y="111"/>
                    <a:pt x="0" y="77"/>
                    <a:pt x="34" y="34"/>
                  </a:cubicBezTo>
                  <a:lnTo>
                    <a:pt x="34" y="34"/>
                  </a:lnTo>
                  <a:lnTo>
                    <a:pt x="213" y="34"/>
                  </a:lnTo>
                  <a:cubicBezTo>
                    <a:pt x="247" y="34"/>
                    <a:pt x="315" y="0"/>
                    <a:pt x="357" y="34"/>
                  </a:cubicBezTo>
                  <a:cubicBezTo>
                    <a:pt x="391" y="34"/>
                    <a:pt x="425" y="77"/>
                    <a:pt x="391" y="77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1" name="Google Shape;233;p32"/>
            <p:cNvSpPr/>
            <p:nvPr/>
          </p:nvSpPr>
          <p:spPr>
            <a:xfrm>
              <a:off x="236449" y="-19930"/>
              <a:ext cx="14487" cy="4965"/>
            </a:xfrm>
            <a:custGeom>
              <a:avLst/>
              <a:gdLst/>
              <a:ahLst/>
              <a:cxnLst/>
              <a:rect l="l" t="t" r="r" b="b"/>
              <a:pathLst>
                <a:path w="426" h="146" extrusionOk="0">
                  <a:moveTo>
                    <a:pt x="383" y="111"/>
                  </a:moveTo>
                  <a:cubicBezTo>
                    <a:pt x="349" y="145"/>
                    <a:pt x="281" y="145"/>
                    <a:pt x="213" y="145"/>
                  </a:cubicBezTo>
                  <a:lnTo>
                    <a:pt x="69" y="145"/>
                  </a:lnTo>
                  <a:cubicBezTo>
                    <a:pt x="1" y="145"/>
                    <a:pt x="1" y="77"/>
                    <a:pt x="35" y="43"/>
                  </a:cubicBezTo>
                  <a:lnTo>
                    <a:pt x="35" y="43"/>
                  </a:lnTo>
                  <a:cubicBezTo>
                    <a:pt x="103" y="43"/>
                    <a:pt x="171" y="43"/>
                    <a:pt x="213" y="1"/>
                  </a:cubicBezTo>
                  <a:cubicBezTo>
                    <a:pt x="281" y="1"/>
                    <a:pt x="349" y="1"/>
                    <a:pt x="383" y="43"/>
                  </a:cubicBezTo>
                  <a:cubicBezTo>
                    <a:pt x="426" y="77"/>
                    <a:pt x="426" y="111"/>
                    <a:pt x="383" y="11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2" name="Google Shape;234;p32"/>
            <p:cNvSpPr/>
            <p:nvPr/>
          </p:nvSpPr>
          <p:spPr>
            <a:xfrm>
              <a:off x="265356" y="19960"/>
              <a:ext cx="8400" cy="2313"/>
            </a:xfrm>
            <a:custGeom>
              <a:avLst/>
              <a:gdLst/>
              <a:ahLst/>
              <a:cxnLst/>
              <a:rect l="l" t="t" r="r" b="b"/>
              <a:pathLst>
                <a:path w="247" h="68" extrusionOk="0">
                  <a:moveTo>
                    <a:pt x="213" y="68"/>
                  </a:moveTo>
                  <a:lnTo>
                    <a:pt x="213" y="68"/>
                  </a:lnTo>
                  <a:cubicBezTo>
                    <a:pt x="136" y="68"/>
                    <a:pt x="102" y="34"/>
                    <a:pt x="34" y="68"/>
                  </a:cubicBezTo>
                  <a:cubicBezTo>
                    <a:pt x="0" y="68"/>
                    <a:pt x="0" y="0"/>
                    <a:pt x="34" y="0"/>
                  </a:cubicBezTo>
                  <a:lnTo>
                    <a:pt x="34" y="0"/>
                  </a:lnTo>
                  <a:cubicBezTo>
                    <a:pt x="102" y="0"/>
                    <a:pt x="170" y="0"/>
                    <a:pt x="213" y="34"/>
                  </a:cubicBezTo>
                  <a:cubicBezTo>
                    <a:pt x="247" y="34"/>
                    <a:pt x="247" y="34"/>
                    <a:pt x="213" y="68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3" name="Google Shape;235;p32"/>
            <p:cNvSpPr/>
            <p:nvPr/>
          </p:nvSpPr>
          <p:spPr>
            <a:xfrm>
              <a:off x="260425" y="11561"/>
              <a:ext cx="12175" cy="4659"/>
            </a:xfrm>
            <a:custGeom>
              <a:avLst/>
              <a:gdLst/>
              <a:ahLst/>
              <a:cxnLst/>
              <a:rect l="l" t="t" r="r" b="b"/>
              <a:pathLst>
                <a:path w="358" h="137" extrusionOk="0">
                  <a:moveTo>
                    <a:pt x="315" y="103"/>
                  </a:moveTo>
                  <a:cubicBezTo>
                    <a:pt x="247" y="137"/>
                    <a:pt x="103" y="137"/>
                    <a:pt x="35" y="103"/>
                  </a:cubicBezTo>
                  <a:cubicBezTo>
                    <a:pt x="1" y="103"/>
                    <a:pt x="1" y="35"/>
                    <a:pt x="35" y="35"/>
                  </a:cubicBezTo>
                  <a:lnTo>
                    <a:pt x="35" y="1"/>
                  </a:lnTo>
                  <a:lnTo>
                    <a:pt x="179" y="1"/>
                  </a:lnTo>
                  <a:lnTo>
                    <a:pt x="315" y="1"/>
                  </a:lnTo>
                  <a:cubicBezTo>
                    <a:pt x="358" y="35"/>
                    <a:pt x="358" y="69"/>
                    <a:pt x="315" y="10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4" name="Google Shape;236;p32"/>
            <p:cNvSpPr/>
            <p:nvPr/>
          </p:nvSpPr>
          <p:spPr>
            <a:xfrm>
              <a:off x="229240" y="17648"/>
              <a:ext cx="11869" cy="5781"/>
            </a:xfrm>
            <a:custGeom>
              <a:avLst/>
              <a:gdLst/>
              <a:ahLst/>
              <a:cxnLst/>
              <a:rect l="l" t="t" r="r" b="b"/>
              <a:pathLst>
                <a:path w="349" h="170" extrusionOk="0">
                  <a:moveTo>
                    <a:pt x="315" y="136"/>
                  </a:moveTo>
                  <a:cubicBezTo>
                    <a:pt x="247" y="170"/>
                    <a:pt x="136" y="136"/>
                    <a:pt x="68" y="136"/>
                  </a:cubicBezTo>
                  <a:cubicBezTo>
                    <a:pt x="1" y="136"/>
                    <a:pt x="1" y="68"/>
                    <a:pt x="34" y="34"/>
                  </a:cubicBezTo>
                  <a:lnTo>
                    <a:pt x="68" y="34"/>
                  </a:lnTo>
                  <a:cubicBezTo>
                    <a:pt x="136" y="34"/>
                    <a:pt x="247" y="0"/>
                    <a:pt x="315" y="34"/>
                  </a:cubicBezTo>
                  <a:cubicBezTo>
                    <a:pt x="349" y="34"/>
                    <a:pt x="349" y="102"/>
                    <a:pt x="315" y="136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5" name="Google Shape;237;p32"/>
            <p:cNvSpPr/>
            <p:nvPr/>
          </p:nvSpPr>
          <p:spPr>
            <a:xfrm>
              <a:off x="307253" y="18804"/>
              <a:ext cx="13297" cy="3469"/>
            </a:xfrm>
            <a:custGeom>
              <a:avLst/>
              <a:gdLst/>
              <a:ahLst/>
              <a:cxnLst/>
              <a:rect l="l" t="t" r="r" b="b"/>
              <a:pathLst>
                <a:path w="391" h="102" extrusionOk="0">
                  <a:moveTo>
                    <a:pt x="357" y="68"/>
                  </a:moveTo>
                  <a:cubicBezTo>
                    <a:pt x="255" y="102"/>
                    <a:pt x="145" y="102"/>
                    <a:pt x="77" y="102"/>
                  </a:cubicBezTo>
                  <a:cubicBezTo>
                    <a:pt x="0" y="102"/>
                    <a:pt x="0" y="34"/>
                    <a:pt x="43" y="34"/>
                  </a:cubicBezTo>
                  <a:lnTo>
                    <a:pt x="43" y="0"/>
                  </a:lnTo>
                  <a:lnTo>
                    <a:pt x="357" y="0"/>
                  </a:lnTo>
                  <a:cubicBezTo>
                    <a:pt x="357" y="0"/>
                    <a:pt x="391" y="34"/>
                    <a:pt x="357" y="68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6" name="Google Shape;238;p32"/>
            <p:cNvSpPr/>
            <p:nvPr/>
          </p:nvSpPr>
          <p:spPr>
            <a:xfrm>
              <a:off x="300009" y="8976"/>
              <a:ext cx="17072" cy="4931"/>
            </a:xfrm>
            <a:custGeom>
              <a:avLst/>
              <a:gdLst/>
              <a:ahLst/>
              <a:cxnLst/>
              <a:rect l="l" t="t" r="r" b="b"/>
              <a:pathLst>
                <a:path w="502" h="145" extrusionOk="0">
                  <a:moveTo>
                    <a:pt x="468" y="111"/>
                  </a:moveTo>
                  <a:cubicBezTo>
                    <a:pt x="392" y="145"/>
                    <a:pt x="324" y="145"/>
                    <a:pt x="256" y="145"/>
                  </a:cubicBezTo>
                  <a:lnTo>
                    <a:pt x="43" y="145"/>
                  </a:lnTo>
                  <a:cubicBezTo>
                    <a:pt x="1" y="145"/>
                    <a:pt x="1" y="111"/>
                    <a:pt x="43" y="77"/>
                  </a:cubicBezTo>
                  <a:lnTo>
                    <a:pt x="43" y="77"/>
                  </a:lnTo>
                  <a:cubicBezTo>
                    <a:pt x="111" y="77"/>
                    <a:pt x="179" y="43"/>
                    <a:pt x="256" y="43"/>
                  </a:cubicBezTo>
                  <a:cubicBezTo>
                    <a:pt x="324" y="43"/>
                    <a:pt x="392" y="0"/>
                    <a:pt x="468" y="0"/>
                  </a:cubicBezTo>
                  <a:cubicBezTo>
                    <a:pt x="502" y="43"/>
                    <a:pt x="502" y="77"/>
                    <a:pt x="468" y="11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7" name="Google Shape;239;p32"/>
            <p:cNvSpPr/>
            <p:nvPr/>
          </p:nvSpPr>
          <p:spPr>
            <a:xfrm>
              <a:off x="339900" y="18804"/>
              <a:ext cx="10712" cy="4625"/>
            </a:xfrm>
            <a:custGeom>
              <a:avLst/>
              <a:gdLst/>
              <a:ahLst/>
              <a:cxnLst/>
              <a:rect l="l" t="t" r="r" b="b"/>
              <a:pathLst>
                <a:path w="315" h="136" extrusionOk="0">
                  <a:moveTo>
                    <a:pt x="280" y="102"/>
                  </a:moveTo>
                  <a:cubicBezTo>
                    <a:pt x="212" y="136"/>
                    <a:pt x="102" y="136"/>
                    <a:pt x="34" y="102"/>
                  </a:cubicBezTo>
                  <a:cubicBezTo>
                    <a:pt x="0" y="102"/>
                    <a:pt x="0" y="68"/>
                    <a:pt x="0" y="34"/>
                  </a:cubicBezTo>
                  <a:lnTo>
                    <a:pt x="34" y="34"/>
                  </a:lnTo>
                  <a:cubicBezTo>
                    <a:pt x="68" y="34"/>
                    <a:pt x="102" y="0"/>
                    <a:pt x="178" y="0"/>
                  </a:cubicBezTo>
                  <a:cubicBezTo>
                    <a:pt x="212" y="0"/>
                    <a:pt x="280" y="0"/>
                    <a:pt x="280" y="34"/>
                  </a:cubicBezTo>
                  <a:cubicBezTo>
                    <a:pt x="314" y="68"/>
                    <a:pt x="314" y="68"/>
                    <a:pt x="314" y="102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8" name="Google Shape;240;p32"/>
            <p:cNvSpPr/>
            <p:nvPr/>
          </p:nvSpPr>
          <p:spPr>
            <a:xfrm>
              <a:off x="330344" y="5507"/>
              <a:ext cx="15643" cy="6087"/>
            </a:xfrm>
            <a:custGeom>
              <a:avLst/>
              <a:gdLst/>
              <a:ahLst/>
              <a:cxnLst/>
              <a:rect l="l" t="t" r="r" b="b"/>
              <a:pathLst>
                <a:path w="460" h="179" extrusionOk="0">
                  <a:moveTo>
                    <a:pt x="425" y="102"/>
                  </a:moveTo>
                  <a:cubicBezTo>
                    <a:pt x="383" y="145"/>
                    <a:pt x="315" y="145"/>
                    <a:pt x="247" y="179"/>
                  </a:cubicBezTo>
                  <a:cubicBezTo>
                    <a:pt x="213" y="179"/>
                    <a:pt x="137" y="145"/>
                    <a:pt x="69" y="145"/>
                  </a:cubicBezTo>
                  <a:cubicBezTo>
                    <a:pt x="35" y="145"/>
                    <a:pt x="1" y="68"/>
                    <a:pt x="35" y="34"/>
                  </a:cubicBezTo>
                  <a:lnTo>
                    <a:pt x="69" y="34"/>
                  </a:lnTo>
                  <a:lnTo>
                    <a:pt x="247" y="34"/>
                  </a:lnTo>
                  <a:cubicBezTo>
                    <a:pt x="315" y="0"/>
                    <a:pt x="349" y="34"/>
                    <a:pt x="425" y="34"/>
                  </a:cubicBezTo>
                  <a:cubicBezTo>
                    <a:pt x="459" y="34"/>
                    <a:pt x="459" y="68"/>
                    <a:pt x="425" y="68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9" name="Google Shape;241;p32"/>
            <p:cNvSpPr/>
            <p:nvPr/>
          </p:nvSpPr>
          <p:spPr>
            <a:xfrm>
              <a:off x="298853" y="-31765"/>
              <a:ext cx="14487" cy="4659"/>
            </a:xfrm>
            <a:custGeom>
              <a:avLst/>
              <a:gdLst/>
              <a:ahLst/>
              <a:cxnLst/>
              <a:rect l="l" t="t" r="r" b="b"/>
              <a:pathLst>
                <a:path w="426" h="137" extrusionOk="0">
                  <a:moveTo>
                    <a:pt x="392" y="68"/>
                  </a:moveTo>
                  <a:cubicBezTo>
                    <a:pt x="358" y="102"/>
                    <a:pt x="324" y="102"/>
                    <a:pt x="290" y="136"/>
                  </a:cubicBezTo>
                  <a:lnTo>
                    <a:pt x="111" y="136"/>
                  </a:lnTo>
                  <a:cubicBezTo>
                    <a:pt x="35" y="136"/>
                    <a:pt x="1" y="68"/>
                    <a:pt x="77" y="34"/>
                  </a:cubicBezTo>
                  <a:lnTo>
                    <a:pt x="111" y="34"/>
                  </a:lnTo>
                  <a:lnTo>
                    <a:pt x="247" y="34"/>
                  </a:lnTo>
                  <a:cubicBezTo>
                    <a:pt x="290" y="34"/>
                    <a:pt x="358" y="0"/>
                    <a:pt x="392" y="0"/>
                  </a:cubicBezTo>
                  <a:cubicBezTo>
                    <a:pt x="426" y="0"/>
                    <a:pt x="426" y="34"/>
                    <a:pt x="426" y="6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0" name="Google Shape;242;p32"/>
            <p:cNvSpPr/>
            <p:nvPr/>
          </p:nvSpPr>
          <p:spPr>
            <a:xfrm>
              <a:off x="359250" y="-37818"/>
              <a:ext cx="15609" cy="7244"/>
            </a:xfrm>
            <a:custGeom>
              <a:avLst/>
              <a:gdLst/>
              <a:ahLst/>
              <a:cxnLst/>
              <a:rect l="l" t="t" r="r" b="b"/>
              <a:pathLst>
                <a:path w="459" h="213" extrusionOk="0">
                  <a:moveTo>
                    <a:pt x="382" y="178"/>
                  </a:moveTo>
                  <a:cubicBezTo>
                    <a:pt x="348" y="212"/>
                    <a:pt x="315" y="212"/>
                    <a:pt x="247" y="212"/>
                  </a:cubicBezTo>
                  <a:lnTo>
                    <a:pt x="102" y="212"/>
                  </a:lnTo>
                  <a:cubicBezTo>
                    <a:pt x="34" y="212"/>
                    <a:pt x="0" y="144"/>
                    <a:pt x="34" y="102"/>
                  </a:cubicBezTo>
                  <a:lnTo>
                    <a:pt x="68" y="68"/>
                  </a:lnTo>
                  <a:cubicBezTo>
                    <a:pt x="102" y="68"/>
                    <a:pt x="170" y="68"/>
                    <a:pt x="247" y="34"/>
                  </a:cubicBezTo>
                  <a:cubicBezTo>
                    <a:pt x="315" y="34"/>
                    <a:pt x="348" y="0"/>
                    <a:pt x="425" y="34"/>
                  </a:cubicBezTo>
                  <a:cubicBezTo>
                    <a:pt x="459" y="68"/>
                    <a:pt x="459" y="102"/>
                    <a:pt x="425" y="144"/>
                  </a:cubicBezTo>
                  <a:cubicBezTo>
                    <a:pt x="425" y="144"/>
                    <a:pt x="425" y="178"/>
                    <a:pt x="382" y="17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1" name="Google Shape;243;p32"/>
            <p:cNvSpPr/>
            <p:nvPr/>
          </p:nvSpPr>
          <p:spPr>
            <a:xfrm>
              <a:off x="362719" y="-43906"/>
              <a:ext cx="10984" cy="6121"/>
            </a:xfrm>
            <a:custGeom>
              <a:avLst/>
              <a:gdLst/>
              <a:ahLst/>
              <a:cxnLst/>
              <a:rect l="l" t="t" r="r" b="b"/>
              <a:pathLst>
                <a:path w="323" h="180" extrusionOk="0">
                  <a:moveTo>
                    <a:pt x="280" y="111"/>
                  </a:moveTo>
                  <a:cubicBezTo>
                    <a:pt x="246" y="145"/>
                    <a:pt x="213" y="145"/>
                    <a:pt x="179" y="145"/>
                  </a:cubicBezTo>
                  <a:lnTo>
                    <a:pt x="68" y="145"/>
                  </a:lnTo>
                  <a:cubicBezTo>
                    <a:pt x="34" y="179"/>
                    <a:pt x="0" y="111"/>
                    <a:pt x="34" y="69"/>
                  </a:cubicBezTo>
                  <a:lnTo>
                    <a:pt x="34" y="69"/>
                  </a:lnTo>
                  <a:cubicBezTo>
                    <a:pt x="68" y="69"/>
                    <a:pt x="111" y="35"/>
                    <a:pt x="145" y="35"/>
                  </a:cubicBezTo>
                  <a:cubicBezTo>
                    <a:pt x="179" y="35"/>
                    <a:pt x="246" y="1"/>
                    <a:pt x="280" y="35"/>
                  </a:cubicBezTo>
                  <a:cubicBezTo>
                    <a:pt x="280" y="35"/>
                    <a:pt x="323" y="69"/>
                    <a:pt x="280" y="11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2" name="Google Shape;244;p32"/>
            <p:cNvSpPr/>
            <p:nvPr/>
          </p:nvSpPr>
          <p:spPr>
            <a:xfrm>
              <a:off x="369929" y="-53428"/>
              <a:ext cx="11018" cy="6087"/>
            </a:xfrm>
            <a:custGeom>
              <a:avLst/>
              <a:gdLst/>
              <a:ahLst/>
              <a:cxnLst/>
              <a:rect l="l" t="t" r="r" b="b"/>
              <a:pathLst>
                <a:path w="324" h="179" extrusionOk="0">
                  <a:moveTo>
                    <a:pt x="281" y="136"/>
                  </a:moveTo>
                  <a:lnTo>
                    <a:pt x="179" y="136"/>
                  </a:lnTo>
                  <a:lnTo>
                    <a:pt x="68" y="136"/>
                  </a:lnTo>
                  <a:cubicBezTo>
                    <a:pt x="1" y="179"/>
                    <a:pt x="1" y="68"/>
                    <a:pt x="34" y="68"/>
                  </a:cubicBezTo>
                  <a:cubicBezTo>
                    <a:pt x="34" y="34"/>
                    <a:pt x="68" y="34"/>
                    <a:pt x="68" y="34"/>
                  </a:cubicBezTo>
                  <a:lnTo>
                    <a:pt x="179" y="34"/>
                  </a:lnTo>
                  <a:cubicBezTo>
                    <a:pt x="213" y="34"/>
                    <a:pt x="247" y="0"/>
                    <a:pt x="281" y="34"/>
                  </a:cubicBezTo>
                  <a:cubicBezTo>
                    <a:pt x="323" y="34"/>
                    <a:pt x="323" y="102"/>
                    <a:pt x="281" y="102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3" name="Google Shape;245;p32"/>
            <p:cNvSpPr/>
            <p:nvPr/>
          </p:nvSpPr>
          <p:spPr>
            <a:xfrm>
              <a:off x="408357" y="-580"/>
              <a:ext cx="18228" cy="6121"/>
            </a:xfrm>
            <a:custGeom>
              <a:avLst/>
              <a:gdLst/>
              <a:ahLst/>
              <a:cxnLst/>
              <a:rect l="l" t="t" r="r" b="b"/>
              <a:pathLst>
                <a:path w="536" h="180" extrusionOk="0">
                  <a:moveTo>
                    <a:pt x="502" y="69"/>
                  </a:moveTo>
                  <a:cubicBezTo>
                    <a:pt x="391" y="179"/>
                    <a:pt x="213" y="179"/>
                    <a:pt x="77" y="179"/>
                  </a:cubicBezTo>
                  <a:cubicBezTo>
                    <a:pt x="0" y="179"/>
                    <a:pt x="0" y="111"/>
                    <a:pt x="43" y="69"/>
                  </a:cubicBezTo>
                  <a:lnTo>
                    <a:pt x="77" y="35"/>
                  </a:lnTo>
                  <a:cubicBezTo>
                    <a:pt x="213" y="35"/>
                    <a:pt x="357" y="1"/>
                    <a:pt x="502" y="1"/>
                  </a:cubicBezTo>
                  <a:cubicBezTo>
                    <a:pt x="536" y="1"/>
                    <a:pt x="536" y="69"/>
                    <a:pt x="502" y="69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4" name="Google Shape;246;p32"/>
            <p:cNvSpPr/>
            <p:nvPr/>
          </p:nvSpPr>
          <p:spPr>
            <a:xfrm>
              <a:off x="-359498" y="-175039"/>
              <a:ext cx="868994" cy="710111"/>
            </a:xfrm>
            <a:custGeom>
              <a:avLst/>
              <a:gdLst/>
              <a:ahLst/>
              <a:cxnLst/>
              <a:rect l="l" t="t" r="r" b="b"/>
              <a:pathLst>
                <a:path w="25553" h="20881" extrusionOk="0">
                  <a:moveTo>
                    <a:pt x="25340" y="20778"/>
                  </a:moveTo>
                  <a:cubicBezTo>
                    <a:pt x="25306" y="20778"/>
                    <a:pt x="25306" y="20778"/>
                    <a:pt x="25272" y="20812"/>
                  </a:cubicBezTo>
                  <a:cubicBezTo>
                    <a:pt x="25094" y="20880"/>
                    <a:pt x="24847" y="20812"/>
                    <a:pt x="24746" y="20600"/>
                  </a:cubicBezTo>
                  <a:cubicBezTo>
                    <a:pt x="16174" y="2404"/>
                    <a:pt x="535" y="816"/>
                    <a:pt x="391" y="782"/>
                  </a:cubicBezTo>
                  <a:cubicBezTo>
                    <a:pt x="178" y="782"/>
                    <a:pt x="0" y="603"/>
                    <a:pt x="34" y="357"/>
                  </a:cubicBezTo>
                  <a:cubicBezTo>
                    <a:pt x="34" y="246"/>
                    <a:pt x="110" y="144"/>
                    <a:pt x="178" y="68"/>
                  </a:cubicBezTo>
                  <a:cubicBezTo>
                    <a:pt x="280" y="34"/>
                    <a:pt x="357" y="0"/>
                    <a:pt x="459" y="0"/>
                  </a:cubicBezTo>
                  <a:cubicBezTo>
                    <a:pt x="603" y="34"/>
                    <a:pt x="16675" y="1665"/>
                    <a:pt x="25451" y="20277"/>
                  </a:cubicBezTo>
                  <a:cubicBezTo>
                    <a:pt x="25553" y="20456"/>
                    <a:pt x="25485" y="20634"/>
                    <a:pt x="25340" y="2077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5" name="Google Shape;247;p32"/>
            <p:cNvSpPr/>
            <p:nvPr/>
          </p:nvSpPr>
          <p:spPr>
            <a:xfrm>
              <a:off x="298853" y="512219"/>
              <a:ext cx="223939" cy="467161"/>
            </a:xfrm>
            <a:custGeom>
              <a:avLst/>
              <a:gdLst/>
              <a:ahLst/>
              <a:cxnLst/>
              <a:rect l="l" t="t" r="r" b="b"/>
              <a:pathLst>
                <a:path w="6585" h="13737" extrusionOk="0">
                  <a:moveTo>
                    <a:pt x="4036" y="13414"/>
                  </a:moveTo>
                  <a:cubicBezTo>
                    <a:pt x="3823" y="13558"/>
                    <a:pt x="3611" y="13660"/>
                    <a:pt x="3365" y="13660"/>
                  </a:cubicBezTo>
                  <a:cubicBezTo>
                    <a:pt x="1" y="13736"/>
                    <a:pt x="5701" y="0"/>
                    <a:pt x="5701" y="0"/>
                  </a:cubicBezTo>
                  <a:cubicBezTo>
                    <a:pt x="5701" y="0"/>
                    <a:pt x="6584" y="11613"/>
                    <a:pt x="4036" y="13414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6" name="Google Shape;248;p32"/>
            <p:cNvSpPr/>
            <p:nvPr/>
          </p:nvSpPr>
          <p:spPr>
            <a:xfrm>
              <a:off x="404889" y="843282"/>
              <a:ext cx="12175" cy="26594"/>
            </a:xfrm>
            <a:custGeom>
              <a:avLst/>
              <a:gdLst/>
              <a:ahLst/>
              <a:cxnLst/>
              <a:rect l="l" t="t" r="r" b="b"/>
              <a:pathLst>
                <a:path w="358" h="782" extrusionOk="0">
                  <a:moveTo>
                    <a:pt x="102" y="739"/>
                  </a:moveTo>
                  <a:cubicBezTo>
                    <a:pt x="68" y="782"/>
                    <a:pt x="0" y="739"/>
                    <a:pt x="0" y="671"/>
                  </a:cubicBezTo>
                  <a:cubicBezTo>
                    <a:pt x="34" y="570"/>
                    <a:pt x="68" y="459"/>
                    <a:pt x="102" y="357"/>
                  </a:cubicBezTo>
                  <a:cubicBezTo>
                    <a:pt x="145" y="247"/>
                    <a:pt x="145" y="102"/>
                    <a:pt x="247" y="34"/>
                  </a:cubicBezTo>
                  <a:lnTo>
                    <a:pt x="247" y="34"/>
                  </a:lnTo>
                  <a:cubicBezTo>
                    <a:pt x="281" y="0"/>
                    <a:pt x="315" y="34"/>
                    <a:pt x="357" y="68"/>
                  </a:cubicBezTo>
                  <a:cubicBezTo>
                    <a:pt x="357" y="179"/>
                    <a:pt x="315" y="281"/>
                    <a:pt x="281" y="391"/>
                  </a:cubicBezTo>
                  <a:cubicBezTo>
                    <a:pt x="213" y="493"/>
                    <a:pt x="179" y="603"/>
                    <a:pt x="102" y="70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7" name="Google Shape;249;p32"/>
            <p:cNvSpPr/>
            <p:nvPr/>
          </p:nvSpPr>
          <p:spPr>
            <a:xfrm>
              <a:off x="424239" y="849335"/>
              <a:ext cx="9556" cy="20541"/>
            </a:xfrm>
            <a:custGeom>
              <a:avLst/>
              <a:gdLst/>
              <a:ahLst/>
              <a:cxnLst/>
              <a:rect l="l" t="t" r="r" b="b"/>
              <a:pathLst>
                <a:path w="281" h="604" extrusionOk="0">
                  <a:moveTo>
                    <a:pt x="102" y="561"/>
                  </a:moveTo>
                  <a:cubicBezTo>
                    <a:pt x="69" y="604"/>
                    <a:pt x="1" y="561"/>
                    <a:pt x="1" y="493"/>
                  </a:cubicBezTo>
                  <a:cubicBezTo>
                    <a:pt x="1" y="425"/>
                    <a:pt x="35" y="315"/>
                    <a:pt x="35" y="247"/>
                  </a:cubicBezTo>
                  <a:cubicBezTo>
                    <a:pt x="69" y="179"/>
                    <a:pt x="69" y="69"/>
                    <a:pt x="136" y="35"/>
                  </a:cubicBezTo>
                  <a:lnTo>
                    <a:pt x="136" y="35"/>
                  </a:lnTo>
                  <a:cubicBezTo>
                    <a:pt x="170" y="1"/>
                    <a:pt x="247" y="1"/>
                    <a:pt x="247" y="69"/>
                  </a:cubicBezTo>
                  <a:cubicBezTo>
                    <a:pt x="281" y="137"/>
                    <a:pt x="247" y="213"/>
                    <a:pt x="213" y="281"/>
                  </a:cubicBezTo>
                  <a:cubicBezTo>
                    <a:pt x="213" y="349"/>
                    <a:pt x="170" y="459"/>
                    <a:pt x="136" y="527"/>
                  </a:cubicBezTo>
                  <a:cubicBezTo>
                    <a:pt x="136" y="527"/>
                    <a:pt x="136" y="561"/>
                    <a:pt x="102" y="56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8" name="Google Shape;250;p32"/>
            <p:cNvSpPr/>
            <p:nvPr/>
          </p:nvSpPr>
          <p:spPr>
            <a:xfrm>
              <a:off x="449370" y="846751"/>
              <a:ext cx="12175" cy="27750"/>
            </a:xfrm>
            <a:custGeom>
              <a:avLst/>
              <a:gdLst/>
              <a:ahLst/>
              <a:cxnLst/>
              <a:rect l="l" t="t" r="r" b="b"/>
              <a:pathLst>
                <a:path w="358" h="816" extrusionOk="0">
                  <a:moveTo>
                    <a:pt x="111" y="816"/>
                  </a:moveTo>
                  <a:cubicBezTo>
                    <a:pt x="69" y="816"/>
                    <a:pt x="1" y="782"/>
                    <a:pt x="1" y="748"/>
                  </a:cubicBezTo>
                  <a:cubicBezTo>
                    <a:pt x="1" y="501"/>
                    <a:pt x="69" y="179"/>
                    <a:pt x="281" y="0"/>
                  </a:cubicBezTo>
                  <a:lnTo>
                    <a:pt x="281" y="0"/>
                  </a:lnTo>
                  <a:cubicBezTo>
                    <a:pt x="281" y="0"/>
                    <a:pt x="357" y="0"/>
                    <a:pt x="357" y="43"/>
                  </a:cubicBezTo>
                  <a:cubicBezTo>
                    <a:pt x="357" y="289"/>
                    <a:pt x="213" y="535"/>
                    <a:pt x="111" y="782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9" name="Google Shape;251;p32"/>
            <p:cNvSpPr/>
            <p:nvPr/>
          </p:nvSpPr>
          <p:spPr>
            <a:xfrm>
              <a:off x="413254" y="803425"/>
              <a:ext cx="12175" cy="27750"/>
            </a:xfrm>
            <a:custGeom>
              <a:avLst/>
              <a:gdLst/>
              <a:ahLst/>
              <a:cxnLst/>
              <a:rect l="l" t="t" r="r" b="b"/>
              <a:pathLst>
                <a:path w="358" h="816" extrusionOk="0">
                  <a:moveTo>
                    <a:pt x="35" y="782"/>
                  </a:moveTo>
                  <a:cubicBezTo>
                    <a:pt x="35" y="816"/>
                    <a:pt x="1" y="782"/>
                    <a:pt x="1" y="782"/>
                  </a:cubicBezTo>
                  <a:cubicBezTo>
                    <a:pt x="1" y="637"/>
                    <a:pt x="35" y="535"/>
                    <a:pt x="69" y="391"/>
                  </a:cubicBezTo>
                  <a:cubicBezTo>
                    <a:pt x="111" y="289"/>
                    <a:pt x="145" y="144"/>
                    <a:pt x="247" y="43"/>
                  </a:cubicBezTo>
                  <a:lnTo>
                    <a:pt x="247" y="43"/>
                  </a:lnTo>
                  <a:cubicBezTo>
                    <a:pt x="281" y="0"/>
                    <a:pt x="358" y="43"/>
                    <a:pt x="358" y="77"/>
                  </a:cubicBezTo>
                  <a:cubicBezTo>
                    <a:pt x="324" y="212"/>
                    <a:pt x="281" y="323"/>
                    <a:pt x="213" y="425"/>
                  </a:cubicBezTo>
                  <a:cubicBezTo>
                    <a:pt x="179" y="569"/>
                    <a:pt x="111" y="680"/>
                    <a:pt x="35" y="782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0" name="Google Shape;252;p32"/>
            <p:cNvSpPr/>
            <p:nvPr/>
          </p:nvSpPr>
          <p:spPr>
            <a:xfrm>
              <a:off x="428864" y="807166"/>
              <a:ext cx="11018" cy="17956"/>
            </a:xfrm>
            <a:custGeom>
              <a:avLst/>
              <a:gdLst/>
              <a:ahLst/>
              <a:cxnLst/>
              <a:rect l="l" t="t" r="r" b="b"/>
              <a:pathLst>
                <a:path w="324" h="528" extrusionOk="0">
                  <a:moveTo>
                    <a:pt x="111" y="493"/>
                  </a:moveTo>
                  <a:cubicBezTo>
                    <a:pt x="77" y="527"/>
                    <a:pt x="0" y="493"/>
                    <a:pt x="0" y="459"/>
                  </a:cubicBezTo>
                  <a:cubicBezTo>
                    <a:pt x="0" y="357"/>
                    <a:pt x="34" y="281"/>
                    <a:pt x="77" y="213"/>
                  </a:cubicBezTo>
                  <a:cubicBezTo>
                    <a:pt x="111" y="145"/>
                    <a:pt x="145" y="68"/>
                    <a:pt x="179" y="34"/>
                  </a:cubicBezTo>
                  <a:lnTo>
                    <a:pt x="247" y="34"/>
                  </a:lnTo>
                  <a:cubicBezTo>
                    <a:pt x="289" y="0"/>
                    <a:pt x="323" y="68"/>
                    <a:pt x="323" y="102"/>
                  </a:cubicBezTo>
                  <a:cubicBezTo>
                    <a:pt x="289" y="179"/>
                    <a:pt x="247" y="213"/>
                    <a:pt x="213" y="281"/>
                  </a:cubicBezTo>
                  <a:cubicBezTo>
                    <a:pt x="179" y="315"/>
                    <a:pt x="145" y="391"/>
                    <a:pt x="145" y="459"/>
                  </a:cubicBezTo>
                  <a:cubicBezTo>
                    <a:pt x="145" y="493"/>
                    <a:pt x="111" y="493"/>
                    <a:pt x="111" y="49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1" name="Google Shape;253;p32"/>
            <p:cNvSpPr/>
            <p:nvPr/>
          </p:nvSpPr>
          <p:spPr>
            <a:xfrm>
              <a:off x="455424" y="792713"/>
              <a:ext cx="12175" cy="25166"/>
            </a:xfrm>
            <a:custGeom>
              <a:avLst/>
              <a:gdLst/>
              <a:ahLst/>
              <a:cxnLst/>
              <a:rect l="l" t="t" r="r" b="b"/>
              <a:pathLst>
                <a:path w="358" h="740" extrusionOk="0">
                  <a:moveTo>
                    <a:pt x="103" y="706"/>
                  </a:moveTo>
                  <a:cubicBezTo>
                    <a:pt x="69" y="740"/>
                    <a:pt x="1" y="672"/>
                    <a:pt x="35" y="638"/>
                  </a:cubicBezTo>
                  <a:cubicBezTo>
                    <a:pt x="103" y="425"/>
                    <a:pt x="145" y="247"/>
                    <a:pt x="213" y="69"/>
                  </a:cubicBezTo>
                  <a:lnTo>
                    <a:pt x="213" y="35"/>
                  </a:lnTo>
                  <a:cubicBezTo>
                    <a:pt x="281" y="1"/>
                    <a:pt x="358" y="35"/>
                    <a:pt x="358" y="103"/>
                  </a:cubicBezTo>
                  <a:cubicBezTo>
                    <a:pt x="315" y="315"/>
                    <a:pt x="213" y="493"/>
                    <a:pt x="145" y="672"/>
                  </a:cubicBezTo>
                  <a:cubicBezTo>
                    <a:pt x="145" y="672"/>
                    <a:pt x="145" y="706"/>
                    <a:pt x="103" y="706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2" name="Google Shape;254;p32"/>
            <p:cNvSpPr/>
            <p:nvPr/>
          </p:nvSpPr>
          <p:spPr>
            <a:xfrm>
              <a:off x="409786" y="752856"/>
              <a:ext cx="13059" cy="20541"/>
            </a:xfrm>
            <a:custGeom>
              <a:avLst/>
              <a:gdLst/>
              <a:ahLst/>
              <a:cxnLst/>
              <a:rect l="l" t="t" r="r" b="b"/>
              <a:pathLst>
                <a:path w="384" h="604" extrusionOk="0">
                  <a:moveTo>
                    <a:pt x="103" y="570"/>
                  </a:moveTo>
                  <a:cubicBezTo>
                    <a:pt x="69" y="604"/>
                    <a:pt x="1" y="604"/>
                    <a:pt x="1" y="536"/>
                  </a:cubicBezTo>
                  <a:cubicBezTo>
                    <a:pt x="35" y="357"/>
                    <a:pt x="137" y="145"/>
                    <a:pt x="281" y="43"/>
                  </a:cubicBezTo>
                  <a:lnTo>
                    <a:pt x="281" y="43"/>
                  </a:lnTo>
                  <a:cubicBezTo>
                    <a:pt x="315" y="0"/>
                    <a:pt x="383" y="43"/>
                    <a:pt x="349" y="77"/>
                  </a:cubicBezTo>
                  <a:cubicBezTo>
                    <a:pt x="281" y="255"/>
                    <a:pt x="171" y="391"/>
                    <a:pt x="137" y="536"/>
                  </a:cubicBezTo>
                  <a:cubicBezTo>
                    <a:pt x="137" y="570"/>
                    <a:pt x="103" y="570"/>
                    <a:pt x="103" y="57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3" name="Google Shape;255;p32"/>
            <p:cNvSpPr/>
            <p:nvPr/>
          </p:nvSpPr>
          <p:spPr>
            <a:xfrm>
              <a:off x="431448" y="752856"/>
              <a:ext cx="9590" cy="17072"/>
            </a:xfrm>
            <a:custGeom>
              <a:avLst/>
              <a:gdLst/>
              <a:ahLst/>
              <a:cxnLst/>
              <a:rect l="l" t="t" r="r" b="b"/>
              <a:pathLst>
                <a:path w="282" h="502" extrusionOk="0">
                  <a:moveTo>
                    <a:pt x="103" y="502"/>
                  </a:moveTo>
                  <a:cubicBezTo>
                    <a:pt x="69" y="502"/>
                    <a:pt x="1" y="502"/>
                    <a:pt x="1" y="425"/>
                  </a:cubicBezTo>
                  <a:cubicBezTo>
                    <a:pt x="1" y="357"/>
                    <a:pt x="35" y="289"/>
                    <a:pt x="35" y="213"/>
                  </a:cubicBezTo>
                  <a:cubicBezTo>
                    <a:pt x="69" y="145"/>
                    <a:pt x="103" y="111"/>
                    <a:pt x="171" y="43"/>
                  </a:cubicBezTo>
                  <a:lnTo>
                    <a:pt x="171" y="43"/>
                  </a:lnTo>
                  <a:cubicBezTo>
                    <a:pt x="213" y="0"/>
                    <a:pt x="281" y="43"/>
                    <a:pt x="247" y="77"/>
                  </a:cubicBezTo>
                  <a:cubicBezTo>
                    <a:pt x="247" y="145"/>
                    <a:pt x="213" y="213"/>
                    <a:pt x="171" y="255"/>
                  </a:cubicBezTo>
                  <a:cubicBezTo>
                    <a:pt x="137" y="323"/>
                    <a:pt x="137" y="391"/>
                    <a:pt x="103" y="468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4" name="Google Shape;256;p32"/>
            <p:cNvSpPr/>
            <p:nvPr/>
          </p:nvSpPr>
          <p:spPr>
            <a:xfrm>
              <a:off x="451683" y="752856"/>
              <a:ext cx="11018" cy="21697"/>
            </a:xfrm>
            <a:custGeom>
              <a:avLst/>
              <a:gdLst/>
              <a:ahLst/>
              <a:cxnLst/>
              <a:rect l="l" t="t" r="r" b="b"/>
              <a:pathLst>
                <a:path w="324" h="638" extrusionOk="0">
                  <a:moveTo>
                    <a:pt x="77" y="604"/>
                  </a:moveTo>
                  <a:cubicBezTo>
                    <a:pt x="43" y="638"/>
                    <a:pt x="1" y="570"/>
                    <a:pt x="1" y="536"/>
                  </a:cubicBezTo>
                  <a:cubicBezTo>
                    <a:pt x="43" y="468"/>
                    <a:pt x="77" y="357"/>
                    <a:pt x="77" y="289"/>
                  </a:cubicBezTo>
                  <a:cubicBezTo>
                    <a:pt x="111" y="213"/>
                    <a:pt x="145" y="111"/>
                    <a:pt x="179" y="43"/>
                  </a:cubicBezTo>
                  <a:lnTo>
                    <a:pt x="213" y="43"/>
                  </a:lnTo>
                  <a:cubicBezTo>
                    <a:pt x="255" y="0"/>
                    <a:pt x="323" y="43"/>
                    <a:pt x="323" y="111"/>
                  </a:cubicBezTo>
                  <a:cubicBezTo>
                    <a:pt x="289" y="179"/>
                    <a:pt x="255" y="255"/>
                    <a:pt x="213" y="323"/>
                  </a:cubicBezTo>
                  <a:cubicBezTo>
                    <a:pt x="179" y="425"/>
                    <a:pt x="145" y="502"/>
                    <a:pt x="111" y="57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5" name="Google Shape;257;p32"/>
            <p:cNvSpPr/>
            <p:nvPr/>
          </p:nvSpPr>
          <p:spPr>
            <a:xfrm>
              <a:off x="432605" y="721671"/>
              <a:ext cx="11903" cy="15609"/>
            </a:xfrm>
            <a:custGeom>
              <a:avLst/>
              <a:gdLst/>
              <a:ahLst/>
              <a:cxnLst/>
              <a:rect l="l" t="t" r="r" b="b"/>
              <a:pathLst>
                <a:path w="350" h="459" extrusionOk="0">
                  <a:moveTo>
                    <a:pt x="137" y="425"/>
                  </a:moveTo>
                  <a:cubicBezTo>
                    <a:pt x="69" y="459"/>
                    <a:pt x="1" y="391"/>
                    <a:pt x="35" y="323"/>
                  </a:cubicBezTo>
                  <a:cubicBezTo>
                    <a:pt x="69" y="246"/>
                    <a:pt x="103" y="212"/>
                    <a:pt x="137" y="144"/>
                  </a:cubicBezTo>
                  <a:cubicBezTo>
                    <a:pt x="137" y="110"/>
                    <a:pt x="179" y="34"/>
                    <a:pt x="213" y="34"/>
                  </a:cubicBezTo>
                  <a:cubicBezTo>
                    <a:pt x="213" y="0"/>
                    <a:pt x="247" y="0"/>
                    <a:pt x="247" y="0"/>
                  </a:cubicBezTo>
                  <a:cubicBezTo>
                    <a:pt x="281" y="0"/>
                    <a:pt x="315" y="0"/>
                    <a:pt x="315" y="34"/>
                  </a:cubicBezTo>
                  <a:cubicBezTo>
                    <a:pt x="349" y="110"/>
                    <a:pt x="315" y="178"/>
                    <a:pt x="281" y="212"/>
                  </a:cubicBezTo>
                  <a:cubicBezTo>
                    <a:pt x="247" y="280"/>
                    <a:pt x="213" y="357"/>
                    <a:pt x="137" y="39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6" name="Google Shape;258;p32"/>
            <p:cNvSpPr/>
            <p:nvPr/>
          </p:nvSpPr>
          <p:spPr>
            <a:xfrm>
              <a:off x="430020" y="773363"/>
              <a:ext cx="12175" cy="17072"/>
            </a:xfrm>
            <a:custGeom>
              <a:avLst/>
              <a:gdLst/>
              <a:ahLst/>
              <a:cxnLst/>
              <a:rect l="l" t="t" r="r" b="b"/>
              <a:pathLst>
                <a:path w="358" h="502" extrusionOk="0">
                  <a:moveTo>
                    <a:pt x="111" y="502"/>
                  </a:moveTo>
                  <a:cubicBezTo>
                    <a:pt x="77" y="502"/>
                    <a:pt x="43" y="502"/>
                    <a:pt x="43" y="459"/>
                  </a:cubicBezTo>
                  <a:cubicBezTo>
                    <a:pt x="0" y="391"/>
                    <a:pt x="77" y="323"/>
                    <a:pt x="111" y="247"/>
                  </a:cubicBezTo>
                  <a:cubicBezTo>
                    <a:pt x="145" y="179"/>
                    <a:pt x="179" y="111"/>
                    <a:pt x="255" y="35"/>
                  </a:cubicBezTo>
                  <a:lnTo>
                    <a:pt x="255" y="35"/>
                  </a:lnTo>
                  <a:cubicBezTo>
                    <a:pt x="289" y="1"/>
                    <a:pt x="357" y="77"/>
                    <a:pt x="323" y="145"/>
                  </a:cubicBezTo>
                  <a:cubicBezTo>
                    <a:pt x="289" y="179"/>
                    <a:pt x="255" y="247"/>
                    <a:pt x="213" y="323"/>
                  </a:cubicBezTo>
                  <a:cubicBezTo>
                    <a:pt x="179" y="391"/>
                    <a:pt x="145" y="425"/>
                    <a:pt x="111" y="502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7" name="Google Shape;259;p32"/>
            <p:cNvSpPr/>
            <p:nvPr/>
          </p:nvSpPr>
          <p:spPr>
            <a:xfrm>
              <a:off x="462667" y="714428"/>
              <a:ext cx="9556" cy="15643"/>
            </a:xfrm>
            <a:custGeom>
              <a:avLst/>
              <a:gdLst/>
              <a:ahLst/>
              <a:cxnLst/>
              <a:rect l="l" t="t" r="r" b="b"/>
              <a:pathLst>
                <a:path w="281" h="460" extrusionOk="0">
                  <a:moveTo>
                    <a:pt x="102" y="425"/>
                  </a:moveTo>
                  <a:cubicBezTo>
                    <a:pt x="68" y="459"/>
                    <a:pt x="0" y="425"/>
                    <a:pt x="0" y="357"/>
                  </a:cubicBezTo>
                  <a:cubicBezTo>
                    <a:pt x="34" y="323"/>
                    <a:pt x="68" y="247"/>
                    <a:pt x="68" y="179"/>
                  </a:cubicBezTo>
                  <a:cubicBezTo>
                    <a:pt x="102" y="111"/>
                    <a:pt x="102" y="35"/>
                    <a:pt x="179" y="1"/>
                  </a:cubicBezTo>
                  <a:lnTo>
                    <a:pt x="179" y="1"/>
                  </a:lnTo>
                  <a:cubicBezTo>
                    <a:pt x="213" y="1"/>
                    <a:pt x="247" y="1"/>
                    <a:pt x="247" y="69"/>
                  </a:cubicBezTo>
                  <a:cubicBezTo>
                    <a:pt x="281" y="111"/>
                    <a:pt x="247" y="179"/>
                    <a:pt x="213" y="247"/>
                  </a:cubicBezTo>
                  <a:cubicBezTo>
                    <a:pt x="179" y="281"/>
                    <a:pt x="145" y="357"/>
                    <a:pt x="102" y="42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8" name="Google Shape;260;p32"/>
            <p:cNvSpPr/>
            <p:nvPr/>
          </p:nvSpPr>
          <p:spPr>
            <a:xfrm>
              <a:off x="475964" y="734934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102" y="459"/>
                  </a:moveTo>
                  <a:cubicBezTo>
                    <a:pt x="68" y="493"/>
                    <a:pt x="0" y="459"/>
                    <a:pt x="34" y="426"/>
                  </a:cubicBezTo>
                  <a:cubicBezTo>
                    <a:pt x="34" y="358"/>
                    <a:pt x="34" y="281"/>
                    <a:pt x="68" y="213"/>
                  </a:cubicBezTo>
                  <a:cubicBezTo>
                    <a:pt x="68" y="179"/>
                    <a:pt x="68" y="145"/>
                    <a:pt x="102" y="103"/>
                  </a:cubicBezTo>
                  <a:cubicBezTo>
                    <a:pt x="102" y="69"/>
                    <a:pt x="102" y="69"/>
                    <a:pt x="136" y="35"/>
                  </a:cubicBezTo>
                  <a:lnTo>
                    <a:pt x="136" y="35"/>
                  </a:lnTo>
                  <a:cubicBezTo>
                    <a:pt x="179" y="1"/>
                    <a:pt x="212" y="1"/>
                    <a:pt x="246" y="35"/>
                  </a:cubicBezTo>
                  <a:cubicBezTo>
                    <a:pt x="246" y="103"/>
                    <a:pt x="246" y="179"/>
                    <a:pt x="212" y="247"/>
                  </a:cubicBezTo>
                  <a:cubicBezTo>
                    <a:pt x="212" y="315"/>
                    <a:pt x="179" y="392"/>
                    <a:pt x="136" y="459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9" name="Google Shape;261;p32"/>
            <p:cNvSpPr/>
            <p:nvPr/>
          </p:nvSpPr>
          <p:spPr>
            <a:xfrm>
              <a:off x="436073" y="684399"/>
              <a:ext cx="11018" cy="21697"/>
            </a:xfrm>
            <a:custGeom>
              <a:avLst/>
              <a:gdLst/>
              <a:ahLst/>
              <a:cxnLst/>
              <a:rect l="l" t="t" r="r" b="b"/>
              <a:pathLst>
                <a:path w="324" h="638" extrusionOk="0">
                  <a:moveTo>
                    <a:pt x="111" y="603"/>
                  </a:moveTo>
                  <a:cubicBezTo>
                    <a:pt x="77" y="637"/>
                    <a:pt x="1" y="603"/>
                    <a:pt x="35" y="569"/>
                  </a:cubicBezTo>
                  <a:cubicBezTo>
                    <a:pt x="77" y="459"/>
                    <a:pt x="77" y="391"/>
                    <a:pt x="111" y="281"/>
                  </a:cubicBezTo>
                  <a:cubicBezTo>
                    <a:pt x="145" y="213"/>
                    <a:pt x="145" y="102"/>
                    <a:pt x="179" y="34"/>
                  </a:cubicBezTo>
                  <a:cubicBezTo>
                    <a:pt x="213" y="34"/>
                    <a:pt x="213" y="0"/>
                    <a:pt x="213" y="0"/>
                  </a:cubicBezTo>
                  <a:cubicBezTo>
                    <a:pt x="247" y="0"/>
                    <a:pt x="324" y="0"/>
                    <a:pt x="324" y="34"/>
                  </a:cubicBezTo>
                  <a:cubicBezTo>
                    <a:pt x="324" y="145"/>
                    <a:pt x="290" y="213"/>
                    <a:pt x="247" y="314"/>
                  </a:cubicBezTo>
                  <a:cubicBezTo>
                    <a:pt x="213" y="425"/>
                    <a:pt x="179" y="493"/>
                    <a:pt x="145" y="60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0" name="Google Shape;262;p32"/>
            <p:cNvSpPr/>
            <p:nvPr/>
          </p:nvSpPr>
          <p:spPr>
            <a:xfrm>
              <a:off x="456580" y="675999"/>
              <a:ext cx="9590" cy="20541"/>
            </a:xfrm>
            <a:custGeom>
              <a:avLst/>
              <a:gdLst/>
              <a:ahLst/>
              <a:cxnLst/>
              <a:rect l="l" t="t" r="r" b="b"/>
              <a:pathLst>
                <a:path w="282" h="604" extrusionOk="0">
                  <a:moveTo>
                    <a:pt x="69" y="561"/>
                  </a:moveTo>
                  <a:cubicBezTo>
                    <a:pt x="69" y="604"/>
                    <a:pt x="1" y="561"/>
                    <a:pt x="1" y="528"/>
                  </a:cubicBezTo>
                  <a:cubicBezTo>
                    <a:pt x="35" y="460"/>
                    <a:pt x="35" y="349"/>
                    <a:pt x="69" y="281"/>
                  </a:cubicBezTo>
                  <a:cubicBezTo>
                    <a:pt x="111" y="179"/>
                    <a:pt x="145" y="103"/>
                    <a:pt x="179" y="35"/>
                  </a:cubicBezTo>
                  <a:lnTo>
                    <a:pt x="213" y="35"/>
                  </a:lnTo>
                  <a:cubicBezTo>
                    <a:pt x="247" y="1"/>
                    <a:pt x="281" y="1"/>
                    <a:pt x="281" y="69"/>
                  </a:cubicBezTo>
                  <a:cubicBezTo>
                    <a:pt x="281" y="179"/>
                    <a:pt x="247" y="247"/>
                    <a:pt x="213" y="315"/>
                  </a:cubicBezTo>
                  <a:cubicBezTo>
                    <a:pt x="179" y="392"/>
                    <a:pt x="145" y="494"/>
                    <a:pt x="111" y="56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1" name="Google Shape;263;p32"/>
            <p:cNvSpPr/>
            <p:nvPr/>
          </p:nvSpPr>
          <p:spPr>
            <a:xfrm>
              <a:off x="456580" y="647127"/>
              <a:ext cx="11018" cy="15643"/>
            </a:xfrm>
            <a:custGeom>
              <a:avLst/>
              <a:gdLst/>
              <a:ahLst/>
              <a:cxnLst/>
              <a:rect l="l" t="t" r="r" b="b"/>
              <a:pathLst>
                <a:path w="324" h="460" extrusionOk="0">
                  <a:moveTo>
                    <a:pt x="145" y="459"/>
                  </a:moveTo>
                  <a:cubicBezTo>
                    <a:pt x="111" y="459"/>
                    <a:pt x="1" y="425"/>
                    <a:pt x="35" y="391"/>
                  </a:cubicBezTo>
                  <a:cubicBezTo>
                    <a:pt x="35" y="315"/>
                    <a:pt x="69" y="247"/>
                    <a:pt x="111" y="213"/>
                  </a:cubicBezTo>
                  <a:cubicBezTo>
                    <a:pt x="111" y="136"/>
                    <a:pt x="145" y="68"/>
                    <a:pt x="179" y="34"/>
                  </a:cubicBezTo>
                  <a:lnTo>
                    <a:pt x="179" y="34"/>
                  </a:lnTo>
                  <a:cubicBezTo>
                    <a:pt x="247" y="0"/>
                    <a:pt x="324" y="34"/>
                    <a:pt x="324" y="68"/>
                  </a:cubicBezTo>
                  <a:cubicBezTo>
                    <a:pt x="324" y="136"/>
                    <a:pt x="281" y="213"/>
                    <a:pt x="247" y="281"/>
                  </a:cubicBezTo>
                  <a:cubicBezTo>
                    <a:pt x="213" y="315"/>
                    <a:pt x="179" y="391"/>
                    <a:pt x="145" y="42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2" name="Google Shape;264;p32"/>
            <p:cNvSpPr/>
            <p:nvPr/>
          </p:nvSpPr>
          <p:spPr>
            <a:xfrm>
              <a:off x="477120" y="651752"/>
              <a:ext cx="8400" cy="18228"/>
            </a:xfrm>
            <a:custGeom>
              <a:avLst/>
              <a:gdLst/>
              <a:ahLst/>
              <a:cxnLst/>
              <a:rect l="l" t="t" r="r" b="b"/>
              <a:pathLst>
                <a:path w="247" h="536" extrusionOk="0">
                  <a:moveTo>
                    <a:pt x="68" y="535"/>
                  </a:moveTo>
                  <a:cubicBezTo>
                    <a:pt x="34" y="535"/>
                    <a:pt x="0" y="535"/>
                    <a:pt x="0" y="501"/>
                  </a:cubicBezTo>
                  <a:lnTo>
                    <a:pt x="0" y="255"/>
                  </a:lnTo>
                  <a:cubicBezTo>
                    <a:pt x="34" y="179"/>
                    <a:pt x="68" y="77"/>
                    <a:pt x="102" y="43"/>
                  </a:cubicBezTo>
                  <a:lnTo>
                    <a:pt x="145" y="43"/>
                  </a:lnTo>
                  <a:cubicBezTo>
                    <a:pt x="145" y="0"/>
                    <a:pt x="212" y="0"/>
                    <a:pt x="212" y="43"/>
                  </a:cubicBezTo>
                  <a:cubicBezTo>
                    <a:pt x="246" y="145"/>
                    <a:pt x="212" y="213"/>
                    <a:pt x="178" y="289"/>
                  </a:cubicBezTo>
                  <a:cubicBezTo>
                    <a:pt x="178" y="357"/>
                    <a:pt x="145" y="425"/>
                    <a:pt x="68" y="5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3" name="Google Shape;265;p32"/>
            <p:cNvSpPr/>
            <p:nvPr/>
          </p:nvSpPr>
          <p:spPr>
            <a:xfrm>
              <a:off x="473346" y="614480"/>
              <a:ext cx="8706" cy="17072"/>
            </a:xfrm>
            <a:custGeom>
              <a:avLst/>
              <a:gdLst/>
              <a:ahLst/>
              <a:cxnLst/>
              <a:rect l="l" t="t" r="r" b="b"/>
              <a:pathLst>
                <a:path w="256" h="502" extrusionOk="0">
                  <a:moveTo>
                    <a:pt x="111" y="459"/>
                  </a:moveTo>
                  <a:cubicBezTo>
                    <a:pt x="77" y="502"/>
                    <a:pt x="1" y="459"/>
                    <a:pt x="1" y="391"/>
                  </a:cubicBezTo>
                  <a:cubicBezTo>
                    <a:pt x="1" y="289"/>
                    <a:pt x="1" y="145"/>
                    <a:pt x="111" y="34"/>
                  </a:cubicBezTo>
                  <a:lnTo>
                    <a:pt x="111" y="34"/>
                  </a:lnTo>
                  <a:cubicBezTo>
                    <a:pt x="179" y="0"/>
                    <a:pt x="256" y="34"/>
                    <a:pt x="256" y="111"/>
                  </a:cubicBezTo>
                  <a:cubicBezTo>
                    <a:pt x="213" y="145"/>
                    <a:pt x="213" y="213"/>
                    <a:pt x="179" y="247"/>
                  </a:cubicBezTo>
                  <a:cubicBezTo>
                    <a:pt x="179" y="323"/>
                    <a:pt x="145" y="357"/>
                    <a:pt x="145" y="42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4" name="Google Shape;266;p32"/>
            <p:cNvSpPr/>
            <p:nvPr/>
          </p:nvSpPr>
          <p:spPr>
            <a:xfrm>
              <a:off x="492696" y="512219"/>
              <a:ext cx="337184" cy="408226"/>
            </a:xfrm>
            <a:custGeom>
              <a:avLst/>
              <a:gdLst/>
              <a:ahLst/>
              <a:cxnLst/>
              <a:rect l="l" t="t" r="r" b="b"/>
              <a:pathLst>
                <a:path w="9915" h="12004" extrusionOk="0">
                  <a:moveTo>
                    <a:pt x="8139" y="10729"/>
                  </a:moveTo>
                  <a:cubicBezTo>
                    <a:pt x="6372" y="12003"/>
                    <a:pt x="1" y="0"/>
                    <a:pt x="1" y="0"/>
                  </a:cubicBezTo>
                  <a:cubicBezTo>
                    <a:pt x="1" y="0"/>
                    <a:pt x="9914" y="9166"/>
                    <a:pt x="8215" y="10687"/>
                  </a:cubicBezTo>
                  <a:cubicBezTo>
                    <a:pt x="8181" y="10687"/>
                    <a:pt x="8181" y="10729"/>
                    <a:pt x="8139" y="10729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5" name="Google Shape;267;p32"/>
            <p:cNvSpPr/>
            <p:nvPr/>
          </p:nvSpPr>
          <p:spPr>
            <a:xfrm>
              <a:off x="723811" y="834882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281" y="349"/>
                  </a:moveTo>
                  <a:cubicBezTo>
                    <a:pt x="281" y="392"/>
                    <a:pt x="247" y="392"/>
                    <a:pt x="213" y="349"/>
                  </a:cubicBezTo>
                  <a:cubicBezTo>
                    <a:pt x="145" y="281"/>
                    <a:pt x="35" y="179"/>
                    <a:pt x="35" y="103"/>
                  </a:cubicBezTo>
                  <a:cubicBezTo>
                    <a:pt x="1" y="69"/>
                    <a:pt x="35" y="35"/>
                    <a:pt x="35" y="35"/>
                  </a:cubicBezTo>
                  <a:cubicBezTo>
                    <a:pt x="69" y="1"/>
                    <a:pt x="111" y="1"/>
                    <a:pt x="111" y="35"/>
                  </a:cubicBezTo>
                  <a:cubicBezTo>
                    <a:pt x="213" y="69"/>
                    <a:pt x="247" y="213"/>
                    <a:pt x="324" y="281"/>
                  </a:cubicBezTo>
                  <a:cubicBezTo>
                    <a:pt x="324" y="315"/>
                    <a:pt x="324" y="349"/>
                    <a:pt x="281" y="349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6" name="Google Shape;268;p32"/>
            <p:cNvSpPr/>
            <p:nvPr/>
          </p:nvSpPr>
          <p:spPr>
            <a:xfrm>
              <a:off x="743161" y="838351"/>
              <a:ext cx="13331" cy="14487"/>
            </a:xfrm>
            <a:custGeom>
              <a:avLst/>
              <a:gdLst/>
              <a:ahLst/>
              <a:cxnLst/>
              <a:rect l="l" t="t" r="r" b="b"/>
              <a:pathLst>
                <a:path w="392" h="426" extrusionOk="0">
                  <a:moveTo>
                    <a:pt x="349" y="426"/>
                  </a:moveTo>
                  <a:lnTo>
                    <a:pt x="281" y="426"/>
                  </a:lnTo>
                  <a:cubicBezTo>
                    <a:pt x="213" y="392"/>
                    <a:pt x="179" y="324"/>
                    <a:pt x="103" y="290"/>
                  </a:cubicBezTo>
                  <a:cubicBezTo>
                    <a:pt x="69" y="213"/>
                    <a:pt x="35" y="145"/>
                    <a:pt x="35" y="77"/>
                  </a:cubicBezTo>
                  <a:cubicBezTo>
                    <a:pt x="1" y="35"/>
                    <a:pt x="35" y="1"/>
                    <a:pt x="35" y="1"/>
                  </a:cubicBezTo>
                  <a:lnTo>
                    <a:pt x="103" y="1"/>
                  </a:lnTo>
                  <a:lnTo>
                    <a:pt x="247" y="145"/>
                  </a:lnTo>
                  <a:cubicBezTo>
                    <a:pt x="281" y="213"/>
                    <a:pt x="349" y="290"/>
                    <a:pt x="392" y="358"/>
                  </a:cubicBezTo>
                  <a:cubicBezTo>
                    <a:pt x="392" y="358"/>
                    <a:pt x="392" y="392"/>
                    <a:pt x="349" y="426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7" name="Google Shape;269;p32"/>
            <p:cNvSpPr/>
            <p:nvPr/>
          </p:nvSpPr>
          <p:spPr>
            <a:xfrm>
              <a:off x="738264" y="809479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281" y="357"/>
                  </a:moveTo>
                  <a:cubicBezTo>
                    <a:pt x="281" y="391"/>
                    <a:pt x="247" y="391"/>
                    <a:pt x="247" y="357"/>
                  </a:cubicBezTo>
                  <a:cubicBezTo>
                    <a:pt x="179" y="323"/>
                    <a:pt x="145" y="289"/>
                    <a:pt x="111" y="213"/>
                  </a:cubicBezTo>
                  <a:cubicBezTo>
                    <a:pt x="68" y="179"/>
                    <a:pt x="0" y="145"/>
                    <a:pt x="0" y="77"/>
                  </a:cubicBezTo>
                  <a:cubicBezTo>
                    <a:pt x="0" y="34"/>
                    <a:pt x="34" y="34"/>
                    <a:pt x="34" y="0"/>
                  </a:cubicBezTo>
                  <a:lnTo>
                    <a:pt x="111" y="0"/>
                  </a:lnTo>
                  <a:cubicBezTo>
                    <a:pt x="179" y="34"/>
                    <a:pt x="213" y="111"/>
                    <a:pt x="213" y="145"/>
                  </a:cubicBezTo>
                  <a:cubicBezTo>
                    <a:pt x="247" y="213"/>
                    <a:pt x="281" y="247"/>
                    <a:pt x="323" y="323"/>
                  </a:cubicBezTo>
                  <a:cubicBezTo>
                    <a:pt x="323" y="323"/>
                    <a:pt x="323" y="357"/>
                    <a:pt x="281" y="35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8" name="Google Shape;270;p32"/>
            <p:cNvSpPr/>
            <p:nvPr/>
          </p:nvSpPr>
          <p:spPr>
            <a:xfrm>
              <a:off x="711670" y="796182"/>
              <a:ext cx="12175" cy="15916"/>
            </a:xfrm>
            <a:custGeom>
              <a:avLst/>
              <a:gdLst/>
              <a:ahLst/>
              <a:cxnLst/>
              <a:rect l="l" t="t" r="r" b="b"/>
              <a:pathLst>
                <a:path w="358" h="468" extrusionOk="0">
                  <a:moveTo>
                    <a:pt x="324" y="468"/>
                  </a:moveTo>
                  <a:lnTo>
                    <a:pt x="290" y="468"/>
                  </a:lnTo>
                  <a:cubicBezTo>
                    <a:pt x="179" y="323"/>
                    <a:pt x="77" y="213"/>
                    <a:pt x="1" y="77"/>
                  </a:cubicBezTo>
                  <a:cubicBezTo>
                    <a:pt x="1" y="43"/>
                    <a:pt x="1" y="43"/>
                    <a:pt x="43" y="43"/>
                  </a:cubicBezTo>
                  <a:cubicBezTo>
                    <a:pt x="43" y="1"/>
                    <a:pt x="77" y="1"/>
                    <a:pt x="77" y="43"/>
                  </a:cubicBezTo>
                  <a:cubicBezTo>
                    <a:pt x="213" y="111"/>
                    <a:pt x="290" y="256"/>
                    <a:pt x="358" y="391"/>
                  </a:cubicBezTo>
                  <a:cubicBezTo>
                    <a:pt x="358" y="425"/>
                    <a:pt x="358" y="425"/>
                    <a:pt x="324" y="468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9" name="Google Shape;271;p32"/>
            <p:cNvSpPr/>
            <p:nvPr/>
          </p:nvSpPr>
          <p:spPr>
            <a:xfrm>
              <a:off x="686539" y="790400"/>
              <a:ext cx="15643" cy="16800"/>
            </a:xfrm>
            <a:custGeom>
              <a:avLst/>
              <a:gdLst/>
              <a:ahLst/>
              <a:cxnLst/>
              <a:rect l="l" t="t" r="r" b="b"/>
              <a:pathLst>
                <a:path w="460" h="494" extrusionOk="0">
                  <a:moveTo>
                    <a:pt x="426" y="493"/>
                  </a:moveTo>
                  <a:lnTo>
                    <a:pt x="358" y="493"/>
                  </a:lnTo>
                  <a:cubicBezTo>
                    <a:pt x="281" y="383"/>
                    <a:pt x="213" y="315"/>
                    <a:pt x="145" y="247"/>
                  </a:cubicBezTo>
                  <a:cubicBezTo>
                    <a:pt x="103" y="213"/>
                    <a:pt x="35" y="137"/>
                    <a:pt x="1" y="69"/>
                  </a:cubicBezTo>
                  <a:cubicBezTo>
                    <a:pt x="1" y="35"/>
                    <a:pt x="1" y="35"/>
                    <a:pt x="35" y="1"/>
                  </a:cubicBezTo>
                  <a:lnTo>
                    <a:pt x="69" y="1"/>
                  </a:lnTo>
                  <a:cubicBezTo>
                    <a:pt x="247" y="35"/>
                    <a:pt x="392" y="281"/>
                    <a:pt x="426" y="426"/>
                  </a:cubicBezTo>
                  <a:cubicBezTo>
                    <a:pt x="460" y="460"/>
                    <a:pt x="426" y="493"/>
                    <a:pt x="426" y="49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0" name="Google Shape;272;p32"/>
            <p:cNvSpPr/>
            <p:nvPr/>
          </p:nvSpPr>
          <p:spPr>
            <a:xfrm>
              <a:off x="685382" y="766153"/>
              <a:ext cx="10746" cy="14453"/>
            </a:xfrm>
            <a:custGeom>
              <a:avLst/>
              <a:gdLst/>
              <a:ahLst/>
              <a:cxnLst/>
              <a:rect l="l" t="t" r="r" b="b"/>
              <a:pathLst>
                <a:path w="316" h="425" extrusionOk="0">
                  <a:moveTo>
                    <a:pt x="281" y="391"/>
                  </a:moveTo>
                  <a:cubicBezTo>
                    <a:pt x="281" y="425"/>
                    <a:pt x="247" y="425"/>
                    <a:pt x="247" y="391"/>
                  </a:cubicBezTo>
                  <a:cubicBezTo>
                    <a:pt x="179" y="357"/>
                    <a:pt x="137" y="289"/>
                    <a:pt x="103" y="247"/>
                  </a:cubicBezTo>
                  <a:cubicBezTo>
                    <a:pt x="35" y="213"/>
                    <a:pt x="1" y="145"/>
                    <a:pt x="1" y="77"/>
                  </a:cubicBezTo>
                  <a:cubicBezTo>
                    <a:pt x="1" y="77"/>
                    <a:pt x="1" y="34"/>
                    <a:pt x="35" y="34"/>
                  </a:cubicBezTo>
                  <a:cubicBezTo>
                    <a:pt x="35" y="0"/>
                    <a:pt x="69" y="0"/>
                    <a:pt x="103" y="0"/>
                  </a:cubicBezTo>
                  <a:cubicBezTo>
                    <a:pt x="137" y="34"/>
                    <a:pt x="179" y="111"/>
                    <a:pt x="213" y="145"/>
                  </a:cubicBezTo>
                  <a:cubicBezTo>
                    <a:pt x="247" y="213"/>
                    <a:pt x="281" y="289"/>
                    <a:pt x="315" y="357"/>
                  </a:cubicBezTo>
                  <a:cubicBezTo>
                    <a:pt x="315" y="357"/>
                    <a:pt x="315" y="391"/>
                    <a:pt x="281" y="39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1" name="Google Shape;273;p32"/>
            <p:cNvSpPr/>
            <p:nvPr/>
          </p:nvSpPr>
          <p:spPr>
            <a:xfrm>
              <a:off x="715445" y="768738"/>
              <a:ext cx="9556" cy="13025"/>
            </a:xfrm>
            <a:custGeom>
              <a:avLst/>
              <a:gdLst/>
              <a:ahLst/>
              <a:cxnLst/>
              <a:rect l="l" t="t" r="r" b="b"/>
              <a:pathLst>
                <a:path w="281" h="383" extrusionOk="0">
                  <a:moveTo>
                    <a:pt x="247" y="383"/>
                  </a:moveTo>
                  <a:cubicBezTo>
                    <a:pt x="247" y="383"/>
                    <a:pt x="213" y="383"/>
                    <a:pt x="179" y="349"/>
                  </a:cubicBezTo>
                  <a:cubicBezTo>
                    <a:pt x="145" y="315"/>
                    <a:pt x="102" y="247"/>
                    <a:pt x="68" y="213"/>
                  </a:cubicBezTo>
                  <a:cubicBezTo>
                    <a:pt x="34" y="171"/>
                    <a:pt x="0" y="103"/>
                    <a:pt x="0" y="69"/>
                  </a:cubicBezTo>
                  <a:cubicBezTo>
                    <a:pt x="0" y="35"/>
                    <a:pt x="0" y="1"/>
                    <a:pt x="34" y="1"/>
                  </a:cubicBezTo>
                  <a:lnTo>
                    <a:pt x="68" y="1"/>
                  </a:lnTo>
                  <a:cubicBezTo>
                    <a:pt x="213" y="35"/>
                    <a:pt x="247" y="213"/>
                    <a:pt x="281" y="315"/>
                  </a:cubicBezTo>
                  <a:cubicBezTo>
                    <a:pt x="281" y="349"/>
                    <a:pt x="281" y="349"/>
                    <a:pt x="247" y="38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2" name="Google Shape;274;p32"/>
            <p:cNvSpPr/>
            <p:nvPr/>
          </p:nvSpPr>
          <p:spPr>
            <a:xfrm>
              <a:off x="648144" y="751700"/>
              <a:ext cx="9556" cy="14487"/>
            </a:xfrm>
            <a:custGeom>
              <a:avLst/>
              <a:gdLst/>
              <a:ahLst/>
              <a:cxnLst/>
              <a:rect l="l" t="t" r="r" b="b"/>
              <a:pathLst>
                <a:path w="281" h="426" extrusionOk="0">
                  <a:moveTo>
                    <a:pt x="280" y="391"/>
                  </a:moveTo>
                  <a:cubicBezTo>
                    <a:pt x="246" y="425"/>
                    <a:pt x="212" y="425"/>
                    <a:pt x="212" y="391"/>
                  </a:cubicBezTo>
                  <a:cubicBezTo>
                    <a:pt x="136" y="289"/>
                    <a:pt x="34" y="179"/>
                    <a:pt x="0" y="77"/>
                  </a:cubicBezTo>
                  <a:cubicBezTo>
                    <a:pt x="0" y="34"/>
                    <a:pt x="0" y="34"/>
                    <a:pt x="34" y="0"/>
                  </a:cubicBezTo>
                  <a:lnTo>
                    <a:pt x="68" y="0"/>
                  </a:lnTo>
                  <a:cubicBezTo>
                    <a:pt x="170" y="111"/>
                    <a:pt x="246" y="213"/>
                    <a:pt x="280" y="35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3" name="Google Shape;275;p32"/>
            <p:cNvSpPr/>
            <p:nvPr/>
          </p:nvSpPr>
          <p:spPr>
            <a:xfrm>
              <a:off x="656510" y="732622"/>
              <a:ext cx="11869" cy="15643"/>
            </a:xfrm>
            <a:custGeom>
              <a:avLst/>
              <a:gdLst/>
              <a:ahLst/>
              <a:cxnLst/>
              <a:rect l="l" t="t" r="r" b="b"/>
              <a:pathLst>
                <a:path w="349" h="460" extrusionOk="0">
                  <a:moveTo>
                    <a:pt x="349" y="426"/>
                  </a:moveTo>
                  <a:cubicBezTo>
                    <a:pt x="315" y="460"/>
                    <a:pt x="281" y="460"/>
                    <a:pt x="281" y="426"/>
                  </a:cubicBezTo>
                  <a:cubicBezTo>
                    <a:pt x="179" y="315"/>
                    <a:pt x="34" y="213"/>
                    <a:pt x="0" y="69"/>
                  </a:cubicBezTo>
                  <a:cubicBezTo>
                    <a:pt x="0" y="35"/>
                    <a:pt x="34" y="35"/>
                    <a:pt x="34" y="1"/>
                  </a:cubicBezTo>
                  <a:lnTo>
                    <a:pt x="102" y="1"/>
                  </a:lnTo>
                  <a:cubicBezTo>
                    <a:pt x="213" y="69"/>
                    <a:pt x="281" y="247"/>
                    <a:pt x="349" y="38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4" name="Google Shape;276;p32"/>
            <p:cNvSpPr/>
            <p:nvPr/>
          </p:nvSpPr>
          <p:spPr>
            <a:xfrm>
              <a:off x="687695" y="739865"/>
              <a:ext cx="12175" cy="14453"/>
            </a:xfrm>
            <a:custGeom>
              <a:avLst/>
              <a:gdLst/>
              <a:ahLst/>
              <a:cxnLst/>
              <a:rect l="l" t="t" r="r" b="b"/>
              <a:pathLst>
                <a:path w="358" h="425" extrusionOk="0">
                  <a:moveTo>
                    <a:pt x="324" y="425"/>
                  </a:moveTo>
                  <a:lnTo>
                    <a:pt x="247" y="425"/>
                  </a:lnTo>
                  <a:cubicBezTo>
                    <a:pt x="213" y="382"/>
                    <a:pt x="179" y="314"/>
                    <a:pt x="111" y="281"/>
                  </a:cubicBezTo>
                  <a:cubicBezTo>
                    <a:pt x="69" y="213"/>
                    <a:pt x="35" y="170"/>
                    <a:pt x="1" y="102"/>
                  </a:cubicBezTo>
                  <a:cubicBezTo>
                    <a:pt x="1" y="68"/>
                    <a:pt x="35" y="34"/>
                    <a:pt x="35" y="34"/>
                  </a:cubicBezTo>
                  <a:cubicBezTo>
                    <a:pt x="69" y="0"/>
                    <a:pt x="111" y="0"/>
                    <a:pt x="111" y="34"/>
                  </a:cubicBezTo>
                  <a:cubicBezTo>
                    <a:pt x="179" y="34"/>
                    <a:pt x="213" y="102"/>
                    <a:pt x="247" y="170"/>
                  </a:cubicBezTo>
                  <a:cubicBezTo>
                    <a:pt x="281" y="247"/>
                    <a:pt x="324" y="281"/>
                    <a:pt x="358" y="348"/>
                  </a:cubicBezTo>
                  <a:cubicBezTo>
                    <a:pt x="358" y="382"/>
                    <a:pt x="358" y="425"/>
                    <a:pt x="324" y="42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5" name="Google Shape;277;p32"/>
            <p:cNvSpPr/>
            <p:nvPr/>
          </p:nvSpPr>
          <p:spPr>
            <a:xfrm>
              <a:off x="652735" y="692765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426" y="425"/>
                  </a:moveTo>
                  <a:cubicBezTo>
                    <a:pt x="392" y="459"/>
                    <a:pt x="358" y="459"/>
                    <a:pt x="324" y="425"/>
                  </a:cubicBezTo>
                  <a:cubicBezTo>
                    <a:pt x="290" y="357"/>
                    <a:pt x="213" y="281"/>
                    <a:pt x="145" y="247"/>
                  </a:cubicBezTo>
                  <a:cubicBezTo>
                    <a:pt x="111" y="179"/>
                    <a:pt x="35" y="145"/>
                    <a:pt x="35" y="68"/>
                  </a:cubicBezTo>
                  <a:cubicBezTo>
                    <a:pt x="1" y="35"/>
                    <a:pt x="35" y="35"/>
                    <a:pt x="35" y="1"/>
                  </a:cubicBezTo>
                  <a:lnTo>
                    <a:pt x="77" y="1"/>
                  </a:lnTo>
                  <a:cubicBezTo>
                    <a:pt x="247" y="1"/>
                    <a:pt x="358" y="213"/>
                    <a:pt x="426" y="39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6" name="Google Shape;278;p32"/>
            <p:cNvSpPr/>
            <p:nvPr/>
          </p:nvSpPr>
          <p:spPr>
            <a:xfrm>
              <a:off x="633691" y="698818"/>
              <a:ext cx="13025" cy="14487"/>
            </a:xfrm>
            <a:custGeom>
              <a:avLst/>
              <a:gdLst/>
              <a:ahLst/>
              <a:cxnLst/>
              <a:rect l="l" t="t" r="r" b="b"/>
              <a:pathLst>
                <a:path w="383" h="426" extrusionOk="0">
                  <a:moveTo>
                    <a:pt x="349" y="426"/>
                  </a:moveTo>
                  <a:lnTo>
                    <a:pt x="281" y="426"/>
                  </a:lnTo>
                  <a:cubicBezTo>
                    <a:pt x="247" y="358"/>
                    <a:pt x="170" y="315"/>
                    <a:pt x="136" y="247"/>
                  </a:cubicBezTo>
                  <a:cubicBezTo>
                    <a:pt x="68" y="213"/>
                    <a:pt x="34" y="179"/>
                    <a:pt x="0" y="103"/>
                  </a:cubicBezTo>
                  <a:cubicBezTo>
                    <a:pt x="0" y="69"/>
                    <a:pt x="0" y="35"/>
                    <a:pt x="34" y="35"/>
                  </a:cubicBezTo>
                  <a:cubicBezTo>
                    <a:pt x="34" y="1"/>
                    <a:pt x="68" y="1"/>
                    <a:pt x="68" y="1"/>
                  </a:cubicBezTo>
                  <a:cubicBezTo>
                    <a:pt x="213" y="35"/>
                    <a:pt x="315" y="247"/>
                    <a:pt x="383" y="358"/>
                  </a:cubicBezTo>
                  <a:cubicBezTo>
                    <a:pt x="383" y="392"/>
                    <a:pt x="383" y="426"/>
                    <a:pt x="349" y="426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7" name="Google Shape;279;p32"/>
            <p:cNvSpPr/>
            <p:nvPr/>
          </p:nvSpPr>
          <p:spPr>
            <a:xfrm>
              <a:off x="627604" y="713271"/>
              <a:ext cx="10746" cy="14487"/>
            </a:xfrm>
            <a:custGeom>
              <a:avLst/>
              <a:gdLst/>
              <a:ahLst/>
              <a:cxnLst/>
              <a:rect l="l" t="t" r="r" b="b"/>
              <a:pathLst>
                <a:path w="316" h="426" extrusionOk="0">
                  <a:moveTo>
                    <a:pt x="281" y="425"/>
                  </a:moveTo>
                  <a:lnTo>
                    <a:pt x="213" y="425"/>
                  </a:lnTo>
                  <a:cubicBezTo>
                    <a:pt x="179" y="357"/>
                    <a:pt x="103" y="281"/>
                    <a:pt x="69" y="247"/>
                  </a:cubicBezTo>
                  <a:cubicBezTo>
                    <a:pt x="35" y="179"/>
                    <a:pt x="1" y="145"/>
                    <a:pt x="1" y="69"/>
                  </a:cubicBezTo>
                  <a:lnTo>
                    <a:pt x="1" y="1"/>
                  </a:lnTo>
                  <a:lnTo>
                    <a:pt x="103" y="1"/>
                  </a:lnTo>
                  <a:cubicBezTo>
                    <a:pt x="137" y="35"/>
                    <a:pt x="179" y="103"/>
                    <a:pt x="213" y="179"/>
                  </a:cubicBezTo>
                  <a:cubicBezTo>
                    <a:pt x="247" y="247"/>
                    <a:pt x="281" y="281"/>
                    <a:pt x="281" y="357"/>
                  </a:cubicBezTo>
                  <a:cubicBezTo>
                    <a:pt x="315" y="391"/>
                    <a:pt x="315" y="391"/>
                    <a:pt x="281" y="42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8" name="Google Shape;280;p32"/>
            <p:cNvSpPr/>
            <p:nvPr/>
          </p:nvSpPr>
          <p:spPr>
            <a:xfrm>
              <a:off x="601044" y="678312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281" y="358"/>
                  </a:moveTo>
                  <a:cubicBezTo>
                    <a:pt x="247" y="358"/>
                    <a:pt x="213" y="392"/>
                    <a:pt x="213" y="358"/>
                  </a:cubicBezTo>
                  <a:cubicBezTo>
                    <a:pt x="179" y="324"/>
                    <a:pt x="145" y="281"/>
                    <a:pt x="111" y="213"/>
                  </a:cubicBezTo>
                  <a:cubicBezTo>
                    <a:pt x="68" y="179"/>
                    <a:pt x="0" y="145"/>
                    <a:pt x="0" y="69"/>
                  </a:cubicBezTo>
                  <a:cubicBezTo>
                    <a:pt x="0" y="35"/>
                    <a:pt x="34" y="35"/>
                    <a:pt x="34" y="35"/>
                  </a:cubicBezTo>
                  <a:cubicBezTo>
                    <a:pt x="68" y="1"/>
                    <a:pt x="68" y="1"/>
                    <a:pt x="111" y="1"/>
                  </a:cubicBezTo>
                  <a:cubicBezTo>
                    <a:pt x="179" y="35"/>
                    <a:pt x="179" y="111"/>
                    <a:pt x="213" y="145"/>
                  </a:cubicBezTo>
                  <a:cubicBezTo>
                    <a:pt x="247" y="179"/>
                    <a:pt x="281" y="247"/>
                    <a:pt x="323" y="281"/>
                  </a:cubicBezTo>
                  <a:cubicBezTo>
                    <a:pt x="323" y="324"/>
                    <a:pt x="281" y="358"/>
                    <a:pt x="281" y="358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9" name="Google Shape;281;p32"/>
            <p:cNvSpPr/>
            <p:nvPr/>
          </p:nvSpPr>
          <p:spPr>
            <a:xfrm>
              <a:off x="612028" y="663892"/>
              <a:ext cx="15609" cy="16766"/>
            </a:xfrm>
            <a:custGeom>
              <a:avLst/>
              <a:gdLst/>
              <a:ahLst/>
              <a:cxnLst/>
              <a:rect l="l" t="t" r="r" b="b"/>
              <a:pathLst>
                <a:path w="459" h="493" extrusionOk="0">
                  <a:moveTo>
                    <a:pt x="425" y="493"/>
                  </a:moveTo>
                  <a:lnTo>
                    <a:pt x="348" y="493"/>
                  </a:lnTo>
                  <a:cubicBezTo>
                    <a:pt x="281" y="425"/>
                    <a:pt x="247" y="357"/>
                    <a:pt x="170" y="280"/>
                  </a:cubicBezTo>
                  <a:cubicBezTo>
                    <a:pt x="102" y="246"/>
                    <a:pt x="34" y="178"/>
                    <a:pt x="0" y="110"/>
                  </a:cubicBezTo>
                  <a:cubicBezTo>
                    <a:pt x="0" y="68"/>
                    <a:pt x="0" y="34"/>
                    <a:pt x="34" y="0"/>
                  </a:cubicBezTo>
                  <a:lnTo>
                    <a:pt x="102" y="0"/>
                  </a:lnTo>
                  <a:cubicBezTo>
                    <a:pt x="170" y="34"/>
                    <a:pt x="213" y="110"/>
                    <a:pt x="281" y="178"/>
                  </a:cubicBezTo>
                  <a:cubicBezTo>
                    <a:pt x="348" y="246"/>
                    <a:pt x="382" y="323"/>
                    <a:pt x="459" y="425"/>
                  </a:cubicBezTo>
                  <a:cubicBezTo>
                    <a:pt x="459" y="425"/>
                    <a:pt x="459" y="459"/>
                    <a:pt x="425" y="49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0" name="Google Shape;282;p32"/>
            <p:cNvSpPr/>
            <p:nvPr/>
          </p:nvSpPr>
          <p:spPr>
            <a:xfrm>
              <a:off x="628760" y="665049"/>
              <a:ext cx="15643" cy="13297"/>
            </a:xfrm>
            <a:custGeom>
              <a:avLst/>
              <a:gdLst/>
              <a:ahLst/>
              <a:cxnLst/>
              <a:rect l="l" t="t" r="r" b="b"/>
              <a:pathLst>
                <a:path w="460" h="391" extrusionOk="0">
                  <a:moveTo>
                    <a:pt x="426" y="357"/>
                  </a:moveTo>
                  <a:cubicBezTo>
                    <a:pt x="392" y="391"/>
                    <a:pt x="392" y="391"/>
                    <a:pt x="358" y="357"/>
                  </a:cubicBezTo>
                  <a:cubicBezTo>
                    <a:pt x="247" y="289"/>
                    <a:pt x="103" y="178"/>
                    <a:pt x="35" y="76"/>
                  </a:cubicBezTo>
                  <a:cubicBezTo>
                    <a:pt x="1" y="34"/>
                    <a:pt x="35" y="34"/>
                    <a:pt x="35" y="0"/>
                  </a:cubicBezTo>
                  <a:lnTo>
                    <a:pt x="69" y="0"/>
                  </a:lnTo>
                  <a:cubicBezTo>
                    <a:pt x="213" y="76"/>
                    <a:pt x="315" y="178"/>
                    <a:pt x="426" y="289"/>
                  </a:cubicBezTo>
                  <a:cubicBezTo>
                    <a:pt x="460" y="323"/>
                    <a:pt x="426" y="357"/>
                    <a:pt x="426" y="35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1" name="Google Shape;283;p32"/>
            <p:cNvSpPr/>
            <p:nvPr/>
          </p:nvSpPr>
          <p:spPr>
            <a:xfrm>
              <a:off x="594990" y="627777"/>
              <a:ext cx="15609" cy="15609"/>
            </a:xfrm>
            <a:custGeom>
              <a:avLst/>
              <a:gdLst/>
              <a:ahLst/>
              <a:cxnLst/>
              <a:rect l="l" t="t" r="r" b="b"/>
              <a:pathLst>
                <a:path w="459" h="459" extrusionOk="0">
                  <a:moveTo>
                    <a:pt x="425" y="459"/>
                  </a:moveTo>
                  <a:lnTo>
                    <a:pt x="357" y="459"/>
                  </a:lnTo>
                  <a:cubicBezTo>
                    <a:pt x="289" y="391"/>
                    <a:pt x="246" y="323"/>
                    <a:pt x="178" y="247"/>
                  </a:cubicBezTo>
                  <a:cubicBezTo>
                    <a:pt x="110" y="213"/>
                    <a:pt x="76" y="179"/>
                    <a:pt x="34" y="111"/>
                  </a:cubicBezTo>
                  <a:cubicBezTo>
                    <a:pt x="0" y="68"/>
                    <a:pt x="34" y="34"/>
                    <a:pt x="34" y="0"/>
                  </a:cubicBezTo>
                  <a:lnTo>
                    <a:pt x="110" y="0"/>
                  </a:lnTo>
                  <a:cubicBezTo>
                    <a:pt x="289" y="34"/>
                    <a:pt x="391" y="247"/>
                    <a:pt x="459" y="391"/>
                  </a:cubicBezTo>
                  <a:cubicBezTo>
                    <a:pt x="459" y="425"/>
                    <a:pt x="459" y="425"/>
                    <a:pt x="425" y="459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2" name="Google Shape;284;p32"/>
            <p:cNvSpPr/>
            <p:nvPr/>
          </p:nvSpPr>
          <p:spPr>
            <a:xfrm>
              <a:off x="586591" y="638727"/>
              <a:ext cx="14487" cy="14487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391" y="426"/>
                  </a:moveTo>
                  <a:cubicBezTo>
                    <a:pt x="357" y="426"/>
                    <a:pt x="323" y="426"/>
                    <a:pt x="281" y="383"/>
                  </a:cubicBezTo>
                  <a:cubicBezTo>
                    <a:pt x="247" y="315"/>
                    <a:pt x="213" y="281"/>
                    <a:pt x="145" y="213"/>
                  </a:cubicBezTo>
                  <a:cubicBezTo>
                    <a:pt x="111" y="171"/>
                    <a:pt x="35" y="137"/>
                    <a:pt x="1" y="69"/>
                  </a:cubicBezTo>
                  <a:cubicBezTo>
                    <a:pt x="1" y="69"/>
                    <a:pt x="1" y="35"/>
                    <a:pt x="35" y="1"/>
                  </a:cubicBezTo>
                  <a:lnTo>
                    <a:pt x="69" y="1"/>
                  </a:lnTo>
                  <a:cubicBezTo>
                    <a:pt x="213" y="35"/>
                    <a:pt x="323" y="213"/>
                    <a:pt x="391" y="349"/>
                  </a:cubicBezTo>
                  <a:cubicBezTo>
                    <a:pt x="425" y="349"/>
                    <a:pt x="391" y="383"/>
                    <a:pt x="391" y="426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3" name="Google Shape;285;p32"/>
            <p:cNvSpPr/>
            <p:nvPr/>
          </p:nvSpPr>
          <p:spPr>
            <a:xfrm>
              <a:off x="554249" y="606114"/>
              <a:ext cx="14453" cy="14453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383" y="391"/>
                  </a:moveTo>
                  <a:cubicBezTo>
                    <a:pt x="349" y="425"/>
                    <a:pt x="315" y="425"/>
                    <a:pt x="315" y="391"/>
                  </a:cubicBezTo>
                  <a:lnTo>
                    <a:pt x="136" y="212"/>
                  </a:lnTo>
                  <a:cubicBezTo>
                    <a:pt x="68" y="178"/>
                    <a:pt x="34" y="144"/>
                    <a:pt x="0" y="68"/>
                  </a:cubicBezTo>
                  <a:lnTo>
                    <a:pt x="0" y="0"/>
                  </a:lnTo>
                  <a:lnTo>
                    <a:pt x="34" y="0"/>
                  </a:lnTo>
                  <a:cubicBezTo>
                    <a:pt x="213" y="0"/>
                    <a:pt x="349" y="212"/>
                    <a:pt x="383" y="357"/>
                  </a:cubicBezTo>
                  <a:cubicBezTo>
                    <a:pt x="425" y="357"/>
                    <a:pt x="383" y="391"/>
                    <a:pt x="383" y="39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4" name="Google Shape;286;p32"/>
            <p:cNvSpPr/>
            <p:nvPr/>
          </p:nvSpPr>
          <p:spPr>
            <a:xfrm>
              <a:off x="574450" y="612167"/>
              <a:ext cx="11018" cy="10712"/>
            </a:xfrm>
            <a:custGeom>
              <a:avLst/>
              <a:gdLst/>
              <a:ahLst/>
              <a:cxnLst/>
              <a:rect l="l" t="t" r="r" b="b"/>
              <a:pathLst>
                <a:path w="324" h="315" extrusionOk="0">
                  <a:moveTo>
                    <a:pt x="290" y="315"/>
                  </a:moveTo>
                  <a:cubicBezTo>
                    <a:pt x="256" y="315"/>
                    <a:pt x="213" y="315"/>
                    <a:pt x="213" y="281"/>
                  </a:cubicBezTo>
                  <a:cubicBezTo>
                    <a:pt x="179" y="247"/>
                    <a:pt x="145" y="213"/>
                    <a:pt x="111" y="179"/>
                  </a:cubicBezTo>
                  <a:cubicBezTo>
                    <a:pt x="77" y="145"/>
                    <a:pt x="43" y="102"/>
                    <a:pt x="1" y="68"/>
                  </a:cubicBezTo>
                  <a:cubicBezTo>
                    <a:pt x="1" y="34"/>
                    <a:pt x="1" y="0"/>
                    <a:pt x="43" y="0"/>
                  </a:cubicBezTo>
                  <a:lnTo>
                    <a:pt x="77" y="0"/>
                  </a:lnTo>
                  <a:cubicBezTo>
                    <a:pt x="145" y="0"/>
                    <a:pt x="179" y="34"/>
                    <a:pt x="213" y="102"/>
                  </a:cubicBezTo>
                  <a:cubicBezTo>
                    <a:pt x="256" y="145"/>
                    <a:pt x="290" y="213"/>
                    <a:pt x="290" y="247"/>
                  </a:cubicBezTo>
                  <a:cubicBezTo>
                    <a:pt x="324" y="281"/>
                    <a:pt x="290" y="281"/>
                    <a:pt x="290" y="31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5" name="Google Shape;287;p32"/>
            <p:cNvSpPr/>
            <p:nvPr/>
          </p:nvSpPr>
          <p:spPr>
            <a:xfrm>
              <a:off x="474808" y="479844"/>
              <a:ext cx="465699" cy="158917"/>
            </a:xfrm>
            <a:custGeom>
              <a:avLst/>
              <a:gdLst/>
              <a:ahLst/>
              <a:cxnLst/>
              <a:rect l="l" t="t" r="r" b="b"/>
              <a:pathLst>
                <a:path w="13694" h="4673" extrusionOk="0">
                  <a:moveTo>
                    <a:pt x="13515" y="3645"/>
                  </a:moveTo>
                  <a:cubicBezTo>
                    <a:pt x="12063" y="4673"/>
                    <a:pt x="493" y="706"/>
                    <a:pt x="493" y="706"/>
                  </a:cubicBezTo>
                  <a:lnTo>
                    <a:pt x="0" y="1"/>
                  </a:lnTo>
                  <a:cubicBezTo>
                    <a:pt x="0" y="1"/>
                    <a:pt x="12955" y="986"/>
                    <a:pt x="13626" y="3220"/>
                  </a:cubicBezTo>
                  <a:cubicBezTo>
                    <a:pt x="13694" y="3433"/>
                    <a:pt x="13660" y="3569"/>
                    <a:pt x="13515" y="3645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6" name="Google Shape;288;p32"/>
            <p:cNvSpPr/>
            <p:nvPr/>
          </p:nvSpPr>
          <p:spPr>
            <a:xfrm>
              <a:off x="619238" y="533882"/>
              <a:ext cx="15643" cy="9556"/>
            </a:xfrm>
            <a:custGeom>
              <a:avLst/>
              <a:gdLst/>
              <a:ahLst/>
              <a:cxnLst/>
              <a:rect l="l" t="t" r="r" b="b"/>
              <a:pathLst>
                <a:path w="460" h="281" extrusionOk="0">
                  <a:moveTo>
                    <a:pt x="425" y="281"/>
                  </a:moveTo>
                  <a:lnTo>
                    <a:pt x="349" y="281"/>
                  </a:lnTo>
                  <a:cubicBezTo>
                    <a:pt x="281" y="281"/>
                    <a:pt x="247" y="247"/>
                    <a:pt x="213" y="213"/>
                  </a:cubicBezTo>
                  <a:cubicBezTo>
                    <a:pt x="136" y="213"/>
                    <a:pt x="69" y="179"/>
                    <a:pt x="35" y="145"/>
                  </a:cubicBezTo>
                  <a:cubicBezTo>
                    <a:pt x="1" y="111"/>
                    <a:pt x="35" y="68"/>
                    <a:pt x="69" y="34"/>
                  </a:cubicBezTo>
                  <a:lnTo>
                    <a:pt x="69" y="34"/>
                  </a:lnTo>
                  <a:cubicBezTo>
                    <a:pt x="136" y="0"/>
                    <a:pt x="213" y="34"/>
                    <a:pt x="281" y="68"/>
                  </a:cubicBezTo>
                  <a:cubicBezTo>
                    <a:pt x="349" y="111"/>
                    <a:pt x="383" y="145"/>
                    <a:pt x="425" y="213"/>
                  </a:cubicBezTo>
                  <a:cubicBezTo>
                    <a:pt x="459" y="247"/>
                    <a:pt x="425" y="247"/>
                    <a:pt x="425" y="28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7" name="Google Shape;289;p32"/>
            <p:cNvSpPr/>
            <p:nvPr/>
          </p:nvSpPr>
          <p:spPr>
            <a:xfrm>
              <a:off x="617809" y="518272"/>
              <a:ext cx="19384" cy="8400"/>
            </a:xfrm>
            <a:custGeom>
              <a:avLst/>
              <a:gdLst/>
              <a:ahLst/>
              <a:cxnLst/>
              <a:rect l="l" t="t" r="r" b="b"/>
              <a:pathLst>
                <a:path w="570" h="247" extrusionOk="0">
                  <a:moveTo>
                    <a:pt x="569" y="247"/>
                  </a:moveTo>
                  <a:lnTo>
                    <a:pt x="501" y="247"/>
                  </a:lnTo>
                  <a:cubicBezTo>
                    <a:pt x="357" y="213"/>
                    <a:pt x="178" y="179"/>
                    <a:pt x="43" y="103"/>
                  </a:cubicBezTo>
                  <a:cubicBezTo>
                    <a:pt x="0" y="69"/>
                    <a:pt x="0" y="35"/>
                    <a:pt x="43" y="1"/>
                  </a:cubicBezTo>
                  <a:lnTo>
                    <a:pt x="77" y="1"/>
                  </a:lnTo>
                  <a:cubicBezTo>
                    <a:pt x="255" y="1"/>
                    <a:pt x="391" y="103"/>
                    <a:pt x="535" y="179"/>
                  </a:cubicBezTo>
                  <a:cubicBezTo>
                    <a:pt x="569" y="179"/>
                    <a:pt x="569" y="213"/>
                    <a:pt x="569" y="24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8" name="Google Shape;290;p32"/>
            <p:cNvSpPr/>
            <p:nvPr/>
          </p:nvSpPr>
          <p:spPr>
            <a:xfrm>
              <a:off x="652735" y="519429"/>
              <a:ext cx="22887" cy="9556"/>
            </a:xfrm>
            <a:custGeom>
              <a:avLst/>
              <a:gdLst/>
              <a:ahLst/>
              <a:cxnLst/>
              <a:rect l="l" t="t" r="r" b="b"/>
              <a:pathLst>
                <a:path w="673" h="281" extrusionOk="0">
                  <a:moveTo>
                    <a:pt x="638" y="281"/>
                  </a:moveTo>
                  <a:lnTo>
                    <a:pt x="604" y="281"/>
                  </a:lnTo>
                  <a:cubicBezTo>
                    <a:pt x="502" y="247"/>
                    <a:pt x="392" y="247"/>
                    <a:pt x="324" y="213"/>
                  </a:cubicBezTo>
                  <a:lnTo>
                    <a:pt x="213" y="213"/>
                  </a:lnTo>
                  <a:cubicBezTo>
                    <a:pt x="145" y="179"/>
                    <a:pt x="111" y="179"/>
                    <a:pt x="77" y="145"/>
                  </a:cubicBezTo>
                  <a:cubicBezTo>
                    <a:pt x="35" y="145"/>
                    <a:pt x="1" y="69"/>
                    <a:pt x="35" y="35"/>
                  </a:cubicBezTo>
                  <a:lnTo>
                    <a:pt x="77" y="35"/>
                  </a:lnTo>
                  <a:cubicBezTo>
                    <a:pt x="111" y="35"/>
                    <a:pt x="145" y="1"/>
                    <a:pt x="213" y="35"/>
                  </a:cubicBezTo>
                  <a:cubicBezTo>
                    <a:pt x="247" y="35"/>
                    <a:pt x="290" y="35"/>
                    <a:pt x="358" y="69"/>
                  </a:cubicBezTo>
                  <a:cubicBezTo>
                    <a:pt x="426" y="69"/>
                    <a:pt x="536" y="111"/>
                    <a:pt x="604" y="145"/>
                  </a:cubicBezTo>
                  <a:cubicBezTo>
                    <a:pt x="672" y="179"/>
                    <a:pt x="672" y="247"/>
                    <a:pt x="638" y="28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9" name="Google Shape;291;p32"/>
            <p:cNvSpPr/>
            <p:nvPr/>
          </p:nvSpPr>
          <p:spPr>
            <a:xfrm>
              <a:off x="650457" y="537623"/>
              <a:ext cx="17922" cy="9590"/>
            </a:xfrm>
            <a:custGeom>
              <a:avLst/>
              <a:gdLst/>
              <a:ahLst/>
              <a:cxnLst/>
              <a:rect l="l" t="t" r="r" b="b"/>
              <a:pathLst>
                <a:path w="527" h="282" extrusionOk="0">
                  <a:moveTo>
                    <a:pt x="493" y="281"/>
                  </a:moveTo>
                  <a:lnTo>
                    <a:pt x="459" y="281"/>
                  </a:lnTo>
                  <a:cubicBezTo>
                    <a:pt x="391" y="247"/>
                    <a:pt x="314" y="213"/>
                    <a:pt x="246" y="171"/>
                  </a:cubicBezTo>
                  <a:cubicBezTo>
                    <a:pt x="178" y="171"/>
                    <a:pt x="102" y="171"/>
                    <a:pt x="34" y="137"/>
                  </a:cubicBezTo>
                  <a:cubicBezTo>
                    <a:pt x="0" y="103"/>
                    <a:pt x="0" y="69"/>
                    <a:pt x="34" y="35"/>
                  </a:cubicBezTo>
                  <a:lnTo>
                    <a:pt x="68" y="35"/>
                  </a:lnTo>
                  <a:cubicBezTo>
                    <a:pt x="144" y="1"/>
                    <a:pt x="212" y="35"/>
                    <a:pt x="280" y="69"/>
                  </a:cubicBezTo>
                  <a:cubicBezTo>
                    <a:pt x="357" y="103"/>
                    <a:pt x="425" y="137"/>
                    <a:pt x="493" y="171"/>
                  </a:cubicBezTo>
                  <a:cubicBezTo>
                    <a:pt x="527" y="213"/>
                    <a:pt x="527" y="247"/>
                    <a:pt x="493" y="28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0" name="Google Shape;292;p32"/>
            <p:cNvSpPr/>
            <p:nvPr/>
          </p:nvSpPr>
          <p:spPr>
            <a:xfrm>
              <a:off x="681642" y="555545"/>
              <a:ext cx="9862" cy="8400"/>
            </a:xfrm>
            <a:custGeom>
              <a:avLst/>
              <a:gdLst/>
              <a:ahLst/>
              <a:cxnLst/>
              <a:rect l="l" t="t" r="r" b="b"/>
              <a:pathLst>
                <a:path w="290" h="247" extrusionOk="0">
                  <a:moveTo>
                    <a:pt x="247" y="247"/>
                  </a:moveTo>
                  <a:cubicBezTo>
                    <a:pt x="247" y="247"/>
                    <a:pt x="213" y="247"/>
                    <a:pt x="179" y="213"/>
                  </a:cubicBezTo>
                  <a:cubicBezTo>
                    <a:pt x="145" y="213"/>
                    <a:pt x="145" y="179"/>
                    <a:pt x="111" y="145"/>
                  </a:cubicBezTo>
                  <a:cubicBezTo>
                    <a:pt x="77" y="145"/>
                    <a:pt x="34" y="111"/>
                    <a:pt x="0" y="111"/>
                  </a:cubicBezTo>
                  <a:lnTo>
                    <a:pt x="0" y="34"/>
                  </a:lnTo>
                  <a:lnTo>
                    <a:pt x="34" y="0"/>
                  </a:lnTo>
                  <a:cubicBezTo>
                    <a:pt x="145" y="0"/>
                    <a:pt x="213" y="111"/>
                    <a:pt x="247" y="179"/>
                  </a:cubicBezTo>
                  <a:cubicBezTo>
                    <a:pt x="289" y="213"/>
                    <a:pt x="289" y="213"/>
                    <a:pt x="247" y="24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1" name="Google Shape;293;p32"/>
            <p:cNvSpPr/>
            <p:nvPr/>
          </p:nvSpPr>
          <p:spPr>
            <a:xfrm>
              <a:off x="680485" y="537623"/>
              <a:ext cx="18228" cy="9590"/>
            </a:xfrm>
            <a:custGeom>
              <a:avLst/>
              <a:gdLst/>
              <a:ahLst/>
              <a:cxnLst/>
              <a:rect l="l" t="t" r="r" b="b"/>
              <a:pathLst>
                <a:path w="536" h="282" extrusionOk="0">
                  <a:moveTo>
                    <a:pt x="493" y="281"/>
                  </a:moveTo>
                  <a:lnTo>
                    <a:pt x="459" y="281"/>
                  </a:lnTo>
                  <a:cubicBezTo>
                    <a:pt x="323" y="247"/>
                    <a:pt x="111" y="213"/>
                    <a:pt x="34" y="69"/>
                  </a:cubicBezTo>
                  <a:cubicBezTo>
                    <a:pt x="0" y="35"/>
                    <a:pt x="34" y="1"/>
                    <a:pt x="34" y="1"/>
                  </a:cubicBezTo>
                  <a:lnTo>
                    <a:pt x="68" y="1"/>
                  </a:lnTo>
                  <a:cubicBezTo>
                    <a:pt x="145" y="1"/>
                    <a:pt x="213" y="35"/>
                    <a:pt x="281" y="69"/>
                  </a:cubicBezTo>
                  <a:cubicBezTo>
                    <a:pt x="357" y="103"/>
                    <a:pt x="425" y="137"/>
                    <a:pt x="493" y="171"/>
                  </a:cubicBezTo>
                  <a:cubicBezTo>
                    <a:pt x="536" y="171"/>
                    <a:pt x="536" y="247"/>
                    <a:pt x="493" y="28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2" name="Google Shape;294;p32"/>
            <p:cNvSpPr/>
            <p:nvPr/>
          </p:nvSpPr>
          <p:spPr>
            <a:xfrm>
              <a:off x="697251" y="527794"/>
              <a:ext cx="23125" cy="8434"/>
            </a:xfrm>
            <a:custGeom>
              <a:avLst/>
              <a:gdLst/>
              <a:ahLst/>
              <a:cxnLst/>
              <a:rect l="l" t="t" r="r" b="b"/>
              <a:pathLst>
                <a:path w="680" h="248" extrusionOk="0">
                  <a:moveTo>
                    <a:pt x="637" y="247"/>
                  </a:moveTo>
                  <a:lnTo>
                    <a:pt x="603" y="247"/>
                  </a:lnTo>
                  <a:cubicBezTo>
                    <a:pt x="501" y="247"/>
                    <a:pt x="391" y="213"/>
                    <a:pt x="289" y="213"/>
                  </a:cubicBezTo>
                  <a:cubicBezTo>
                    <a:pt x="213" y="179"/>
                    <a:pt x="111" y="179"/>
                    <a:pt x="43" y="145"/>
                  </a:cubicBezTo>
                  <a:cubicBezTo>
                    <a:pt x="0" y="111"/>
                    <a:pt x="0" y="35"/>
                    <a:pt x="43" y="35"/>
                  </a:cubicBezTo>
                  <a:cubicBezTo>
                    <a:pt x="77" y="35"/>
                    <a:pt x="77" y="1"/>
                    <a:pt x="77" y="1"/>
                  </a:cubicBezTo>
                  <a:cubicBezTo>
                    <a:pt x="179" y="1"/>
                    <a:pt x="255" y="35"/>
                    <a:pt x="323" y="77"/>
                  </a:cubicBezTo>
                  <a:cubicBezTo>
                    <a:pt x="425" y="77"/>
                    <a:pt x="535" y="111"/>
                    <a:pt x="603" y="145"/>
                  </a:cubicBezTo>
                  <a:cubicBezTo>
                    <a:pt x="680" y="145"/>
                    <a:pt x="680" y="213"/>
                    <a:pt x="637" y="24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3" name="Google Shape;295;p32"/>
            <p:cNvSpPr/>
            <p:nvPr/>
          </p:nvSpPr>
          <p:spPr>
            <a:xfrm>
              <a:off x="810496" y="572310"/>
              <a:ext cx="14453" cy="8706"/>
            </a:xfrm>
            <a:custGeom>
              <a:avLst/>
              <a:gdLst/>
              <a:ahLst/>
              <a:cxnLst/>
              <a:rect l="l" t="t" r="r" b="b"/>
              <a:pathLst>
                <a:path w="425" h="256" extrusionOk="0">
                  <a:moveTo>
                    <a:pt x="391" y="213"/>
                  </a:moveTo>
                  <a:cubicBezTo>
                    <a:pt x="391" y="213"/>
                    <a:pt x="391" y="255"/>
                    <a:pt x="357" y="213"/>
                  </a:cubicBezTo>
                  <a:cubicBezTo>
                    <a:pt x="281" y="213"/>
                    <a:pt x="247" y="213"/>
                    <a:pt x="179" y="179"/>
                  </a:cubicBezTo>
                  <a:cubicBezTo>
                    <a:pt x="145" y="179"/>
                    <a:pt x="68" y="179"/>
                    <a:pt x="34" y="111"/>
                  </a:cubicBezTo>
                  <a:cubicBezTo>
                    <a:pt x="0" y="111"/>
                    <a:pt x="0" y="77"/>
                    <a:pt x="34" y="43"/>
                  </a:cubicBezTo>
                  <a:lnTo>
                    <a:pt x="68" y="43"/>
                  </a:lnTo>
                  <a:cubicBezTo>
                    <a:pt x="111" y="0"/>
                    <a:pt x="179" y="43"/>
                    <a:pt x="213" y="77"/>
                  </a:cubicBezTo>
                  <a:cubicBezTo>
                    <a:pt x="281" y="77"/>
                    <a:pt x="323" y="111"/>
                    <a:pt x="391" y="145"/>
                  </a:cubicBezTo>
                  <a:cubicBezTo>
                    <a:pt x="425" y="145"/>
                    <a:pt x="425" y="213"/>
                    <a:pt x="391" y="21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4" name="Google Shape;296;p32"/>
            <p:cNvSpPr/>
            <p:nvPr/>
          </p:nvSpPr>
          <p:spPr>
            <a:xfrm>
              <a:off x="787677" y="552076"/>
              <a:ext cx="22853" cy="11869"/>
            </a:xfrm>
            <a:custGeom>
              <a:avLst/>
              <a:gdLst/>
              <a:ahLst/>
              <a:cxnLst/>
              <a:rect l="l" t="t" r="r" b="b"/>
              <a:pathLst>
                <a:path w="672" h="349" extrusionOk="0">
                  <a:moveTo>
                    <a:pt x="637" y="315"/>
                  </a:moveTo>
                  <a:cubicBezTo>
                    <a:pt x="637" y="315"/>
                    <a:pt x="637" y="349"/>
                    <a:pt x="603" y="315"/>
                  </a:cubicBezTo>
                  <a:cubicBezTo>
                    <a:pt x="527" y="315"/>
                    <a:pt x="425" y="281"/>
                    <a:pt x="314" y="247"/>
                  </a:cubicBezTo>
                  <a:cubicBezTo>
                    <a:pt x="212" y="247"/>
                    <a:pt x="102" y="213"/>
                    <a:pt x="34" y="170"/>
                  </a:cubicBezTo>
                  <a:cubicBezTo>
                    <a:pt x="0" y="136"/>
                    <a:pt x="0" y="102"/>
                    <a:pt x="34" y="69"/>
                  </a:cubicBezTo>
                  <a:lnTo>
                    <a:pt x="34" y="69"/>
                  </a:lnTo>
                  <a:cubicBezTo>
                    <a:pt x="246" y="1"/>
                    <a:pt x="493" y="136"/>
                    <a:pt x="637" y="247"/>
                  </a:cubicBezTo>
                  <a:cubicBezTo>
                    <a:pt x="671" y="281"/>
                    <a:pt x="671" y="315"/>
                    <a:pt x="637" y="31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5" name="Google Shape;297;p32"/>
            <p:cNvSpPr/>
            <p:nvPr/>
          </p:nvSpPr>
          <p:spPr>
            <a:xfrm>
              <a:off x="787677" y="537623"/>
              <a:ext cx="28906" cy="9590"/>
            </a:xfrm>
            <a:custGeom>
              <a:avLst/>
              <a:gdLst/>
              <a:ahLst/>
              <a:cxnLst/>
              <a:rect l="l" t="t" r="r" b="b"/>
              <a:pathLst>
                <a:path w="850" h="282" extrusionOk="0">
                  <a:moveTo>
                    <a:pt x="816" y="281"/>
                  </a:moveTo>
                  <a:lnTo>
                    <a:pt x="782" y="281"/>
                  </a:lnTo>
                  <a:cubicBezTo>
                    <a:pt x="569" y="281"/>
                    <a:pt x="246" y="281"/>
                    <a:pt x="34" y="137"/>
                  </a:cubicBezTo>
                  <a:cubicBezTo>
                    <a:pt x="0" y="103"/>
                    <a:pt x="34" y="69"/>
                    <a:pt x="34" y="35"/>
                  </a:cubicBezTo>
                  <a:lnTo>
                    <a:pt x="68" y="35"/>
                  </a:lnTo>
                  <a:cubicBezTo>
                    <a:pt x="212" y="1"/>
                    <a:pt x="314" y="69"/>
                    <a:pt x="425" y="69"/>
                  </a:cubicBezTo>
                  <a:cubicBezTo>
                    <a:pt x="569" y="103"/>
                    <a:pt x="671" y="137"/>
                    <a:pt x="816" y="171"/>
                  </a:cubicBezTo>
                  <a:cubicBezTo>
                    <a:pt x="850" y="213"/>
                    <a:pt x="850" y="247"/>
                    <a:pt x="816" y="28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6" name="Google Shape;298;p32"/>
            <p:cNvSpPr/>
            <p:nvPr/>
          </p:nvSpPr>
          <p:spPr>
            <a:xfrm>
              <a:off x="744317" y="526638"/>
              <a:ext cx="24009" cy="8434"/>
            </a:xfrm>
            <a:custGeom>
              <a:avLst/>
              <a:gdLst/>
              <a:ahLst/>
              <a:cxnLst/>
              <a:rect l="l" t="t" r="r" b="b"/>
              <a:pathLst>
                <a:path w="706" h="248" extrusionOk="0">
                  <a:moveTo>
                    <a:pt x="638" y="247"/>
                  </a:moveTo>
                  <a:lnTo>
                    <a:pt x="604" y="247"/>
                  </a:lnTo>
                  <a:cubicBezTo>
                    <a:pt x="494" y="247"/>
                    <a:pt x="426" y="213"/>
                    <a:pt x="315" y="213"/>
                  </a:cubicBezTo>
                  <a:lnTo>
                    <a:pt x="179" y="213"/>
                  </a:lnTo>
                  <a:cubicBezTo>
                    <a:pt x="145" y="179"/>
                    <a:pt x="103" y="213"/>
                    <a:pt x="35" y="179"/>
                  </a:cubicBezTo>
                  <a:cubicBezTo>
                    <a:pt x="1" y="179"/>
                    <a:pt x="1" y="111"/>
                    <a:pt x="35" y="111"/>
                  </a:cubicBezTo>
                  <a:lnTo>
                    <a:pt x="35" y="111"/>
                  </a:lnTo>
                  <a:cubicBezTo>
                    <a:pt x="213" y="1"/>
                    <a:pt x="460" y="35"/>
                    <a:pt x="638" y="111"/>
                  </a:cubicBezTo>
                  <a:cubicBezTo>
                    <a:pt x="706" y="111"/>
                    <a:pt x="706" y="213"/>
                    <a:pt x="638" y="24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7" name="Google Shape;299;p32"/>
            <p:cNvSpPr/>
            <p:nvPr/>
          </p:nvSpPr>
          <p:spPr>
            <a:xfrm>
              <a:off x="738264" y="554388"/>
              <a:ext cx="21697" cy="6087"/>
            </a:xfrm>
            <a:custGeom>
              <a:avLst/>
              <a:gdLst/>
              <a:ahLst/>
              <a:cxnLst/>
              <a:rect l="l" t="t" r="r" b="b"/>
              <a:pathLst>
                <a:path w="638" h="179" extrusionOk="0">
                  <a:moveTo>
                    <a:pt x="604" y="179"/>
                  </a:moveTo>
                  <a:lnTo>
                    <a:pt x="570" y="179"/>
                  </a:lnTo>
                  <a:lnTo>
                    <a:pt x="323" y="179"/>
                  </a:lnTo>
                  <a:cubicBezTo>
                    <a:pt x="247" y="179"/>
                    <a:pt x="145" y="179"/>
                    <a:pt x="68" y="145"/>
                  </a:cubicBezTo>
                  <a:cubicBezTo>
                    <a:pt x="34" y="145"/>
                    <a:pt x="0" y="68"/>
                    <a:pt x="34" y="34"/>
                  </a:cubicBezTo>
                  <a:lnTo>
                    <a:pt x="68" y="34"/>
                  </a:lnTo>
                  <a:cubicBezTo>
                    <a:pt x="145" y="1"/>
                    <a:pt x="247" y="1"/>
                    <a:pt x="323" y="1"/>
                  </a:cubicBezTo>
                  <a:cubicBezTo>
                    <a:pt x="425" y="34"/>
                    <a:pt x="493" y="68"/>
                    <a:pt x="604" y="102"/>
                  </a:cubicBezTo>
                  <a:cubicBezTo>
                    <a:pt x="638" y="102"/>
                    <a:pt x="638" y="179"/>
                    <a:pt x="604" y="179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8" name="Google Shape;300;p32"/>
            <p:cNvSpPr/>
            <p:nvPr/>
          </p:nvSpPr>
          <p:spPr>
            <a:xfrm>
              <a:off x="769449" y="568842"/>
              <a:ext cx="15950" cy="7244"/>
            </a:xfrm>
            <a:custGeom>
              <a:avLst/>
              <a:gdLst/>
              <a:ahLst/>
              <a:cxnLst/>
              <a:rect l="l" t="t" r="r" b="b"/>
              <a:pathLst>
                <a:path w="469" h="213" extrusionOk="0">
                  <a:moveTo>
                    <a:pt x="426" y="213"/>
                  </a:moveTo>
                  <a:lnTo>
                    <a:pt x="392" y="213"/>
                  </a:lnTo>
                  <a:cubicBezTo>
                    <a:pt x="324" y="213"/>
                    <a:pt x="256" y="179"/>
                    <a:pt x="213" y="179"/>
                  </a:cubicBezTo>
                  <a:lnTo>
                    <a:pt x="145" y="179"/>
                  </a:lnTo>
                  <a:cubicBezTo>
                    <a:pt x="111" y="145"/>
                    <a:pt x="77" y="145"/>
                    <a:pt x="43" y="145"/>
                  </a:cubicBezTo>
                  <a:cubicBezTo>
                    <a:pt x="1" y="102"/>
                    <a:pt x="1" y="34"/>
                    <a:pt x="43" y="34"/>
                  </a:cubicBezTo>
                  <a:lnTo>
                    <a:pt x="43" y="0"/>
                  </a:lnTo>
                  <a:lnTo>
                    <a:pt x="145" y="0"/>
                  </a:lnTo>
                  <a:cubicBezTo>
                    <a:pt x="179" y="0"/>
                    <a:pt x="213" y="0"/>
                    <a:pt x="256" y="34"/>
                  </a:cubicBezTo>
                  <a:cubicBezTo>
                    <a:pt x="324" y="34"/>
                    <a:pt x="392" y="68"/>
                    <a:pt x="426" y="102"/>
                  </a:cubicBezTo>
                  <a:cubicBezTo>
                    <a:pt x="468" y="145"/>
                    <a:pt x="468" y="179"/>
                    <a:pt x="426" y="21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9" name="Google Shape;301;p32"/>
            <p:cNvSpPr/>
            <p:nvPr/>
          </p:nvSpPr>
          <p:spPr>
            <a:xfrm>
              <a:off x="699836" y="549491"/>
              <a:ext cx="19112" cy="10984"/>
            </a:xfrm>
            <a:custGeom>
              <a:avLst/>
              <a:gdLst/>
              <a:ahLst/>
              <a:cxnLst/>
              <a:rect l="l" t="t" r="r" b="b"/>
              <a:pathLst>
                <a:path w="562" h="323" extrusionOk="0">
                  <a:moveTo>
                    <a:pt x="493" y="289"/>
                  </a:moveTo>
                  <a:cubicBezTo>
                    <a:pt x="493" y="323"/>
                    <a:pt x="459" y="323"/>
                    <a:pt x="425" y="323"/>
                  </a:cubicBezTo>
                  <a:cubicBezTo>
                    <a:pt x="349" y="289"/>
                    <a:pt x="281" y="246"/>
                    <a:pt x="213" y="212"/>
                  </a:cubicBezTo>
                  <a:cubicBezTo>
                    <a:pt x="137" y="212"/>
                    <a:pt x="69" y="212"/>
                    <a:pt x="1" y="145"/>
                  </a:cubicBezTo>
                  <a:lnTo>
                    <a:pt x="1" y="77"/>
                  </a:lnTo>
                  <a:lnTo>
                    <a:pt x="35" y="77"/>
                  </a:lnTo>
                  <a:cubicBezTo>
                    <a:pt x="103" y="0"/>
                    <a:pt x="213" y="34"/>
                    <a:pt x="281" y="77"/>
                  </a:cubicBezTo>
                  <a:cubicBezTo>
                    <a:pt x="349" y="77"/>
                    <a:pt x="425" y="145"/>
                    <a:pt x="493" y="178"/>
                  </a:cubicBezTo>
                  <a:cubicBezTo>
                    <a:pt x="561" y="212"/>
                    <a:pt x="527" y="289"/>
                    <a:pt x="493" y="289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0" name="Google Shape;302;p32"/>
            <p:cNvSpPr/>
            <p:nvPr/>
          </p:nvSpPr>
          <p:spPr>
            <a:xfrm>
              <a:off x="486643" y="497766"/>
              <a:ext cx="451552" cy="292669"/>
            </a:xfrm>
            <a:custGeom>
              <a:avLst/>
              <a:gdLst/>
              <a:ahLst/>
              <a:cxnLst/>
              <a:rect l="l" t="t" r="r" b="b"/>
              <a:pathLst>
                <a:path w="13278" h="8606" extrusionOk="0">
                  <a:moveTo>
                    <a:pt x="12072" y="7366"/>
                  </a:moveTo>
                  <a:cubicBezTo>
                    <a:pt x="10339" y="8606"/>
                    <a:pt x="323" y="782"/>
                    <a:pt x="323" y="782"/>
                  </a:cubicBezTo>
                  <a:lnTo>
                    <a:pt x="0" y="1"/>
                  </a:lnTo>
                  <a:cubicBezTo>
                    <a:pt x="0" y="1"/>
                    <a:pt x="13278" y="5063"/>
                    <a:pt x="12250" y="7187"/>
                  </a:cubicBezTo>
                  <a:cubicBezTo>
                    <a:pt x="12216" y="7255"/>
                    <a:pt x="12140" y="7332"/>
                    <a:pt x="12072" y="7366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1" name="Google Shape;303;p32"/>
            <p:cNvSpPr/>
            <p:nvPr/>
          </p:nvSpPr>
          <p:spPr>
            <a:xfrm>
              <a:off x="834471" y="725412"/>
              <a:ext cx="19384" cy="10712"/>
            </a:xfrm>
            <a:custGeom>
              <a:avLst/>
              <a:gdLst/>
              <a:ahLst/>
              <a:cxnLst/>
              <a:rect l="l" t="t" r="r" b="b"/>
              <a:pathLst>
                <a:path w="570" h="315" extrusionOk="0">
                  <a:moveTo>
                    <a:pt x="535" y="281"/>
                  </a:moveTo>
                  <a:cubicBezTo>
                    <a:pt x="535" y="281"/>
                    <a:pt x="535" y="315"/>
                    <a:pt x="501" y="281"/>
                  </a:cubicBezTo>
                  <a:lnTo>
                    <a:pt x="391" y="281"/>
                  </a:lnTo>
                  <a:lnTo>
                    <a:pt x="391" y="281"/>
                  </a:lnTo>
                  <a:lnTo>
                    <a:pt x="357" y="281"/>
                  </a:lnTo>
                  <a:cubicBezTo>
                    <a:pt x="323" y="281"/>
                    <a:pt x="289" y="247"/>
                    <a:pt x="255" y="247"/>
                  </a:cubicBezTo>
                  <a:cubicBezTo>
                    <a:pt x="179" y="213"/>
                    <a:pt x="111" y="213"/>
                    <a:pt x="43" y="136"/>
                  </a:cubicBezTo>
                  <a:cubicBezTo>
                    <a:pt x="0" y="102"/>
                    <a:pt x="43" y="68"/>
                    <a:pt x="77" y="34"/>
                  </a:cubicBezTo>
                  <a:lnTo>
                    <a:pt x="111" y="0"/>
                  </a:lnTo>
                  <a:cubicBezTo>
                    <a:pt x="179" y="0"/>
                    <a:pt x="255" y="34"/>
                    <a:pt x="323" y="68"/>
                  </a:cubicBezTo>
                  <a:cubicBezTo>
                    <a:pt x="391" y="102"/>
                    <a:pt x="467" y="136"/>
                    <a:pt x="535" y="170"/>
                  </a:cubicBezTo>
                  <a:cubicBezTo>
                    <a:pt x="569" y="213"/>
                    <a:pt x="569" y="281"/>
                    <a:pt x="535" y="28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2" name="Google Shape;304;p32"/>
            <p:cNvSpPr/>
            <p:nvPr/>
          </p:nvSpPr>
          <p:spPr>
            <a:xfrm>
              <a:off x="859875" y="730037"/>
              <a:ext cx="17956" cy="9862"/>
            </a:xfrm>
            <a:custGeom>
              <a:avLst/>
              <a:gdLst/>
              <a:ahLst/>
              <a:cxnLst/>
              <a:rect l="l" t="t" r="r" b="b"/>
              <a:pathLst>
                <a:path w="528" h="290" extrusionOk="0">
                  <a:moveTo>
                    <a:pt x="493" y="289"/>
                  </a:moveTo>
                  <a:lnTo>
                    <a:pt x="460" y="289"/>
                  </a:lnTo>
                  <a:cubicBezTo>
                    <a:pt x="315" y="247"/>
                    <a:pt x="179" y="213"/>
                    <a:pt x="35" y="111"/>
                  </a:cubicBezTo>
                  <a:cubicBezTo>
                    <a:pt x="1" y="111"/>
                    <a:pt x="1" y="77"/>
                    <a:pt x="35" y="34"/>
                  </a:cubicBezTo>
                  <a:lnTo>
                    <a:pt x="35" y="34"/>
                  </a:lnTo>
                  <a:cubicBezTo>
                    <a:pt x="213" y="0"/>
                    <a:pt x="392" y="77"/>
                    <a:pt x="493" y="179"/>
                  </a:cubicBezTo>
                  <a:cubicBezTo>
                    <a:pt x="527" y="213"/>
                    <a:pt x="527" y="247"/>
                    <a:pt x="493" y="289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3" name="Google Shape;305;p32"/>
            <p:cNvSpPr/>
            <p:nvPr/>
          </p:nvSpPr>
          <p:spPr>
            <a:xfrm>
              <a:off x="828690" y="704906"/>
              <a:ext cx="21697" cy="11869"/>
            </a:xfrm>
            <a:custGeom>
              <a:avLst/>
              <a:gdLst/>
              <a:ahLst/>
              <a:cxnLst/>
              <a:rect l="l" t="t" r="r" b="b"/>
              <a:pathLst>
                <a:path w="638" h="349" extrusionOk="0">
                  <a:moveTo>
                    <a:pt x="595" y="315"/>
                  </a:moveTo>
                  <a:cubicBezTo>
                    <a:pt x="595" y="315"/>
                    <a:pt x="561" y="349"/>
                    <a:pt x="561" y="315"/>
                  </a:cubicBezTo>
                  <a:cubicBezTo>
                    <a:pt x="459" y="281"/>
                    <a:pt x="383" y="281"/>
                    <a:pt x="281" y="247"/>
                  </a:cubicBezTo>
                  <a:cubicBezTo>
                    <a:pt x="213" y="213"/>
                    <a:pt x="102" y="213"/>
                    <a:pt x="34" y="179"/>
                  </a:cubicBezTo>
                  <a:cubicBezTo>
                    <a:pt x="0" y="136"/>
                    <a:pt x="0" y="68"/>
                    <a:pt x="34" y="34"/>
                  </a:cubicBezTo>
                  <a:lnTo>
                    <a:pt x="68" y="34"/>
                  </a:lnTo>
                  <a:cubicBezTo>
                    <a:pt x="170" y="0"/>
                    <a:pt x="247" y="68"/>
                    <a:pt x="315" y="102"/>
                  </a:cubicBezTo>
                  <a:cubicBezTo>
                    <a:pt x="425" y="136"/>
                    <a:pt x="493" y="179"/>
                    <a:pt x="595" y="213"/>
                  </a:cubicBezTo>
                  <a:cubicBezTo>
                    <a:pt x="637" y="247"/>
                    <a:pt x="637" y="315"/>
                    <a:pt x="595" y="31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4" name="Google Shape;306;p32"/>
            <p:cNvSpPr/>
            <p:nvPr/>
          </p:nvSpPr>
          <p:spPr>
            <a:xfrm>
              <a:off x="826071" y="683243"/>
              <a:ext cx="19418" cy="9556"/>
            </a:xfrm>
            <a:custGeom>
              <a:avLst/>
              <a:gdLst/>
              <a:ahLst/>
              <a:cxnLst/>
              <a:rect l="l" t="t" r="r" b="b"/>
              <a:pathLst>
                <a:path w="571" h="281" extrusionOk="0">
                  <a:moveTo>
                    <a:pt x="570" y="281"/>
                  </a:moveTo>
                  <a:lnTo>
                    <a:pt x="570" y="281"/>
                  </a:lnTo>
                  <a:cubicBezTo>
                    <a:pt x="460" y="281"/>
                    <a:pt x="392" y="247"/>
                    <a:pt x="324" y="213"/>
                  </a:cubicBezTo>
                  <a:cubicBezTo>
                    <a:pt x="247" y="213"/>
                    <a:pt x="145" y="213"/>
                    <a:pt x="77" y="136"/>
                  </a:cubicBezTo>
                  <a:cubicBezTo>
                    <a:pt x="1" y="102"/>
                    <a:pt x="35" y="68"/>
                    <a:pt x="77" y="34"/>
                  </a:cubicBezTo>
                  <a:lnTo>
                    <a:pt x="111" y="0"/>
                  </a:lnTo>
                  <a:cubicBezTo>
                    <a:pt x="179" y="0"/>
                    <a:pt x="290" y="68"/>
                    <a:pt x="358" y="102"/>
                  </a:cubicBezTo>
                  <a:cubicBezTo>
                    <a:pt x="460" y="136"/>
                    <a:pt x="536" y="179"/>
                    <a:pt x="570" y="28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5" name="Google Shape;307;p32"/>
            <p:cNvSpPr/>
            <p:nvPr/>
          </p:nvSpPr>
          <p:spPr>
            <a:xfrm>
              <a:off x="797199" y="702287"/>
              <a:ext cx="21697" cy="12175"/>
            </a:xfrm>
            <a:custGeom>
              <a:avLst/>
              <a:gdLst/>
              <a:ahLst/>
              <a:cxnLst/>
              <a:rect l="l" t="t" r="r" b="b"/>
              <a:pathLst>
                <a:path w="638" h="358" extrusionOk="0">
                  <a:moveTo>
                    <a:pt x="604" y="358"/>
                  </a:moveTo>
                  <a:lnTo>
                    <a:pt x="570" y="358"/>
                  </a:lnTo>
                  <a:cubicBezTo>
                    <a:pt x="459" y="324"/>
                    <a:pt x="357" y="290"/>
                    <a:pt x="247" y="256"/>
                  </a:cubicBezTo>
                  <a:cubicBezTo>
                    <a:pt x="179" y="213"/>
                    <a:pt x="77" y="179"/>
                    <a:pt x="34" y="111"/>
                  </a:cubicBezTo>
                  <a:cubicBezTo>
                    <a:pt x="0" y="77"/>
                    <a:pt x="0" y="43"/>
                    <a:pt x="34" y="1"/>
                  </a:cubicBezTo>
                  <a:lnTo>
                    <a:pt x="111" y="1"/>
                  </a:lnTo>
                  <a:cubicBezTo>
                    <a:pt x="179" y="1"/>
                    <a:pt x="289" y="77"/>
                    <a:pt x="357" y="111"/>
                  </a:cubicBezTo>
                  <a:cubicBezTo>
                    <a:pt x="459" y="145"/>
                    <a:pt x="536" y="213"/>
                    <a:pt x="604" y="290"/>
                  </a:cubicBezTo>
                  <a:cubicBezTo>
                    <a:pt x="638" y="290"/>
                    <a:pt x="638" y="324"/>
                    <a:pt x="604" y="358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6" name="Google Shape;308;p32"/>
            <p:cNvSpPr/>
            <p:nvPr/>
          </p:nvSpPr>
          <p:spPr>
            <a:xfrm>
              <a:off x="788833" y="677155"/>
              <a:ext cx="22853" cy="13331"/>
            </a:xfrm>
            <a:custGeom>
              <a:avLst/>
              <a:gdLst/>
              <a:ahLst/>
              <a:cxnLst/>
              <a:rect l="l" t="t" r="r" b="b"/>
              <a:pathLst>
                <a:path w="672" h="392" extrusionOk="0">
                  <a:moveTo>
                    <a:pt x="637" y="392"/>
                  </a:moveTo>
                  <a:lnTo>
                    <a:pt x="569" y="392"/>
                  </a:lnTo>
                  <a:cubicBezTo>
                    <a:pt x="493" y="358"/>
                    <a:pt x="391" y="281"/>
                    <a:pt x="280" y="247"/>
                  </a:cubicBezTo>
                  <a:cubicBezTo>
                    <a:pt x="212" y="213"/>
                    <a:pt x="110" y="179"/>
                    <a:pt x="34" y="103"/>
                  </a:cubicBezTo>
                  <a:cubicBezTo>
                    <a:pt x="0" y="69"/>
                    <a:pt x="0" y="35"/>
                    <a:pt x="34" y="1"/>
                  </a:cubicBezTo>
                  <a:lnTo>
                    <a:pt x="68" y="1"/>
                  </a:lnTo>
                  <a:cubicBezTo>
                    <a:pt x="280" y="1"/>
                    <a:pt x="535" y="145"/>
                    <a:pt x="637" y="315"/>
                  </a:cubicBezTo>
                  <a:cubicBezTo>
                    <a:pt x="671" y="315"/>
                    <a:pt x="671" y="358"/>
                    <a:pt x="637" y="392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7" name="Google Shape;309;p32"/>
            <p:cNvSpPr/>
            <p:nvPr/>
          </p:nvSpPr>
          <p:spPr>
            <a:xfrm>
              <a:off x="779277" y="653180"/>
              <a:ext cx="15643" cy="9590"/>
            </a:xfrm>
            <a:custGeom>
              <a:avLst/>
              <a:gdLst/>
              <a:ahLst/>
              <a:cxnLst/>
              <a:rect l="l" t="t" r="r" b="b"/>
              <a:pathLst>
                <a:path w="460" h="282" extrusionOk="0">
                  <a:moveTo>
                    <a:pt x="425" y="281"/>
                  </a:moveTo>
                  <a:lnTo>
                    <a:pt x="349" y="281"/>
                  </a:lnTo>
                  <a:cubicBezTo>
                    <a:pt x="315" y="281"/>
                    <a:pt x="247" y="247"/>
                    <a:pt x="179" y="247"/>
                  </a:cubicBezTo>
                  <a:cubicBezTo>
                    <a:pt x="137" y="213"/>
                    <a:pt x="69" y="213"/>
                    <a:pt x="1" y="171"/>
                  </a:cubicBezTo>
                  <a:cubicBezTo>
                    <a:pt x="1" y="103"/>
                    <a:pt x="1" y="69"/>
                    <a:pt x="35" y="35"/>
                  </a:cubicBezTo>
                  <a:lnTo>
                    <a:pt x="35" y="35"/>
                  </a:lnTo>
                  <a:cubicBezTo>
                    <a:pt x="103" y="1"/>
                    <a:pt x="179" y="35"/>
                    <a:pt x="247" y="69"/>
                  </a:cubicBezTo>
                  <a:cubicBezTo>
                    <a:pt x="315" y="69"/>
                    <a:pt x="391" y="103"/>
                    <a:pt x="425" y="171"/>
                  </a:cubicBezTo>
                  <a:cubicBezTo>
                    <a:pt x="459" y="213"/>
                    <a:pt x="459" y="247"/>
                    <a:pt x="425" y="28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8" name="Google Shape;310;p32"/>
            <p:cNvSpPr/>
            <p:nvPr/>
          </p:nvSpPr>
          <p:spPr>
            <a:xfrm>
              <a:off x="761083" y="669946"/>
              <a:ext cx="19384" cy="14487"/>
            </a:xfrm>
            <a:custGeom>
              <a:avLst/>
              <a:gdLst/>
              <a:ahLst/>
              <a:cxnLst/>
              <a:rect l="l" t="t" r="r" b="b"/>
              <a:pathLst>
                <a:path w="570" h="426" extrusionOk="0">
                  <a:moveTo>
                    <a:pt x="536" y="391"/>
                  </a:moveTo>
                  <a:cubicBezTo>
                    <a:pt x="536" y="425"/>
                    <a:pt x="502" y="425"/>
                    <a:pt x="459" y="391"/>
                  </a:cubicBezTo>
                  <a:cubicBezTo>
                    <a:pt x="425" y="357"/>
                    <a:pt x="357" y="315"/>
                    <a:pt x="289" y="281"/>
                  </a:cubicBezTo>
                  <a:cubicBezTo>
                    <a:pt x="213" y="247"/>
                    <a:pt x="111" y="247"/>
                    <a:pt x="35" y="213"/>
                  </a:cubicBezTo>
                  <a:cubicBezTo>
                    <a:pt x="1" y="179"/>
                    <a:pt x="1" y="102"/>
                    <a:pt x="35" y="68"/>
                  </a:cubicBezTo>
                  <a:lnTo>
                    <a:pt x="77" y="68"/>
                  </a:lnTo>
                  <a:cubicBezTo>
                    <a:pt x="247" y="0"/>
                    <a:pt x="459" y="145"/>
                    <a:pt x="570" y="315"/>
                  </a:cubicBezTo>
                  <a:cubicBezTo>
                    <a:pt x="570" y="357"/>
                    <a:pt x="570" y="391"/>
                    <a:pt x="536" y="39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9" name="Google Shape;311;p32"/>
            <p:cNvSpPr/>
            <p:nvPr/>
          </p:nvSpPr>
          <p:spPr>
            <a:xfrm>
              <a:off x="764824" y="692765"/>
              <a:ext cx="17956" cy="11018"/>
            </a:xfrm>
            <a:custGeom>
              <a:avLst/>
              <a:gdLst/>
              <a:ahLst/>
              <a:cxnLst/>
              <a:rect l="l" t="t" r="r" b="b"/>
              <a:pathLst>
                <a:path w="528" h="324" extrusionOk="0">
                  <a:moveTo>
                    <a:pt x="494" y="323"/>
                  </a:moveTo>
                  <a:lnTo>
                    <a:pt x="426" y="323"/>
                  </a:lnTo>
                  <a:cubicBezTo>
                    <a:pt x="349" y="281"/>
                    <a:pt x="281" y="247"/>
                    <a:pt x="247" y="213"/>
                  </a:cubicBezTo>
                  <a:cubicBezTo>
                    <a:pt x="179" y="179"/>
                    <a:pt x="103" y="179"/>
                    <a:pt x="35" y="145"/>
                  </a:cubicBezTo>
                  <a:cubicBezTo>
                    <a:pt x="1" y="111"/>
                    <a:pt x="1" y="68"/>
                    <a:pt x="35" y="35"/>
                  </a:cubicBezTo>
                  <a:lnTo>
                    <a:pt x="69" y="35"/>
                  </a:lnTo>
                  <a:cubicBezTo>
                    <a:pt x="137" y="1"/>
                    <a:pt x="213" y="68"/>
                    <a:pt x="281" y="68"/>
                  </a:cubicBezTo>
                  <a:cubicBezTo>
                    <a:pt x="349" y="111"/>
                    <a:pt x="426" y="179"/>
                    <a:pt x="494" y="213"/>
                  </a:cubicBezTo>
                  <a:cubicBezTo>
                    <a:pt x="528" y="247"/>
                    <a:pt x="528" y="281"/>
                    <a:pt x="494" y="32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0" name="Google Shape;312;p32"/>
            <p:cNvSpPr/>
            <p:nvPr/>
          </p:nvSpPr>
          <p:spPr>
            <a:xfrm>
              <a:off x="718914" y="651752"/>
              <a:ext cx="20541" cy="12175"/>
            </a:xfrm>
            <a:custGeom>
              <a:avLst/>
              <a:gdLst/>
              <a:ahLst/>
              <a:cxnLst/>
              <a:rect l="l" t="t" r="r" b="b"/>
              <a:pathLst>
                <a:path w="604" h="358" extrusionOk="0">
                  <a:moveTo>
                    <a:pt x="569" y="323"/>
                  </a:moveTo>
                  <a:cubicBezTo>
                    <a:pt x="569" y="357"/>
                    <a:pt x="535" y="357"/>
                    <a:pt x="535" y="323"/>
                  </a:cubicBezTo>
                  <a:cubicBezTo>
                    <a:pt x="425" y="323"/>
                    <a:pt x="357" y="289"/>
                    <a:pt x="289" y="255"/>
                  </a:cubicBezTo>
                  <a:cubicBezTo>
                    <a:pt x="213" y="213"/>
                    <a:pt x="111" y="213"/>
                    <a:pt x="43" y="179"/>
                  </a:cubicBezTo>
                  <a:cubicBezTo>
                    <a:pt x="0" y="145"/>
                    <a:pt x="0" y="77"/>
                    <a:pt x="43" y="43"/>
                  </a:cubicBezTo>
                  <a:lnTo>
                    <a:pt x="77" y="43"/>
                  </a:lnTo>
                  <a:cubicBezTo>
                    <a:pt x="255" y="0"/>
                    <a:pt x="468" y="111"/>
                    <a:pt x="603" y="255"/>
                  </a:cubicBezTo>
                  <a:cubicBezTo>
                    <a:pt x="603" y="289"/>
                    <a:pt x="603" y="323"/>
                    <a:pt x="569" y="32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1" name="Google Shape;313;p32"/>
            <p:cNvSpPr/>
            <p:nvPr/>
          </p:nvSpPr>
          <p:spPr>
            <a:xfrm>
              <a:off x="734795" y="638727"/>
              <a:ext cx="21697" cy="13059"/>
            </a:xfrm>
            <a:custGeom>
              <a:avLst/>
              <a:gdLst/>
              <a:ahLst/>
              <a:cxnLst/>
              <a:rect l="l" t="t" r="r" b="b"/>
              <a:pathLst>
                <a:path w="638" h="384" extrusionOk="0">
                  <a:moveTo>
                    <a:pt x="595" y="383"/>
                  </a:moveTo>
                  <a:lnTo>
                    <a:pt x="561" y="383"/>
                  </a:lnTo>
                  <a:cubicBezTo>
                    <a:pt x="459" y="349"/>
                    <a:pt x="349" y="315"/>
                    <a:pt x="281" y="281"/>
                  </a:cubicBezTo>
                  <a:cubicBezTo>
                    <a:pt x="170" y="247"/>
                    <a:pt x="68" y="171"/>
                    <a:pt x="34" y="103"/>
                  </a:cubicBezTo>
                  <a:cubicBezTo>
                    <a:pt x="1" y="69"/>
                    <a:pt x="1" y="35"/>
                    <a:pt x="34" y="35"/>
                  </a:cubicBezTo>
                  <a:lnTo>
                    <a:pt x="34" y="35"/>
                  </a:lnTo>
                  <a:cubicBezTo>
                    <a:pt x="136" y="1"/>
                    <a:pt x="247" y="35"/>
                    <a:pt x="349" y="69"/>
                  </a:cubicBezTo>
                  <a:cubicBezTo>
                    <a:pt x="425" y="137"/>
                    <a:pt x="561" y="213"/>
                    <a:pt x="595" y="281"/>
                  </a:cubicBezTo>
                  <a:cubicBezTo>
                    <a:pt x="638" y="315"/>
                    <a:pt x="595" y="349"/>
                    <a:pt x="595" y="38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2" name="Google Shape;314;p32"/>
            <p:cNvSpPr/>
            <p:nvPr/>
          </p:nvSpPr>
          <p:spPr>
            <a:xfrm>
              <a:off x="692626" y="621689"/>
              <a:ext cx="19078" cy="11018"/>
            </a:xfrm>
            <a:custGeom>
              <a:avLst/>
              <a:gdLst/>
              <a:ahLst/>
              <a:cxnLst/>
              <a:rect l="l" t="t" r="r" b="b"/>
              <a:pathLst>
                <a:path w="561" h="324" extrusionOk="0">
                  <a:moveTo>
                    <a:pt x="527" y="324"/>
                  </a:moveTo>
                  <a:lnTo>
                    <a:pt x="459" y="324"/>
                  </a:lnTo>
                  <a:cubicBezTo>
                    <a:pt x="391" y="290"/>
                    <a:pt x="315" y="247"/>
                    <a:pt x="247" y="213"/>
                  </a:cubicBezTo>
                  <a:cubicBezTo>
                    <a:pt x="179" y="213"/>
                    <a:pt x="102" y="179"/>
                    <a:pt x="34" y="145"/>
                  </a:cubicBezTo>
                  <a:cubicBezTo>
                    <a:pt x="0" y="111"/>
                    <a:pt x="0" y="35"/>
                    <a:pt x="34" y="1"/>
                  </a:cubicBezTo>
                  <a:lnTo>
                    <a:pt x="68" y="1"/>
                  </a:lnTo>
                  <a:cubicBezTo>
                    <a:pt x="247" y="1"/>
                    <a:pt x="425" y="145"/>
                    <a:pt x="527" y="213"/>
                  </a:cubicBezTo>
                  <a:cubicBezTo>
                    <a:pt x="561" y="247"/>
                    <a:pt x="561" y="290"/>
                    <a:pt x="527" y="32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3" name="Google Shape;315;p32"/>
            <p:cNvSpPr/>
            <p:nvPr/>
          </p:nvSpPr>
          <p:spPr>
            <a:xfrm>
              <a:off x="732211" y="621689"/>
              <a:ext cx="20541" cy="12175"/>
            </a:xfrm>
            <a:custGeom>
              <a:avLst/>
              <a:gdLst/>
              <a:ahLst/>
              <a:cxnLst/>
              <a:rect l="l" t="t" r="r" b="b"/>
              <a:pathLst>
                <a:path w="604" h="358" extrusionOk="0">
                  <a:moveTo>
                    <a:pt x="569" y="358"/>
                  </a:moveTo>
                  <a:lnTo>
                    <a:pt x="535" y="358"/>
                  </a:lnTo>
                  <a:cubicBezTo>
                    <a:pt x="459" y="324"/>
                    <a:pt x="357" y="290"/>
                    <a:pt x="289" y="247"/>
                  </a:cubicBezTo>
                  <a:cubicBezTo>
                    <a:pt x="212" y="213"/>
                    <a:pt x="110" y="213"/>
                    <a:pt x="34" y="179"/>
                  </a:cubicBezTo>
                  <a:cubicBezTo>
                    <a:pt x="0" y="145"/>
                    <a:pt x="0" y="77"/>
                    <a:pt x="34" y="35"/>
                  </a:cubicBezTo>
                  <a:lnTo>
                    <a:pt x="77" y="35"/>
                  </a:lnTo>
                  <a:cubicBezTo>
                    <a:pt x="178" y="1"/>
                    <a:pt x="246" y="35"/>
                    <a:pt x="357" y="111"/>
                  </a:cubicBezTo>
                  <a:cubicBezTo>
                    <a:pt x="425" y="145"/>
                    <a:pt x="501" y="213"/>
                    <a:pt x="569" y="247"/>
                  </a:cubicBezTo>
                  <a:cubicBezTo>
                    <a:pt x="603" y="290"/>
                    <a:pt x="603" y="324"/>
                    <a:pt x="569" y="358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4" name="Google Shape;316;p32"/>
            <p:cNvSpPr/>
            <p:nvPr/>
          </p:nvSpPr>
          <p:spPr>
            <a:xfrm>
              <a:off x="670963" y="588192"/>
              <a:ext cx="21697" cy="13025"/>
            </a:xfrm>
            <a:custGeom>
              <a:avLst/>
              <a:gdLst/>
              <a:ahLst/>
              <a:cxnLst/>
              <a:rect l="l" t="t" r="r" b="b"/>
              <a:pathLst>
                <a:path w="638" h="383" extrusionOk="0">
                  <a:moveTo>
                    <a:pt x="603" y="383"/>
                  </a:moveTo>
                  <a:lnTo>
                    <a:pt x="561" y="383"/>
                  </a:lnTo>
                  <a:cubicBezTo>
                    <a:pt x="493" y="315"/>
                    <a:pt x="391" y="281"/>
                    <a:pt x="280" y="281"/>
                  </a:cubicBezTo>
                  <a:cubicBezTo>
                    <a:pt x="213" y="247"/>
                    <a:pt x="102" y="247"/>
                    <a:pt x="34" y="170"/>
                  </a:cubicBezTo>
                  <a:cubicBezTo>
                    <a:pt x="0" y="136"/>
                    <a:pt x="0" y="102"/>
                    <a:pt x="34" y="68"/>
                  </a:cubicBezTo>
                  <a:lnTo>
                    <a:pt x="34" y="68"/>
                  </a:lnTo>
                  <a:cubicBezTo>
                    <a:pt x="247" y="0"/>
                    <a:pt x="459" y="170"/>
                    <a:pt x="637" y="281"/>
                  </a:cubicBezTo>
                  <a:cubicBezTo>
                    <a:pt x="637" y="315"/>
                    <a:pt x="637" y="349"/>
                    <a:pt x="603" y="38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5" name="Google Shape;317;p32"/>
            <p:cNvSpPr/>
            <p:nvPr/>
          </p:nvSpPr>
          <p:spPr>
            <a:xfrm>
              <a:off x="632229" y="585573"/>
              <a:ext cx="18262" cy="11018"/>
            </a:xfrm>
            <a:custGeom>
              <a:avLst/>
              <a:gdLst/>
              <a:ahLst/>
              <a:cxnLst/>
              <a:rect l="l" t="t" r="r" b="b"/>
              <a:pathLst>
                <a:path w="537" h="324" extrusionOk="0">
                  <a:moveTo>
                    <a:pt x="502" y="290"/>
                  </a:moveTo>
                  <a:lnTo>
                    <a:pt x="468" y="324"/>
                  </a:lnTo>
                  <a:cubicBezTo>
                    <a:pt x="392" y="290"/>
                    <a:pt x="324" y="247"/>
                    <a:pt x="256" y="213"/>
                  </a:cubicBezTo>
                  <a:cubicBezTo>
                    <a:pt x="179" y="213"/>
                    <a:pt x="77" y="179"/>
                    <a:pt x="43" y="145"/>
                  </a:cubicBezTo>
                  <a:cubicBezTo>
                    <a:pt x="1" y="111"/>
                    <a:pt x="1" y="77"/>
                    <a:pt x="43" y="77"/>
                  </a:cubicBezTo>
                  <a:lnTo>
                    <a:pt x="43" y="77"/>
                  </a:lnTo>
                  <a:cubicBezTo>
                    <a:pt x="213" y="1"/>
                    <a:pt x="392" y="145"/>
                    <a:pt x="502" y="213"/>
                  </a:cubicBezTo>
                  <a:cubicBezTo>
                    <a:pt x="536" y="247"/>
                    <a:pt x="536" y="290"/>
                    <a:pt x="502" y="29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6" name="Google Shape;318;p32"/>
            <p:cNvSpPr/>
            <p:nvPr/>
          </p:nvSpPr>
          <p:spPr>
            <a:xfrm>
              <a:off x="664876" y="615636"/>
              <a:ext cx="20541" cy="12175"/>
            </a:xfrm>
            <a:custGeom>
              <a:avLst/>
              <a:gdLst/>
              <a:ahLst/>
              <a:cxnLst/>
              <a:rect l="l" t="t" r="r" b="b"/>
              <a:pathLst>
                <a:path w="604" h="358" extrusionOk="0">
                  <a:moveTo>
                    <a:pt x="570" y="323"/>
                  </a:moveTo>
                  <a:cubicBezTo>
                    <a:pt x="570" y="323"/>
                    <a:pt x="527" y="357"/>
                    <a:pt x="493" y="323"/>
                  </a:cubicBezTo>
                  <a:cubicBezTo>
                    <a:pt x="426" y="289"/>
                    <a:pt x="358" y="289"/>
                    <a:pt x="281" y="255"/>
                  </a:cubicBezTo>
                  <a:cubicBezTo>
                    <a:pt x="213" y="213"/>
                    <a:pt x="103" y="213"/>
                    <a:pt x="35" y="179"/>
                  </a:cubicBezTo>
                  <a:cubicBezTo>
                    <a:pt x="1" y="145"/>
                    <a:pt x="1" y="77"/>
                    <a:pt x="69" y="43"/>
                  </a:cubicBezTo>
                  <a:lnTo>
                    <a:pt x="69" y="43"/>
                  </a:lnTo>
                  <a:cubicBezTo>
                    <a:pt x="179" y="0"/>
                    <a:pt x="247" y="43"/>
                    <a:pt x="358" y="77"/>
                  </a:cubicBezTo>
                  <a:cubicBezTo>
                    <a:pt x="426" y="111"/>
                    <a:pt x="493" y="179"/>
                    <a:pt x="570" y="213"/>
                  </a:cubicBezTo>
                  <a:cubicBezTo>
                    <a:pt x="604" y="255"/>
                    <a:pt x="604" y="323"/>
                    <a:pt x="570" y="32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7" name="Google Shape;319;p32"/>
            <p:cNvSpPr/>
            <p:nvPr/>
          </p:nvSpPr>
          <p:spPr>
            <a:xfrm>
              <a:off x="674432" y="637299"/>
              <a:ext cx="22853" cy="12175"/>
            </a:xfrm>
            <a:custGeom>
              <a:avLst/>
              <a:gdLst/>
              <a:ahLst/>
              <a:cxnLst/>
              <a:rect l="l" t="t" r="r" b="b"/>
              <a:pathLst>
                <a:path w="672" h="358" extrusionOk="0">
                  <a:moveTo>
                    <a:pt x="637" y="323"/>
                  </a:moveTo>
                  <a:cubicBezTo>
                    <a:pt x="603" y="323"/>
                    <a:pt x="603" y="357"/>
                    <a:pt x="569" y="323"/>
                  </a:cubicBezTo>
                  <a:cubicBezTo>
                    <a:pt x="459" y="289"/>
                    <a:pt x="357" y="289"/>
                    <a:pt x="246" y="255"/>
                  </a:cubicBezTo>
                  <a:cubicBezTo>
                    <a:pt x="178" y="213"/>
                    <a:pt x="111" y="145"/>
                    <a:pt x="34" y="77"/>
                  </a:cubicBezTo>
                  <a:cubicBezTo>
                    <a:pt x="0" y="77"/>
                    <a:pt x="0" y="43"/>
                    <a:pt x="34" y="1"/>
                  </a:cubicBezTo>
                  <a:lnTo>
                    <a:pt x="77" y="1"/>
                  </a:lnTo>
                  <a:cubicBezTo>
                    <a:pt x="145" y="1"/>
                    <a:pt x="246" y="43"/>
                    <a:pt x="323" y="77"/>
                  </a:cubicBezTo>
                  <a:cubicBezTo>
                    <a:pt x="425" y="111"/>
                    <a:pt x="535" y="179"/>
                    <a:pt x="603" y="213"/>
                  </a:cubicBezTo>
                  <a:cubicBezTo>
                    <a:pt x="671" y="255"/>
                    <a:pt x="637" y="289"/>
                    <a:pt x="637" y="32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8" name="Google Shape;320;p32"/>
            <p:cNvSpPr/>
            <p:nvPr/>
          </p:nvSpPr>
          <p:spPr>
            <a:xfrm>
              <a:off x="593834" y="579520"/>
              <a:ext cx="15609" cy="13331"/>
            </a:xfrm>
            <a:custGeom>
              <a:avLst/>
              <a:gdLst/>
              <a:ahLst/>
              <a:cxnLst/>
              <a:rect l="l" t="t" r="r" b="b"/>
              <a:pathLst>
                <a:path w="459" h="392" extrusionOk="0">
                  <a:moveTo>
                    <a:pt x="425" y="391"/>
                  </a:moveTo>
                  <a:lnTo>
                    <a:pt x="357" y="391"/>
                  </a:lnTo>
                  <a:cubicBezTo>
                    <a:pt x="323" y="357"/>
                    <a:pt x="280" y="323"/>
                    <a:pt x="246" y="323"/>
                  </a:cubicBezTo>
                  <a:cubicBezTo>
                    <a:pt x="212" y="289"/>
                    <a:pt x="178" y="255"/>
                    <a:pt x="144" y="255"/>
                  </a:cubicBezTo>
                  <a:cubicBezTo>
                    <a:pt x="68" y="213"/>
                    <a:pt x="0" y="145"/>
                    <a:pt x="34" y="77"/>
                  </a:cubicBezTo>
                  <a:lnTo>
                    <a:pt x="68" y="77"/>
                  </a:lnTo>
                  <a:cubicBezTo>
                    <a:pt x="144" y="1"/>
                    <a:pt x="246" y="43"/>
                    <a:pt x="323" y="111"/>
                  </a:cubicBezTo>
                  <a:cubicBezTo>
                    <a:pt x="391" y="145"/>
                    <a:pt x="459" y="255"/>
                    <a:pt x="459" y="323"/>
                  </a:cubicBezTo>
                  <a:cubicBezTo>
                    <a:pt x="425" y="357"/>
                    <a:pt x="425" y="357"/>
                    <a:pt x="425" y="39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9" name="Google Shape;321;p32"/>
            <p:cNvSpPr/>
            <p:nvPr/>
          </p:nvSpPr>
          <p:spPr>
            <a:xfrm>
              <a:off x="603356" y="562754"/>
              <a:ext cx="21697" cy="14487"/>
            </a:xfrm>
            <a:custGeom>
              <a:avLst/>
              <a:gdLst/>
              <a:ahLst/>
              <a:cxnLst/>
              <a:rect l="l" t="t" r="r" b="b"/>
              <a:pathLst>
                <a:path w="638" h="426" extrusionOk="0">
                  <a:moveTo>
                    <a:pt x="603" y="392"/>
                  </a:moveTo>
                  <a:cubicBezTo>
                    <a:pt x="570" y="426"/>
                    <a:pt x="536" y="426"/>
                    <a:pt x="536" y="392"/>
                  </a:cubicBezTo>
                  <a:cubicBezTo>
                    <a:pt x="425" y="358"/>
                    <a:pt x="357" y="281"/>
                    <a:pt x="255" y="247"/>
                  </a:cubicBezTo>
                  <a:cubicBezTo>
                    <a:pt x="179" y="213"/>
                    <a:pt x="77" y="179"/>
                    <a:pt x="43" y="111"/>
                  </a:cubicBezTo>
                  <a:cubicBezTo>
                    <a:pt x="0" y="69"/>
                    <a:pt x="0" y="35"/>
                    <a:pt x="43" y="35"/>
                  </a:cubicBezTo>
                  <a:lnTo>
                    <a:pt x="43" y="35"/>
                  </a:lnTo>
                  <a:cubicBezTo>
                    <a:pt x="145" y="1"/>
                    <a:pt x="255" y="69"/>
                    <a:pt x="357" y="111"/>
                  </a:cubicBezTo>
                  <a:cubicBezTo>
                    <a:pt x="425" y="179"/>
                    <a:pt x="536" y="247"/>
                    <a:pt x="603" y="324"/>
                  </a:cubicBezTo>
                  <a:cubicBezTo>
                    <a:pt x="637" y="358"/>
                    <a:pt x="603" y="392"/>
                    <a:pt x="603" y="392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0" name="Google Shape;322;p32"/>
            <p:cNvSpPr/>
            <p:nvPr/>
          </p:nvSpPr>
          <p:spPr>
            <a:xfrm>
              <a:off x="492696" y="518272"/>
              <a:ext cx="203433" cy="474405"/>
            </a:xfrm>
            <a:custGeom>
              <a:avLst/>
              <a:gdLst/>
              <a:ahLst/>
              <a:cxnLst/>
              <a:rect l="l" t="t" r="r" b="b"/>
              <a:pathLst>
                <a:path w="5982" h="13950" extrusionOk="0">
                  <a:moveTo>
                    <a:pt x="4104" y="12955"/>
                  </a:moveTo>
                  <a:cubicBezTo>
                    <a:pt x="4070" y="12989"/>
                    <a:pt x="4002" y="13023"/>
                    <a:pt x="3968" y="13023"/>
                  </a:cubicBezTo>
                  <a:cubicBezTo>
                    <a:pt x="1700" y="13949"/>
                    <a:pt x="1" y="3008"/>
                    <a:pt x="358" y="1"/>
                  </a:cubicBezTo>
                  <a:cubicBezTo>
                    <a:pt x="358" y="1"/>
                    <a:pt x="5981" y="11613"/>
                    <a:pt x="4104" y="12955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1" name="Google Shape;323;p32"/>
            <p:cNvSpPr/>
            <p:nvPr/>
          </p:nvSpPr>
          <p:spPr>
            <a:xfrm>
              <a:off x="514359" y="632674"/>
              <a:ext cx="9590" cy="20541"/>
            </a:xfrm>
            <a:custGeom>
              <a:avLst/>
              <a:gdLst/>
              <a:ahLst/>
              <a:cxnLst/>
              <a:rect l="l" t="t" r="r" b="b"/>
              <a:pathLst>
                <a:path w="282" h="604" extrusionOk="0">
                  <a:moveTo>
                    <a:pt x="281" y="604"/>
                  </a:moveTo>
                  <a:lnTo>
                    <a:pt x="213" y="604"/>
                  </a:lnTo>
                  <a:cubicBezTo>
                    <a:pt x="179" y="493"/>
                    <a:pt x="145" y="425"/>
                    <a:pt x="111" y="349"/>
                  </a:cubicBezTo>
                  <a:cubicBezTo>
                    <a:pt x="69" y="247"/>
                    <a:pt x="1" y="179"/>
                    <a:pt x="35" y="69"/>
                  </a:cubicBezTo>
                  <a:cubicBezTo>
                    <a:pt x="35" y="35"/>
                    <a:pt x="35" y="35"/>
                    <a:pt x="69" y="35"/>
                  </a:cubicBezTo>
                  <a:cubicBezTo>
                    <a:pt x="111" y="1"/>
                    <a:pt x="145" y="1"/>
                    <a:pt x="179" y="35"/>
                  </a:cubicBezTo>
                  <a:cubicBezTo>
                    <a:pt x="247" y="103"/>
                    <a:pt x="247" y="213"/>
                    <a:pt x="281" y="315"/>
                  </a:cubicBezTo>
                  <a:lnTo>
                    <a:pt x="281" y="561"/>
                  </a:ln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2" name="Google Shape;324;p32"/>
            <p:cNvSpPr/>
            <p:nvPr/>
          </p:nvSpPr>
          <p:spPr>
            <a:xfrm>
              <a:off x="533743" y="634986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246" y="459"/>
                  </a:moveTo>
                  <a:cubicBezTo>
                    <a:pt x="212" y="493"/>
                    <a:pt x="136" y="493"/>
                    <a:pt x="136" y="459"/>
                  </a:cubicBezTo>
                  <a:cubicBezTo>
                    <a:pt x="102" y="357"/>
                    <a:pt x="68" y="281"/>
                    <a:pt x="68" y="213"/>
                  </a:cubicBezTo>
                  <a:cubicBezTo>
                    <a:pt x="34" y="145"/>
                    <a:pt x="0" y="69"/>
                    <a:pt x="68" y="1"/>
                  </a:cubicBezTo>
                  <a:lnTo>
                    <a:pt x="68" y="1"/>
                  </a:lnTo>
                  <a:lnTo>
                    <a:pt x="136" y="1"/>
                  </a:lnTo>
                  <a:cubicBezTo>
                    <a:pt x="212" y="35"/>
                    <a:pt x="212" y="111"/>
                    <a:pt x="246" y="179"/>
                  </a:cubicBezTo>
                  <a:lnTo>
                    <a:pt x="246" y="425"/>
                  </a:ln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3" name="Google Shape;325;p32"/>
            <p:cNvSpPr/>
            <p:nvPr/>
          </p:nvSpPr>
          <p:spPr>
            <a:xfrm>
              <a:off x="555406" y="657805"/>
              <a:ext cx="7244" cy="15643"/>
            </a:xfrm>
            <a:custGeom>
              <a:avLst/>
              <a:gdLst/>
              <a:ahLst/>
              <a:cxnLst/>
              <a:rect l="l" t="t" r="r" b="b"/>
              <a:pathLst>
                <a:path w="213" h="460" extrusionOk="0">
                  <a:moveTo>
                    <a:pt x="179" y="459"/>
                  </a:moveTo>
                  <a:cubicBezTo>
                    <a:pt x="136" y="459"/>
                    <a:pt x="102" y="459"/>
                    <a:pt x="102" y="425"/>
                  </a:cubicBezTo>
                  <a:cubicBezTo>
                    <a:pt x="68" y="357"/>
                    <a:pt x="34" y="323"/>
                    <a:pt x="34" y="247"/>
                  </a:cubicBezTo>
                  <a:cubicBezTo>
                    <a:pt x="34" y="213"/>
                    <a:pt x="0" y="179"/>
                    <a:pt x="0" y="145"/>
                  </a:cubicBezTo>
                  <a:lnTo>
                    <a:pt x="0" y="77"/>
                  </a:lnTo>
                  <a:cubicBezTo>
                    <a:pt x="0" y="35"/>
                    <a:pt x="34" y="35"/>
                    <a:pt x="34" y="35"/>
                  </a:cubicBezTo>
                  <a:cubicBezTo>
                    <a:pt x="68" y="1"/>
                    <a:pt x="102" y="35"/>
                    <a:pt x="102" y="77"/>
                  </a:cubicBezTo>
                  <a:cubicBezTo>
                    <a:pt x="136" y="111"/>
                    <a:pt x="136" y="111"/>
                    <a:pt x="136" y="145"/>
                  </a:cubicBezTo>
                  <a:lnTo>
                    <a:pt x="136" y="213"/>
                  </a:lnTo>
                  <a:cubicBezTo>
                    <a:pt x="179" y="289"/>
                    <a:pt x="179" y="357"/>
                    <a:pt x="179" y="391"/>
                  </a:cubicBezTo>
                  <a:cubicBezTo>
                    <a:pt x="213" y="425"/>
                    <a:pt x="179" y="459"/>
                    <a:pt x="179" y="459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4" name="Google Shape;326;p32"/>
            <p:cNvSpPr/>
            <p:nvPr/>
          </p:nvSpPr>
          <p:spPr>
            <a:xfrm>
              <a:off x="533743" y="674843"/>
              <a:ext cx="10712" cy="19112"/>
            </a:xfrm>
            <a:custGeom>
              <a:avLst/>
              <a:gdLst/>
              <a:ahLst/>
              <a:cxnLst/>
              <a:rect l="l" t="t" r="r" b="b"/>
              <a:pathLst>
                <a:path w="315" h="562" extrusionOk="0">
                  <a:moveTo>
                    <a:pt x="314" y="528"/>
                  </a:moveTo>
                  <a:cubicBezTo>
                    <a:pt x="280" y="562"/>
                    <a:pt x="246" y="562"/>
                    <a:pt x="212" y="528"/>
                  </a:cubicBezTo>
                  <a:cubicBezTo>
                    <a:pt x="136" y="383"/>
                    <a:pt x="0" y="213"/>
                    <a:pt x="34" y="69"/>
                  </a:cubicBezTo>
                  <a:lnTo>
                    <a:pt x="34" y="1"/>
                  </a:lnTo>
                  <a:cubicBezTo>
                    <a:pt x="68" y="1"/>
                    <a:pt x="102" y="1"/>
                    <a:pt x="136" y="35"/>
                  </a:cubicBezTo>
                  <a:cubicBezTo>
                    <a:pt x="178" y="103"/>
                    <a:pt x="212" y="171"/>
                    <a:pt x="246" y="247"/>
                  </a:cubicBezTo>
                  <a:cubicBezTo>
                    <a:pt x="246" y="315"/>
                    <a:pt x="280" y="383"/>
                    <a:pt x="314" y="46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5" name="Google Shape;327;p32"/>
            <p:cNvSpPr/>
            <p:nvPr/>
          </p:nvSpPr>
          <p:spPr>
            <a:xfrm>
              <a:off x="533743" y="722793"/>
              <a:ext cx="9556" cy="14487"/>
            </a:xfrm>
            <a:custGeom>
              <a:avLst/>
              <a:gdLst/>
              <a:ahLst/>
              <a:cxnLst/>
              <a:rect l="l" t="t" r="r" b="b"/>
              <a:pathLst>
                <a:path w="281" h="426" extrusionOk="0">
                  <a:moveTo>
                    <a:pt x="280" y="426"/>
                  </a:moveTo>
                  <a:lnTo>
                    <a:pt x="212" y="426"/>
                  </a:lnTo>
                  <a:cubicBezTo>
                    <a:pt x="136" y="392"/>
                    <a:pt x="136" y="324"/>
                    <a:pt x="102" y="247"/>
                  </a:cubicBezTo>
                  <a:cubicBezTo>
                    <a:pt x="68" y="213"/>
                    <a:pt x="0" y="145"/>
                    <a:pt x="34" y="77"/>
                  </a:cubicBezTo>
                  <a:cubicBezTo>
                    <a:pt x="34" y="35"/>
                    <a:pt x="34" y="1"/>
                    <a:pt x="68" y="1"/>
                  </a:cubicBezTo>
                  <a:lnTo>
                    <a:pt x="178" y="1"/>
                  </a:lnTo>
                  <a:cubicBezTo>
                    <a:pt x="212" y="35"/>
                    <a:pt x="246" y="145"/>
                    <a:pt x="246" y="213"/>
                  </a:cubicBezTo>
                  <a:cubicBezTo>
                    <a:pt x="280" y="247"/>
                    <a:pt x="280" y="324"/>
                    <a:pt x="280" y="392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6" name="Google Shape;328;p32"/>
            <p:cNvSpPr/>
            <p:nvPr/>
          </p:nvSpPr>
          <p:spPr>
            <a:xfrm>
              <a:off x="551631" y="719359"/>
              <a:ext cx="11018" cy="21697"/>
            </a:xfrm>
            <a:custGeom>
              <a:avLst/>
              <a:gdLst/>
              <a:ahLst/>
              <a:cxnLst/>
              <a:rect l="l" t="t" r="r" b="b"/>
              <a:pathLst>
                <a:path w="324" h="638" extrusionOk="0">
                  <a:moveTo>
                    <a:pt x="290" y="603"/>
                  </a:moveTo>
                  <a:cubicBezTo>
                    <a:pt x="247" y="637"/>
                    <a:pt x="179" y="603"/>
                    <a:pt x="145" y="561"/>
                  </a:cubicBezTo>
                  <a:cubicBezTo>
                    <a:pt x="111" y="459"/>
                    <a:pt x="77" y="391"/>
                    <a:pt x="77" y="280"/>
                  </a:cubicBezTo>
                  <a:cubicBezTo>
                    <a:pt x="35" y="212"/>
                    <a:pt x="1" y="136"/>
                    <a:pt x="35" y="34"/>
                  </a:cubicBezTo>
                  <a:lnTo>
                    <a:pt x="77" y="0"/>
                  </a:lnTo>
                  <a:cubicBezTo>
                    <a:pt x="111" y="0"/>
                    <a:pt x="145" y="0"/>
                    <a:pt x="179" y="34"/>
                  </a:cubicBezTo>
                  <a:cubicBezTo>
                    <a:pt x="213" y="102"/>
                    <a:pt x="213" y="178"/>
                    <a:pt x="247" y="246"/>
                  </a:cubicBezTo>
                  <a:cubicBezTo>
                    <a:pt x="247" y="348"/>
                    <a:pt x="290" y="425"/>
                    <a:pt x="324" y="493"/>
                  </a:cubicBezTo>
                  <a:cubicBezTo>
                    <a:pt x="324" y="527"/>
                    <a:pt x="324" y="561"/>
                    <a:pt x="290" y="60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7" name="Google Shape;329;p32"/>
            <p:cNvSpPr/>
            <p:nvPr/>
          </p:nvSpPr>
          <p:spPr>
            <a:xfrm>
              <a:off x="579381" y="734934"/>
              <a:ext cx="7244" cy="17956"/>
            </a:xfrm>
            <a:custGeom>
              <a:avLst/>
              <a:gdLst/>
              <a:ahLst/>
              <a:cxnLst/>
              <a:rect l="l" t="t" r="r" b="b"/>
              <a:pathLst>
                <a:path w="213" h="528" extrusionOk="0">
                  <a:moveTo>
                    <a:pt x="213" y="493"/>
                  </a:moveTo>
                  <a:cubicBezTo>
                    <a:pt x="179" y="527"/>
                    <a:pt x="111" y="493"/>
                    <a:pt x="68" y="459"/>
                  </a:cubicBezTo>
                  <a:cubicBezTo>
                    <a:pt x="68" y="315"/>
                    <a:pt x="34" y="213"/>
                    <a:pt x="0" y="69"/>
                  </a:cubicBezTo>
                  <a:lnTo>
                    <a:pt x="34" y="35"/>
                  </a:lnTo>
                  <a:cubicBezTo>
                    <a:pt x="68" y="1"/>
                    <a:pt x="111" y="35"/>
                    <a:pt x="111" y="35"/>
                  </a:cubicBezTo>
                  <a:cubicBezTo>
                    <a:pt x="179" y="179"/>
                    <a:pt x="213" y="281"/>
                    <a:pt x="213" y="426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8" name="Google Shape;330;p32"/>
            <p:cNvSpPr/>
            <p:nvPr/>
          </p:nvSpPr>
          <p:spPr>
            <a:xfrm>
              <a:off x="585434" y="778294"/>
              <a:ext cx="8434" cy="20541"/>
            </a:xfrm>
            <a:custGeom>
              <a:avLst/>
              <a:gdLst/>
              <a:ahLst/>
              <a:cxnLst/>
              <a:rect l="l" t="t" r="r" b="b"/>
              <a:pathLst>
                <a:path w="248" h="604" extrusionOk="0">
                  <a:moveTo>
                    <a:pt x="213" y="569"/>
                  </a:moveTo>
                  <a:cubicBezTo>
                    <a:pt x="179" y="603"/>
                    <a:pt x="103" y="603"/>
                    <a:pt x="103" y="569"/>
                  </a:cubicBezTo>
                  <a:cubicBezTo>
                    <a:pt x="69" y="391"/>
                    <a:pt x="1" y="212"/>
                    <a:pt x="1" y="34"/>
                  </a:cubicBezTo>
                  <a:lnTo>
                    <a:pt x="35" y="0"/>
                  </a:lnTo>
                  <a:cubicBezTo>
                    <a:pt x="35" y="0"/>
                    <a:pt x="69" y="0"/>
                    <a:pt x="103" y="34"/>
                  </a:cubicBezTo>
                  <a:cubicBezTo>
                    <a:pt x="179" y="178"/>
                    <a:pt x="213" y="357"/>
                    <a:pt x="213" y="527"/>
                  </a:cubicBezTo>
                  <a:cubicBezTo>
                    <a:pt x="247" y="527"/>
                    <a:pt x="213" y="569"/>
                    <a:pt x="213" y="569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9" name="Google Shape;331;p32"/>
            <p:cNvSpPr/>
            <p:nvPr/>
          </p:nvSpPr>
          <p:spPr>
            <a:xfrm>
              <a:off x="550475" y="760066"/>
              <a:ext cx="8434" cy="17106"/>
            </a:xfrm>
            <a:custGeom>
              <a:avLst/>
              <a:gdLst/>
              <a:ahLst/>
              <a:cxnLst/>
              <a:rect l="l" t="t" r="r" b="b"/>
              <a:pathLst>
                <a:path w="248" h="503" extrusionOk="0">
                  <a:moveTo>
                    <a:pt x="213" y="502"/>
                  </a:moveTo>
                  <a:cubicBezTo>
                    <a:pt x="179" y="502"/>
                    <a:pt x="145" y="502"/>
                    <a:pt x="145" y="468"/>
                  </a:cubicBezTo>
                  <a:cubicBezTo>
                    <a:pt x="111" y="392"/>
                    <a:pt x="69" y="324"/>
                    <a:pt x="35" y="256"/>
                  </a:cubicBezTo>
                  <a:cubicBezTo>
                    <a:pt x="35" y="213"/>
                    <a:pt x="1" y="145"/>
                    <a:pt x="35" y="77"/>
                  </a:cubicBezTo>
                  <a:lnTo>
                    <a:pt x="35" y="43"/>
                  </a:lnTo>
                  <a:cubicBezTo>
                    <a:pt x="69" y="1"/>
                    <a:pt x="111" y="1"/>
                    <a:pt x="145" y="43"/>
                  </a:cubicBezTo>
                  <a:cubicBezTo>
                    <a:pt x="179" y="77"/>
                    <a:pt x="179" y="145"/>
                    <a:pt x="213" y="213"/>
                  </a:cubicBezTo>
                  <a:cubicBezTo>
                    <a:pt x="213" y="290"/>
                    <a:pt x="213" y="358"/>
                    <a:pt x="247" y="426"/>
                  </a:cubicBezTo>
                  <a:cubicBezTo>
                    <a:pt x="247" y="468"/>
                    <a:pt x="213" y="468"/>
                    <a:pt x="213" y="502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0" name="Google Shape;332;p32"/>
            <p:cNvSpPr/>
            <p:nvPr/>
          </p:nvSpPr>
          <p:spPr>
            <a:xfrm>
              <a:off x="542109" y="784347"/>
              <a:ext cx="10712" cy="15643"/>
            </a:xfrm>
            <a:custGeom>
              <a:avLst/>
              <a:gdLst/>
              <a:ahLst/>
              <a:cxnLst/>
              <a:rect l="l" t="t" r="r" b="b"/>
              <a:pathLst>
                <a:path w="315" h="460" extrusionOk="0">
                  <a:moveTo>
                    <a:pt x="281" y="425"/>
                  </a:moveTo>
                  <a:cubicBezTo>
                    <a:pt x="281" y="425"/>
                    <a:pt x="247" y="459"/>
                    <a:pt x="213" y="425"/>
                  </a:cubicBezTo>
                  <a:cubicBezTo>
                    <a:pt x="145" y="349"/>
                    <a:pt x="0" y="179"/>
                    <a:pt x="68" y="34"/>
                  </a:cubicBezTo>
                  <a:lnTo>
                    <a:pt x="102" y="34"/>
                  </a:lnTo>
                  <a:cubicBezTo>
                    <a:pt x="145" y="0"/>
                    <a:pt x="179" y="34"/>
                    <a:pt x="179" y="34"/>
                  </a:cubicBezTo>
                  <a:cubicBezTo>
                    <a:pt x="213" y="68"/>
                    <a:pt x="213" y="136"/>
                    <a:pt x="213" y="213"/>
                  </a:cubicBezTo>
                  <a:cubicBezTo>
                    <a:pt x="247" y="247"/>
                    <a:pt x="281" y="281"/>
                    <a:pt x="315" y="349"/>
                  </a:cubicBezTo>
                  <a:cubicBezTo>
                    <a:pt x="315" y="349"/>
                    <a:pt x="315" y="425"/>
                    <a:pt x="281" y="42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1" name="Google Shape;333;p32"/>
            <p:cNvSpPr/>
            <p:nvPr/>
          </p:nvSpPr>
          <p:spPr>
            <a:xfrm>
              <a:off x="560031" y="803425"/>
              <a:ext cx="7244" cy="20541"/>
            </a:xfrm>
            <a:custGeom>
              <a:avLst/>
              <a:gdLst/>
              <a:ahLst/>
              <a:cxnLst/>
              <a:rect l="l" t="t" r="r" b="b"/>
              <a:pathLst>
                <a:path w="213" h="604" extrusionOk="0">
                  <a:moveTo>
                    <a:pt x="179" y="603"/>
                  </a:moveTo>
                  <a:cubicBezTo>
                    <a:pt x="145" y="603"/>
                    <a:pt x="111" y="603"/>
                    <a:pt x="77" y="569"/>
                  </a:cubicBezTo>
                  <a:cubicBezTo>
                    <a:pt x="43" y="501"/>
                    <a:pt x="0" y="391"/>
                    <a:pt x="0" y="289"/>
                  </a:cubicBezTo>
                  <a:cubicBezTo>
                    <a:pt x="0" y="212"/>
                    <a:pt x="43" y="110"/>
                    <a:pt x="77" y="43"/>
                  </a:cubicBezTo>
                  <a:lnTo>
                    <a:pt x="77" y="43"/>
                  </a:lnTo>
                  <a:cubicBezTo>
                    <a:pt x="111" y="0"/>
                    <a:pt x="145" y="43"/>
                    <a:pt x="145" y="77"/>
                  </a:cubicBezTo>
                  <a:lnTo>
                    <a:pt x="145" y="178"/>
                  </a:lnTo>
                  <a:lnTo>
                    <a:pt x="145" y="289"/>
                  </a:lnTo>
                  <a:cubicBezTo>
                    <a:pt x="145" y="357"/>
                    <a:pt x="145" y="467"/>
                    <a:pt x="213" y="535"/>
                  </a:cubicBezTo>
                  <a:cubicBezTo>
                    <a:pt x="213" y="535"/>
                    <a:pt x="179" y="569"/>
                    <a:pt x="179" y="60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2" name="Google Shape;334;p32"/>
            <p:cNvSpPr/>
            <p:nvPr/>
          </p:nvSpPr>
          <p:spPr>
            <a:xfrm>
              <a:off x="580537" y="816688"/>
              <a:ext cx="7244" cy="18228"/>
            </a:xfrm>
            <a:custGeom>
              <a:avLst/>
              <a:gdLst/>
              <a:ahLst/>
              <a:cxnLst/>
              <a:rect l="l" t="t" r="r" b="b"/>
              <a:pathLst>
                <a:path w="213" h="536" extrusionOk="0">
                  <a:moveTo>
                    <a:pt x="213" y="536"/>
                  </a:moveTo>
                  <a:cubicBezTo>
                    <a:pt x="179" y="536"/>
                    <a:pt x="145" y="536"/>
                    <a:pt x="111" y="502"/>
                  </a:cubicBezTo>
                  <a:cubicBezTo>
                    <a:pt x="111" y="426"/>
                    <a:pt x="77" y="358"/>
                    <a:pt x="77" y="290"/>
                  </a:cubicBezTo>
                  <a:cubicBezTo>
                    <a:pt x="34" y="213"/>
                    <a:pt x="0" y="145"/>
                    <a:pt x="0" y="77"/>
                  </a:cubicBezTo>
                  <a:cubicBezTo>
                    <a:pt x="0" y="77"/>
                    <a:pt x="0" y="35"/>
                    <a:pt x="34" y="35"/>
                  </a:cubicBezTo>
                  <a:cubicBezTo>
                    <a:pt x="34" y="1"/>
                    <a:pt x="77" y="1"/>
                    <a:pt x="111" y="35"/>
                  </a:cubicBezTo>
                  <a:cubicBezTo>
                    <a:pt x="213" y="145"/>
                    <a:pt x="213" y="324"/>
                    <a:pt x="213" y="46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3" name="Google Shape;335;p32"/>
            <p:cNvSpPr/>
            <p:nvPr/>
          </p:nvSpPr>
          <p:spPr>
            <a:xfrm>
              <a:off x="605941" y="828829"/>
              <a:ext cx="8434" cy="20541"/>
            </a:xfrm>
            <a:custGeom>
              <a:avLst/>
              <a:gdLst/>
              <a:ahLst/>
              <a:cxnLst/>
              <a:rect l="l" t="t" r="r" b="b"/>
              <a:pathLst>
                <a:path w="248" h="604" extrusionOk="0">
                  <a:moveTo>
                    <a:pt x="213" y="604"/>
                  </a:moveTo>
                  <a:cubicBezTo>
                    <a:pt x="213" y="604"/>
                    <a:pt x="179" y="604"/>
                    <a:pt x="137" y="570"/>
                  </a:cubicBezTo>
                  <a:cubicBezTo>
                    <a:pt x="69" y="391"/>
                    <a:pt x="1" y="213"/>
                    <a:pt x="35" y="35"/>
                  </a:cubicBezTo>
                  <a:lnTo>
                    <a:pt x="69" y="35"/>
                  </a:lnTo>
                  <a:cubicBezTo>
                    <a:pt x="69" y="1"/>
                    <a:pt x="103" y="35"/>
                    <a:pt x="137" y="35"/>
                  </a:cubicBezTo>
                  <a:cubicBezTo>
                    <a:pt x="247" y="179"/>
                    <a:pt x="247" y="357"/>
                    <a:pt x="247" y="527"/>
                  </a:cubicBezTo>
                  <a:cubicBezTo>
                    <a:pt x="247" y="570"/>
                    <a:pt x="247" y="570"/>
                    <a:pt x="213" y="60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4" name="Google Shape;336;p32"/>
            <p:cNvSpPr/>
            <p:nvPr/>
          </p:nvSpPr>
          <p:spPr>
            <a:xfrm>
              <a:off x="566084" y="862632"/>
              <a:ext cx="11018" cy="14487"/>
            </a:xfrm>
            <a:custGeom>
              <a:avLst/>
              <a:gdLst/>
              <a:ahLst/>
              <a:cxnLst/>
              <a:rect l="l" t="t" r="r" b="b"/>
              <a:pathLst>
                <a:path w="324" h="426" extrusionOk="0">
                  <a:moveTo>
                    <a:pt x="289" y="425"/>
                  </a:moveTo>
                  <a:cubicBezTo>
                    <a:pt x="247" y="425"/>
                    <a:pt x="213" y="425"/>
                    <a:pt x="179" y="383"/>
                  </a:cubicBezTo>
                  <a:cubicBezTo>
                    <a:pt x="145" y="315"/>
                    <a:pt x="111" y="281"/>
                    <a:pt x="77" y="213"/>
                  </a:cubicBezTo>
                  <a:cubicBezTo>
                    <a:pt x="35" y="136"/>
                    <a:pt x="1" y="102"/>
                    <a:pt x="35" y="34"/>
                  </a:cubicBezTo>
                  <a:cubicBezTo>
                    <a:pt x="35" y="1"/>
                    <a:pt x="35" y="1"/>
                    <a:pt x="77" y="1"/>
                  </a:cubicBezTo>
                  <a:lnTo>
                    <a:pt x="111" y="1"/>
                  </a:lnTo>
                  <a:cubicBezTo>
                    <a:pt x="179" y="1"/>
                    <a:pt x="213" y="68"/>
                    <a:pt x="213" y="136"/>
                  </a:cubicBezTo>
                  <a:cubicBezTo>
                    <a:pt x="247" y="213"/>
                    <a:pt x="289" y="247"/>
                    <a:pt x="323" y="315"/>
                  </a:cubicBezTo>
                  <a:cubicBezTo>
                    <a:pt x="323" y="349"/>
                    <a:pt x="323" y="383"/>
                    <a:pt x="289" y="42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5" name="Google Shape;337;p32"/>
            <p:cNvSpPr/>
            <p:nvPr/>
          </p:nvSpPr>
          <p:spPr>
            <a:xfrm>
              <a:off x="587747" y="861204"/>
              <a:ext cx="11018" cy="17072"/>
            </a:xfrm>
            <a:custGeom>
              <a:avLst/>
              <a:gdLst/>
              <a:ahLst/>
              <a:cxnLst/>
              <a:rect l="l" t="t" r="r" b="b"/>
              <a:pathLst>
                <a:path w="324" h="502" extrusionOk="0">
                  <a:moveTo>
                    <a:pt x="289" y="501"/>
                  </a:moveTo>
                  <a:lnTo>
                    <a:pt x="213" y="501"/>
                  </a:lnTo>
                  <a:cubicBezTo>
                    <a:pt x="111" y="391"/>
                    <a:pt x="1" y="178"/>
                    <a:pt x="77" y="43"/>
                  </a:cubicBezTo>
                  <a:lnTo>
                    <a:pt x="111" y="43"/>
                  </a:lnTo>
                  <a:cubicBezTo>
                    <a:pt x="111" y="0"/>
                    <a:pt x="145" y="0"/>
                    <a:pt x="179" y="43"/>
                  </a:cubicBezTo>
                  <a:cubicBezTo>
                    <a:pt x="213" y="76"/>
                    <a:pt x="247" y="178"/>
                    <a:pt x="247" y="212"/>
                  </a:cubicBezTo>
                  <a:cubicBezTo>
                    <a:pt x="247" y="289"/>
                    <a:pt x="289" y="357"/>
                    <a:pt x="323" y="425"/>
                  </a:cubicBezTo>
                  <a:cubicBezTo>
                    <a:pt x="323" y="467"/>
                    <a:pt x="323" y="501"/>
                    <a:pt x="289" y="50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6" name="Google Shape;338;p32"/>
            <p:cNvSpPr/>
            <p:nvPr/>
          </p:nvSpPr>
          <p:spPr>
            <a:xfrm>
              <a:off x="152111" y="503819"/>
              <a:ext cx="339463" cy="420095"/>
            </a:xfrm>
            <a:custGeom>
              <a:avLst/>
              <a:gdLst/>
              <a:ahLst/>
              <a:cxnLst/>
              <a:rect l="l" t="t" r="r" b="b"/>
              <a:pathLst>
                <a:path w="9982" h="12353" extrusionOk="0">
                  <a:moveTo>
                    <a:pt x="3076" y="11996"/>
                  </a:moveTo>
                  <a:cubicBezTo>
                    <a:pt x="2761" y="12250"/>
                    <a:pt x="2438" y="12352"/>
                    <a:pt x="2192" y="12250"/>
                  </a:cubicBezTo>
                  <a:cubicBezTo>
                    <a:pt x="0" y="11469"/>
                    <a:pt x="9982" y="1"/>
                    <a:pt x="9982" y="1"/>
                  </a:cubicBezTo>
                  <a:cubicBezTo>
                    <a:pt x="9982" y="1"/>
                    <a:pt x="5624" y="10195"/>
                    <a:pt x="3076" y="11996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7" name="Google Shape;339;p32"/>
            <p:cNvSpPr/>
            <p:nvPr/>
          </p:nvSpPr>
          <p:spPr>
            <a:xfrm>
              <a:off x="231552" y="856579"/>
              <a:ext cx="10712" cy="22853"/>
            </a:xfrm>
            <a:custGeom>
              <a:avLst/>
              <a:gdLst/>
              <a:ahLst/>
              <a:cxnLst/>
              <a:rect l="l" t="t" r="r" b="b"/>
              <a:pathLst>
                <a:path w="315" h="672" extrusionOk="0">
                  <a:moveTo>
                    <a:pt x="68" y="637"/>
                  </a:moveTo>
                  <a:cubicBezTo>
                    <a:pt x="34" y="671"/>
                    <a:pt x="0" y="637"/>
                    <a:pt x="0" y="603"/>
                  </a:cubicBezTo>
                  <a:cubicBezTo>
                    <a:pt x="0" y="493"/>
                    <a:pt x="34" y="391"/>
                    <a:pt x="68" y="280"/>
                  </a:cubicBezTo>
                  <a:cubicBezTo>
                    <a:pt x="102" y="212"/>
                    <a:pt x="102" y="102"/>
                    <a:pt x="179" y="34"/>
                  </a:cubicBezTo>
                  <a:lnTo>
                    <a:pt x="213" y="34"/>
                  </a:lnTo>
                  <a:cubicBezTo>
                    <a:pt x="247" y="0"/>
                    <a:pt x="315" y="34"/>
                    <a:pt x="315" y="102"/>
                  </a:cubicBezTo>
                  <a:cubicBezTo>
                    <a:pt x="315" y="179"/>
                    <a:pt x="281" y="280"/>
                    <a:pt x="213" y="348"/>
                  </a:cubicBezTo>
                  <a:cubicBezTo>
                    <a:pt x="179" y="459"/>
                    <a:pt x="145" y="527"/>
                    <a:pt x="102" y="637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8" name="Google Shape;340;p32"/>
            <p:cNvSpPr/>
            <p:nvPr/>
          </p:nvSpPr>
          <p:spPr>
            <a:xfrm>
              <a:off x="243693" y="867257"/>
              <a:ext cx="11869" cy="19384"/>
            </a:xfrm>
            <a:custGeom>
              <a:avLst/>
              <a:gdLst/>
              <a:ahLst/>
              <a:cxnLst/>
              <a:rect l="l" t="t" r="r" b="b"/>
              <a:pathLst>
                <a:path w="349" h="570" extrusionOk="0">
                  <a:moveTo>
                    <a:pt x="102" y="536"/>
                  </a:moveTo>
                  <a:cubicBezTo>
                    <a:pt x="68" y="570"/>
                    <a:pt x="0" y="536"/>
                    <a:pt x="34" y="459"/>
                  </a:cubicBezTo>
                  <a:cubicBezTo>
                    <a:pt x="34" y="391"/>
                    <a:pt x="34" y="289"/>
                    <a:pt x="68" y="213"/>
                  </a:cubicBezTo>
                  <a:cubicBezTo>
                    <a:pt x="102" y="145"/>
                    <a:pt x="136" y="77"/>
                    <a:pt x="170" y="34"/>
                  </a:cubicBezTo>
                  <a:cubicBezTo>
                    <a:pt x="170" y="34"/>
                    <a:pt x="213" y="34"/>
                    <a:pt x="213" y="0"/>
                  </a:cubicBezTo>
                  <a:cubicBezTo>
                    <a:pt x="247" y="0"/>
                    <a:pt x="281" y="34"/>
                    <a:pt x="315" y="77"/>
                  </a:cubicBezTo>
                  <a:cubicBezTo>
                    <a:pt x="349" y="145"/>
                    <a:pt x="281" y="213"/>
                    <a:pt x="247" y="289"/>
                  </a:cubicBezTo>
                  <a:cubicBezTo>
                    <a:pt x="213" y="391"/>
                    <a:pt x="170" y="459"/>
                    <a:pt x="136" y="536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9" name="Google Shape;341;p32"/>
            <p:cNvSpPr/>
            <p:nvPr/>
          </p:nvSpPr>
          <p:spPr>
            <a:xfrm>
              <a:off x="258146" y="870998"/>
              <a:ext cx="16766" cy="24009"/>
            </a:xfrm>
            <a:custGeom>
              <a:avLst/>
              <a:gdLst/>
              <a:ahLst/>
              <a:cxnLst/>
              <a:rect l="l" t="t" r="r" b="b"/>
              <a:pathLst>
                <a:path w="493" h="706" extrusionOk="0">
                  <a:moveTo>
                    <a:pt x="102" y="638"/>
                  </a:moveTo>
                  <a:cubicBezTo>
                    <a:pt x="68" y="706"/>
                    <a:pt x="0" y="638"/>
                    <a:pt x="34" y="562"/>
                  </a:cubicBezTo>
                  <a:cubicBezTo>
                    <a:pt x="170" y="392"/>
                    <a:pt x="246" y="179"/>
                    <a:pt x="382" y="1"/>
                  </a:cubicBezTo>
                  <a:lnTo>
                    <a:pt x="425" y="1"/>
                  </a:lnTo>
                  <a:cubicBezTo>
                    <a:pt x="459" y="1"/>
                    <a:pt x="493" y="1"/>
                    <a:pt x="493" y="69"/>
                  </a:cubicBezTo>
                  <a:cubicBezTo>
                    <a:pt x="459" y="281"/>
                    <a:pt x="280" y="494"/>
                    <a:pt x="136" y="638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0" name="Google Shape;342;p32"/>
            <p:cNvSpPr/>
            <p:nvPr/>
          </p:nvSpPr>
          <p:spPr>
            <a:xfrm>
              <a:off x="258146" y="804854"/>
              <a:ext cx="13025" cy="19112"/>
            </a:xfrm>
            <a:custGeom>
              <a:avLst/>
              <a:gdLst/>
              <a:ahLst/>
              <a:cxnLst/>
              <a:rect l="l" t="t" r="r" b="b"/>
              <a:pathLst>
                <a:path w="383" h="562" extrusionOk="0">
                  <a:moveTo>
                    <a:pt x="102" y="527"/>
                  </a:moveTo>
                  <a:cubicBezTo>
                    <a:pt x="34" y="561"/>
                    <a:pt x="0" y="493"/>
                    <a:pt x="0" y="425"/>
                  </a:cubicBezTo>
                  <a:cubicBezTo>
                    <a:pt x="34" y="349"/>
                    <a:pt x="68" y="281"/>
                    <a:pt x="102" y="213"/>
                  </a:cubicBezTo>
                  <a:cubicBezTo>
                    <a:pt x="136" y="136"/>
                    <a:pt x="212" y="102"/>
                    <a:pt x="246" y="35"/>
                  </a:cubicBezTo>
                  <a:cubicBezTo>
                    <a:pt x="314" y="1"/>
                    <a:pt x="382" y="68"/>
                    <a:pt x="348" y="102"/>
                  </a:cubicBezTo>
                  <a:cubicBezTo>
                    <a:pt x="348" y="170"/>
                    <a:pt x="314" y="247"/>
                    <a:pt x="280" y="315"/>
                  </a:cubicBezTo>
                  <a:cubicBezTo>
                    <a:pt x="212" y="383"/>
                    <a:pt x="170" y="459"/>
                    <a:pt x="102" y="527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1" name="Google Shape;343;p32"/>
            <p:cNvSpPr/>
            <p:nvPr/>
          </p:nvSpPr>
          <p:spPr>
            <a:xfrm>
              <a:off x="277190" y="806010"/>
              <a:ext cx="15643" cy="24009"/>
            </a:xfrm>
            <a:custGeom>
              <a:avLst/>
              <a:gdLst/>
              <a:ahLst/>
              <a:cxnLst/>
              <a:rect l="l" t="t" r="r" b="b"/>
              <a:pathLst>
                <a:path w="460" h="706" extrusionOk="0">
                  <a:moveTo>
                    <a:pt x="145" y="672"/>
                  </a:moveTo>
                  <a:cubicBezTo>
                    <a:pt x="77" y="706"/>
                    <a:pt x="1" y="638"/>
                    <a:pt x="35" y="561"/>
                  </a:cubicBezTo>
                  <a:cubicBezTo>
                    <a:pt x="145" y="425"/>
                    <a:pt x="213" y="247"/>
                    <a:pt x="323" y="68"/>
                  </a:cubicBezTo>
                  <a:lnTo>
                    <a:pt x="323" y="68"/>
                  </a:lnTo>
                  <a:cubicBezTo>
                    <a:pt x="391" y="1"/>
                    <a:pt x="459" y="68"/>
                    <a:pt x="459" y="136"/>
                  </a:cubicBezTo>
                  <a:cubicBezTo>
                    <a:pt x="391" y="349"/>
                    <a:pt x="289" y="493"/>
                    <a:pt x="145" y="638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2" name="Google Shape;344;p32"/>
            <p:cNvSpPr/>
            <p:nvPr/>
          </p:nvSpPr>
          <p:spPr>
            <a:xfrm>
              <a:off x="254371" y="838351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145" y="358"/>
                  </a:moveTo>
                  <a:cubicBezTo>
                    <a:pt x="69" y="392"/>
                    <a:pt x="1" y="358"/>
                    <a:pt x="35" y="290"/>
                  </a:cubicBezTo>
                  <a:cubicBezTo>
                    <a:pt x="69" y="213"/>
                    <a:pt x="111" y="77"/>
                    <a:pt x="213" y="35"/>
                  </a:cubicBezTo>
                  <a:cubicBezTo>
                    <a:pt x="247" y="1"/>
                    <a:pt x="323" y="35"/>
                    <a:pt x="323" y="111"/>
                  </a:cubicBezTo>
                  <a:cubicBezTo>
                    <a:pt x="281" y="213"/>
                    <a:pt x="213" y="290"/>
                    <a:pt x="145" y="358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3" name="Google Shape;345;p32"/>
            <p:cNvSpPr/>
            <p:nvPr/>
          </p:nvSpPr>
          <p:spPr>
            <a:xfrm>
              <a:off x="296541" y="760066"/>
              <a:ext cx="12175" cy="18262"/>
            </a:xfrm>
            <a:custGeom>
              <a:avLst/>
              <a:gdLst/>
              <a:ahLst/>
              <a:cxnLst/>
              <a:rect l="l" t="t" r="r" b="b"/>
              <a:pathLst>
                <a:path w="358" h="537" extrusionOk="0">
                  <a:moveTo>
                    <a:pt x="103" y="502"/>
                  </a:moveTo>
                  <a:cubicBezTo>
                    <a:pt x="69" y="536"/>
                    <a:pt x="1" y="502"/>
                    <a:pt x="1" y="426"/>
                  </a:cubicBezTo>
                  <a:cubicBezTo>
                    <a:pt x="35" y="358"/>
                    <a:pt x="69" y="290"/>
                    <a:pt x="103" y="213"/>
                  </a:cubicBezTo>
                  <a:cubicBezTo>
                    <a:pt x="145" y="145"/>
                    <a:pt x="179" y="77"/>
                    <a:pt x="213" y="43"/>
                  </a:cubicBezTo>
                  <a:lnTo>
                    <a:pt x="247" y="43"/>
                  </a:lnTo>
                  <a:cubicBezTo>
                    <a:pt x="315" y="1"/>
                    <a:pt x="358" y="43"/>
                    <a:pt x="358" y="111"/>
                  </a:cubicBezTo>
                  <a:cubicBezTo>
                    <a:pt x="358" y="179"/>
                    <a:pt x="281" y="213"/>
                    <a:pt x="247" y="290"/>
                  </a:cubicBezTo>
                  <a:cubicBezTo>
                    <a:pt x="179" y="358"/>
                    <a:pt x="145" y="426"/>
                    <a:pt x="103" y="502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4" name="Google Shape;346;p32"/>
            <p:cNvSpPr/>
            <p:nvPr/>
          </p:nvSpPr>
          <p:spPr>
            <a:xfrm>
              <a:off x="314463" y="767309"/>
              <a:ext cx="15916" cy="18228"/>
            </a:xfrm>
            <a:custGeom>
              <a:avLst/>
              <a:gdLst/>
              <a:ahLst/>
              <a:cxnLst/>
              <a:rect l="l" t="t" r="r" b="b"/>
              <a:pathLst>
                <a:path w="468" h="536" extrusionOk="0">
                  <a:moveTo>
                    <a:pt x="179" y="467"/>
                  </a:moveTo>
                  <a:cubicBezTo>
                    <a:pt x="111" y="535"/>
                    <a:pt x="1" y="425"/>
                    <a:pt x="77" y="357"/>
                  </a:cubicBezTo>
                  <a:cubicBezTo>
                    <a:pt x="111" y="289"/>
                    <a:pt x="145" y="255"/>
                    <a:pt x="213" y="179"/>
                  </a:cubicBezTo>
                  <a:cubicBezTo>
                    <a:pt x="255" y="145"/>
                    <a:pt x="289" y="77"/>
                    <a:pt x="323" y="77"/>
                  </a:cubicBezTo>
                  <a:cubicBezTo>
                    <a:pt x="323" y="43"/>
                    <a:pt x="357" y="43"/>
                    <a:pt x="357" y="43"/>
                  </a:cubicBezTo>
                  <a:cubicBezTo>
                    <a:pt x="391" y="0"/>
                    <a:pt x="468" y="77"/>
                    <a:pt x="468" y="111"/>
                  </a:cubicBezTo>
                  <a:cubicBezTo>
                    <a:pt x="468" y="179"/>
                    <a:pt x="391" y="255"/>
                    <a:pt x="357" y="289"/>
                  </a:cubicBezTo>
                  <a:lnTo>
                    <a:pt x="179" y="467"/>
                  </a:ln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5" name="Google Shape;347;p32"/>
            <p:cNvSpPr/>
            <p:nvPr/>
          </p:nvSpPr>
          <p:spPr>
            <a:xfrm>
              <a:off x="307253" y="806010"/>
              <a:ext cx="12141" cy="14487"/>
            </a:xfrm>
            <a:custGeom>
              <a:avLst/>
              <a:gdLst/>
              <a:ahLst/>
              <a:cxnLst/>
              <a:rect l="l" t="t" r="r" b="b"/>
              <a:pathLst>
                <a:path w="357" h="426" extrusionOk="0">
                  <a:moveTo>
                    <a:pt x="145" y="391"/>
                  </a:moveTo>
                  <a:cubicBezTo>
                    <a:pt x="77" y="425"/>
                    <a:pt x="0" y="315"/>
                    <a:pt x="77" y="281"/>
                  </a:cubicBezTo>
                  <a:cubicBezTo>
                    <a:pt x="111" y="247"/>
                    <a:pt x="145" y="213"/>
                    <a:pt x="145" y="136"/>
                  </a:cubicBezTo>
                  <a:cubicBezTo>
                    <a:pt x="179" y="102"/>
                    <a:pt x="213" y="68"/>
                    <a:pt x="255" y="34"/>
                  </a:cubicBezTo>
                  <a:lnTo>
                    <a:pt x="255" y="34"/>
                  </a:lnTo>
                  <a:cubicBezTo>
                    <a:pt x="289" y="1"/>
                    <a:pt x="323" y="34"/>
                    <a:pt x="357" y="68"/>
                  </a:cubicBezTo>
                  <a:cubicBezTo>
                    <a:pt x="357" y="136"/>
                    <a:pt x="289" y="179"/>
                    <a:pt x="255" y="247"/>
                  </a:cubicBezTo>
                  <a:cubicBezTo>
                    <a:pt x="213" y="281"/>
                    <a:pt x="179" y="315"/>
                    <a:pt x="145" y="349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6" name="Google Shape;348;p32"/>
            <p:cNvSpPr/>
            <p:nvPr/>
          </p:nvSpPr>
          <p:spPr>
            <a:xfrm>
              <a:off x="325447" y="730037"/>
              <a:ext cx="13331" cy="19384"/>
            </a:xfrm>
            <a:custGeom>
              <a:avLst/>
              <a:gdLst/>
              <a:ahLst/>
              <a:cxnLst/>
              <a:rect l="l" t="t" r="r" b="b"/>
              <a:pathLst>
                <a:path w="392" h="570" extrusionOk="0">
                  <a:moveTo>
                    <a:pt x="68" y="536"/>
                  </a:moveTo>
                  <a:cubicBezTo>
                    <a:pt x="34" y="570"/>
                    <a:pt x="0" y="536"/>
                    <a:pt x="0" y="502"/>
                  </a:cubicBezTo>
                  <a:cubicBezTo>
                    <a:pt x="34" y="391"/>
                    <a:pt x="68" y="323"/>
                    <a:pt x="102" y="247"/>
                  </a:cubicBezTo>
                  <a:cubicBezTo>
                    <a:pt x="145" y="145"/>
                    <a:pt x="179" y="77"/>
                    <a:pt x="247" y="34"/>
                  </a:cubicBezTo>
                  <a:lnTo>
                    <a:pt x="281" y="34"/>
                  </a:lnTo>
                  <a:cubicBezTo>
                    <a:pt x="315" y="0"/>
                    <a:pt x="391" y="34"/>
                    <a:pt x="357" y="77"/>
                  </a:cubicBezTo>
                  <a:cubicBezTo>
                    <a:pt x="357" y="179"/>
                    <a:pt x="315" y="247"/>
                    <a:pt x="247" y="323"/>
                  </a:cubicBezTo>
                  <a:cubicBezTo>
                    <a:pt x="213" y="391"/>
                    <a:pt x="145" y="502"/>
                    <a:pt x="68" y="536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7" name="Google Shape;349;p32"/>
            <p:cNvSpPr/>
            <p:nvPr/>
          </p:nvSpPr>
          <p:spPr>
            <a:xfrm>
              <a:off x="349422" y="723950"/>
              <a:ext cx="15643" cy="20575"/>
            </a:xfrm>
            <a:custGeom>
              <a:avLst/>
              <a:gdLst/>
              <a:ahLst/>
              <a:cxnLst/>
              <a:rect l="l" t="t" r="r" b="b"/>
              <a:pathLst>
                <a:path w="460" h="605" extrusionOk="0">
                  <a:moveTo>
                    <a:pt x="145" y="570"/>
                  </a:moveTo>
                  <a:cubicBezTo>
                    <a:pt x="111" y="604"/>
                    <a:pt x="0" y="536"/>
                    <a:pt x="34" y="468"/>
                  </a:cubicBezTo>
                  <a:cubicBezTo>
                    <a:pt x="111" y="392"/>
                    <a:pt x="145" y="324"/>
                    <a:pt x="213" y="256"/>
                  </a:cubicBezTo>
                  <a:cubicBezTo>
                    <a:pt x="247" y="179"/>
                    <a:pt x="289" y="77"/>
                    <a:pt x="357" y="43"/>
                  </a:cubicBezTo>
                  <a:lnTo>
                    <a:pt x="357" y="43"/>
                  </a:lnTo>
                  <a:cubicBezTo>
                    <a:pt x="391" y="1"/>
                    <a:pt x="459" y="43"/>
                    <a:pt x="459" y="77"/>
                  </a:cubicBezTo>
                  <a:cubicBezTo>
                    <a:pt x="459" y="179"/>
                    <a:pt x="391" y="256"/>
                    <a:pt x="357" y="324"/>
                  </a:cubicBezTo>
                  <a:cubicBezTo>
                    <a:pt x="289" y="426"/>
                    <a:pt x="213" y="502"/>
                    <a:pt x="145" y="57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8" name="Google Shape;350;p32"/>
            <p:cNvSpPr/>
            <p:nvPr/>
          </p:nvSpPr>
          <p:spPr>
            <a:xfrm>
              <a:off x="331500" y="702287"/>
              <a:ext cx="10746" cy="18262"/>
            </a:xfrm>
            <a:custGeom>
              <a:avLst/>
              <a:gdLst/>
              <a:ahLst/>
              <a:cxnLst/>
              <a:rect l="l" t="t" r="r" b="b"/>
              <a:pathLst>
                <a:path w="316" h="537" extrusionOk="0">
                  <a:moveTo>
                    <a:pt x="103" y="502"/>
                  </a:moveTo>
                  <a:cubicBezTo>
                    <a:pt x="35" y="536"/>
                    <a:pt x="1" y="502"/>
                    <a:pt x="1" y="426"/>
                  </a:cubicBezTo>
                  <a:cubicBezTo>
                    <a:pt x="35" y="358"/>
                    <a:pt x="35" y="290"/>
                    <a:pt x="69" y="213"/>
                  </a:cubicBezTo>
                  <a:cubicBezTo>
                    <a:pt x="103" y="179"/>
                    <a:pt x="103" y="111"/>
                    <a:pt x="179" y="43"/>
                  </a:cubicBezTo>
                  <a:lnTo>
                    <a:pt x="179" y="43"/>
                  </a:lnTo>
                  <a:cubicBezTo>
                    <a:pt x="247" y="1"/>
                    <a:pt x="315" y="43"/>
                    <a:pt x="315" y="111"/>
                  </a:cubicBezTo>
                  <a:cubicBezTo>
                    <a:pt x="315" y="179"/>
                    <a:pt x="281" y="256"/>
                    <a:pt x="247" y="324"/>
                  </a:cubicBezTo>
                  <a:cubicBezTo>
                    <a:pt x="179" y="392"/>
                    <a:pt x="137" y="426"/>
                    <a:pt x="103" y="502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9" name="Google Shape;351;p32"/>
            <p:cNvSpPr/>
            <p:nvPr/>
          </p:nvSpPr>
          <p:spPr>
            <a:xfrm>
              <a:off x="356632" y="682087"/>
              <a:ext cx="18228" cy="19078"/>
            </a:xfrm>
            <a:custGeom>
              <a:avLst/>
              <a:gdLst/>
              <a:ahLst/>
              <a:cxnLst/>
              <a:rect l="l" t="t" r="r" b="b"/>
              <a:pathLst>
                <a:path w="536" h="561" extrusionOk="0">
                  <a:moveTo>
                    <a:pt x="179" y="493"/>
                  </a:moveTo>
                  <a:cubicBezTo>
                    <a:pt x="145" y="493"/>
                    <a:pt x="145" y="527"/>
                    <a:pt x="111" y="527"/>
                  </a:cubicBezTo>
                  <a:cubicBezTo>
                    <a:pt x="77" y="561"/>
                    <a:pt x="1" y="493"/>
                    <a:pt x="35" y="459"/>
                  </a:cubicBezTo>
                  <a:cubicBezTo>
                    <a:pt x="111" y="349"/>
                    <a:pt x="179" y="281"/>
                    <a:pt x="247" y="213"/>
                  </a:cubicBezTo>
                  <a:cubicBezTo>
                    <a:pt x="290" y="136"/>
                    <a:pt x="324" y="102"/>
                    <a:pt x="392" y="68"/>
                  </a:cubicBezTo>
                  <a:cubicBezTo>
                    <a:pt x="392" y="34"/>
                    <a:pt x="425" y="34"/>
                    <a:pt x="459" y="0"/>
                  </a:cubicBezTo>
                  <a:cubicBezTo>
                    <a:pt x="502" y="0"/>
                    <a:pt x="536" y="34"/>
                    <a:pt x="536" y="68"/>
                  </a:cubicBezTo>
                  <a:cubicBezTo>
                    <a:pt x="502" y="170"/>
                    <a:pt x="459" y="247"/>
                    <a:pt x="392" y="315"/>
                  </a:cubicBezTo>
                  <a:cubicBezTo>
                    <a:pt x="324" y="382"/>
                    <a:pt x="247" y="425"/>
                    <a:pt x="179" y="49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0" name="Google Shape;352;p32"/>
            <p:cNvSpPr/>
            <p:nvPr/>
          </p:nvSpPr>
          <p:spPr>
            <a:xfrm>
              <a:off x="371085" y="651752"/>
              <a:ext cx="20541" cy="20541"/>
            </a:xfrm>
            <a:custGeom>
              <a:avLst/>
              <a:gdLst/>
              <a:ahLst/>
              <a:cxnLst/>
              <a:rect l="l" t="t" r="r" b="b"/>
              <a:pathLst>
                <a:path w="604" h="604" extrusionOk="0">
                  <a:moveTo>
                    <a:pt x="213" y="535"/>
                  </a:moveTo>
                  <a:lnTo>
                    <a:pt x="179" y="535"/>
                  </a:lnTo>
                  <a:cubicBezTo>
                    <a:pt x="111" y="603"/>
                    <a:pt x="0" y="501"/>
                    <a:pt x="77" y="391"/>
                  </a:cubicBezTo>
                  <a:cubicBezTo>
                    <a:pt x="145" y="289"/>
                    <a:pt x="213" y="179"/>
                    <a:pt x="323" y="111"/>
                  </a:cubicBezTo>
                  <a:cubicBezTo>
                    <a:pt x="323" y="77"/>
                    <a:pt x="323" y="77"/>
                    <a:pt x="357" y="77"/>
                  </a:cubicBezTo>
                  <a:cubicBezTo>
                    <a:pt x="459" y="0"/>
                    <a:pt x="604" y="145"/>
                    <a:pt x="502" y="255"/>
                  </a:cubicBezTo>
                  <a:cubicBezTo>
                    <a:pt x="425" y="357"/>
                    <a:pt x="323" y="467"/>
                    <a:pt x="213" y="5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1" name="Google Shape;353;p32"/>
            <p:cNvSpPr/>
            <p:nvPr/>
          </p:nvSpPr>
          <p:spPr>
            <a:xfrm>
              <a:off x="389279" y="656649"/>
              <a:ext cx="14487" cy="14487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213" y="357"/>
                  </a:moveTo>
                  <a:cubicBezTo>
                    <a:pt x="179" y="391"/>
                    <a:pt x="137" y="425"/>
                    <a:pt x="69" y="425"/>
                  </a:cubicBezTo>
                  <a:cubicBezTo>
                    <a:pt x="35" y="425"/>
                    <a:pt x="1" y="357"/>
                    <a:pt x="35" y="323"/>
                  </a:cubicBezTo>
                  <a:cubicBezTo>
                    <a:pt x="35" y="247"/>
                    <a:pt x="103" y="213"/>
                    <a:pt x="137" y="179"/>
                  </a:cubicBezTo>
                  <a:cubicBezTo>
                    <a:pt x="179" y="145"/>
                    <a:pt x="179" y="111"/>
                    <a:pt x="213" y="69"/>
                  </a:cubicBezTo>
                  <a:lnTo>
                    <a:pt x="247" y="35"/>
                  </a:lnTo>
                  <a:cubicBezTo>
                    <a:pt x="247" y="35"/>
                    <a:pt x="281" y="35"/>
                    <a:pt x="281" y="1"/>
                  </a:cubicBezTo>
                  <a:cubicBezTo>
                    <a:pt x="315" y="1"/>
                    <a:pt x="391" y="35"/>
                    <a:pt x="391" y="69"/>
                  </a:cubicBezTo>
                  <a:cubicBezTo>
                    <a:pt x="425" y="145"/>
                    <a:pt x="391" y="247"/>
                    <a:pt x="315" y="281"/>
                  </a:cubicBezTo>
                  <a:cubicBezTo>
                    <a:pt x="281" y="323"/>
                    <a:pt x="247" y="357"/>
                    <a:pt x="213" y="357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2" name="Google Shape;354;p32"/>
            <p:cNvSpPr/>
            <p:nvPr/>
          </p:nvSpPr>
          <p:spPr>
            <a:xfrm>
              <a:off x="401114" y="619377"/>
              <a:ext cx="20575" cy="17956"/>
            </a:xfrm>
            <a:custGeom>
              <a:avLst/>
              <a:gdLst/>
              <a:ahLst/>
              <a:cxnLst/>
              <a:rect l="l" t="t" r="r" b="b"/>
              <a:pathLst>
                <a:path w="605" h="528" extrusionOk="0">
                  <a:moveTo>
                    <a:pt x="392" y="315"/>
                  </a:moveTo>
                  <a:cubicBezTo>
                    <a:pt x="324" y="358"/>
                    <a:pt x="213" y="426"/>
                    <a:pt x="145" y="460"/>
                  </a:cubicBezTo>
                  <a:cubicBezTo>
                    <a:pt x="77" y="528"/>
                    <a:pt x="1" y="426"/>
                    <a:pt x="77" y="358"/>
                  </a:cubicBezTo>
                  <a:cubicBezTo>
                    <a:pt x="145" y="281"/>
                    <a:pt x="213" y="213"/>
                    <a:pt x="290" y="145"/>
                  </a:cubicBezTo>
                  <a:cubicBezTo>
                    <a:pt x="324" y="103"/>
                    <a:pt x="358" y="69"/>
                    <a:pt x="392" y="35"/>
                  </a:cubicBezTo>
                  <a:cubicBezTo>
                    <a:pt x="426" y="35"/>
                    <a:pt x="468" y="1"/>
                    <a:pt x="502" y="1"/>
                  </a:cubicBezTo>
                  <a:cubicBezTo>
                    <a:pt x="536" y="1"/>
                    <a:pt x="604" y="35"/>
                    <a:pt x="570" y="103"/>
                  </a:cubicBezTo>
                  <a:cubicBezTo>
                    <a:pt x="536" y="179"/>
                    <a:pt x="468" y="247"/>
                    <a:pt x="392" y="31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3" name="Google Shape;355;p32"/>
            <p:cNvSpPr/>
            <p:nvPr/>
          </p:nvSpPr>
          <p:spPr>
            <a:xfrm>
              <a:off x="417029" y="429309"/>
              <a:ext cx="209452" cy="204555"/>
            </a:xfrm>
            <a:custGeom>
              <a:avLst/>
              <a:gdLst/>
              <a:ahLst/>
              <a:cxnLst/>
              <a:rect l="l" t="t" r="r" b="b"/>
              <a:pathLst>
                <a:path w="6159" h="6015" extrusionOk="0">
                  <a:moveTo>
                    <a:pt x="4774" y="4630"/>
                  </a:moveTo>
                  <a:cubicBezTo>
                    <a:pt x="4316" y="4953"/>
                    <a:pt x="2438" y="2863"/>
                    <a:pt x="2438" y="2863"/>
                  </a:cubicBezTo>
                  <a:cubicBezTo>
                    <a:pt x="2438" y="2863"/>
                    <a:pt x="3398" y="4953"/>
                    <a:pt x="3007" y="5267"/>
                  </a:cubicBezTo>
                  <a:lnTo>
                    <a:pt x="3007" y="5310"/>
                  </a:lnTo>
                  <a:cubicBezTo>
                    <a:pt x="2617" y="5590"/>
                    <a:pt x="1912" y="3143"/>
                    <a:pt x="1912" y="3143"/>
                  </a:cubicBezTo>
                  <a:cubicBezTo>
                    <a:pt x="1912" y="3143"/>
                    <a:pt x="1767" y="5445"/>
                    <a:pt x="1164" y="5870"/>
                  </a:cubicBezTo>
                  <a:cubicBezTo>
                    <a:pt x="1130" y="5904"/>
                    <a:pt x="1062" y="5947"/>
                    <a:pt x="986" y="5947"/>
                  </a:cubicBezTo>
                  <a:cubicBezTo>
                    <a:pt x="281" y="6015"/>
                    <a:pt x="986" y="3780"/>
                    <a:pt x="986" y="3780"/>
                  </a:cubicBezTo>
                  <a:cubicBezTo>
                    <a:pt x="986" y="3780"/>
                    <a:pt x="0" y="1589"/>
                    <a:pt x="1096" y="773"/>
                  </a:cubicBezTo>
                  <a:cubicBezTo>
                    <a:pt x="1130" y="773"/>
                    <a:pt x="1164" y="739"/>
                    <a:pt x="1198" y="739"/>
                  </a:cubicBezTo>
                  <a:cubicBezTo>
                    <a:pt x="2438" y="0"/>
                    <a:pt x="3568" y="1589"/>
                    <a:pt x="3568" y="1589"/>
                  </a:cubicBezTo>
                  <a:cubicBezTo>
                    <a:pt x="3568" y="1589"/>
                    <a:pt x="5768" y="1589"/>
                    <a:pt x="6116" y="2014"/>
                  </a:cubicBezTo>
                  <a:cubicBezTo>
                    <a:pt x="6159" y="2081"/>
                    <a:pt x="6159" y="2124"/>
                    <a:pt x="6082" y="2124"/>
                  </a:cubicBezTo>
                  <a:cubicBezTo>
                    <a:pt x="5870" y="2294"/>
                    <a:pt x="4562" y="2192"/>
                    <a:pt x="3712" y="2124"/>
                  </a:cubicBezTo>
                  <a:cubicBezTo>
                    <a:pt x="4630" y="2549"/>
                    <a:pt x="5904" y="3186"/>
                    <a:pt x="5590" y="3432"/>
                  </a:cubicBezTo>
                  <a:lnTo>
                    <a:pt x="5590" y="3432"/>
                  </a:lnTo>
                  <a:cubicBezTo>
                    <a:pt x="5309" y="3645"/>
                    <a:pt x="4384" y="3186"/>
                    <a:pt x="3610" y="2719"/>
                  </a:cubicBezTo>
                  <a:cubicBezTo>
                    <a:pt x="4248" y="3432"/>
                    <a:pt x="5055" y="4384"/>
                    <a:pt x="4774" y="463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594" name="Google Shape;356;p32"/>
          <p:cNvGrpSpPr/>
          <p:nvPr/>
        </p:nvGrpSpPr>
        <p:grpSpPr>
          <a:xfrm>
            <a:off x="111968" y="5227661"/>
            <a:ext cx="1731843" cy="1555049"/>
            <a:chOff x="8052053" y="4004279"/>
            <a:chExt cx="1298882" cy="1166287"/>
          </a:xfrm>
        </p:grpSpPr>
        <p:sp>
          <p:nvSpPr>
            <p:cNvPr id="595" name="Google Shape;357;p32"/>
            <p:cNvSpPr/>
            <p:nvPr/>
          </p:nvSpPr>
          <p:spPr>
            <a:xfrm>
              <a:off x="8362610" y="4751662"/>
              <a:ext cx="13331" cy="4931"/>
            </a:xfrm>
            <a:custGeom>
              <a:avLst/>
              <a:gdLst/>
              <a:ahLst/>
              <a:cxnLst/>
              <a:rect l="l" t="t" r="r" b="b"/>
              <a:pathLst>
                <a:path w="392" h="145" extrusionOk="0">
                  <a:moveTo>
                    <a:pt x="35" y="34"/>
                  </a:moveTo>
                  <a:cubicBezTo>
                    <a:pt x="69" y="34"/>
                    <a:pt x="103" y="0"/>
                    <a:pt x="179" y="0"/>
                  </a:cubicBezTo>
                  <a:lnTo>
                    <a:pt x="349" y="0"/>
                  </a:lnTo>
                  <a:cubicBezTo>
                    <a:pt x="392" y="0"/>
                    <a:pt x="392" y="34"/>
                    <a:pt x="349" y="68"/>
                  </a:cubicBezTo>
                  <a:lnTo>
                    <a:pt x="349" y="68"/>
                  </a:lnTo>
                  <a:cubicBezTo>
                    <a:pt x="281" y="68"/>
                    <a:pt x="247" y="111"/>
                    <a:pt x="179" y="111"/>
                  </a:cubicBezTo>
                  <a:cubicBezTo>
                    <a:pt x="103" y="144"/>
                    <a:pt x="69" y="144"/>
                    <a:pt x="35" y="144"/>
                  </a:cubicBezTo>
                  <a:cubicBezTo>
                    <a:pt x="1" y="111"/>
                    <a:pt x="1" y="68"/>
                    <a:pt x="1" y="68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6" name="Google Shape;358;p32"/>
            <p:cNvSpPr/>
            <p:nvPr/>
          </p:nvSpPr>
          <p:spPr>
            <a:xfrm>
              <a:off x="8369853" y="4757715"/>
              <a:ext cx="10712" cy="6087"/>
            </a:xfrm>
            <a:custGeom>
              <a:avLst/>
              <a:gdLst/>
              <a:ahLst/>
              <a:cxnLst/>
              <a:rect l="l" t="t" r="r" b="b"/>
              <a:pathLst>
                <a:path w="315" h="179" extrusionOk="0">
                  <a:moveTo>
                    <a:pt x="34" y="34"/>
                  </a:moveTo>
                  <a:lnTo>
                    <a:pt x="102" y="34"/>
                  </a:lnTo>
                  <a:cubicBezTo>
                    <a:pt x="136" y="34"/>
                    <a:pt x="136" y="34"/>
                    <a:pt x="179" y="0"/>
                  </a:cubicBezTo>
                  <a:cubicBezTo>
                    <a:pt x="179" y="0"/>
                    <a:pt x="212" y="34"/>
                    <a:pt x="246" y="0"/>
                  </a:cubicBezTo>
                  <a:cubicBezTo>
                    <a:pt x="280" y="0"/>
                    <a:pt x="314" y="68"/>
                    <a:pt x="280" y="68"/>
                  </a:cubicBezTo>
                  <a:lnTo>
                    <a:pt x="280" y="102"/>
                  </a:lnTo>
                  <a:lnTo>
                    <a:pt x="246" y="102"/>
                  </a:lnTo>
                  <a:lnTo>
                    <a:pt x="212" y="145"/>
                  </a:lnTo>
                  <a:lnTo>
                    <a:pt x="136" y="145"/>
                  </a:lnTo>
                  <a:cubicBezTo>
                    <a:pt x="102" y="179"/>
                    <a:pt x="68" y="179"/>
                    <a:pt x="34" y="179"/>
                  </a:cubicBezTo>
                  <a:cubicBezTo>
                    <a:pt x="0" y="145"/>
                    <a:pt x="0" y="102"/>
                    <a:pt x="0" y="68"/>
                  </a:cubicBezTo>
                  <a:cubicBezTo>
                    <a:pt x="34" y="68"/>
                    <a:pt x="34" y="34"/>
                    <a:pt x="34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7" name="Google Shape;359;p32"/>
            <p:cNvSpPr/>
            <p:nvPr/>
          </p:nvSpPr>
          <p:spPr>
            <a:xfrm>
              <a:off x="8374478" y="4796144"/>
              <a:ext cx="17072" cy="6087"/>
            </a:xfrm>
            <a:custGeom>
              <a:avLst/>
              <a:gdLst/>
              <a:ahLst/>
              <a:cxnLst/>
              <a:rect l="l" t="t" r="r" b="b"/>
              <a:pathLst>
                <a:path w="502" h="179" extrusionOk="0">
                  <a:moveTo>
                    <a:pt x="43" y="77"/>
                  </a:moveTo>
                  <a:cubicBezTo>
                    <a:pt x="76" y="34"/>
                    <a:pt x="144" y="34"/>
                    <a:pt x="212" y="34"/>
                  </a:cubicBezTo>
                  <a:cubicBezTo>
                    <a:pt x="289" y="0"/>
                    <a:pt x="357" y="0"/>
                    <a:pt x="425" y="0"/>
                  </a:cubicBezTo>
                  <a:cubicBezTo>
                    <a:pt x="501" y="0"/>
                    <a:pt x="501" y="77"/>
                    <a:pt x="467" y="111"/>
                  </a:cubicBezTo>
                  <a:lnTo>
                    <a:pt x="425" y="111"/>
                  </a:lnTo>
                  <a:cubicBezTo>
                    <a:pt x="357" y="145"/>
                    <a:pt x="289" y="145"/>
                    <a:pt x="255" y="145"/>
                  </a:cubicBezTo>
                  <a:cubicBezTo>
                    <a:pt x="178" y="145"/>
                    <a:pt x="110" y="179"/>
                    <a:pt x="76" y="179"/>
                  </a:cubicBezTo>
                  <a:cubicBezTo>
                    <a:pt x="0" y="145"/>
                    <a:pt x="0" y="111"/>
                    <a:pt x="43" y="77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8" name="Google Shape;360;p32"/>
            <p:cNvSpPr/>
            <p:nvPr/>
          </p:nvSpPr>
          <p:spPr>
            <a:xfrm>
              <a:off x="8378219" y="4804510"/>
              <a:ext cx="13331" cy="7244"/>
            </a:xfrm>
            <a:custGeom>
              <a:avLst/>
              <a:gdLst/>
              <a:ahLst/>
              <a:cxnLst/>
              <a:rect l="l" t="t" r="r" b="b"/>
              <a:pathLst>
                <a:path w="392" h="213" extrusionOk="0">
                  <a:moveTo>
                    <a:pt x="68" y="43"/>
                  </a:moveTo>
                  <a:lnTo>
                    <a:pt x="179" y="43"/>
                  </a:lnTo>
                  <a:lnTo>
                    <a:pt x="281" y="1"/>
                  </a:lnTo>
                  <a:cubicBezTo>
                    <a:pt x="357" y="1"/>
                    <a:pt x="391" y="77"/>
                    <a:pt x="315" y="111"/>
                  </a:cubicBezTo>
                  <a:lnTo>
                    <a:pt x="315" y="145"/>
                  </a:lnTo>
                  <a:cubicBezTo>
                    <a:pt x="281" y="145"/>
                    <a:pt x="247" y="145"/>
                    <a:pt x="179" y="179"/>
                  </a:cubicBezTo>
                  <a:cubicBezTo>
                    <a:pt x="145" y="179"/>
                    <a:pt x="102" y="213"/>
                    <a:pt x="68" y="179"/>
                  </a:cubicBezTo>
                  <a:cubicBezTo>
                    <a:pt x="34" y="145"/>
                    <a:pt x="0" y="111"/>
                    <a:pt x="34" y="77"/>
                  </a:cubicBezTo>
                  <a:cubicBezTo>
                    <a:pt x="34" y="77"/>
                    <a:pt x="68" y="77"/>
                    <a:pt x="68" y="4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9" name="Google Shape;361;p32"/>
            <p:cNvSpPr/>
            <p:nvPr/>
          </p:nvSpPr>
          <p:spPr>
            <a:xfrm>
              <a:off x="8573218" y="5000971"/>
              <a:ext cx="10712" cy="4659"/>
            </a:xfrm>
            <a:custGeom>
              <a:avLst/>
              <a:gdLst/>
              <a:ahLst/>
              <a:cxnLst/>
              <a:rect l="l" t="t" r="r" b="b"/>
              <a:pathLst>
                <a:path w="315" h="137" extrusionOk="0">
                  <a:moveTo>
                    <a:pt x="0" y="68"/>
                  </a:moveTo>
                  <a:cubicBezTo>
                    <a:pt x="68" y="0"/>
                    <a:pt x="179" y="34"/>
                    <a:pt x="247" y="0"/>
                  </a:cubicBezTo>
                  <a:cubicBezTo>
                    <a:pt x="281" y="0"/>
                    <a:pt x="315" y="68"/>
                    <a:pt x="281" y="102"/>
                  </a:cubicBezTo>
                  <a:lnTo>
                    <a:pt x="247" y="102"/>
                  </a:lnTo>
                  <a:cubicBezTo>
                    <a:pt x="179" y="102"/>
                    <a:pt x="68" y="136"/>
                    <a:pt x="34" y="102"/>
                  </a:cubicBezTo>
                  <a:cubicBezTo>
                    <a:pt x="0" y="102"/>
                    <a:pt x="0" y="68"/>
                    <a:pt x="0" y="68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0" name="Google Shape;362;p32"/>
            <p:cNvSpPr/>
            <p:nvPr/>
          </p:nvSpPr>
          <p:spPr>
            <a:xfrm>
              <a:off x="8539415" y="5000971"/>
              <a:ext cx="12175" cy="5815"/>
            </a:xfrm>
            <a:custGeom>
              <a:avLst/>
              <a:gdLst/>
              <a:ahLst/>
              <a:cxnLst/>
              <a:rect l="l" t="t" r="r" b="b"/>
              <a:pathLst>
                <a:path w="358" h="171" extrusionOk="0">
                  <a:moveTo>
                    <a:pt x="77" y="68"/>
                  </a:moveTo>
                  <a:cubicBezTo>
                    <a:pt x="77" y="68"/>
                    <a:pt x="111" y="34"/>
                    <a:pt x="145" y="34"/>
                  </a:cubicBezTo>
                  <a:lnTo>
                    <a:pt x="289" y="34"/>
                  </a:lnTo>
                  <a:cubicBezTo>
                    <a:pt x="357" y="0"/>
                    <a:pt x="357" y="102"/>
                    <a:pt x="323" y="102"/>
                  </a:cubicBezTo>
                  <a:lnTo>
                    <a:pt x="323" y="136"/>
                  </a:lnTo>
                  <a:cubicBezTo>
                    <a:pt x="247" y="136"/>
                    <a:pt x="213" y="136"/>
                    <a:pt x="145" y="170"/>
                  </a:cubicBezTo>
                  <a:cubicBezTo>
                    <a:pt x="111" y="170"/>
                    <a:pt x="77" y="170"/>
                    <a:pt x="35" y="136"/>
                  </a:cubicBezTo>
                  <a:cubicBezTo>
                    <a:pt x="35" y="136"/>
                    <a:pt x="1" y="136"/>
                    <a:pt x="35" y="102"/>
                  </a:cubicBezTo>
                  <a:cubicBezTo>
                    <a:pt x="35" y="102"/>
                    <a:pt x="35" y="68"/>
                    <a:pt x="77" y="68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1" name="Google Shape;363;p32"/>
            <p:cNvSpPr/>
            <p:nvPr/>
          </p:nvSpPr>
          <p:spPr>
            <a:xfrm>
              <a:off x="8544346" y="5013962"/>
              <a:ext cx="13297" cy="4931"/>
            </a:xfrm>
            <a:custGeom>
              <a:avLst/>
              <a:gdLst/>
              <a:ahLst/>
              <a:cxnLst/>
              <a:rect l="l" t="t" r="r" b="b"/>
              <a:pathLst>
                <a:path w="391" h="145" extrusionOk="0">
                  <a:moveTo>
                    <a:pt x="34" y="0"/>
                  </a:moveTo>
                  <a:lnTo>
                    <a:pt x="178" y="0"/>
                  </a:lnTo>
                  <a:lnTo>
                    <a:pt x="314" y="0"/>
                  </a:lnTo>
                  <a:cubicBezTo>
                    <a:pt x="357" y="0"/>
                    <a:pt x="391" y="43"/>
                    <a:pt x="357" y="77"/>
                  </a:cubicBezTo>
                  <a:lnTo>
                    <a:pt x="314" y="77"/>
                  </a:lnTo>
                  <a:cubicBezTo>
                    <a:pt x="280" y="77"/>
                    <a:pt x="246" y="111"/>
                    <a:pt x="178" y="111"/>
                  </a:cubicBezTo>
                  <a:cubicBezTo>
                    <a:pt x="144" y="145"/>
                    <a:pt x="68" y="145"/>
                    <a:pt x="34" y="145"/>
                  </a:cubicBezTo>
                  <a:cubicBezTo>
                    <a:pt x="0" y="111"/>
                    <a:pt x="0" y="43"/>
                    <a:pt x="34" y="4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2" name="Google Shape;364;p32"/>
            <p:cNvSpPr/>
            <p:nvPr/>
          </p:nvSpPr>
          <p:spPr>
            <a:xfrm>
              <a:off x="8576687" y="5037053"/>
              <a:ext cx="23125" cy="5815"/>
            </a:xfrm>
            <a:custGeom>
              <a:avLst/>
              <a:gdLst/>
              <a:ahLst/>
              <a:cxnLst/>
              <a:rect l="l" t="t" r="r" b="b"/>
              <a:pathLst>
                <a:path w="680" h="171" extrusionOk="0">
                  <a:moveTo>
                    <a:pt x="43" y="69"/>
                  </a:moveTo>
                  <a:lnTo>
                    <a:pt x="43" y="69"/>
                  </a:lnTo>
                  <a:cubicBezTo>
                    <a:pt x="213" y="35"/>
                    <a:pt x="391" y="1"/>
                    <a:pt x="570" y="1"/>
                  </a:cubicBezTo>
                  <a:cubicBezTo>
                    <a:pt x="638" y="1"/>
                    <a:pt x="680" y="69"/>
                    <a:pt x="638" y="69"/>
                  </a:cubicBezTo>
                  <a:lnTo>
                    <a:pt x="604" y="103"/>
                  </a:lnTo>
                  <a:cubicBezTo>
                    <a:pt x="425" y="137"/>
                    <a:pt x="255" y="171"/>
                    <a:pt x="77" y="137"/>
                  </a:cubicBezTo>
                  <a:cubicBezTo>
                    <a:pt x="43" y="137"/>
                    <a:pt x="0" y="103"/>
                    <a:pt x="43" y="69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3" name="Google Shape;365;p32"/>
            <p:cNvSpPr/>
            <p:nvPr/>
          </p:nvSpPr>
          <p:spPr>
            <a:xfrm>
              <a:off x="8319284" y="4712077"/>
              <a:ext cx="362316" cy="119060"/>
            </a:xfrm>
            <a:custGeom>
              <a:avLst/>
              <a:gdLst/>
              <a:ahLst/>
              <a:cxnLst/>
              <a:rect l="l" t="t" r="r" b="b"/>
              <a:pathLst>
                <a:path w="10654" h="3501" extrusionOk="0">
                  <a:moveTo>
                    <a:pt x="706" y="1062"/>
                  </a:moveTo>
                  <a:cubicBezTo>
                    <a:pt x="986" y="850"/>
                    <a:pt x="1309" y="705"/>
                    <a:pt x="1699" y="595"/>
                  </a:cubicBezTo>
                  <a:cubicBezTo>
                    <a:pt x="1767" y="595"/>
                    <a:pt x="1835" y="561"/>
                    <a:pt x="1878" y="561"/>
                  </a:cubicBezTo>
                  <a:cubicBezTo>
                    <a:pt x="4426" y="0"/>
                    <a:pt x="8776" y="1096"/>
                    <a:pt x="10194" y="1487"/>
                  </a:cubicBezTo>
                  <a:cubicBezTo>
                    <a:pt x="10373" y="1555"/>
                    <a:pt x="10509" y="1589"/>
                    <a:pt x="10585" y="1589"/>
                  </a:cubicBezTo>
                  <a:cubicBezTo>
                    <a:pt x="10619" y="1623"/>
                    <a:pt x="10653" y="1623"/>
                    <a:pt x="10653" y="1623"/>
                  </a:cubicBezTo>
                  <a:cubicBezTo>
                    <a:pt x="10585" y="1589"/>
                    <a:pt x="10509" y="1589"/>
                    <a:pt x="10441" y="1589"/>
                  </a:cubicBezTo>
                  <a:lnTo>
                    <a:pt x="10441" y="1589"/>
                  </a:lnTo>
                  <a:cubicBezTo>
                    <a:pt x="9166" y="1623"/>
                    <a:pt x="5199" y="3041"/>
                    <a:pt x="2549" y="3356"/>
                  </a:cubicBezTo>
                  <a:lnTo>
                    <a:pt x="2303" y="3356"/>
                  </a:lnTo>
                  <a:cubicBezTo>
                    <a:pt x="1028" y="3500"/>
                    <a:pt x="68" y="3322"/>
                    <a:pt x="1" y="2549"/>
                  </a:cubicBezTo>
                  <a:lnTo>
                    <a:pt x="1" y="2472"/>
                  </a:lnTo>
                  <a:lnTo>
                    <a:pt x="1" y="2260"/>
                  </a:lnTo>
                  <a:cubicBezTo>
                    <a:pt x="1" y="2192"/>
                    <a:pt x="34" y="2124"/>
                    <a:pt x="34" y="2048"/>
                  </a:cubicBezTo>
                  <a:cubicBezTo>
                    <a:pt x="136" y="1623"/>
                    <a:pt x="391" y="1308"/>
                    <a:pt x="706" y="1062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4" name="Google Shape;366;p32"/>
            <p:cNvSpPr/>
            <p:nvPr/>
          </p:nvSpPr>
          <p:spPr>
            <a:xfrm>
              <a:off x="8319284" y="4742106"/>
              <a:ext cx="355072" cy="139567"/>
            </a:xfrm>
            <a:custGeom>
              <a:avLst/>
              <a:gdLst/>
              <a:ahLst/>
              <a:cxnLst/>
              <a:rect l="l" t="t" r="r" b="b"/>
              <a:pathLst>
                <a:path w="10441" h="4104" extrusionOk="0">
                  <a:moveTo>
                    <a:pt x="1" y="1589"/>
                  </a:moveTo>
                  <a:cubicBezTo>
                    <a:pt x="3254" y="1"/>
                    <a:pt x="10296" y="706"/>
                    <a:pt x="10441" y="706"/>
                  </a:cubicBezTo>
                  <a:cubicBezTo>
                    <a:pt x="8461" y="740"/>
                    <a:pt x="136" y="4104"/>
                    <a:pt x="1" y="1589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5" name="Google Shape;367;p32"/>
            <p:cNvSpPr/>
            <p:nvPr/>
          </p:nvSpPr>
          <p:spPr>
            <a:xfrm>
              <a:off x="8417804" y="4731121"/>
              <a:ext cx="14453" cy="6121"/>
            </a:xfrm>
            <a:custGeom>
              <a:avLst/>
              <a:gdLst/>
              <a:ahLst/>
              <a:cxnLst/>
              <a:rect l="l" t="t" r="r" b="b"/>
              <a:pathLst>
                <a:path w="425" h="180" extrusionOk="0">
                  <a:moveTo>
                    <a:pt x="43" y="77"/>
                  </a:moveTo>
                  <a:cubicBezTo>
                    <a:pt x="77" y="35"/>
                    <a:pt x="145" y="35"/>
                    <a:pt x="179" y="35"/>
                  </a:cubicBezTo>
                  <a:cubicBezTo>
                    <a:pt x="255" y="1"/>
                    <a:pt x="323" y="1"/>
                    <a:pt x="357" y="1"/>
                  </a:cubicBezTo>
                  <a:cubicBezTo>
                    <a:pt x="425" y="1"/>
                    <a:pt x="425" y="77"/>
                    <a:pt x="391" y="77"/>
                  </a:cubicBezTo>
                  <a:lnTo>
                    <a:pt x="391" y="111"/>
                  </a:lnTo>
                  <a:cubicBezTo>
                    <a:pt x="289" y="145"/>
                    <a:pt x="145" y="179"/>
                    <a:pt x="43" y="145"/>
                  </a:cubicBezTo>
                  <a:cubicBezTo>
                    <a:pt x="0" y="111"/>
                    <a:pt x="0" y="77"/>
                    <a:pt x="0" y="77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6" name="Google Shape;368;p32"/>
            <p:cNvSpPr/>
            <p:nvPr/>
          </p:nvSpPr>
          <p:spPr>
            <a:xfrm>
              <a:off x="8416647" y="4738365"/>
              <a:ext cx="17072" cy="8400"/>
            </a:xfrm>
            <a:custGeom>
              <a:avLst/>
              <a:gdLst/>
              <a:ahLst/>
              <a:cxnLst/>
              <a:rect l="l" t="t" r="r" b="b"/>
              <a:pathLst>
                <a:path w="502" h="247" extrusionOk="0">
                  <a:moveTo>
                    <a:pt x="34" y="111"/>
                  </a:moveTo>
                  <a:cubicBezTo>
                    <a:pt x="111" y="77"/>
                    <a:pt x="145" y="77"/>
                    <a:pt x="213" y="77"/>
                  </a:cubicBezTo>
                  <a:cubicBezTo>
                    <a:pt x="289" y="34"/>
                    <a:pt x="357" y="34"/>
                    <a:pt x="425" y="34"/>
                  </a:cubicBezTo>
                  <a:cubicBezTo>
                    <a:pt x="459" y="0"/>
                    <a:pt x="501" y="77"/>
                    <a:pt x="459" y="111"/>
                  </a:cubicBezTo>
                  <a:lnTo>
                    <a:pt x="425" y="111"/>
                  </a:lnTo>
                  <a:cubicBezTo>
                    <a:pt x="391" y="145"/>
                    <a:pt x="323" y="179"/>
                    <a:pt x="247" y="179"/>
                  </a:cubicBezTo>
                  <a:cubicBezTo>
                    <a:pt x="179" y="213"/>
                    <a:pt x="111" y="247"/>
                    <a:pt x="77" y="213"/>
                  </a:cubicBezTo>
                  <a:cubicBezTo>
                    <a:pt x="34" y="179"/>
                    <a:pt x="0" y="145"/>
                    <a:pt x="34" y="11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7" name="Google Shape;369;p32"/>
            <p:cNvSpPr/>
            <p:nvPr/>
          </p:nvSpPr>
          <p:spPr>
            <a:xfrm>
              <a:off x="8458817" y="4740950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35" y="35"/>
                  </a:moveTo>
                  <a:cubicBezTo>
                    <a:pt x="68" y="35"/>
                    <a:pt x="111" y="35"/>
                    <a:pt x="111" y="1"/>
                  </a:cubicBezTo>
                  <a:lnTo>
                    <a:pt x="213" y="1"/>
                  </a:lnTo>
                  <a:cubicBezTo>
                    <a:pt x="281" y="1"/>
                    <a:pt x="323" y="69"/>
                    <a:pt x="281" y="103"/>
                  </a:cubicBezTo>
                  <a:cubicBezTo>
                    <a:pt x="247" y="103"/>
                    <a:pt x="247" y="137"/>
                    <a:pt x="247" y="103"/>
                  </a:cubicBezTo>
                  <a:cubicBezTo>
                    <a:pt x="213" y="137"/>
                    <a:pt x="179" y="137"/>
                    <a:pt x="145" y="137"/>
                  </a:cubicBezTo>
                  <a:lnTo>
                    <a:pt x="35" y="137"/>
                  </a:lnTo>
                  <a:cubicBezTo>
                    <a:pt x="1" y="103"/>
                    <a:pt x="1" y="69"/>
                    <a:pt x="35" y="69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8" name="Google Shape;370;p32"/>
            <p:cNvSpPr/>
            <p:nvPr/>
          </p:nvSpPr>
          <p:spPr>
            <a:xfrm>
              <a:off x="8485411" y="4773325"/>
              <a:ext cx="19078" cy="8400"/>
            </a:xfrm>
            <a:custGeom>
              <a:avLst/>
              <a:gdLst/>
              <a:ahLst/>
              <a:cxnLst/>
              <a:rect l="l" t="t" r="r" b="b"/>
              <a:pathLst>
                <a:path w="561" h="247" extrusionOk="0">
                  <a:moveTo>
                    <a:pt x="34" y="68"/>
                  </a:moveTo>
                  <a:cubicBezTo>
                    <a:pt x="102" y="68"/>
                    <a:pt x="178" y="34"/>
                    <a:pt x="212" y="34"/>
                  </a:cubicBezTo>
                  <a:cubicBezTo>
                    <a:pt x="314" y="34"/>
                    <a:pt x="425" y="0"/>
                    <a:pt x="493" y="0"/>
                  </a:cubicBezTo>
                  <a:cubicBezTo>
                    <a:pt x="561" y="0"/>
                    <a:pt x="561" y="68"/>
                    <a:pt x="527" y="111"/>
                  </a:cubicBezTo>
                  <a:lnTo>
                    <a:pt x="527" y="111"/>
                  </a:lnTo>
                  <a:cubicBezTo>
                    <a:pt x="459" y="145"/>
                    <a:pt x="348" y="179"/>
                    <a:pt x="246" y="213"/>
                  </a:cubicBezTo>
                  <a:cubicBezTo>
                    <a:pt x="178" y="213"/>
                    <a:pt x="102" y="247"/>
                    <a:pt x="34" y="213"/>
                  </a:cubicBezTo>
                  <a:cubicBezTo>
                    <a:pt x="0" y="179"/>
                    <a:pt x="0" y="179"/>
                    <a:pt x="0" y="145"/>
                  </a:cubicBezTo>
                  <a:cubicBezTo>
                    <a:pt x="0" y="111"/>
                    <a:pt x="34" y="111"/>
                    <a:pt x="34" y="6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9" name="Google Shape;371;p32"/>
            <p:cNvSpPr/>
            <p:nvPr/>
          </p:nvSpPr>
          <p:spPr>
            <a:xfrm>
              <a:off x="8486567" y="4779378"/>
              <a:ext cx="19384" cy="8400"/>
            </a:xfrm>
            <a:custGeom>
              <a:avLst/>
              <a:gdLst/>
              <a:ahLst/>
              <a:cxnLst/>
              <a:rect l="l" t="t" r="r" b="b"/>
              <a:pathLst>
                <a:path w="570" h="247" extrusionOk="0">
                  <a:moveTo>
                    <a:pt x="68" y="103"/>
                  </a:moveTo>
                  <a:cubicBezTo>
                    <a:pt x="102" y="69"/>
                    <a:pt x="178" y="35"/>
                    <a:pt x="246" y="35"/>
                  </a:cubicBezTo>
                  <a:cubicBezTo>
                    <a:pt x="357" y="35"/>
                    <a:pt x="425" y="1"/>
                    <a:pt x="527" y="35"/>
                  </a:cubicBezTo>
                  <a:cubicBezTo>
                    <a:pt x="569" y="35"/>
                    <a:pt x="569" y="69"/>
                    <a:pt x="527" y="103"/>
                  </a:cubicBezTo>
                  <a:lnTo>
                    <a:pt x="527" y="103"/>
                  </a:lnTo>
                  <a:cubicBezTo>
                    <a:pt x="459" y="145"/>
                    <a:pt x="391" y="145"/>
                    <a:pt x="280" y="179"/>
                  </a:cubicBezTo>
                  <a:cubicBezTo>
                    <a:pt x="212" y="213"/>
                    <a:pt x="144" y="247"/>
                    <a:pt x="34" y="213"/>
                  </a:cubicBezTo>
                  <a:cubicBezTo>
                    <a:pt x="0" y="213"/>
                    <a:pt x="0" y="179"/>
                    <a:pt x="0" y="145"/>
                  </a:cubicBezTo>
                  <a:cubicBezTo>
                    <a:pt x="34" y="145"/>
                    <a:pt x="34" y="103"/>
                    <a:pt x="68" y="10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0" name="Google Shape;372;p32"/>
            <p:cNvSpPr/>
            <p:nvPr/>
          </p:nvSpPr>
          <p:spPr>
            <a:xfrm>
              <a:off x="8488845" y="4737209"/>
              <a:ext cx="15643" cy="4931"/>
            </a:xfrm>
            <a:custGeom>
              <a:avLst/>
              <a:gdLst/>
              <a:ahLst/>
              <a:cxnLst/>
              <a:rect l="l" t="t" r="r" b="b"/>
              <a:pathLst>
                <a:path w="460" h="145" extrusionOk="0">
                  <a:moveTo>
                    <a:pt x="35" y="0"/>
                  </a:moveTo>
                  <a:lnTo>
                    <a:pt x="35" y="0"/>
                  </a:lnTo>
                  <a:lnTo>
                    <a:pt x="145" y="0"/>
                  </a:lnTo>
                  <a:lnTo>
                    <a:pt x="213" y="0"/>
                  </a:lnTo>
                  <a:cubicBezTo>
                    <a:pt x="290" y="0"/>
                    <a:pt x="358" y="34"/>
                    <a:pt x="426" y="34"/>
                  </a:cubicBezTo>
                  <a:cubicBezTo>
                    <a:pt x="460" y="68"/>
                    <a:pt x="460" y="111"/>
                    <a:pt x="426" y="145"/>
                  </a:cubicBezTo>
                  <a:lnTo>
                    <a:pt x="392" y="145"/>
                  </a:lnTo>
                  <a:lnTo>
                    <a:pt x="213" y="145"/>
                  </a:lnTo>
                  <a:cubicBezTo>
                    <a:pt x="145" y="145"/>
                    <a:pt x="77" y="111"/>
                    <a:pt x="35" y="68"/>
                  </a:cubicBezTo>
                  <a:cubicBezTo>
                    <a:pt x="1" y="68"/>
                    <a:pt x="1" y="0"/>
                    <a:pt x="35" y="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1" name="Google Shape;373;p32"/>
            <p:cNvSpPr/>
            <p:nvPr/>
          </p:nvSpPr>
          <p:spPr>
            <a:xfrm>
              <a:off x="8517752" y="4744418"/>
              <a:ext cx="6087" cy="3809"/>
            </a:xfrm>
            <a:custGeom>
              <a:avLst/>
              <a:gdLst/>
              <a:ahLst/>
              <a:cxnLst/>
              <a:rect l="l" t="t" r="r" b="b"/>
              <a:pathLst>
                <a:path w="179" h="112" extrusionOk="0">
                  <a:moveTo>
                    <a:pt x="34" y="1"/>
                  </a:moveTo>
                  <a:lnTo>
                    <a:pt x="145" y="1"/>
                  </a:lnTo>
                  <a:cubicBezTo>
                    <a:pt x="179" y="1"/>
                    <a:pt x="179" y="69"/>
                    <a:pt x="179" y="69"/>
                  </a:cubicBezTo>
                  <a:lnTo>
                    <a:pt x="145" y="69"/>
                  </a:lnTo>
                  <a:cubicBezTo>
                    <a:pt x="111" y="69"/>
                    <a:pt x="34" y="111"/>
                    <a:pt x="0" y="6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2" name="Google Shape;374;p32"/>
            <p:cNvSpPr/>
            <p:nvPr/>
          </p:nvSpPr>
          <p:spPr>
            <a:xfrm>
              <a:off x="8745398" y="4538741"/>
              <a:ext cx="180580" cy="336878"/>
            </a:xfrm>
            <a:custGeom>
              <a:avLst/>
              <a:gdLst/>
              <a:ahLst/>
              <a:cxnLst/>
              <a:rect l="l" t="t" r="r" b="b"/>
              <a:pathLst>
                <a:path w="5310" h="9906" extrusionOk="0">
                  <a:moveTo>
                    <a:pt x="1835" y="595"/>
                  </a:moveTo>
                  <a:cubicBezTo>
                    <a:pt x="2226" y="315"/>
                    <a:pt x="2727" y="102"/>
                    <a:pt x="3254" y="34"/>
                  </a:cubicBezTo>
                  <a:cubicBezTo>
                    <a:pt x="3364" y="0"/>
                    <a:pt x="3466" y="0"/>
                    <a:pt x="3611" y="0"/>
                  </a:cubicBezTo>
                  <a:cubicBezTo>
                    <a:pt x="3679" y="0"/>
                    <a:pt x="3789" y="34"/>
                    <a:pt x="3891" y="34"/>
                  </a:cubicBezTo>
                  <a:lnTo>
                    <a:pt x="3959" y="34"/>
                  </a:lnTo>
                  <a:cubicBezTo>
                    <a:pt x="4316" y="102"/>
                    <a:pt x="4673" y="247"/>
                    <a:pt x="4919" y="527"/>
                  </a:cubicBezTo>
                  <a:cubicBezTo>
                    <a:pt x="5310" y="952"/>
                    <a:pt x="5165" y="1623"/>
                    <a:pt x="4885" y="2124"/>
                  </a:cubicBezTo>
                  <a:cubicBezTo>
                    <a:pt x="4775" y="2260"/>
                    <a:pt x="4673" y="2404"/>
                    <a:pt x="4562" y="2549"/>
                  </a:cubicBezTo>
                  <a:cubicBezTo>
                    <a:pt x="4528" y="2617"/>
                    <a:pt x="4494" y="2651"/>
                    <a:pt x="4460" y="2685"/>
                  </a:cubicBezTo>
                  <a:cubicBezTo>
                    <a:pt x="4248" y="2974"/>
                    <a:pt x="4069" y="3220"/>
                    <a:pt x="3857" y="3466"/>
                  </a:cubicBezTo>
                  <a:cubicBezTo>
                    <a:pt x="3823" y="3500"/>
                    <a:pt x="3789" y="3534"/>
                    <a:pt x="3789" y="3568"/>
                  </a:cubicBezTo>
                  <a:cubicBezTo>
                    <a:pt x="3747" y="3611"/>
                    <a:pt x="3713" y="3645"/>
                    <a:pt x="3679" y="3679"/>
                  </a:cubicBezTo>
                  <a:cubicBezTo>
                    <a:pt x="3254" y="4205"/>
                    <a:pt x="2863" y="4741"/>
                    <a:pt x="2515" y="5310"/>
                  </a:cubicBezTo>
                  <a:cubicBezTo>
                    <a:pt x="1980" y="6117"/>
                    <a:pt x="1521" y="7043"/>
                    <a:pt x="1275" y="7960"/>
                  </a:cubicBezTo>
                  <a:cubicBezTo>
                    <a:pt x="1130" y="8495"/>
                    <a:pt x="1062" y="9022"/>
                    <a:pt x="1062" y="9557"/>
                  </a:cubicBezTo>
                  <a:lnTo>
                    <a:pt x="1062" y="9557"/>
                  </a:lnTo>
                  <a:lnTo>
                    <a:pt x="1062" y="9727"/>
                  </a:lnTo>
                  <a:cubicBezTo>
                    <a:pt x="1062" y="9803"/>
                    <a:pt x="1062" y="9871"/>
                    <a:pt x="1096" y="9905"/>
                  </a:cubicBezTo>
                  <a:cubicBezTo>
                    <a:pt x="773" y="9056"/>
                    <a:pt x="527" y="8172"/>
                    <a:pt x="349" y="7255"/>
                  </a:cubicBezTo>
                  <a:cubicBezTo>
                    <a:pt x="179" y="6439"/>
                    <a:pt x="34" y="5590"/>
                    <a:pt x="0" y="4707"/>
                  </a:cubicBezTo>
                  <a:lnTo>
                    <a:pt x="0" y="4528"/>
                  </a:lnTo>
                  <a:cubicBezTo>
                    <a:pt x="0" y="4103"/>
                    <a:pt x="68" y="3679"/>
                    <a:pt x="136" y="3254"/>
                  </a:cubicBezTo>
                  <a:cubicBezTo>
                    <a:pt x="349" y="2226"/>
                    <a:pt x="952" y="1232"/>
                    <a:pt x="1835" y="59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3" name="Google Shape;375;p32"/>
            <p:cNvSpPr/>
            <p:nvPr/>
          </p:nvSpPr>
          <p:spPr>
            <a:xfrm>
              <a:off x="8770529" y="4539897"/>
              <a:ext cx="155448" cy="323887"/>
            </a:xfrm>
            <a:custGeom>
              <a:avLst/>
              <a:gdLst/>
              <a:ahLst/>
              <a:cxnLst/>
              <a:rect l="l" t="t" r="r" b="b"/>
              <a:pathLst>
                <a:path w="4571" h="9524" extrusionOk="0">
                  <a:moveTo>
                    <a:pt x="3152" y="0"/>
                  </a:moveTo>
                  <a:cubicBezTo>
                    <a:pt x="3543" y="34"/>
                    <a:pt x="3900" y="213"/>
                    <a:pt x="4180" y="493"/>
                  </a:cubicBezTo>
                  <a:cubicBezTo>
                    <a:pt x="4571" y="918"/>
                    <a:pt x="4426" y="1589"/>
                    <a:pt x="4146" y="2090"/>
                  </a:cubicBezTo>
                  <a:cubicBezTo>
                    <a:pt x="3857" y="2549"/>
                    <a:pt x="3475" y="3008"/>
                    <a:pt x="3118" y="3432"/>
                  </a:cubicBezTo>
                  <a:cubicBezTo>
                    <a:pt x="2659" y="4035"/>
                    <a:pt x="2158" y="4596"/>
                    <a:pt x="1776" y="5276"/>
                  </a:cubicBezTo>
                  <a:cubicBezTo>
                    <a:pt x="926" y="6550"/>
                    <a:pt x="323" y="7994"/>
                    <a:pt x="323" y="9523"/>
                  </a:cubicBezTo>
                  <a:cubicBezTo>
                    <a:pt x="323" y="9311"/>
                    <a:pt x="0" y="2727"/>
                    <a:pt x="3152" y="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4" name="Google Shape;376;p32"/>
            <p:cNvSpPr/>
            <p:nvPr/>
          </p:nvSpPr>
          <p:spPr>
            <a:xfrm>
              <a:off x="8899384" y="4571082"/>
              <a:ext cx="8400" cy="15643"/>
            </a:xfrm>
            <a:custGeom>
              <a:avLst/>
              <a:gdLst/>
              <a:ahLst/>
              <a:cxnLst/>
              <a:rect l="l" t="t" r="r" b="b"/>
              <a:pathLst>
                <a:path w="247" h="460" extrusionOk="0">
                  <a:moveTo>
                    <a:pt x="213" y="1"/>
                  </a:moveTo>
                  <a:lnTo>
                    <a:pt x="247" y="1"/>
                  </a:lnTo>
                  <a:cubicBezTo>
                    <a:pt x="213" y="145"/>
                    <a:pt x="179" y="358"/>
                    <a:pt x="68" y="460"/>
                  </a:cubicBezTo>
                  <a:lnTo>
                    <a:pt x="68" y="460"/>
                  </a:lnTo>
                  <a:cubicBezTo>
                    <a:pt x="34" y="460"/>
                    <a:pt x="0" y="426"/>
                    <a:pt x="34" y="426"/>
                  </a:cubicBezTo>
                  <a:cubicBezTo>
                    <a:pt x="34" y="358"/>
                    <a:pt x="68" y="281"/>
                    <a:pt x="111" y="213"/>
                  </a:cubicBezTo>
                  <a:cubicBezTo>
                    <a:pt x="145" y="145"/>
                    <a:pt x="179" y="69"/>
                    <a:pt x="213" y="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5" name="Google Shape;377;p32"/>
            <p:cNvSpPr/>
            <p:nvPr/>
          </p:nvSpPr>
          <p:spPr>
            <a:xfrm>
              <a:off x="8894453" y="4567613"/>
              <a:ext cx="7278" cy="13059"/>
            </a:xfrm>
            <a:custGeom>
              <a:avLst/>
              <a:gdLst/>
              <a:ahLst/>
              <a:cxnLst/>
              <a:rect l="l" t="t" r="r" b="b"/>
              <a:pathLst>
                <a:path w="214" h="384" extrusionOk="0">
                  <a:moveTo>
                    <a:pt x="179" y="1"/>
                  </a:moveTo>
                  <a:cubicBezTo>
                    <a:pt x="179" y="1"/>
                    <a:pt x="213" y="1"/>
                    <a:pt x="213" y="35"/>
                  </a:cubicBezTo>
                  <a:cubicBezTo>
                    <a:pt x="179" y="103"/>
                    <a:pt x="179" y="137"/>
                    <a:pt x="145" y="213"/>
                  </a:cubicBezTo>
                  <a:cubicBezTo>
                    <a:pt x="145" y="281"/>
                    <a:pt x="111" y="315"/>
                    <a:pt x="77" y="383"/>
                  </a:cubicBezTo>
                  <a:lnTo>
                    <a:pt x="77" y="383"/>
                  </a:lnTo>
                  <a:cubicBezTo>
                    <a:pt x="43" y="383"/>
                    <a:pt x="1" y="349"/>
                    <a:pt x="1" y="315"/>
                  </a:cubicBezTo>
                  <a:cubicBezTo>
                    <a:pt x="1" y="281"/>
                    <a:pt x="43" y="213"/>
                    <a:pt x="77" y="171"/>
                  </a:cubicBezTo>
                  <a:cubicBezTo>
                    <a:pt x="111" y="103"/>
                    <a:pt x="145" y="69"/>
                    <a:pt x="179" y="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6" name="Google Shape;378;p32"/>
            <p:cNvSpPr/>
            <p:nvPr/>
          </p:nvSpPr>
          <p:spPr>
            <a:xfrm>
              <a:off x="8868165" y="4603729"/>
              <a:ext cx="10746" cy="14487"/>
            </a:xfrm>
            <a:custGeom>
              <a:avLst/>
              <a:gdLst/>
              <a:ahLst/>
              <a:cxnLst/>
              <a:rect l="l" t="t" r="r" b="b"/>
              <a:pathLst>
                <a:path w="316" h="426" extrusionOk="0">
                  <a:moveTo>
                    <a:pt x="213" y="35"/>
                  </a:moveTo>
                  <a:cubicBezTo>
                    <a:pt x="247" y="1"/>
                    <a:pt x="315" y="35"/>
                    <a:pt x="281" y="69"/>
                  </a:cubicBezTo>
                  <a:cubicBezTo>
                    <a:pt x="247" y="137"/>
                    <a:pt x="213" y="213"/>
                    <a:pt x="213" y="247"/>
                  </a:cubicBezTo>
                  <a:cubicBezTo>
                    <a:pt x="179" y="315"/>
                    <a:pt x="137" y="383"/>
                    <a:pt x="103" y="425"/>
                  </a:cubicBezTo>
                  <a:cubicBezTo>
                    <a:pt x="69" y="425"/>
                    <a:pt x="1" y="425"/>
                    <a:pt x="1" y="349"/>
                  </a:cubicBezTo>
                  <a:cubicBezTo>
                    <a:pt x="35" y="315"/>
                    <a:pt x="69" y="247"/>
                    <a:pt x="103" y="213"/>
                  </a:cubicBezTo>
                  <a:cubicBezTo>
                    <a:pt x="137" y="137"/>
                    <a:pt x="179" y="103"/>
                    <a:pt x="213" y="3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7" name="Google Shape;379;p32"/>
            <p:cNvSpPr/>
            <p:nvPr/>
          </p:nvSpPr>
          <p:spPr>
            <a:xfrm>
              <a:off x="8858337" y="4602301"/>
              <a:ext cx="9862" cy="12175"/>
            </a:xfrm>
            <a:custGeom>
              <a:avLst/>
              <a:gdLst/>
              <a:ahLst/>
              <a:cxnLst/>
              <a:rect l="l" t="t" r="r" b="b"/>
              <a:pathLst>
                <a:path w="290" h="358" extrusionOk="0">
                  <a:moveTo>
                    <a:pt x="179" y="43"/>
                  </a:moveTo>
                  <a:cubicBezTo>
                    <a:pt x="213" y="0"/>
                    <a:pt x="290" y="43"/>
                    <a:pt x="256" y="77"/>
                  </a:cubicBezTo>
                  <a:cubicBezTo>
                    <a:pt x="256" y="145"/>
                    <a:pt x="213" y="179"/>
                    <a:pt x="179" y="213"/>
                  </a:cubicBezTo>
                  <a:cubicBezTo>
                    <a:pt x="179" y="255"/>
                    <a:pt x="145" y="323"/>
                    <a:pt x="111" y="323"/>
                  </a:cubicBezTo>
                  <a:cubicBezTo>
                    <a:pt x="111" y="323"/>
                    <a:pt x="111" y="357"/>
                    <a:pt x="77" y="357"/>
                  </a:cubicBezTo>
                  <a:cubicBezTo>
                    <a:pt x="43" y="357"/>
                    <a:pt x="1" y="323"/>
                    <a:pt x="1" y="289"/>
                  </a:cubicBezTo>
                  <a:lnTo>
                    <a:pt x="111" y="179"/>
                  </a:lnTo>
                  <a:cubicBezTo>
                    <a:pt x="145" y="145"/>
                    <a:pt x="145" y="77"/>
                    <a:pt x="179" y="4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8" name="Google Shape;380;p32"/>
            <p:cNvSpPr/>
            <p:nvPr/>
          </p:nvSpPr>
          <p:spPr>
            <a:xfrm>
              <a:off x="8869321" y="4574857"/>
              <a:ext cx="8434" cy="13025"/>
            </a:xfrm>
            <a:custGeom>
              <a:avLst/>
              <a:gdLst/>
              <a:ahLst/>
              <a:cxnLst/>
              <a:rect l="l" t="t" r="r" b="b"/>
              <a:pathLst>
                <a:path w="248" h="383" extrusionOk="0">
                  <a:moveTo>
                    <a:pt x="179" y="34"/>
                  </a:moveTo>
                  <a:cubicBezTo>
                    <a:pt x="213" y="0"/>
                    <a:pt x="247" y="34"/>
                    <a:pt x="247" y="68"/>
                  </a:cubicBezTo>
                  <a:cubicBezTo>
                    <a:pt x="213" y="136"/>
                    <a:pt x="179" y="170"/>
                    <a:pt x="179" y="247"/>
                  </a:cubicBezTo>
                  <a:cubicBezTo>
                    <a:pt x="145" y="281"/>
                    <a:pt x="103" y="315"/>
                    <a:pt x="69" y="349"/>
                  </a:cubicBezTo>
                  <a:lnTo>
                    <a:pt x="69" y="349"/>
                  </a:lnTo>
                  <a:cubicBezTo>
                    <a:pt x="35" y="383"/>
                    <a:pt x="1" y="349"/>
                    <a:pt x="1" y="315"/>
                  </a:cubicBezTo>
                  <a:cubicBezTo>
                    <a:pt x="35" y="281"/>
                    <a:pt x="69" y="213"/>
                    <a:pt x="69" y="170"/>
                  </a:cubicBezTo>
                  <a:cubicBezTo>
                    <a:pt x="103" y="136"/>
                    <a:pt x="145" y="102"/>
                    <a:pt x="179" y="3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9" name="Google Shape;381;p32"/>
            <p:cNvSpPr/>
            <p:nvPr/>
          </p:nvSpPr>
          <p:spPr>
            <a:xfrm>
              <a:off x="8824839" y="4558976"/>
              <a:ext cx="9556" cy="14453"/>
            </a:xfrm>
            <a:custGeom>
              <a:avLst/>
              <a:gdLst/>
              <a:ahLst/>
              <a:cxnLst/>
              <a:rect l="l" t="t" r="r" b="b"/>
              <a:pathLst>
                <a:path w="281" h="425" extrusionOk="0">
                  <a:moveTo>
                    <a:pt x="247" y="0"/>
                  </a:moveTo>
                  <a:cubicBezTo>
                    <a:pt x="247" y="0"/>
                    <a:pt x="281" y="0"/>
                    <a:pt x="281" y="42"/>
                  </a:cubicBezTo>
                  <a:cubicBezTo>
                    <a:pt x="247" y="144"/>
                    <a:pt x="213" y="323"/>
                    <a:pt x="102" y="391"/>
                  </a:cubicBezTo>
                  <a:lnTo>
                    <a:pt x="68" y="391"/>
                  </a:lnTo>
                  <a:cubicBezTo>
                    <a:pt x="34" y="425"/>
                    <a:pt x="1" y="391"/>
                    <a:pt x="1" y="357"/>
                  </a:cubicBezTo>
                  <a:cubicBezTo>
                    <a:pt x="34" y="289"/>
                    <a:pt x="68" y="255"/>
                    <a:pt x="102" y="212"/>
                  </a:cubicBezTo>
                  <a:cubicBezTo>
                    <a:pt x="136" y="144"/>
                    <a:pt x="213" y="76"/>
                    <a:pt x="247" y="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0" name="Google Shape;382;p32"/>
            <p:cNvSpPr/>
            <p:nvPr/>
          </p:nvSpPr>
          <p:spPr>
            <a:xfrm>
              <a:off x="8815011" y="4557819"/>
              <a:ext cx="9862" cy="13297"/>
            </a:xfrm>
            <a:custGeom>
              <a:avLst/>
              <a:gdLst/>
              <a:ahLst/>
              <a:cxnLst/>
              <a:rect l="l" t="t" r="r" b="b"/>
              <a:pathLst>
                <a:path w="290" h="391" extrusionOk="0">
                  <a:moveTo>
                    <a:pt x="213" y="34"/>
                  </a:moveTo>
                  <a:cubicBezTo>
                    <a:pt x="256" y="0"/>
                    <a:pt x="290" y="34"/>
                    <a:pt x="256" y="76"/>
                  </a:cubicBezTo>
                  <a:cubicBezTo>
                    <a:pt x="256" y="110"/>
                    <a:pt x="213" y="178"/>
                    <a:pt x="179" y="246"/>
                  </a:cubicBezTo>
                  <a:cubicBezTo>
                    <a:pt x="145" y="289"/>
                    <a:pt x="145" y="357"/>
                    <a:pt x="111" y="391"/>
                  </a:cubicBezTo>
                  <a:lnTo>
                    <a:pt x="111" y="391"/>
                  </a:lnTo>
                  <a:cubicBezTo>
                    <a:pt x="77" y="391"/>
                    <a:pt x="1" y="391"/>
                    <a:pt x="1" y="357"/>
                  </a:cubicBezTo>
                  <a:cubicBezTo>
                    <a:pt x="1" y="289"/>
                    <a:pt x="43" y="246"/>
                    <a:pt x="77" y="178"/>
                  </a:cubicBezTo>
                  <a:cubicBezTo>
                    <a:pt x="111" y="144"/>
                    <a:pt x="179" y="76"/>
                    <a:pt x="213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1" name="Google Shape;383;p32"/>
            <p:cNvSpPr/>
            <p:nvPr/>
          </p:nvSpPr>
          <p:spPr>
            <a:xfrm>
              <a:off x="8819942" y="4589276"/>
              <a:ext cx="6087" cy="9590"/>
            </a:xfrm>
            <a:custGeom>
              <a:avLst/>
              <a:gdLst/>
              <a:ahLst/>
              <a:cxnLst/>
              <a:rect l="l" t="t" r="r" b="b"/>
              <a:pathLst>
                <a:path w="179" h="282" extrusionOk="0">
                  <a:moveTo>
                    <a:pt x="145" y="35"/>
                  </a:moveTo>
                  <a:cubicBezTo>
                    <a:pt x="145" y="1"/>
                    <a:pt x="178" y="35"/>
                    <a:pt x="178" y="69"/>
                  </a:cubicBezTo>
                  <a:cubicBezTo>
                    <a:pt x="178" y="103"/>
                    <a:pt x="178" y="137"/>
                    <a:pt x="145" y="171"/>
                  </a:cubicBezTo>
                  <a:lnTo>
                    <a:pt x="145" y="213"/>
                  </a:lnTo>
                  <a:cubicBezTo>
                    <a:pt x="111" y="213"/>
                    <a:pt x="111" y="247"/>
                    <a:pt x="68" y="247"/>
                  </a:cubicBezTo>
                  <a:lnTo>
                    <a:pt x="68" y="247"/>
                  </a:lnTo>
                  <a:cubicBezTo>
                    <a:pt x="34" y="281"/>
                    <a:pt x="0" y="247"/>
                    <a:pt x="0" y="213"/>
                  </a:cubicBezTo>
                  <a:cubicBezTo>
                    <a:pt x="34" y="213"/>
                    <a:pt x="34" y="171"/>
                    <a:pt x="34" y="171"/>
                  </a:cubicBezTo>
                  <a:cubicBezTo>
                    <a:pt x="34" y="137"/>
                    <a:pt x="34" y="137"/>
                    <a:pt x="68" y="103"/>
                  </a:cubicBezTo>
                  <a:cubicBezTo>
                    <a:pt x="68" y="69"/>
                    <a:pt x="111" y="35"/>
                    <a:pt x="145" y="3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2" name="Google Shape;384;p32"/>
            <p:cNvSpPr/>
            <p:nvPr/>
          </p:nvSpPr>
          <p:spPr>
            <a:xfrm>
              <a:off x="8811543" y="4587848"/>
              <a:ext cx="7278" cy="12175"/>
            </a:xfrm>
            <a:custGeom>
              <a:avLst/>
              <a:gdLst/>
              <a:ahLst/>
              <a:cxnLst/>
              <a:rect l="l" t="t" r="r" b="b"/>
              <a:pathLst>
                <a:path w="214" h="358" extrusionOk="0">
                  <a:moveTo>
                    <a:pt x="145" y="1"/>
                  </a:moveTo>
                  <a:cubicBezTo>
                    <a:pt x="179" y="1"/>
                    <a:pt x="213" y="43"/>
                    <a:pt x="213" y="77"/>
                  </a:cubicBezTo>
                  <a:cubicBezTo>
                    <a:pt x="179" y="111"/>
                    <a:pt x="179" y="179"/>
                    <a:pt x="145" y="213"/>
                  </a:cubicBezTo>
                  <a:cubicBezTo>
                    <a:pt x="145" y="289"/>
                    <a:pt x="103" y="323"/>
                    <a:pt x="69" y="357"/>
                  </a:cubicBezTo>
                  <a:lnTo>
                    <a:pt x="69" y="357"/>
                  </a:lnTo>
                  <a:cubicBezTo>
                    <a:pt x="35" y="357"/>
                    <a:pt x="1" y="357"/>
                    <a:pt x="1" y="323"/>
                  </a:cubicBezTo>
                  <a:cubicBezTo>
                    <a:pt x="1" y="255"/>
                    <a:pt x="35" y="213"/>
                    <a:pt x="69" y="179"/>
                  </a:cubicBezTo>
                  <a:cubicBezTo>
                    <a:pt x="69" y="111"/>
                    <a:pt x="103" y="77"/>
                    <a:pt x="145" y="4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3" name="Google Shape;385;p32"/>
            <p:cNvSpPr/>
            <p:nvPr/>
          </p:nvSpPr>
          <p:spPr>
            <a:xfrm>
              <a:off x="8769373" y="4620495"/>
              <a:ext cx="11018" cy="16800"/>
            </a:xfrm>
            <a:custGeom>
              <a:avLst/>
              <a:gdLst/>
              <a:ahLst/>
              <a:cxnLst/>
              <a:rect l="l" t="t" r="r" b="b"/>
              <a:pathLst>
                <a:path w="324" h="494" extrusionOk="0">
                  <a:moveTo>
                    <a:pt x="213" y="34"/>
                  </a:moveTo>
                  <a:cubicBezTo>
                    <a:pt x="247" y="0"/>
                    <a:pt x="323" y="34"/>
                    <a:pt x="281" y="68"/>
                  </a:cubicBezTo>
                  <a:cubicBezTo>
                    <a:pt x="213" y="213"/>
                    <a:pt x="179" y="357"/>
                    <a:pt x="111" y="459"/>
                  </a:cubicBezTo>
                  <a:cubicBezTo>
                    <a:pt x="68" y="459"/>
                    <a:pt x="68" y="493"/>
                    <a:pt x="68" y="493"/>
                  </a:cubicBezTo>
                  <a:cubicBezTo>
                    <a:pt x="68" y="493"/>
                    <a:pt x="0" y="459"/>
                    <a:pt x="34" y="459"/>
                  </a:cubicBezTo>
                  <a:cubicBezTo>
                    <a:pt x="34" y="281"/>
                    <a:pt x="145" y="179"/>
                    <a:pt x="213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4" name="Google Shape;386;p32"/>
            <p:cNvSpPr/>
            <p:nvPr/>
          </p:nvSpPr>
          <p:spPr>
            <a:xfrm>
              <a:off x="8782670" y="4622808"/>
              <a:ext cx="7244" cy="13331"/>
            </a:xfrm>
            <a:custGeom>
              <a:avLst/>
              <a:gdLst/>
              <a:ahLst/>
              <a:cxnLst/>
              <a:rect l="l" t="t" r="r" b="b"/>
              <a:pathLst>
                <a:path w="213" h="392" extrusionOk="0">
                  <a:moveTo>
                    <a:pt x="179" y="34"/>
                  </a:moveTo>
                  <a:cubicBezTo>
                    <a:pt x="179" y="0"/>
                    <a:pt x="213" y="34"/>
                    <a:pt x="213" y="77"/>
                  </a:cubicBezTo>
                  <a:cubicBezTo>
                    <a:pt x="179" y="111"/>
                    <a:pt x="179" y="179"/>
                    <a:pt x="145" y="213"/>
                  </a:cubicBezTo>
                  <a:cubicBezTo>
                    <a:pt x="145" y="247"/>
                    <a:pt x="102" y="323"/>
                    <a:pt x="68" y="357"/>
                  </a:cubicBezTo>
                  <a:lnTo>
                    <a:pt x="68" y="357"/>
                  </a:lnTo>
                  <a:cubicBezTo>
                    <a:pt x="68" y="391"/>
                    <a:pt x="0" y="357"/>
                    <a:pt x="0" y="323"/>
                  </a:cubicBezTo>
                  <a:cubicBezTo>
                    <a:pt x="0" y="289"/>
                    <a:pt x="34" y="213"/>
                    <a:pt x="68" y="179"/>
                  </a:cubicBezTo>
                  <a:cubicBezTo>
                    <a:pt x="102" y="145"/>
                    <a:pt x="145" y="77"/>
                    <a:pt x="179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5" name="Google Shape;387;p32"/>
            <p:cNvSpPr/>
            <p:nvPr/>
          </p:nvSpPr>
          <p:spPr>
            <a:xfrm>
              <a:off x="8793349" y="4633792"/>
              <a:ext cx="7244" cy="13297"/>
            </a:xfrm>
            <a:custGeom>
              <a:avLst/>
              <a:gdLst/>
              <a:ahLst/>
              <a:cxnLst/>
              <a:rect l="l" t="t" r="r" b="b"/>
              <a:pathLst>
                <a:path w="213" h="391" extrusionOk="0">
                  <a:moveTo>
                    <a:pt x="145" y="34"/>
                  </a:moveTo>
                  <a:cubicBezTo>
                    <a:pt x="179" y="0"/>
                    <a:pt x="213" y="34"/>
                    <a:pt x="213" y="68"/>
                  </a:cubicBezTo>
                  <a:cubicBezTo>
                    <a:pt x="179" y="102"/>
                    <a:pt x="145" y="179"/>
                    <a:pt x="145" y="213"/>
                  </a:cubicBezTo>
                  <a:cubicBezTo>
                    <a:pt x="111" y="281"/>
                    <a:pt x="111" y="314"/>
                    <a:pt x="77" y="391"/>
                  </a:cubicBezTo>
                  <a:lnTo>
                    <a:pt x="77" y="391"/>
                  </a:lnTo>
                  <a:cubicBezTo>
                    <a:pt x="43" y="391"/>
                    <a:pt x="43" y="391"/>
                    <a:pt x="43" y="348"/>
                  </a:cubicBezTo>
                  <a:cubicBezTo>
                    <a:pt x="1" y="247"/>
                    <a:pt x="77" y="102"/>
                    <a:pt x="145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6" name="Google Shape;388;p32"/>
            <p:cNvSpPr/>
            <p:nvPr/>
          </p:nvSpPr>
          <p:spPr>
            <a:xfrm>
              <a:off x="8856024" y="4647055"/>
              <a:ext cx="7278" cy="8434"/>
            </a:xfrm>
            <a:custGeom>
              <a:avLst/>
              <a:gdLst/>
              <a:ahLst/>
              <a:cxnLst/>
              <a:rect l="l" t="t" r="r" b="b"/>
              <a:pathLst>
                <a:path w="214" h="248" extrusionOk="0">
                  <a:moveTo>
                    <a:pt x="111" y="1"/>
                  </a:moveTo>
                  <a:cubicBezTo>
                    <a:pt x="145" y="1"/>
                    <a:pt x="213" y="35"/>
                    <a:pt x="179" y="69"/>
                  </a:cubicBezTo>
                  <a:cubicBezTo>
                    <a:pt x="179" y="137"/>
                    <a:pt x="145" y="213"/>
                    <a:pt x="111" y="247"/>
                  </a:cubicBezTo>
                  <a:lnTo>
                    <a:pt x="69" y="247"/>
                  </a:lnTo>
                  <a:lnTo>
                    <a:pt x="35" y="247"/>
                  </a:lnTo>
                  <a:cubicBezTo>
                    <a:pt x="1" y="171"/>
                    <a:pt x="69" y="103"/>
                    <a:pt x="111" y="3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7" name="Google Shape;389;p32"/>
            <p:cNvSpPr/>
            <p:nvPr/>
          </p:nvSpPr>
          <p:spPr>
            <a:xfrm>
              <a:off x="8847658" y="4645627"/>
              <a:ext cx="7244" cy="11018"/>
            </a:xfrm>
            <a:custGeom>
              <a:avLst/>
              <a:gdLst/>
              <a:ahLst/>
              <a:cxnLst/>
              <a:rect l="l" t="t" r="r" b="b"/>
              <a:pathLst>
                <a:path w="213" h="324" extrusionOk="0">
                  <a:moveTo>
                    <a:pt x="145" y="43"/>
                  </a:moveTo>
                  <a:cubicBezTo>
                    <a:pt x="179" y="0"/>
                    <a:pt x="213" y="43"/>
                    <a:pt x="213" y="77"/>
                  </a:cubicBezTo>
                  <a:cubicBezTo>
                    <a:pt x="179" y="145"/>
                    <a:pt x="179" y="179"/>
                    <a:pt x="145" y="213"/>
                  </a:cubicBezTo>
                  <a:cubicBezTo>
                    <a:pt x="103" y="255"/>
                    <a:pt x="103" y="289"/>
                    <a:pt x="69" y="323"/>
                  </a:cubicBezTo>
                  <a:lnTo>
                    <a:pt x="69" y="323"/>
                  </a:lnTo>
                  <a:cubicBezTo>
                    <a:pt x="35" y="323"/>
                    <a:pt x="1" y="323"/>
                    <a:pt x="1" y="289"/>
                  </a:cubicBezTo>
                  <a:cubicBezTo>
                    <a:pt x="1" y="213"/>
                    <a:pt x="35" y="213"/>
                    <a:pt x="35" y="14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8" name="Google Shape;390;p32"/>
            <p:cNvSpPr/>
            <p:nvPr/>
          </p:nvSpPr>
          <p:spPr>
            <a:xfrm>
              <a:off x="8784983" y="4669908"/>
              <a:ext cx="7244" cy="10712"/>
            </a:xfrm>
            <a:custGeom>
              <a:avLst/>
              <a:gdLst/>
              <a:ahLst/>
              <a:cxnLst/>
              <a:rect l="l" t="t" r="r" b="b"/>
              <a:pathLst>
                <a:path w="213" h="315" extrusionOk="0">
                  <a:moveTo>
                    <a:pt x="145" y="0"/>
                  </a:moveTo>
                  <a:cubicBezTo>
                    <a:pt x="179" y="0"/>
                    <a:pt x="213" y="0"/>
                    <a:pt x="213" y="68"/>
                  </a:cubicBezTo>
                  <a:cubicBezTo>
                    <a:pt x="213" y="102"/>
                    <a:pt x="179" y="136"/>
                    <a:pt x="145" y="212"/>
                  </a:cubicBezTo>
                  <a:cubicBezTo>
                    <a:pt x="145" y="246"/>
                    <a:pt x="111" y="280"/>
                    <a:pt x="111" y="314"/>
                  </a:cubicBezTo>
                  <a:lnTo>
                    <a:pt x="77" y="314"/>
                  </a:lnTo>
                  <a:cubicBezTo>
                    <a:pt x="34" y="314"/>
                    <a:pt x="0" y="314"/>
                    <a:pt x="0" y="280"/>
                  </a:cubicBezTo>
                  <a:cubicBezTo>
                    <a:pt x="0" y="212"/>
                    <a:pt x="34" y="212"/>
                    <a:pt x="77" y="136"/>
                  </a:cubicBezTo>
                  <a:cubicBezTo>
                    <a:pt x="77" y="102"/>
                    <a:pt x="111" y="68"/>
                    <a:pt x="145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9" name="Google Shape;391;p32"/>
            <p:cNvSpPr/>
            <p:nvPr/>
          </p:nvSpPr>
          <p:spPr>
            <a:xfrm>
              <a:off x="8776583" y="4664977"/>
              <a:ext cx="8434" cy="12175"/>
            </a:xfrm>
            <a:custGeom>
              <a:avLst/>
              <a:gdLst/>
              <a:ahLst/>
              <a:cxnLst/>
              <a:rect l="l" t="t" r="r" b="b"/>
              <a:pathLst>
                <a:path w="248" h="358" extrusionOk="0">
                  <a:moveTo>
                    <a:pt x="179" y="35"/>
                  </a:moveTo>
                  <a:cubicBezTo>
                    <a:pt x="213" y="1"/>
                    <a:pt x="247" y="35"/>
                    <a:pt x="247" y="69"/>
                  </a:cubicBezTo>
                  <a:cubicBezTo>
                    <a:pt x="213" y="145"/>
                    <a:pt x="179" y="179"/>
                    <a:pt x="179" y="213"/>
                  </a:cubicBezTo>
                  <a:cubicBezTo>
                    <a:pt x="145" y="247"/>
                    <a:pt x="145" y="281"/>
                    <a:pt x="145" y="281"/>
                  </a:cubicBezTo>
                  <a:lnTo>
                    <a:pt x="69" y="357"/>
                  </a:lnTo>
                  <a:lnTo>
                    <a:pt x="69" y="357"/>
                  </a:lnTo>
                  <a:cubicBezTo>
                    <a:pt x="69" y="357"/>
                    <a:pt x="35" y="357"/>
                    <a:pt x="35" y="323"/>
                  </a:cubicBezTo>
                  <a:cubicBezTo>
                    <a:pt x="1" y="247"/>
                    <a:pt x="35" y="213"/>
                    <a:pt x="69" y="179"/>
                  </a:cubicBezTo>
                  <a:cubicBezTo>
                    <a:pt x="111" y="111"/>
                    <a:pt x="145" y="69"/>
                    <a:pt x="179" y="3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0" name="Google Shape;392;p32"/>
            <p:cNvSpPr/>
            <p:nvPr/>
          </p:nvSpPr>
          <p:spPr>
            <a:xfrm>
              <a:off x="8765904" y="4657767"/>
              <a:ext cx="7244" cy="9556"/>
            </a:xfrm>
            <a:custGeom>
              <a:avLst/>
              <a:gdLst/>
              <a:ahLst/>
              <a:cxnLst/>
              <a:rect l="l" t="t" r="r" b="b"/>
              <a:pathLst>
                <a:path w="213" h="281" extrusionOk="0">
                  <a:moveTo>
                    <a:pt x="102" y="0"/>
                  </a:moveTo>
                  <a:cubicBezTo>
                    <a:pt x="136" y="0"/>
                    <a:pt x="213" y="34"/>
                    <a:pt x="170" y="68"/>
                  </a:cubicBezTo>
                  <a:cubicBezTo>
                    <a:pt x="170" y="111"/>
                    <a:pt x="136" y="145"/>
                    <a:pt x="136" y="213"/>
                  </a:cubicBezTo>
                  <a:cubicBezTo>
                    <a:pt x="102" y="213"/>
                    <a:pt x="102" y="247"/>
                    <a:pt x="69" y="247"/>
                  </a:cubicBezTo>
                  <a:lnTo>
                    <a:pt x="69" y="281"/>
                  </a:lnTo>
                  <a:cubicBezTo>
                    <a:pt x="35" y="281"/>
                    <a:pt x="35" y="281"/>
                    <a:pt x="35" y="247"/>
                  </a:cubicBezTo>
                  <a:cubicBezTo>
                    <a:pt x="1" y="213"/>
                    <a:pt x="1" y="179"/>
                    <a:pt x="35" y="145"/>
                  </a:cubicBezTo>
                  <a:cubicBezTo>
                    <a:pt x="69" y="111"/>
                    <a:pt x="69" y="68"/>
                    <a:pt x="102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1" name="Google Shape;393;p32"/>
            <p:cNvSpPr/>
            <p:nvPr/>
          </p:nvSpPr>
          <p:spPr>
            <a:xfrm>
              <a:off x="8830893" y="4691571"/>
              <a:ext cx="8434" cy="10712"/>
            </a:xfrm>
            <a:custGeom>
              <a:avLst/>
              <a:gdLst/>
              <a:ahLst/>
              <a:cxnLst/>
              <a:rect l="l" t="t" r="r" b="b"/>
              <a:pathLst>
                <a:path w="248" h="315" extrusionOk="0">
                  <a:moveTo>
                    <a:pt x="171" y="0"/>
                  </a:moveTo>
                  <a:cubicBezTo>
                    <a:pt x="213" y="0"/>
                    <a:pt x="247" y="34"/>
                    <a:pt x="213" y="68"/>
                  </a:cubicBezTo>
                  <a:cubicBezTo>
                    <a:pt x="171" y="102"/>
                    <a:pt x="171" y="136"/>
                    <a:pt x="137" y="179"/>
                  </a:cubicBezTo>
                  <a:cubicBezTo>
                    <a:pt x="103" y="213"/>
                    <a:pt x="103" y="247"/>
                    <a:pt x="69" y="280"/>
                  </a:cubicBezTo>
                  <a:lnTo>
                    <a:pt x="69" y="280"/>
                  </a:lnTo>
                  <a:cubicBezTo>
                    <a:pt x="35" y="314"/>
                    <a:pt x="1" y="280"/>
                    <a:pt x="1" y="280"/>
                  </a:cubicBezTo>
                  <a:cubicBezTo>
                    <a:pt x="1" y="179"/>
                    <a:pt x="69" y="68"/>
                    <a:pt x="171" y="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2" name="Google Shape;394;p32"/>
            <p:cNvSpPr/>
            <p:nvPr/>
          </p:nvSpPr>
          <p:spPr>
            <a:xfrm>
              <a:off x="8818786" y="4688952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179" y="1"/>
                  </a:moveTo>
                  <a:cubicBezTo>
                    <a:pt x="212" y="1"/>
                    <a:pt x="280" y="43"/>
                    <a:pt x="246" y="77"/>
                  </a:cubicBezTo>
                  <a:cubicBezTo>
                    <a:pt x="212" y="145"/>
                    <a:pt x="212" y="179"/>
                    <a:pt x="179" y="256"/>
                  </a:cubicBezTo>
                  <a:cubicBezTo>
                    <a:pt x="145" y="290"/>
                    <a:pt x="145" y="324"/>
                    <a:pt x="102" y="357"/>
                  </a:cubicBezTo>
                  <a:lnTo>
                    <a:pt x="68" y="357"/>
                  </a:lnTo>
                  <a:cubicBezTo>
                    <a:pt x="34" y="391"/>
                    <a:pt x="0" y="357"/>
                    <a:pt x="0" y="324"/>
                  </a:cubicBezTo>
                  <a:cubicBezTo>
                    <a:pt x="0" y="256"/>
                    <a:pt x="34" y="213"/>
                    <a:pt x="68" y="179"/>
                  </a:cubicBezTo>
                  <a:cubicBezTo>
                    <a:pt x="102" y="111"/>
                    <a:pt x="145" y="77"/>
                    <a:pt x="179" y="4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3" name="Google Shape;395;p32"/>
            <p:cNvSpPr/>
            <p:nvPr/>
          </p:nvSpPr>
          <p:spPr>
            <a:xfrm>
              <a:off x="8764476" y="4737209"/>
              <a:ext cx="7244" cy="11018"/>
            </a:xfrm>
            <a:custGeom>
              <a:avLst/>
              <a:gdLst/>
              <a:ahLst/>
              <a:cxnLst/>
              <a:rect l="l" t="t" r="r" b="b"/>
              <a:pathLst>
                <a:path w="213" h="324" extrusionOk="0">
                  <a:moveTo>
                    <a:pt x="144" y="0"/>
                  </a:moveTo>
                  <a:cubicBezTo>
                    <a:pt x="178" y="0"/>
                    <a:pt x="212" y="34"/>
                    <a:pt x="212" y="68"/>
                  </a:cubicBezTo>
                  <a:lnTo>
                    <a:pt x="144" y="179"/>
                  </a:lnTo>
                  <a:cubicBezTo>
                    <a:pt x="144" y="247"/>
                    <a:pt x="111" y="281"/>
                    <a:pt x="111" y="323"/>
                  </a:cubicBezTo>
                  <a:lnTo>
                    <a:pt x="77" y="323"/>
                  </a:lnTo>
                  <a:cubicBezTo>
                    <a:pt x="43" y="323"/>
                    <a:pt x="0" y="323"/>
                    <a:pt x="0" y="281"/>
                  </a:cubicBezTo>
                  <a:cubicBezTo>
                    <a:pt x="0" y="213"/>
                    <a:pt x="43" y="179"/>
                    <a:pt x="43" y="145"/>
                  </a:cubicBezTo>
                  <a:cubicBezTo>
                    <a:pt x="77" y="111"/>
                    <a:pt x="111" y="68"/>
                    <a:pt x="144" y="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4" name="Google Shape;396;p32"/>
            <p:cNvSpPr/>
            <p:nvPr/>
          </p:nvSpPr>
          <p:spPr>
            <a:xfrm>
              <a:off x="8754920" y="4728809"/>
              <a:ext cx="9590" cy="13331"/>
            </a:xfrm>
            <a:custGeom>
              <a:avLst/>
              <a:gdLst/>
              <a:ahLst/>
              <a:cxnLst/>
              <a:rect l="l" t="t" r="r" b="b"/>
              <a:pathLst>
                <a:path w="282" h="392" extrusionOk="0">
                  <a:moveTo>
                    <a:pt x="213" y="1"/>
                  </a:moveTo>
                  <a:cubicBezTo>
                    <a:pt x="247" y="1"/>
                    <a:pt x="281" y="35"/>
                    <a:pt x="247" y="69"/>
                  </a:cubicBezTo>
                  <a:cubicBezTo>
                    <a:pt x="247" y="179"/>
                    <a:pt x="213" y="281"/>
                    <a:pt x="111" y="358"/>
                  </a:cubicBezTo>
                  <a:lnTo>
                    <a:pt x="111" y="392"/>
                  </a:lnTo>
                  <a:cubicBezTo>
                    <a:pt x="69" y="392"/>
                    <a:pt x="35" y="358"/>
                    <a:pt x="35" y="358"/>
                  </a:cubicBezTo>
                  <a:cubicBezTo>
                    <a:pt x="1" y="213"/>
                    <a:pt x="111" y="103"/>
                    <a:pt x="179" y="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5" name="Google Shape;397;p32"/>
            <p:cNvSpPr/>
            <p:nvPr/>
          </p:nvSpPr>
          <p:spPr>
            <a:xfrm>
              <a:off x="8977669" y="4738365"/>
              <a:ext cx="97397" cy="337150"/>
            </a:xfrm>
            <a:custGeom>
              <a:avLst/>
              <a:gdLst/>
              <a:ahLst/>
              <a:cxnLst/>
              <a:rect l="l" t="t" r="r" b="b"/>
              <a:pathLst>
                <a:path w="2864" h="9914" extrusionOk="0">
                  <a:moveTo>
                    <a:pt x="1241" y="357"/>
                  </a:moveTo>
                  <a:cubicBezTo>
                    <a:pt x="1487" y="179"/>
                    <a:pt x="1767" y="34"/>
                    <a:pt x="2056" y="0"/>
                  </a:cubicBezTo>
                  <a:lnTo>
                    <a:pt x="2192" y="0"/>
                  </a:lnTo>
                  <a:cubicBezTo>
                    <a:pt x="2268" y="0"/>
                    <a:pt x="2336" y="0"/>
                    <a:pt x="2404" y="34"/>
                  </a:cubicBezTo>
                  <a:cubicBezTo>
                    <a:pt x="2481" y="77"/>
                    <a:pt x="2515" y="77"/>
                    <a:pt x="2549" y="111"/>
                  </a:cubicBezTo>
                  <a:cubicBezTo>
                    <a:pt x="2693" y="213"/>
                    <a:pt x="2761" y="425"/>
                    <a:pt x="2761" y="637"/>
                  </a:cubicBezTo>
                  <a:cubicBezTo>
                    <a:pt x="2863" y="1309"/>
                    <a:pt x="2795" y="2056"/>
                    <a:pt x="2693" y="2761"/>
                  </a:cubicBezTo>
                  <a:lnTo>
                    <a:pt x="2693" y="2906"/>
                  </a:lnTo>
                  <a:cubicBezTo>
                    <a:pt x="2549" y="3611"/>
                    <a:pt x="2404" y="4324"/>
                    <a:pt x="2336" y="4995"/>
                  </a:cubicBezTo>
                  <a:cubicBezTo>
                    <a:pt x="2158" y="6448"/>
                    <a:pt x="1980" y="8147"/>
                    <a:pt x="2583" y="9489"/>
                  </a:cubicBezTo>
                  <a:cubicBezTo>
                    <a:pt x="2617" y="9557"/>
                    <a:pt x="2651" y="9667"/>
                    <a:pt x="2693" y="9735"/>
                  </a:cubicBezTo>
                  <a:cubicBezTo>
                    <a:pt x="2727" y="9803"/>
                    <a:pt x="2761" y="9880"/>
                    <a:pt x="2829" y="9914"/>
                  </a:cubicBezTo>
                  <a:cubicBezTo>
                    <a:pt x="2795" y="9880"/>
                    <a:pt x="2727" y="9846"/>
                    <a:pt x="2617" y="9769"/>
                  </a:cubicBezTo>
                  <a:lnTo>
                    <a:pt x="2192" y="9345"/>
                  </a:lnTo>
                  <a:cubicBezTo>
                    <a:pt x="2056" y="9209"/>
                    <a:pt x="1912" y="9030"/>
                    <a:pt x="1767" y="8852"/>
                  </a:cubicBezTo>
                  <a:cubicBezTo>
                    <a:pt x="1207" y="8147"/>
                    <a:pt x="569" y="7085"/>
                    <a:pt x="247" y="5734"/>
                  </a:cubicBezTo>
                  <a:cubicBezTo>
                    <a:pt x="179" y="5344"/>
                    <a:pt x="102" y="4995"/>
                    <a:pt x="68" y="4605"/>
                  </a:cubicBezTo>
                  <a:cubicBezTo>
                    <a:pt x="68" y="4494"/>
                    <a:pt x="68" y="4392"/>
                    <a:pt x="34" y="4324"/>
                  </a:cubicBezTo>
                  <a:cubicBezTo>
                    <a:pt x="0" y="3577"/>
                    <a:pt x="34" y="2872"/>
                    <a:pt x="179" y="2200"/>
                  </a:cubicBezTo>
                  <a:cubicBezTo>
                    <a:pt x="213" y="1946"/>
                    <a:pt x="281" y="1699"/>
                    <a:pt x="391" y="1453"/>
                  </a:cubicBezTo>
                  <a:cubicBezTo>
                    <a:pt x="425" y="1385"/>
                    <a:pt x="459" y="1309"/>
                    <a:pt x="493" y="1241"/>
                  </a:cubicBezTo>
                  <a:cubicBezTo>
                    <a:pt x="603" y="1028"/>
                    <a:pt x="739" y="816"/>
                    <a:pt x="884" y="637"/>
                  </a:cubicBezTo>
                  <a:cubicBezTo>
                    <a:pt x="994" y="569"/>
                    <a:pt x="1096" y="459"/>
                    <a:pt x="1241" y="357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6" name="Google Shape;398;p32"/>
            <p:cNvSpPr/>
            <p:nvPr/>
          </p:nvSpPr>
          <p:spPr>
            <a:xfrm>
              <a:off x="8962060" y="4739521"/>
              <a:ext cx="116748" cy="331097"/>
            </a:xfrm>
            <a:custGeom>
              <a:avLst/>
              <a:gdLst/>
              <a:ahLst/>
              <a:cxnLst/>
              <a:rect l="l" t="t" r="r" b="b"/>
              <a:pathLst>
                <a:path w="3433" h="9736" extrusionOk="0">
                  <a:moveTo>
                    <a:pt x="2863" y="0"/>
                  </a:moveTo>
                  <a:cubicBezTo>
                    <a:pt x="2940" y="43"/>
                    <a:pt x="2974" y="43"/>
                    <a:pt x="3008" y="77"/>
                  </a:cubicBezTo>
                  <a:cubicBezTo>
                    <a:pt x="3152" y="179"/>
                    <a:pt x="3220" y="391"/>
                    <a:pt x="3220" y="603"/>
                  </a:cubicBezTo>
                  <a:cubicBezTo>
                    <a:pt x="3432" y="2022"/>
                    <a:pt x="2974" y="3543"/>
                    <a:pt x="2795" y="4961"/>
                  </a:cubicBezTo>
                  <a:cubicBezTo>
                    <a:pt x="2617" y="6414"/>
                    <a:pt x="2439" y="8113"/>
                    <a:pt x="3042" y="9455"/>
                  </a:cubicBezTo>
                  <a:cubicBezTo>
                    <a:pt x="3076" y="9523"/>
                    <a:pt x="3110" y="9633"/>
                    <a:pt x="3152" y="9701"/>
                  </a:cubicBezTo>
                  <a:lnTo>
                    <a:pt x="3076" y="9735"/>
                  </a:lnTo>
                  <a:cubicBezTo>
                    <a:pt x="3042" y="9455"/>
                    <a:pt x="1" y="4715"/>
                    <a:pt x="2863" y="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7" name="Google Shape;399;p32"/>
            <p:cNvSpPr/>
            <p:nvPr/>
          </p:nvSpPr>
          <p:spPr>
            <a:xfrm>
              <a:off x="9058267" y="4762612"/>
              <a:ext cx="4931" cy="11903"/>
            </a:xfrm>
            <a:custGeom>
              <a:avLst/>
              <a:gdLst/>
              <a:ahLst/>
              <a:cxnLst/>
              <a:rect l="l" t="t" r="r" b="b"/>
              <a:pathLst>
                <a:path w="145" h="350" extrusionOk="0">
                  <a:moveTo>
                    <a:pt x="111" y="1"/>
                  </a:moveTo>
                  <a:cubicBezTo>
                    <a:pt x="111" y="1"/>
                    <a:pt x="145" y="1"/>
                    <a:pt x="145" y="35"/>
                  </a:cubicBezTo>
                  <a:lnTo>
                    <a:pt x="145" y="103"/>
                  </a:lnTo>
                  <a:lnTo>
                    <a:pt x="145" y="171"/>
                  </a:lnTo>
                  <a:cubicBezTo>
                    <a:pt x="145" y="213"/>
                    <a:pt x="145" y="247"/>
                    <a:pt x="111" y="247"/>
                  </a:cubicBezTo>
                  <a:cubicBezTo>
                    <a:pt x="111" y="281"/>
                    <a:pt x="111" y="315"/>
                    <a:pt x="68" y="315"/>
                  </a:cubicBezTo>
                  <a:lnTo>
                    <a:pt x="68" y="349"/>
                  </a:lnTo>
                  <a:cubicBezTo>
                    <a:pt x="34" y="349"/>
                    <a:pt x="0" y="349"/>
                    <a:pt x="0" y="315"/>
                  </a:cubicBezTo>
                  <a:lnTo>
                    <a:pt x="0" y="247"/>
                  </a:lnTo>
                  <a:lnTo>
                    <a:pt x="0" y="171"/>
                  </a:lnTo>
                  <a:cubicBezTo>
                    <a:pt x="34" y="137"/>
                    <a:pt x="34" y="103"/>
                    <a:pt x="34" y="103"/>
                  </a:cubicBezTo>
                  <a:cubicBezTo>
                    <a:pt x="34" y="69"/>
                    <a:pt x="68" y="35"/>
                    <a:pt x="68" y="35"/>
                  </a:cubicBezTo>
                  <a:cubicBezTo>
                    <a:pt x="68" y="35"/>
                    <a:pt x="111" y="35"/>
                    <a:pt x="111" y="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8" name="Google Shape;400;p32"/>
            <p:cNvSpPr/>
            <p:nvPr/>
          </p:nvSpPr>
          <p:spPr>
            <a:xfrm>
              <a:off x="9048745" y="4761184"/>
              <a:ext cx="6087" cy="13331"/>
            </a:xfrm>
            <a:custGeom>
              <a:avLst/>
              <a:gdLst/>
              <a:ahLst/>
              <a:cxnLst/>
              <a:rect l="l" t="t" r="r" b="b"/>
              <a:pathLst>
                <a:path w="179" h="392" extrusionOk="0">
                  <a:moveTo>
                    <a:pt x="102" y="0"/>
                  </a:moveTo>
                  <a:cubicBezTo>
                    <a:pt x="136" y="0"/>
                    <a:pt x="178" y="0"/>
                    <a:pt x="178" y="77"/>
                  </a:cubicBezTo>
                  <a:lnTo>
                    <a:pt x="178" y="213"/>
                  </a:lnTo>
                  <a:cubicBezTo>
                    <a:pt x="136" y="289"/>
                    <a:pt x="136" y="323"/>
                    <a:pt x="102" y="357"/>
                  </a:cubicBezTo>
                  <a:lnTo>
                    <a:pt x="102" y="357"/>
                  </a:lnTo>
                  <a:cubicBezTo>
                    <a:pt x="68" y="391"/>
                    <a:pt x="34" y="357"/>
                    <a:pt x="34" y="323"/>
                  </a:cubicBezTo>
                  <a:cubicBezTo>
                    <a:pt x="0" y="289"/>
                    <a:pt x="34" y="255"/>
                    <a:pt x="34" y="179"/>
                  </a:cubicBezTo>
                  <a:cubicBezTo>
                    <a:pt x="68" y="145"/>
                    <a:pt x="68" y="77"/>
                    <a:pt x="102" y="4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9" name="Google Shape;401;p32"/>
            <p:cNvSpPr/>
            <p:nvPr/>
          </p:nvSpPr>
          <p:spPr>
            <a:xfrm>
              <a:off x="9059423" y="4790056"/>
              <a:ext cx="4931" cy="12175"/>
            </a:xfrm>
            <a:custGeom>
              <a:avLst/>
              <a:gdLst/>
              <a:ahLst/>
              <a:cxnLst/>
              <a:rect l="l" t="t" r="r" b="b"/>
              <a:pathLst>
                <a:path w="145" h="358" extrusionOk="0">
                  <a:moveTo>
                    <a:pt x="77" y="1"/>
                  </a:moveTo>
                  <a:cubicBezTo>
                    <a:pt x="77" y="1"/>
                    <a:pt x="145" y="1"/>
                    <a:pt x="111" y="43"/>
                  </a:cubicBezTo>
                  <a:cubicBezTo>
                    <a:pt x="111" y="145"/>
                    <a:pt x="111" y="213"/>
                    <a:pt x="77" y="324"/>
                  </a:cubicBezTo>
                  <a:lnTo>
                    <a:pt x="77" y="324"/>
                  </a:lnTo>
                  <a:cubicBezTo>
                    <a:pt x="34" y="358"/>
                    <a:pt x="0" y="358"/>
                    <a:pt x="0" y="324"/>
                  </a:cubicBezTo>
                  <a:cubicBezTo>
                    <a:pt x="0" y="213"/>
                    <a:pt x="34" y="111"/>
                    <a:pt x="77" y="4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0" name="Google Shape;402;p32"/>
            <p:cNvSpPr/>
            <p:nvPr/>
          </p:nvSpPr>
          <p:spPr>
            <a:xfrm>
              <a:off x="9047589" y="4796144"/>
              <a:ext cx="4625" cy="9862"/>
            </a:xfrm>
            <a:custGeom>
              <a:avLst/>
              <a:gdLst/>
              <a:ahLst/>
              <a:cxnLst/>
              <a:rect l="l" t="t" r="r" b="b"/>
              <a:pathLst>
                <a:path w="136" h="290" extrusionOk="0">
                  <a:moveTo>
                    <a:pt x="68" y="0"/>
                  </a:moveTo>
                  <a:cubicBezTo>
                    <a:pt x="68" y="0"/>
                    <a:pt x="136" y="0"/>
                    <a:pt x="136" y="34"/>
                  </a:cubicBezTo>
                  <a:cubicBezTo>
                    <a:pt x="136" y="111"/>
                    <a:pt x="136" y="213"/>
                    <a:pt x="102" y="247"/>
                  </a:cubicBezTo>
                  <a:lnTo>
                    <a:pt x="102" y="289"/>
                  </a:lnTo>
                  <a:cubicBezTo>
                    <a:pt x="68" y="289"/>
                    <a:pt x="34" y="289"/>
                    <a:pt x="0" y="247"/>
                  </a:cubicBezTo>
                  <a:cubicBezTo>
                    <a:pt x="0" y="179"/>
                    <a:pt x="34" y="77"/>
                    <a:pt x="34" y="34"/>
                  </a:cubicBezTo>
                  <a:cubicBezTo>
                    <a:pt x="34" y="0"/>
                    <a:pt x="68" y="0"/>
                    <a:pt x="68" y="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1" name="Google Shape;403;p32"/>
            <p:cNvSpPr/>
            <p:nvPr/>
          </p:nvSpPr>
          <p:spPr>
            <a:xfrm>
              <a:off x="9025892" y="4760028"/>
              <a:ext cx="5815" cy="11018"/>
            </a:xfrm>
            <a:custGeom>
              <a:avLst/>
              <a:gdLst/>
              <a:ahLst/>
              <a:cxnLst/>
              <a:rect l="l" t="t" r="r" b="b"/>
              <a:pathLst>
                <a:path w="171" h="324" extrusionOk="0">
                  <a:moveTo>
                    <a:pt x="103" y="34"/>
                  </a:moveTo>
                  <a:cubicBezTo>
                    <a:pt x="137" y="0"/>
                    <a:pt x="171" y="34"/>
                    <a:pt x="171" y="77"/>
                  </a:cubicBezTo>
                  <a:cubicBezTo>
                    <a:pt x="137" y="111"/>
                    <a:pt x="137" y="145"/>
                    <a:pt x="137" y="213"/>
                  </a:cubicBezTo>
                  <a:cubicBezTo>
                    <a:pt x="137" y="247"/>
                    <a:pt x="171" y="289"/>
                    <a:pt x="137" y="323"/>
                  </a:cubicBezTo>
                  <a:lnTo>
                    <a:pt x="103" y="323"/>
                  </a:lnTo>
                  <a:lnTo>
                    <a:pt x="69" y="323"/>
                  </a:lnTo>
                  <a:cubicBezTo>
                    <a:pt x="1" y="289"/>
                    <a:pt x="35" y="213"/>
                    <a:pt x="35" y="179"/>
                  </a:cubicBezTo>
                  <a:cubicBezTo>
                    <a:pt x="35" y="111"/>
                    <a:pt x="69" y="77"/>
                    <a:pt x="103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2" name="Google Shape;404;p32"/>
            <p:cNvSpPr/>
            <p:nvPr/>
          </p:nvSpPr>
          <p:spPr>
            <a:xfrm>
              <a:off x="9016098" y="4766081"/>
              <a:ext cx="7244" cy="12175"/>
            </a:xfrm>
            <a:custGeom>
              <a:avLst/>
              <a:gdLst/>
              <a:ahLst/>
              <a:cxnLst/>
              <a:rect l="l" t="t" r="r" b="b"/>
              <a:pathLst>
                <a:path w="213" h="358" extrusionOk="0">
                  <a:moveTo>
                    <a:pt x="145" y="1"/>
                  </a:moveTo>
                  <a:cubicBezTo>
                    <a:pt x="145" y="1"/>
                    <a:pt x="212" y="1"/>
                    <a:pt x="178" y="35"/>
                  </a:cubicBezTo>
                  <a:lnTo>
                    <a:pt x="178" y="111"/>
                  </a:lnTo>
                  <a:lnTo>
                    <a:pt x="178" y="213"/>
                  </a:lnTo>
                  <a:cubicBezTo>
                    <a:pt x="178" y="247"/>
                    <a:pt x="178" y="324"/>
                    <a:pt x="145" y="358"/>
                  </a:cubicBezTo>
                  <a:lnTo>
                    <a:pt x="145" y="358"/>
                  </a:lnTo>
                  <a:lnTo>
                    <a:pt x="77" y="358"/>
                  </a:lnTo>
                  <a:cubicBezTo>
                    <a:pt x="0" y="324"/>
                    <a:pt x="34" y="247"/>
                    <a:pt x="34" y="179"/>
                  </a:cubicBezTo>
                  <a:cubicBezTo>
                    <a:pt x="77" y="145"/>
                    <a:pt x="77" y="145"/>
                    <a:pt x="77" y="111"/>
                  </a:cubicBezTo>
                  <a:cubicBezTo>
                    <a:pt x="77" y="69"/>
                    <a:pt x="111" y="35"/>
                    <a:pt x="111" y="35"/>
                  </a:cubicBezTo>
                  <a:cubicBezTo>
                    <a:pt x="111" y="1"/>
                    <a:pt x="111" y="1"/>
                    <a:pt x="145" y="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3" name="Google Shape;405;p32"/>
            <p:cNvSpPr/>
            <p:nvPr/>
          </p:nvSpPr>
          <p:spPr>
            <a:xfrm>
              <a:off x="8993279" y="4827635"/>
              <a:ext cx="4931" cy="15609"/>
            </a:xfrm>
            <a:custGeom>
              <a:avLst/>
              <a:gdLst/>
              <a:ahLst/>
              <a:cxnLst/>
              <a:rect l="l" t="t" r="r" b="b"/>
              <a:pathLst>
                <a:path w="145" h="459" extrusionOk="0">
                  <a:moveTo>
                    <a:pt x="68" y="0"/>
                  </a:moveTo>
                  <a:cubicBezTo>
                    <a:pt x="110" y="0"/>
                    <a:pt x="144" y="0"/>
                    <a:pt x="144" y="34"/>
                  </a:cubicBezTo>
                  <a:lnTo>
                    <a:pt x="144" y="247"/>
                  </a:lnTo>
                  <a:cubicBezTo>
                    <a:pt x="144" y="315"/>
                    <a:pt x="110" y="349"/>
                    <a:pt x="68" y="425"/>
                  </a:cubicBezTo>
                  <a:lnTo>
                    <a:pt x="68" y="459"/>
                  </a:lnTo>
                  <a:cubicBezTo>
                    <a:pt x="34" y="459"/>
                    <a:pt x="34" y="459"/>
                    <a:pt x="0" y="425"/>
                  </a:cubicBezTo>
                  <a:cubicBezTo>
                    <a:pt x="0" y="349"/>
                    <a:pt x="0" y="281"/>
                    <a:pt x="34" y="247"/>
                  </a:cubicBezTo>
                  <a:cubicBezTo>
                    <a:pt x="34" y="170"/>
                    <a:pt x="68" y="102"/>
                    <a:pt x="68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4" name="Google Shape;406;p32"/>
            <p:cNvSpPr/>
            <p:nvPr/>
          </p:nvSpPr>
          <p:spPr>
            <a:xfrm>
              <a:off x="9025892" y="4827635"/>
              <a:ext cx="5815" cy="10712"/>
            </a:xfrm>
            <a:custGeom>
              <a:avLst/>
              <a:gdLst/>
              <a:ahLst/>
              <a:cxnLst/>
              <a:rect l="l" t="t" r="r" b="b"/>
              <a:pathLst>
                <a:path w="171" h="315" extrusionOk="0">
                  <a:moveTo>
                    <a:pt x="103" y="0"/>
                  </a:moveTo>
                  <a:cubicBezTo>
                    <a:pt x="103" y="0"/>
                    <a:pt x="171" y="0"/>
                    <a:pt x="171" y="68"/>
                  </a:cubicBezTo>
                  <a:cubicBezTo>
                    <a:pt x="137" y="102"/>
                    <a:pt x="137" y="136"/>
                    <a:pt x="137" y="170"/>
                  </a:cubicBezTo>
                  <a:cubicBezTo>
                    <a:pt x="137" y="247"/>
                    <a:pt x="137" y="281"/>
                    <a:pt x="69" y="315"/>
                  </a:cubicBezTo>
                  <a:lnTo>
                    <a:pt x="69" y="315"/>
                  </a:lnTo>
                  <a:cubicBezTo>
                    <a:pt x="69" y="315"/>
                    <a:pt x="35" y="315"/>
                    <a:pt x="1" y="281"/>
                  </a:cubicBezTo>
                  <a:cubicBezTo>
                    <a:pt x="1" y="247"/>
                    <a:pt x="1" y="213"/>
                    <a:pt x="35" y="170"/>
                  </a:cubicBezTo>
                  <a:cubicBezTo>
                    <a:pt x="35" y="102"/>
                    <a:pt x="69" y="68"/>
                    <a:pt x="69" y="34"/>
                  </a:cubicBezTo>
                  <a:cubicBezTo>
                    <a:pt x="69" y="34"/>
                    <a:pt x="69" y="0"/>
                    <a:pt x="103" y="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5" name="Google Shape;407;p32"/>
            <p:cNvSpPr/>
            <p:nvPr/>
          </p:nvSpPr>
          <p:spPr>
            <a:xfrm>
              <a:off x="9040345" y="4870960"/>
              <a:ext cx="7278" cy="14487"/>
            </a:xfrm>
            <a:custGeom>
              <a:avLst/>
              <a:gdLst/>
              <a:ahLst/>
              <a:cxnLst/>
              <a:rect l="l" t="t" r="r" b="b"/>
              <a:pathLst>
                <a:path w="214" h="426" extrusionOk="0">
                  <a:moveTo>
                    <a:pt x="103" y="34"/>
                  </a:moveTo>
                  <a:cubicBezTo>
                    <a:pt x="137" y="0"/>
                    <a:pt x="171" y="34"/>
                    <a:pt x="171" y="34"/>
                  </a:cubicBezTo>
                  <a:cubicBezTo>
                    <a:pt x="171" y="170"/>
                    <a:pt x="213" y="315"/>
                    <a:pt x="103" y="425"/>
                  </a:cubicBezTo>
                  <a:lnTo>
                    <a:pt x="103" y="425"/>
                  </a:lnTo>
                  <a:lnTo>
                    <a:pt x="69" y="425"/>
                  </a:lnTo>
                  <a:cubicBezTo>
                    <a:pt x="1" y="281"/>
                    <a:pt x="69" y="136"/>
                    <a:pt x="103" y="3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6" name="Google Shape;408;p32"/>
            <p:cNvSpPr/>
            <p:nvPr/>
          </p:nvSpPr>
          <p:spPr>
            <a:xfrm>
              <a:off x="9033135" y="4873273"/>
              <a:ext cx="5815" cy="14487"/>
            </a:xfrm>
            <a:custGeom>
              <a:avLst/>
              <a:gdLst/>
              <a:ahLst/>
              <a:cxnLst/>
              <a:rect l="l" t="t" r="r" b="b"/>
              <a:pathLst>
                <a:path w="171" h="426" extrusionOk="0">
                  <a:moveTo>
                    <a:pt x="102" y="34"/>
                  </a:moveTo>
                  <a:cubicBezTo>
                    <a:pt x="136" y="0"/>
                    <a:pt x="170" y="0"/>
                    <a:pt x="170" y="34"/>
                  </a:cubicBezTo>
                  <a:lnTo>
                    <a:pt x="170" y="213"/>
                  </a:lnTo>
                  <a:cubicBezTo>
                    <a:pt x="170" y="281"/>
                    <a:pt x="170" y="357"/>
                    <a:pt x="136" y="391"/>
                  </a:cubicBezTo>
                  <a:lnTo>
                    <a:pt x="102" y="391"/>
                  </a:lnTo>
                  <a:cubicBezTo>
                    <a:pt x="68" y="425"/>
                    <a:pt x="34" y="425"/>
                    <a:pt x="0" y="357"/>
                  </a:cubicBezTo>
                  <a:cubicBezTo>
                    <a:pt x="0" y="315"/>
                    <a:pt x="0" y="247"/>
                    <a:pt x="34" y="179"/>
                  </a:cubicBezTo>
                  <a:cubicBezTo>
                    <a:pt x="34" y="145"/>
                    <a:pt x="68" y="68"/>
                    <a:pt x="102" y="3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7" name="Google Shape;409;p32"/>
            <p:cNvSpPr/>
            <p:nvPr/>
          </p:nvSpPr>
          <p:spPr>
            <a:xfrm>
              <a:off x="9040345" y="4899833"/>
              <a:ext cx="5815" cy="10746"/>
            </a:xfrm>
            <a:custGeom>
              <a:avLst/>
              <a:gdLst/>
              <a:ahLst/>
              <a:cxnLst/>
              <a:rect l="l" t="t" r="r" b="b"/>
              <a:pathLst>
                <a:path w="171" h="316" extrusionOk="0">
                  <a:moveTo>
                    <a:pt x="69" y="1"/>
                  </a:moveTo>
                  <a:cubicBezTo>
                    <a:pt x="103" y="1"/>
                    <a:pt x="171" y="1"/>
                    <a:pt x="171" y="69"/>
                  </a:cubicBezTo>
                  <a:cubicBezTo>
                    <a:pt x="171" y="137"/>
                    <a:pt x="171" y="213"/>
                    <a:pt x="137" y="281"/>
                  </a:cubicBezTo>
                  <a:lnTo>
                    <a:pt x="137" y="281"/>
                  </a:lnTo>
                  <a:cubicBezTo>
                    <a:pt x="103" y="315"/>
                    <a:pt x="35" y="281"/>
                    <a:pt x="35" y="247"/>
                  </a:cubicBezTo>
                  <a:cubicBezTo>
                    <a:pt x="1" y="213"/>
                    <a:pt x="35" y="103"/>
                    <a:pt x="35" y="35"/>
                  </a:cubicBezTo>
                  <a:cubicBezTo>
                    <a:pt x="69" y="35"/>
                    <a:pt x="69" y="35"/>
                    <a:pt x="69" y="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8" name="Google Shape;410;p32"/>
            <p:cNvSpPr/>
            <p:nvPr/>
          </p:nvSpPr>
          <p:spPr>
            <a:xfrm>
              <a:off x="9001644" y="4866063"/>
              <a:ext cx="3775" cy="12141"/>
            </a:xfrm>
            <a:custGeom>
              <a:avLst/>
              <a:gdLst/>
              <a:ahLst/>
              <a:cxnLst/>
              <a:rect l="l" t="t" r="r" b="b"/>
              <a:pathLst>
                <a:path w="111" h="357" extrusionOk="0">
                  <a:moveTo>
                    <a:pt x="77" y="34"/>
                  </a:moveTo>
                  <a:cubicBezTo>
                    <a:pt x="77" y="0"/>
                    <a:pt x="111" y="34"/>
                    <a:pt x="111" y="34"/>
                  </a:cubicBezTo>
                  <a:lnTo>
                    <a:pt x="111" y="212"/>
                  </a:lnTo>
                  <a:lnTo>
                    <a:pt x="111" y="314"/>
                  </a:lnTo>
                  <a:lnTo>
                    <a:pt x="77" y="314"/>
                  </a:lnTo>
                  <a:cubicBezTo>
                    <a:pt x="77" y="357"/>
                    <a:pt x="34" y="357"/>
                    <a:pt x="0" y="314"/>
                  </a:cubicBezTo>
                  <a:cubicBezTo>
                    <a:pt x="0" y="280"/>
                    <a:pt x="0" y="212"/>
                    <a:pt x="34" y="178"/>
                  </a:cubicBezTo>
                  <a:lnTo>
                    <a:pt x="34" y="34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9" name="Google Shape;411;p32"/>
            <p:cNvSpPr/>
            <p:nvPr/>
          </p:nvSpPr>
          <p:spPr>
            <a:xfrm>
              <a:off x="8992122" y="4867219"/>
              <a:ext cx="3469" cy="12141"/>
            </a:xfrm>
            <a:custGeom>
              <a:avLst/>
              <a:gdLst/>
              <a:ahLst/>
              <a:cxnLst/>
              <a:rect l="l" t="t" r="r" b="b"/>
              <a:pathLst>
                <a:path w="102" h="357" extrusionOk="0">
                  <a:moveTo>
                    <a:pt x="68" y="0"/>
                  </a:moveTo>
                  <a:lnTo>
                    <a:pt x="102" y="0"/>
                  </a:lnTo>
                  <a:lnTo>
                    <a:pt x="102" y="144"/>
                  </a:lnTo>
                  <a:lnTo>
                    <a:pt x="102" y="323"/>
                  </a:lnTo>
                  <a:lnTo>
                    <a:pt x="102" y="323"/>
                  </a:lnTo>
                  <a:cubicBezTo>
                    <a:pt x="68" y="357"/>
                    <a:pt x="0" y="357"/>
                    <a:pt x="0" y="280"/>
                  </a:cubicBezTo>
                  <a:lnTo>
                    <a:pt x="0" y="144"/>
                  </a:lnTo>
                  <a:cubicBezTo>
                    <a:pt x="34" y="110"/>
                    <a:pt x="34" y="34"/>
                    <a:pt x="68" y="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0" name="Google Shape;412;p32"/>
            <p:cNvSpPr/>
            <p:nvPr/>
          </p:nvSpPr>
          <p:spPr>
            <a:xfrm>
              <a:off x="9001644" y="4924964"/>
              <a:ext cx="4931" cy="15643"/>
            </a:xfrm>
            <a:custGeom>
              <a:avLst/>
              <a:gdLst/>
              <a:ahLst/>
              <a:cxnLst/>
              <a:rect l="l" t="t" r="r" b="b"/>
              <a:pathLst>
                <a:path w="145" h="460" extrusionOk="0">
                  <a:moveTo>
                    <a:pt x="34" y="35"/>
                  </a:moveTo>
                  <a:cubicBezTo>
                    <a:pt x="77" y="1"/>
                    <a:pt x="111" y="35"/>
                    <a:pt x="111" y="69"/>
                  </a:cubicBezTo>
                  <a:cubicBezTo>
                    <a:pt x="145" y="145"/>
                    <a:pt x="145" y="179"/>
                    <a:pt x="145" y="247"/>
                  </a:cubicBezTo>
                  <a:cubicBezTo>
                    <a:pt x="145" y="324"/>
                    <a:pt x="145" y="392"/>
                    <a:pt x="111" y="426"/>
                  </a:cubicBezTo>
                  <a:lnTo>
                    <a:pt x="111" y="426"/>
                  </a:lnTo>
                  <a:cubicBezTo>
                    <a:pt x="77" y="460"/>
                    <a:pt x="34" y="460"/>
                    <a:pt x="0" y="426"/>
                  </a:cubicBezTo>
                  <a:cubicBezTo>
                    <a:pt x="0" y="358"/>
                    <a:pt x="0" y="324"/>
                    <a:pt x="34" y="247"/>
                  </a:cubicBezTo>
                  <a:lnTo>
                    <a:pt x="34" y="69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1" name="Google Shape;413;p32"/>
            <p:cNvSpPr/>
            <p:nvPr/>
          </p:nvSpPr>
          <p:spPr>
            <a:xfrm>
              <a:off x="8990966" y="4921529"/>
              <a:ext cx="4625" cy="11869"/>
            </a:xfrm>
            <a:custGeom>
              <a:avLst/>
              <a:gdLst/>
              <a:ahLst/>
              <a:cxnLst/>
              <a:rect l="l" t="t" r="r" b="b"/>
              <a:pathLst>
                <a:path w="136" h="349" extrusionOk="0">
                  <a:moveTo>
                    <a:pt x="68" y="0"/>
                  </a:moveTo>
                  <a:cubicBezTo>
                    <a:pt x="102" y="0"/>
                    <a:pt x="136" y="0"/>
                    <a:pt x="136" y="34"/>
                  </a:cubicBezTo>
                  <a:cubicBezTo>
                    <a:pt x="136" y="136"/>
                    <a:pt x="136" y="246"/>
                    <a:pt x="102" y="348"/>
                  </a:cubicBezTo>
                  <a:lnTo>
                    <a:pt x="102" y="348"/>
                  </a:lnTo>
                  <a:lnTo>
                    <a:pt x="34" y="348"/>
                  </a:lnTo>
                  <a:cubicBezTo>
                    <a:pt x="0" y="246"/>
                    <a:pt x="34" y="136"/>
                    <a:pt x="68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2" name="Google Shape;414;p32"/>
            <p:cNvSpPr/>
            <p:nvPr/>
          </p:nvSpPr>
          <p:spPr>
            <a:xfrm>
              <a:off x="8474426" y="4964855"/>
              <a:ext cx="440567" cy="117904"/>
            </a:xfrm>
            <a:custGeom>
              <a:avLst/>
              <a:gdLst/>
              <a:ahLst/>
              <a:cxnLst/>
              <a:rect l="l" t="t" r="r" b="b"/>
              <a:pathLst>
                <a:path w="12955" h="3467" extrusionOk="0">
                  <a:moveTo>
                    <a:pt x="1062" y="1275"/>
                  </a:moveTo>
                  <a:cubicBezTo>
                    <a:pt x="1240" y="1164"/>
                    <a:pt x="1419" y="1062"/>
                    <a:pt x="1563" y="986"/>
                  </a:cubicBezTo>
                  <a:cubicBezTo>
                    <a:pt x="2090" y="705"/>
                    <a:pt x="2659" y="527"/>
                    <a:pt x="3220" y="383"/>
                  </a:cubicBezTo>
                  <a:cubicBezTo>
                    <a:pt x="3296" y="349"/>
                    <a:pt x="3398" y="349"/>
                    <a:pt x="3475" y="315"/>
                  </a:cubicBezTo>
                  <a:cubicBezTo>
                    <a:pt x="3645" y="281"/>
                    <a:pt x="3789" y="281"/>
                    <a:pt x="3933" y="247"/>
                  </a:cubicBezTo>
                  <a:cubicBezTo>
                    <a:pt x="5276" y="34"/>
                    <a:pt x="6618" y="0"/>
                    <a:pt x="8002" y="34"/>
                  </a:cubicBezTo>
                  <a:cubicBezTo>
                    <a:pt x="9379" y="102"/>
                    <a:pt x="10763" y="213"/>
                    <a:pt x="12139" y="425"/>
                  </a:cubicBezTo>
                  <a:cubicBezTo>
                    <a:pt x="12216" y="425"/>
                    <a:pt x="12250" y="459"/>
                    <a:pt x="12318" y="459"/>
                  </a:cubicBezTo>
                  <a:cubicBezTo>
                    <a:pt x="12496" y="493"/>
                    <a:pt x="12709" y="527"/>
                    <a:pt x="12887" y="561"/>
                  </a:cubicBezTo>
                  <a:lnTo>
                    <a:pt x="12955" y="561"/>
                  </a:lnTo>
                  <a:lnTo>
                    <a:pt x="12887" y="561"/>
                  </a:lnTo>
                  <a:cubicBezTo>
                    <a:pt x="12743" y="527"/>
                    <a:pt x="12607" y="561"/>
                    <a:pt x="12428" y="595"/>
                  </a:cubicBezTo>
                  <a:cubicBezTo>
                    <a:pt x="12250" y="637"/>
                    <a:pt x="12071" y="671"/>
                    <a:pt x="11927" y="705"/>
                  </a:cubicBezTo>
                  <a:cubicBezTo>
                    <a:pt x="11468" y="773"/>
                    <a:pt x="11044" y="884"/>
                    <a:pt x="10619" y="986"/>
                  </a:cubicBezTo>
                  <a:cubicBezTo>
                    <a:pt x="9591" y="1232"/>
                    <a:pt x="8606" y="1555"/>
                    <a:pt x="7612" y="1835"/>
                  </a:cubicBezTo>
                  <a:cubicBezTo>
                    <a:pt x="6618" y="2124"/>
                    <a:pt x="5666" y="2404"/>
                    <a:pt x="4672" y="2651"/>
                  </a:cubicBezTo>
                  <a:cubicBezTo>
                    <a:pt x="4604" y="2685"/>
                    <a:pt x="4537" y="2685"/>
                    <a:pt x="4460" y="2719"/>
                  </a:cubicBezTo>
                  <a:cubicBezTo>
                    <a:pt x="4426" y="2719"/>
                    <a:pt x="4358" y="2761"/>
                    <a:pt x="4282" y="2761"/>
                  </a:cubicBezTo>
                  <a:cubicBezTo>
                    <a:pt x="3330" y="3007"/>
                    <a:pt x="2413" y="3356"/>
                    <a:pt x="1419" y="3466"/>
                  </a:cubicBezTo>
                  <a:lnTo>
                    <a:pt x="1096" y="3466"/>
                  </a:lnTo>
                  <a:cubicBezTo>
                    <a:pt x="994" y="3466"/>
                    <a:pt x="884" y="3432"/>
                    <a:pt x="782" y="3432"/>
                  </a:cubicBezTo>
                  <a:cubicBezTo>
                    <a:pt x="391" y="3322"/>
                    <a:pt x="77" y="3143"/>
                    <a:pt x="0" y="2795"/>
                  </a:cubicBezTo>
                  <a:cubicBezTo>
                    <a:pt x="0" y="2719"/>
                    <a:pt x="0" y="2617"/>
                    <a:pt x="34" y="2472"/>
                  </a:cubicBezTo>
                  <a:cubicBezTo>
                    <a:pt x="77" y="2438"/>
                    <a:pt x="77" y="2404"/>
                    <a:pt x="77" y="2404"/>
                  </a:cubicBezTo>
                  <a:cubicBezTo>
                    <a:pt x="111" y="2336"/>
                    <a:pt x="145" y="2294"/>
                    <a:pt x="145" y="2260"/>
                  </a:cubicBezTo>
                  <a:cubicBezTo>
                    <a:pt x="357" y="1869"/>
                    <a:pt x="714" y="1555"/>
                    <a:pt x="1062" y="127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3" name="Google Shape;415;p32"/>
            <p:cNvSpPr/>
            <p:nvPr/>
          </p:nvSpPr>
          <p:spPr>
            <a:xfrm>
              <a:off x="8464870" y="4980430"/>
              <a:ext cx="450123" cy="104641"/>
            </a:xfrm>
            <a:custGeom>
              <a:avLst/>
              <a:gdLst/>
              <a:ahLst/>
              <a:cxnLst/>
              <a:rect l="l" t="t" r="r" b="b"/>
              <a:pathLst>
                <a:path w="13236" h="3077" extrusionOk="0">
                  <a:moveTo>
                    <a:pt x="358" y="1946"/>
                  </a:moveTo>
                  <a:cubicBezTo>
                    <a:pt x="4393" y="426"/>
                    <a:pt x="10407" y="69"/>
                    <a:pt x="12599" y="1"/>
                  </a:cubicBezTo>
                  <a:cubicBezTo>
                    <a:pt x="12811" y="35"/>
                    <a:pt x="13024" y="69"/>
                    <a:pt x="13236" y="103"/>
                  </a:cubicBezTo>
                  <a:lnTo>
                    <a:pt x="13236" y="103"/>
                  </a:lnTo>
                  <a:cubicBezTo>
                    <a:pt x="12956" y="35"/>
                    <a:pt x="12497" y="179"/>
                    <a:pt x="12208" y="247"/>
                  </a:cubicBezTo>
                  <a:cubicBezTo>
                    <a:pt x="11749" y="315"/>
                    <a:pt x="11325" y="426"/>
                    <a:pt x="10900" y="528"/>
                  </a:cubicBezTo>
                  <a:cubicBezTo>
                    <a:pt x="9872" y="774"/>
                    <a:pt x="8887" y="1097"/>
                    <a:pt x="7893" y="1377"/>
                  </a:cubicBezTo>
                  <a:cubicBezTo>
                    <a:pt x="6831" y="1666"/>
                    <a:pt x="5803" y="2014"/>
                    <a:pt x="4741" y="2261"/>
                  </a:cubicBezTo>
                  <a:cubicBezTo>
                    <a:pt x="3756" y="2515"/>
                    <a:pt x="2762" y="2898"/>
                    <a:pt x="1700" y="3008"/>
                  </a:cubicBezTo>
                  <a:cubicBezTo>
                    <a:pt x="952" y="3076"/>
                    <a:pt x="1" y="2762"/>
                    <a:pt x="358" y="1946"/>
                  </a:cubicBezTo>
                  <a:close/>
                  <a:moveTo>
                    <a:pt x="13236" y="103"/>
                  </a:moveTo>
                  <a:lnTo>
                    <a:pt x="13236" y="103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4" name="Google Shape;416;p32"/>
            <p:cNvSpPr/>
            <p:nvPr/>
          </p:nvSpPr>
          <p:spPr>
            <a:xfrm>
              <a:off x="8746554" y="5005596"/>
              <a:ext cx="14487" cy="3775"/>
            </a:xfrm>
            <a:custGeom>
              <a:avLst/>
              <a:gdLst/>
              <a:ahLst/>
              <a:cxnLst/>
              <a:rect l="l" t="t" r="r" b="b"/>
              <a:pathLst>
                <a:path w="426" h="111" extrusionOk="0">
                  <a:moveTo>
                    <a:pt x="34" y="34"/>
                  </a:moveTo>
                  <a:cubicBezTo>
                    <a:pt x="102" y="0"/>
                    <a:pt x="145" y="34"/>
                    <a:pt x="213" y="0"/>
                  </a:cubicBezTo>
                  <a:lnTo>
                    <a:pt x="357" y="0"/>
                  </a:lnTo>
                  <a:cubicBezTo>
                    <a:pt x="391" y="0"/>
                    <a:pt x="425" y="77"/>
                    <a:pt x="391" y="77"/>
                  </a:cubicBezTo>
                  <a:lnTo>
                    <a:pt x="391" y="77"/>
                  </a:lnTo>
                  <a:cubicBezTo>
                    <a:pt x="315" y="77"/>
                    <a:pt x="247" y="77"/>
                    <a:pt x="213" y="110"/>
                  </a:cubicBezTo>
                  <a:lnTo>
                    <a:pt x="34" y="110"/>
                  </a:lnTo>
                  <a:cubicBezTo>
                    <a:pt x="34" y="110"/>
                    <a:pt x="0" y="34"/>
                    <a:pt x="34" y="3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5" name="Google Shape;417;p32"/>
            <p:cNvSpPr/>
            <p:nvPr/>
          </p:nvSpPr>
          <p:spPr>
            <a:xfrm>
              <a:off x="8741623" y="5010493"/>
              <a:ext cx="14487" cy="4931"/>
            </a:xfrm>
            <a:custGeom>
              <a:avLst/>
              <a:gdLst/>
              <a:ahLst/>
              <a:cxnLst/>
              <a:rect l="l" t="t" r="r" b="b"/>
              <a:pathLst>
                <a:path w="426" h="145" extrusionOk="0">
                  <a:moveTo>
                    <a:pt x="35" y="34"/>
                  </a:moveTo>
                  <a:cubicBezTo>
                    <a:pt x="77" y="0"/>
                    <a:pt x="145" y="0"/>
                    <a:pt x="179" y="0"/>
                  </a:cubicBezTo>
                  <a:cubicBezTo>
                    <a:pt x="247" y="34"/>
                    <a:pt x="324" y="34"/>
                    <a:pt x="358" y="34"/>
                  </a:cubicBezTo>
                  <a:cubicBezTo>
                    <a:pt x="426" y="34"/>
                    <a:pt x="426" y="68"/>
                    <a:pt x="392" y="102"/>
                  </a:cubicBezTo>
                  <a:lnTo>
                    <a:pt x="358" y="102"/>
                  </a:lnTo>
                  <a:cubicBezTo>
                    <a:pt x="324" y="145"/>
                    <a:pt x="247" y="145"/>
                    <a:pt x="179" y="145"/>
                  </a:cubicBezTo>
                  <a:cubicBezTo>
                    <a:pt x="145" y="145"/>
                    <a:pt x="77" y="145"/>
                    <a:pt x="35" y="102"/>
                  </a:cubicBezTo>
                  <a:cubicBezTo>
                    <a:pt x="1" y="102"/>
                    <a:pt x="1" y="34"/>
                    <a:pt x="35" y="3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6" name="Google Shape;418;p32"/>
            <p:cNvSpPr/>
            <p:nvPr/>
          </p:nvSpPr>
          <p:spPr>
            <a:xfrm>
              <a:off x="8718804" y="4973221"/>
              <a:ext cx="8434" cy="2347"/>
            </a:xfrm>
            <a:custGeom>
              <a:avLst/>
              <a:gdLst/>
              <a:ahLst/>
              <a:cxnLst/>
              <a:rect l="l" t="t" r="r" b="b"/>
              <a:pathLst>
                <a:path w="248" h="69" extrusionOk="0">
                  <a:moveTo>
                    <a:pt x="1" y="35"/>
                  </a:moveTo>
                  <a:cubicBezTo>
                    <a:pt x="35" y="35"/>
                    <a:pt x="35" y="35"/>
                    <a:pt x="35" y="1"/>
                  </a:cubicBezTo>
                  <a:cubicBezTo>
                    <a:pt x="69" y="35"/>
                    <a:pt x="145" y="35"/>
                    <a:pt x="179" y="35"/>
                  </a:cubicBezTo>
                  <a:cubicBezTo>
                    <a:pt x="213" y="35"/>
                    <a:pt x="247" y="69"/>
                    <a:pt x="213" y="69"/>
                  </a:cubicBezTo>
                  <a:lnTo>
                    <a:pt x="213" y="69"/>
                  </a:lnTo>
                  <a:lnTo>
                    <a:pt x="35" y="69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7" name="Google Shape;419;p32"/>
            <p:cNvSpPr/>
            <p:nvPr/>
          </p:nvSpPr>
          <p:spPr>
            <a:xfrm>
              <a:off x="8719960" y="4979308"/>
              <a:ext cx="12175" cy="5781"/>
            </a:xfrm>
            <a:custGeom>
              <a:avLst/>
              <a:gdLst/>
              <a:ahLst/>
              <a:cxnLst/>
              <a:rect l="l" t="t" r="r" b="b"/>
              <a:pathLst>
                <a:path w="358" h="170" extrusionOk="0">
                  <a:moveTo>
                    <a:pt x="35" y="34"/>
                  </a:moveTo>
                  <a:cubicBezTo>
                    <a:pt x="111" y="0"/>
                    <a:pt x="247" y="34"/>
                    <a:pt x="324" y="34"/>
                  </a:cubicBezTo>
                  <a:cubicBezTo>
                    <a:pt x="358" y="34"/>
                    <a:pt x="358" y="102"/>
                    <a:pt x="324" y="136"/>
                  </a:cubicBezTo>
                  <a:lnTo>
                    <a:pt x="324" y="136"/>
                  </a:lnTo>
                  <a:lnTo>
                    <a:pt x="179" y="136"/>
                  </a:lnTo>
                  <a:cubicBezTo>
                    <a:pt x="111" y="136"/>
                    <a:pt x="77" y="170"/>
                    <a:pt x="35" y="136"/>
                  </a:cubicBezTo>
                  <a:cubicBezTo>
                    <a:pt x="1" y="102"/>
                    <a:pt x="1" y="68"/>
                    <a:pt x="35" y="68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8" name="Google Shape;420;p32"/>
            <p:cNvSpPr/>
            <p:nvPr/>
          </p:nvSpPr>
          <p:spPr>
            <a:xfrm>
              <a:off x="8750023" y="4973221"/>
              <a:ext cx="13331" cy="4659"/>
            </a:xfrm>
            <a:custGeom>
              <a:avLst/>
              <a:gdLst/>
              <a:ahLst/>
              <a:cxnLst/>
              <a:rect l="l" t="t" r="r" b="b"/>
              <a:pathLst>
                <a:path w="392" h="137" extrusionOk="0">
                  <a:moveTo>
                    <a:pt x="77" y="35"/>
                  </a:moveTo>
                  <a:cubicBezTo>
                    <a:pt x="145" y="1"/>
                    <a:pt x="255" y="1"/>
                    <a:pt x="323" y="1"/>
                  </a:cubicBezTo>
                  <a:cubicBezTo>
                    <a:pt x="391" y="1"/>
                    <a:pt x="391" y="69"/>
                    <a:pt x="357" y="103"/>
                  </a:cubicBezTo>
                  <a:lnTo>
                    <a:pt x="323" y="103"/>
                  </a:lnTo>
                  <a:cubicBezTo>
                    <a:pt x="255" y="137"/>
                    <a:pt x="145" y="137"/>
                    <a:pt x="77" y="103"/>
                  </a:cubicBezTo>
                  <a:cubicBezTo>
                    <a:pt x="0" y="103"/>
                    <a:pt x="0" y="35"/>
                    <a:pt x="43" y="3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9" name="Google Shape;421;p32"/>
            <p:cNvSpPr/>
            <p:nvPr/>
          </p:nvSpPr>
          <p:spPr>
            <a:xfrm>
              <a:off x="8672010" y="4973221"/>
              <a:ext cx="13025" cy="4659"/>
            </a:xfrm>
            <a:custGeom>
              <a:avLst/>
              <a:gdLst/>
              <a:ahLst/>
              <a:cxnLst/>
              <a:rect l="l" t="t" r="r" b="b"/>
              <a:pathLst>
                <a:path w="383" h="137" extrusionOk="0">
                  <a:moveTo>
                    <a:pt x="35" y="35"/>
                  </a:moveTo>
                  <a:cubicBezTo>
                    <a:pt x="137" y="1"/>
                    <a:pt x="247" y="35"/>
                    <a:pt x="315" y="35"/>
                  </a:cubicBezTo>
                  <a:cubicBezTo>
                    <a:pt x="383" y="35"/>
                    <a:pt x="383" y="69"/>
                    <a:pt x="349" y="103"/>
                  </a:cubicBezTo>
                  <a:lnTo>
                    <a:pt x="315" y="103"/>
                  </a:lnTo>
                  <a:cubicBezTo>
                    <a:pt x="247" y="103"/>
                    <a:pt x="137" y="137"/>
                    <a:pt x="35" y="103"/>
                  </a:cubicBezTo>
                  <a:cubicBezTo>
                    <a:pt x="1" y="103"/>
                    <a:pt x="1" y="69"/>
                    <a:pt x="35" y="3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0" name="Google Shape;422;p32"/>
            <p:cNvSpPr/>
            <p:nvPr/>
          </p:nvSpPr>
          <p:spPr>
            <a:xfrm>
              <a:off x="8675479" y="4981587"/>
              <a:ext cx="16800" cy="4965"/>
            </a:xfrm>
            <a:custGeom>
              <a:avLst/>
              <a:gdLst/>
              <a:ahLst/>
              <a:cxnLst/>
              <a:rect l="l" t="t" r="r" b="b"/>
              <a:pathLst>
                <a:path w="494" h="146" extrusionOk="0">
                  <a:moveTo>
                    <a:pt x="35" y="35"/>
                  </a:moveTo>
                  <a:cubicBezTo>
                    <a:pt x="111" y="1"/>
                    <a:pt x="179" y="1"/>
                    <a:pt x="247" y="1"/>
                  </a:cubicBezTo>
                  <a:lnTo>
                    <a:pt x="459" y="1"/>
                  </a:lnTo>
                  <a:cubicBezTo>
                    <a:pt x="493" y="1"/>
                    <a:pt x="493" y="35"/>
                    <a:pt x="459" y="69"/>
                  </a:cubicBezTo>
                  <a:lnTo>
                    <a:pt x="459" y="69"/>
                  </a:lnTo>
                  <a:cubicBezTo>
                    <a:pt x="391" y="69"/>
                    <a:pt x="323" y="103"/>
                    <a:pt x="247" y="103"/>
                  </a:cubicBezTo>
                  <a:cubicBezTo>
                    <a:pt x="179" y="145"/>
                    <a:pt x="111" y="145"/>
                    <a:pt x="35" y="145"/>
                  </a:cubicBezTo>
                  <a:cubicBezTo>
                    <a:pt x="1" y="103"/>
                    <a:pt x="1" y="69"/>
                    <a:pt x="35" y="3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1" name="Google Shape;423;p32"/>
            <p:cNvSpPr/>
            <p:nvPr/>
          </p:nvSpPr>
          <p:spPr>
            <a:xfrm>
              <a:off x="8641675" y="4972065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43" y="35"/>
                  </a:moveTo>
                  <a:cubicBezTo>
                    <a:pt x="77" y="1"/>
                    <a:pt x="213" y="1"/>
                    <a:pt x="290" y="35"/>
                  </a:cubicBezTo>
                  <a:cubicBezTo>
                    <a:pt x="324" y="35"/>
                    <a:pt x="324" y="103"/>
                    <a:pt x="290" y="103"/>
                  </a:cubicBezTo>
                  <a:lnTo>
                    <a:pt x="290" y="103"/>
                  </a:lnTo>
                  <a:cubicBezTo>
                    <a:pt x="256" y="137"/>
                    <a:pt x="179" y="137"/>
                    <a:pt x="145" y="137"/>
                  </a:cubicBezTo>
                  <a:cubicBezTo>
                    <a:pt x="111" y="137"/>
                    <a:pt x="43" y="137"/>
                    <a:pt x="1" y="103"/>
                  </a:cubicBezTo>
                  <a:lnTo>
                    <a:pt x="1" y="35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2" name="Google Shape;424;p32"/>
            <p:cNvSpPr/>
            <p:nvPr/>
          </p:nvSpPr>
          <p:spPr>
            <a:xfrm>
              <a:off x="8646606" y="4985055"/>
              <a:ext cx="15609" cy="4965"/>
            </a:xfrm>
            <a:custGeom>
              <a:avLst/>
              <a:gdLst/>
              <a:ahLst/>
              <a:cxnLst/>
              <a:rect l="l" t="t" r="r" b="b"/>
              <a:pathLst>
                <a:path w="459" h="146" extrusionOk="0">
                  <a:moveTo>
                    <a:pt x="34" y="77"/>
                  </a:moveTo>
                  <a:cubicBezTo>
                    <a:pt x="68" y="43"/>
                    <a:pt x="145" y="1"/>
                    <a:pt x="179" y="1"/>
                  </a:cubicBezTo>
                  <a:lnTo>
                    <a:pt x="391" y="1"/>
                  </a:lnTo>
                  <a:cubicBezTo>
                    <a:pt x="425" y="43"/>
                    <a:pt x="459" y="77"/>
                    <a:pt x="425" y="111"/>
                  </a:cubicBezTo>
                  <a:lnTo>
                    <a:pt x="391" y="111"/>
                  </a:lnTo>
                  <a:cubicBezTo>
                    <a:pt x="323" y="111"/>
                    <a:pt x="247" y="111"/>
                    <a:pt x="213" y="145"/>
                  </a:cubicBezTo>
                  <a:cubicBezTo>
                    <a:pt x="145" y="145"/>
                    <a:pt x="68" y="145"/>
                    <a:pt x="34" y="111"/>
                  </a:cubicBezTo>
                  <a:cubicBezTo>
                    <a:pt x="0" y="111"/>
                    <a:pt x="0" y="77"/>
                    <a:pt x="0" y="77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3" name="Google Shape;425;p32"/>
            <p:cNvSpPr/>
            <p:nvPr/>
          </p:nvSpPr>
          <p:spPr>
            <a:xfrm>
              <a:off x="8677791" y="5022634"/>
              <a:ext cx="14487" cy="5815"/>
            </a:xfrm>
            <a:custGeom>
              <a:avLst/>
              <a:gdLst/>
              <a:ahLst/>
              <a:cxnLst/>
              <a:rect l="l" t="t" r="r" b="b"/>
              <a:pathLst>
                <a:path w="426" h="171" extrusionOk="0">
                  <a:moveTo>
                    <a:pt x="77" y="68"/>
                  </a:moveTo>
                  <a:cubicBezTo>
                    <a:pt x="111" y="68"/>
                    <a:pt x="145" y="34"/>
                    <a:pt x="179" y="34"/>
                  </a:cubicBezTo>
                  <a:cubicBezTo>
                    <a:pt x="255" y="0"/>
                    <a:pt x="289" y="0"/>
                    <a:pt x="357" y="0"/>
                  </a:cubicBezTo>
                  <a:cubicBezTo>
                    <a:pt x="425" y="0"/>
                    <a:pt x="425" y="68"/>
                    <a:pt x="391" y="102"/>
                  </a:cubicBezTo>
                  <a:cubicBezTo>
                    <a:pt x="391" y="102"/>
                    <a:pt x="391" y="136"/>
                    <a:pt x="357" y="136"/>
                  </a:cubicBezTo>
                  <a:lnTo>
                    <a:pt x="213" y="136"/>
                  </a:lnTo>
                  <a:lnTo>
                    <a:pt x="77" y="136"/>
                  </a:lnTo>
                  <a:cubicBezTo>
                    <a:pt x="43" y="170"/>
                    <a:pt x="1" y="102"/>
                    <a:pt x="43" y="102"/>
                  </a:cubicBezTo>
                  <a:cubicBezTo>
                    <a:pt x="43" y="102"/>
                    <a:pt x="43" y="68"/>
                    <a:pt x="77" y="6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4" name="Google Shape;426;p32"/>
            <p:cNvSpPr/>
            <p:nvPr/>
          </p:nvSpPr>
          <p:spPr>
            <a:xfrm>
              <a:off x="8617700" y="5026103"/>
              <a:ext cx="15643" cy="7244"/>
            </a:xfrm>
            <a:custGeom>
              <a:avLst/>
              <a:gdLst/>
              <a:ahLst/>
              <a:cxnLst/>
              <a:rect l="l" t="t" r="r" b="b"/>
              <a:pathLst>
                <a:path w="460" h="213" extrusionOk="0">
                  <a:moveTo>
                    <a:pt x="35" y="34"/>
                  </a:moveTo>
                  <a:lnTo>
                    <a:pt x="179" y="34"/>
                  </a:lnTo>
                  <a:cubicBezTo>
                    <a:pt x="247" y="34"/>
                    <a:pt x="324" y="0"/>
                    <a:pt x="357" y="34"/>
                  </a:cubicBezTo>
                  <a:cubicBezTo>
                    <a:pt x="425" y="0"/>
                    <a:pt x="459" y="111"/>
                    <a:pt x="425" y="145"/>
                  </a:cubicBezTo>
                  <a:lnTo>
                    <a:pt x="391" y="145"/>
                  </a:lnTo>
                  <a:cubicBezTo>
                    <a:pt x="324" y="145"/>
                    <a:pt x="281" y="179"/>
                    <a:pt x="213" y="179"/>
                  </a:cubicBezTo>
                  <a:cubicBezTo>
                    <a:pt x="145" y="179"/>
                    <a:pt x="111" y="213"/>
                    <a:pt x="35" y="179"/>
                  </a:cubicBezTo>
                  <a:cubicBezTo>
                    <a:pt x="1" y="145"/>
                    <a:pt x="1" y="111"/>
                    <a:pt x="35" y="6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5" name="Google Shape;427;p32"/>
            <p:cNvSpPr/>
            <p:nvPr/>
          </p:nvSpPr>
          <p:spPr>
            <a:xfrm>
              <a:off x="8618856" y="5034468"/>
              <a:ext cx="11018" cy="4931"/>
            </a:xfrm>
            <a:custGeom>
              <a:avLst/>
              <a:gdLst/>
              <a:ahLst/>
              <a:cxnLst/>
              <a:rect l="l" t="t" r="r" b="b"/>
              <a:pathLst>
                <a:path w="324" h="145" extrusionOk="0">
                  <a:moveTo>
                    <a:pt x="35" y="35"/>
                  </a:moveTo>
                  <a:lnTo>
                    <a:pt x="145" y="35"/>
                  </a:lnTo>
                  <a:cubicBezTo>
                    <a:pt x="179" y="35"/>
                    <a:pt x="213" y="1"/>
                    <a:pt x="247" y="1"/>
                  </a:cubicBezTo>
                  <a:cubicBezTo>
                    <a:pt x="290" y="1"/>
                    <a:pt x="323" y="35"/>
                    <a:pt x="290" y="77"/>
                  </a:cubicBezTo>
                  <a:lnTo>
                    <a:pt x="290" y="77"/>
                  </a:lnTo>
                  <a:cubicBezTo>
                    <a:pt x="247" y="77"/>
                    <a:pt x="213" y="111"/>
                    <a:pt x="145" y="111"/>
                  </a:cubicBezTo>
                  <a:cubicBezTo>
                    <a:pt x="111" y="111"/>
                    <a:pt x="77" y="145"/>
                    <a:pt x="35" y="111"/>
                  </a:cubicBezTo>
                  <a:cubicBezTo>
                    <a:pt x="1" y="111"/>
                    <a:pt x="1" y="77"/>
                    <a:pt x="35" y="3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6" name="Google Shape;428;p32"/>
            <p:cNvSpPr/>
            <p:nvPr/>
          </p:nvSpPr>
          <p:spPr>
            <a:xfrm>
              <a:off x="8611646" y="5044297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34" y="34"/>
                  </a:moveTo>
                  <a:cubicBezTo>
                    <a:pt x="77" y="0"/>
                    <a:pt x="77" y="0"/>
                    <a:pt x="145" y="0"/>
                  </a:cubicBezTo>
                  <a:lnTo>
                    <a:pt x="247" y="0"/>
                  </a:lnTo>
                  <a:cubicBezTo>
                    <a:pt x="289" y="0"/>
                    <a:pt x="323" y="68"/>
                    <a:pt x="289" y="102"/>
                  </a:cubicBezTo>
                  <a:lnTo>
                    <a:pt x="247" y="102"/>
                  </a:lnTo>
                  <a:cubicBezTo>
                    <a:pt x="213" y="102"/>
                    <a:pt x="179" y="102"/>
                    <a:pt x="145" y="136"/>
                  </a:cubicBezTo>
                  <a:lnTo>
                    <a:pt x="34" y="136"/>
                  </a:lnTo>
                  <a:cubicBezTo>
                    <a:pt x="0" y="102"/>
                    <a:pt x="0" y="68"/>
                    <a:pt x="34" y="3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7" name="Google Shape;429;p32"/>
            <p:cNvSpPr/>
            <p:nvPr/>
          </p:nvSpPr>
          <p:spPr>
            <a:xfrm>
              <a:off x="8564852" y="4989987"/>
              <a:ext cx="19078" cy="7244"/>
            </a:xfrm>
            <a:custGeom>
              <a:avLst/>
              <a:gdLst/>
              <a:ahLst/>
              <a:cxnLst/>
              <a:rect l="l" t="t" r="r" b="b"/>
              <a:pathLst>
                <a:path w="561" h="213" extrusionOk="0">
                  <a:moveTo>
                    <a:pt x="34" y="111"/>
                  </a:moveTo>
                  <a:cubicBezTo>
                    <a:pt x="179" y="0"/>
                    <a:pt x="348" y="34"/>
                    <a:pt x="493" y="0"/>
                  </a:cubicBezTo>
                  <a:cubicBezTo>
                    <a:pt x="527" y="0"/>
                    <a:pt x="561" y="111"/>
                    <a:pt x="527" y="145"/>
                  </a:cubicBezTo>
                  <a:lnTo>
                    <a:pt x="493" y="145"/>
                  </a:lnTo>
                  <a:cubicBezTo>
                    <a:pt x="348" y="145"/>
                    <a:pt x="213" y="213"/>
                    <a:pt x="68" y="179"/>
                  </a:cubicBezTo>
                  <a:cubicBezTo>
                    <a:pt x="34" y="179"/>
                    <a:pt x="0" y="111"/>
                    <a:pt x="34" y="11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8" name="Google Shape;430;p32"/>
            <p:cNvSpPr/>
            <p:nvPr/>
          </p:nvSpPr>
          <p:spPr>
            <a:xfrm>
              <a:off x="8482792" y="4460456"/>
              <a:ext cx="868143" cy="710111"/>
            </a:xfrm>
            <a:custGeom>
              <a:avLst/>
              <a:gdLst/>
              <a:ahLst/>
              <a:cxnLst/>
              <a:rect l="l" t="t" r="r" b="b"/>
              <a:pathLst>
                <a:path w="25528" h="20881" extrusionOk="0">
                  <a:moveTo>
                    <a:pt x="213" y="136"/>
                  </a:moveTo>
                  <a:cubicBezTo>
                    <a:pt x="213" y="102"/>
                    <a:pt x="255" y="102"/>
                    <a:pt x="289" y="102"/>
                  </a:cubicBezTo>
                  <a:cubicBezTo>
                    <a:pt x="468" y="0"/>
                    <a:pt x="714" y="68"/>
                    <a:pt x="782" y="281"/>
                  </a:cubicBezTo>
                  <a:cubicBezTo>
                    <a:pt x="9387" y="18477"/>
                    <a:pt x="25026" y="20065"/>
                    <a:pt x="25171" y="20099"/>
                  </a:cubicBezTo>
                  <a:cubicBezTo>
                    <a:pt x="25383" y="20099"/>
                    <a:pt x="25528" y="20311"/>
                    <a:pt x="25528" y="20524"/>
                  </a:cubicBezTo>
                  <a:cubicBezTo>
                    <a:pt x="25528" y="20634"/>
                    <a:pt x="25451" y="20736"/>
                    <a:pt x="25349" y="20813"/>
                  </a:cubicBezTo>
                  <a:cubicBezTo>
                    <a:pt x="25273" y="20847"/>
                    <a:pt x="25205" y="20881"/>
                    <a:pt x="25103" y="20881"/>
                  </a:cubicBezTo>
                  <a:cubicBezTo>
                    <a:pt x="24925" y="20847"/>
                    <a:pt x="8886" y="19216"/>
                    <a:pt x="77" y="603"/>
                  </a:cubicBezTo>
                  <a:cubicBezTo>
                    <a:pt x="1" y="459"/>
                    <a:pt x="77" y="247"/>
                    <a:pt x="213" y="136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9" name="Google Shape;431;p32"/>
            <p:cNvSpPr/>
            <p:nvPr/>
          </p:nvSpPr>
          <p:spPr>
            <a:xfrm>
              <a:off x="8469801" y="4016148"/>
              <a:ext cx="223905" cy="467161"/>
            </a:xfrm>
            <a:custGeom>
              <a:avLst/>
              <a:gdLst/>
              <a:ahLst/>
              <a:cxnLst/>
              <a:rect l="l" t="t" r="r" b="b"/>
              <a:pathLst>
                <a:path w="6584" h="13737" extrusionOk="0">
                  <a:moveTo>
                    <a:pt x="2549" y="323"/>
                  </a:moveTo>
                  <a:cubicBezTo>
                    <a:pt x="2719" y="179"/>
                    <a:pt x="2974" y="111"/>
                    <a:pt x="3220" y="77"/>
                  </a:cubicBezTo>
                  <a:cubicBezTo>
                    <a:pt x="6584" y="0"/>
                    <a:pt x="884" y="13736"/>
                    <a:pt x="884" y="13736"/>
                  </a:cubicBezTo>
                  <a:cubicBezTo>
                    <a:pt x="884" y="13736"/>
                    <a:pt x="0" y="2124"/>
                    <a:pt x="2549" y="323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0" name="Google Shape;432;p32"/>
            <p:cNvSpPr/>
            <p:nvPr/>
          </p:nvSpPr>
          <p:spPr>
            <a:xfrm>
              <a:off x="8575530" y="4127080"/>
              <a:ext cx="12175" cy="25166"/>
            </a:xfrm>
            <a:custGeom>
              <a:avLst/>
              <a:gdLst/>
              <a:ahLst/>
              <a:cxnLst/>
              <a:rect l="l" t="t" r="r" b="b"/>
              <a:pathLst>
                <a:path w="358" h="740" extrusionOk="0">
                  <a:moveTo>
                    <a:pt x="247" y="0"/>
                  </a:moveTo>
                  <a:cubicBezTo>
                    <a:pt x="289" y="0"/>
                    <a:pt x="357" y="0"/>
                    <a:pt x="357" y="68"/>
                  </a:cubicBezTo>
                  <a:cubicBezTo>
                    <a:pt x="323" y="170"/>
                    <a:pt x="289" y="281"/>
                    <a:pt x="247" y="383"/>
                  </a:cubicBezTo>
                  <a:cubicBezTo>
                    <a:pt x="213" y="527"/>
                    <a:pt x="179" y="637"/>
                    <a:pt x="111" y="705"/>
                  </a:cubicBezTo>
                  <a:lnTo>
                    <a:pt x="111" y="739"/>
                  </a:lnTo>
                  <a:cubicBezTo>
                    <a:pt x="77" y="739"/>
                    <a:pt x="0" y="739"/>
                    <a:pt x="0" y="705"/>
                  </a:cubicBezTo>
                  <a:cubicBezTo>
                    <a:pt x="0" y="561"/>
                    <a:pt x="34" y="493"/>
                    <a:pt x="77" y="383"/>
                  </a:cubicBezTo>
                  <a:cubicBezTo>
                    <a:pt x="111" y="247"/>
                    <a:pt x="179" y="136"/>
                    <a:pt x="213" y="34"/>
                  </a:cubicBezTo>
                  <a:cubicBezTo>
                    <a:pt x="247" y="34"/>
                    <a:pt x="247" y="0"/>
                    <a:pt x="247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1" name="Google Shape;433;p32"/>
            <p:cNvSpPr/>
            <p:nvPr/>
          </p:nvSpPr>
          <p:spPr>
            <a:xfrm>
              <a:off x="8558765" y="4125618"/>
              <a:ext cx="9590" cy="21697"/>
            </a:xfrm>
            <a:custGeom>
              <a:avLst/>
              <a:gdLst/>
              <a:ahLst/>
              <a:cxnLst/>
              <a:rect l="l" t="t" r="r" b="b"/>
              <a:pathLst>
                <a:path w="282" h="638" extrusionOk="0">
                  <a:moveTo>
                    <a:pt x="179" y="43"/>
                  </a:moveTo>
                  <a:cubicBezTo>
                    <a:pt x="213" y="1"/>
                    <a:pt x="281" y="43"/>
                    <a:pt x="281" y="111"/>
                  </a:cubicBezTo>
                  <a:cubicBezTo>
                    <a:pt x="281" y="213"/>
                    <a:pt x="247" y="290"/>
                    <a:pt x="247" y="358"/>
                  </a:cubicBezTo>
                  <a:cubicBezTo>
                    <a:pt x="213" y="426"/>
                    <a:pt x="213" y="536"/>
                    <a:pt x="145" y="604"/>
                  </a:cubicBezTo>
                  <a:lnTo>
                    <a:pt x="145" y="604"/>
                  </a:lnTo>
                  <a:cubicBezTo>
                    <a:pt x="103" y="638"/>
                    <a:pt x="35" y="604"/>
                    <a:pt x="1" y="570"/>
                  </a:cubicBezTo>
                  <a:cubicBezTo>
                    <a:pt x="1" y="468"/>
                    <a:pt x="35" y="392"/>
                    <a:pt x="69" y="324"/>
                  </a:cubicBezTo>
                  <a:cubicBezTo>
                    <a:pt x="69" y="256"/>
                    <a:pt x="103" y="179"/>
                    <a:pt x="145" y="77"/>
                  </a:cubicBezTo>
                  <a:cubicBezTo>
                    <a:pt x="145" y="77"/>
                    <a:pt x="145" y="43"/>
                    <a:pt x="179" y="4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2" name="Google Shape;434;p32"/>
            <p:cNvSpPr/>
            <p:nvPr/>
          </p:nvSpPr>
          <p:spPr>
            <a:xfrm>
              <a:off x="8531049" y="4120993"/>
              <a:ext cx="12141" cy="28940"/>
            </a:xfrm>
            <a:custGeom>
              <a:avLst/>
              <a:gdLst/>
              <a:ahLst/>
              <a:cxnLst/>
              <a:rect l="l" t="t" r="r" b="b"/>
              <a:pathLst>
                <a:path w="357" h="851" extrusionOk="0">
                  <a:moveTo>
                    <a:pt x="247" y="35"/>
                  </a:moveTo>
                  <a:cubicBezTo>
                    <a:pt x="281" y="1"/>
                    <a:pt x="357" y="35"/>
                    <a:pt x="357" y="103"/>
                  </a:cubicBezTo>
                  <a:cubicBezTo>
                    <a:pt x="323" y="349"/>
                    <a:pt x="281" y="672"/>
                    <a:pt x="68" y="816"/>
                  </a:cubicBezTo>
                  <a:lnTo>
                    <a:pt x="68" y="816"/>
                  </a:lnTo>
                  <a:cubicBezTo>
                    <a:pt x="34" y="850"/>
                    <a:pt x="0" y="816"/>
                    <a:pt x="0" y="774"/>
                  </a:cubicBezTo>
                  <a:cubicBezTo>
                    <a:pt x="0" y="528"/>
                    <a:pt x="145" y="281"/>
                    <a:pt x="213" y="69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3" name="Google Shape;435;p32"/>
            <p:cNvSpPr/>
            <p:nvPr/>
          </p:nvSpPr>
          <p:spPr>
            <a:xfrm>
              <a:off x="8567165" y="4165509"/>
              <a:ext cx="12141" cy="26594"/>
            </a:xfrm>
            <a:custGeom>
              <a:avLst/>
              <a:gdLst/>
              <a:ahLst/>
              <a:cxnLst/>
              <a:rect l="l" t="t" r="r" b="b"/>
              <a:pathLst>
                <a:path w="357" h="782" extrusionOk="0">
                  <a:moveTo>
                    <a:pt x="323" y="0"/>
                  </a:moveTo>
                  <a:cubicBezTo>
                    <a:pt x="323" y="0"/>
                    <a:pt x="357" y="0"/>
                    <a:pt x="357" y="34"/>
                  </a:cubicBezTo>
                  <a:cubicBezTo>
                    <a:pt x="357" y="144"/>
                    <a:pt x="323" y="280"/>
                    <a:pt x="280" y="391"/>
                  </a:cubicBezTo>
                  <a:cubicBezTo>
                    <a:pt x="246" y="527"/>
                    <a:pt x="178" y="637"/>
                    <a:pt x="111" y="739"/>
                  </a:cubicBezTo>
                  <a:lnTo>
                    <a:pt x="111" y="782"/>
                  </a:lnTo>
                  <a:cubicBezTo>
                    <a:pt x="68" y="782"/>
                    <a:pt x="0" y="782"/>
                    <a:pt x="0" y="705"/>
                  </a:cubicBezTo>
                  <a:cubicBezTo>
                    <a:pt x="34" y="569"/>
                    <a:pt x="68" y="459"/>
                    <a:pt x="145" y="357"/>
                  </a:cubicBezTo>
                  <a:cubicBezTo>
                    <a:pt x="178" y="246"/>
                    <a:pt x="212" y="102"/>
                    <a:pt x="280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4" name="Google Shape;436;p32"/>
            <p:cNvSpPr/>
            <p:nvPr/>
          </p:nvSpPr>
          <p:spPr>
            <a:xfrm>
              <a:off x="8552711" y="4170406"/>
              <a:ext cx="11018" cy="17956"/>
            </a:xfrm>
            <a:custGeom>
              <a:avLst/>
              <a:gdLst/>
              <a:ahLst/>
              <a:cxnLst/>
              <a:rect l="l" t="t" r="r" b="b"/>
              <a:pathLst>
                <a:path w="324" h="528" extrusionOk="0">
                  <a:moveTo>
                    <a:pt x="213" y="34"/>
                  </a:moveTo>
                  <a:cubicBezTo>
                    <a:pt x="247" y="0"/>
                    <a:pt x="323" y="34"/>
                    <a:pt x="323" y="68"/>
                  </a:cubicBezTo>
                  <a:cubicBezTo>
                    <a:pt x="281" y="170"/>
                    <a:pt x="281" y="247"/>
                    <a:pt x="247" y="349"/>
                  </a:cubicBezTo>
                  <a:cubicBezTo>
                    <a:pt x="213" y="383"/>
                    <a:pt x="179" y="459"/>
                    <a:pt x="145" y="493"/>
                  </a:cubicBezTo>
                  <a:cubicBezTo>
                    <a:pt x="111" y="493"/>
                    <a:pt x="111" y="527"/>
                    <a:pt x="68" y="527"/>
                  </a:cubicBezTo>
                  <a:cubicBezTo>
                    <a:pt x="34" y="527"/>
                    <a:pt x="0" y="493"/>
                    <a:pt x="0" y="459"/>
                  </a:cubicBezTo>
                  <a:cubicBezTo>
                    <a:pt x="0" y="383"/>
                    <a:pt x="68" y="315"/>
                    <a:pt x="111" y="281"/>
                  </a:cubicBezTo>
                  <a:cubicBezTo>
                    <a:pt x="145" y="213"/>
                    <a:pt x="179" y="136"/>
                    <a:pt x="179" y="68"/>
                  </a:cubicBezTo>
                  <a:cubicBezTo>
                    <a:pt x="179" y="34"/>
                    <a:pt x="213" y="34"/>
                    <a:pt x="213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5" name="Google Shape;437;p32"/>
            <p:cNvSpPr/>
            <p:nvPr/>
          </p:nvSpPr>
          <p:spPr>
            <a:xfrm>
              <a:off x="8524961" y="4178772"/>
              <a:ext cx="12175" cy="24009"/>
            </a:xfrm>
            <a:custGeom>
              <a:avLst/>
              <a:gdLst/>
              <a:ahLst/>
              <a:cxnLst/>
              <a:rect l="l" t="t" r="r" b="b"/>
              <a:pathLst>
                <a:path w="358" h="706" extrusionOk="0">
                  <a:moveTo>
                    <a:pt x="213" y="35"/>
                  </a:moveTo>
                  <a:cubicBezTo>
                    <a:pt x="290" y="1"/>
                    <a:pt x="358" y="35"/>
                    <a:pt x="324" y="103"/>
                  </a:cubicBezTo>
                  <a:cubicBezTo>
                    <a:pt x="247" y="281"/>
                    <a:pt x="213" y="460"/>
                    <a:pt x="145" y="638"/>
                  </a:cubicBezTo>
                  <a:cubicBezTo>
                    <a:pt x="145" y="672"/>
                    <a:pt x="145" y="672"/>
                    <a:pt x="111" y="672"/>
                  </a:cubicBezTo>
                  <a:cubicBezTo>
                    <a:pt x="77" y="706"/>
                    <a:pt x="1" y="672"/>
                    <a:pt x="1" y="604"/>
                  </a:cubicBezTo>
                  <a:cubicBezTo>
                    <a:pt x="35" y="392"/>
                    <a:pt x="111" y="213"/>
                    <a:pt x="213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6" name="Google Shape;438;p32"/>
            <p:cNvSpPr/>
            <p:nvPr/>
          </p:nvSpPr>
          <p:spPr>
            <a:xfrm>
              <a:off x="8569477" y="4222131"/>
              <a:ext cx="13297" cy="20541"/>
            </a:xfrm>
            <a:custGeom>
              <a:avLst/>
              <a:gdLst/>
              <a:ahLst/>
              <a:cxnLst/>
              <a:rect l="l" t="t" r="r" b="b"/>
              <a:pathLst>
                <a:path w="391" h="604" extrusionOk="0">
                  <a:moveTo>
                    <a:pt x="289" y="34"/>
                  </a:moveTo>
                  <a:cubicBezTo>
                    <a:pt x="323" y="0"/>
                    <a:pt x="391" y="34"/>
                    <a:pt x="391" y="68"/>
                  </a:cubicBezTo>
                  <a:cubicBezTo>
                    <a:pt x="323" y="280"/>
                    <a:pt x="255" y="459"/>
                    <a:pt x="110" y="603"/>
                  </a:cubicBezTo>
                  <a:lnTo>
                    <a:pt x="110" y="603"/>
                  </a:lnTo>
                  <a:cubicBezTo>
                    <a:pt x="77" y="603"/>
                    <a:pt x="0" y="561"/>
                    <a:pt x="43" y="527"/>
                  </a:cubicBezTo>
                  <a:cubicBezTo>
                    <a:pt x="110" y="391"/>
                    <a:pt x="212" y="246"/>
                    <a:pt x="255" y="68"/>
                  </a:cubicBezTo>
                  <a:cubicBezTo>
                    <a:pt x="255" y="34"/>
                    <a:pt x="255" y="34"/>
                    <a:pt x="289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7" name="Google Shape;439;p32"/>
            <p:cNvSpPr/>
            <p:nvPr/>
          </p:nvSpPr>
          <p:spPr>
            <a:xfrm>
              <a:off x="8551555" y="4225566"/>
              <a:ext cx="9556" cy="17106"/>
            </a:xfrm>
            <a:custGeom>
              <a:avLst/>
              <a:gdLst/>
              <a:ahLst/>
              <a:cxnLst/>
              <a:rect l="l" t="t" r="r" b="b"/>
              <a:pathLst>
                <a:path w="281" h="503" extrusionOk="0">
                  <a:moveTo>
                    <a:pt x="179" y="35"/>
                  </a:moveTo>
                  <a:cubicBezTo>
                    <a:pt x="213" y="1"/>
                    <a:pt x="281" y="35"/>
                    <a:pt x="281" y="77"/>
                  </a:cubicBezTo>
                  <a:cubicBezTo>
                    <a:pt x="247" y="145"/>
                    <a:pt x="247" y="213"/>
                    <a:pt x="213" y="290"/>
                  </a:cubicBezTo>
                  <a:cubicBezTo>
                    <a:pt x="213" y="358"/>
                    <a:pt x="145" y="426"/>
                    <a:pt x="102" y="460"/>
                  </a:cubicBezTo>
                  <a:lnTo>
                    <a:pt x="102" y="460"/>
                  </a:lnTo>
                  <a:cubicBezTo>
                    <a:pt x="68" y="502"/>
                    <a:pt x="0" y="460"/>
                    <a:pt x="34" y="426"/>
                  </a:cubicBezTo>
                  <a:cubicBezTo>
                    <a:pt x="34" y="358"/>
                    <a:pt x="68" y="324"/>
                    <a:pt x="102" y="247"/>
                  </a:cubicBezTo>
                  <a:cubicBezTo>
                    <a:pt x="102" y="179"/>
                    <a:pt x="145" y="145"/>
                    <a:pt x="145" y="77"/>
                  </a:cubicBezTo>
                  <a:cubicBezTo>
                    <a:pt x="145" y="35"/>
                    <a:pt x="179" y="35"/>
                    <a:pt x="179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8" name="Google Shape;440;p32"/>
            <p:cNvSpPr/>
            <p:nvPr/>
          </p:nvSpPr>
          <p:spPr>
            <a:xfrm>
              <a:off x="8529892" y="4222131"/>
              <a:ext cx="10712" cy="20541"/>
            </a:xfrm>
            <a:custGeom>
              <a:avLst/>
              <a:gdLst/>
              <a:ahLst/>
              <a:cxnLst/>
              <a:rect l="l" t="t" r="r" b="b"/>
              <a:pathLst>
                <a:path w="315" h="604" extrusionOk="0">
                  <a:moveTo>
                    <a:pt x="247" y="34"/>
                  </a:moveTo>
                  <a:cubicBezTo>
                    <a:pt x="281" y="0"/>
                    <a:pt x="315" y="34"/>
                    <a:pt x="315" y="68"/>
                  </a:cubicBezTo>
                  <a:cubicBezTo>
                    <a:pt x="281" y="178"/>
                    <a:pt x="247" y="246"/>
                    <a:pt x="213" y="348"/>
                  </a:cubicBezTo>
                  <a:cubicBezTo>
                    <a:pt x="213" y="425"/>
                    <a:pt x="179" y="493"/>
                    <a:pt x="145" y="561"/>
                  </a:cubicBezTo>
                  <a:lnTo>
                    <a:pt x="102" y="561"/>
                  </a:lnTo>
                  <a:cubicBezTo>
                    <a:pt x="68" y="603"/>
                    <a:pt x="0" y="561"/>
                    <a:pt x="0" y="527"/>
                  </a:cubicBezTo>
                  <a:cubicBezTo>
                    <a:pt x="34" y="425"/>
                    <a:pt x="68" y="348"/>
                    <a:pt x="102" y="280"/>
                  </a:cubicBezTo>
                  <a:cubicBezTo>
                    <a:pt x="145" y="212"/>
                    <a:pt x="179" y="102"/>
                    <a:pt x="213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9" name="Google Shape;441;p32"/>
            <p:cNvSpPr/>
            <p:nvPr/>
          </p:nvSpPr>
          <p:spPr>
            <a:xfrm>
              <a:off x="8547780" y="4258213"/>
              <a:ext cx="11018" cy="16800"/>
            </a:xfrm>
            <a:custGeom>
              <a:avLst/>
              <a:gdLst/>
              <a:ahLst/>
              <a:cxnLst/>
              <a:rect l="l" t="t" r="r" b="b"/>
              <a:pathLst>
                <a:path w="324" h="494" extrusionOk="0">
                  <a:moveTo>
                    <a:pt x="213" y="35"/>
                  </a:moveTo>
                  <a:cubicBezTo>
                    <a:pt x="256" y="1"/>
                    <a:pt x="324" y="69"/>
                    <a:pt x="324" y="137"/>
                  </a:cubicBezTo>
                  <a:cubicBezTo>
                    <a:pt x="290" y="213"/>
                    <a:pt x="256" y="281"/>
                    <a:pt x="213" y="315"/>
                  </a:cubicBezTo>
                  <a:cubicBezTo>
                    <a:pt x="213" y="392"/>
                    <a:pt x="179" y="426"/>
                    <a:pt x="145" y="460"/>
                  </a:cubicBezTo>
                  <a:lnTo>
                    <a:pt x="111" y="460"/>
                  </a:lnTo>
                  <a:cubicBezTo>
                    <a:pt x="77" y="494"/>
                    <a:pt x="43" y="460"/>
                    <a:pt x="43" y="426"/>
                  </a:cubicBezTo>
                  <a:cubicBezTo>
                    <a:pt x="1" y="349"/>
                    <a:pt x="43" y="281"/>
                    <a:pt x="77" y="247"/>
                  </a:cubicBezTo>
                  <a:cubicBezTo>
                    <a:pt x="111" y="179"/>
                    <a:pt x="145" y="103"/>
                    <a:pt x="179" y="69"/>
                  </a:cubicBezTo>
                  <a:cubicBezTo>
                    <a:pt x="213" y="69"/>
                    <a:pt x="213" y="69"/>
                    <a:pt x="213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80" name="Google Shape;442;p32"/>
            <p:cNvSpPr/>
            <p:nvPr/>
          </p:nvSpPr>
          <p:spPr>
            <a:xfrm>
              <a:off x="8549243" y="4205059"/>
              <a:ext cx="11869" cy="17106"/>
            </a:xfrm>
            <a:custGeom>
              <a:avLst/>
              <a:gdLst/>
              <a:ahLst/>
              <a:cxnLst/>
              <a:rect l="l" t="t" r="r" b="b"/>
              <a:pathLst>
                <a:path w="349" h="503" extrusionOk="0">
                  <a:moveTo>
                    <a:pt x="281" y="43"/>
                  </a:moveTo>
                  <a:cubicBezTo>
                    <a:pt x="315" y="1"/>
                    <a:pt x="349" y="43"/>
                    <a:pt x="349" y="77"/>
                  </a:cubicBezTo>
                  <a:cubicBezTo>
                    <a:pt x="349" y="145"/>
                    <a:pt x="315" y="213"/>
                    <a:pt x="281" y="290"/>
                  </a:cubicBezTo>
                  <a:cubicBezTo>
                    <a:pt x="247" y="358"/>
                    <a:pt x="213" y="392"/>
                    <a:pt x="136" y="468"/>
                  </a:cubicBezTo>
                  <a:lnTo>
                    <a:pt x="136" y="468"/>
                  </a:lnTo>
                  <a:cubicBezTo>
                    <a:pt x="68" y="502"/>
                    <a:pt x="0" y="468"/>
                    <a:pt x="68" y="392"/>
                  </a:cubicBezTo>
                  <a:cubicBezTo>
                    <a:pt x="102" y="324"/>
                    <a:pt x="136" y="256"/>
                    <a:pt x="170" y="179"/>
                  </a:cubicBezTo>
                  <a:cubicBezTo>
                    <a:pt x="213" y="145"/>
                    <a:pt x="247" y="77"/>
                    <a:pt x="281" y="4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81" name="Google Shape;443;p32"/>
            <p:cNvSpPr/>
            <p:nvPr/>
          </p:nvSpPr>
          <p:spPr>
            <a:xfrm>
              <a:off x="8520336" y="4265457"/>
              <a:ext cx="9590" cy="16766"/>
            </a:xfrm>
            <a:custGeom>
              <a:avLst/>
              <a:gdLst/>
              <a:ahLst/>
              <a:cxnLst/>
              <a:rect l="l" t="t" r="r" b="b"/>
              <a:pathLst>
                <a:path w="282" h="493" extrusionOk="0">
                  <a:moveTo>
                    <a:pt x="171" y="34"/>
                  </a:moveTo>
                  <a:cubicBezTo>
                    <a:pt x="213" y="0"/>
                    <a:pt x="281" y="68"/>
                    <a:pt x="247" y="102"/>
                  </a:cubicBezTo>
                  <a:cubicBezTo>
                    <a:pt x="247" y="179"/>
                    <a:pt x="213" y="247"/>
                    <a:pt x="213" y="281"/>
                  </a:cubicBezTo>
                  <a:cubicBezTo>
                    <a:pt x="171" y="349"/>
                    <a:pt x="137" y="425"/>
                    <a:pt x="103" y="459"/>
                  </a:cubicBezTo>
                  <a:lnTo>
                    <a:pt x="103" y="459"/>
                  </a:lnTo>
                  <a:cubicBezTo>
                    <a:pt x="69" y="493"/>
                    <a:pt x="35" y="459"/>
                    <a:pt x="1" y="425"/>
                  </a:cubicBezTo>
                  <a:cubicBezTo>
                    <a:pt x="1" y="349"/>
                    <a:pt x="35" y="281"/>
                    <a:pt x="69" y="247"/>
                  </a:cubicBezTo>
                  <a:cubicBezTo>
                    <a:pt x="103" y="179"/>
                    <a:pt x="103" y="102"/>
                    <a:pt x="137" y="68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82" name="Google Shape;444;p32"/>
            <p:cNvSpPr/>
            <p:nvPr/>
          </p:nvSpPr>
          <p:spPr>
            <a:xfrm>
              <a:off x="8508230" y="4243794"/>
              <a:ext cx="7244" cy="16766"/>
            </a:xfrm>
            <a:custGeom>
              <a:avLst/>
              <a:gdLst/>
              <a:ahLst/>
              <a:cxnLst/>
              <a:rect l="l" t="t" r="r" b="b"/>
              <a:pathLst>
                <a:path w="213" h="493" extrusionOk="0">
                  <a:moveTo>
                    <a:pt x="102" y="34"/>
                  </a:moveTo>
                  <a:cubicBezTo>
                    <a:pt x="179" y="0"/>
                    <a:pt x="213" y="34"/>
                    <a:pt x="213" y="102"/>
                  </a:cubicBezTo>
                  <a:cubicBezTo>
                    <a:pt x="213" y="179"/>
                    <a:pt x="213" y="246"/>
                    <a:pt x="179" y="280"/>
                  </a:cubicBezTo>
                  <a:cubicBezTo>
                    <a:pt x="179" y="314"/>
                    <a:pt x="145" y="348"/>
                    <a:pt x="145" y="391"/>
                  </a:cubicBezTo>
                  <a:cubicBezTo>
                    <a:pt x="145" y="425"/>
                    <a:pt x="102" y="459"/>
                    <a:pt x="102" y="459"/>
                  </a:cubicBezTo>
                  <a:lnTo>
                    <a:pt x="102" y="493"/>
                  </a:lnTo>
                  <a:cubicBezTo>
                    <a:pt x="68" y="493"/>
                    <a:pt x="34" y="493"/>
                    <a:pt x="0" y="459"/>
                  </a:cubicBezTo>
                  <a:cubicBezTo>
                    <a:pt x="0" y="391"/>
                    <a:pt x="0" y="314"/>
                    <a:pt x="34" y="246"/>
                  </a:cubicBezTo>
                  <a:cubicBezTo>
                    <a:pt x="34" y="179"/>
                    <a:pt x="68" y="102"/>
                    <a:pt x="102" y="68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83" name="Google Shape;445;p32"/>
            <p:cNvSpPr/>
            <p:nvPr/>
          </p:nvSpPr>
          <p:spPr>
            <a:xfrm>
              <a:off x="8545468" y="4289432"/>
              <a:ext cx="9590" cy="22853"/>
            </a:xfrm>
            <a:custGeom>
              <a:avLst/>
              <a:gdLst/>
              <a:ahLst/>
              <a:cxnLst/>
              <a:rect l="l" t="t" r="r" b="b"/>
              <a:pathLst>
                <a:path w="282" h="672" extrusionOk="0">
                  <a:moveTo>
                    <a:pt x="213" y="34"/>
                  </a:moveTo>
                  <a:cubicBezTo>
                    <a:pt x="247" y="0"/>
                    <a:pt x="281" y="34"/>
                    <a:pt x="281" y="68"/>
                  </a:cubicBezTo>
                  <a:cubicBezTo>
                    <a:pt x="247" y="179"/>
                    <a:pt x="213" y="247"/>
                    <a:pt x="213" y="357"/>
                  </a:cubicBezTo>
                  <a:cubicBezTo>
                    <a:pt x="179" y="459"/>
                    <a:pt x="179" y="536"/>
                    <a:pt x="111" y="603"/>
                  </a:cubicBezTo>
                  <a:lnTo>
                    <a:pt x="111" y="637"/>
                  </a:lnTo>
                  <a:cubicBezTo>
                    <a:pt x="69" y="671"/>
                    <a:pt x="1" y="637"/>
                    <a:pt x="1" y="603"/>
                  </a:cubicBezTo>
                  <a:cubicBezTo>
                    <a:pt x="1" y="493"/>
                    <a:pt x="35" y="425"/>
                    <a:pt x="69" y="323"/>
                  </a:cubicBezTo>
                  <a:cubicBezTo>
                    <a:pt x="111" y="247"/>
                    <a:pt x="145" y="145"/>
                    <a:pt x="179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84" name="Google Shape;446;p32"/>
            <p:cNvSpPr/>
            <p:nvPr/>
          </p:nvSpPr>
          <p:spPr>
            <a:xfrm>
              <a:off x="8524961" y="4298954"/>
              <a:ext cx="11018" cy="20541"/>
            </a:xfrm>
            <a:custGeom>
              <a:avLst/>
              <a:gdLst/>
              <a:ahLst/>
              <a:cxnLst/>
              <a:rect l="l" t="t" r="r" b="b"/>
              <a:pathLst>
                <a:path w="324" h="604" extrusionOk="0">
                  <a:moveTo>
                    <a:pt x="213" y="43"/>
                  </a:moveTo>
                  <a:cubicBezTo>
                    <a:pt x="247" y="1"/>
                    <a:pt x="324" y="43"/>
                    <a:pt x="324" y="77"/>
                  </a:cubicBezTo>
                  <a:cubicBezTo>
                    <a:pt x="290" y="179"/>
                    <a:pt x="247" y="256"/>
                    <a:pt x="247" y="323"/>
                  </a:cubicBezTo>
                  <a:cubicBezTo>
                    <a:pt x="213" y="425"/>
                    <a:pt x="179" y="502"/>
                    <a:pt x="111" y="570"/>
                  </a:cubicBezTo>
                  <a:lnTo>
                    <a:pt x="111" y="604"/>
                  </a:lnTo>
                  <a:cubicBezTo>
                    <a:pt x="77" y="604"/>
                    <a:pt x="1" y="604"/>
                    <a:pt x="35" y="536"/>
                  </a:cubicBezTo>
                  <a:cubicBezTo>
                    <a:pt x="35" y="468"/>
                    <a:pt x="77" y="391"/>
                    <a:pt x="111" y="289"/>
                  </a:cubicBezTo>
                  <a:cubicBezTo>
                    <a:pt x="145" y="213"/>
                    <a:pt x="179" y="145"/>
                    <a:pt x="213" y="4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85" name="Google Shape;447;p32"/>
            <p:cNvSpPr/>
            <p:nvPr/>
          </p:nvSpPr>
          <p:spPr>
            <a:xfrm>
              <a:off x="8524961" y="4332758"/>
              <a:ext cx="9862" cy="16800"/>
            </a:xfrm>
            <a:custGeom>
              <a:avLst/>
              <a:gdLst/>
              <a:ahLst/>
              <a:cxnLst/>
              <a:rect l="l" t="t" r="r" b="b"/>
              <a:pathLst>
                <a:path w="290" h="494" extrusionOk="0">
                  <a:moveTo>
                    <a:pt x="179" y="35"/>
                  </a:moveTo>
                  <a:cubicBezTo>
                    <a:pt x="213" y="1"/>
                    <a:pt x="290" y="35"/>
                    <a:pt x="290" y="111"/>
                  </a:cubicBezTo>
                  <a:cubicBezTo>
                    <a:pt x="290" y="145"/>
                    <a:pt x="247" y="213"/>
                    <a:pt x="213" y="281"/>
                  </a:cubicBezTo>
                  <a:cubicBezTo>
                    <a:pt x="213" y="357"/>
                    <a:pt x="179" y="391"/>
                    <a:pt x="145" y="459"/>
                  </a:cubicBezTo>
                  <a:lnTo>
                    <a:pt x="111" y="459"/>
                  </a:lnTo>
                  <a:cubicBezTo>
                    <a:pt x="77" y="493"/>
                    <a:pt x="1" y="425"/>
                    <a:pt x="1" y="391"/>
                  </a:cubicBezTo>
                  <a:cubicBezTo>
                    <a:pt x="1" y="323"/>
                    <a:pt x="35" y="281"/>
                    <a:pt x="77" y="213"/>
                  </a:cubicBezTo>
                  <a:cubicBezTo>
                    <a:pt x="111" y="145"/>
                    <a:pt x="145" y="111"/>
                    <a:pt x="179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86" name="Google Shape;448;p32"/>
            <p:cNvSpPr/>
            <p:nvPr/>
          </p:nvSpPr>
          <p:spPr>
            <a:xfrm>
              <a:off x="8507073" y="4325548"/>
              <a:ext cx="8400" cy="18228"/>
            </a:xfrm>
            <a:custGeom>
              <a:avLst/>
              <a:gdLst/>
              <a:ahLst/>
              <a:cxnLst/>
              <a:rect l="l" t="t" r="r" b="b"/>
              <a:pathLst>
                <a:path w="247" h="536" extrusionOk="0">
                  <a:moveTo>
                    <a:pt x="179" y="0"/>
                  </a:moveTo>
                  <a:cubicBezTo>
                    <a:pt x="213" y="0"/>
                    <a:pt x="247" y="34"/>
                    <a:pt x="247" y="68"/>
                  </a:cubicBezTo>
                  <a:cubicBezTo>
                    <a:pt x="247" y="145"/>
                    <a:pt x="247" y="213"/>
                    <a:pt x="213" y="323"/>
                  </a:cubicBezTo>
                  <a:cubicBezTo>
                    <a:pt x="213" y="391"/>
                    <a:pt x="179" y="459"/>
                    <a:pt x="102" y="535"/>
                  </a:cubicBezTo>
                  <a:lnTo>
                    <a:pt x="102" y="535"/>
                  </a:lnTo>
                  <a:cubicBezTo>
                    <a:pt x="68" y="535"/>
                    <a:pt x="34" y="535"/>
                    <a:pt x="34" y="493"/>
                  </a:cubicBezTo>
                  <a:cubicBezTo>
                    <a:pt x="0" y="425"/>
                    <a:pt x="34" y="323"/>
                    <a:pt x="34" y="247"/>
                  </a:cubicBezTo>
                  <a:cubicBezTo>
                    <a:pt x="68" y="179"/>
                    <a:pt x="102" y="111"/>
                    <a:pt x="136" y="34"/>
                  </a:cubicBezTo>
                  <a:cubicBezTo>
                    <a:pt x="179" y="34"/>
                    <a:pt x="179" y="34"/>
                    <a:pt x="179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87" name="Google Shape;449;p32"/>
            <p:cNvSpPr/>
            <p:nvPr/>
          </p:nvSpPr>
          <p:spPr>
            <a:xfrm>
              <a:off x="8510542" y="4365405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145" y="0"/>
                  </a:moveTo>
                  <a:cubicBezTo>
                    <a:pt x="178" y="0"/>
                    <a:pt x="246" y="0"/>
                    <a:pt x="246" y="68"/>
                  </a:cubicBezTo>
                  <a:cubicBezTo>
                    <a:pt x="212" y="170"/>
                    <a:pt x="212" y="349"/>
                    <a:pt x="145" y="425"/>
                  </a:cubicBezTo>
                  <a:lnTo>
                    <a:pt x="145" y="459"/>
                  </a:lnTo>
                  <a:cubicBezTo>
                    <a:pt x="77" y="493"/>
                    <a:pt x="0" y="459"/>
                    <a:pt x="0" y="383"/>
                  </a:cubicBezTo>
                  <a:cubicBezTo>
                    <a:pt x="0" y="315"/>
                    <a:pt x="34" y="281"/>
                    <a:pt x="77" y="213"/>
                  </a:cubicBezTo>
                  <a:cubicBezTo>
                    <a:pt x="77" y="170"/>
                    <a:pt x="111" y="102"/>
                    <a:pt x="111" y="68"/>
                  </a:cubicBezTo>
                  <a:cubicBezTo>
                    <a:pt x="111" y="34"/>
                    <a:pt x="145" y="34"/>
                    <a:pt x="145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88" name="Google Shape;450;p32"/>
            <p:cNvSpPr/>
            <p:nvPr/>
          </p:nvSpPr>
          <p:spPr>
            <a:xfrm>
              <a:off x="8162713" y="4075083"/>
              <a:ext cx="337150" cy="408226"/>
            </a:xfrm>
            <a:custGeom>
              <a:avLst/>
              <a:gdLst/>
              <a:ahLst/>
              <a:cxnLst/>
              <a:rect l="l" t="t" r="r" b="b"/>
              <a:pathLst>
                <a:path w="9914" h="12004" extrusionOk="0">
                  <a:moveTo>
                    <a:pt x="1767" y="1274"/>
                  </a:moveTo>
                  <a:cubicBezTo>
                    <a:pt x="3543" y="0"/>
                    <a:pt x="9914" y="12003"/>
                    <a:pt x="9914" y="12003"/>
                  </a:cubicBezTo>
                  <a:cubicBezTo>
                    <a:pt x="9914" y="12003"/>
                    <a:pt x="0" y="2871"/>
                    <a:pt x="1699" y="1317"/>
                  </a:cubicBezTo>
                  <a:cubicBezTo>
                    <a:pt x="1733" y="1317"/>
                    <a:pt x="1733" y="1317"/>
                    <a:pt x="1767" y="1274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89" name="Google Shape;451;p32"/>
            <p:cNvSpPr/>
            <p:nvPr/>
          </p:nvSpPr>
          <p:spPr>
            <a:xfrm>
              <a:off x="8262589" y="4146786"/>
              <a:ext cx="9828" cy="11869"/>
            </a:xfrm>
            <a:custGeom>
              <a:avLst/>
              <a:gdLst/>
              <a:ahLst/>
              <a:cxnLst/>
              <a:rect l="l" t="t" r="r" b="b"/>
              <a:pathLst>
                <a:path w="289" h="349" extrusionOk="0">
                  <a:moveTo>
                    <a:pt x="34" y="0"/>
                  </a:moveTo>
                  <a:lnTo>
                    <a:pt x="111" y="0"/>
                  </a:lnTo>
                  <a:cubicBezTo>
                    <a:pt x="178" y="102"/>
                    <a:pt x="246" y="170"/>
                    <a:pt x="289" y="281"/>
                  </a:cubicBezTo>
                  <a:lnTo>
                    <a:pt x="289" y="349"/>
                  </a:lnTo>
                  <a:lnTo>
                    <a:pt x="212" y="349"/>
                  </a:lnTo>
                  <a:cubicBezTo>
                    <a:pt x="111" y="281"/>
                    <a:pt x="77" y="136"/>
                    <a:pt x="0" y="68"/>
                  </a:cubicBezTo>
                  <a:cubicBezTo>
                    <a:pt x="0" y="34"/>
                    <a:pt x="0" y="0"/>
                    <a:pt x="34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0" name="Google Shape;452;p32"/>
            <p:cNvSpPr/>
            <p:nvPr/>
          </p:nvSpPr>
          <p:spPr>
            <a:xfrm>
              <a:off x="8239770" y="4140698"/>
              <a:ext cx="13297" cy="15643"/>
            </a:xfrm>
            <a:custGeom>
              <a:avLst/>
              <a:gdLst/>
              <a:ahLst/>
              <a:cxnLst/>
              <a:rect l="l" t="t" r="r" b="b"/>
              <a:pathLst>
                <a:path w="391" h="460" extrusionOk="0">
                  <a:moveTo>
                    <a:pt x="34" y="35"/>
                  </a:moveTo>
                  <a:cubicBezTo>
                    <a:pt x="68" y="1"/>
                    <a:pt x="110" y="1"/>
                    <a:pt x="144" y="1"/>
                  </a:cubicBezTo>
                  <a:cubicBezTo>
                    <a:pt x="178" y="69"/>
                    <a:pt x="246" y="103"/>
                    <a:pt x="323" y="179"/>
                  </a:cubicBezTo>
                  <a:cubicBezTo>
                    <a:pt x="357" y="213"/>
                    <a:pt x="391" y="315"/>
                    <a:pt x="391" y="392"/>
                  </a:cubicBezTo>
                  <a:lnTo>
                    <a:pt x="391" y="426"/>
                  </a:lnTo>
                  <a:cubicBezTo>
                    <a:pt x="357" y="460"/>
                    <a:pt x="357" y="460"/>
                    <a:pt x="323" y="426"/>
                  </a:cubicBezTo>
                  <a:cubicBezTo>
                    <a:pt x="280" y="392"/>
                    <a:pt x="212" y="349"/>
                    <a:pt x="178" y="281"/>
                  </a:cubicBezTo>
                  <a:cubicBezTo>
                    <a:pt x="144" y="213"/>
                    <a:pt x="68" y="179"/>
                    <a:pt x="34" y="103"/>
                  </a:cubicBezTo>
                  <a:cubicBezTo>
                    <a:pt x="0" y="69"/>
                    <a:pt x="34" y="35"/>
                    <a:pt x="34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1" name="Google Shape;453;p32"/>
            <p:cNvSpPr/>
            <p:nvPr/>
          </p:nvSpPr>
          <p:spPr>
            <a:xfrm>
              <a:off x="8248136" y="4171917"/>
              <a:ext cx="9862" cy="12175"/>
            </a:xfrm>
            <a:custGeom>
              <a:avLst/>
              <a:gdLst/>
              <a:ahLst/>
              <a:cxnLst/>
              <a:rect l="l" t="t" r="r" b="b"/>
              <a:pathLst>
                <a:path w="290" h="358" extrusionOk="0">
                  <a:moveTo>
                    <a:pt x="34" y="0"/>
                  </a:moveTo>
                  <a:lnTo>
                    <a:pt x="77" y="0"/>
                  </a:lnTo>
                  <a:cubicBezTo>
                    <a:pt x="145" y="34"/>
                    <a:pt x="179" y="68"/>
                    <a:pt x="213" y="145"/>
                  </a:cubicBezTo>
                  <a:cubicBezTo>
                    <a:pt x="247" y="179"/>
                    <a:pt x="289" y="213"/>
                    <a:pt x="289" y="281"/>
                  </a:cubicBezTo>
                  <a:lnTo>
                    <a:pt x="289" y="357"/>
                  </a:lnTo>
                  <a:lnTo>
                    <a:pt x="213" y="357"/>
                  </a:lnTo>
                  <a:cubicBezTo>
                    <a:pt x="145" y="357"/>
                    <a:pt x="111" y="281"/>
                    <a:pt x="77" y="213"/>
                  </a:cubicBezTo>
                  <a:cubicBezTo>
                    <a:pt x="34" y="179"/>
                    <a:pt x="34" y="111"/>
                    <a:pt x="0" y="68"/>
                  </a:cubicBezTo>
                  <a:cubicBezTo>
                    <a:pt x="0" y="34"/>
                    <a:pt x="0" y="0"/>
                    <a:pt x="34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2" name="Google Shape;454;p32"/>
            <p:cNvSpPr/>
            <p:nvPr/>
          </p:nvSpPr>
          <p:spPr>
            <a:xfrm>
              <a:off x="8273540" y="4181439"/>
              <a:ext cx="11903" cy="15916"/>
            </a:xfrm>
            <a:custGeom>
              <a:avLst/>
              <a:gdLst/>
              <a:ahLst/>
              <a:cxnLst/>
              <a:rect l="l" t="t" r="r" b="b"/>
              <a:pathLst>
                <a:path w="350" h="468" extrusionOk="0">
                  <a:moveTo>
                    <a:pt x="1" y="43"/>
                  </a:moveTo>
                  <a:cubicBezTo>
                    <a:pt x="35" y="1"/>
                    <a:pt x="69" y="1"/>
                    <a:pt x="69" y="43"/>
                  </a:cubicBezTo>
                  <a:cubicBezTo>
                    <a:pt x="179" y="145"/>
                    <a:pt x="281" y="256"/>
                    <a:pt x="315" y="425"/>
                  </a:cubicBezTo>
                  <a:cubicBezTo>
                    <a:pt x="349" y="425"/>
                    <a:pt x="315" y="425"/>
                    <a:pt x="315" y="468"/>
                  </a:cubicBezTo>
                  <a:lnTo>
                    <a:pt x="281" y="468"/>
                  </a:lnTo>
                  <a:cubicBezTo>
                    <a:pt x="137" y="358"/>
                    <a:pt x="69" y="213"/>
                    <a:pt x="1" y="7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3" name="Google Shape;455;p32"/>
            <p:cNvSpPr/>
            <p:nvPr/>
          </p:nvSpPr>
          <p:spPr>
            <a:xfrm>
              <a:off x="8295237" y="4186370"/>
              <a:ext cx="15609" cy="16766"/>
            </a:xfrm>
            <a:custGeom>
              <a:avLst/>
              <a:gdLst/>
              <a:ahLst/>
              <a:cxnLst/>
              <a:rect l="l" t="t" r="r" b="b"/>
              <a:pathLst>
                <a:path w="459" h="493" extrusionOk="0">
                  <a:moveTo>
                    <a:pt x="34" y="0"/>
                  </a:moveTo>
                  <a:cubicBezTo>
                    <a:pt x="34" y="0"/>
                    <a:pt x="68" y="0"/>
                    <a:pt x="102" y="34"/>
                  </a:cubicBezTo>
                  <a:lnTo>
                    <a:pt x="314" y="246"/>
                  </a:lnTo>
                  <a:cubicBezTo>
                    <a:pt x="348" y="323"/>
                    <a:pt x="425" y="357"/>
                    <a:pt x="459" y="425"/>
                  </a:cubicBezTo>
                  <a:cubicBezTo>
                    <a:pt x="459" y="459"/>
                    <a:pt x="459" y="493"/>
                    <a:pt x="425" y="493"/>
                  </a:cubicBezTo>
                  <a:lnTo>
                    <a:pt x="391" y="493"/>
                  </a:lnTo>
                  <a:cubicBezTo>
                    <a:pt x="178" y="493"/>
                    <a:pt x="68" y="246"/>
                    <a:pt x="0" y="68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4" name="Google Shape;456;p32"/>
            <p:cNvSpPr/>
            <p:nvPr/>
          </p:nvSpPr>
          <p:spPr>
            <a:xfrm>
              <a:off x="8296465" y="4214888"/>
              <a:ext cx="10712" cy="14487"/>
            </a:xfrm>
            <a:custGeom>
              <a:avLst/>
              <a:gdLst/>
              <a:ahLst/>
              <a:cxnLst/>
              <a:rect l="l" t="t" r="r" b="b"/>
              <a:pathLst>
                <a:path w="315" h="426" extrusionOk="0">
                  <a:moveTo>
                    <a:pt x="0" y="35"/>
                  </a:moveTo>
                  <a:cubicBezTo>
                    <a:pt x="34" y="1"/>
                    <a:pt x="68" y="1"/>
                    <a:pt x="68" y="35"/>
                  </a:cubicBezTo>
                  <a:lnTo>
                    <a:pt x="213" y="179"/>
                  </a:lnTo>
                  <a:cubicBezTo>
                    <a:pt x="247" y="247"/>
                    <a:pt x="315" y="281"/>
                    <a:pt x="315" y="349"/>
                  </a:cubicBezTo>
                  <a:cubicBezTo>
                    <a:pt x="315" y="391"/>
                    <a:pt x="315" y="391"/>
                    <a:pt x="281" y="425"/>
                  </a:cubicBezTo>
                  <a:lnTo>
                    <a:pt x="213" y="425"/>
                  </a:lnTo>
                  <a:cubicBezTo>
                    <a:pt x="136" y="391"/>
                    <a:pt x="136" y="349"/>
                    <a:pt x="102" y="281"/>
                  </a:cubicBezTo>
                  <a:cubicBezTo>
                    <a:pt x="68" y="213"/>
                    <a:pt x="34" y="137"/>
                    <a:pt x="0" y="10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5" name="Google Shape;457;p32"/>
            <p:cNvSpPr/>
            <p:nvPr/>
          </p:nvSpPr>
          <p:spPr>
            <a:xfrm>
              <a:off x="8272384" y="4211774"/>
              <a:ext cx="9590" cy="14487"/>
            </a:xfrm>
            <a:custGeom>
              <a:avLst/>
              <a:gdLst/>
              <a:ahLst/>
              <a:cxnLst/>
              <a:rect l="l" t="t" r="r" b="b"/>
              <a:pathLst>
                <a:path w="282" h="426" extrusionOk="0">
                  <a:moveTo>
                    <a:pt x="35" y="35"/>
                  </a:moveTo>
                  <a:cubicBezTo>
                    <a:pt x="35" y="1"/>
                    <a:pt x="69" y="1"/>
                    <a:pt x="69" y="35"/>
                  </a:cubicBezTo>
                  <a:cubicBezTo>
                    <a:pt x="137" y="69"/>
                    <a:pt x="171" y="137"/>
                    <a:pt x="213" y="171"/>
                  </a:cubicBezTo>
                  <a:cubicBezTo>
                    <a:pt x="247" y="247"/>
                    <a:pt x="281" y="281"/>
                    <a:pt x="281" y="349"/>
                  </a:cubicBezTo>
                  <a:cubicBezTo>
                    <a:pt x="281" y="349"/>
                    <a:pt x="281" y="383"/>
                    <a:pt x="247" y="383"/>
                  </a:cubicBezTo>
                  <a:cubicBezTo>
                    <a:pt x="247" y="425"/>
                    <a:pt x="213" y="425"/>
                    <a:pt x="213" y="383"/>
                  </a:cubicBezTo>
                  <a:cubicBezTo>
                    <a:pt x="69" y="349"/>
                    <a:pt x="35" y="171"/>
                    <a:pt x="1" y="69"/>
                  </a:cubicBezTo>
                  <a:cubicBezTo>
                    <a:pt x="1" y="69"/>
                    <a:pt x="1" y="35"/>
                    <a:pt x="35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6" name="Google Shape;458;p32"/>
            <p:cNvSpPr/>
            <p:nvPr/>
          </p:nvSpPr>
          <p:spPr>
            <a:xfrm>
              <a:off x="8334893" y="4230497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0" y="0"/>
                  </a:moveTo>
                  <a:lnTo>
                    <a:pt x="68" y="0"/>
                  </a:lnTo>
                  <a:cubicBezTo>
                    <a:pt x="145" y="102"/>
                    <a:pt x="213" y="213"/>
                    <a:pt x="281" y="357"/>
                  </a:cubicBezTo>
                  <a:cubicBezTo>
                    <a:pt x="281" y="357"/>
                    <a:pt x="281" y="391"/>
                    <a:pt x="247" y="391"/>
                  </a:cubicBezTo>
                  <a:lnTo>
                    <a:pt x="213" y="391"/>
                  </a:lnTo>
                  <a:cubicBezTo>
                    <a:pt x="102" y="315"/>
                    <a:pt x="34" y="179"/>
                    <a:pt x="0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7" name="Google Shape;459;p32"/>
            <p:cNvSpPr/>
            <p:nvPr/>
          </p:nvSpPr>
          <p:spPr>
            <a:xfrm>
              <a:off x="8322753" y="4248419"/>
              <a:ext cx="12175" cy="14453"/>
            </a:xfrm>
            <a:custGeom>
              <a:avLst/>
              <a:gdLst/>
              <a:ahLst/>
              <a:cxnLst/>
              <a:rect l="l" t="t" r="r" b="b"/>
              <a:pathLst>
                <a:path w="358" h="425" extrusionOk="0">
                  <a:moveTo>
                    <a:pt x="34" y="0"/>
                  </a:moveTo>
                  <a:lnTo>
                    <a:pt x="111" y="0"/>
                  </a:lnTo>
                  <a:cubicBezTo>
                    <a:pt x="213" y="110"/>
                    <a:pt x="357" y="212"/>
                    <a:pt x="357" y="357"/>
                  </a:cubicBezTo>
                  <a:lnTo>
                    <a:pt x="357" y="425"/>
                  </a:lnTo>
                  <a:lnTo>
                    <a:pt x="289" y="425"/>
                  </a:lnTo>
                  <a:cubicBezTo>
                    <a:pt x="145" y="357"/>
                    <a:pt x="77" y="178"/>
                    <a:pt x="34" y="77"/>
                  </a:cubicBezTo>
                  <a:cubicBezTo>
                    <a:pt x="0" y="43"/>
                    <a:pt x="34" y="43"/>
                    <a:pt x="34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8" name="Google Shape;460;p32"/>
            <p:cNvSpPr/>
            <p:nvPr/>
          </p:nvSpPr>
          <p:spPr>
            <a:xfrm>
              <a:off x="8297515" y="4239218"/>
              <a:ext cx="12175" cy="14487"/>
            </a:xfrm>
            <a:custGeom>
              <a:avLst/>
              <a:gdLst/>
              <a:ahLst/>
              <a:cxnLst/>
              <a:rect l="l" t="t" r="r" b="b"/>
              <a:pathLst>
                <a:path w="358" h="426" extrusionOk="0">
                  <a:moveTo>
                    <a:pt x="35" y="1"/>
                  </a:moveTo>
                  <a:lnTo>
                    <a:pt x="69" y="1"/>
                  </a:lnTo>
                  <a:cubicBezTo>
                    <a:pt x="145" y="77"/>
                    <a:pt x="179" y="111"/>
                    <a:pt x="213" y="179"/>
                  </a:cubicBezTo>
                  <a:cubicBezTo>
                    <a:pt x="281" y="213"/>
                    <a:pt x="324" y="290"/>
                    <a:pt x="324" y="357"/>
                  </a:cubicBezTo>
                  <a:cubicBezTo>
                    <a:pt x="358" y="357"/>
                    <a:pt x="324" y="391"/>
                    <a:pt x="324" y="391"/>
                  </a:cubicBezTo>
                  <a:cubicBezTo>
                    <a:pt x="281" y="425"/>
                    <a:pt x="247" y="425"/>
                    <a:pt x="247" y="425"/>
                  </a:cubicBezTo>
                  <a:cubicBezTo>
                    <a:pt x="179" y="391"/>
                    <a:pt x="145" y="323"/>
                    <a:pt x="111" y="256"/>
                  </a:cubicBezTo>
                  <a:cubicBezTo>
                    <a:pt x="69" y="213"/>
                    <a:pt x="35" y="145"/>
                    <a:pt x="1" y="77"/>
                  </a:cubicBezTo>
                  <a:cubicBezTo>
                    <a:pt x="1" y="43"/>
                    <a:pt x="1" y="43"/>
                    <a:pt x="35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9" name="Google Shape;461;p32"/>
            <p:cNvSpPr/>
            <p:nvPr/>
          </p:nvSpPr>
          <p:spPr>
            <a:xfrm>
              <a:off x="8323909" y="4287120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43" y="34"/>
                  </a:moveTo>
                  <a:cubicBezTo>
                    <a:pt x="77" y="0"/>
                    <a:pt x="111" y="0"/>
                    <a:pt x="145" y="34"/>
                  </a:cubicBezTo>
                  <a:cubicBezTo>
                    <a:pt x="179" y="102"/>
                    <a:pt x="255" y="179"/>
                    <a:pt x="289" y="247"/>
                  </a:cubicBezTo>
                  <a:cubicBezTo>
                    <a:pt x="357" y="281"/>
                    <a:pt x="391" y="315"/>
                    <a:pt x="425" y="391"/>
                  </a:cubicBezTo>
                  <a:lnTo>
                    <a:pt x="425" y="459"/>
                  </a:lnTo>
                  <a:lnTo>
                    <a:pt x="357" y="459"/>
                  </a:lnTo>
                  <a:cubicBezTo>
                    <a:pt x="179" y="459"/>
                    <a:pt x="77" y="247"/>
                    <a:pt x="43" y="102"/>
                  </a:cubicBezTo>
                  <a:cubicBezTo>
                    <a:pt x="0" y="68"/>
                    <a:pt x="43" y="34"/>
                    <a:pt x="43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0" name="Google Shape;462;p32"/>
            <p:cNvSpPr/>
            <p:nvPr/>
          </p:nvSpPr>
          <p:spPr>
            <a:xfrm>
              <a:off x="8345572" y="4282188"/>
              <a:ext cx="13331" cy="14487"/>
            </a:xfrm>
            <a:custGeom>
              <a:avLst/>
              <a:gdLst/>
              <a:ahLst/>
              <a:cxnLst/>
              <a:rect l="l" t="t" r="r" b="b"/>
              <a:pathLst>
                <a:path w="392" h="426" extrusionOk="0">
                  <a:moveTo>
                    <a:pt x="43" y="1"/>
                  </a:moveTo>
                  <a:cubicBezTo>
                    <a:pt x="43" y="1"/>
                    <a:pt x="77" y="1"/>
                    <a:pt x="111" y="35"/>
                  </a:cubicBezTo>
                  <a:cubicBezTo>
                    <a:pt x="145" y="69"/>
                    <a:pt x="179" y="145"/>
                    <a:pt x="255" y="179"/>
                  </a:cubicBezTo>
                  <a:cubicBezTo>
                    <a:pt x="289" y="247"/>
                    <a:pt x="357" y="281"/>
                    <a:pt x="391" y="324"/>
                  </a:cubicBezTo>
                  <a:cubicBezTo>
                    <a:pt x="391" y="358"/>
                    <a:pt x="391" y="392"/>
                    <a:pt x="357" y="426"/>
                  </a:cubicBezTo>
                  <a:lnTo>
                    <a:pt x="323" y="426"/>
                  </a:lnTo>
                  <a:cubicBezTo>
                    <a:pt x="179" y="392"/>
                    <a:pt x="77" y="179"/>
                    <a:pt x="1" y="69"/>
                  </a:cubicBezTo>
                  <a:cubicBezTo>
                    <a:pt x="1" y="35"/>
                    <a:pt x="1" y="35"/>
                    <a:pt x="43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1" name="Google Shape;463;p32"/>
            <p:cNvSpPr/>
            <p:nvPr/>
          </p:nvSpPr>
          <p:spPr>
            <a:xfrm>
              <a:off x="8354244" y="4267769"/>
              <a:ext cx="10712" cy="15609"/>
            </a:xfrm>
            <a:custGeom>
              <a:avLst/>
              <a:gdLst/>
              <a:ahLst/>
              <a:cxnLst/>
              <a:rect l="l" t="t" r="r" b="b"/>
              <a:pathLst>
                <a:path w="315" h="459" extrusionOk="0">
                  <a:moveTo>
                    <a:pt x="34" y="0"/>
                  </a:moveTo>
                  <a:cubicBezTo>
                    <a:pt x="34" y="0"/>
                    <a:pt x="68" y="0"/>
                    <a:pt x="102" y="34"/>
                  </a:cubicBezTo>
                  <a:cubicBezTo>
                    <a:pt x="136" y="68"/>
                    <a:pt x="170" y="145"/>
                    <a:pt x="247" y="213"/>
                  </a:cubicBezTo>
                  <a:cubicBezTo>
                    <a:pt x="281" y="247"/>
                    <a:pt x="315" y="323"/>
                    <a:pt x="315" y="391"/>
                  </a:cubicBezTo>
                  <a:cubicBezTo>
                    <a:pt x="315" y="391"/>
                    <a:pt x="315" y="425"/>
                    <a:pt x="281" y="425"/>
                  </a:cubicBezTo>
                  <a:cubicBezTo>
                    <a:pt x="281" y="459"/>
                    <a:pt x="247" y="459"/>
                    <a:pt x="213" y="425"/>
                  </a:cubicBezTo>
                  <a:cubicBezTo>
                    <a:pt x="170" y="391"/>
                    <a:pt x="136" y="323"/>
                    <a:pt x="102" y="247"/>
                  </a:cubicBezTo>
                  <a:cubicBezTo>
                    <a:pt x="68" y="213"/>
                    <a:pt x="34" y="145"/>
                    <a:pt x="0" y="68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2" name="Google Shape;464;p32"/>
            <p:cNvSpPr/>
            <p:nvPr/>
          </p:nvSpPr>
          <p:spPr>
            <a:xfrm>
              <a:off x="8380531" y="4305042"/>
              <a:ext cx="11018" cy="12141"/>
            </a:xfrm>
            <a:custGeom>
              <a:avLst/>
              <a:gdLst/>
              <a:ahLst/>
              <a:cxnLst/>
              <a:rect l="l" t="t" r="r" b="b"/>
              <a:pathLst>
                <a:path w="324" h="357" extrusionOk="0">
                  <a:moveTo>
                    <a:pt x="34" y="0"/>
                  </a:moveTo>
                  <a:lnTo>
                    <a:pt x="111" y="0"/>
                  </a:lnTo>
                  <a:cubicBezTo>
                    <a:pt x="145" y="34"/>
                    <a:pt x="179" y="110"/>
                    <a:pt x="213" y="144"/>
                  </a:cubicBezTo>
                  <a:cubicBezTo>
                    <a:pt x="247" y="178"/>
                    <a:pt x="323" y="212"/>
                    <a:pt x="323" y="289"/>
                  </a:cubicBezTo>
                  <a:cubicBezTo>
                    <a:pt x="323" y="323"/>
                    <a:pt x="289" y="323"/>
                    <a:pt x="289" y="357"/>
                  </a:cubicBezTo>
                  <a:lnTo>
                    <a:pt x="213" y="357"/>
                  </a:lnTo>
                  <a:cubicBezTo>
                    <a:pt x="145" y="357"/>
                    <a:pt x="145" y="289"/>
                    <a:pt x="111" y="212"/>
                  </a:cubicBezTo>
                  <a:cubicBezTo>
                    <a:pt x="77" y="178"/>
                    <a:pt x="34" y="144"/>
                    <a:pt x="0" y="77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3" name="Google Shape;465;p32"/>
            <p:cNvSpPr/>
            <p:nvPr/>
          </p:nvSpPr>
          <p:spPr>
            <a:xfrm>
              <a:off x="8364922" y="4314836"/>
              <a:ext cx="15643" cy="17956"/>
            </a:xfrm>
            <a:custGeom>
              <a:avLst/>
              <a:gdLst/>
              <a:ahLst/>
              <a:cxnLst/>
              <a:rect l="l" t="t" r="r" b="b"/>
              <a:pathLst>
                <a:path w="460" h="528" extrusionOk="0">
                  <a:moveTo>
                    <a:pt x="35" y="1"/>
                  </a:moveTo>
                  <a:cubicBezTo>
                    <a:pt x="35" y="1"/>
                    <a:pt x="69" y="1"/>
                    <a:pt x="69" y="35"/>
                  </a:cubicBezTo>
                  <a:cubicBezTo>
                    <a:pt x="145" y="69"/>
                    <a:pt x="213" y="137"/>
                    <a:pt x="281" y="213"/>
                  </a:cubicBezTo>
                  <a:cubicBezTo>
                    <a:pt x="357" y="281"/>
                    <a:pt x="425" y="315"/>
                    <a:pt x="459" y="426"/>
                  </a:cubicBezTo>
                  <a:cubicBezTo>
                    <a:pt x="459" y="460"/>
                    <a:pt x="425" y="494"/>
                    <a:pt x="425" y="494"/>
                  </a:cubicBezTo>
                  <a:cubicBezTo>
                    <a:pt x="391" y="494"/>
                    <a:pt x="391" y="528"/>
                    <a:pt x="357" y="494"/>
                  </a:cubicBezTo>
                  <a:cubicBezTo>
                    <a:pt x="281" y="460"/>
                    <a:pt x="213" y="383"/>
                    <a:pt x="179" y="315"/>
                  </a:cubicBezTo>
                  <a:cubicBezTo>
                    <a:pt x="111" y="247"/>
                    <a:pt x="69" y="171"/>
                    <a:pt x="1" y="103"/>
                  </a:cubicBezTo>
                  <a:cubicBezTo>
                    <a:pt x="1" y="69"/>
                    <a:pt x="1" y="35"/>
                    <a:pt x="35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4" name="Google Shape;466;p32"/>
            <p:cNvSpPr/>
            <p:nvPr/>
          </p:nvSpPr>
          <p:spPr>
            <a:xfrm>
              <a:off x="8348156" y="4318304"/>
              <a:ext cx="14487" cy="12175"/>
            </a:xfrm>
            <a:custGeom>
              <a:avLst/>
              <a:gdLst/>
              <a:ahLst/>
              <a:cxnLst/>
              <a:rect l="l" t="t" r="r" b="b"/>
              <a:pathLst>
                <a:path w="426" h="358" extrusionOk="0">
                  <a:moveTo>
                    <a:pt x="35" y="1"/>
                  </a:moveTo>
                  <a:lnTo>
                    <a:pt x="103" y="1"/>
                  </a:lnTo>
                  <a:cubicBezTo>
                    <a:pt x="213" y="69"/>
                    <a:pt x="349" y="179"/>
                    <a:pt x="426" y="281"/>
                  </a:cubicBezTo>
                  <a:lnTo>
                    <a:pt x="426" y="358"/>
                  </a:lnTo>
                  <a:lnTo>
                    <a:pt x="392" y="358"/>
                  </a:lnTo>
                  <a:cubicBezTo>
                    <a:pt x="247" y="281"/>
                    <a:pt x="137" y="179"/>
                    <a:pt x="35" y="69"/>
                  </a:cubicBezTo>
                  <a:cubicBezTo>
                    <a:pt x="1" y="35"/>
                    <a:pt x="1" y="1"/>
                    <a:pt x="35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5" name="Google Shape;467;p32"/>
            <p:cNvSpPr/>
            <p:nvPr/>
          </p:nvSpPr>
          <p:spPr>
            <a:xfrm>
              <a:off x="8381688" y="4352108"/>
              <a:ext cx="15916" cy="16800"/>
            </a:xfrm>
            <a:custGeom>
              <a:avLst/>
              <a:gdLst/>
              <a:ahLst/>
              <a:cxnLst/>
              <a:rect l="l" t="t" r="r" b="b"/>
              <a:pathLst>
                <a:path w="468" h="494" extrusionOk="0">
                  <a:moveTo>
                    <a:pt x="43" y="1"/>
                  </a:moveTo>
                  <a:cubicBezTo>
                    <a:pt x="43" y="1"/>
                    <a:pt x="77" y="1"/>
                    <a:pt x="111" y="35"/>
                  </a:cubicBezTo>
                  <a:cubicBezTo>
                    <a:pt x="145" y="103"/>
                    <a:pt x="213" y="179"/>
                    <a:pt x="289" y="213"/>
                  </a:cubicBezTo>
                  <a:cubicBezTo>
                    <a:pt x="323" y="281"/>
                    <a:pt x="391" y="315"/>
                    <a:pt x="425" y="391"/>
                  </a:cubicBezTo>
                  <a:cubicBezTo>
                    <a:pt x="468" y="425"/>
                    <a:pt x="425" y="459"/>
                    <a:pt x="391" y="459"/>
                  </a:cubicBezTo>
                  <a:cubicBezTo>
                    <a:pt x="391" y="459"/>
                    <a:pt x="357" y="493"/>
                    <a:pt x="357" y="459"/>
                  </a:cubicBezTo>
                  <a:cubicBezTo>
                    <a:pt x="179" y="425"/>
                    <a:pt x="77" y="213"/>
                    <a:pt x="0" y="69"/>
                  </a:cubicBezTo>
                  <a:cubicBezTo>
                    <a:pt x="0" y="69"/>
                    <a:pt x="0" y="35"/>
                    <a:pt x="43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6" name="Google Shape;468;p32"/>
            <p:cNvSpPr/>
            <p:nvPr/>
          </p:nvSpPr>
          <p:spPr>
            <a:xfrm>
              <a:off x="8391516" y="4342280"/>
              <a:ext cx="14453" cy="15950"/>
            </a:xfrm>
            <a:custGeom>
              <a:avLst/>
              <a:gdLst/>
              <a:ahLst/>
              <a:cxnLst/>
              <a:rect l="l" t="t" r="r" b="b"/>
              <a:pathLst>
                <a:path w="425" h="469" extrusionOk="0">
                  <a:moveTo>
                    <a:pt x="34" y="43"/>
                  </a:moveTo>
                  <a:cubicBezTo>
                    <a:pt x="68" y="1"/>
                    <a:pt x="102" y="1"/>
                    <a:pt x="136" y="43"/>
                  </a:cubicBezTo>
                  <a:cubicBezTo>
                    <a:pt x="179" y="111"/>
                    <a:pt x="213" y="145"/>
                    <a:pt x="281" y="213"/>
                  </a:cubicBezTo>
                  <a:cubicBezTo>
                    <a:pt x="315" y="256"/>
                    <a:pt x="391" y="290"/>
                    <a:pt x="425" y="358"/>
                  </a:cubicBezTo>
                  <a:cubicBezTo>
                    <a:pt x="425" y="392"/>
                    <a:pt x="425" y="426"/>
                    <a:pt x="391" y="426"/>
                  </a:cubicBezTo>
                  <a:cubicBezTo>
                    <a:pt x="391" y="426"/>
                    <a:pt x="349" y="468"/>
                    <a:pt x="349" y="426"/>
                  </a:cubicBezTo>
                  <a:cubicBezTo>
                    <a:pt x="179" y="426"/>
                    <a:pt x="68" y="213"/>
                    <a:pt x="34" y="111"/>
                  </a:cubicBezTo>
                  <a:cubicBezTo>
                    <a:pt x="0" y="77"/>
                    <a:pt x="0" y="43"/>
                    <a:pt x="34" y="4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7" name="Google Shape;469;p32"/>
            <p:cNvSpPr/>
            <p:nvPr/>
          </p:nvSpPr>
          <p:spPr>
            <a:xfrm>
              <a:off x="8423857" y="4374927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35" y="35"/>
                  </a:moveTo>
                  <a:cubicBezTo>
                    <a:pt x="77" y="1"/>
                    <a:pt x="111" y="1"/>
                    <a:pt x="111" y="35"/>
                  </a:cubicBezTo>
                  <a:cubicBezTo>
                    <a:pt x="179" y="103"/>
                    <a:pt x="213" y="179"/>
                    <a:pt x="289" y="213"/>
                  </a:cubicBezTo>
                  <a:cubicBezTo>
                    <a:pt x="357" y="247"/>
                    <a:pt x="391" y="281"/>
                    <a:pt x="425" y="358"/>
                  </a:cubicBezTo>
                  <a:cubicBezTo>
                    <a:pt x="425" y="392"/>
                    <a:pt x="425" y="426"/>
                    <a:pt x="391" y="426"/>
                  </a:cubicBezTo>
                  <a:lnTo>
                    <a:pt x="391" y="426"/>
                  </a:lnTo>
                  <a:cubicBezTo>
                    <a:pt x="213" y="460"/>
                    <a:pt x="77" y="213"/>
                    <a:pt x="1" y="103"/>
                  </a:cubicBezTo>
                  <a:cubicBezTo>
                    <a:pt x="1" y="69"/>
                    <a:pt x="1" y="35"/>
                    <a:pt x="35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8" name="Google Shape;470;p32"/>
            <p:cNvSpPr/>
            <p:nvPr/>
          </p:nvSpPr>
          <p:spPr>
            <a:xfrm>
              <a:off x="8407091" y="4372614"/>
              <a:ext cx="10746" cy="11903"/>
            </a:xfrm>
            <a:custGeom>
              <a:avLst/>
              <a:gdLst/>
              <a:ahLst/>
              <a:cxnLst/>
              <a:rect l="l" t="t" r="r" b="b"/>
              <a:pathLst>
                <a:path w="316" h="350" extrusionOk="0">
                  <a:moveTo>
                    <a:pt x="35" y="35"/>
                  </a:moveTo>
                  <a:cubicBezTo>
                    <a:pt x="69" y="1"/>
                    <a:pt x="103" y="1"/>
                    <a:pt x="103" y="35"/>
                  </a:cubicBezTo>
                  <a:cubicBezTo>
                    <a:pt x="145" y="69"/>
                    <a:pt x="179" y="103"/>
                    <a:pt x="213" y="137"/>
                  </a:cubicBezTo>
                  <a:cubicBezTo>
                    <a:pt x="247" y="171"/>
                    <a:pt x="281" y="213"/>
                    <a:pt x="315" y="247"/>
                  </a:cubicBezTo>
                  <a:cubicBezTo>
                    <a:pt x="315" y="281"/>
                    <a:pt x="315" y="315"/>
                    <a:pt x="281" y="315"/>
                  </a:cubicBezTo>
                  <a:cubicBezTo>
                    <a:pt x="281" y="349"/>
                    <a:pt x="247" y="349"/>
                    <a:pt x="247" y="349"/>
                  </a:cubicBezTo>
                  <a:cubicBezTo>
                    <a:pt x="179" y="315"/>
                    <a:pt x="145" y="281"/>
                    <a:pt x="103" y="247"/>
                  </a:cubicBezTo>
                  <a:cubicBezTo>
                    <a:pt x="69" y="171"/>
                    <a:pt x="35" y="137"/>
                    <a:pt x="35" y="69"/>
                  </a:cubicBezTo>
                  <a:cubicBezTo>
                    <a:pt x="1" y="69"/>
                    <a:pt x="35" y="35"/>
                    <a:pt x="35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9" name="Google Shape;471;p32"/>
            <p:cNvSpPr/>
            <p:nvPr/>
          </p:nvSpPr>
          <p:spPr>
            <a:xfrm>
              <a:off x="8052053" y="4356733"/>
              <a:ext cx="465733" cy="158917"/>
            </a:xfrm>
            <a:custGeom>
              <a:avLst/>
              <a:gdLst/>
              <a:ahLst/>
              <a:cxnLst/>
              <a:rect l="l" t="t" r="r" b="b"/>
              <a:pathLst>
                <a:path w="13695" h="4673" extrusionOk="0">
                  <a:moveTo>
                    <a:pt x="179" y="1029"/>
                  </a:moveTo>
                  <a:cubicBezTo>
                    <a:pt x="1623" y="1"/>
                    <a:pt x="13202" y="3968"/>
                    <a:pt x="13202" y="3968"/>
                  </a:cubicBezTo>
                  <a:lnTo>
                    <a:pt x="13694" y="4673"/>
                  </a:lnTo>
                  <a:cubicBezTo>
                    <a:pt x="13694" y="4673"/>
                    <a:pt x="740" y="3687"/>
                    <a:pt x="35" y="1453"/>
                  </a:cubicBezTo>
                  <a:cubicBezTo>
                    <a:pt x="1" y="1275"/>
                    <a:pt x="35" y="1139"/>
                    <a:pt x="179" y="1029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10" name="Google Shape;472;p32"/>
            <p:cNvSpPr/>
            <p:nvPr/>
          </p:nvSpPr>
          <p:spPr>
            <a:xfrm>
              <a:off x="8357712" y="4452056"/>
              <a:ext cx="14487" cy="9590"/>
            </a:xfrm>
            <a:custGeom>
              <a:avLst/>
              <a:gdLst/>
              <a:ahLst/>
              <a:cxnLst/>
              <a:rect l="l" t="t" r="r" b="b"/>
              <a:pathLst>
                <a:path w="426" h="282" extrusionOk="0">
                  <a:moveTo>
                    <a:pt x="34" y="35"/>
                  </a:moveTo>
                  <a:cubicBezTo>
                    <a:pt x="68" y="1"/>
                    <a:pt x="68" y="1"/>
                    <a:pt x="111" y="1"/>
                  </a:cubicBezTo>
                  <a:cubicBezTo>
                    <a:pt x="145" y="35"/>
                    <a:pt x="213" y="35"/>
                    <a:pt x="247" y="69"/>
                  </a:cubicBezTo>
                  <a:cubicBezTo>
                    <a:pt x="323" y="103"/>
                    <a:pt x="391" y="103"/>
                    <a:pt x="425" y="137"/>
                  </a:cubicBezTo>
                  <a:cubicBezTo>
                    <a:pt x="425" y="171"/>
                    <a:pt x="425" y="247"/>
                    <a:pt x="391" y="247"/>
                  </a:cubicBezTo>
                  <a:lnTo>
                    <a:pt x="391" y="247"/>
                  </a:lnTo>
                  <a:cubicBezTo>
                    <a:pt x="323" y="281"/>
                    <a:pt x="247" y="247"/>
                    <a:pt x="179" y="213"/>
                  </a:cubicBezTo>
                  <a:cubicBezTo>
                    <a:pt x="111" y="213"/>
                    <a:pt x="68" y="137"/>
                    <a:pt x="34" y="69"/>
                  </a:cubicBezTo>
                  <a:cubicBezTo>
                    <a:pt x="0" y="69"/>
                    <a:pt x="34" y="35"/>
                    <a:pt x="34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11" name="Google Shape;473;p32"/>
            <p:cNvSpPr/>
            <p:nvPr/>
          </p:nvSpPr>
          <p:spPr>
            <a:xfrm>
              <a:off x="8354244" y="4468822"/>
              <a:ext cx="20234" cy="9556"/>
            </a:xfrm>
            <a:custGeom>
              <a:avLst/>
              <a:gdLst/>
              <a:ahLst/>
              <a:cxnLst/>
              <a:rect l="l" t="t" r="r" b="b"/>
              <a:pathLst>
                <a:path w="595" h="281" extrusionOk="0">
                  <a:moveTo>
                    <a:pt x="34" y="1"/>
                  </a:moveTo>
                  <a:lnTo>
                    <a:pt x="68" y="1"/>
                  </a:lnTo>
                  <a:cubicBezTo>
                    <a:pt x="247" y="35"/>
                    <a:pt x="425" y="69"/>
                    <a:pt x="561" y="145"/>
                  </a:cubicBezTo>
                  <a:cubicBezTo>
                    <a:pt x="595" y="179"/>
                    <a:pt x="595" y="247"/>
                    <a:pt x="561" y="247"/>
                  </a:cubicBezTo>
                  <a:cubicBezTo>
                    <a:pt x="527" y="247"/>
                    <a:pt x="527" y="281"/>
                    <a:pt x="527" y="281"/>
                  </a:cubicBezTo>
                  <a:cubicBezTo>
                    <a:pt x="349" y="247"/>
                    <a:pt x="213" y="145"/>
                    <a:pt x="68" y="103"/>
                  </a:cubicBezTo>
                  <a:cubicBezTo>
                    <a:pt x="0" y="69"/>
                    <a:pt x="34" y="35"/>
                    <a:pt x="34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12" name="Google Shape;474;p32"/>
            <p:cNvSpPr/>
            <p:nvPr/>
          </p:nvSpPr>
          <p:spPr>
            <a:xfrm>
              <a:off x="8316699" y="4466509"/>
              <a:ext cx="23125" cy="9556"/>
            </a:xfrm>
            <a:custGeom>
              <a:avLst/>
              <a:gdLst/>
              <a:ahLst/>
              <a:cxnLst/>
              <a:rect l="l" t="t" r="r" b="b"/>
              <a:pathLst>
                <a:path w="680" h="281" extrusionOk="0">
                  <a:moveTo>
                    <a:pt x="43" y="35"/>
                  </a:moveTo>
                  <a:cubicBezTo>
                    <a:pt x="43" y="35"/>
                    <a:pt x="77" y="1"/>
                    <a:pt x="77" y="35"/>
                  </a:cubicBezTo>
                  <a:cubicBezTo>
                    <a:pt x="178" y="35"/>
                    <a:pt x="255" y="35"/>
                    <a:pt x="357" y="69"/>
                  </a:cubicBezTo>
                  <a:cubicBezTo>
                    <a:pt x="391" y="69"/>
                    <a:pt x="425" y="69"/>
                    <a:pt x="467" y="103"/>
                  </a:cubicBezTo>
                  <a:cubicBezTo>
                    <a:pt x="535" y="103"/>
                    <a:pt x="569" y="137"/>
                    <a:pt x="603" y="137"/>
                  </a:cubicBezTo>
                  <a:cubicBezTo>
                    <a:pt x="637" y="171"/>
                    <a:pt x="680" y="247"/>
                    <a:pt x="637" y="247"/>
                  </a:cubicBezTo>
                  <a:cubicBezTo>
                    <a:pt x="603" y="247"/>
                    <a:pt x="603" y="281"/>
                    <a:pt x="603" y="281"/>
                  </a:cubicBezTo>
                  <a:lnTo>
                    <a:pt x="467" y="281"/>
                  </a:lnTo>
                  <a:cubicBezTo>
                    <a:pt x="425" y="281"/>
                    <a:pt x="357" y="247"/>
                    <a:pt x="323" y="247"/>
                  </a:cubicBezTo>
                  <a:cubicBezTo>
                    <a:pt x="212" y="213"/>
                    <a:pt x="144" y="171"/>
                    <a:pt x="43" y="137"/>
                  </a:cubicBezTo>
                  <a:cubicBezTo>
                    <a:pt x="0" y="103"/>
                    <a:pt x="0" y="69"/>
                    <a:pt x="43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13" name="Google Shape;475;p32"/>
            <p:cNvSpPr/>
            <p:nvPr/>
          </p:nvSpPr>
          <p:spPr>
            <a:xfrm>
              <a:off x="8323909" y="4448315"/>
              <a:ext cx="18228" cy="9556"/>
            </a:xfrm>
            <a:custGeom>
              <a:avLst/>
              <a:gdLst/>
              <a:ahLst/>
              <a:cxnLst/>
              <a:rect l="l" t="t" r="r" b="b"/>
              <a:pathLst>
                <a:path w="536" h="281" extrusionOk="0">
                  <a:moveTo>
                    <a:pt x="43" y="34"/>
                  </a:moveTo>
                  <a:cubicBezTo>
                    <a:pt x="43" y="0"/>
                    <a:pt x="77" y="0"/>
                    <a:pt x="77" y="34"/>
                  </a:cubicBezTo>
                  <a:cubicBezTo>
                    <a:pt x="145" y="34"/>
                    <a:pt x="213" y="68"/>
                    <a:pt x="289" y="111"/>
                  </a:cubicBezTo>
                  <a:cubicBezTo>
                    <a:pt x="357" y="111"/>
                    <a:pt x="425" y="111"/>
                    <a:pt x="502" y="179"/>
                  </a:cubicBezTo>
                  <a:cubicBezTo>
                    <a:pt x="502" y="179"/>
                    <a:pt x="536" y="247"/>
                    <a:pt x="502" y="247"/>
                  </a:cubicBezTo>
                  <a:lnTo>
                    <a:pt x="468" y="281"/>
                  </a:lnTo>
                  <a:cubicBezTo>
                    <a:pt x="391" y="281"/>
                    <a:pt x="323" y="247"/>
                    <a:pt x="255" y="247"/>
                  </a:cubicBezTo>
                  <a:cubicBezTo>
                    <a:pt x="179" y="213"/>
                    <a:pt x="111" y="145"/>
                    <a:pt x="43" y="111"/>
                  </a:cubicBezTo>
                  <a:cubicBezTo>
                    <a:pt x="0" y="68"/>
                    <a:pt x="0" y="34"/>
                    <a:pt x="43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14" name="Google Shape;476;p32"/>
            <p:cNvSpPr/>
            <p:nvPr/>
          </p:nvSpPr>
          <p:spPr>
            <a:xfrm>
              <a:off x="8301090" y="4431549"/>
              <a:ext cx="9862" cy="8434"/>
            </a:xfrm>
            <a:custGeom>
              <a:avLst/>
              <a:gdLst/>
              <a:ahLst/>
              <a:cxnLst/>
              <a:rect l="l" t="t" r="r" b="b"/>
              <a:pathLst>
                <a:path w="290" h="248" extrusionOk="0">
                  <a:moveTo>
                    <a:pt x="34" y="35"/>
                  </a:moveTo>
                  <a:cubicBezTo>
                    <a:pt x="34" y="1"/>
                    <a:pt x="77" y="1"/>
                    <a:pt x="111" y="35"/>
                  </a:cubicBezTo>
                  <a:cubicBezTo>
                    <a:pt x="111" y="69"/>
                    <a:pt x="145" y="69"/>
                    <a:pt x="179" y="103"/>
                  </a:cubicBezTo>
                  <a:cubicBezTo>
                    <a:pt x="213" y="137"/>
                    <a:pt x="247" y="137"/>
                    <a:pt x="289" y="179"/>
                  </a:cubicBezTo>
                  <a:cubicBezTo>
                    <a:pt x="289" y="179"/>
                    <a:pt x="289" y="213"/>
                    <a:pt x="247" y="247"/>
                  </a:cubicBezTo>
                  <a:lnTo>
                    <a:pt x="247" y="247"/>
                  </a:lnTo>
                  <a:cubicBezTo>
                    <a:pt x="145" y="247"/>
                    <a:pt x="77" y="137"/>
                    <a:pt x="0" y="69"/>
                  </a:cubicBezTo>
                  <a:cubicBezTo>
                    <a:pt x="0" y="69"/>
                    <a:pt x="0" y="35"/>
                    <a:pt x="34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15" name="Google Shape;477;p32"/>
            <p:cNvSpPr/>
            <p:nvPr/>
          </p:nvSpPr>
          <p:spPr>
            <a:xfrm>
              <a:off x="8293846" y="4448315"/>
              <a:ext cx="18262" cy="11018"/>
            </a:xfrm>
            <a:custGeom>
              <a:avLst/>
              <a:gdLst/>
              <a:ahLst/>
              <a:cxnLst/>
              <a:rect l="l" t="t" r="r" b="b"/>
              <a:pathLst>
                <a:path w="537" h="324" extrusionOk="0">
                  <a:moveTo>
                    <a:pt x="35" y="0"/>
                  </a:moveTo>
                  <a:lnTo>
                    <a:pt x="77" y="0"/>
                  </a:lnTo>
                  <a:cubicBezTo>
                    <a:pt x="213" y="34"/>
                    <a:pt x="426" y="68"/>
                    <a:pt x="502" y="213"/>
                  </a:cubicBezTo>
                  <a:cubicBezTo>
                    <a:pt x="536" y="247"/>
                    <a:pt x="502" y="281"/>
                    <a:pt x="502" y="281"/>
                  </a:cubicBezTo>
                  <a:cubicBezTo>
                    <a:pt x="460" y="323"/>
                    <a:pt x="460" y="323"/>
                    <a:pt x="426" y="323"/>
                  </a:cubicBezTo>
                  <a:cubicBezTo>
                    <a:pt x="358" y="281"/>
                    <a:pt x="324" y="247"/>
                    <a:pt x="247" y="213"/>
                  </a:cubicBezTo>
                  <a:cubicBezTo>
                    <a:pt x="179" y="179"/>
                    <a:pt x="111" y="145"/>
                    <a:pt x="35" y="111"/>
                  </a:cubicBezTo>
                  <a:cubicBezTo>
                    <a:pt x="1" y="111"/>
                    <a:pt x="1" y="34"/>
                    <a:pt x="35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16" name="Google Shape;478;p32"/>
            <p:cNvSpPr/>
            <p:nvPr/>
          </p:nvSpPr>
          <p:spPr>
            <a:xfrm>
              <a:off x="8054366" y="4205059"/>
              <a:ext cx="451586" cy="293859"/>
            </a:xfrm>
            <a:custGeom>
              <a:avLst/>
              <a:gdLst/>
              <a:ahLst/>
              <a:cxnLst/>
              <a:rect l="l" t="t" r="r" b="b"/>
              <a:pathLst>
                <a:path w="13279" h="8641" extrusionOk="0">
                  <a:moveTo>
                    <a:pt x="1207" y="1241"/>
                  </a:moveTo>
                  <a:cubicBezTo>
                    <a:pt x="2940" y="1"/>
                    <a:pt x="12955" y="7825"/>
                    <a:pt x="12955" y="7825"/>
                  </a:cubicBezTo>
                  <a:lnTo>
                    <a:pt x="13278" y="8640"/>
                  </a:lnTo>
                  <a:cubicBezTo>
                    <a:pt x="13278" y="8640"/>
                    <a:pt x="1" y="3577"/>
                    <a:pt x="1029" y="1453"/>
                  </a:cubicBezTo>
                  <a:cubicBezTo>
                    <a:pt x="1063" y="1352"/>
                    <a:pt x="1131" y="1275"/>
                    <a:pt x="1207" y="1241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17" name="Google Shape;479;p32"/>
            <p:cNvSpPr/>
            <p:nvPr/>
          </p:nvSpPr>
          <p:spPr>
            <a:xfrm>
              <a:off x="8298777" y="4394277"/>
              <a:ext cx="22853" cy="13059"/>
            </a:xfrm>
            <a:custGeom>
              <a:avLst/>
              <a:gdLst/>
              <a:ahLst/>
              <a:cxnLst/>
              <a:rect l="l" t="t" r="r" b="b"/>
              <a:pathLst>
                <a:path w="672" h="384" extrusionOk="0">
                  <a:moveTo>
                    <a:pt x="34" y="35"/>
                  </a:moveTo>
                  <a:cubicBezTo>
                    <a:pt x="68" y="35"/>
                    <a:pt x="68" y="1"/>
                    <a:pt x="102" y="35"/>
                  </a:cubicBezTo>
                  <a:cubicBezTo>
                    <a:pt x="179" y="69"/>
                    <a:pt x="281" y="103"/>
                    <a:pt x="391" y="137"/>
                  </a:cubicBezTo>
                  <a:cubicBezTo>
                    <a:pt x="459" y="137"/>
                    <a:pt x="570" y="171"/>
                    <a:pt x="637" y="213"/>
                  </a:cubicBezTo>
                  <a:cubicBezTo>
                    <a:pt x="671" y="247"/>
                    <a:pt x="671" y="281"/>
                    <a:pt x="637" y="315"/>
                  </a:cubicBezTo>
                  <a:lnTo>
                    <a:pt x="604" y="315"/>
                  </a:lnTo>
                  <a:cubicBezTo>
                    <a:pt x="425" y="383"/>
                    <a:pt x="179" y="213"/>
                    <a:pt x="34" y="103"/>
                  </a:cubicBezTo>
                  <a:cubicBezTo>
                    <a:pt x="0" y="69"/>
                    <a:pt x="34" y="35"/>
                    <a:pt x="34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18" name="Google Shape;480;p32"/>
            <p:cNvSpPr/>
            <p:nvPr/>
          </p:nvSpPr>
          <p:spPr>
            <a:xfrm>
              <a:off x="8342103" y="4398902"/>
              <a:ext cx="17956" cy="11018"/>
            </a:xfrm>
            <a:custGeom>
              <a:avLst/>
              <a:gdLst/>
              <a:ahLst/>
              <a:cxnLst/>
              <a:rect l="l" t="t" r="r" b="b"/>
              <a:pathLst>
                <a:path w="528" h="324" extrusionOk="0">
                  <a:moveTo>
                    <a:pt x="35" y="35"/>
                  </a:moveTo>
                  <a:cubicBezTo>
                    <a:pt x="35" y="35"/>
                    <a:pt x="69" y="1"/>
                    <a:pt x="69" y="35"/>
                  </a:cubicBezTo>
                  <a:cubicBezTo>
                    <a:pt x="145" y="77"/>
                    <a:pt x="213" y="77"/>
                    <a:pt x="281" y="111"/>
                  </a:cubicBezTo>
                  <a:cubicBezTo>
                    <a:pt x="357" y="145"/>
                    <a:pt x="425" y="145"/>
                    <a:pt x="493" y="179"/>
                  </a:cubicBezTo>
                  <a:cubicBezTo>
                    <a:pt x="527" y="213"/>
                    <a:pt x="527" y="247"/>
                    <a:pt x="493" y="290"/>
                  </a:cubicBezTo>
                  <a:lnTo>
                    <a:pt x="493" y="290"/>
                  </a:lnTo>
                  <a:cubicBezTo>
                    <a:pt x="315" y="324"/>
                    <a:pt x="145" y="213"/>
                    <a:pt x="35" y="111"/>
                  </a:cubicBezTo>
                  <a:cubicBezTo>
                    <a:pt x="1" y="77"/>
                    <a:pt x="1" y="35"/>
                    <a:pt x="35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19" name="Google Shape;481;p32"/>
            <p:cNvSpPr/>
            <p:nvPr/>
          </p:nvSpPr>
          <p:spPr>
            <a:xfrm>
              <a:off x="8307143" y="4368874"/>
              <a:ext cx="20541" cy="11018"/>
            </a:xfrm>
            <a:custGeom>
              <a:avLst/>
              <a:gdLst/>
              <a:ahLst/>
              <a:cxnLst/>
              <a:rect l="l" t="t" r="r" b="b"/>
              <a:pathLst>
                <a:path w="604" h="324" extrusionOk="0">
                  <a:moveTo>
                    <a:pt x="35" y="0"/>
                  </a:moveTo>
                  <a:lnTo>
                    <a:pt x="69" y="0"/>
                  </a:lnTo>
                  <a:cubicBezTo>
                    <a:pt x="145" y="34"/>
                    <a:pt x="247" y="68"/>
                    <a:pt x="324" y="68"/>
                  </a:cubicBezTo>
                  <a:cubicBezTo>
                    <a:pt x="391" y="111"/>
                    <a:pt x="459" y="111"/>
                    <a:pt x="536" y="145"/>
                  </a:cubicBezTo>
                  <a:cubicBezTo>
                    <a:pt x="604" y="179"/>
                    <a:pt x="570" y="247"/>
                    <a:pt x="536" y="281"/>
                  </a:cubicBezTo>
                  <a:lnTo>
                    <a:pt x="536" y="281"/>
                  </a:lnTo>
                  <a:cubicBezTo>
                    <a:pt x="425" y="323"/>
                    <a:pt x="358" y="281"/>
                    <a:pt x="247" y="247"/>
                  </a:cubicBezTo>
                  <a:cubicBezTo>
                    <a:pt x="179" y="213"/>
                    <a:pt x="111" y="179"/>
                    <a:pt x="35" y="111"/>
                  </a:cubicBezTo>
                  <a:cubicBezTo>
                    <a:pt x="1" y="68"/>
                    <a:pt x="1" y="34"/>
                    <a:pt x="35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0" name="Google Shape;482;p32"/>
            <p:cNvSpPr/>
            <p:nvPr/>
          </p:nvSpPr>
          <p:spPr>
            <a:xfrm>
              <a:off x="8295003" y="4347211"/>
              <a:ext cx="23159" cy="11018"/>
            </a:xfrm>
            <a:custGeom>
              <a:avLst/>
              <a:gdLst/>
              <a:ahLst/>
              <a:cxnLst/>
              <a:rect l="l" t="t" r="r" b="b"/>
              <a:pathLst>
                <a:path w="681" h="324" extrusionOk="0">
                  <a:moveTo>
                    <a:pt x="43" y="0"/>
                  </a:moveTo>
                  <a:lnTo>
                    <a:pt x="111" y="0"/>
                  </a:lnTo>
                  <a:cubicBezTo>
                    <a:pt x="213" y="34"/>
                    <a:pt x="324" y="68"/>
                    <a:pt x="392" y="111"/>
                  </a:cubicBezTo>
                  <a:cubicBezTo>
                    <a:pt x="502" y="145"/>
                    <a:pt x="570" y="179"/>
                    <a:pt x="638" y="247"/>
                  </a:cubicBezTo>
                  <a:cubicBezTo>
                    <a:pt x="681" y="281"/>
                    <a:pt x="681" y="323"/>
                    <a:pt x="638" y="323"/>
                  </a:cubicBezTo>
                  <a:lnTo>
                    <a:pt x="604" y="323"/>
                  </a:lnTo>
                  <a:cubicBezTo>
                    <a:pt x="536" y="323"/>
                    <a:pt x="426" y="281"/>
                    <a:pt x="324" y="247"/>
                  </a:cubicBezTo>
                  <a:cubicBezTo>
                    <a:pt x="256" y="213"/>
                    <a:pt x="145" y="145"/>
                    <a:pt x="77" y="111"/>
                  </a:cubicBezTo>
                  <a:cubicBezTo>
                    <a:pt x="1" y="68"/>
                    <a:pt x="1" y="34"/>
                    <a:pt x="43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1" name="Google Shape;483;p32"/>
            <p:cNvSpPr/>
            <p:nvPr/>
          </p:nvSpPr>
          <p:spPr>
            <a:xfrm>
              <a:off x="8383116" y="4402677"/>
              <a:ext cx="15643" cy="13331"/>
            </a:xfrm>
            <a:custGeom>
              <a:avLst/>
              <a:gdLst/>
              <a:ahLst/>
              <a:cxnLst/>
              <a:rect l="l" t="t" r="r" b="b"/>
              <a:pathLst>
                <a:path w="460" h="392" extrusionOk="0">
                  <a:moveTo>
                    <a:pt x="35" y="34"/>
                  </a:moveTo>
                  <a:cubicBezTo>
                    <a:pt x="69" y="0"/>
                    <a:pt x="69" y="0"/>
                    <a:pt x="103" y="34"/>
                  </a:cubicBezTo>
                  <a:cubicBezTo>
                    <a:pt x="137" y="34"/>
                    <a:pt x="171" y="68"/>
                    <a:pt x="213" y="102"/>
                  </a:cubicBezTo>
                  <a:cubicBezTo>
                    <a:pt x="247" y="136"/>
                    <a:pt x="281" y="136"/>
                    <a:pt x="315" y="136"/>
                  </a:cubicBezTo>
                  <a:cubicBezTo>
                    <a:pt x="383" y="179"/>
                    <a:pt x="460" y="281"/>
                    <a:pt x="383" y="315"/>
                  </a:cubicBezTo>
                  <a:lnTo>
                    <a:pt x="383" y="349"/>
                  </a:lnTo>
                  <a:cubicBezTo>
                    <a:pt x="315" y="391"/>
                    <a:pt x="213" y="349"/>
                    <a:pt x="137" y="315"/>
                  </a:cubicBezTo>
                  <a:cubicBezTo>
                    <a:pt x="69" y="247"/>
                    <a:pt x="1" y="179"/>
                    <a:pt x="1" y="68"/>
                  </a:cubicBezTo>
                  <a:cubicBezTo>
                    <a:pt x="1" y="34"/>
                    <a:pt x="35" y="34"/>
                    <a:pt x="35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2" name="Google Shape;484;p32"/>
            <p:cNvSpPr/>
            <p:nvPr/>
          </p:nvSpPr>
          <p:spPr>
            <a:xfrm>
              <a:off x="8367235" y="4419443"/>
              <a:ext cx="21697" cy="14453"/>
            </a:xfrm>
            <a:custGeom>
              <a:avLst/>
              <a:gdLst/>
              <a:ahLst/>
              <a:cxnLst/>
              <a:rect l="l" t="t" r="r" b="b"/>
              <a:pathLst>
                <a:path w="638" h="425" extrusionOk="0">
                  <a:moveTo>
                    <a:pt x="43" y="0"/>
                  </a:moveTo>
                  <a:lnTo>
                    <a:pt x="111" y="0"/>
                  </a:lnTo>
                  <a:cubicBezTo>
                    <a:pt x="179" y="68"/>
                    <a:pt x="289" y="110"/>
                    <a:pt x="391" y="178"/>
                  </a:cubicBezTo>
                  <a:cubicBezTo>
                    <a:pt x="468" y="212"/>
                    <a:pt x="570" y="212"/>
                    <a:pt x="604" y="280"/>
                  </a:cubicBezTo>
                  <a:cubicBezTo>
                    <a:pt x="638" y="323"/>
                    <a:pt x="638" y="357"/>
                    <a:pt x="604" y="357"/>
                  </a:cubicBezTo>
                  <a:lnTo>
                    <a:pt x="604" y="357"/>
                  </a:lnTo>
                  <a:cubicBezTo>
                    <a:pt x="502" y="425"/>
                    <a:pt x="357" y="357"/>
                    <a:pt x="289" y="280"/>
                  </a:cubicBezTo>
                  <a:cubicBezTo>
                    <a:pt x="179" y="212"/>
                    <a:pt x="111" y="144"/>
                    <a:pt x="43" y="68"/>
                  </a:cubicBezTo>
                  <a:cubicBezTo>
                    <a:pt x="1" y="34"/>
                    <a:pt x="1" y="34"/>
                    <a:pt x="43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3" name="Google Shape;485;p32"/>
            <p:cNvSpPr/>
            <p:nvPr/>
          </p:nvSpPr>
          <p:spPr>
            <a:xfrm>
              <a:off x="8296465" y="4004279"/>
              <a:ext cx="203399" cy="474099"/>
            </a:xfrm>
            <a:custGeom>
              <a:avLst/>
              <a:gdLst/>
              <a:ahLst/>
              <a:cxnLst/>
              <a:rect l="l" t="t" r="r" b="b"/>
              <a:pathLst>
                <a:path w="5981" h="13941" extrusionOk="0">
                  <a:moveTo>
                    <a:pt x="1869" y="952"/>
                  </a:moveTo>
                  <a:cubicBezTo>
                    <a:pt x="1912" y="918"/>
                    <a:pt x="1946" y="918"/>
                    <a:pt x="2014" y="884"/>
                  </a:cubicBezTo>
                  <a:cubicBezTo>
                    <a:pt x="4282" y="1"/>
                    <a:pt x="5981" y="10900"/>
                    <a:pt x="5624" y="13941"/>
                  </a:cubicBezTo>
                  <a:cubicBezTo>
                    <a:pt x="5624" y="13941"/>
                    <a:pt x="0" y="2295"/>
                    <a:pt x="1869" y="952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4" name="Google Shape;486;p32"/>
            <p:cNvSpPr/>
            <p:nvPr/>
          </p:nvSpPr>
          <p:spPr>
            <a:xfrm>
              <a:off x="8467183" y="4342280"/>
              <a:ext cx="9862" cy="20575"/>
            </a:xfrm>
            <a:custGeom>
              <a:avLst/>
              <a:gdLst/>
              <a:ahLst/>
              <a:cxnLst/>
              <a:rect l="l" t="t" r="r" b="b"/>
              <a:pathLst>
                <a:path w="290" h="605" extrusionOk="0">
                  <a:moveTo>
                    <a:pt x="35" y="43"/>
                  </a:moveTo>
                  <a:cubicBezTo>
                    <a:pt x="35" y="1"/>
                    <a:pt x="77" y="1"/>
                    <a:pt x="77" y="43"/>
                  </a:cubicBezTo>
                  <a:cubicBezTo>
                    <a:pt x="145" y="111"/>
                    <a:pt x="179" y="179"/>
                    <a:pt x="213" y="290"/>
                  </a:cubicBezTo>
                  <a:cubicBezTo>
                    <a:pt x="247" y="358"/>
                    <a:pt x="290" y="468"/>
                    <a:pt x="290" y="536"/>
                  </a:cubicBezTo>
                  <a:cubicBezTo>
                    <a:pt x="290" y="570"/>
                    <a:pt x="247" y="570"/>
                    <a:pt x="247" y="604"/>
                  </a:cubicBezTo>
                  <a:cubicBezTo>
                    <a:pt x="213" y="604"/>
                    <a:pt x="179" y="604"/>
                    <a:pt x="145" y="570"/>
                  </a:cubicBezTo>
                  <a:cubicBezTo>
                    <a:pt x="77" y="502"/>
                    <a:pt x="77" y="392"/>
                    <a:pt x="35" y="324"/>
                  </a:cubicBezTo>
                  <a:cubicBezTo>
                    <a:pt x="35" y="213"/>
                    <a:pt x="1" y="145"/>
                    <a:pt x="35" y="4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5" name="Google Shape;487;p32"/>
            <p:cNvSpPr/>
            <p:nvPr/>
          </p:nvSpPr>
          <p:spPr>
            <a:xfrm>
              <a:off x="8449295" y="4343742"/>
              <a:ext cx="9556" cy="17956"/>
            </a:xfrm>
            <a:custGeom>
              <a:avLst/>
              <a:gdLst/>
              <a:ahLst/>
              <a:cxnLst/>
              <a:rect l="l" t="t" r="r" b="b"/>
              <a:pathLst>
                <a:path w="281" h="528" extrusionOk="0">
                  <a:moveTo>
                    <a:pt x="34" y="34"/>
                  </a:moveTo>
                  <a:cubicBezTo>
                    <a:pt x="68" y="0"/>
                    <a:pt x="102" y="0"/>
                    <a:pt x="136" y="68"/>
                  </a:cubicBezTo>
                  <a:cubicBezTo>
                    <a:pt x="136" y="136"/>
                    <a:pt x="179" y="213"/>
                    <a:pt x="213" y="281"/>
                  </a:cubicBezTo>
                  <a:cubicBezTo>
                    <a:pt x="247" y="349"/>
                    <a:pt x="281" y="425"/>
                    <a:pt x="213" y="493"/>
                  </a:cubicBezTo>
                  <a:lnTo>
                    <a:pt x="213" y="493"/>
                  </a:lnTo>
                  <a:cubicBezTo>
                    <a:pt x="179" y="527"/>
                    <a:pt x="179" y="527"/>
                    <a:pt x="136" y="493"/>
                  </a:cubicBezTo>
                  <a:cubicBezTo>
                    <a:pt x="68" y="493"/>
                    <a:pt x="68" y="383"/>
                    <a:pt x="34" y="315"/>
                  </a:cubicBezTo>
                  <a:cubicBezTo>
                    <a:pt x="34" y="247"/>
                    <a:pt x="34" y="170"/>
                    <a:pt x="0" y="68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6" name="Google Shape;488;p32"/>
            <p:cNvSpPr/>
            <p:nvPr/>
          </p:nvSpPr>
          <p:spPr>
            <a:xfrm>
              <a:off x="8429944" y="4322079"/>
              <a:ext cx="7244" cy="15609"/>
            </a:xfrm>
            <a:custGeom>
              <a:avLst/>
              <a:gdLst/>
              <a:ahLst/>
              <a:cxnLst/>
              <a:rect l="l" t="t" r="r" b="b"/>
              <a:pathLst>
                <a:path w="213" h="459" extrusionOk="0">
                  <a:moveTo>
                    <a:pt x="34" y="0"/>
                  </a:moveTo>
                  <a:cubicBezTo>
                    <a:pt x="34" y="0"/>
                    <a:pt x="68" y="0"/>
                    <a:pt x="110" y="34"/>
                  </a:cubicBezTo>
                  <a:cubicBezTo>
                    <a:pt x="144" y="102"/>
                    <a:pt x="144" y="170"/>
                    <a:pt x="178" y="213"/>
                  </a:cubicBezTo>
                  <a:cubicBezTo>
                    <a:pt x="178" y="247"/>
                    <a:pt x="178" y="281"/>
                    <a:pt x="212" y="315"/>
                  </a:cubicBezTo>
                  <a:cubicBezTo>
                    <a:pt x="212" y="349"/>
                    <a:pt x="212" y="349"/>
                    <a:pt x="178" y="383"/>
                  </a:cubicBezTo>
                  <a:lnTo>
                    <a:pt x="178" y="425"/>
                  </a:lnTo>
                  <a:cubicBezTo>
                    <a:pt x="144" y="459"/>
                    <a:pt x="110" y="459"/>
                    <a:pt x="110" y="425"/>
                  </a:cubicBezTo>
                  <a:cubicBezTo>
                    <a:pt x="68" y="383"/>
                    <a:pt x="68" y="383"/>
                    <a:pt x="68" y="315"/>
                  </a:cubicBezTo>
                  <a:cubicBezTo>
                    <a:pt x="68" y="315"/>
                    <a:pt x="68" y="281"/>
                    <a:pt x="34" y="247"/>
                  </a:cubicBezTo>
                  <a:cubicBezTo>
                    <a:pt x="34" y="170"/>
                    <a:pt x="34" y="136"/>
                    <a:pt x="0" y="68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7" name="Google Shape;489;p32"/>
            <p:cNvSpPr/>
            <p:nvPr/>
          </p:nvSpPr>
          <p:spPr>
            <a:xfrm>
              <a:off x="8446676" y="4301573"/>
              <a:ext cx="12175" cy="19078"/>
            </a:xfrm>
            <a:custGeom>
              <a:avLst/>
              <a:gdLst/>
              <a:ahLst/>
              <a:cxnLst/>
              <a:rect l="l" t="t" r="r" b="b"/>
              <a:pathLst>
                <a:path w="358" h="561" extrusionOk="0">
                  <a:moveTo>
                    <a:pt x="43" y="34"/>
                  </a:moveTo>
                  <a:cubicBezTo>
                    <a:pt x="77" y="34"/>
                    <a:pt x="111" y="0"/>
                    <a:pt x="145" y="34"/>
                  </a:cubicBezTo>
                  <a:cubicBezTo>
                    <a:pt x="213" y="179"/>
                    <a:pt x="358" y="348"/>
                    <a:pt x="324" y="527"/>
                  </a:cubicBezTo>
                  <a:lnTo>
                    <a:pt x="324" y="561"/>
                  </a:lnTo>
                  <a:cubicBezTo>
                    <a:pt x="290" y="561"/>
                    <a:pt x="213" y="561"/>
                    <a:pt x="213" y="527"/>
                  </a:cubicBezTo>
                  <a:cubicBezTo>
                    <a:pt x="145" y="493"/>
                    <a:pt x="145" y="391"/>
                    <a:pt x="111" y="314"/>
                  </a:cubicBezTo>
                  <a:cubicBezTo>
                    <a:pt x="111" y="246"/>
                    <a:pt x="77" y="179"/>
                    <a:pt x="43" y="102"/>
                  </a:cubicBezTo>
                  <a:cubicBezTo>
                    <a:pt x="1" y="68"/>
                    <a:pt x="43" y="34"/>
                    <a:pt x="43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8" name="Google Shape;490;p32"/>
            <p:cNvSpPr/>
            <p:nvPr/>
          </p:nvSpPr>
          <p:spPr>
            <a:xfrm>
              <a:off x="8449295" y="4258213"/>
              <a:ext cx="9556" cy="15643"/>
            </a:xfrm>
            <a:custGeom>
              <a:avLst/>
              <a:gdLst/>
              <a:ahLst/>
              <a:cxnLst/>
              <a:rect l="l" t="t" r="r" b="b"/>
              <a:pathLst>
                <a:path w="281" h="460" extrusionOk="0">
                  <a:moveTo>
                    <a:pt x="0" y="1"/>
                  </a:moveTo>
                  <a:lnTo>
                    <a:pt x="68" y="1"/>
                  </a:lnTo>
                  <a:cubicBezTo>
                    <a:pt x="102" y="69"/>
                    <a:pt x="136" y="103"/>
                    <a:pt x="179" y="179"/>
                  </a:cubicBezTo>
                  <a:cubicBezTo>
                    <a:pt x="213" y="247"/>
                    <a:pt x="281" y="315"/>
                    <a:pt x="247" y="392"/>
                  </a:cubicBezTo>
                  <a:lnTo>
                    <a:pt x="213" y="426"/>
                  </a:lnTo>
                  <a:cubicBezTo>
                    <a:pt x="179" y="460"/>
                    <a:pt x="136" y="460"/>
                    <a:pt x="102" y="426"/>
                  </a:cubicBezTo>
                  <a:cubicBezTo>
                    <a:pt x="34" y="392"/>
                    <a:pt x="34" y="315"/>
                    <a:pt x="34" y="247"/>
                  </a:cubicBezTo>
                  <a:cubicBezTo>
                    <a:pt x="0" y="179"/>
                    <a:pt x="0" y="103"/>
                    <a:pt x="0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9" name="Google Shape;491;p32"/>
            <p:cNvSpPr/>
            <p:nvPr/>
          </p:nvSpPr>
          <p:spPr>
            <a:xfrm>
              <a:off x="8429944" y="4255629"/>
              <a:ext cx="10984" cy="21697"/>
            </a:xfrm>
            <a:custGeom>
              <a:avLst/>
              <a:gdLst/>
              <a:ahLst/>
              <a:cxnLst/>
              <a:rect l="l" t="t" r="r" b="b"/>
              <a:pathLst>
                <a:path w="323" h="638" extrusionOk="0">
                  <a:moveTo>
                    <a:pt x="34" y="43"/>
                  </a:moveTo>
                  <a:cubicBezTo>
                    <a:pt x="68" y="0"/>
                    <a:pt x="144" y="0"/>
                    <a:pt x="144" y="77"/>
                  </a:cubicBezTo>
                  <a:cubicBezTo>
                    <a:pt x="212" y="145"/>
                    <a:pt x="212" y="213"/>
                    <a:pt x="246" y="323"/>
                  </a:cubicBezTo>
                  <a:cubicBezTo>
                    <a:pt x="280" y="391"/>
                    <a:pt x="323" y="502"/>
                    <a:pt x="280" y="570"/>
                  </a:cubicBezTo>
                  <a:lnTo>
                    <a:pt x="246" y="604"/>
                  </a:lnTo>
                  <a:cubicBezTo>
                    <a:pt x="212" y="638"/>
                    <a:pt x="178" y="604"/>
                    <a:pt x="144" y="570"/>
                  </a:cubicBezTo>
                  <a:cubicBezTo>
                    <a:pt x="68" y="536"/>
                    <a:pt x="110" y="425"/>
                    <a:pt x="68" y="357"/>
                  </a:cubicBezTo>
                  <a:cubicBezTo>
                    <a:pt x="68" y="289"/>
                    <a:pt x="34" y="179"/>
                    <a:pt x="0" y="111"/>
                  </a:cubicBezTo>
                  <a:cubicBezTo>
                    <a:pt x="0" y="77"/>
                    <a:pt x="0" y="43"/>
                    <a:pt x="34" y="4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30" name="Google Shape;492;p32"/>
            <p:cNvSpPr/>
            <p:nvPr/>
          </p:nvSpPr>
          <p:spPr>
            <a:xfrm>
              <a:off x="8404779" y="4242638"/>
              <a:ext cx="8434" cy="17922"/>
            </a:xfrm>
            <a:custGeom>
              <a:avLst/>
              <a:gdLst/>
              <a:ahLst/>
              <a:cxnLst/>
              <a:rect l="l" t="t" r="r" b="b"/>
              <a:pathLst>
                <a:path w="248" h="527" extrusionOk="0">
                  <a:moveTo>
                    <a:pt x="35" y="34"/>
                  </a:moveTo>
                  <a:cubicBezTo>
                    <a:pt x="69" y="0"/>
                    <a:pt x="137" y="34"/>
                    <a:pt x="137" y="102"/>
                  </a:cubicBezTo>
                  <a:cubicBezTo>
                    <a:pt x="171" y="213"/>
                    <a:pt x="213" y="348"/>
                    <a:pt x="213" y="459"/>
                  </a:cubicBezTo>
                  <a:cubicBezTo>
                    <a:pt x="247" y="493"/>
                    <a:pt x="213" y="493"/>
                    <a:pt x="213" y="493"/>
                  </a:cubicBezTo>
                  <a:cubicBezTo>
                    <a:pt x="171" y="527"/>
                    <a:pt x="137" y="527"/>
                    <a:pt x="137" y="493"/>
                  </a:cubicBezTo>
                  <a:cubicBezTo>
                    <a:pt x="69" y="382"/>
                    <a:pt x="35" y="247"/>
                    <a:pt x="1" y="102"/>
                  </a:cubicBezTo>
                  <a:cubicBezTo>
                    <a:pt x="1" y="68"/>
                    <a:pt x="35" y="68"/>
                    <a:pt x="35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31" name="Google Shape;493;p32"/>
            <p:cNvSpPr/>
            <p:nvPr/>
          </p:nvSpPr>
          <p:spPr>
            <a:xfrm>
              <a:off x="8398725" y="4196694"/>
              <a:ext cx="8400" cy="20541"/>
            </a:xfrm>
            <a:custGeom>
              <a:avLst/>
              <a:gdLst/>
              <a:ahLst/>
              <a:cxnLst/>
              <a:rect l="l" t="t" r="r" b="b"/>
              <a:pathLst>
                <a:path w="247" h="604" extrusionOk="0">
                  <a:moveTo>
                    <a:pt x="35" y="34"/>
                  </a:moveTo>
                  <a:cubicBezTo>
                    <a:pt x="69" y="0"/>
                    <a:pt x="137" y="0"/>
                    <a:pt x="137" y="77"/>
                  </a:cubicBezTo>
                  <a:cubicBezTo>
                    <a:pt x="179" y="213"/>
                    <a:pt x="247" y="391"/>
                    <a:pt x="247" y="570"/>
                  </a:cubicBezTo>
                  <a:lnTo>
                    <a:pt x="213" y="604"/>
                  </a:lnTo>
                  <a:lnTo>
                    <a:pt x="137" y="604"/>
                  </a:lnTo>
                  <a:cubicBezTo>
                    <a:pt x="69" y="459"/>
                    <a:pt x="35" y="247"/>
                    <a:pt x="1" y="111"/>
                  </a:cubicBezTo>
                  <a:cubicBezTo>
                    <a:pt x="1" y="77"/>
                    <a:pt x="35" y="34"/>
                    <a:pt x="35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32" name="Google Shape;494;p32"/>
            <p:cNvSpPr/>
            <p:nvPr/>
          </p:nvSpPr>
          <p:spPr>
            <a:xfrm>
              <a:off x="8433685" y="4218356"/>
              <a:ext cx="8400" cy="17072"/>
            </a:xfrm>
            <a:custGeom>
              <a:avLst/>
              <a:gdLst/>
              <a:ahLst/>
              <a:cxnLst/>
              <a:rect l="l" t="t" r="r" b="b"/>
              <a:pathLst>
                <a:path w="247" h="502" extrusionOk="0">
                  <a:moveTo>
                    <a:pt x="34" y="35"/>
                  </a:moveTo>
                  <a:cubicBezTo>
                    <a:pt x="68" y="1"/>
                    <a:pt x="102" y="1"/>
                    <a:pt x="102" y="35"/>
                  </a:cubicBezTo>
                  <a:cubicBezTo>
                    <a:pt x="136" y="111"/>
                    <a:pt x="170" y="179"/>
                    <a:pt x="213" y="247"/>
                  </a:cubicBezTo>
                  <a:cubicBezTo>
                    <a:pt x="213" y="323"/>
                    <a:pt x="247" y="391"/>
                    <a:pt x="213" y="459"/>
                  </a:cubicBezTo>
                  <a:lnTo>
                    <a:pt x="170" y="459"/>
                  </a:lnTo>
                  <a:cubicBezTo>
                    <a:pt x="170" y="502"/>
                    <a:pt x="136" y="502"/>
                    <a:pt x="102" y="459"/>
                  </a:cubicBezTo>
                  <a:cubicBezTo>
                    <a:pt x="34" y="425"/>
                    <a:pt x="68" y="357"/>
                    <a:pt x="34" y="289"/>
                  </a:cubicBezTo>
                  <a:cubicBezTo>
                    <a:pt x="34" y="213"/>
                    <a:pt x="34" y="145"/>
                    <a:pt x="0" y="111"/>
                  </a:cubicBezTo>
                  <a:cubicBezTo>
                    <a:pt x="0" y="77"/>
                    <a:pt x="0" y="35"/>
                    <a:pt x="34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33" name="Google Shape;495;p32"/>
            <p:cNvSpPr/>
            <p:nvPr/>
          </p:nvSpPr>
          <p:spPr>
            <a:xfrm>
              <a:off x="8439466" y="4196694"/>
              <a:ext cx="11018" cy="14487"/>
            </a:xfrm>
            <a:custGeom>
              <a:avLst/>
              <a:gdLst/>
              <a:ahLst/>
              <a:cxnLst/>
              <a:rect l="l" t="t" r="r" b="b"/>
              <a:pathLst>
                <a:path w="324" h="426" extrusionOk="0">
                  <a:moveTo>
                    <a:pt x="43" y="0"/>
                  </a:moveTo>
                  <a:lnTo>
                    <a:pt x="111" y="0"/>
                  </a:lnTo>
                  <a:cubicBezTo>
                    <a:pt x="179" y="111"/>
                    <a:pt x="323" y="289"/>
                    <a:pt x="213" y="391"/>
                  </a:cubicBezTo>
                  <a:lnTo>
                    <a:pt x="213" y="391"/>
                  </a:lnTo>
                  <a:cubicBezTo>
                    <a:pt x="179" y="425"/>
                    <a:pt x="145" y="425"/>
                    <a:pt x="145" y="391"/>
                  </a:cubicBezTo>
                  <a:cubicBezTo>
                    <a:pt x="77" y="357"/>
                    <a:pt x="111" y="289"/>
                    <a:pt x="77" y="247"/>
                  </a:cubicBezTo>
                  <a:cubicBezTo>
                    <a:pt x="77" y="179"/>
                    <a:pt x="43" y="145"/>
                    <a:pt x="0" y="111"/>
                  </a:cubicBezTo>
                  <a:cubicBezTo>
                    <a:pt x="0" y="77"/>
                    <a:pt x="0" y="34"/>
                    <a:pt x="43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34" name="Google Shape;496;p32"/>
            <p:cNvSpPr/>
            <p:nvPr/>
          </p:nvSpPr>
          <p:spPr>
            <a:xfrm>
              <a:off x="8425013" y="4171562"/>
              <a:ext cx="7244" cy="20541"/>
            </a:xfrm>
            <a:custGeom>
              <a:avLst/>
              <a:gdLst/>
              <a:ahLst/>
              <a:cxnLst/>
              <a:rect l="l" t="t" r="r" b="b"/>
              <a:pathLst>
                <a:path w="213" h="604" extrusionOk="0">
                  <a:moveTo>
                    <a:pt x="43" y="34"/>
                  </a:moveTo>
                  <a:cubicBezTo>
                    <a:pt x="77" y="0"/>
                    <a:pt x="111" y="0"/>
                    <a:pt x="145" y="34"/>
                  </a:cubicBezTo>
                  <a:cubicBezTo>
                    <a:pt x="179" y="102"/>
                    <a:pt x="213" y="213"/>
                    <a:pt x="213" y="315"/>
                  </a:cubicBezTo>
                  <a:cubicBezTo>
                    <a:pt x="213" y="391"/>
                    <a:pt x="179" y="527"/>
                    <a:pt x="145" y="561"/>
                  </a:cubicBezTo>
                  <a:lnTo>
                    <a:pt x="111" y="561"/>
                  </a:lnTo>
                  <a:cubicBezTo>
                    <a:pt x="111" y="604"/>
                    <a:pt x="77" y="604"/>
                    <a:pt x="77" y="561"/>
                  </a:cubicBezTo>
                  <a:lnTo>
                    <a:pt x="77" y="459"/>
                  </a:lnTo>
                  <a:lnTo>
                    <a:pt x="77" y="315"/>
                  </a:lnTo>
                  <a:cubicBezTo>
                    <a:pt x="77" y="247"/>
                    <a:pt x="43" y="179"/>
                    <a:pt x="1" y="102"/>
                  </a:cubicBezTo>
                  <a:cubicBezTo>
                    <a:pt x="1" y="68"/>
                    <a:pt x="1" y="34"/>
                    <a:pt x="43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35" name="Google Shape;497;p32"/>
            <p:cNvSpPr/>
            <p:nvPr/>
          </p:nvSpPr>
          <p:spPr>
            <a:xfrm>
              <a:off x="8403350" y="4160578"/>
              <a:ext cx="8706" cy="18228"/>
            </a:xfrm>
            <a:custGeom>
              <a:avLst/>
              <a:gdLst/>
              <a:ahLst/>
              <a:cxnLst/>
              <a:rect l="l" t="t" r="r" b="b"/>
              <a:pathLst>
                <a:path w="256" h="536" extrusionOk="0">
                  <a:moveTo>
                    <a:pt x="43" y="35"/>
                  </a:moveTo>
                  <a:cubicBezTo>
                    <a:pt x="77" y="1"/>
                    <a:pt x="111" y="1"/>
                    <a:pt x="111" y="77"/>
                  </a:cubicBezTo>
                  <a:cubicBezTo>
                    <a:pt x="145" y="145"/>
                    <a:pt x="145" y="213"/>
                    <a:pt x="179" y="289"/>
                  </a:cubicBezTo>
                  <a:cubicBezTo>
                    <a:pt x="213" y="357"/>
                    <a:pt x="255" y="391"/>
                    <a:pt x="255" y="459"/>
                  </a:cubicBezTo>
                  <a:cubicBezTo>
                    <a:pt x="255" y="502"/>
                    <a:pt x="213" y="502"/>
                    <a:pt x="213" y="536"/>
                  </a:cubicBezTo>
                  <a:lnTo>
                    <a:pt x="145" y="536"/>
                  </a:lnTo>
                  <a:cubicBezTo>
                    <a:pt x="43" y="425"/>
                    <a:pt x="43" y="213"/>
                    <a:pt x="1" y="77"/>
                  </a:cubicBezTo>
                  <a:cubicBezTo>
                    <a:pt x="1" y="35"/>
                    <a:pt x="43" y="35"/>
                    <a:pt x="43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36" name="Google Shape;498;p32"/>
            <p:cNvSpPr/>
            <p:nvPr/>
          </p:nvSpPr>
          <p:spPr>
            <a:xfrm>
              <a:off x="8378219" y="4146124"/>
              <a:ext cx="8400" cy="20575"/>
            </a:xfrm>
            <a:custGeom>
              <a:avLst/>
              <a:gdLst/>
              <a:ahLst/>
              <a:cxnLst/>
              <a:rect l="l" t="t" r="r" b="b"/>
              <a:pathLst>
                <a:path w="247" h="605" extrusionOk="0">
                  <a:moveTo>
                    <a:pt x="0" y="35"/>
                  </a:moveTo>
                  <a:cubicBezTo>
                    <a:pt x="34" y="1"/>
                    <a:pt x="68" y="1"/>
                    <a:pt x="102" y="35"/>
                  </a:cubicBezTo>
                  <a:cubicBezTo>
                    <a:pt x="179" y="213"/>
                    <a:pt x="247" y="392"/>
                    <a:pt x="179" y="570"/>
                  </a:cubicBezTo>
                  <a:lnTo>
                    <a:pt x="179" y="570"/>
                  </a:lnTo>
                  <a:cubicBezTo>
                    <a:pt x="179" y="604"/>
                    <a:pt x="145" y="604"/>
                    <a:pt x="102" y="570"/>
                  </a:cubicBezTo>
                  <a:cubicBezTo>
                    <a:pt x="0" y="426"/>
                    <a:pt x="0" y="247"/>
                    <a:pt x="0" y="77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37" name="Google Shape;499;p32"/>
            <p:cNvSpPr/>
            <p:nvPr/>
          </p:nvSpPr>
          <p:spPr>
            <a:xfrm>
              <a:off x="8415491" y="4118408"/>
              <a:ext cx="11018" cy="15916"/>
            </a:xfrm>
            <a:custGeom>
              <a:avLst/>
              <a:gdLst/>
              <a:ahLst/>
              <a:cxnLst/>
              <a:rect l="l" t="t" r="r" b="b"/>
              <a:pathLst>
                <a:path w="324" h="468" extrusionOk="0">
                  <a:moveTo>
                    <a:pt x="34" y="43"/>
                  </a:moveTo>
                  <a:cubicBezTo>
                    <a:pt x="68" y="0"/>
                    <a:pt x="111" y="0"/>
                    <a:pt x="145" y="43"/>
                  </a:cubicBezTo>
                  <a:cubicBezTo>
                    <a:pt x="179" y="111"/>
                    <a:pt x="213" y="179"/>
                    <a:pt x="247" y="213"/>
                  </a:cubicBezTo>
                  <a:cubicBezTo>
                    <a:pt x="281" y="289"/>
                    <a:pt x="323" y="357"/>
                    <a:pt x="281" y="425"/>
                  </a:cubicBezTo>
                  <a:lnTo>
                    <a:pt x="247" y="425"/>
                  </a:lnTo>
                  <a:cubicBezTo>
                    <a:pt x="247" y="468"/>
                    <a:pt x="213" y="468"/>
                    <a:pt x="213" y="468"/>
                  </a:cubicBezTo>
                  <a:cubicBezTo>
                    <a:pt x="145" y="425"/>
                    <a:pt x="111" y="357"/>
                    <a:pt x="68" y="323"/>
                  </a:cubicBezTo>
                  <a:cubicBezTo>
                    <a:pt x="68" y="255"/>
                    <a:pt x="34" y="179"/>
                    <a:pt x="0" y="111"/>
                  </a:cubicBezTo>
                  <a:cubicBezTo>
                    <a:pt x="0" y="77"/>
                    <a:pt x="0" y="43"/>
                    <a:pt x="34" y="4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38" name="Google Shape;500;p32"/>
            <p:cNvSpPr/>
            <p:nvPr/>
          </p:nvSpPr>
          <p:spPr>
            <a:xfrm>
              <a:off x="8393828" y="4117252"/>
              <a:ext cx="10984" cy="17072"/>
            </a:xfrm>
            <a:custGeom>
              <a:avLst/>
              <a:gdLst/>
              <a:ahLst/>
              <a:cxnLst/>
              <a:rect l="l" t="t" r="r" b="b"/>
              <a:pathLst>
                <a:path w="323" h="502" extrusionOk="0">
                  <a:moveTo>
                    <a:pt x="0" y="0"/>
                  </a:moveTo>
                  <a:cubicBezTo>
                    <a:pt x="34" y="0"/>
                    <a:pt x="68" y="0"/>
                    <a:pt x="111" y="34"/>
                  </a:cubicBezTo>
                  <a:cubicBezTo>
                    <a:pt x="179" y="145"/>
                    <a:pt x="323" y="323"/>
                    <a:pt x="213" y="459"/>
                  </a:cubicBezTo>
                  <a:lnTo>
                    <a:pt x="213" y="502"/>
                  </a:lnTo>
                  <a:cubicBezTo>
                    <a:pt x="179" y="502"/>
                    <a:pt x="179" y="502"/>
                    <a:pt x="145" y="459"/>
                  </a:cubicBezTo>
                  <a:cubicBezTo>
                    <a:pt x="111" y="425"/>
                    <a:pt x="68" y="357"/>
                    <a:pt x="68" y="289"/>
                  </a:cubicBezTo>
                  <a:cubicBezTo>
                    <a:pt x="34" y="213"/>
                    <a:pt x="34" y="145"/>
                    <a:pt x="0" y="77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39" name="Google Shape;501;p32"/>
            <p:cNvSpPr/>
            <p:nvPr/>
          </p:nvSpPr>
          <p:spPr>
            <a:xfrm>
              <a:off x="8500986" y="4072770"/>
              <a:ext cx="339497" cy="418904"/>
            </a:xfrm>
            <a:custGeom>
              <a:avLst/>
              <a:gdLst/>
              <a:ahLst/>
              <a:cxnLst/>
              <a:rect l="l" t="t" r="r" b="b"/>
              <a:pathLst>
                <a:path w="9983" h="12318" extrusionOk="0">
                  <a:moveTo>
                    <a:pt x="6899" y="323"/>
                  </a:moveTo>
                  <a:cubicBezTo>
                    <a:pt x="7221" y="68"/>
                    <a:pt x="7536" y="0"/>
                    <a:pt x="7791" y="68"/>
                  </a:cubicBezTo>
                  <a:cubicBezTo>
                    <a:pt x="9982" y="884"/>
                    <a:pt x="1" y="12318"/>
                    <a:pt x="1" y="12318"/>
                  </a:cubicBezTo>
                  <a:cubicBezTo>
                    <a:pt x="1" y="12318"/>
                    <a:pt x="4350" y="2124"/>
                    <a:pt x="6899" y="323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40" name="Google Shape;502;p32"/>
            <p:cNvSpPr/>
            <p:nvPr/>
          </p:nvSpPr>
          <p:spPr>
            <a:xfrm>
              <a:off x="8750023" y="4116096"/>
              <a:ext cx="11018" cy="22853"/>
            </a:xfrm>
            <a:custGeom>
              <a:avLst/>
              <a:gdLst/>
              <a:ahLst/>
              <a:cxnLst/>
              <a:rect l="l" t="t" r="r" b="b"/>
              <a:pathLst>
                <a:path w="324" h="672" extrusionOk="0">
                  <a:moveTo>
                    <a:pt x="255" y="34"/>
                  </a:moveTo>
                  <a:cubicBezTo>
                    <a:pt x="289" y="0"/>
                    <a:pt x="323" y="34"/>
                    <a:pt x="323" y="111"/>
                  </a:cubicBezTo>
                  <a:cubicBezTo>
                    <a:pt x="289" y="179"/>
                    <a:pt x="289" y="281"/>
                    <a:pt x="255" y="391"/>
                  </a:cubicBezTo>
                  <a:cubicBezTo>
                    <a:pt x="213" y="459"/>
                    <a:pt x="179" y="570"/>
                    <a:pt x="111" y="638"/>
                  </a:cubicBezTo>
                  <a:lnTo>
                    <a:pt x="111" y="638"/>
                  </a:lnTo>
                  <a:cubicBezTo>
                    <a:pt x="77" y="672"/>
                    <a:pt x="0" y="638"/>
                    <a:pt x="0" y="604"/>
                  </a:cubicBezTo>
                  <a:cubicBezTo>
                    <a:pt x="0" y="493"/>
                    <a:pt x="43" y="425"/>
                    <a:pt x="77" y="323"/>
                  </a:cubicBezTo>
                  <a:cubicBezTo>
                    <a:pt x="145" y="247"/>
                    <a:pt x="179" y="145"/>
                    <a:pt x="213" y="68"/>
                  </a:cubicBezTo>
                  <a:cubicBezTo>
                    <a:pt x="213" y="68"/>
                    <a:pt x="213" y="34"/>
                    <a:pt x="255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41" name="Google Shape;503;p32"/>
            <p:cNvSpPr/>
            <p:nvPr/>
          </p:nvSpPr>
          <p:spPr>
            <a:xfrm>
              <a:off x="8737032" y="4110043"/>
              <a:ext cx="10712" cy="18228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246" y="0"/>
                  </a:moveTo>
                  <a:cubicBezTo>
                    <a:pt x="280" y="0"/>
                    <a:pt x="314" y="34"/>
                    <a:pt x="314" y="76"/>
                  </a:cubicBezTo>
                  <a:cubicBezTo>
                    <a:pt x="314" y="144"/>
                    <a:pt x="280" y="246"/>
                    <a:pt x="246" y="323"/>
                  </a:cubicBezTo>
                  <a:cubicBezTo>
                    <a:pt x="246" y="391"/>
                    <a:pt x="212" y="459"/>
                    <a:pt x="170" y="501"/>
                  </a:cubicBezTo>
                  <a:cubicBezTo>
                    <a:pt x="136" y="501"/>
                    <a:pt x="136" y="535"/>
                    <a:pt x="136" y="535"/>
                  </a:cubicBezTo>
                  <a:cubicBezTo>
                    <a:pt x="102" y="535"/>
                    <a:pt x="34" y="535"/>
                    <a:pt x="34" y="501"/>
                  </a:cubicBezTo>
                  <a:cubicBezTo>
                    <a:pt x="0" y="391"/>
                    <a:pt x="34" y="323"/>
                    <a:pt x="68" y="246"/>
                  </a:cubicBezTo>
                  <a:cubicBezTo>
                    <a:pt x="102" y="178"/>
                    <a:pt x="170" y="110"/>
                    <a:pt x="212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42" name="Google Shape;504;p32"/>
            <p:cNvSpPr/>
            <p:nvPr/>
          </p:nvSpPr>
          <p:spPr>
            <a:xfrm>
              <a:off x="8717648" y="4101643"/>
              <a:ext cx="16800" cy="24009"/>
            </a:xfrm>
            <a:custGeom>
              <a:avLst/>
              <a:gdLst/>
              <a:ahLst/>
              <a:cxnLst/>
              <a:rect l="l" t="t" r="r" b="b"/>
              <a:pathLst>
                <a:path w="494" h="706" extrusionOk="0">
                  <a:moveTo>
                    <a:pt x="358" y="35"/>
                  </a:moveTo>
                  <a:cubicBezTo>
                    <a:pt x="426" y="1"/>
                    <a:pt x="494" y="69"/>
                    <a:pt x="460" y="111"/>
                  </a:cubicBezTo>
                  <a:cubicBezTo>
                    <a:pt x="315" y="281"/>
                    <a:pt x="247" y="493"/>
                    <a:pt x="69" y="672"/>
                  </a:cubicBezTo>
                  <a:lnTo>
                    <a:pt x="69" y="672"/>
                  </a:lnTo>
                  <a:cubicBezTo>
                    <a:pt x="35" y="706"/>
                    <a:pt x="1" y="672"/>
                    <a:pt x="1" y="638"/>
                  </a:cubicBezTo>
                  <a:cubicBezTo>
                    <a:pt x="35" y="391"/>
                    <a:pt x="179" y="213"/>
                    <a:pt x="358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43" name="Google Shape;505;p32"/>
            <p:cNvSpPr/>
            <p:nvPr/>
          </p:nvSpPr>
          <p:spPr>
            <a:xfrm>
              <a:off x="8721117" y="4171562"/>
              <a:ext cx="13331" cy="19112"/>
            </a:xfrm>
            <a:custGeom>
              <a:avLst/>
              <a:gdLst/>
              <a:ahLst/>
              <a:cxnLst/>
              <a:rect l="l" t="t" r="r" b="b"/>
              <a:pathLst>
                <a:path w="392" h="562" extrusionOk="0">
                  <a:moveTo>
                    <a:pt x="290" y="34"/>
                  </a:moveTo>
                  <a:cubicBezTo>
                    <a:pt x="324" y="0"/>
                    <a:pt x="392" y="102"/>
                    <a:pt x="392" y="136"/>
                  </a:cubicBezTo>
                  <a:cubicBezTo>
                    <a:pt x="358" y="213"/>
                    <a:pt x="324" y="281"/>
                    <a:pt x="290" y="349"/>
                  </a:cubicBezTo>
                  <a:cubicBezTo>
                    <a:pt x="213" y="425"/>
                    <a:pt x="179" y="493"/>
                    <a:pt x="145" y="527"/>
                  </a:cubicBezTo>
                  <a:cubicBezTo>
                    <a:pt x="77" y="561"/>
                    <a:pt x="1" y="527"/>
                    <a:pt x="1" y="459"/>
                  </a:cubicBezTo>
                  <a:cubicBezTo>
                    <a:pt x="43" y="391"/>
                    <a:pt x="77" y="315"/>
                    <a:pt x="111" y="247"/>
                  </a:cubicBezTo>
                  <a:cubicBezTo>
                    <a:pt x="179" y="179"/>
                    <a:pt x="213" y="102"/>
                    <a:pt x="290" y="68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44" name="Google Shape;506;p32"/>
            <p:cNvSpPr/>
            <p:nvPr/>
          </p:nvSpPr>
          <p:spPr>
            <a:xfrm>
              <a:off x="8699454" y="4166665"/>
              <a:ext cx="15916" cy="22853"/>
            </a:xfrm>
            <a:custGeom>
              <a:avLst/>
              <a:gdLst/>
              <a:ahLst/>
              <a:cxnLst/>
              <a:rect l="l" t="t" r="r" b="b"/>
              <a:pathLst>
                <a:path w="468" h="672" extrusionOk="0">
                  <a:moveTo>
                    <a:pt x="324" y="34"/>
                  </a:moveTo>
                  <a:cubicBezTo>
                    <a:pt x="358" y="0"/>
                    <a:pt x="468" y="68"/>
                    <a:pt x="392" y="144"/>
                  </a:cubicBezTo>
                  <a:cubicBezTo>
                    <a:pt x="324" y="280"/>
                    <a:pt x="213" y="425"/>
                    <a:pt x="145" y="603"/>
                  </a:cubicBezTo>
                  <a:cubicBezTo>
                    <a:pt x="145" y="603"/>
                    <a:pt x="145" y="637"/>
                    <a:pt x="111" y="637"/>
                  </a:cubicBezTo>
                  <a:cubicBezTo>
                    <a:pt x="77" y="671"/>
                    <a:pt x="1" y="603"/>
                    <a:pt x="1" y="535"/>
                  </a:cubicBezTo>
                  <a:cubicBezTo>
                    <a:pt x="77" y="357"/>
                    <a:pt x="179" y="178"/>
                    <a:pt x="290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45" name="Google Shape;507;p32"/>
            <p:cNvSpPr/>
            <p:nvPr/>
          </p:nvSpPr>
          <p:spPr>
            <a:xfrm>
              <a:off x="8727204" y="4143812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179" y="35"/>
                  </a:moveTo>
                  <a:cubicBezTo>
                    <a:pt x="247" y="1"/>
                    <a:pt x="323" y="69"/>
                    <a:pt x="289" y="103"/>
                  </a:cubicBezTo>
                  <a:cubicBezTo>
                    <a:pt x="247" y="213"/>
                    <a:pt x="179" y="315"/>
                    <a:pt x="111" y="392"/>
                  </a:cubicBezTo>
                  <a:cubicBezTo>
                    <a:pt x="77" y="392"/>
                    <a:pt x="0" y="358"/>
                    <a:pt x="0" y="315"/>
                  </a:cubicBezTo>
                  <a:cubicBezTo>
                    <a:pt x="34" y="213"/>
                    <a:pt x="111" y="145"/>
                    <a:pt x="179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46" name="Google Shape;508;p32"/>
            <p:cNvSpPr/>
            <p:nvPr/>
          </p:nvSpPr>
          <p:spPr>
            <a:xfrm>
              <a:off x="8682722" y="4218356"/>
              <a:ext cx="12141" cy="17072"/>
            </a:xfrm>
            <a:custGeom>
              <a:avLst/>
              <a:gdLst/>
              <a:ahLst/>
              <a:cxnLst/>
              <a:rect l="l" t="t" r="r" b="b"/>
              <a:pathLst>
                <a:path w="357" h="502" extrusionOk="0">
                  <a:moveTo>
                    <a:pt x="280" y="1"/>
                  </a:moveTo>
                  <a:cubicBezTo>
                    <a:pt x="323" y="1"/>
                    <a:pt x="357" y="35"/>
                    <a:pt x="357" y="77"/>
                  </a:cubicBezTo>
                  <a:cubicBezTo>
                    <a:pt x="357" y="145"/>
                    <a:pt x="323" y="247"/>
                    <a:pt x="280" y="323"/>
                  </a:cubicBezTo>
                  <a:cubicBezTo>
                    <a:pt x="246" y="357"/>
                    <a:pt x="212" y="425"/>
                    <a:pt x="178" y="459"/>
                  </a:cubicBezTo>
                  <a:cubicBezTo>
                    <a:pt x="144" y="459"/>
                    <a:pt x="144" y="459"/>
                    <a:pt x="110" y="502"/>
                  </a:cubicBezTo>
                  <a:cubicBezTo>
                    <a:pt x="68" y="502"/>
                    <a:pt x="0" y="459"/>
                    <a:pt x="34" y="391"/>
                  </a:cubicBezTo>
                  <a:cubicBezTo>
                    <a:pt x="34" y="323"/>
                    <a:pt x="110" y="289"/>
                    <a:pt x="144" y="213"/>
                  </a:cubicBezTo>
                  <a:cubicBezTo>
                    <a:pt x="212" y="145"/>
                    <a:pt x="212" y="77"/>
                    <a:pt x="280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47" name="Google Shape;509;p32"/>
            <p:cNvSpPr/>
            <p:nvPr/>
          </p:nvSpPr>
          <p:spPr>
            <a:xfrm>
              <a:off x="8662182" y="4211147"/>
              <a:ext cx="15643" cy="17072"/>
            </a:xfrm>
            <a:custGeom>
              <a:avLst/>
              <a:gdLst/>
              <a:ahLst/>
              <a:cxnLst/>
              <a:rect l="l" t="t" r="r" b="b"/>
              <a:pathLst>
                <a:path w="460" h="502" extrusionOk="0">
                  <a:moveTo>
                    <a:pt x="290" y="34"/>
                  </a:moveTo>
                  <a:cubicBezTo>
                    <a:pt x="358" y="0"/>
                    <a:pt x="460" y="77"/>
                    <a:pt x="392" y="145"/>
                  </a:cubicBezTo>
                  <a:cubicBezTo>
                    <a:pt x="358" y="213"/>
                    <a:pt x="290" y="289"/>
                    <a:pt x="247" y="323"/>
                  </a:cubicBezTo>
                  <a:cubicBezTo>
                    <a:pt x="213" y="391"/>
                    <a:pt x="179" y="425"/>
                    <a:pt x="145" y="459"/>
                  </a:cubicBezTo>
                  <a:lnTo>
                    <a:pt x="111" y="459"/>
                  </a:lnTo>
                  <a:cubicBezTo>
                    <a:pt x="35" y="501"/>
                    <a:pt x="1" y="459"/>
                    <a:pt x="1" y="391"/>
                  </a:cubicBezTo>
                  <a:cubicBezTo>
                    <a:pt x="1" y="323"/>
                    <a:pt x="77" y="289"/>
                    <a:pt x="111" y="213"/>
                  </a:cubicBezTo>
                  <a:cubicBezTo>
                    <a:pt x="179" y="179"/>
                    <a:pt x="213" y="111"/>
                    <a:pt x="247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48" name="Google Shape;510;p32"/>
            <p:cNvSpPr/>
            <p:nvPr/>
          </p:nvSpPr>
          <p:spPr>
            <a:xfrm>
              <a:off x="8673166" y="4176187"/>
              <a:ext cx="10712" cy="13331"/>
            </a:xfrm>
            <a:custGeom>
              <a:avLst/>
              <a:gdLst/>
              <a:ahLst/>
              <a:cxnLst/>
              <a:rect l="l" t="t" r="r" b="b"/>
              <a:pathLst>
                <a:path w="315" h="392" extrusionOk="0">
                  <a:moveTo>
                    <a:pt x="213" y="43"/>
                  </a:moveTo>
                  <a:cubicBezTo>
                    <a:pt x="247" y="0"/>
                    <a:pt x="315" y="77"/>
                    <a:pt x="281" y="111"/>
                  </a:cubicBezTo>
                  <a:cubicBezTo>
                    <a:pt x="247" y="145"/>
                    <a:pt x="213" y="213"/>
                    <a:pt x="179" y="255"/>
                  </a:cubicBezTo>
                  <a:cubicBezTo>
                    <a:pt x="179" y="289"/>
                    <a:pt x="137" y="323"/>
                    <a:pt x="103" y="357"/>
                  </a:cubicBezTo>
                  <a:lnTo>
                    <a:pt x="103" y="357"/>
                  </a:lnTo>
                  <a:cubicBezTo>
                    <a:pt x="69" y="391"/>
                    <a:pt x="35" y="391"/>
                    <a:pt x="1" y="323"/>
                  </a:cubicBezTo>
                  <a:cubicBezTo>
                    <a:pt x="1" y="289"/>
                    <a:pt x="35" y="213"/>
                    <a:pt x="69" y="179"/>
                  </a:cubicBezTo>
                  <a:cubicBezTo>
                    <a:pt x="103" y="111"/>
                    <a:pt x="179" y="77"/>
                    <a:pt x="213" y="4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49" name="Google Shape;511;p32"/>
            <p:cNvSpPr/>
            <p:nvPr/>
          </p:nvSpPr>
          <p:spPr>
            <a:xfrm>
              <a:off x="8653816" y="4247263"/>
              <a:ext cx="13331" cy="19384"/>
            </a:xfrm>
            <a:custGeom>
              <a:avLst/>
              <a:gdLst/>
              <a:ahLst/>
              <a:cxnLst/>
              <a:rect l="l" t="t" r="r" b="b"/>
              <a:pathLst>
                <a:path w="392" h="570" extrusionOk="0">
                  <a:moveTo>
                    <a:pt x="323" y="0"/>
                  </a:moveTo>
                  <a:cubicBezTo>
                    <a:pt x="323" y="0"/>
                    <a:pt x="391" y="0"/>
                    <a:pt x="391" y="34"/>
                  </a:cubicBezTo>
                  <a:cubicBezTo>
                    <a:pt x="357" y="144"/>
                    <a:pt x="323" y="212"/>
                    <a:pt x="281" y="323"/>
                  </a:cubicBezTo>
                  <a:cubicBezTo>
                    <a:pt x="247" y="391"/>
                    <a:pt x="179" y="459"/>
                    <a:pt x="145" y="501"/>
                  </a:cubicBezTo>
                  <a:lnTo>
                    <a:pt x="111" y="535"/>
                  </a:lnTo>
                  <a:cubicBezTo>
                    <a:pt x="69" y="569"/>
                    <a:pt x="1" y="535"/>
                    <a:pt x="1" y="459"/>
                  </a:cubicBezTo>
                  <a:cubicBezTo>
                    <a:pt x="1" y="357"/>
                    <a:pt x="69" y="289"/>
                    <a:pt x="111" y="212"/>
                  </a:cubicBezTo>
                  <a:cubicBezTo>
                    <a:pt x="179" y="144"/>
                    <a:pt x="247" y="77"/>
                    <a:pt x="323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50" name="Google Shape;512;p32"/>
            <p:cNvSpPr/>
            <p:nvPr/>
          </p:nvSpPr>
          <p:spPr>
            <a:xfrm>
              <a:off x="8627256" y="4252160"/>
              <a:ext cx="15916" cy="19384"/>
            </a:xfrm>
            <a:custGeom>
              <a:avLst/>
              <a:gdLst/>
              <a:ahLst/>
              <a:cxnLst/>
              <a:rect l="l" t="t" r="r" b="b"/>
              <a:pathLst>
                <a:path w="468" h="570" extrusionOk="0">
                  <a:moveTo>
                    <a:pt x="323" y="34"/>
                  </a:moveTo>
                  <a:cubicBezTo>
                    <a:pt x="357" y="0"/>
                    <a:pt x="467" y="34"/>
                    <a:pt x="425" y="102"/>
                  </a:cubicBezTo>
                  <a:cubicBezTo>
                    <a:pt x="357" y="179"/>
                    <a:pt x="323" y="247"/>
                    <a:pt x="255" y="315"/>
                  </a:cubicBezTo>
                  <a:cubicBezTo>
                    <a:pt x="212" y="391"/>
                    <a:pt x="178" y="493"/>
                    <a:pt x="110" y="527"/>
                  </a:cubicBezTo>
                  <a:lnTo>
                    <a:pt x="110" y="570"/>
                  </a:lnTo>
                  <a:cubicBezTo>
                    <a:pt x="76" y="570"/>
                    <a:pt x="0" y="570"/>
                    <a:pt x="0" y="493"/>
                  </a:cubicBezTo>
                  <a:cubicBezTo>
                    <a:pt x="0" y="391"/>
                    <a:pt x="43" y="315"/>
                    <a:pt x="110" y="247"/>
                  </a:cubicBezTo>
                  <a:cubicBezTo>
                    <a:pt x="178" y="179"/>
                    <a:pt x="255" y="68"/>
                    <a:pt x="323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51" name="Google Shape;513;p32"/>
            <p:cNvSpPr/>
            <p:nvPr/>
          </p:nvSpPr>
          <p:spPr>
            <a:xfrm>
              <a:off x="8650347" y="4274979"/>
              <a:ext cx="10712" cy="18228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213" y="35"/>
                  </a:moveTo>
                  <a:cubicBezTo>
                    <a:pt x="247" y="1"/>
                    <a:pt x="315" y="35"/>
                    <a:pt x="315" y="111"/>
                  </a:cubicBezTo>
                  <a:cubicBezTo>
                    <a:pt x="281" y="179"/>
                    <a:pt x="247" y="247"/>
                    <a:pt x="247" y="323"/>
                  </a:cubicBezTo>
                  <a:cubicBezTo>
                    <a:pt x="213" y="391"/>
                    <a:pt x="213" y="459"/>
                    <a:pt x="137" y="493"/>
                  </a:cubicBezTo>
                  <a:lnTo>
                    <a:pt x="137" y="493"/>
                  </a:lnTo>
                  <a:cubicBezTo>
                    <a:pt x="69" y="536"/>
                    <a:pt x="1" y="493"/>
                    <a:pt x="1" y="425"/>
                  </a:cubicBezTo>
                  <a:cubicBezTo>
                    <a:pt x="1" y="357"/>
                    <a:pt x="35" y="281"/>
                    <a:pt x="69" y="213"/>
                  </a:cubicBezTo>
                  <a:cubicBezTo>
                    <a:pt x="103" y="179"/>
                    <a:pt x="171" y="111"/>
                    <a:pt x="213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52" name="Google Shape;514;p32"/>
            <p:cNvSpPr/>
            <p:nvPr/>
          </p:nvSpPr>
          <p:spPr>
            <a:xfrm>
              <a:off x="8617700" y="4294329"/>
              <a:ext cx="18228" cy="19112"/>
            </a:xfrm>
            <a:custGeom>
              <a:avLst/>
              <a:gdLst/>
              <a:ahLst/>
              <a:cxnLst/>
              <a:rect l="l" t="t" r="r" b="b"/>
              <a:pathLst>
                <a:path w="536" h="562" extrusionOk="0">
                  <a:moveTo>
                    <a:pt x="357" y="69"/>
                  </a:moveTo>
                  <a:cubicBezTo>
                    <a:pt x="357" y="69"/>
                    <a:pt x="391" y="69"/>
                    <a:pt x="425" y="35"/>
                  </a:cubicBezTo>
                  <a:cubicBezTo>
                    <a:pt x="459" y="1"/>
                    <a:pt x="536" y="69"/>
                    <a:pt x="493" y="103"/>
                  </a:cubicBezTo>
                  <a:cubicBezTo>
                    <a:pt x="425" y="213"/>
                    <a:pt x="357" y="281"/>
                    <a:pt x="281" y="392"/>
                  </a:cubicBezTo>
                  <a:cubicBezTo>
                    <a:pt x="247" y="425"/>
                    <a:pt x="213" y="493"/>
                    <a:pt x="145" y="527"/>
                  </a:cubicBezTo>
                  <a:cubicBezTo>
                    <a:pt x="145" y="527"/>
                    <a:pt x="111" y="561"/>
                    <a:pt x="69" y="561"/>
                  </a:cubicBezTo>
                  <a:cubicBezTo>
                    <a:pt x="35" y="561"/>
                    <a:pt x="1" y="527"/>
                    <a:pt x="1" y="493"/>
                  </a:cubicBezTo>
                  <a:cubicBezTo>
                    <a:pt x="1" y="392"/>
                    <a:pt x="69" y="315"/>
                    <a:pt x="145" y="247"/>
                  </a:cubicBezTo>
                  <a:cubicBezTo>
                    <a:pt x="213" y="213"/>
                    <a:pt x="281" y="137"/>
                    <a:pt x="357" y="69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53" name="Google Shape;515;p32"/>
            <p:cNvSpPr/>
            <p:nvPr/>
          </p:nvSpPr>
          <p:spPr>
            <a:xfrm>
              <a:off x="8599812" y="4323236"/>
              <a:ext cx="21697" cy="20541"/>
            </a:xfrm>
            <a:custGeom>
              <a:avLst/>
              <a:gdLst/>
              <a:ahLst/>
              <a:cxnLst/>
              <a:rect l="l" t="t" r="r" b="b"/>
              <a:pathLst>
                <a:path w="638" h="604" extrusionOk="0">
                  <a:moveTo>
                    <a:pt x="425" y="102"/>
                  </a:moveTo>
                  <a:lnTo>
                    <a:pt x="425" y="68"/>
                  </a:lnTo>
                  <a:cubicBezTo>
                    <a:pt x="527" y="0"/>
                    <a:pt x="637" y="136"/>
                    <a:pt x="561" y="213"/>
                  </a:cubicBezTo>
                  <a:cubicBezTo>
                    <a:pt x="493" y="315"/>
                    <a:pt x="382" y="425"/>
                    <a:pt x="314" y="527"/>
                  </a:cubicBezTo>
                  <a:lnTo>
                    <a:pt x="280" y="527"/>
                  </a:lnTo>
                  <a:cubicBezTo>
                    <a:pt x="170" y="603"/>
                    <a:pt x="0" y="459"/>
                    <a:pt x="102" y="349"/>
                  </a:cubicBezTo>
                  <a:cubicBezTo>
                    <a:pt x="212" y="281"/>
                    <a:pt x="314" y="179"/>
                    <a:pt x="425" y="102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54" name="Google Shape;516;p32"/>
            <p:cNvSpPr/>
            <p:nvPr/>
          </p:nvSpPr>
          <p:spPr>
            <a:xfrm>
              <a:off x="8588827" y="4324392"/>
              <a:ext cx="14453" cy="14453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179" y="68"/>
                  </a:moveTo>
                  <a:cubicBezTo>
                    <a:pt x="247" y="34"/>
                    <a:pt x="281" y="0"/>
                    <a:pt x="357" y="34"/>
                  </a:cubicBezTo>
                  <a:cubicBezTo>
                    <a:pt x="391" y="34"/>
                    <a:pt x="425" y="68"/>
                    <a:pt x="391" y="145"/>
                  </a:cubicBezTo>
                  <a:cubicBezTo>
                    <a:pt x="391" y="179"/>
                    <a:pt x="323" y="213"/>
                    <a:pt x="281" y="281"/>
                  </a:cubicBezTo>
                  <a:lnTo>
                    <a:pt x="213" y="357"/>
                  </a:lnTo>
                  <a:cubicBezTo>
                    <a:pt x="213" y="357"/>
                    <a:pt x="213" y="391"/>
                    <a:pt x="179" y="391"/>
                  </a:cubicBezTo>
                  <a:lnTo>
                    <a:pt x="145" y="425"/>
                  </a:lnTo>
                  <a:cubicBezTo>
                    <a:pt x="111" y="425"/>
                    <a:pt x="34" y="425"/>
                    <a:pt x="34" y="391"/>
                  </a:cubicBezTo>
                  <a:cubicBezTo>
                    <a:pt x="0" y="281"/>
                    <a:pt x="34" y="213"/>
                    <a:pt x="111" y="14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55" name="Google Shape;517;p32"/>
            <p:cNvSpPr/>
            <p:nvPr/>
          </p:nvSpPr>
          <p:spPr>
            <a:xfrm>
              <a:off x="8570905" y="4359351"/>
              <a:ext cx="20268" cy="17922"/>
            </a:xfrm>
            <a:custGeom>
              <a:avLst/>
              <a:gdLst/>
              <a:ahLst/>
              <a:cxnLst/>
              <a:rect l="l" t="t" r="r" b="b"/>
              <a:pathLst>
                <a:path w="596" h="527" extrusionOk="0">
                  <a:moveTo>
                    <a:pt x="213" y="212"/>
                  </a:moveTo>
                  <a:cubicBezTo>
                    <a:pt x="281" y="136"/>
                    <a:pt x="383" y="102"/>
                    <a:pt x="459" y="34"/>
                  </a:cubicBezTo>
                  <a:cubicBezTo>
                    <a:pt x="527" y="0"/>
                    <a:pt x="595" y="102"/>
                    <a:pt x="527" y="136"/>
                  </a:cubicBezTo>
                  <a:cubicBezTo>
                    <a:pt x="459" y="212"/>
                    <a:pt x="383" y="280"/>
                    <a:pt x="315" y="348"/>
                  </a:cubicBezTo>
                  <a:cubicBezTo>
                    <a:pt x="281" y="391"/>
                    <a:pt x="247" y="425"/>
                    <a:pt x="213" y="459"/>
                  </a:cubicBezTo>
                  <a:cubicBezTo>
                    <a:pt x="170" y="459"/>
                    <a:pt x="136" y="493"/>
                    <a:pt x="102" y="493"/>
                  </a:cubicBezTo>
                  <a:cubicBezTo>
                    <a:pt x="35" y="527"/>
                    <a:pt x="1" y="459"/>
                    <a:pt x="35" y="391"/>
                  </a:cubicBezTo>
                  <a:cubicBezTo>
                    <a:pt x="35" y="314"/>
                    <a:pt x="102" y="246"/>
                    <a:pt x="213" y="212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56" name="Google Shape;518;p32"/>
            <p:cNvSpPr/>
            <p:nvPr/>
          </p:nvSpPr>
          <p:spPr>
            <a:xfrm>
              <a:off x="8366078" y="4362820"/>
              <a:ext cx="209486" cy="203399"/>
            </a:xfrm>
            <a:custGeom>
              <a:avLst/>
              <a:gdLst/>
              <a:ahLst/>
              <a:cxnLst/>
              <a:rect l="l" t="t" r="r" b="b"/>
              <a:pathLst>
                <a:path w="6160" h="5981" extrusionOk="0">
                  <a:moveTo>
                    <a:pt x="1385" y="1351"/>
                  </a:moveTo>
                  <a:cubicBezTo>
                    <a:pt x="1844" y="1028"/>
                    <a:pt x="3687" y="3118"/>
                    <a:pt x="3687" y="3118"/>
                  </a:cubicBezTo>
                  <a:cubicBezTo>
                    <a:pt x="3687" y="3118"/>
                    <a:pt x="2762" y="1028"/>
                    <a:pt x="3152" y="714"/>
                  </a:cubicBezTo>
                  <a:lnTo>
                    <a:pt x="3152" y="714"/>
                  </a:lnTo>
                  <a:cubicBezTo>
                    <a:pt x="3543" y="425"/>
                    <a:pt x="4248" y="2871"/>
                    <a:pt x="4248" y="2871"/>
                  </a:cubicBezTo>
                  <a:cubicBezTo>
                    <a:pt x="4248" y="2871"/>
                    <a:pt x="4393" y="535"/>
                    <a:pt x="4996" y="110"/>
                  </a:cubicBezTo>
                  <a:cubicBezTo>
                    <a:pt x="5030" y="76"/>
                    <a:pt x="5098" y="34"/>
                    <a:pt x="5132" y="34"/>
                  </a:cubicBezTo>
                  <a:cubicBezTo>
                    <a:pt x="5879" y="0"/>
                    <a:pt x="5132" y="2234"/>
                    <a:pt x="5132" y="2234"/>
                  </a:cubicBezTo>
                  <a:cubicBezTo>
                    <a:pt x="5132" y="2234"/>
                    <a:pt x="6159" y="4426"/>
                    <a:pt x="5064" y="5207"/>
                  </a:cubicBezTo>
                  <a:cubicBezTo>
                    <a:pt x="5030" y="5207"/>
                    <a:pt x="4996" y="5241"/>
                    <a:pt x="4962" y="5241"/>
                  </a:cubicBezTo>
                  <a:cubicBezTo>
                    <a:pt x="3721" y="5980"/>
                    <a:pt x="2583" y="4392"/>
                    <a:pt x="2583" y="4392"/>
                  </a:cubicBezTo>
                  <a:cubicBezTo>
                    <a:pt x="2583" y="4392"/>
                    <a:pt x="391" y="4392"/>
                    <a:pt x="35" y="3967"/>
                  </a:cubicBezTo>
                  <a:cubicBezTo>
                    <a:pt x="1" y="3933"/>
                    <a:pt x="1" y="3899"/>
                    <a:pt x="35" y="3857"/>
                  </a:cubicBezTo>
                  <a:cubicBezTo>
                    <a:pt x="290" y="3721"/>
                    <a:pt x="1598" y="3789"/>
                    <a:pt x="2447" y="3857"/>
                  </a:cubicBezTo>
                  <a:cubicBezTo>
                    <a:pt x="1487" y="3432"/>
                    <a:pt x="247" y="2795"/>
                    <a:pt x="570" y="2548"/>
                  </a:cubicBezTo>
                  <a:lnTo>
                    <a:pt x="570" y="2548"/>
                  </a:lnTo>
                  <a:cubicBezTo>
                    <a:pt x="850" y="2336"/>
                    <a:pt x="1776" y="2795"/>
                    <a:pt x="2515" y="3262"/>
                  </a:cubicBezTo>
                  <a:cubicBezTo>
                    <a:pt x="1912" y="2582"/>
                    <a:pt x="1097" y="1631"/>
                    <a:pt x="1351" y="138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57" name="Google Shape;519;p32"/>
            <p:cNvSpPr/>
            <p:nvPr/>
          </p:nvSpPr>
          <p:spPr>
            <a:xfrm rot="509322">
              <a:off x="8113839" y="4427273"/>
              <a:ext cx="31491" cy="8400"/>
            </a:xfrm>
            <a:custGeom>
              <a:avLst/>
              <a:gdLst/>
              <a:ahLst/>
              <a:cxnLst/>
              <a:rect l="l" t="t" r="r" b="b"/>
              <a:pathLst>
                <a:path w="926" h="247" extrusionOk="0">
                  <a:moveTo>
                    <a:pt x="76" y="34"/>
                  </a:moveTo>
                  <a:cubicBezTo>
                    <a:pt x="76" y="0"/>
                    <a:pt x="76" y="0"/>
                    <a:pt x="110" y="0"/>
                  </a:cubicBezTo>
                  <a:cubicBezTo>
                    <a:pt x="357" y="34"/>
                    <a:pt x="637" y="34"/>
                    <a:pt x="892" y="111"/>
                  </a:cubicBezTo>
                  <a:cubicBezTo>
                    <a:pt x="926" y="145"/>
                    <a:pt x="926" y="179"/>
                    <a:pt x="892" y="179"/>
                  </a:cubicBezTo>
                  <a:lnTo>
                    <a:pt x="892" y="212"/>
                  </a:lnTo>
                  <a:cubicBezTo>
                    <a:pt x="603" y="246"/>
                    <a:pt x="323" y="212"/>
                    <a:pt x="76" y="145"/>
                  </a:cubicBezTo>
                  <a:cubicBezTo>
                    <a:pt x="0" y="111"/>
                    <a:pt x="42" y="34"/>
                    <a:pt x="76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58" name="Google Shape;520;p32"/>
            <p:cNvSpPr/>
            <p:nvPr/>
          </p:nvSpPr>
          <p:spPr>
            <a:xfrm rot="509322">
              <a:off x="8121623" y="4400530"/>
              <a:ext cx="17956" cy="7244"/>
            </a:xfrm>
            <a:custGeom>
              <a:avLst/>
              <a:gdLst/>
              <a:ahLst/>
              <a:cxnLst/>
              <a:rect l="l" t="t" r="r" b="b"/>
              <a:pathLst>
                <a:path w="528" h="213" extrusionOk="0">
                  <a:moveTo>
                    <a:pt x="34" y="1"/>
                  </a:moveTo>
                  <a:lnTo>
                    <a:pt x="68" y="1"/>
                  </a:lnTo>
                  <a:lnTo>
                    <a:pt x="281" y="1"/>
                  </a:lnTo>
                  <a:cubicBezTo>
                    <a:pt x="357" y="1"/>
                    <a:pt x="425" y="1"/>
                    <a:pt x="493" y="43"/>
                  </a:cubicBezTo>
                  <a:cubicBezTo>
                    <a:pt x="527" y="43"/>
                    <a:pt x="527" y="77"/>
                    <a:pt x="493" y="111"/>
                  </a:cubicBezTo>
                  <a:lnTo>
                    <a:pt x="493" y="111"/>
                  </a:lnTo>
                  <a:cubicBezTo>
                    <a:pt x="357" y="213"/>
                    <a:pt x="179" y="179"/>
                    <a:pt x="34" y="111"/>
                  </a:cubicBezTo>
                  <a:cubicBezTo>
                    <a:pt x="0" y="77"/>
                    <a:pt x="34" y="43"/>
                    <a:pt x="34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59" name="Google Shape;521;p32"/>
            <p:cNvSpPr/>
            <p:nvPr/>
          </p:nvSpPr>
          <p:spPr>
            <a:xfrm rot="509322">
              <a:off x="8132441" y="4418027"/>
              <a:ext cx="15609" cy="7278"/>
            </a:xfrm>
            <a:custGeom>
              <a:avLst/>
              <a:gdLst/>
              <a:ahLst/>
              <a:cxnLst/>
              <a:rect l="l" t="t" r="r" b="b"/>
              <a:pathLst>
                <a:path w="459" h="214" extrusionOk="0">
                  <a:moveTo>
                    <a:pt x="34" y="1"/>
                  </a:moveTo>
                  <a:lnTo>
                    <a:pt x="68" y="1"/>
                  </a:lnTo>
                  <a:cubicBezTo>
                    <a:pt x="102" y="1"/>
                    <a:pt x="179" y="35"/>
                    <a:pt x="213" y="35"/>
                  </a:cubicBezTo>
                  <a:lnTo>
                    <a:pt x="349" y="35"/>
                  </a:lnTo>
                  <a:cubicBezTo>
                    <a:pt x="425" y="35"/>
                    <a:pt x="459" y="137"/>
                    <a:pt x="391" y="171"/>
                  </a:cubicBezTo>
                  <a:lnTo>
                    <a:pt x="391" y="171"/>
                  </a:lnTo>
                  <a:cubicBezTo>
                    <a:pt x="349" y="213"/>
                    <a:pt x="247" y="213"/>
                    <a:pt x="179" y="213"/>
                  </a:cubicBezTo>
                  <a:cubicBezTo>
                    <a:pt x="102" y="171"/>
                    <a:pt x="68" y="137"/>
                    <a:pt x="0" y="103"/>
                  </a:cubicBezTo>
                  <a:cubicBezTo>
                    <a:pt x="0" y="69"/>
                    <a:pt x="0" y="35"/>
                    <a:pt x="34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0" name="Google Shape;522;p32"/>
            <p:cNvSpPr/>
            <p:nvPr/>
          </p:nvSpPr>
          <p:spPr>
            <a:xfrm rot="509322">
              <a:off x="8260036" y="4466841"/>
              <a:ext cx="22853" cy="8400"/>
            </a:xfrm>
            <a:custGeom>
              <a:avLst/>
              <a:gdLst/>
              <a:ahLst/>
              <a:cxnLst/>
              <a:rect l="l" t="t" r="r" b="b"/>
              <a:pathLst>
                <a:path w="672" h="247" extrusionOk="0">
                  <a:moveTo>
                    <a:pt x="35" y="34"/>
                  </a:moveTo>
                  <a:cubicBezTo>
                    <a:pt x="35" y="0"/>
                    <a:pt x="77" y="0"/>
                    <a:pt x="77" y="0"/>
                  </a:cubicBezTo>
                  <a:cubicBezTo>
                    <a:pt x="179" y="34"/>
                    <a:pt x="290" y="34"/>
                    <a:pt x="358" y="68"/>
                  </a:cubicBezTo>
                  <a:cubicBezTo>
                    <a:pt x="460" y="68"/>
                    <a:pt x="536" y="68"/>
                    <a:pt x="604" y="136"/>
                  </a:cubicBezTo>
                  <a:cubicBezTo>
                    <a:pt x="672" y="136"/>
                    <a:pt x="638" y="213"/>
                    <a:pt x="604" y="247"/>
                  </a:cubicBezTo>
                  <a:lnTo>
                    <a:pt x="604" y="247"/>
                  </a:lnTo>
                  <a:cubicBezTo>
                    <a:pt x="502" y="247"/>
                    <a:pt x="426" y="247"/>
                    <a:pt x="324" y="213"/>
                  </a:cubicBezTo>
                  <a:cubicBezTo>
                    <a:pt x="247" y="170"/>
                    <a:pt x="145" y="136"/>
                    <a:pt x="35" y="102"/>
                  </a:cubicBezTo>
                  <a:cubicBezTo>
                    <a:pt x="1" y="102"/>
                    <a:pt x="1" y="34"/>
                    <a:pt x="35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1" name="Google Shape;523;p32"/>
            <p:cNvSpPr/>
            <p:nvPr/>
          </p:nvSpPr>
          <p:spPr>
            <a:xfrm rot="509322">
              <a:off x="8163134" y="4407944"/>
              <a:ext cx="14487" cy="7244"/>
            </a:xfrm>
            <a:custGeom>
              <a:avLst/>
              <a:gdLst/>
              <a:ahLst/>
              <a:cxnLst/>
              <a:rect l="l" t="t" r="r" b="b"/>
              <a:pathLst>
                <a:path w="426" h="213" extrusionOk="0">
                  <a:moveTo>
                    <a:pt x="35" y="0"/>
                  </a:moveTo>
                  <a:lnTo>
                    <a:pt x="69" y="0"/>
                  </a:lnTo>
                  <a:cubicBezTo>
                    <a:pt x="103" y="0"/>
                    <a:pt x="179" y="0"/>
                    <a:pt x="247" y="34"/>
                  </a:cubicBezTo>
                  <a:cubicBezTo>
                    <a:pt x="281" y="34"/>
                    <a:pt x="349" y="68"/>
                    <a:pt x="391" y="102"/>
                  </a:cubicBezTo>
                  <a:cubicBezTo>
                    <a:pt x="425" y="136"/>
                    <a:pt x="425" y="170"/>
                    <a:pt x="391" y="170"/>
                  </a:cubicBezTo>
                  <a:lnTo>
                    <a:pt x="349" y="212"/>
                  </a:lnTo>
                  <a:cubicBezTo>
                    <a:pt x="315" y="212"/>
                    <a:pt x="247" y="170"/>
                    <a:pt x="179" y="170"/>
                  </a:cubicBezTo>
                  <a:cubicBezTo>
                    <a:pt x="137" y="136"/>
                    <a:pt x="69" y="102"/>
                    <a:pt x="35" y="102"/>
                  </a:cubicBezTo>
                  <a:cubicBezTo>
                    <a:pt x="1" y="68"/>
                    <a:pt x="1" y="34"/>
                    <a:pt x="35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2" name="Google Shape;524;p32"/>
            <p:cNvSpPr/>
            <p:nvPr/>
          </p:nvSpPr>
          <p:spPr>
            <a:xfrm rot="509322">
              <a:off x="8174655" y="4427224"/>
              <a:ext cx="22853" cy="10746"/>
            </a:xfrm>
            <a:custGeom>
              <a:avLst/>
              <a:gdLst/>
              <a:ahLst/>
              <a:cxnLst/>
              <a:rect l="l" t="t" r="r" b="b"/>
              <a:pathLst>
                <a:path w="672" h="316" extrusionOk="0">
                  <a:moveTo>
                    <a:pt x="34" y="1"/>
                  </a:moveTo>
                  <a:lnTo>
                    <a:pt x="34" y="1"/>
                  </a:lnTo>
                  <a:cubicBezTo>
                    <a:pt x="136" y="35"/>
                    <a:pt x="247" y="35"/>
                    <a:pt x="349" y="69"/>
                  </a:cubicBezTo>
                  <a:cubicBezTo>
                    <a:pt x="425" y="103"/>
                    <a:pt x="561" y="103"/>
                    <a:pt x="638" y="179"/>
                  </a:cubicBezTo>
                  <a:cubicBezTo>
                    <a:pt x="672" y="179"/>
                    <a:pt x="672" y="247"/>
                    <a:pt x="638" y="247"/>
                  </a:cubicBezTo>
                  <a:lnTo>
                    <a:pt x="638" y="247"/>
                  </a:lnTo>
                  <a:cubicBezTo>
                    <a:pt x="425" y="315"/>
                    <a:pt x="179" y="179"/>
                    <a:pt x="0" y="69"/>
                  </a:cubicBezTo>
                  <a:cubicBezTo>
                    <a:pt x="0" y="69"/>
                    <a:pt x="0" y="1"/>
                    <a:pt x="34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3" name="Google Shape;525;p32"/>
            <p:cNvSpPr/>
            <p:nvPr/>
          </p:nvSpPr>
          <p:spPr>
            <a:xfrm rot="509322">
              <a:off x="8166425" y="4442137"/>
              <a:ext cx="27750" cy="9556"/>
            </a:xfrm>
            <a:custGeom>
              <a:avLst/>
              <a:gdLst/>
              <a:ahLst/>
              <a:cxnLst/>
              <a:rect l="l" t="t" r="r" b="b"/>
              <a:pathLst>
                <a:path w="816" h="281" extrusionOk="0">
                  <a:moveTo>
                    <a:pt x="34" y="0"/>
                  </a:moveTo>
                  <a:lnTo>
                    <a:pt x="68" y="0"/>
                  </a:lnTo>
                  <a:cubicBezTo>
                    <a:pt x="280" y="0"/>
                    <a:pt x="603" y="34"/>
                    <a:pt x="782" y="179"/>
                  </a:cubicBezTo>
                  <a:cubicBezTo>
                    <a:pt x="816" y="179"/>
                    <a:pt x="816" y="247"/>
                    <a:pt x="782" y="247"/>
                  </a:cubicBezTo>
                  <a:lnTo>
                    <a:pt x="782" y="281"/>
                  </a:lnTo>
                  <a:cubicBezTo>
                    <a:pt x="637" y="281"/>
                    <a:pt x="527" y="247"/>
                    <a:pt x="425" y="213"/>
                  </a:cubicBezTo>
                  <a:cubicBezTo>
                    <a:pt x="280" y="179"/>
                    <a:pt x="178" y="145"/>
                    <a:pt x="34" y="111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4" name="Google Shape;526;p32"/>
            <p:cNvSpPr/>
            <p:nvPr/>
          </p:nvSpPr>
          <p:spPr>
            <a:xfrm rot="509322">
              <a:off x="8212433" y="4460993"/>
              <a:ext cx="24009" cy="8400"/>
            </a:xfrm>
            <a:custGeom>
              <a:avLst/>
              <a:gdLst/>
              <a:ahLst/>
              <a:cxnLst/>
              <a:rect l="l" t="t" r="r" b="b"/>
              <a:pathLst>
                <a:path w="706" h="247" extrusionOk="0">
                  <a:moveTo>
                    <a:pt x="35" y="0"/>
                  </a:moveTo>
                  <a:lnTo>
                    <a:pt x="103" y="0"/>
                  </a:lnTo>
                  <a:cubicBezTo>
                    <a:pt x="171" y="34"/>
                    <a:pt x="281" y="34"/>
                    <a:pt x="383" y="34"/>
                  </a:cubicBezTo>
                  <a:cubicBezTo>
                    <a:pt x="425" y="34"/>
                    <a:pt x="459" y="68"/>
                    <a:pt x="493" y="68"/>
                  </a:cubicBezTo>
                  <a:lnTo>
                    <a:pt x="672" y="68"/>
                  </a:lnTo>
                  <a:cubicBezTo>
                    <a:pt x="706" y="68"/>
                    <a:pt x="706" y="136"/>
                    <a:pt x="672" y="179"/>
                  </a:cubicBezTo>
                  <a:lnTo>
                    <a:pt x="672" y="179"/>
                  </a:lnTo>
                  <a:cubicBezTo>
                    <a:pt x="493" y="247"/>
                    <a:pt x="247" y="213"/>
                    <a:pt x="69" y="136"/>
                  </a:cubicBezTo>
                  <a:cubicBezTo>
                    <a:pt x="1" y="136"/>
                    <a:pt x="1" y="34"/>
                    <a:pt x="35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5" name="Google Shape;527;p32"/>
            <p:cNvSpPr/>
            <p:nvPr/>
          </p:nvSpPr>
          <p:spPr>
            <a:xfrm rot="509322">
              <a:off x="8224598" y="4436823"/>
              <a:ext cx="20541" cy="7278"/>
            </a:xfrm>
            <a:custGeom>
              <a:avLst/>
              <a:gdLst/>
              <a:ahLst/>
              <a:cxnLst/>
              <a:rect l="l" t="t" r="r" b="b"/>
              <a:pathLst>
                <a:path w="604" h="214" extrusionOk="0">
                  <a:moveTo>
                    <a:pt x="34" y="1"/>
                  </a:moveTo>
                  <a:lnTo>
                    <a:pt x="68" y="1"/>
                  </a:lnTo>
                  <a:cubicBezTo>
                    <a:pt x="136" y="1"/>
                    <a:pt x="246" y="35"/>
                    <a:pt x="314" y="35"/>
                  </a:cubicBezTo>
                  <a:cubicBezTo>
                    <a:pt x="391" y="35"/>
                    <a:pt x="493" y="1"/>
                    <a:pt x="561" y="35"/>
                  </a:cubicBezTo>
                  <a:cubicBezTo>
                    <a:pt x="603" y="77"/>
                    <a:pt x="603" y="111"/>
                    <a:pt x="561" y="145"/>
                  </a:cubicBezTo>
                  <a:lnTo>
                    <a:pt x="561" y="145"/>
                  </a:lnTo>
                  <a:cubicBezTo>
                    <a:pt x="493" y="213"/>
                    <a:pt x="391" y="179"/>
                    <a:pt x="314" y="179"/>
                  </a:cubicBezTo>
                  <a:cubicBezTo>
                    <a:pt x="212" y="179"/>
                    <a:pt x="136" y="145"/>
                    <a:pt x="34" y="111"/>
                  </a:cubicBezTo>
                  <a:cubicBezTo>
                    <a:pt x="0" y="77"/>
                    <a:pt x="0" y="35"/>
                    <a:pt x="34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6" name="Google Shape;528;p32"/>
            <p:cNvSpPr/>
            <p:nvPr/>
          </p:nvSpPr>
          <p:spPr>
            <a:xfrm rot="509322">
              <a:off x="8201767" y="4417303"/>
              <a:ext cx="15643" cy="7244"/>
            </a:xfrm>
            <a:custGeom>
              <a:avLst/>
              <a:gdLst/>
              <a:ahLst/>
              <a:cxnLst/>
              <a:rect l="l" t="t" r="r" b="b"/>
              <a:pathLst>
                <a:path w="460" h="213" extrusionOk="0">
                  <a:moveTo>
                    <a:pt x="34" y="0"/>
                  </a:moveTo>
                  <a:lnTo>
                    <a:pt x="77" y="0"/>
                  </a:lnTo>
                  <a:cubicBezTo>
                    <a:pt x="145" y="0"/>
                    <a:pt x="179" y="34"/>
                    <a:pt x="247" y="34"/>
                  </a:cubicBezTo>
                  <a:cubicBezTo>
                    <a:pt x="289" y="34"/>
                    <a:pt x="323" y="34"/>
                    <a:pt x="323" y="68"/>
                  </a:cubicBezTo>
                  <a:cubicBezTo>
                    <a:pt x="357" y="68"/>
                    <a:pt x="391" y="68"/>
                    <a:pt x="425" y="110"/>
                  </a:cubicBezTo>
                  <a:cubicBezTo>
                    <a:pt x="459" y="110"/>
                    <a:pt x="459" y="178"/>
                    <a:pt x="425" y="212"/>
                  </a:cubicBezTo>
                  <a:lnTo>
                    <a:pt x="425" y="212"/>
                  </a:lnTo>
                  <a:lnTo>
                    <a:pt x="323" y="212"/>
                  </a:lnTo>
                  <a:lnTo>
                    <a:pt x="213" y="212"/>
                  </a:lnTo>
                  <a:cubicBezTo>
                    <a:pt x="145" y="178"/>
                    <a:pt x="77" y="144"/>
                    <a:pt x="34" y="110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7" name="Google Shape;529;p32"/>
            <p:cNvSpPr/>
            <p:nvPr/>
          </p:nvSpPr>
          <p:spPr>
            <a:xfrm rot="509322">
              <a:off x="8264589" y="4442726"/>
              <a:ext cx="19384" cy="11018"/>
            </a:xfrm>
            <a:custGeom>
              <a:avLst/>
              <a:gdLst/>
              <a:ahLst/>
              <a:cxnLst/>
              <a:rect l="l" t="t" r="r" b="b"/>
              <a:pathLst>
                <a:path w="570" h="324" extrusionOk="0">
                  <a:moveTo>
                    <a:pt x="77" y="35"/>
                  </a:moveTo>
                  <a:cubicBezTo>
                    <a:pt x="77" y="1"/>
                    <a:pt x="111" y="1"/>
                    <a:pt x="111" y="35"/>
                  </a:cubicBezTo>
                  <a:cubicBezTo>
                    <a:pt x="179" y="77"/>
                    <a:pt x="290" y="111"/>
                    <a:pt x="358" y="111"/>
                  </a:cubicBezTo>
                  <a:cubicBezTo>
                    <a:pt x="426" y="111"/>
                    <a:pt x="502" y="111"/>
                    <a:pt x="570" y="179"/>
                  </a:cubicBezTo>
                  <a:cubicBezTo>
                    <a:pt x="570" y="213"/>
                    <a:pt x="570" y="247"/>
                    <a:pt x="536" y="247"/>
                  </a:cubicBezTo>
                  <a:lnTo>
                    <a:pt x="536" y="290"/>
                  </a:lnTo>
                  <a:cubicBezTo>
                    <a:pt x="468" y="324"/>
                    <a:pt x="358" y="290"/>
                    <a:pt x="290" y="290"/>
                  </a:cubicBezTo>
                  <a:cubicBezTo>
                    <a:pt x="213" y="247"/>
                    <a:pt x="145" y="213"/>
                    <a:pt x="43" y="145"/>
                  </a:cubicBezTo>
                  <a:cubicBezTo>
                    <a:pt x="1" y="111"/>
                    <a:pt x="43" y="77"/>
                    <a:pt x="77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8" name="Google Shape;530;p32"/>
            <p:cNvSpPr/>
            <p:nvPr/>
          </p:nvSpPr>
          <p:spPr>
            <a:xfrm rot="509322">
              <a:off x="8079767" y="4402060"/>
              <a:ext cx="24281" cy="9862"/>
            </a:xfrm>
            <a:custGeom>
              <a:avLst/>
              <a:gdLst/>
              <a:ahLst/>
              <a:cxnLst/>
              <a:rect l="l" t="t" r="r" b="b"/>
              <a:pathLst>
                <a:path w="714" h="290" extrusionOk="0">
                  <a:moveTo>
                    <a:pt x="34" y="43"/>
                  </a:moveTo>
                  <a:lnTo>
                    <a:pt x="77" y="43"/>
                  </a:lnTo>
                  <a:cubicBezTo>
                    <a:pt x="179" y="1"/>
                    <a:pt x="289" y="43"/>
                    <a:pt x="357" y="43"/>
                  </a:cubicBezTo>
                  <a:cubicBezTo>
                    <a:pt x="459" y="77"/>
                    <a:pt x="569" y="77"/>
                    <a:pt x="671" y="111"/>
                  </a:cubicBezTo>
                  <a:cubicBezTo>
                    <a:pt x="714" y="145"/>
                    <a:pt x="714" y="213"/>
                    <a:pt x="671" y="256"/>
                  </a:cubicBezTo>
                  <a:lnTo>
                    <a:pt x="637" y="256"/>
                  </a:lnTo>
                  <a:cubicBezTo>
                    <a:pt x="535" y="290"/>
                    <a:pt x="425" y="213"/>
                    <a:pt x="323" y="213"/>
                  </a:cubicBezTo>
                  <a:cubicBezTo>
                    <a:pt x="247" y="179"/>
                    <a:pt x="145" y="179"/>
                    <a:pt x="34" y="145"/>
                  </a:cubicBezTo>
                  <a:cubicBezTo>
                    <a:pt x="0" y="111"/>
                    <a:pt x="0" y="43"/>
                    <a:pt x="34" y="4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9" name="Google Shape;531;p32"/>
            <p:cNvSpPr/>
            <p:nvPr/>
          </p:nvSpPr>
          <p:spPr>
            <a:xfrm>
              <a:off x="8123306" y="4256437"/>
              <a:ext cx="19078" cy="9590"/>
            </a:xfrm>
            <a:custGeom>
              <a:avLst/>
              <a:gdLst/>
              <a:ahLst/>
              <a:cxnLst/>
              <a:rect l="l" t="t" r="r" b="b"/>
              <a:pathLst>
                <a:path w="561" h="282" extrusionOk="0">
                  <a:moveTo>
                    <a:pt x="34" y="1"/>
                  </a:moveTo>
                  <a:lnTo>
                    <a:pt x="102" y="1"/>
                  </a:lnTo>
                  <a:cubicBezTo>
                    <a:pt x="136" y="1"/>
                    <a:pt x="170" y="1"/>
                    <a:pt x="213" y="35"/>
                  </a:cubicBezTo>
                  <a:lnTo>
                    <a:pt x="213" y="1"/>
                  </a:lnTo>
                  <a:lnTo>
                    <a:pt x="247" y="1"/>
                  </a:lnTo>
                  <a:cubicBezTo>
                    <a:pt x="281" y="35"/>
                    <a:pt x="315" y="35"/>
                    <a:pt x="349" y="69"/>
                  </a:cubicBezTo>
                  <a:cubicBezTo>
                    <a:pt x="425" y="69"/>
                    <a:pt x="493" y="111"/>
                    <a:pt x="561" y="145"/>
                  </a:cubicBezTo>
                  <a:cubicBezTo>
                    <a:pt x="561" y="179"/>
                    <a:pt x="561" y="247"/>
                    <a:pt x="527" y="247"/>
                  </a:cubicBezTo>
                  <a:cubicBezTo>
                    <a:pt x="527" y="281"/>
                    <a:pt x="493" y="281"/>
                    <a:pt x="493" y="281"/>
                  </a:cubicBezTo>
                  <a:cubicBezTo>
                    <a:pt x="425" y="281"/>
                    <a:pt x="349" y="247"/>
                    <a:pt x="281" y="213"/>
                  </a:cubicBezTo>
                  <a:cubicBezTo>
                    <a:pt x="213" y="179"/>
                    <a:pt x="136" y="145"/>
                    <a:pt x="68" y="111"/>
                  </a:cubicBezTo>
                  <a:cubicBezTo>
                    <a:pt x="0" y="111"/>
                    <a:pt x="0" y="35"/>
                    <a:pt x="34" y="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70" name="Google Shape;532;p32"/>
            <p:cNvSpPr/>
            <p:nvPr/>
          </p:nvSpPr>
          <p:spPr>
            <a:xfrm>
              <a:off x="8100181" y="4251540"/>
              <a:ext cx="18228" cy="9862"/>
            </a:xfrm>
            <a:custGeom>
              <a:avLst/>
              <a:gdLst/>
              <a:ahLst/>
              <a:cxnLst/>
              <a:rect l="l" t="t" r="r" b="b"/>
              <a:pathLst>
                <a:path w="536" h="290" extrusionOk="0">
                  <a:moveTo>
                    <a:pt x="1" y="43"/>
                  </a:moveTo>
                  <a:lnTo>
                    <a:pt x="43" y="0"/>
                  </a:lnTo>
                  <a:cubicBezTo>
                    <a:pt x="213" y="43"/>
                    <a:pt x="357" y="111"/>
                    <a:pt x="502" y="179"/>
                  </a:cubicBezTo>
                  <a:cubicBezTo>
                    <a:pt x="536" y="179"/>
                    <a:pt x="536" y="213"/>
                    <a:pt x="502" y="255"/>
                  </a:cubicBezTo>
                  <a:lnTo>
                    <a:pt x="502" y="255"/>
                  </a:lnTo>
                  <a:cubicBezTo>
                    <a:pt x="323" y="289"/>
                    <a:pt x="145" y="213"/>
                    <a:pt x="1" y="11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71" name="Google Shape;533;p32"/>
            <p:cNvSpPr/>
            <p:nvPr/>
          </p:nvSpPr>
          <p:spPr>
            <a:xfrm>
              <a:off x="8127931" y="4275821"/>
              <a:ext cx="20541" cy="10712"/>
            </a:xfrm>
            <a:custGeom>
              <a:avLst/>
              <a:gdLst/>
              <a:ahLst/>
              <a:cxnLst/>
              <a:rect l="l" t="t" r="r" b="b"/>
              <a:pathLst>
                <a:path w="604" h="315" extrusionOk="0">
                  <a:moveTo>
                    <a:pt x="34" y="0"/>
                  </a:moveTo>
                  <a:lnTo>
                    <a:pt x="77" y="0"/>
                  </a:lnTo>
                  <a:cubicBezTo>
                    <a:pt x="145" y="34"/>
                    <a:pt x="247" y="68"/>
                    <a:pt x="357" y="68"/>
                  </a:cubicBezTo>
                  <a:cubicBezTo>
                    <a:pt x="425" y="102"/>
                    <a:pt x="535" y="102"/>
                    <a:pt x="569" y="178"/>
                  </a:cubicBezTo>
                  <a:cubicBezTo>
                    <a:pt x="603" y="178"/>
                    <a:pt x="603" y="246"/>
                    <a:pt x="569" y="280"/>
                  </a:cubicBezTo>
                  <a:lnTo>
                    <a:pt x="569" y="280"/>
                  </a:lnTo>
                  <a:cubicBezTo>
                    <a:pt x="459" y="314"/>
                    <a:pt x="391" y="280"/>
                    <a:pt x="289" y="246"/>
                  </a:cubicBezTo>
                  <a:cubicBezTo>
                    <a:pt x="213" y="212"/>
                    <a:pt x="111" y="136"/>
                    <a:pt x="34" y="102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72" name="Google Shape;534;p32"/>
            <p:cNvSpPr/>
            <p:nvPr/>
          </p:nvSpPr>
          <p:spPr>
            <a:xfrm>
              <a:off x="8132828" y="4298640"/>
              <a:ext cx="17956" cy="9556"/>
            </a:xfrm>
            <a:custGeom>
              <a:avLst/>
              <a:gdLst/>
              <a:ahLst/>
              <a:cxnLst/>
              <a:rect l="l" t="t" r="r" b="b"/>
              <a:pathLst>
                <a:path w="528" h="281" extrusionOk="0">
                  <a:moveTo>
                    <a:pt x="1" y="0"/>
                  </a:moveTo>
                  <a:lnTo>
                    <a:pt x="1" y="0"/>
                  </a:lnTo>
                  <a:cubicBezTo>
                    <a:pt x="103" y="0"/>
                    <a:pt x="179" y="34"/>
                    <a:pt x="247" y="68"/>
                  </a:cubicBezTo>
                  <a:cubicBezTo>
                    <a:pt x="315" y="102"/>
                    <a:pt x="425" y="102"/>
                    <a:pt x="493" y="145"/>
                  </a:cubicBezTo>
                  <a:cubicBezTo>
                    <a:pt x="527" y="178"/>
                    <a:pt x="527" y="246"/>
                    <a:pt x="493" y="246"/>
                  </a:cubicBezTo>
                  <a:cubicBezTo>
                    <a:pt x="493" y="280"/>
                    <a:pt x="459" y="280"/>
                    <a:pt x="459" y="280"/>
                  </a:cubicBezTo>
                  <a:cubicBezTo>
                    <a:pt x="391" y="280"/>
                    <a:pt x="281" y="246"/>
                    <a:pt x="179" y="178"/>
                  </a:cubicBezTo>
                  <a:cubicBezTo>
                    <a:pt x="103" y="145"/>
                    <a:pt x="35" y="102"/>
                    <a:pt x="1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73" name="Google Shape;535;p32"/>
            <p:cNvSpPr/>
            <p:nvPr/>
          </p:nvSpPr>
          <p:spPr>
            <a:xfrm>
              <a:off x="8159422" y="4276943"/>
              <a:ext cx="21697" cy="13331"/>
            </a:xfrm>
            <a:custGeom>
              <a:avLst/>
              <a:gdLst/>
              <a:ahLst/>
              <a:cxnLst/>
              <a:rect l="l" t="t" r="r" b="b"/>
              <a:pathLst>
                <a:path w="638" h="392" extrusionOk="0">
                  <a:moveTo>
                    <a:pt x="34" y="1"/>
                  </a:moveTo>
                  <a:lnTo>
                    <a:pt x="68" y="1"/>
                  </a:lnTo>
                  <a:cubicBezTo>
                    <a:pt x="170" y="35"/>
                    <a:pt x="280" y="69"/>
                    <a:pt x="348" y="145"/>
                  </a:cubicBezTo>
                  <a:cubicBezTo>
                    <a:pt x="459" y="179"/>
                    <a:pt x="527" y="179"/>
                    <a:pt x="595" y="247"/>
                  </a:cubicBezTo>
                  <a:cubicBezTo>
                    <a:pt x="637" y="281"/>
                    <a:pt x="637" y="358"/>
                    <a:pt x="595" y="358"/>
                  </a:cubicBezTo>
                  <a:cubicBezTo>
                    <a:pt x="561" y="392"/>
                    <a:pt x="561" y="392"/>
                    <a:pt x="527" y="392"/>
                  </a:cubicBezTo>
                  <a:cubicBezTo>
                    <a:pt x="459" y="392"/>
                    <a:pt x="348" y="315"/>
                    <a:pt x="280" y="247"/>
                  </a:cubicBezTo>
                  <a:cubicBezTo>
                    <a:pt x="170" y="213"/>
                    <a:pt x="102" y="145"/>
                    <a:pt x="34" y="103"/>
                  </a:cubicBezTo>
                  <a:cubicBezTo>
                    <a:pt x="0" y="69"/>
                    <a:pt x="0" y="35"/>
                    <a:pt x="34" y="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74" name="Google Shape;536;p32"/>
            <p:cNvSpPr/>
            <p:nvPr/>
          </p:nvSpPr>
          <p:spPr>
            <a:xfrm>
              <a:off x="8166632" y="4300953"/>
              <a:ext cx="22853" cy="14453"/>
            </a:xfrm>
            <a:custGeom>
              <a:avLst/>
              <a:gdLst/>
              <a:ahLst/>
              <a:cxnLst/>
              <a:rect l="l" t="t" r="r" b="b"/>
              <a:pathLst>
                <a:path w="672" h="425" extrusionOk="0">
                  <a:moveTo>
                    <a:pt x="34" y="34"/>
                  </a:moveTo>
                  <a:cubicBezTo>
                    <a:pt x="34" y="0"/>
                    <a:pt x="68" y="0"/>
                    <a:pt x="68" y="0"/>
                  </a:cubicBezTo>
                  <a:cubicBezTo>
                    <a:pt x="170" y="34"/>
                    <a:pt x="281" y="110"/>
                    <a:pt x="383" y="144"/>
                  </a:cubicBezTo>
                  <a:cubicBezTo>
                    <a:pt x="459" y="178"/>
                    <a:pt x="561" y="246"/>
                    <a:pt x="638" y="289"/>
                  </a:cubicBezTo>
                  <a:cubicBezTo>
                    <a:pt x="672" y="323"/>
                    <a:pt x="672" y="357"/>
                    <a:pt x="638" y="391"/>
                  </a:cubicBezTo>
                  <a:lnTo>
                    <a:pt x="595" y="391"/>
                  </a:lnTo>
                  <a:cubicBezTo>
                    <a:pt x="383" y="425"/>
                    <a:pt x="136" y="246"/>
                    <a:pt x="34" y="110"/>
                  </a:cubicBezTo>
                  <a:cubicBezTo>
                    <a:pt x="0" y="77"/>
                    <a:pt x="0" y="34"/>
                    <a:pt x="34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75" name="Google Shape;537;p32"/>
            <p:cNvSpPr/>
            <p:nvPr/>
          </p:nvSpPr>
          <p:spPr>
            <a:xfrm>
              <a:off x="8183397" y="4328669"/>
              <a:ext cx="15609" cy="9556"/>
            </a:xfrm>
            <a:custGeom>
              <a:avLst/>
              <a:gdLst/>
              <a:ahLst/>
              <a:cxnLst/>
              <a:rect l="l" t="t" r="r" b="b"/>
              <a:pathLst>
                <a:path w="459" h="281" extrusionOk="0">
                  <a:moveTo>
                    <a:pt x="34" y="35"/>
                  </a:moveTo>
                  <a:cubicBezTo>
                    <a:pt x="68" y="1"/>
                    <a:pt x="68" y="1"/>
                    <a:pt x="102" y="1"/>
                  </a:cubicBezTo>
                  <a:cubicBezTo>
                    <a:pt x="145" y="35"/>
                    <a:pt x="213" y="35"/>
                    <a:pt x="247" y="69"/>
                  </a:cubicBezTo>
                  <a:cubicBezTo>
                    <a:pt x="314" y="69"/>
                    <a:pt x="391" y="69"/>
                    <a:pt x="459" y="145"/>
                  </a:cubicBezTo>
                  <a:cubicBezTo>
                    <a:pt x="459" y="179"/>
                    <a:pt x="459" y="213"/>
                    <a:pt x="425" y="247"/>
                  </a:cubicBezTo>
                  <a:lnTo>
                    <a:pt x="425" y="247"/>
                  </a:lnTo>
                  <a:cubicBezTo>
                    <a:pt x="357" y="281"/>
                    <a:pt x="280" y="247"/>
                    <a:pt x="213" y="247"/>
                  </a:cubicBezTo>
                  <a:cubicBezTo>
                    <a:pt x="145" y="213"/>
                    <a:pt x="68" y="179"/>
                    <a:pt x="34" y="145"/>
                  </a:cubicBezTo>
                  <a:cubicBezTo>
                    <a:pt x="0" y="111"/>
                    <a:pt x="0" y="35"/>
                    <a:pt x="34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76" name="Google Shape;538;p32"/>
            <p:cNvSpPr/>
            <p:nvPr/>
          </p:nvSpPr>
          <p:spPr>
            <a:xfrm>
              <a:off x="8197816" y="4308162"/>
              <a:ext cx="19418" cy="13331"/>
            </a:xfrm>
            <a:custGeom>
              <a:avLst/>
              <a:gdLst/>
              <a:ahLst/>
              <a:cxnLst/>
              <a:rect l="l" t="t" r="r" b="b"/>
              <a:pathLst>
                <a:path w="571" h="392" extrusionOk="0">
                  <a:moveTo>
                    <a:pt x="35" y="0"/>
                  </a:moveTo>
                  <a:lnTo>
                    <a:pt x="69" y="0"/>
                  </a:lnTo>
                  <a:cubicBezTo>
                    <a:pt x="145" y="34"/>
                    <a:pt x="213" y="111"/>
                    <a:pt x="281" y="111"/>
                  </a:cubicBezTo>
                  <a:cubicBezTo>
                    <a:pt x="358" y="145"/>
                    <a:pt x="426" y="179"/>
                    <a:pt x="494" y="213"/>
                  </a:cubicBezTo>
                  <a:cubicBezTo>
                    <a:pt x="570" y="213"/>
                    <a:pt x="570" y="289"/>
                    <a:pt x="528" y="323"/>
                  </a:cubicBezTo>
                  <a:lnTo>
                    <a:pt x="494" y="323"/>
                  </a:lnTo>
                  <a:cubicBezTo>
                    <a:pt x="315" y="391"/>
                    <a:pt x="103" y="247"/>
                    <a:pt x="1" y="77"/>
                  </a:cubicBezTo>
                  <a:cubicBezTo>
                    <a:pt x="1" y="34"/>
                    <a:pt x="1" y="0"/>
                    <a:pt x="35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77" name="Google Shape;539;p32"/>
            <p:cNvSpPr/>
            <p:nvPr/>
          </p:nvSpPr>
          <p:spPr>
            <a:xfrm>
              <a:off x="8195504" y="4287656"/>
              <a:ext cx="17956" cy="11018"/>
            </a:xfrm>
            <a:custGeom>
              <a:avLst/>
              <a:gdLst/>
              <a:ahLst/>
              <a:cxnLst/>
              <a:rect l="l" t="t" r="r" b="b"/>
              <a:pathLst>
                <a:path w="528" h="324" extrusionOk="0">
                  <a:moveTo>
                    <a:pt x="35" y="43"/>
                  </a:moveTo>
                  <a:cubicBezTo>
                    <a:pt x="69" y="0"/>
                    <a:pt x="69" y="0"/>
                    <a:pt x="103" y="0"/>
                  </a:cubicBezTo>
                  <a:cubicBezTo>
                    <a:pt x="137" y="77"/>
                    <a:pt x="213" y="77"/>
                    <a:pt x="281" y="111"/>
                  </a:cubicBezTo>
                  <a:cubicBezTo>
                    <a:pt x="349" y="145"/>
                    <a:pt x="426" y="145"/>
                    <a:pt x="494" y="179"/>
                  </a:cubicBezTo>
                  <a:cubicBezTo>
                    <a:pt x="528" y="213"/>
                    <a:pt x="528" y="289"/>
                    <a:pt x="494" y="289"/>
                  </a:cubicBezTo>
                  <a:cubicBezTo>
                    <a:pt x="460" y="289"/>
                    <a:pt x="460" y="323"/>
                    <a:pt x="460" y="323"/>
                  </a:cubicBezTo>
                  <a:cubicBezTo>
                    <a:pt x="383" y="323"/>
                    <a:pt x="281" y="289"/>
                    <a:pt x="247" y="255"/>
                  </a:cubicBezTo>
                  <a:cubicBezTo>
                    <a:pt x="171" y="213"/>
                    <a:pt x="103" y="179"/>
                    <a:pt x="35" y="111"/>
                  </a:cubicBezTo>
                  <a:cubicBezTo>
                    <a:pt x="1" y="111"/>
                    <a:pt x="1" y="43"/>
                    <a:pt x="35" y="4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78" name="Google Shape;540;p32"/>
            <p:cNvSpPr/>
            <p:nvPr/>
          </p:nvSpPr>
          <p:spPr>
            <a:xfrm>
              <a:off x="8238863" y="4328669"/>
              <a:ext cx="20234" cy="11018"/>
            </a:xfrm>
            <a:custGeom>
              <a:avLst/>
              <a:gdLst/>
              <a:ahLst/>
              <a:cxnLst/>
              <a:rect l="l" t="t" r="r" b="b"/>
              <a:pathLst>
                <a:path w="595" h="324" extrusionOk="0">
                  <a:moveTo>
                    <a:pt x="34" y="1"/>
                  </a:moveTo>
                  <a:lnTo>
                    <a:pt x="68" y="1"/>
                  </a:lnTo>
                  <a:cubicBezTo>
                    <a:pt x="170" y="35"/>
                    <a:pt x="247" y="35"/>
                    <a:pt x="314" y="69"/>
                  </a:cubicBezTo>
                  <a:cubicBezTo>
                    <a:pt x="382" y="111"/>
                    <a:pt x="459" y="111"/>
                    <a:pt x="561" y="145"/>
                  </a:cubicBezTo>
                  <a:cubicBezTo>
                    <a:pt x="595" y="179"/>
                    <a:pt x="595" y="247"/>
                    <a:pt x="561" y="281"/>
                  </a:cubicBezTo>
                  <a:lnTo>
                    <a:pt x="527" y="281"/>
                  </a:lnTo>
                  <a:cubicBezTo>
                    <a:pt x="348" y="323"/>
                    <a:pt x="136" y="213"/>
                    <a:pt x="0" y="69"/>
                  </a:cubicBezTo>
                  <a:cubicBezTo>
                    <a:pt x="0" y="35"/>
                    <a:pt x="0" y="35"/>
                    <a:pt x="34" y="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79" name="Google Shape;541;p32"/>
            <p:cNvSpPr/>
            <p:nvPr/>
          </p:nvSpPr>
          <p:spPr>
            <a:xfrm>
              <a:off x="8221792" y="4339653"/>
              <a:ext cx="21731" cy="13025"/>
            </a:xfrm>
            <a:custGeom>
              <a:avLst/>
              <a:gdLst/>
              <a:ahLst/>
              <a:cxnLst/>
              <a:rect l="l" t="t" r="r" b="b"/>
              <a:pathLst>
                <a:path w="639" h="383" extrusionOk="0">
                  <a:moveTo>
                    <a:pt x="35" y="34"/>
                  </a:moveTo>
                  <a:cubicBezTo>
                    <a:pt x="35" y="0"/>
                    <a:pt x="77" y="0"/>
                    <a:pt x="77" y="0"/>
                  </a:cubicBezTo>
                  <a:cubicBezTo>
                    <a:pt x="179" y="34"/>
                    <a:pt x="290" y="68"/>
                    <a:pt x="358" y="136"/>
                  </a:cubicBezTo>
                  <a:cubicBezTo>
                    <a:pt x="460" y="170"/>
                    <a:pt x="536" y="213"/>
                    <a:pt x="604" y="281"/>
                  </a:cubicBezTo>
                  <a:cubicBezTo>
                    <a:pt x="638" y="315"/>
                    <a:pt x="638" y="349"/>
                    <a:pt x="604" y="383"/>
                  </a:cubicBezTo>
                  <a:lnTo>
                    <a:pt x="570" y="383"/>
                  </a:lnTo>
                  <a:cubicBezTo>
                    <a:pt x="460" y="383"/>
                    <a:pt x="392" y="349"/>
                    <a:pt x="290" y="315"/>
                  </a:cubicBezTo>
                  <a:cubicBezTo>
                    <a:pt x="179" y="247"/>
                    <a:pt x="77" y="213"/>
                    <a:pt x="35" y="102"/>
                  </a:cubicBezTo>
                  <a:cubicBezTo>
                    <a:pt x="1" y="68"/>
                    <a:pt x="1" y="34"/>
                    <a:pt x="35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80" name="Google Shape;542;p32"/>
            <p:cNvSpPr/>
            <p:nvPr/>
          </p:nvSpPr>
          <p:spPr>
            <a:xfrm>
              <a:off x="8266308" y="4358731"/>
              <a:ext cx="19384" cy="10984"/>
            </a:xfrm>
            <a:custGeom>
              <a:avLst/>
              <a:gdLst/>
              <a:ahLst/>
              <a:cxnLst/>
              <a:rect l="l" t="t" r="r" b="b"/>
              <a:pathLst>
                <a:path w="570" h="323" extrusionOk="0">
                  <a:moveTo>
                    <a:pt x="43" y="0"/>
                  </a:moveTo>
                  <a:lnTo>
                    <a:pt x="111" y="0"/>
                  </a:lnTo>
                  <a:cubicBezTo>
                    <a:pt x="179" y="34"/>
                    <a:pt x="255" y="76"/>
                    <a:pt x="323" y="110"/>
                  </a:cubicBezTo>
                  <a:cubicBezTo>
                    <a:pt x="391" y="144"/>
                    <a:pt x="467" y="144"/>
                    <a:pt x="535" y="212"/>
                  </a:cubicBezTo>
                  <a:cubicBezTo>
                    <a:pt x="569" y="212"/>
                    <a:pt x="569" y="289"/>
                    <a:pt x="535" y="323"/>
                  </a:cubicBezTo>
                  <a:lnTo>
                    <a:pt x="501" y="323"/>
                  </a:lnTo>
                  <a:cubicBezTo>
                    <a:pt x="323" y="323"/>
                    <a:pt x="145" y="212"/>
                    <a:pt x="43" y="110"/>
                  </a:cubicBezTo>
                  <a:cubicBezTo>
                    <a:pt x="0" y="76"/>
                    <a:pt x="0" y="34"/>
                    <a:pt x="43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81" name="Google Shape;543;p32"/>
            <p:cNvSpPr/>
            <p:nvPr/>
          </p:nvSpPr>
          <p:spPr>
            <a:xfrm>
              <a:off x="8225567" y="4357575"/>
              <a:ext cx="20541" cy="12141"/>
            </a:xfrm>
            <a:custGeom>
              <a:avLst/>
              <a:gdLst/>
              <a:ahLst/>
              <a:cxnLst/>
              <a:rect l="l" t="t" r="r" b="b"/>
              <a:pathLst>
                <a:path w="604" h="357" extrusionOk="0">
                  <a:moveTo>
                    <a:pt x="34" y="0"/>
                  </a:moveTo>
                  <a:lnTo>
                    <a:pt x="68" y="0"/>
                  </a:lnTo>
                  <a:cubicBezTo>
                    <a:pt x="136" y="34"/>
                    <a:pt x="213" y="68"/>
                    <a:pt x="315" y="110"/>
                  </a:cubicBezTo>
                  <a:cubicBezTo>
                    <a:pt x="391" y="144"/>
                    <a:pt x="493" y="144"/>
                    <a:pt x="527" y="212"/>
                  </a:cubicBezTo>
                  <a:cubicBezTo>
                    <a:pt x="561" y="246"/>
                    <a:pt x="604" y="323"/>
                    <a:pt x="527" y="323"/>
                  </a:cubicBezTo>
                  <a:lnTo>
                    <a:pt x="527" y="357"/>
                  </a:lnTo>
                  <a:cubicBezTo>
                    <a:pt x="425" y="357"/>
                    <a:pt x="315" y="323"/>
                    <a:pt x="247" y="280"/>
                  </a:cubicBezTo>
                  <a:cubicBezTo>
                    <a:pt x="179" y="212"/>
                    <a:pt x="102" y="178"/>
                    <a:pt x="0" y="110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82" name="Google Shape;544;p32"/>
            <p:cNvSpPr/>
            <p:nvPr/>
          </p:nvSpPr>
          <p:spPr>
            <a:xfrm rot="509322">
              <a:off x="8290787" y="4379816"/>
              <a:ext cx="14487" cy="7244"/>
            </a:xfrm>
            <a:custGeom>
              <a:avLst/>
              <a:gdLst/>
              <a:ahLst/>
              <a:cxnLst/>
              <a:rect l="l" t="t" r="r" b="b"/>
              <a:pathLst>
                <a:path w="426" h="213" extrusionOk="0">
                  <a:moveTo>
                    <a:pt x="43" y="34"/>
                  </a:moveTo>
                  <a:cubicBezTo>
                    <a:pt x="43" y="0"/>
                    <a:pt x="43" y="0"/>
                    <a:pt x="77" y="0"/>
                  </a:cubicBezTo>
                  <a:cubicBezTo>
                    <a:pt x="111" y="34"/>
                    <a:pt x="179" y="34"/>
                    <a:pt x="256" y="34"/>
                  </a:cubicBezTo>
                  <a:cubicBezTo>
                    <a:pt x="290" y="68"/>
                    <a:pt x="358" y="68"/>
                    <a:pt x="392" y="111"/>
                  </a:cubicBezTo>
                  <a:cubicBezTo>
                    <a:pt x="426" y="145"/>
                    <a:pt x="392" y="179"/>
                    <a:pt x="392" y="179"/>
                  </a:cubicBezTo>
                  <a:lnTo>
                    <a:pt x="358" y="213"/>
                  </a:lnTo>
                  <a:cubicBezTo>
                    <a:pt x="324" y="213"/>
                    <a:pt x="256" y="179"/>
                    <a:pt x="213" y="179"/>
                  </a:cubicBezTo>
                  <a:cubicBezTo>
                    <a:pt x="145" y="145"/>
                    <a:pt x="111" y="111"/>
                    <a:pt x="43" y="111"/>
                  </a:cubicBezTo>
                  <a:cubicBezTo>
                    <a:pt x="1" y="68"/>
                    <a:pt x="1" y="34"/>
                    <a:pt x="43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34501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17956D-0F3E-4731-AB7E-AEFEC4459A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BA17956D-0F3E-4731-AB7E-AEFEC4459A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13250363"/>
              </p:ext>
            </p:extLst>
          </p:nvPr>
        </p:nvGraphicFramePr>
        <p:xfrm>
          <a:off x="767976" y="707369"/>
          <a:ext cx="10877179" cy="5807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40665" y="968796"/>
            <a:ext cx="8659907" cy="17543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91434" tIns="45718" rIns="91434" bIns="45718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CÁC B</a:t>
            </a:r>
            <a:r>
              <a:rPr lang="vi-VN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ƯỚ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 LÀM BÀI KIỂM TRA PHẦN TRẮC NGHIỆM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(HS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Titkul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pSp>
        <p:nvGrpSpPr>
          <p:cNvPr id="395" name="Google Shape;157;p32"/>
          <p:cNvGrpSpPr/>
          <p:nvPr/>
        </p:nvGrpSpPr>
        <p:grpSpPr>
          <a:xfrm>
            <a:off x="55743" y="47798"/>
            <a:ext cx="1733340" cy="1556955"/>
            <a:chOff x="-359498" y="-175039"/>
            <a:chExt cx="1300005" cy="1167716"/>
          </a:xfrm>
        </p:grpSpPr>
        <p:sp>
          <p:nvSpPr>
            <p:cNvPr id="396" name="Google Shape;158;p32"/>
            <p:cNvSpPr/>
            <p:nvPr/>
          </p:nvSpPr>
          <p:spPr>
            <a:xfrm>
              <a:off x="397679" y="921567"/>
              <a:ext cx="7244" cy="25166"/>
            </a:xfrm>
            <a:custGeom>
              <a:avLst/>
              <a:gdLst/>
              <a:ahLst/>
              <a:cxnLst/>
              <a:rect l="l" t="t" r="r" b="b"/>
              <a:pathLst>
                <a:path w="213" h="740" extrusionOk="0">
                  <a:moveTo>
                    <a:pt x="102" y="706"/>
                  </a:moveTo>
                  <a:cubicBezTo>
                    <a:pt x="68" y="740"/>
                    <a:pt x="0" y="706"/>
                    <a:pt x="0" y="672"/>
                  </a:cubicBezTo>
                  <a:cubicBezTo>
                    <a:pt x="0" y="561"/>
                    <a:pt x="34" y="425"/>
                    <a:pt x="34" y="315"/>
                  </a:cubicBezTo>
                  <a:cubicBezTo>
                    <a:pt x="68" y="213"/>
                    <a:pt x="68" y="102"/>
                    <a:pt x="144" y="34"/>
                  </a:cubicBezTo>
                  <a:lnTo>
                    <a:pt x="144" y="0"/>
                  </a:lnTo>
                  <a:lnTo>
                    <a:pt x="178" y="34"/>
                  </a:lnTo>
                  <a:cubicBezTo>
                    <a:pt x="212" y="136"/>
                    <a:pt x="178" y="247"/>
                    <a:pt x="178" y="349"/>
                  </a:cubicBezTo>
                  <a:cubicBezTo>
                    <a:pt x="144" y="459"/>
                    <a:pt x="144" y="561"/>
                    <a:pt x="102" y="672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7" name="Google Shape;159;p32"/>
            <p:cNvSpPr/>
            <p:nvPr/>
          </p:nvSpPr>
          <p:spPr>
            <a:xfrm>
              <a:off x="410942" y="931089"/>
              <a:ext cx="7278" cy="20541"/>
            </a:xfrm>
            <a:custGeom>
              <a:avLst/>
              <a:gdLst/>
              <a:ahLst/>
              <a:cxnLst/>
              <a:rect l="l" t="t" r="r" b="b"/>
              <a:pathLst>
                <a:path w="214" h="604" extrusionOk="0">
                  <a:moveTo>
                    <a:pt x="103" y="570"/>
                  </a:moveTo>
                  <a:cubicBezTo>
                    <a:pt x="69" y="604"/>
                    <a:pt x="1" y="570"/>
                    <a:pt x="1" y="536"/>
                  </a:cubicBezTo>
                  <a:cubicBezTo>
                    <a:pt x="1" y="426"/>
                    <a:pt x="1" y="358"/>
                    <a:pt x="35" y="247"/>
                  </a:cubicBezTo>
                  <a:cubicBezTo>
                    <a:pt x="35" y="179"/>
                    <a:pt x="69" y="111"/>
                    <a:pt x="103" y="35"/>
                  </a:cubicBezTo>
                  <a:lnTo>
                    <a:pt x="103" y="35"/>
                  </a:lnTo>
                  <a:cubicBezTo>
                    <a:pt x="137" y="1"/>
                    <a:pt x="179" y="35"/>
                    <a:pt x="179" y="35"/>
                  </a:cubicBezTo>
                  <a:cubicBezTo>
                    <a:pt x="213" y="145"/>
                    <a:pt x="179" y="213"/>
                    <a:pt x="179" y="281"/>
                  </a:cubicBezTo>
                  <a:cubicBezTo>
                    <a:pt x="137" y="358"/>
                    <a:pt x="137" y="460"/>
                    <a:pt x="103" y="536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8" name="Google Shape;160;p32"/>
            <p:cNvSpPr/>
            <p:nvPr/>
          </p:nvSpPr>
          <p:spPr>
            <a:xfrm>
              <a:off x="402576" y="887764"/>
              <a:ext cx="9556" cy="20541"/>
            </a:xfrm>
            <a:custGeom>
              <a:avLst/>
              <a:gdLst/>
              <a:ahLst/>
              <a:cxnLst/>
              <a:rect l="l" t="t" r="r" b="b"/>
              <a:pathLst>
                <a:path w="281" h="604" extrusionOk="0">
                  <a:moveTo>
                    <a:pt x="68" y="570"/>
                  </a:moveTo>
                  <a:cubicBezTo>
                    <a:pt x="34" y="604"/>
                    <a:pt x="0" y="570"/>
                    <a:pt x="0" y="536"/>
                  </a:cubicBezTo>
                  <a:cubicBezTo>
                    <a:pt x="0" y="425"/>
                    <a:pt x="34" y="323"/>
                    <a:pt x="34" y="213"/>
                  </a:cubicBezTo>
                  <a:cubicBezTo>
                    <a:pt x="68" y="179"/>
                    <a:pt x="68" y="69"/>
                    <a:pt x="136" y="35"/>
                  </a:cubicBezTo>
                  <a:cubicBezTo>
                    <a:pt x="136" y="35"/>
                    <a:pt x="136" y="1"/>
                    <a:pt x="170" y="1"/>
                  </a:cubicBezTo>
                  <a:cubicBezTo>
                    <a:pt x="170" y="1"/>
                    <a:pt x="213" y="1"/>
                    <a:pt x="213" y="35"/>
                  </a:cubicBezTo>
                  <a:cubicBezTo>
                    <a:pt x="281" y="111"/>
                    <a:pt x="213" y="179"/>
                    <a:pt x="170" y="281"/>
                  </a:cubicBezTo>
                  <a:cubicBezTo>
                    <a:pt x="136" y="357"/>
                    <a:pt x="136" y="459"/>
                    <a:pt x="102" y="57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9" name="Google Shape;161;p32"/>
            <p:cNvSpPr/>
            <p:nvPr/>
          </p:nvSpPr>
          <p:spPr>
            <a:xfrm>
              <a:off x="419342" y="896130"/>
              <a:ext cx="8400" cy="24315"/>
            </a:xfrm>
            <a:custGeom>
              <a:avLst/>
              <a:gdLst/>
              <a:ahLst/>
              <a:cxnLst/>
              <a:rect l="l" t="t" r="r" b="b"/>
              <a:pathLst>
                <a:path w="247" h="715" extrusionOk="0">
                  <a:moveTo>
                    <a:pt x="68" y="672"/>
                  </a:moveTo>
                  <a:cubicBezTo>
                    <a:pt x="34" y="714"/>
                    <a:pt x="0" y="672"/>
                    <a:pt x="0" y="638"/>
                  </a:cubicBezTo>
                  <a:cubicBezTo>
                    <a:pt x="0" y="536"/>
                    <a:pt x="0" y="426"/>
                    <a:pt x="34" y="324"/>
                  </a:cubicBezTo>
                  <a:cubicBezTo>
                    <a:pt x="34" y="213"/>
                    <a:pt x="68" y="111"/>
                    <a:pt x="145" y="35"/>
                  </a:cubicBezTo>
                  <a:lnTo>
                    <a:pt x="145" y="35"/>
                  </a:lnTo>
                  <a:cubicBezTo>
                    <a:pt x="179" y="1"/>
                    <a:pt x="246" y="35"/>
                    <a:pt x="246" y="111"/>
                  </a:cubicBezTo>
                  <a:cubicBezTo>
                    <a:pt x="246" y="179"/>
                    <a:pt x="213" y="290"/>
                    <a:pt x="179" y="358"/>
                  </a:cubicBezTo>
                  <a:cubicBezTo>
                    <a:pt x="145" y="460"/>
                    <a:pt x="102" y="536"/>
                    <a:pt x="68" y="638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0" name="Google Shape;162;p32"/>
            <p:cNvSpPr/>
            <p:nvPr/>
          </p:nvSpPr>
          <p:spPr>
            <a:xfrm>
              <a:off x="436073" y="899905"/>
              <a:ext cx="13331" cy="26322"/>
            </a:xfrm>
            <a:custGeom>
              <a:avLst/>
              <a:gdLst/>
              <a:ahLst/>
              <a:cxnLst/>
              <a:rect l="l" t="t" r="r" b="b"/>
              <a:pathLst>
                <a:path w="392" h="774" extrusionOk="0">
                  <a:moveTo>
                    <a:pt x="77" y="773"/>
                  </a:moveTo>
                  <a:cubicBezTo>
                    <a:pt x="35" y="773"/>
                    <a:pt x="1" y="773"/>
                    <a:pt x="1" y="739"/>
                  </a:cubicBezTo>
                  <a:cubicBezTo>
                    <a:pt x="35" y="603"/>
                    <a:pt x="77" y="493"/>
                    <a:pt x="111" y="349"/>
                  </a:cubicBezTo>
                  <a:cubicBezTo>
                    <a:pt x="145" y="281"/>
                    <a:pt x="179" y="136"/>
                    <a:pt x="247" y="68"/>
                  </a:cubicBezTo>
                  <a:lnTo>
                    <a:pt x="247" y="34"/>
                  </a:lnTo>
                  <a:cubicBezTo>
                    <a:pt x="324" y="0"/>
                    <a:pt x="392" y="68"/>
                    <a:pt x="392" y="136"/>
                  </a:cubicBezTo>
                  <a:lnTo>
                    <a:pt x="247" y="425"/>
                  </a:lnTo>
                  <a:cubicBezTo>
                    <a:pt x="213" y="527"/>
                    <a:pt x="145" y="637"/>
                    <a:pt x="111" y="739"/>
                  </a:cubicBezTo>
                  <a:cubicBezTo>
                    <a:pt x="111" y="773"/>
                    <a:pt x="77" y="773"/>
                    <a:pt x="77" y="77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1" name="Google Shape;163;p32"/>
            <p:cNvSpPr/>
            <p:nvPr/>
          </p:nvSpPr>
          <p:spPr>
            <a:xfrm>
              <a:off x="619238" y="881711"/>
              <a:ext cx="9556" cy="17072"/>
            </a:xfrm>
            <a:custGeom>
              <a:avLst/>
              <a:gdLst/>
              <a:ahLst/>
              <a:cxnLst/>
              <a:rect l="l" t="t" r="r" b="b"/>
              <a:pathLst>
                <a:path w="281" h="502" extrusionOk="0">
                  <a:moveTo>
                    <a:pt x="247" y="459"/>
                  </a:moveTo>
                  <a:cubicBezTo>
                    <a:pt x="213" y="501"/>
                    <a:pt x="136" y="501"/>
                    <a:pt x="103" y="425"/>
                  </a:cubicBezTo>
                  <a:cubicBezTo>
                    <a:pt x="103" y="357"/>
                    <a:pt x="69" y="289"/>
                    <a:pt x="35" y="213"/>
                  </a:cubicBezTo>
                  <a:cubicBezTo>
                    <a:pt x="35" y="145"/>
                    <a:pt x="1" y="111"/>
                    <a:pt x="35" y="34"/>
                  </a:cubicBezTo>
                  <a:lnTo>
                    <a:pt x="69" y="34"/>
                  </a:lnTo>
                  <a:cubicBezTo>
                    <a:pt x="69" y="0"/>
                    <a:pt x="103" y="0"/>
                    <a:pt x="103" y="0"/>
                  </a:cubicBezTo>
                  <a:cubicBezTo>
                    <a:pt x="170" y="34"/>
                    <a:pt x="213" y="111"/>
                    <a:pt x="213" y="179"/>
                  </a:cubicBezTo>
                  <a:cubicBezTo>
                    <a:pt x="247" y="247"/>
                    <a:pt x="247" y="323"/>
                    <a:pt x="247" y="391"/>
                  </a:cubicBezTo>
                  <a:cubicBezTo>
                    <a:pt x="281" y="425"/>
                    <a:pt x="247" y="459"/>
                    <a:pt x="247" y="459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2" name="Google Shape;164;p32"/>
            <p:cNvSpPr/>
            <p:nvPr/>
          </p:nvSpPr>
          <p:spPr>
            <a:xfrm>
              <a:off x="620394" y="927621"/>
              <a:ext cx="9556" cy="19112"/>
            </a:xfrm>
            <a:custGeom>
              <a:avLst/>
              <a:gdLst/>
              <a:ahLst/>
              <a:cxnLst/>
              <a:rect l="l" t="t" r="r" b="b"/>
              <a:pathLst>
                <a:path w="281" h="562" extrusionOk="0">
                  <a:moveTo>
                    <a:pt x="247" y="528"/>
                  </a:moveTo>
                  <a:cubicBezTo>
                    <a:pt x="247" y="562"/>
                    <a:pt x="213" y="562"/>
                    <a:pt x="213" y="528"/>
                  </a:cubicBezTo>
                  <a:cubicBezTo>
                    <a:pt x="136" y="383"/>
                    <a:pt x="35" y="247"/>
                    <a:pt x="1" y="69"/>
                  </a:cubicBezTo>
                  <a:cubicBezTo>
                    <a:pt x="1" y="69"/>
                    <a:pt x="1" y="35"/>
                    <a:pt x="35" y="35"/>
                  </a:cubicBezTo>
                  <a:cubicBezTo>
                    <a:pt x="35" y="1"/>
                    <a:pt x="69" y="1"/>
                    <a:pt x="102" y="35"/>
                  </a:cubicBezTo>
                  <a:cubicBezTo>
                    <a:pt x="213" y="171"/>
                    <a:pt x="213" y="349"/>
                    <a:pt x="281" y="494"/>
                  </a:cubicBezTo>
                  <a:cubicBezTo>
                    <a:pt x="281" y="528"/>
                    <a:pt x="281" y="528"/>
                    <a:pt x="247" y="528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3" name="Google Shape;165;p32"/>
            <p:cNvSpPr/>
            <p:nvPr/>
          </p:nvSpPr>
          <p:spPr>
            <a:xfrm>
              <a:off x="603356" y="932246"/>
              <a:ext cx="9862" cy="12175"/>
            </a:xfrm>
            <a:custGeom>
              <a:avLst/>
              <a:gdLst/>
              <a:ahLst/>
              <a:cxnLst/>
              <a:rect l="l" t="t" r="r" b="b"/>
              <a:pathLst>
                <a:path w="290" h="358" extrusionOk="0">
                  <a:moveTo>
                    <a:pt x="255" y="324"/>
                  </a:moveTo>
                  <a:cubicBezTo>
                    <a:pt x="213" y="358"/>
                    <a:pt x="179" y="358"/>
                    <a:pt x="179" y="324"/>
                  </a:cubicBezTo>
                  <a:cubicBezTo>
                    <a:pt x="111" y="290"/>
                    <a:pt x="43" y="179"/>
                    <a:pt x="43" y="77"/>
                  </a:cubicBezTo>
                  <a:cubicBezTo>
                    <a:pt x="0" y="35"/>
                    <a:pt x="43" y="35"/>
                    <a:pt x="43" y="1"/>
                  </a:cubicBezTo>
                  <a:lnTo>
                    <a:pt x="145" y="1"/>
                  </a:lnTo>
                  <a:cubicBezTo>
                    <a:pt x="213" y="77"/>
                    <a:pt x="255" y="179"/>
                    <a:pt x="289" y="290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4" name="Google Shape;166;p32"/>
            <p:cNvSpPr/>
            <p:nvPr/>
          </p:nvSpPr>
          <p:spPr>
            <a:xfrm>
              <a:off x="580537" y="899905"/>
              <a:ext cx="8400" cy="13331"/>
            </a:xfrm>
            <a:custGeom>
              <a:avLst/>
              <a:gdLst/>
              <a:ahLst/>
              <a:cxnLst/>
              <a:rect l="l" t="t" r="r" b="b"/>
              <a:pathLst>
                <a:path w="247" h="392" extrusionOk="0">
                  <a:moveTo>
                    <a:pt x="247" y="391"/>
                  </a:moveTo>
                  <a:lnTo>
                    <a:pt x="179" y="391"/>
                  </a:lnTo>
                  <a:cubicBezTo>
                    <a:pt x="111" y="315"/>
                    <a:pt x="0" y="213"/>
                    <a:pt x="0" y="68"/>
                  </a:cubicBezTo>
                  <a:cubicBezTo>
                    <a:pt x="0" y="68"/>
                    <a:pt x="0" y="34"/>
                    <a:pt x="34" y="34"/>
                  </a:cubicBezTo>
                  <a:cubicBezTo>
                    <a:pt x="34" y="0"/>
                    <a:pt x="77" y="0"/>
                    <a:pt x="77" y="34"/>
                  </a:cubicBezTo>
                  <a:cubicBezTo>
                    <a:pt x="179" y="68"/>
                    <a:pt x="213" y="213"/>
                    <a:pt x="247" y="315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5" name="Google Shape;167;p32"/>
            <p:cNvSpPr/>
            <p:nvPr/>
          </p:nvSpPr>
          <p:spPr>
            <a:xfrm>
              <a:off x="598731" y="890076"/>
              <a:ext cx="13331" cy="23159"/>
            </a:xfrm>
            <a:custGeom>
              <a:avLst/>
              <a:gdLst/>
              <a:ahLst/>
              <a:cxnLst/>
              <a:rect l="l" t="t" r="r" b="b"/>
              <a:pathLst>
                <a:path w="392" h="681" extrusionOk="0">
                  <a:moveTo>
                    <a:pt x="349" y="680"/>
                  </a:moveTo>
                  <a:cubicBezTo>
                    <a:pt x="315" y="680"/>
                    <a:pt x="281" y="680"/>
                    <a:pt x="281" y="638"/>
                  </a:cubicBezTo>
                  <a:cubicBezTo>
                    <a:pt x="136" y="502"/>
                    <a:pt x="0" y="255"/>
                    <a:pt x="34" y="43"/>
                  </a:cubicBezTo>
                  <a:cubicBezTo>
                    <a:pt x="34" y="43"/>
                    <a:pt x="68" y="43"/>
                    <a:pt x="68" y="1"/>
                  </a:cubicBezTo>
                  <a:cubicBezTo>
                    <a:pt x="102" y="1"/>
                    <a:pt x="179" y="1"/>
                    <a:pt x="179" y="43"/>
                  </a:cubicBezTo>
                  <a:cubicBezTo>
                    <a:pt x="247" y="111"/>
                    <a:pt x="247" y="213"/>
                    <a:pt x="247" y="289"/>
                  </a:cubicBezTo>
                  <a:cubicBezTo>
                    <a:pt x="281" y="391"/>
                    <a:pt x="315" y="502"/>
                    <a:pt x="349" y="570"/>
                  </a:cubicBezTo>
                  <a:cubicBezTo>
                    <a:pt x="391" y="604"/>
                    <a:pt x="349" y="638"/>
                    <a:pt x="349" y="680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6" name="Google Shape;168;p32"/>
            <p:cNvSpPr/>
            <p:nvPr/>
          </p:nvSpPr>
          <p:spPr>
            <a:xfrm>
              <a:off x="616653" y="238935"/>
              <a:ext cx="13297" cy="6087"/>
            </a:xfrm>
            <a:custGeom>
              <a:avLst/>
              <a:gdLst/>
              <a:ahLst/>
              <a:cxnLst/>
              <a:rect l="l" t="t" r="r" b="b"/>
              <a:pathLst>
                <a:path w="391" h="179" extrusionOk="0">
                  <a:moveTo>
                    <a:pt x="357" y="111"/>
                  </a:moveTo>
                  <a:cubicBezTo>
                    <a:pt x="323" y="145"/>
                    <a:pt x="289" y="145"/>
                    <a:pt x="212" y="145"/>
                  </a:cubicBezTo>
                  <a:cubicBezTo>
                    <a:pt x="179" y="145"/>
                    <a:pt x="111" y="179"/>
                    <a:pt x="34" y="179"/>
                  </a:cubicBezTo>
                  <a:cubicBezTo>
                    <a:pt x="0" y="179"/>
                    <a:pt x="0" y="111"/>
                    <a:pt x="0" y="111"/>
                  </a:cubicBezTo>
                  <a:lnTo>
                    <a:pt x="34" y="111"/>
                  </a:lnTo>
                  <a:cubicBezTo>
                    <a:pt x="77" y="77"/>
                    <a:pt x="145" y="34"/>
                    <a:pt x="212" y="34"/>
                  </a:cubicBezTo>
                  <a:cubicBezTo>
                    <a:pt x="246" y="0"/>
                    <a:pt x="323" y="0"/>
                    <a:pt x="357" y="34"/>
                  </a:cubicBezTo>
                  <a:cubicBezTo>
                    <a:pt x="391" y="34"/>
                    <a:pt x="391" y="77"/>
                    <a:pt x="357" y="11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7" name="Google Shape;169;p32"/>
            <p:cNvSpPr/>
            <p:nvPr/>
          </p:nvSpPr>
          <p:spPr>
            <a:xfrm>
              <a:off x="612028" y="231691"/>
              <a:ext cx="10712" cy="6121"/>
            </a:xfrm>
            <a:custGeom>
              <a:avLst/>
              <a:gdLst/>
              <a:ahLst/>
              <a:cxnLst/>
              <a:rect l="l" t="t" r="r" b="b"/>
              <a:pathLst>
                <a:path w="315" h="180" extrusionOk="0">
                  <a:moveTo>
                    <a:pt x="281" y="145"/>
                  </a:moveTo>
                  <a:cubicBezTo>
                    <a:pt x="247" y="179"/>
                    <a:pt x="213" y="179"/>
                    <a:pt x="170" y="179"/>
                  </a:cubicBezTo>
                  <a:lnTo>
                    <a:pt x="136" y="179"/>
                  </a:lnTo>
                  <a:lnTo>
                    <a:pt x="68" y="179"/>
                  </a:lnTo>
                  <a:cubicBezTo>
                    <a:pt x="34" y="179"/>
                    <a:pt x="0" y="145"/>
                    <a:pt x="34" y="111"/>
                  </a:cubicBezTo>
                  <a:lnTo>
                    <a:pt x="34" y="111"/>
                  </a:lnTo>
                  <a:cubicBezTo>
                    <a:pt x="68" y="111"/>
                    <a:pt x="68" y="77"/>
                    <a:pt x="68" y="77"/>
                  </a:cubicBezTo>
                  <a:lnTo>
                    <a:pt x="102" y="77"/>
                  </a:lnTo>
                  <a:cubicBezTo>
                    <a:pt x="102" y="35"/>
                    <a:pt x="136" y="35"/>
                    <a:pt x="136" y="35"/>
                  </a:cubicBezTo>
                  <a:cubicBezTo>
                    <a:pt x="213" y="35"/>
                    <a:pt x="247" y="1"/>
                    <a:pt x="281" y="35"/>
                  </a:cubicBezTo>
                  <a:cubicBezTo>
                    <a:pt x="315" y="35"/>
                    <a:pt x="315" y="111"/>
                    <a:pt x="281" y="11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8" name="Google Shape;170;p32"/>
            <p:cNvSpPr/>
            <p:nvPr/>
          </p:nvSpPr>
          <p:spPr>
            <a:xfrm>
              <a:off x="601044" y="193263"/>
              <a:ext cx="16800" cy="7278"/>
            </a:xfrm>
            <a:custGeom>
              <a:avLst/>
              <a:gdLst/>
              <a:ahLst/>
              <a:cxnLst/>
              <a:rect l="l" t="t" r="r" b="b"/>
              <a:pathLst>
                <a:path w="494" h="214" extrusionOk="0">
                  <a:moveTo>
                    <a:pt x="459" y="103"/>
                  </a:moveTo>
                  <a:cubicBezTo>
                    <a:pt x="391" y="145"/>
                    <a:pt x="357" y="145"/>
                    <a:pt x="281" y="179"/>
                  </a:cubicBezTo>
                  <a:lnTo>
                    <a:pt x="68" y="179"/>
                  </a:lnTo>
                  <a:cubicBezTo>
                    <a:pt x="0" y="213"/>
                    <a:pt x="0" y="103"/>
                    <a:pt x="34" y="69"/>
                  </a:cubicBezTo>
                  <a:lnTo>
                    <a:pt x="68" y="69"/>
                  </a:lnTo>
                  <a:cubicBezTo>
                    <a:pt x="145" y="69"/>
                    <a:pt x="179" y="35"/>
                    <a:pt x="247" y="35"/>
                  </a:cubicBezTo>
                  <a:cubicBezTo>
                    <a:pt x="323" y="35"/>
                    <a:pt x="391" y="1"/>
                    <a:pt x="425" y="35"/>
                  </a:cubicBezTo>
                  <a:cubicBezTo>
                    <a:pt x="459" y="35"/>
                    <a:pt x="493" y="69"/>
                    <a:pt x="459" y="10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9" name="Google Shape;171;p32"/>
            <p:cNvSpPr/>
            <p:nvPr/>
          </p:nvSpPr>
          <p:spPr>
            <a:xfrm>
              <a:off x="601044" y="184897"/>
              <a:ext cx="12175" cy="6087"/>
            </a:xfrm>
            <a:custGeom>
              <a:avLst/>
              <a:gdLst/>
              <a:ahLst/>
              <a:cxnLst/>
              <a:rect l="l" t="t" r="r" b="b"/>
              <a:pathLst>
                <a:path w="358" h="179" extrusionOk="0">
                  <a:moveTo>
                    <a:pt x="323" y="137"/>
                  </a:moveTo>
                  <a:cubicBezTo>
                    <a:pt x="281" y="137"/>
                    <a:pt x="247" y="179"/>
                    <a:pt x="213" y="179"/>
                  </a:cubicBezTo>
                  <a:lnTo>
                    <a:pt x="111" y="179"/>
                  </a:lnTo>
                  <a:cubicBezTo>
                    <a:pt x="34" y="179"/>
                    <a:pt x="0" y="103"/>
                    <a:pt x="34" y="69"/>
                  </a:cubicBezTo>
                  <a:lnTo>
                    <a:pt x="68" y="69"/>
                  </a:lnTo>
                  <a:cubicBezTo>
                    <a:pt x="111" y="35"/>
                    <a:pt x="145" y="35"/>
                    <a:pt x="179" y="1"/>
                  </a:cubicBezTo>
                  <a:lnTo>
                    <a:pt x="323" y="1"/>
                  </a:lnTo>
                  <a:cubicBezTo>
                    <a:pt x="357" y="35"/>
                    <a:pt x="357" y="69"/>
                    <a:pt x="357" y="10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0" name="Google Shape;172;p32"/>
            <p:cNvSpPr/>
            <p:nvPr/>
          </p:nvSpPr>
          <p:spPr>
            <a:xfrm>
              <a:off x="408357" y="-10102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323" y="103"/>
                  </a:moveTo>
                  <a:cubicBezTo>
                    <a:pt x="255" y="136"/>
                    <a:pt x="145" y="136"/>
                    <a:pt x="77" y="136"/>
                  </a:cubicBezTo>
                  <a:cubicBezTo>
                    <a:pt x="0" y="136"/>
                    <a:pt x="0" y="69"/>
                    <a:pt x="43" y="69"/>
                  </a:cubicBezTo>
                  <a:cubicBezTo>
                    <a:pt x="43" y="35"/>
                    <a:pt x="43" y="35"/>
                    <a:pt x="77" y="35"/>
                  </a:cubicBezTo>
                  <a:cubicBezTo>
                    <a:pt x="145" y="35"/>
                    <a:pt x="213" y="1"/>
                    <a:pt x="289" y="35"/>
                  </a:cubicBezTo>
                  <a:cubicBezTo>
                    <a:pt x="323" y="35"/>
                    <a:pt x="323" y="69"/>
                    <a:pt x="323" y="10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1" name="Google Shape;173;p32"/>
            <p:cNvSpPr/>
            <p:nvPr/>
          </p:nvSpPr>
          <p:spPr>
            <a:xfrm>
              <a:off x="439848" y="-11258"/>
              <a:ext cx="11869" cy="5815"/>
            </a:xfrm>
            <a:custGeom>
              <a:avLst/>
              <a:gdLst/>
              <a:ahLst/>
              <a:cxnLst/>
              <a:rect l="l" t="t" r="r" b="b"/>
              <a:pathLst>
                <a:path w="349" h="171" extrusionOk="0">
                  <a:moveTo>
                    <a:pt x="315" y="103"/>
                  </a:moveTo>
                  <a:cubicBezTo>
                    <a:pt x="315" y="137"/>
                    <a:pt x="281" y="137"/>
                    <a:pt x="247" y="137"/>
                  </a:cubicBezTo>
                  <a:cubicBezTo>
                    <a:pt x="213" y="137"/>
                    <a:pt x="136" y="170"/>
                    <a:pt x="102" y="170"/>
                  </a:cubicBezTo>
                  <a:cubicBezTo>
                    <a:pt x="34" y="170"/>
                    <a:pt x="0" y="103"/>
                    <a:pt x="68" y="69"/>
                  </a:cubicBezTo>
                  <a:lnTo>
                    <a:pt x="68" y="69"/>
                  </a:lnTo>
                  <a:cubicBezTo>
                    <a:pt x="102" y="35"/>
                    <a:pt x="179" y="35"/>
                    <a:pt x="213" y="1"/>
                  </a:cubicBezTo>
                  <a:cubicBezTo>
                    <a:pt x="247" y="1"/>
                    <a:pt x="315" y="1"/>
                    <a:pt x="349" y="35"/>
                  </a:cubicBezTo>
                  <a:lnTo>
                    <a:pt x="349" y="69"/>
                  </a:lnTo>
                  <a:cubicBezTo>
                    <a:pt x="349" y="103"/>
                    <a:pt x="349" y="103"/>
                    <a:pt x="315" y="10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2" name="Google Shape;174;p32"/>
            <p:cNvSpPr/>
            <p:nvPr/>
          </p:nvSpPr>
          <p:spPr>
            <a:xfrm>
              <a:off x="434917" y="-23399"/>
              <a:ext cx="13331" cy="6121"/>
            </a:xfrm>
            <a:custGeom>
              <a:avLst/>
              <a:gdLst/>
              <a:ahLst/>
              <a:cxnLst/>
              <a:rect l="l" t="t" r="r" b="b"/>
              <a:pathLst>
                <a:path w="392" h="180" extrusionOk="0">
                  <a:moveTo>
                    <a:pt x="358" y="145"/>
                  </a:moveTo>
                  <a:cubicBezTo>
                    <a:pt x="324" y="179"/>
                    <a:pt x="281" y="145"/>
                    <a:pt x="213" y="179"/>
                  </a:cubicBezTo>
                  <a:lnTo>
                    <a:pt x="69" y="179"/>
                  </a:lnTo>
                  <a:cubicBezTo>
                    <a:pt x="35" y="179"/>
                    <a:pt x="1" y="103"/>
                    <a:pt x="35" y="103"/>
                  </a:cubicBezTo>
                  <a:lnTo>
                    <a:pt x="35" y="69"/>
                  </a:lnTo>
                  <a:cubicBezTo>
                    <a:pt x="111" y="69"/>
                    <a:pt x="145" y="35"/>
                    <a:pt x="213" y="35"/>
                  </a:cubicBezTo>
                  <a:cubicBezTo>
                    <a:pt x="247" y="35"/>
                    <a:pt x="324" y="1"/>
                    <a:pt x="358" y="35"/>
                  </a:cubicBezTo>
                  <a:cubicBezTo>
                    <a:pt x="392" y="35"/>
                    <a:pt x="392" y="103"/>
                    <a:pt x="358" y="14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3" name="Google Shape;175;p32"/>
            <p:cNvSpPr/>
            <p:nvPr/>
          </p:nvSpPr>
          <p:spPr>
            <a:xfrm>
              <a:off x="392748" y="-46218"/>
              <a:ext cx="22853" cy="4659"/>
            </a:xfrm>
            <a:custGeom>
              <a:avLst/>
              <a:gdLst/>
              <a:ahLst/>
              <a:cxnLst/>
              <a:rect l="l" t="t" r="r" b="b"/>
              <a:pathLst>
                <a:path w="672" h="137" extrusionOk="0">
                  <a:moveTo>
                    <a:pt x="638" y="69"/>
                  </a:moveTo>
                  <a:lnTo>
                    <a:pt x="638" y="69"/>
                  </a:lnTo>
                  <a:cubicBezTo>
                    <a:pt x="425" y="137"/>
                    <a:pt x="289" y="137"/>
                    <a:pt x="77" y="137"/>
                  </a:cubicBezTo>
                  <a:cubicBezTo>
                    <a:pt x="35" y="137"/>
                    <a:pt x="1" y="103"/>
                    <a:pt x="35" y="69"/>
                  </a:cubicBezTo>
                  <a:lnTo>
                    <a:pt x="77" y="69"/>
                  </a:lnTo>
                  <a:cubicBezTo>
                    <a:pt x="247" y="1"/>
                    <a:pt x="425" y="1"/>
                    <a:pt x="604" y="1"/>
                  </a:cubicBezTo>
                  <a:cubicBezTo>
                    <a:pt x="638" y="1"/>
                    <a:pt x="672" y="35"/>
                    <a:pt x="638" y="69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4" name="Google Shape;176;p32"/>
            <p:cNvSpPr/>
            <p:nvPr/>
          </p:nvSpPr>
          <p:spPr>
            <a:xfrm>
              <a:off x="899460" y="583261"/>
              <a:ext cx="14487" cy="7278"/>
            </a:xfrm>
            <a:custGeom>
              <a:avLst/>
              <a:gdLst/>
              <a:ahLst/>
              <a:cxnLst/>
              <a:rect l="l" t="t" r="r" b="b"/>
              <a:pathLst>
                <a:path w="426" h="214" extrusionOk="0">
                  <a:moveTo>
                    <a:pt x="391" y="213"/>
                  </a:moveTo>
                  <a:lnTo>
                    <a:pt x="357" y="213"/>
                  </a:lnTo>
                  <a:cubicBezTo>
                    <a:pt x="289" y="213"/>
                    <a:pt x="255" y="179"/>
                    <a:pt x="179" y="179"/>
                  </a:cubicBezTo>
                  <a:cubicBezTo>
                    <a:pt x="145" y="179"/>
                    <a:pt x="77" y="145"/>
                    <a:pt x="43" y="103"/>
                  </a:cubicBezTo>
                  <a:cubicBezTo>
                    <a:pt x="1" y="69"/>
                    <a:pt x="1" y="35"/>
                    <a:pt x="43" y="35"/>
                  </a:cubicBezTo>
                  <a:lnTo>
                    <a:pt x="77" y="35"/>
                  </a:lnTo>
                  <a:cubicBezTo>
                    <a:pt x="111" y="1"/>
                    <a:pt x="179" y="35"/>
                    <a:pt x="213" y="69"/>
                  </a:cubicBezTo>
                  <a:cubicBezTo>
                    <a:pt x="289" y="69"/>
                    <a:pt x="323" y="103"/>
                    <a:pt x="391" y="145"/>
                  </a:cubicBezTo>
                  <a:cubicBezTo>
                    <a:pt x="425" y="145"/>
                    <a:pt x="425" y="179"/>
                    <a:pt x="391" y="21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5" name="Google Shape;177;p32"/>
            <p:cNvSpPr/>
            <p:nvPr/>
          </p:nvSpPr>
          <p:spPr>
            <a:xfrm>
              <a:off x="883850" y="563910"/>
              <a:ext cx="24315" cy="9862"/>
            </a:xfrm>
            <a:custGeom>
              <a:avLst/>
              <a:gdLst/>
              <a:ahLst/>
              <a:cxnLst/>
              <a:rect l="l" t="t" r="r" b="b"/>
              <a:pathLst>
                <a:path w="715" h="290" extrusionOk="0">
                  <a:moveTo>
                    <a:pt x="672" y="290"/>
                  </a:moveTo>
                  <a:lnTo>
                    <a:pt x="638" y="290"/>
                  </a:lnTo>
                  <a:cubicBezTo>
                    <a:pt x="536" y="290"/>
                    <a:pt x="426" y="247"/>
                    <a:pt x="324" y="247"/>
                  </a:cubicBezTo>
                  <a:cubicBezTo>
                    <a:pt x="247" y="213"/>
                    <a:pt x="111" y="213"/>
                    <a:pt x="35" y="179"/>
                  </a:cubicBezTo>
                  <a:cubicBezTo>
                    <a:pt x="1" y="145"/>
                    <a:pt x="1" y="77"/>
                    <a:pt x="35" y="35"/>
                  </a:cubicBezTo>
                  <a:lnTo>
                    <a:pt x="77" y="35"/>
                  </a:lnTo>
                  <a:cubicBezTo>
                    <a:pt x="179" y="1"/>
                    <a:pt x="290" y="77"/>
                    <a:pt x="358" y="77"/>
                  </a:cubicBezTo>
                  <a:cubicBezTo>
                    <a:pt x="460" y="111"/>
                    <a:pt x="570" y="145"/>
                    <a:pt x="638" y="179"/>
                  </a:cubicBezTo>
                  <a:cubicBezTo>
                    <a:pt x="672" y="179"/>
                    <a:pt x="714" y="247"/>
                    <a:pt x="672" y="29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6" name="Google Shape;178;p32"/>
            <p:cNvSpPr/>
            <p:nvPr/>
          </p:nvSpPr>
          <p:spPr>
            <a:xfrm>
              <a:off x="839368" y="546022"/>
              <a:ext cx="30097" cy="8400"/>
            </a:xfrm>
            <a:custGeom>
              <a:avLst/>
              <a:gdLst/>
              <a:ahLst/>
              <a:cxnLst/>
              <a:rect l="l" t="t" r="r" b="b"/>
              <a:pathLst>
                <a:path w="885" h="247" extrusionOk="0">
                  <a:moveTo>
                    <a:pt x="850" y="247"/>
                  </a:moveTo>
                  <a:lnTo>
                    <a:pt x="816" y="247"/>
                  </a:lnTo>
                  <a:cubicBezTo>
                    <a:pt x="570" y="213"/>
                    <a:pt x="281" y="213"/>
                    <a:pt x="35" y="136"/>
                  </a:cubicBezTo>
                  <a:cubicBezTo>
                    <a:pt x="1" y="136"/>
                    <a:pt x="1" y="68"/>
                    <a:pt x="35" y="68"/>
                  </a:cubicBezTo>
                  <a:lnTo>
                    <a:pt x="35" y="68"/>
                  </a:lnTo>
                  <a:cubicBezTo>
                    <a:pt x="323" y="0"/>
                    <a:pt x="570" y="34"/>
                    <a:pt x="850" y="136"/>
                  </a:cubicBezTo>
                  <a:cubicBezTo>
                    <a:pt x="884" y="136"/>
                    <a:pt x="884" y="213"/>
                    <a:pt x="850" y="24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7" name="Google Shape;179;p32"/>
            <p:cNvSpPr/>
            <p:nvPr/>
          </p:nvSpPr>
          <p:spPr>
            <a:xfrm>
              <a:off x="848890" y="574895"/>
              <a:ext cx="18262" cy="6121"/>
            </a:xfrm>
            <a:custGeom>
              <a:avLst/>
              <a:gdLst/>
              <a:ahLst/>
              <a:cxnLst/>
              <a:rect l="l" t="t" r="r" b="b"/>
              <a:pathLst>
                <a:path w="537" h="180" extrusionOk="0">
                  <a:moveTo>
                    <a:pt x="468" y="179"/>
                  </a:moveTo>
                  <a:lnTo>
                    <a:pt x="426" y="179"/>
                  </a:lnTo>
                  <a:lnTo>
                    <a:pt x="256" y="179"/>
                  </a:lnTo>
                  <a:lnTo>
                    <a:pt x="43" y="179"/>
                  </a:lnTo>
                  <a:cubicBezTo>
                    <a:pt x="1" y="137"/>
                    <a:pt x="1" y="103"/>
                    <a:pt x="43" y="69"/>
                  </a:cubicBezTo>
                  <a:lnTo>
                    <a:pt x="43" y="69"/>
                  </a:lnTo>
                  <a:cubicBezTo>
                    <a:pt x="179" y="1"/>
                    <a:pt x="358" y="1"/>
                    <a:pt x="502" y="103"/>
                  </a:cubicBezTo>
                  <a:cubicBezTo>
                    <a:pt x="536" y="103"/>
                    <a:pt x="502" y="137"/>
                    <a:pt x="468" y="179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8" name="Google Shape;180;p32"/>
            <p:cNvSpPr/>
            <p:nvPr/>
          </p:nvSpPr>
          <p:spPr>
            <a:xfrm>
              <a:off x="838212" y="557857"/>
              <a:ext cx="15643" cy="8706"/>
            </a:xfrm>
            <a:custGeom>
              <a:avLst/>
              <a:gdLst/>
              <a:ahLst/>
              <a:cxnLst/>
              <a:rect l="l" t="t" r="r" b="b"/>
              <a:pathLst>
                <a:path w="460" h="256" extrusionOk="0">
                  <a:moveTo>
                    <a:pt x="425" y="213"/>
                  </a:moveTo>
                  <a:cubicBezTo>
                    <a:pt x="425" y="255"/>
                    <a:pt x="391" y="255"/>
                    <a:pt x="391" y="213"/>
                  </a:cubicBezTo>
                  <a:cubicBezTo>
                    <a:pt x="315" y="213"/>
                    <a:pt x="281" y="213"/>
                    <a:pt x="247" y="179"/>
                  </a:cubicBezTo>
                  <a:cubicBezTo>
                    <a:pt x="179" y="179"/>
                    <a:pt x="145" y="213"/>
                    <a:pt x="103" y="179"/>
                  </a:cubicBezTo>
                  <a:cubicBezTo>
                    <a:pt x="35" y="179"/>
                    <a:pt x="1" y="111"/>
                    <a:pt x="35" y="43"/>
                  </a:cubicBezTo>
                  <a:lnTo>
                    <a:pt x="69" y="43"/>
                  </a:lnTo>
                  <a:cubicBezTo>
                    <a:pt x="103" y="0"/>
                    <a:pt x="179" y="0"/>
                    <a:pt x="281" y="43"/>
                  </a:cubicBezTo>
                  <a:cubicBezTo>
                    <a:pt x="357" y="43"/>
                    <a:pt x="391" y="77"/>
                    <a:pt x="459" y="145"/>
                  </a:cubicBezTo>
                  <a:cubicBezTo>
                    <a:pt x="459" y="179"/>
                    <a:pt x="459" y="213"/>
                    <a:pt x="425" y="21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9" name="Google Shape;181;p32"/>
            <p:cNvSpPr/>
            <p:nvPr/>
          </p:nvSpPr>
          <p:spPr>
            <a:xfrm>
              <a:off x="310994" y="165547"/>
              <a:ext cx="362316" cy="119332"/>
            </a:xfrm>
            <a:custGeom>
              <a:avLst/>
              <a:gdLst/>
              <a:ahLst/>
              <a:cxnLst/>
              <a:rect l="l" t="t" r="r" b="b"/>
              <a:pathLst>
                <a:path w="10654" h="3509" extrusionOk="0">
                  <a:moveTo>
                    <a:pt x="9914" y="2447"/>
                  </a:moveTo>
                  <a:cubicBezTo>
                    <a:pt x="9659" y="2617"/>
                    <a:pt x="9311" y="2761"/>
                    <a:pt x="8954" y="2872"/>
                  </a:cubicBezTo>
                  <a:cubicBezTo>
                    <a:pt x="8886" y="2906"/>
                    <a:pt x="8810" y="2906"/>
                    <a:pt x="8742" y="2906"/>
                  </a:cubicBezTo>
                  <a:cubicBezTo>
                    <a:pt x="6227" y="3509"/>
                    <a:pt x="1878" y="2404"/>
                    <a:pt x="425" y="1980"/>
                  </a:cubicBezTo>
                  <a:cubicBezTo>
                    <a:pt x="247" y="1946"/>
                    <a:pt x="145" y="1912"/>
                    <a:pt x="35" y="1878"/>
                  </a:cubicBezTo>
                  <a:cubicBezTo>
                    <a:pt x="35" y="1878"/>
                    <a:pt x="1" y="1878"/>
                    <a:pt x="1" y="1844"/>
                  </a:cubicBezTo>
                  <a:cubicBezTo>
                    <a:pt x="35" y="1878"/>
                    <a:pt x="145" y="1878"/>
                    <a:pt x="213" y="1878"/>
                  </a:cubicBezTo>
                  <a:lnTo>
                    <a:pt x="213" y="1878"/>
                  </a:lnTo>
                  <a:cubicBezTo>
                    <a:pt x="1487" y="1878"/>
                    <a:pt x="5454" y="459"/>
                    <a:pt x="8105" y="145"/>
                  </a:cubicBezTo>
                  <a:cubicBezTo>
                    <a:pt x="8173" y="111"/>
                    <a:pt x="8283" y="111"/>
                    <a:pt x="8351" y="111"/>
                  </a:cubicBezTo>
                  <a:cubicBezTo>
                    <a:pt x="9625" y="0"/>
                    <a:pt x="10551" y="145"/>
                    <a:pt x="10653" y="960"/>
                  </a:cubicBezTo>
                  <a:lnTo>
                    <a:pt x="10653" y="994"/>
                  </a:lnTo>
                  <a:lnTo>
                    <a:pt x="10653" y="1207"/>
                  </a:lnTo>
                  <a:cubicBezTo>
                    <a:pt x="10653" y="1275"/>
                    <a:pt x="10619" y="1343"/>
                    <a:pt x="10619" y="1419"/>
                  </a:cubicBezTo>
                  <a:cubicBezTo>
                    <a:pt x="10509" y="1844"/>
                    <a:pt x="10262" y="2192"/>
                    <a:pt x="9914" y="2447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0" name="Google Shape;182;p32"/>
            <p:cNvSpPr/>
            <p:nvPr/>
          </p:nvSpPr>
          <p:spPr>
            <a:xfrm>
              <a:off x="318203" y="113821"/>
              <a:ext cx="355106" cy="139567"/>
            </a:xfrm>
            <a:custGeom>
              <a:avLst/>
              <a:gdLst/>
              <a:ahLst/>
              <a:cxnLst/>
              <a:rect l="l" t="t" r="r" b="b"/>
              <a:pathLst>
                <a:path w="10442" h="4104" extrusionOk="0">
                  <a:moveTo>
                    <a:pt x="10441" y="2515"/>
                  </a:moveTo>
                  <a:cubicBezTo>
                    <a:pt x="7154" y="4104"/>
                    <a:pt x="145" y="3399"/>
                    <a:pt x="1" y="3399"/>
                  </a:cubicBezTo>
                  <a:cubicBezTo>
                    <a:pt x="1980" y="3399"/>
                    <a:pt x="10297" y="1"/>
                    <a:pt x="10441" y="251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1" name="Google Shape;183;p32"/>
            <p:cNvSpPr/>
            <p:nvPr/>
          </p:nvSpPr>
          <p:spPr>
            <a:xfrm>
              <a:off x="560031" y="258285"/>
              <a:ext cx="14453" cy="7244"/>
            </a:xfrm>
            <a:custGeom>
              <a:avLst/>
              <a:gdLst/>
              <a:ahLst/>
              <a:cxnLst/>
              <a:rect l="l" t="t" r="r" b="b"/>
              <a:pathLst>
                <a:path w="425" h="213" extrusionOk="0">
                  <a:moveTo>
                    <a:pt x="391" y="145"/>
                  </a:moveTo>
                  <a:cubicBezTo>
                    <a:pt x="357" y="179"/>
                    <a:pt x="289" y="179"/>
                    <a:pt x="255" y="179"/>
                  </a:cubicBezTo>
                  <a:lnTo>
                    <a:pt x="77" y="179"/>
                  </a:lnTo>
                  <a:cubicBezTo>
                    <a:pt x="0" y="213"/>
                    <a:pt x="0" y="145"/>
                    <a:pt x="43" y="102"/>
                  </a:cubicBezTo>
                  <a:lnTo>
                    <a:pt x="43" y="102"/>
                  </a:lnTo>
                  <a:cubicBezTo>
                    <a:pt x="145" y="68"/>
                    <a:pt x="289" y="0"/>
                    <a:pt x="391" y="68"/>
                  </a:cubicBezTo>
                  <a:cubicBezTo>
                    <a:pt x="425" y="68"/>
                    <a:pt x="425" y="102"/>
                    <a:pt x="391" y="14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2" name="Google Shape;184;p32"/>
            <p:cNvSpPr/>
            <p:nvPr/>
          </p:nvSpPr>
          <p:spPr>
            <a:xfrm>
              <a:off x="558874" y="249885"/>
              <a:ext cx="17072" cy="7278"/>
            </a:xfrm>
            <a:custGeom>
              <a:avLst/>
              <a:gdLst/>
              <a:ahLst/>
              <a:cxnLst/>
              <a:rect l="l" t="t" r="r" b="b"/>
              <a:pathLst>
                <a:path w="502" h="214" extrusionOk="0">
                  <a:moveTo>
                    <a:pt x="425" y="137"/>
                  </a:moveTo>
                  <a:cubicBezTo>
                    <a:pt x="391" y="137"/>
                    <a:pt x="323" y="179"/>
                    <a:pt x="289" y="179"/>
                  </a:cubicBezTo>
                  <a:cubicBezTo>
                    <a:pt x="213" y="179"/>
                    <a:pt x="145" y="179"/>
                    <a:pt x="77" y="213"/>
                  </a:cubicBezTo>
                  <a:cubicBezTo>
                    <a:pt x="34" y="213"/>
                    <a:pt x="0" y="137"/>
                    <a:pt x="34" y="137"/>
                  </a:cubicBezTo>
                  <a:lnTo>
                    <a:pt x="34" y="103"/>
                  </a:lnTo>
                  <a:cubicBezTo>
                    <a:pt x="111" y="103"/>
                    <a:pt x="179" y="69"/>
                    <a:pt x="247" y="35"/>
                  </a:cubicBezTo>
                  <a:cubicBezTo>
                    <a:pt x="323" y="1"/>
                    <a:pt x="391" y="1"/>
                    <a:pt x="425" y="35"/>
                  </a:cubicBezTo>
                  <a:cubicBezTo>
                    <a:pt x="459" y="35"/>
                    <a:pt x="501" y="69"/>
                    <a:pt x="459" y="10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3" name="Google Shape;185;p32"/>
            <p:cNvSpPr/>
            <p:nvPr/>
          </p:nvSpPr>
          <p:spPr>
            <a:xfrm>
              <a:off x="522759" y="249885"/>
              <a:ext cx="11018" cy="6121"/>
            </a:xfrm>
            <a:custGeom>
              <a:avLst/>
              <a:gdLst/>
              <a:ahLst/>
              <a:cxnLst/>
              <a:rect l="l" t="t" r="r" b="b"/>
              <a:pathLst>
                <a:path w="324" h="180" extrusionOk="0">
                  <a:moveTo>
                    <a:pt x="289" y="103"/>
                  </a:moveTo>
                  <a:cubicBezTo>
                    <a:pt x="247" y="103"/>
                    <a:pt x="213" y="137"/>
                    <a:pt x="213" y="137"/>
                  </a:cubicBezTo>
                  <a:lnTo>
                    <a:pt x="111" y="137"/>
                  </a:lnTo>
                  <a:cubicBezTo>
                    <a:pt x="34" y="179"/>
                    <a:pt x="0" y="69"/>
                    <a:pt x="34" y="35"/>
                  </a:cubicBezTo>
                  <a:lnTo>
                    <a:pt x="77" y="35"/>
                  </a:lnTo>
                  <a:lnTo>
                    <a:pt x="179" y="35"/>
                  </a:lnTo>
                  <a:cubicBezTo>
                    <a:pt x="213" y="35"/>
                    <a:pt x="247" y="1"/>
                    <a:pt x="289" y="35"/>
                  </a:cubicBezTo>
                  <a:cubicBezTo>
                    <a:pt x="289" y="35"/>
                    <a:pt x="323" y="69"/>
                    <a:pt x="289" y="69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4" name="Google Shape;186;p32"/>
            <p:cNvSpPr/>
            <p:nvPr/>
          </p:nvSpPr>
          <p:spPr>
            <a:xfrm>
              <a:off x="487799" y="213803"/>
              <a:ext cx="19384" cy="8400"/>
            </a:xfrm>
            <a:custGeom>
              <a:avLst/>
              <a:gdLst/>
              <a:ahLst/>
              <a:cxnLst/>
              <a:rect l="l" t="t" r="r" b="b"/>
              <a:pathLst>
                <a:path w="570" h="247" extrusionOk="0">
                  <a:moveTo>
                    <a:pt x="502" y="178"/>
                  </a:moveTo>
                  <a:cubicBezTo>
                    <a:pt x="468" y="212"/>
                    <a:pt x="391" y="212"/>
                    <a:pt x="323" y="212"/>
                  </a:cubicBezTo>
                  <a:cubicBezTo>
                    <a:pt x="255" y="246"/>
                    <a:pt x="145" y="246"/>
                    <a:pt x="77" y="246"/>
                  </a:cubicBezTo>
                  <a:cubicBezTo>
                    <a:pt x="0" y="246"/>
                    <a:pt x="0" y="178"/>
                    <a:pt x="43" y="136"/>
                  </a:cubicBezTo>
                  <a:lnTo>
                    <a:pt x="43" y="136"/>
                  </a:lnTo>
                  <a:cubicBezTo>
                    <a:pt x="111" y="102"/>
                    <a:pt x="213" y="68"/>
                    <a:pt x="289" y="68"/>
                  </a:cubicBezTo>
                  <a:cubicBezTo>
                    <a:pt x="391" y="34"/>
                    <a:pt x="468" y="0"/>
                    <a:pt x="536" y="34"/>
                  </a:cubicBezTo>
                  <a:cubicBezTo>
                    <a:pt x="570" y="68"/>
                    <a:pt x="570" y="102"/>
                    <a:pt x="570" y="102"/>
                  </a:cubicBezTo>
                  <a:cubicBezTo>
                    <a:pt x="536" y="136"/>
                    <a:pt x="536" y="136"/>
                    <a:pt x="502" y="17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5" name="Google Shape;187;p32"/>
            <p:cNvSpPr/>
            <p:nvPr/>
          </p:nvSpPr>
          <p:spPr>
            <a:xfrm>
              <a:off x="486643" y="208872"/>
              <a:ext cx="19384" cy="7278"/>
            </a:xfrm>
            <a:custGeom>
              <a:avLst/>
              <a:gdLst/>
              <a:ahLst/>
              <a:cxnLst/>
              <a:rect l="l" t="t" r="r" b="b"/>
              <a:pathLst>
                <a:path w="570" h="214" extrusionOk="0">
                  <a:moveTo>
                    <a:pt x="502" y="111"/>
                  </a:moveTo>
                  <a:cubicBezTo>
                    <a:pt x="459" y="145"/>
                    <a:pt x="391" y="179"/>
                    <a:pt x="323" y="179"/>
                  </a:cubicBezTo>
                  <a:cubicBezTo>
                    <a:pt x="213" y="213"/>
                    <a:pt x="145" y="213"/>
                    <a:pt x="34" y="213"/>
                  </a:cubicBezTo>
                  <a:cubicBezTo>
                    <a:pt x="0" y="179"/>
                    <a:pt x="0" y="145"/>
                    <a:pt x="0" y="145"/>
                  </a:cubicBezTo>
                  <a:lnTo>
                    <a:pt x="34" y="145"/>
                  </a:lnTo>
                  <a:cubicBezTo>
                    <a:pt x="111" y="111"/>
                    <a:pt x="179" y="69"/>
                    <a:pt x="247" y="35"/>
                  </a:cubicBezTo>
                  <a:cubicBezTo>
                    <a:pt x="357" y="35"/>
                    <a:pt x="425" y="1"/>
                    <a:pt x="536" y="1"/>
                  </a:cubicBezTo>
                  <a:cubicBezTo>
                    <a:pt x="536" y="1"/>
                    <a:pt x="570" y="69"/>
                    <a:pt x="536" y="69"/>
                  </a:cubicBezTo>
                  <a:cubicBezTo>
                    <a:pt x="536" y="111"/>
                    <a:pt x="536" y="111"/>
                    <a:pt x="502" y="11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6" name="Google Shape;188;p32"/>
            <p:cNvSpPr/>
            <p:nvPr/>
          </p:nvSpPr>
          <p:spPr>
            <a:xfrm>
              <a:off x="487799" y="253354"/>
              <a:ext cx="15916" cy="6121"/>
            </a:xfrm>
            <a:custGeom>
              <a:avLst/>
              <a:gdLst/>
              <a:ahLst/>
              <a:cxnLst/>
              <a:rect l="l" t="t" r="r" b="b"/>
              <a:pathLst>
                <a:path w="468" h="180" extrusionOk="0">
                  <a:moveTo>
                    <a:pt x="425" y="145"/>
                  </a:moveTo>
                  <a:lnTo>
                    <a:pt x="391" y="145"/>
                  </a:lnTo>
                  <a:cubicBezTo>
                    <a:pt x="391" y="179"/>
                    <a:pt x="357" y="179"/>
                    <a:pt x="323" y="179"/>
                  </a:cubicBezTo>
                  <a:cubicBezTo>
                    <a:pt x="289" y="179"/>
                    <a:pt x="255" y="179"/>
                    <a:pt x="213" y="145"/>
                  </a:cubicBezTo>
                  <a:cubicBezTo>
                    <a:pt x="179" y="145"/>
                    <a:pt x="111" y="145"/>
                    <a:pt x="43" y="111"/>
                  </a:cubicBezTo>
                  <a:cubicBezTo>
                    <a:pt x="0" y="111"/>
                    <a:pt x="0" y="35"/>
                    <a:pt x="43" y="1"/>
                  </a:cubicBezTo>
                  <a:lnTo>
                    <a:pt x="77" y="1"/>
                  </a:lnTo>
                  <a:cubicBezTo>
                    <a:pt x="145" y="1"/>
                    <a:pt x="179" y="1"/>
                    <a:pt x="255" y="35"/>
                  </a:cubicBezTo>
                  <a:cubicBezTo>
                    <a:pt x="323" y="35"/>
                    <a:pt x="391" y="35"/>
                    <a:pt x="425" y="77"/>
                  </a:cubicBezTo>
                  <a:cubicBezTo>
                    <a:pt x="468" y="111"/>
                    <a:pt x="425" y="145"/>
                    <a:pt x="425" y="14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7" name="Google Shape;189;p32"/>
            <p:cNvSpPr/>
            <p:nvPr/>
          </p:nvSpPr>
          <p:spPr>
            <a:xfrm>
              <a:off x="468721" y="248729"/>
              <a:ext cx="6121" cy="3503"/>
            </a:xfrm>
            <a:custGeom>
              <a:avLst/>
              <a:gdLst/>
              <a:ahLst/>
              <a:cxnLst/>
              <a:rect l="l" t="t" r="r" b="b"/>
              <a:pathLst>
                <a:path w="180" h="103" extrusionOk="0">
                  <a:moveTo>
                    <a:pt x="137" y="69"/>
                  </a:moveTo>
                  <a:cubicBezTo>
                    <a:pt x="103" y="103"/>
                    <a:pt x="69" y="69"/>
                    <a:pt x="35" y="69"/>
                  </a:cubicBezTo>
                  <a:cubicBezTo>
                    <a:pt x="1" y="69"/>
                    <a:pt x="1" y="35"/>
                    <a:pt x="1" y="1"/>
                  </a:cubicBezTo>
                  <a:lnTo>
                    <a:pt x="35" y="1"/>
                  </a:lnTo>
                  <a:lnTo>
                    <a:pt x="137" y="1"/>
                  </a:lnTo>
                  <a:cubicBezTo>
                    <a:pt x="179" y="35"/>
                    <a:pt x="179" y="35"/>
                    <a:pt x="137" y="69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8" name="Google Shape;190;p32"/>
            <p:cNvSpPr/>
            <p:nvPr/>
          </p:nvSpPr>
          <p:spPr>
            <a:xfrm>
              <a:off x="65426" y="119909"/>
              <a:ext cx="181770" cy="336878"/>
            </a:xfrm>
            <a:custGeom>
              <a:avLst/>
              <a:gdLst/>
              <a:ahLst/>
              <a:cxnLst/>
              <a:rect l="l" t="t" r="r" b="b"/>
              <a:pathLst>
                <a:path w="5345" h="9906" extrusionOk="0">
                  <a:moveTo>
                    <a:pt x="3501" y="9311"/>
                  </a:moveTo>
                  <a:cubicBezTo>
                    <a:pt x="3076" y="9625"/>
                    <a:pt x="2617" y="9803"/>
                    <a:pt x="2091" y="9871"/>
                  </a:cubicBezTo>
                  <a:cubicBezTo>
                    <a:pt x="1980" y="9905"/>
                    <a:pt x="1844" y="9905"/>
                    <a:pt x="1734" y="9905"/>
                  </a:cubicBezTo>
                  <a:cubicBezTo>
                    <a:pt x="1632" y="9905"/>
                    <a:pt x="1555" y="9905"/>
                    <a:pt x="1454" y="9871"/>
                  </a:cubicBezTo>
                  <a:lnTo>
                    <a:pt x="1377" y="9871"/>
                  </a:lnTo>
                  <a:cubicBezTo>
                    <a:pt x="1029" y="9803"/>
                    <a:pt x="672" y="9659"/>
                    <a:pt x="426" y="9413"/>
                  </a:cubicBezTo>
                  <a:cubicBezTo>
                    <a:pt x="1" y="8954"/>
                    <a:pt x="179" y="8283"/>
                    <a:pt x="460" y="7824"/>
                  </a:cubicBezTo>
                  <a:cubicBezTo>
                    <a:pt x="570" y="7646"/>
                    <a:pt x="672" y="7501"/>
                    <a:pt x="782" y="7357"/>
                  </a:cubicBezTo>
                  <a:cubicBezTo>
                    <a:pt x="816" y="7323"/>
                    <a:pt x="850" y="7255"/>
                    <a:pt x="884" y="7221"/>
                  </a:cubicBezTo>
                  <a:cubicBezTo>
                    <a:pt x="1063" y="6932"/>
                    <a:pt x="1275" y="6686"/>
                    <a:pt x="1488" y="6439"/>
                  </a:cubicBezTo>
                  <a:cubicBezTo>
                    <a:pt x="1522" y="6405"/>
                    <a:pt x="1522" y="6405"/>
                    <a:pt x="1555" y="6371"/>
                  </a:cubicBezTo>
                  <a:cubicBezTo>
                    <a:pt x="1589" y="6295"/>
                    <a:pt x="1632" y="6261"/>
                    <a:pt x="1666" y="6227"/>
                  </a:cubicBezTo>
                  <a:cubicBezTo>
                    <a:pt x="2057" y="5700"/>
                    <a:pt x="2481" y="5199"/>
                    <a:pt x="2830" y="4638"/>
                  </a:cubicBezTo>
                  <a:cubicBezTo>
                    <a:pt x="3365" y="3789"/>
                    <a:pt x="3824" y="2897"/>
                    <a:pt x="4070" y="1946"/>
                  </a:cubicBezTo>
                  <a:cubicBezTo>
                    <a:pt x="4214" y="1410"/>
                    <a:pt x="4282" y="884"/>
                    <a:pt x="4282" y="349"/>
                  </a:cubicBezTo>
                  <a:lnTo>
                    <a:pt x="4282" y="349"/>
                  </a:lnTo>
                  <a:lnTo>
                    <a:pt x="4282" y="179"/>
                  </a:lnTo>
                  <a:cubicBezTo>
                    <a:pt x="4282" y="102"/>
                    <a:pt x="4282" y="68"/>
                    <a:pt x="4248" y="0"/>
                  </a:cubicBezTo>
                  <a:cubicBezTo>
                    <a:pt x="4563" y="850"/>
                    <a:pt x="4818" y="1767"/>
                    <a:pt x="4987" y="2651"/>
                  </a:cubicBezTo>
                  <a:cubicBezTo>
                    <a:pt x="5166" y="3466"/>
                    <a:pt x="5310" y="4350"/>
                    <a:pt x="5310" y="5199"/>
                  </a:cubicBezTo>
                  <a:cubicBezTo>
                    <a:pt x="5344" y="5276"/>
                    <a:pt x="5344" y="5344"/>
                    <a:pt x="5344" y="5377"/>
                  </a:cubicBezTo>
                  <a:cubicBezTo>
                    <a:pt x="5310" y="5802"/>
                    <a:pt x="5276" y="6227"/>
                    <a:pt x="5200" y="6652"/>
                  </a:cubicBezTo>
                  <a:cubicBezTo>
                    <a:pt x="4987" y="7680"/>
                    <a:pt x="4393" y="8707"/>
                    <a:pt x="3501" y="931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9" name="Google Shape;191;p32"/>
            <p:cNvSpPr/>
            <p:nvPr/>
          </p:nvSpPr>
          <p:spPr>
            <a:xfrm>
              <a:off x="65426" y="131743"/>
              <a:ext cx="156639" cy="323887"/>
            </a:xfrm>
            <a:custGeom>
              <a:avLst/>
              <a:gdLst/>
              <a:ahLst/>
              <a:cxnLst/>
              <a:rect l="l" t="t" r="r" b="b"/>
              <a:pathLst>
                <a:path w="4606" h="9524" extrusionOk="0">
                  <a:moveTo>
                    <a:pt x="1454" y="9523"/>
                  </a:moveTo>
                  <a:cubicBezTo>
                    <a:pt x="1063" y="9489"/>
                    <a:pt x="706" y="9311"/>
                    <a:pt x="426" y="9065"/>
                  </a:cubicBezTo>
                  <a:cubicBezTo>
                    <a:pt x="1" y="8606"/>
                    <a:pt x="179" y="7935"/>
                    <a:pt x="460" y="7476"/>
                  </a:cubicBezTo>
                  <a:cubicBezTo>
                    <a:pt x="740" y="6975"/>
                    <a:pt x="1131" y="6550"/>
                    <a:pt x="1488" y="6091"/>
                  </a:cubicBezTo>
                  <a:cubicBezTo>
                    <a:pt x="1946" y="5522"/>
                    <a:pt x="2439" y="4928"/>
                    <a:pt x="2830" y="4290"/>
                  </a:cubicBezTo>
                  <a:cubicBezTo>
                    <a:pt x="3645" y="3016"/>
                    <a:pt x="4282" y="1564"/>
                    <a:pt x="4282" y="1"/>
                  </a:cubicBezTo>
                  <a:cubicBezTo>
                    <a:pt x="4282" y="213"/>
                    <a:pt x="4605" y="6839"/>
                    <a:pt x="1454" y="952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0" name="Google Shape;192;p32"/>
            <p:cNvSpPr/>
            <p:nvPr/>
          </p:nvSpPr>
          <p:spPr>
            <a:xfrm>
              <a:off x="84810" y="408802"/>
              <a:ext cx="7244" cy="16766"/>
            </a:xfrm>
            <a:custGeom>
              <a:avLst/>
              <a:gdLst/>
              <a:ahLst/>
              <a:cxnLst/>
              <a:rect l="l" t="t" r="r" b="b"/>
              <a:pathLst>
                <a:path w="213" h="493" extrusionOk="0">
                  <a:moveTo>
                    <a:pt x="34" y="493"/>
                  </a:moveTo>
                  <a:cubicBezTo>
                    <a:pt x="0" y="493"/>
                    <a:pt x="0" y="459"/>
                    <a:pt x="0" y="459"/>
                  </a:cubicBezTo>
                  <a:cubicBezTo>
                    <a:pt x="34" y="314"/>
                    <a:pt x="68" y="102"/>
                    <a:pt x="170" y="34"/>
                  </a:cubicBezTo>
                  <a:lnTo>
                    <a:pt x="170" y="34"/>
                  </a:lnTo>
                  <a:cubicBezTo>
                    <a:pt x="212" y="0"/>
                    <a:pt x="212" y="34"/>
                    <a:pt x="212" y="34"/>
                  </a:cubicBezTo>
                  <a:cubicBezTo>
                    <a:pt x="212" y="136"/>
                    <a:pt x="170" y="178"/>
                    <a:pt x="136" y="246"/>
                  </a:cubicBezTo>
                  <a:cubicBezTo>
                    <a:pt x="102" y="314"/>
                    <a:pt x="68" y="391"/>
                    <a:pt x="34" y="459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1" name="Google Shape;193;p32"/>
            <p:cNvSpPr/>
            <p:nvPr/>
          </p:nvSpPr>
          <p:spPr>
            <a:xfrm>
              <a:off x="90557" y="414856"/>
              <a:ext cx="7278" cy="13025"/>
            </a:xfrm>
            <a:custGeom>
              <a:avLst/>
              <a:gdLst/>
              <a:ahLst/>
              <a:cxnLst/>
              <a:rect l="l" t="t" r="r" b="b"/>
              <a:pathLst>
                <a:path w="214" h="383" extrusionOk="0">
                  <a:moveTo>
                    <a:pt x="43" y="383"/>
                  </a:moveTo>
                  <a:cubicBezTo>
                    <a:pt x="43" y="383"/>
                    <a:pt x="1" y="383"/>
                    <a:pt x="1" y="349"/>
                  </a:cubicBezTo>
                  <a:cubicBezTo>
                    <a:pt x="1" y="315"/>
                    <a:pt x="43" y="247"/>
                    <a:pt x="77" y="170"/>
                  </a:cubicBezTo>
                  <a:cubicBezTo>
                    <a:pt x="77" y="136"/>
                    <a:pt x="111" y="68"/>
                    <a:pt x="145" y="34"/>
                  </a:cubicBezTo>
                  <a:lnTo>
                    <a:pt x="145" y="34"/>
                  </a:lnTo>
                  <a:cubicBezTo>
                    <a:pt x="179" y="0"/>
                    <a:pt x="213" y="34"/>
                    <a:pt x="213" y="68"/>
                  </a:cubicBezTo>
                  <a:cubicBezTo>
                    <a:pt x="213" y="136"/>
                    <a:pt x="179" y="170"/>
                    <a:pt x="145" y="247"/>
                  </a:cubicBezTo>
                  <a:cubicBezTo>
                    <a:pt x="111" y="281"/>
                    <a:pt x="77" y="349"/>
                    <a:pt x="43" y="38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2" name="Google Shape;194;p32"/>
            <p:cNvSpPr/>
            <p:nvPr/>
          </p:nvSpPr>
          <p:spPr>
            <a:xfrm>
              <a:off x="113682" y="377311"/>
              <a:ext cx="9556" cy="14453"/>
            </a:xfrm>
            <a:custGeom>
              <a:avLst/>
              <a:gdLst/>
              <a:ahLst/>
              <a:cxnLst/>
              <a:rect l="l" t="t" r="r" b="b"/>
              <a:pathLst>
                <a:path w="281" h="425" extrusionOk="0">
                  <a:moveTo>
                    <a:pt x="103" y="391"/>
                  </a:moveTo>
                  <a:cubicBezTo>
                    <a:pt x="69" y="425"/>
                    <a:pt x="1" y="391"/>
                    <a:pt x="35" y="357"/>
                  </a:cubicBezTo>
                  <a:cubicBezTo>
                    <a:pt x="69" y="289"/>
                    <a:pt x="69" y="255"/>
                    <a:pt x="103" y="179"/>
                  </a:cubicBezTo>
                  <a:cubicBezTo>
                    <a:pt x="136" y="145"/>
                    <a:pt x="170" y="77"/>
                    <a:pt x="213" y="43"/>
                  </a:cubicBezTo>
                  <a:cubicBezTo>
                    <a:pt x="247" y="0"/>
                    <a:pt x="281" y="43"/>
                    <a:pt x="281" y="77"/>
                  </a:cubicBezTo>
                  <a:cubicBezTo>
                    <a:pt x="281" y="145"/>
                    <a:pt x="247" y="179"/>
                    <a:pt x="213" y="255"/>
                  </a:cubicBezTo>
                  <a:cubicBezTo>
                    <a:pt x="170" y="289"/>
                    <a:pt x="136" y="357"/>
                    <a:pt x="103" y="39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3" name="Google Shape;195;p32"/>
            <p:cNvSpPr/>
            <p:nvPr/>
          </p:nvSpPr>
          <p:spPr>
            <a:xfrm>
              <a:off x="124361" y="381052"/>
              <a:ext cx="9590" cy="12175"/>
            </a:xfrm>
            <a:custGeom>
              <a:avLst/>
              <a:gdLst/>
              <a:ahLst/>
              <a:cxnLst/>
              <a:rect l="l" t="t" r="r" b="b"/>
              <a:pathLst>
                <a:path w="282" h="358" extrusionOk="0">
                  <a:moveTo>
                    <a:pt x="69" y="357"/>
                  </a:moveTo>
                  <a:cubicBezTo>
                    <a:pt x="35" y="357"/>
                    <a:pt x="1" y="315"/>
                    <a:pt x="1" y="281"/>
                  </a:cubicBezTo>
                  <a:cubicBezTo>
                    <a:pt x="35" y="247"/>
                    <a:pt x="69" y="179"/>
                    <a:pt x="111" y="145"/>
                  </a:cubicBezTo>
                  <a:cubicBezTo>
                    <a:pt x="111" y="103"/>
                    <a:pt x="145" y="69"/>
                    <a:pt x="179" y="35"/>
                  </a:cubicBezTo>
                  <a:lnTo>
                    <a:pt x="213" y="35"/>
                  </a:lnTo>
                  <a:cubicBezTo>
                    <a:pt x="247" y="1"/>
                    <a:pt x="281" y="35"/>
                    <a:pt x="247" y="69"/>
                  </a:cubicBezTo>
                  <a:cubicBezTo>
                    <a:pt x="247" y="145"/>
                    <a:pt x="213" y="145"/>
                    <a:pt x="179" y="179"/>
                  </a:cubicBezTo>
                  <a:cubicBezTo>
                    <a:pt x="145" y="247"/>
                    <a:pt x="111" y="281"/>
                    <a:pt x="111" y="31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4" name="Google Shape;196;p32"/>
            <p:cNvSpPr/>
            <p:nvPr/>
          </p:nvSpPr>
          <p:spPr>
            <a:xfrm>
              <a:off x="113682" y="407646"/>
              <a:ext cx="9556" cy="13025"/>
            </a:xfrm>
            <a:custGeom>
              <a:avLst/>
              <a:gdLst/>
              <a:ahLst/>
              <a:cxnLst/>
              <a:rect l="l" t="t" r="r" b="b"/>
              <a:pathLst>
                <a:path w="281" h="383" extrusionOk="0">
                  <a:moveTo>
                    <a:pt x="103" y="382"/>
                  </a:moveTo>
                  <a:cubicBezTo>
                    <a:pt x="69" y="382"/>
                    <a:pt x="1" y="348"/>
                    <a:pt x="35" y="314"/>
                  </a:cubicBezTo>
                  <a:cubicBezTo>
                    <a:pt x="69" y="280"/>
                    <a:pt x="69" y="212"/>
                    <a:pt x="103" y="170"/>
                  </a:cubicBezTo>
                  <a:cubicBezTo>
                    <a:pt x="136" y="102"/>
                    <a:pt x="136" y="68"/>
                    <a:pt x="213" y="34"/>
                  </a:cubicBezTo>
                  <a:lnTo>
                    <a:pt x="213" y="34"/>
                  </a:lnTo>
                  <a:cubicBezTo>
                    <a:pt x="213" y="0"/>
                    <a:pt x="281" y="34"/>
                    <a:pt x="247" y="68"/>
                  </a:cubicBezTo>
                  <a:cubicBezTo>
                    <a:pt x="247" y="136"/>
                    <a:pt x="213" y="170"/>
                    <a:pt x="213" y="212"/>
                  </a:cubicBezTo>
                  <a:cubicBezTo>
                    <a:pt x="170" y="246"/>
                    <a:pt x="136" y="314"/>
                    <a:pt x="103" y="34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5" name="Google Shape;197;p32"/>
            <p:cNvSpPr/>
            <p:nvPr/>
          </p:nvSpPr>
          <p:spPr>
            <a:xfrm>
              <a:off x="157008" y="423221"/>
              <a:ext cx="9590" cy="14487"/>
            </a:xfrm>
            <a:custGeom>
              <a:avLst/>
              <a:gdLst/>
              <a:ahLst/>
              <a:cxnLst/>
              <a:rect l="l" t="t" r="r" b="b"/>
              <a:pathLst>
                <a:path w="282" h="426" extrusionOk="0">
                  <a:moveTo>
                    <a:pt x="69" y="392"/>
                  </a:moveTo>
                  <a:cubicBezTo>
                    <a:pt x="35" y="426"/>
                    <a:pt x="1" y="392"/>
                    <a:pt x="35" y="349"/>
                  </a:cubicBezTo>
                  <a:cubicBezTo>
                    <a:pt x="69" y="247"/>
                    <a:pt x="103" y="69"/>
                    <a:pt x="213" y="1"/>
                  </a:cubicBezTo>
                  <a:lnTo>
                    <a:pt x="247" y="1"/>
                  </a:lnTo>
                  <a:cubicBezTo>
                    <a:pt x="281" y="1"/>
                    <a:pt x="281" y="1"/>
                    <a:pt x="281" y="35"/>
                  </a:cubicBezTo>
                  <a:cubicBezTo>
                    <a:pt x="281" y="103"/>
                    <a:pt x="247" y="137"/>
                    <a:pt x="213" y="179"/>
                  </a:cubicBezTo>
                  <a:cubicBezTo>
                    <a:pt x="137" y="247"/>
                    <a:pt x="103" y="315"/>
                    <a:pt x="69" y="392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6" name="Google Shape;198;p32"/>
            <p:cNvSpPr/>
            <p:nvPr/>
          </p:nvSpPr>
          <p:spPr>
            <a:xfrm>
              <a:off x="167720" y="424378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68" y="392"/>
                  </a:moveTo>
                  <a:cubicBezTo>
                    <a:pt x="34" y="392"/>
                    <a:pt x="0" y="392"/>
                    <a:pt x="0" y="358"/>
                  </a:cubicBezTo>
                  <a:cubicBezTo>
                    <a:pt x="34" y="281"/>
                    <a:pt x="68" y="213"/>
                    <a:pt x="111" y="179"/>
                  </a:cubicBezTo>
                  <a:cubicBezTo>
                    <a:pt x="111" y="103"/>
                    <a:pt x="145" y="69"/>
                    <a:pt x="179" y="35"/>
                  </a:cubicBezTo>
                  <a:lnTo>
                    <a:pt x="179" y="1"/>
                  </a:lnTo>
                  <a:cubicBezTo>
                    <a:pt x="212" y="1"/>
                    <a:pt x="246" y="35"/>
                    <a:pt x="280" y="69"/>
                  </a:cubicBezTo>
                  <a:cubicBezTo>
                    <a:pt x="280" y="103"/>
                    <a:pt x="212" y="179"/>
                    <a:pt x="179" y="213"/>
                  </a:cubicBezTo>
                  <a:cubicBezTo>
                    <a:pt x="145" y="281"/>
                    <a:pt x="111" y="315"/>
                    <a:pt x="68" y="392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7" name="Google Shape;199;p32"/>
            <p:cNvSpPr/>
            <p:nvPr/>
          </p:nvSpPr>
          <p:spPr>
            <a:xfrm>
              <a:off x="165408" y="396662"/>
              <a:ext cx="7244" cy="9556"/>
            </a:xfrm>
            <a:custGeom>
              <a:avLst/>
              <a:gdLst/>
              <a:ahLst/>
              <a:cxnLst/>
              <a:rect l="l" t="t" r="r" b="b"/>
              <a:pathLst>
                <a:path w="213" h="281" extrusionOk="0">
                  <a:moveTo>
                    <a:pt x="68" y="281"/>
                  </a:moveTo>
                  <a:cubicBezTo>
                    <a:pt x="34" y="281"/>
                    <a:pt x="0" y="247"/>
                    <a:pt x="34" y="247"/>
                  </a:cubicBezTo>
                  <a:cubicBezTo>
                    <a:pt x="34" y="213"/>
                    <a:pt x="34" y="179"/>
                    <a:pt x="68" y="145"/>
                  </a:cubicBezTo>
                  <a:lnTo>
                    <a:pt x="68" y="68"/>
                  </a:lnTo>
                  <a:cubicBezTo>
                    <a:pt x="102" y="68"/>
                    <a:pt x="102" y="34"/>
                    <a:pt x="102" y="34"/>
                  </a:cubicBezTo>
                  <a:lnTo>
                    <a:pt x="136" y="34"/>
                  </a:lnTo>
                  <a:cubicBezTo>
                    <a:pt x="179" y="0"/>
                    <a:pt x="213" y="34"/>
                    <a:pt x="179" y="68"/>
                  </a:cubicBezTo>
                  <a:lnTo>
                    <a:pt x="179" y="145"/>
                  </a:lnTo>
                  <a:lnTo>
                    <a:pt x="136" y="179"/>
                  </a:lnTo>
                  <a:cubicBezTo>
                    <a:pt x="136" y="213"/>
                    <a:pt x="102" y="247"/>
                    <a:pt x="68" y="28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8" name="Google Shape;200;p32"/>
            <p:cNvSpPr/>
            <p:nvPr/>
          </p:nvSpPr>
          <p:spPr>
            <a:xfrm>
              <a:off x="172617" y="395505"/>
              <a:ext cx="8400" cy="12175"/>
            </a:xfrm>
            <a:custGeom>
              <a:avLst/>
              <a:gdLst/>
              <a:ahLst/>
              <a:cxnLst/>
              <a:rect l="l" t="t" r="r" b="b"/>
              <a:pathLst>
                <a:path w="247" h="358" extrusionOk="0">
                  <a:moveTo>
                    <a:pt x="68" y="357"/>
                  </a:moveTo>
                  <a:cubicBezTo>
                    <a:pt x="68" y="357"/>
                    <a:pt x="1" y="315"/>
                    <a:pt x="35" y="281"/>
                  </a:cubicBezTo>
                  <a:cubicBezTo>
                    <a:pt x="35" y="247"/>
                    <a:pt x="68" y="179"/>
                    <a:pt x="102" y="145"/>
                  </a:cubicBezTo>
                  <a:cubicBezTo>
                    <a:pt x="102" y="102"/>
                    <a:pt x="102" y="34"/>
                    <a:pt x="179" y="34"/>
                  </a:cubicBezTo>
                  <a:lnTo>
                    <a:pt x="179" y="0"/>
                  </a:lnTo>
                  <a:cubicBezTo>
                    <a:pt x="213" y="0"/>
                    <a:pt x="247" y="0"/>
                    <a:pt x="247" y="34"/>
                  </a:cubicBezTo>
                  <a:cubicBezTo>
                    <a:pt x="247" y="102"/>
                    <a:pt x="213" y="145"/>
                    <a:pt x="179" y="179"/>
                  </a:cubicBezTo>
                  <a:cubicBezTo>
                    <a:pt x="136" y="247"/>
                    <a:pt x="136" y="281"/>
                    <a:pt x="102" y="357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9" name="Google Shape;201;p32"/>
            <p:cNvSpPr/>
            <p:nvPr/>
          </p:nvSpPr>
          <p:spPr>
            <a:xfrm>
              <a:off x="212202" y="358233"/>
              <a:ext cx="9862" cy="16800"/>
            </a:xfrm>
            <a:custGeom>
              <a:avLst/>
              <a:gdLst/>
              <a:ahLst/>
              <a:cxnLst/>
              <a:rect l="l" t="t" r="r" b="b"/>
              <a:pathLst>
                <a:path w="290" h="494" extrusionOk="0">
                  <a:moveTo>
                    <a:pt x="77" y="493"/>
                  </a:moveTo>
                  <a:cubicBezTo>
                    <a:pt x="77" y="493"/>
                    <a:pt x="0" y="459"/>
                    <a:pt x="34" y="425"/>
                  </a:cubicBezTo>
                  <a:cubicBezTo>
                    <a:pt x="111" y="281"/>
                    <a:pt x="145" y="136"/>
                    <a:pt x="213" y="34"/>
                  </a:cubicBezTo>
                  <a:lnTo>
                    <a:pt x="247" y="34"/>
                  </a:lnTo>
                  <a:cubicBezTo>
                    <a:pt x="247" y="1"/>
                    <a:pt x="289" y="34"/>
                    <a:pt x="289" y="68"/>
                  </a:cubicBezTo>
                  <a:cubicBezTo>
                    <a:pt x="289" y="213"/>
                    <a:pt x="179" y="349"/>
                    <a:pt x="111" y="459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0" name="Google Shape;202;p32"/>
            <p:cNvSpPr/>
            <p:nvPr/>
          </p:nvSpPr>
          <p:spPr>
            <a:xfrm>
              <a:off x="201524" y="360546"/>
              <a:ext cx="8400" cy="12175"/>
            </a:xfrm>
            <a:custGeom>
              <a:avLst/>
              <a:gdLst/>
              <a:ahLst/>
              <a:cxnLst/>
              <a:rect l="l" t="t" r="r" b="b"/>
              <a:pathLst>
                <a:path w="247" h="358" extrusionOk="0">
                  <a:moveTo>
                    <a:pt x="68" y="323"/>
                  </a:moveTo>
                  <a:cubicBezTo>
                    <a:pt x="34" y="357"/>
                    <a:pt x="0" y="323"/>
                    <a:pt x="34" y="281"/>
                  </a:cubicBezTo>
                  <a:cubicBezTo>
                    <a:pt x="34" y="247"/>
                    <a:pt x="68" y="213"/>
                    <a:pt x="102" y="145"/>
                  </a:cubicBezTo>
                  <a:cubicBezTo>
                    <a:pt x="102" y="111"/>
                    <a:pt x="102" y="34"/>
                    <a:pt x="136" y="0"/>
                  </a:cubicBezTo>
                  <a:lnTo>
                    <a:pt x="178" y="0"/>
                  </a:lnTo>
                  <a:cubicBezTo>
                    <a:pt x="178" y="0"/>
                    <a:pt x="246" y="0"/>
                    <a:pt x="212" y="34"/>
                  </a:cubicBezTo>
                  <a:cubicBezTo>
                    <a:pt x="246" y="111"/>
                    <a:pt x="212" y="145"/>
                    <a:pt x="178" y="179"/>
                  </a:cubicBezTo>
                  <a:cubicBezTo>
                    <a:pt x="136" y="247"/>
                    <a:pt x="102" y="281"/>
                    <a:pt x="68" y="32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1" name="Google Shape;203;p32"/>
            <p:cNvSpPr/>
            <p:nvPr/>
          </p:nvSpPr>
          <p:spPr>
            <a:xfrm>
              <a:off x="191696" y="348405"/>
              <a:ext cx="7244" cy="13331"/>
            </a:xfrm>
            <a:custGeom>
              <a:avLst/>
              <a:gdLst/>
              <a:ahLst/>
              <a:cxnLst/>
              <a:rect l="l" t="t" r="r" b="b"/>
              <a:pathLst>
                <a:path w="213" h="392" extrusionOk="0">
                  <a:moveTo>
                    <a:pt x="77" y="391"/>
                  </a:moveTo>
                  <a:cubicBezTo>
                    <a:pt x="43" y="391"/>
                    <a:pt x="0" y="357"/>
                    <a:pt x="0" y="357"/>
                  </a:cubicBezTo>
                  <a:cubicBezTo>
                    <a:pt x="43" y="290"/>
                    <a:pt x="77" y="256"/>
                    <a:pt x="77" y="179"/>
                  </a:cubicBezTo>
                  <a:cubicBezTo>
                    <a:pt x="111" y="145"/>
                    <a:pt x="111" y="77"/>
                    <a:pt x="145" y="43"/>
                  </a:cubicBezTo>
                  <a:lnTo>
                    <a:pt x="145" y="1"/>
                  </a:lnTo>
                  <a:cubicBezTo>
                    <a:pt x="145" y="1"/>
                    <a:pt x="179" y="1"/>
                    <a:pt x="179" y="43"/>
                  </a:cubicBezTo>
                  <a:cubicBezTo>
                    <a:pt x="213" y="145"/>
                    <a:pt x="145" y="290"/>
                    <a:pt x="77" y="357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2" name="Google Shape;204;p32"/>
            <p:cNvSpPr/>
            <p:nvPr/>
          </p:nvSpPr>
          <p:spPr>
            <a:xfrm>
              <a:off x="129292" y="340039"/>
              <a:ext cx="6087" cy="9862"/>
            </a:xfrm>
            <a:custGeom>
              <a:avLst/>
              <a:gdLst/>
              <a:ahLst/>
              <a:cxnLst/>
              <a:rect l="l" t="t" r="r" b="b"/>
              <a:pathLst>
                <a:path w="179" h="290" extrusionOk="0">
                  <a:moveTo>
                    <a:pt x="102" y="247"/>
                  </a:moveTo>
                  <a:cubicBezTo>
                    <a:pt x="68" y="289"/>
                    <a:pt x="0" y="247"/>
                    <a:pt x="34" y="179"/>
                  </a:cubicBezTo>
                  <a:cubicBezTo>
                    <a:pt x="34" y="145"/>
                    <a:pt x="68" y="34"/>
                    <a:pt x="102" y="0"/>
                  </a:cubicBezTo>
                  <a:lnTo>
                    <a:pt x="102" y="0"/>
                  </a:lnTo>
                  <a:cubicBezTo>
                    <a:pt x="136" y="0"/>
                    <a:pt x="136" y="0"/>
                    <a:pt x="179" y="34"/>
                  </a:cubicBezTo>
                  <a:cubicBezTo>
                    <a:pt x="179" y="111"/>
                    <a:pt x="136" y="179"/>
                    <a:pt x="102" y="21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3" name="Google Shape;205;p32"/>
            <p:cNvSpPr/>
            <p:nvPr/>
          </p:nvSpPr>
          <p:spPr>
            <a:xfrm>
              <a:off x="136501" y="338883"/>
              <a:ext cx="8434" cy="11018"/>
            </a:xfrm>
            <a:custGeom>
              <a:avLst/>
              <a:gdLst/>
              <a:ahLst/>
              <a:cxnLst/>
              <a:rect l="l" t="t" r="r" b="b"/>
              <a:pathLst>
                <a:path w="248" h="324" extrusionOk="0">
                  <a:moveTo>
                    <a:pt x="103" y="281"/>
                  </a:moveTo>
                  <a:cubicBezTo>
                    <a:pt x="69" y="323"/>
                    <a:pt x="1" y="281"/>
                    <a:pt x="35" y="247"/>
                  </a:cubicBezTo>
                  <a:cubicBezTo>
                    <a:pt x="35" y="213"/>
                    <a:pt x="69" y="145"/>
                    <a:pt x="103" y="111"/>
                  </a:cubicBezTo>
                  <a:cubicBezTo>
                    <a:pt x="103" y="68"/>
                    <a:pt x="137" y="34"/>
                    <a:pt x="179" y="34"/>
                  </a:cubicBezTo>
                  <a:lnTo>
                    <a:pt x="179" y="0"/>
                  </a:lnTo>
                  <a:cubicBezTo>
                    <a:pt x="213" y="0"/>
                    <a:pt x="247" y="34"/>
                    <a:pt x="247" y="34"/>
                  </a:cubicBezTo>
                  <a:cubicBezTo>
                    <a:pt x="247" y="111"/>
                    <a:pt x="213" y="145"/>
                    <a:pt x="213" y="179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4" name="Google Shape;206;p32"/>
            <p:cNvSpPr/>
            <p:nvPr/>
          </p:nvSpPr>
          <p:spPr>
            <a:xfrm>
              <a:off x="198905" y="314908"/>
              <a:ext cx="8706" cy="11869"/>
            </a:xfrm>
            <a:custGeom>
              <a:avLst/>
              <a:gdLst/>
              <a:ahLst/>
              <a:cxnLst/>
              <a:rect l="l" t="t" r="r" b="b"/>
              <a:pathLst>
                <a:path w="256" h="349" extrusionOk="0">
                  <a:moveTo>
                    <a:pt x="111" y="315"/>
                  </a:moveTo>
                  <a:cubicBezTo>
                    <a:pt x="77" y="349"/>
                    <a:pt x="1" y="315"/>
                    <a:pt x="43" y="281"/>
                  </a:cubicBezTo>
                  <a:cubicBezTo>
                    <a:pt x="43" y="213"/>
                    <a:pt x="77" y="179"/>
                    <a:pt x="77" y="102"/>
                  </a:cubicBezTo>
                  <a:cubicBezTo>
                    <a:pt x="111" y="68"/>
                    <a:pt x="111" y="34"/>
                    <a:pt x="145" y="34"/>
                  </a:cubicBezTo>
                  <a:lnTo>
                    <a:pt x="179" y="0"/>
                  </a:lnTo>
                  <a:cubicBezTo>
                    <a:pt x="213" y="0"/>
                    <a:pt x="255" y="34"/>
                    <a:pt x="255" y="34"/>
                  </a:cubicBezTo>
                  <a:cubicBezTo>
                    <a:pt x="255" y="102"/>
                    <a:pt x="213" y="136"/>
                    <a:pt x="179" y="179"/>
                  </a:cubicBezTo>
                  <a:cubicBezTo>
                    <a:pt x="145" y="213"/>
                    <a:pt x="145" y="247"/>
                    <a:pt x="111" y="31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5" name="Google Shape;207;p32"/>
            <p:cNvSpPr/>
            <p:nvPr/>
          </p:nvSpPr>
          <p:spPr>
            <a:xfrm>
              <a:off x="207577" y="318376"/>
              <a:ext cx="7244" cy="12141"/>
            </a:xfrm>
            <a:custGeom>
              <a:avLst/>
              <a:gdLst/>
              <a:ahLst/>
              <a:cxnLst/>
              <a:rect l="l" t="t" r="r" b="b"/>
              <a:pathLst>
                <a:path w="213" h="357" extrusionOk="0">
                  <a:moveTo>
                    <a:pt x="68" y="357"/>
                  </a:moveTo>
                  <a:cubicBezTo>
                    <a:pt x="34" y="357"/>
                    <a:pt x="0" y="323"/>
                    <a:pt x="0" y="289"/>
                  </a:cubicBezTo>
                  <a:cubicBezTo>
                    <a:pt x="34" y="247"/>
                    <a:pt x="68" y="179"/>
                    <a:pt x="68" y="145"/>
                  </a:cubicBezTo>
                  <a:cubicBezTo>
                    <a:pt x="68" y="111"/>
                    <a:pt x="102" y="111"/>
                    <a:pt x="102" y="77"/>
                  </a:cubicBezTo>
                  <a:cubicBezTo>
                    <a:pt x="102" y="34"/>
                    <a:pt x="136" y="34"/>
                    <a:pt x="170" y="0"/>
                  </a:cubicBezTo>
                  <a:lnTo>
                    <a:pt x="170" y="0"/>
                  </a:lnTo>
                  <a:cubicBezTo>
                    <a:pt x="170" y="0"/>
                    <a:pt x="213" y="0"/>
                    <a:pt x="213" y="34"/>
                  </a:cubicBezTo>
                  <a:cubicBezTo>
                    <a:pt x="213" y="111"/>
                    <a:pt x="213" y="145"/>
                    <a:pt x="170" y="179"/>
                  </a:cubicBezTo>
                  <a:cubicBezTo>
                    <a:pt x="136" y="247"/>
                    <a:pt x="102" y="289"/>
                    <a:pt x="68" y="32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6" name="Google Shape;208;p32"/>
            <p:cNvSpPr/>
            <p:nvPr/>
          </p:nvSpPr>
          <p:spPr>
            <a:xfrm>
              <a:off x="219412" y="328204"/>
              <a:ext cx="7278" cy="10712"/>
            </a:xfrm>
            <a:custGeom>
              <a:avLst/>
              <a:gdLst/>
              <a:ahLst/>
              <a:cxnLst/>
              <a:rect l="l" t="t" r="r" b="b"/>
              <a:pathLst>
                <a:path w="214" h="315" extrusionOk="0">
                  <a:moveTo>
                    <a:pt x="111" y="280"/>
                  </a:moveTo>
                  <a:cubicBezTo>
                    <a:pt x="77" y="314"/>
                    <a:pt x="1" y="280"/>
                    <a:pt x="35" y="212"/>
                  </a:cubicBezTo>
                  <a:cubicBezTo>
                    <a:pt x="35" y="170"/>
                    <a:pt x="77" y="136"/>
                    <a:pt x="77" y="102"/>
                  </a:cubicBezTo>
                  <a:cubicBezTo>
                    <a:pt x="77" y="68"/>
                    <a:pt x="111" y="34"/>
                    <a:pt x="111" y="34"/>
                  </a:cubicBezTo>
                  <a:cubicBezTo>
                    <a:pt x="145" y="34"/>
                    <a:pt x="145" y="34"/>
                    <a:pt x="145" y="0"/>
                  </a:cubicBezTo>
                  <a:cubicBezTo>
                    <a:pt x="145" y="0"/>
                    <a:pt x="179" y="0"/>
                    <a:pt x="179" y="34"/>
                  </a:cubicBezTo>
                  <a:cubicBezTo>
                    <a:pt x="213" y="68"/>
                    <a:pt x="179" y="102"/>
                    <a:pt x="179" y="136"/>
                  </a:cubicBezTo>
                  <a:cubicBezTo>
                    <a:pt x="145" y="170"/>
                    <a:pt x="145" y="212"/>
                    <a:pt x="111" y="246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7" name="Google Shape;209;p32"/>
            <p:cNvSpPr/>
            <p:nvPr/>
          </p:nvSpPr>
          <p:spPr>
            <a:xfrm>
              <a:off x="153267" y="294401"/>
              <a:ext cx="8400" cy="10712"/>
            </a:xfrm>
            <a:custGeom>
              <a:avLst/>
              <a:gdLst/>
              <a:ahLst/>
              <a:cxnLst/>
              <a:rect l="l" t="t" r="r" b="b"/>
              <a:pathLst>
                <a:path w="247" h="315" extrusionOk="0">
                  <a:moveTo>
                    <a:pt x="68" y="280"/>
                  </a:moveTo>
                  <a:cubicBezTo>
                    <a:pt x="34" y="314"/>
                    <a:pt x="0" y="246"/>
                    <a:pt x="34" y="213"/>
                  </a:cubicBezTo>
                  <a:cubicBezTo>
                    <a:pt x="68" y="179"/>
                    <a:pt x="68" y="145"/>
                    <a:pt x="111" y="102"/>
                  </a:cubicBezTo>
                  <a:cubicBezTo>
                    <a:pt x="111" y="68"/>
                    <a:pt x="145" y="34"/>
                    <a:pt x="179" y="0"/>
                  </a:cubicBezTo>
                  <a:lnTo>
                    <a:pt x="179" y="0"/>
                  </a:lnTo>
                  <a:cubicBezTo>
                    <a:pt x="179" y="0"/>
                    <a:pt x="213" y="0"/>
                    <a:pt x="247" y="34"/>
                  </a:cubicBezTo>
                  <a:cubicBezTo>
                    <a:pt x="247" y="145"/>
                    <a:pt x="145" y="213"/>
                    <a:pt x="68" y="28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8" name="Google Shape;210;p32"/>
            <p:cNvSpPr/>
            <p:nvPr/>
          </p:nvSpPr>
          <p:spPr>
            <a:xfrm>
              <a:off x="164251" y="294401"/>
              <a:ext cx="9556" cy="13297"/>
            </a:xfrm>
            <a:custGeom>
              <a:avLst/>
              <a:gdLst/>
              <a:ahLst/>
              <a:cxnLst/>
              <a:rect l="l" t="t" r="r" b="b"/>
              <a:pathLst>
                <a:path w="281" h="391" extrusionOk="0">
                  <a:moveTo>
                    <a:pt x="102" y="357"/>
                  </a:moveTo>
                  <a:cubicBezTo>
                    <a:pt x="68" y="391"/>
                    <a:pt x="0" y="314"/>
                    <a:pt x="34" y="280"/>
                  </a:cubicBezTo>
                  <a:cubicBezTo>
                    <a:pt x="34" y="246"/>
                    <a:pt x="68" y="179"/>
                    <a:pt x="102" y="145"/>
                  </a:cubicBezTo>
                  <a:cubicBezTo>
                    <a:pt x="136" y="68"/>
                    <a:pt x="136" y="34"/>
                    <a:pt x="170" y="0"/>
                  </a:cubicBezTo>
                  <a:lnTo>
                    <a:pt x="213" y="0"/>
                  </a:lnTo>
                  <a:cubicBezTo>
                    <a:pt x="247" y="0"/>
                    <a:pt x="281" y="34"/>
                    <a:pt x="281" y="68"/>
                  </a:cubicBezTo>
                  <a:cubicBezTo>
                    <a:pt x="281" y="102"/>
                    <a:pt x="247" y="145"/>
                    <a:pt x="213" y="213"/>
                  </a:cubicBezTo>
                  <a:cubicBezTo>
                    <a:pt x="170" y="246"/>
                    <a:pt x="136" y="280"/>
                    <a:pt x="102" y="357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9" name="Google Shape;211;p32"/>
            <p:cNvSpPr/>
            <p:nvPr/>
          </p:nvSpPr>
          <p:spPr>
            <a:xfrm>
              <a:off x="220568" y="247301"/>
              <a:ext cx="7278" cy="12175"/>
            </a:xfrm>
            <a:custGeom>
              <a:avLst/>
              <a:gdLst/>
              <a:ahLst/>
              <a:cxnLst/>
              <a:rect l="l" t="t" r="r" b="b"/>
              <a:pathLst>
                <a:path w="214" h="358" extrusionOk="0">
                  <a:moveTo>
                    <a:pt x="77" y="323"/>
                  </a:moveTo>
                  <a:cubicBezTo>
                    <a:pt x="43" y="357"/>
                    <a:pt x="1" y="323"/>
                    <a:pt x="1" y="289"/>
                  </a:cubicBezTo>
                  <a:lnTo>
                    <a:pt x="77" y="145"/>
                  </a:lnTo>
                  <a:cubicBezTo>
                    <a:pt x="77" y="111"/>
                    <a:pt x="77" y="43"/>
                    <a:pt x="111" y="43"/>
                  </a:cubicBezTo>
                  <a:lnTo>
                    <a:pt x="145" y="43"/>
                  </a:lnTo>
                  <a:cubicBezTo>
                    <a:pt x="179" y="0"/>
                    <a:pt x="213" y="0"/>
                    <a:pt x="213" y="77"/>
                  </a:cubicBezTo>
                  <a:cubicBezTo>
                    <a:pt x="213" y="111"/>
                    <a:pt x="179" y="145"/>
                    <a:pt x="145" y="179"/>
                  </a:cubicBezTo>
                  <a:cubicBezTo>
                    <a:pt x="145" y="213"/>
                    <a:pt x="111" y="289"/>
                    <a:pt x="77" y="32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0" name="Google Shape;212;p32"/>
            <p:cNvSpPr/>
            <p:nvPr/>
          </p:nvSpPr>
          <p:spPr>
            <a:xfrm>
              <a:off x="227811" y="253354"/>
              <a:ext cx="9828" cy="14487"/>
            </a:xfrm>
            <a:custGeom>
              <a:avLst/>
              <a:gdLst/>
              <a:ahLst/>
              <a:cxnLst/>
              <a:rect l="l" t="t" r="r" b="b"/>
              <a:pathLst>
                <a:path w="289" h="426" extrusionOk="0">
                  <a:moveTo>
                    <a:pt x="76" y="392"/>
                  </a:moveTo>
                  <a:cubicBezTo>
                    <a:pt x="43" y="426"/>
                    <a:pt x="0" y="392"/>
                    <a:pt x="0" y="358"/>
                  </a:cubicBezTo>
                  <a:cubicBezTo>
                    <a:pt x="43" y="247"/>
                    <a:pt x="76" y="111"/>
                    <a:pt x="178" y="35"/>
                  </a:cubicBezTo>
                  <a:lnTo>
                    <a:pt x="178" y="35"/>
                  </a:lnTo>
                  <a:cubicBezTo>
                    <a:pt x="212" y="1"/>
                    <a:pt x="255" y="35"/>
                    <a:pt x="255" y="35"/>
                  </a:cubicBezTo>
                  <a:cubicBezTo>
                    <a:pt x="289" y="179"/>
                    <a:pt x="178" y="290"/>
                    <a:pt x="76" y="392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1" name="Google Shape;213;p32"/>
            <p:cNvSpPr/>
            <p:nvPr/>
          </p:nvSpPr>
          <p:spPr>
            <a:xfrm>
              <a:off x="-82745" y="-80022"/>
              <a:ext cx="97670" cy="338341"/>
            </a:xfrm>
            <a:custGeom>
              <a:avLst/>
              <a:gdLst/>
              <a:ahLst/>
              <a:cxnLst/>
              <a:rect l="l" t="t" r="r" b="b"/>
              <a:pathLst>
                <a:path w="2872" h="9949" extrusionOk="0">
                  <a:moveTo>
                    <a:pt x="1631" y="9558"/>
                  </a:moveTo>
                  <a:cubicBezTo>
                    <a:pt x="1385" y="9736"/>
                    <a:pt x="1104" y="9880"/>
                    <a:pt x="782" y="9914"/>
                  </a:cubicBezTo>
                  <a:cubicBezTo>
                    <a:pt x="748" y="9948"/>
                    <a:pt x="714" y="9948"/>
                    <a:pt x="680" y="9914"/>
                  </a:cubicBezTo>
                  <a:cubicBezTo>
                    <a:pt x="603" y="9914"/>
                    <a:pt x="501" y="9914"/>
                    <a:pt x="425" y="9880"/>
                  </a:cubicBezTo>
                  <a:cubicBezTo>
                    <a:pt x="391" y="9880"/>
                    <a:pt x="357" y="9838"/>
                    <a:pt x="323" y="9804"/>
                  </a:cubicBezTo>
                  <a:cubicBezTo>
                    <a:pt x="178" y="9702"/>
                    <a:pt x="111" y="9490"/>
                    <a:pt x="111" y="9311"/>
                  </a:cubicBezTo>
                  <a:cubicBezTo>
                    <a:pt x="0" y="8606"/>
                    <a:pt x="77" y="7893"/>
                    <a:pt x="178" y="7153"/>
                  </a:cubicBezTo>
                  <a:lnTo>
                    <a:pt x="178" y="7009"/>
                  </a:lnTo>
                  <a:cubicBezTo>
                    <a:pt x="289" y="6304"/>
                    <a:pt x="467" y="5590"/>
                    <a:pt x="535" y="4919"/>
                  </a:cubicBezTo>
                  <a:cubicBezTo>
                    <a:pt x="714" y="3467"/>
                    <a:pt x="892" y="1810"/>
                    <a:pt x="255" y="426"/>
                  </a:cubicBezTo>
                  <a:cubicBezTo>
                    <a:pt x="255" y="358"/>
                    <a:pt x="212" y="247"/>
                    <a:pt x="144" y="179"/>
                  </a:cubicBezTo>
                  <a:cubicBezTo>
                    <a:pt x="111" y="111"/>
                    <a:pt x="77" y="35"/>
                    <a:pt x="43" y="1"/>
                  </a:cubicBezTo>
                  <a:cubicBezTo>
                    <a:pt x="77" y="35"/>
                    <a:pt x="144" y="69"/>
                    <a:pt x="212" y="179"/>
                  </a:cubicBezTo>
                  <a:cubicBezTo>
                    <a:pt x="357" y="247"/>
                    <a:pt x="501" y="392"/>
                    <a:pt x="680" y="570"/>
                  </a:cubicBezTo>
                  <a:cubicBezTo>
                    <a:pt x="816" y="706"/>
                    <a:pt x="960" y="884"/>
                    <a:pt x="1104" y="1063"/>
                  </a:cubicBezTo>
                  <a:cubicBezTo>
                    <a:pt x="1665" y="1768"/>
                    <a:pt x="2302" y="2830"/>
                    <a:pt x="2625" y="4214"/>
                  </a:cubicBezTo>
                  <a:cubicBezTo>
                    <a:pt x="2693" y="4571"/>
                    <a:pt x="2761" y="4953"/>
                    <a:pt x="2803" y="5310"/>
                  </a:cubicBezTo>
                  <a:lnTo>
                    <a:pt x="2803" y="5633"/>
                  </a:lnTo>
                  <a:cubicBezTo>
                    <a:pt x="2871" y="6338"/>
                    <a:pt x="2837" y="7043"/>
                    <a:pt x="2693" y="7714"/>
                  </a:cubicBezTo>
                  <a:cubicBezTo>
                    <a:pt x="2659" y="8003"/>
                    <a:pt x="2591" y="8249"/>
                    <a:pt x="2481" y="8496"/>
                  </a:cubicBezTo>
                  <a:cubicBezTo>
                    <a:pt x="2447" y="8530"/>
                    <a:pt x="2413" y="8606"/>
                    <a:pt x="2379" y="8674"/>
                  </a:cubicBezTo>
                  <a:cubicBezTo>
                    <a:pt x="2268" y="8886"/>
                    <a:pt x="2124" y="9099"/>
                    <a:pt x="1954" y="9277"/>
                  </a:cubicBezTo>
                  <a:cubicBezTo>
                    <a:pt x="1877" y="9379"/>
                    <a:pt x="1775" y="9456"/>
                    <a:pt x="1631" y="955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2" name="Google Shape;214;p32"/>
            <p:cNvSpPr/>
            <p:nvPr/>
          </p:nvSpPr>
          <p:spPr>
            <a:xfrm>
              <a:off x="-86214" y="-73934"/>
              <a:ext cx="115591" cy="329941"/>
            </a:xfrm>
            <a:custGeom>
              <a:avLst/>
              <a:gdLst/>
              <a:ahLst/>
              <a:cxnLst/>
              <a:rect l="l" t="t" r="r" b="b"/>
              <a:pathLst>
                <a:path w="3399" h="9702" extrusionOk="0">
                  <a:moveTo>
                    <a:pt x="527" y="9701"/>
                  </a:moveTo>
                  <a:cubicBezTo>
                    <a:pt x="493" y="9701"/>
                    <a:pt x="459" y="9659"/>
                    <a:pt x="425" y="9625"/>
                  </a:cubicBezTo>
                  <a:cubicBezTo>
                    <a:pt x="280" y="9523"/>
                    <a:pt x="213" y="9311"/>
                    <a:pt x="213" y="9132"/>
                  </a:cubicBezTo>
                  <a:cubicBezTo>
                    <a:pt x="0" y="7680"/>
                    <a:pt x="459" y="6159"/>
                    <a:pt x="637" y="4740"/>
                  </a:cubicBezTo>
                  <a:cubicBezTo>
                    <a:pt x="816" y="3288"/>
                    <a:pt x="994" y="1631"/>
                    <a:pt x="357" y="247"/>
                  </a:cubicBezTo>
                  <a:cubicBezTo>
                    <a:pt x="357" y="179"/>
                    <a:pt x="314" y="68"/>
                    <a:pt x="246" y="0"/>
                  </a:cubicBezTo>
                  <a:lnTo>
                    <a:pt x="314" y="0"/>
                  </a:lnTo>
                  <a:cubicBezTo>
                    <a:pt x="357" y="247"/>
                    <a:pt x="3398" y="4987"/>
                    <a:pt x="527" y="970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3" name="Google Shape;215;p32"/>
            <p:cNvSpPr/>
            <p:nvPr/>
          </p:nvSpPr>
          <p:spPr>
            <a:xfrm>
              <a:off x="-70638" y="221013"/>
              <a:ext cx="4965" cy="11869"/>
            </a:xfrm>
            <a:custGeom>
              <a:avLst/>
              <a:gdLst/>
              <a:ahLst/>
              <a:cxnLst/>
              <a:rect l="l" t="t" r="r" b="b"/>
              <a:pathLst>
                <a:path w="146" h="349" extrusionOk="0">
                  <a:moveTo>
                    <a:pt x="35" y="349"/>
                  </a:moveTo>
                  <a:cubicBezTo>
                    <a:pt x="35" y="349"/>
                    <a:pt x="1" y="349"/>
                    <a:pt x="1" y="315"/>
                  </a:cubicBezTo>
                  <a:lnTo>
                    <a:pt x="1" y="247"/>
                  </a:lnTo>
                  <a:lnTo>
                    <a:pt x="1" y="179"/>
                  </a:lnTo>
                  <a:lnTo>
                    <a:pt x="1" y="102"/>
                  </a:lnTo>
                  <a:cubicBezTo>
                    <a:pt x="35" y="68"/>
                    <a:pt x="35" y="34"/>
                    <a:pt x="35" y="34"/>
                  </a:cubicBezTo>
                  <a:cubicBezTo>
                    <a:pt x="35" y="34"/>
                    <a:pt x="69" y="34"/>
                    <a:pt x="69" y="0"/>
                  </a:cubicBezTo>
                  <a:cubicBezTo>
                    <a:pt x="69" y="0"/>
                    <a:pt x="111" y="0"/>
                    <a:pt x="145" y="34"/>
                  </a:cubicBezTo>
                  <a:lnTo>
                    <a:pt x="145" y="102"/>
                  </a:lnTo>
                  <a:lnTo>
                    <a:pt x="145" y="213"/>
                  </a:lnTo>
                  <a:cubicBezTo>
                    <a:pt x="111" y="213"/>
                    <a:pt x="111" y="247"/>
                    <a:pt x="111" y="281"/>
                  </a:cubicBezTo>
                  <a:cubicBezTo>
                    <a:pt x="69" y="281"/>
                    <a:pt x="69" y="315"/>
                    <a:pt x="35" y="349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4" name="Google Shape;216;p32"/>
            <p:cNvSpPr/>
            <p:nvPr/>
          </p:nvSpPr>
          <p:spPr>
            <a:xfrm>
              <a:off x="-63395" y="222169"/>
              <a:ext cx="7244" cy="12175"/>
            </a:xfrm>
            <a:custGeom>
              <a:avLst/>
              <a:gdLst/>
              <a:ahLst/>
              <a:cxnLst/>
              <a:rect l="l" t="t" r="r" b="b"/>
              <a:pathLst>
                <a:path w="213" h="358" extrusionOk="0">
                  <a:moveTo>
                    <a:pt x="68" y="357"/>
                  </a:moveTo>
                  <a:cubicBezTo>
                    <a:pt x="68" y="357"/>
                    <a:pt x="0" y="357"/>
                    <a:pt x="0" y="315"/>
                  </a:cubicBezTo>
                  <a:cubicBezTo>
                    <a:pt x="34" y="247"/>
                    <a:pt x="34" y="213"/>
                    <a:pt x="34" y="145"/>
                  </a:cubicBezTo>
                  <a:cubicBezTo>
                    <a:pt x="68" y="102"/>
                    <a:pt x="68" y="34"/>
                    <a:pt x="111" y="0"/>
                  </a:cubicBezTo>
                  <a:lnTo>
                    <a:pt x="111" y="0"/>
                  </a:lnTo>
                  <a:cubicBezTo>
                    <a:pt x="145" y="0"/>
                    <a:pt x="179" y="0"/>
                    <a:pt x="179" y="34"/>
                  </a:cubicBezTo>
                  <a:cubicBezTo>
                    <a:pt x="213" y="68"/>
                    <a:pt x="179" y="145"/>
                    <a:pt x="179" y="179"/>
                  </a:cubicBezTo>
                  <a:cubicBezTo>
                    <a:pt x="145" y="247"/>
                    <a:pt x="111" y="281"/>
                    <a:pt x="111" y="315"/>
                  </a:cubicBezTo>
                  <a:cubicBezTo>
                    <a:pt x="111" y="357"/>
                    <a:pt x="111" y="357"/>
                    <a:pt x="68" y="357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5" name="Google Shape;217;p32"/>
            <p:cNvSpPr/>
            <p:nvPr/>
          </p:nvSpPr>
          <p:spPr>
            <a:xfrm>
              <a:off x="-71795" y="194419"/>
              <a:ext cx="4965" cy="11018"/>
            </a:xfrm>
            <a:custGeom>
              <a:avLst/>
              <a:gdLst/>
              <a:ahLst/>
              <a:cxnLst/>
              <a:rect l="l" t="t" r="r" b="b"/>
              <a:pathLst>
                <a:path w="146" h="324" extrusionOk="0">
                  <a:moveTo>
                    <a:pt x="69" y="324"/>
                  </a:moveTo>
                  <a:cubicBezTo>
                    <a:pt x="35" y="324"/>
                    <a:pt x="1" y="324"/>
                    <a:pt x="1" y="281"/>
                  </a:cubicBezTo>
                  <a:cubicBezTo>
                    <a:pt x="35" y="213"/>
                    <a:pt x="35" y="111"/>
                    <a:pt x="69" y="35"/>
                  </a:cubicBezTo>
                  <a:lnTo>
                    <a:pt x="69" y="1"/>
                  </a:lnTo>
                  <a:cubicBezTo>
                    <a:pt x="103" y="1"/>
                    <a:pt x="145" y="1"/>
                    <a:pt x="145" y="35"/>
                  </a:cubicBezTo>
                  <a:cubicBezTo>
                    <a:pt x="145" y="111"/>
                    <a:pt x="103" y="213"/>
                    <a:pt x="69" y="32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6" name="Google Shape;218;p32"/>
            <p:cNvSpPr/>
            <p:nvPr/>
          </p:nvSpPr>
          <p:spPr>
            <a:xfrm>
              <a:off x="-59654" y="189522"/>
              <a:ext cx="4659" cy="11018"/>
            </a:xfrm>
            <a:custGeom>
              <a:avLst/>
              <a:gdLst/>
              <a:ahLst/>
              <a:cxnLst/>
              <a:rect l="l" t="t" r="r" b="b"/>
              <a:pathLst>
                <a:path w="137" h="324" extrusionOk="0">
                  <a:moveTo>
                    <a:pt x="69" y="289"/>
                  </a:moveTo>
                  <a:cubicBezTo>
                    <a:pt x="35" y="323"/>
                    <a:pt x="1" y="289"/>
                    <a:pt x="1" y="255"/>
                  </a:cubicBezTo>
                  <a:cubicBezTo>
                    <a:pt x="1" y="179"/>
                    <a:pt x="1" y="111"/>
                    <a:pt x="35" y="43"/>
                  </a:cubicBezTo>
                  <a:lnTo>
                    <a:pt x="35" y="43"/>
                  </a:lnTo>
                  <a:cubicBezTo>
                    <a:pt x="69" y="1"/>
                    <a:pt x="103" y="43"/>
                    <a:pt x="137" y="43"/>
                  </a:cubicBezTo>
                  <a:cubicBezTo>
                    <a:pt x="137" y="111"/>
                    <a:pt x="103" y="213"/>
                    <a:pt x="69" y="289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7" name="Google Shape;219;p32"/>
            <p:cNvSpPr/>
            <p:nvPr/>
          </p:nvSpPr>
          <p:spPr>
            <a:xfrm>
              <a:off x="-39419" y="224482"/>
              <a:ext cx="4931" cy="11018"/>
            </a:xfrm>
            <a:custGeom>
              <a:avLst/>
              <a:gdLst/>
              <a:ahLst/>
              <a:cxnLst/>
              <a:rect l="l" t="t" r="r" b="b"/>
              <a:pathLst>
                <a:path w="145" h="324" extrusionOk="0">
                  <a:moveTo>
                    <a:pt x="77" y="323"/>
                  </a:moveTo>
                  <a:cubicBezTo>
                    <a:pt x="43" y="323"/>
                    <a:pt x="0" y="289"/>
                    <a:pt x="0" y="247"/>
                  </a:cubicBezTo>
                  <a:cubicBezTo>
                    <a:pt x="0" y="213"/>
                    <a:pt x="0" y="179"/>
                    <a:pt x="43" y="145"/>
                  </a:cubicBezTo>
                  <a:cubicBezTo>
                    <a:pt x="43" y="111"/>
                    <a:pt x="0" y="34"/>
                    <a:pt x="43" y="0"/>
                  </a:cubicBezTo>
                  <a:lnTo>
                    <a:pt x="43" y="0"/>
                  </a:lnTo>
                  <a:lnTo>
                    <a:pt x="111" y="0"/>
                  </a:lnTo>
                  <a:cubicBezTo>
                    <a:pt x="145" y="34"/>
                    <a:pt x="145" y="111"/>
                    <a:pt x="145" y="145"/>
                  </a:cubicBezTo>
                  <a:cubicBezTo>
                    <a:pt x="145" y="213"/>
                    <a:pt x="111" y="247"/>
                    <a:pt x="77" y="289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8" name="Google Shape;220;p32"/>
            <p:cNvSpPr/>
            <p:nvPr/>
          </p:nvSpPr>
          <p:spPr>
            <a:xfrm>
              <a:off x="-30748" y="217272"/>
              <a:ext cx="5815" cy="13297"/>
            </a:xfrm>
            <a:custGeom>
              <a:avLst/>
              <a:gdLst/>
              <a:ahLst/>
              <a:cxnLst/>
              <a:rect l="l" t="t" r="r" b="b"/>
              <a:pathLst>
                <a:path w="171" h="391" extrusionOk="0">
                  <a:moveTo>
                    <a:pt x="68" y="357"/>
                  </a:moveTo>
                  <a:cubicBezTo>
                    <a:pt x="34" y="391"/>
                    <a:pt x="0" y="357"/>
                    <a:pt x="0" y="323"/>
                  </a:cubicBezTo>
                  <a:cubicBezTo>
                    <a:pt x="34" y="289"/>
                    <a:pt x="34" y="289"/>
                    <a:pt x="34" y="246"/>
                  </a:cubicBezTo>
                  <a:lnTo>
                    <a:pt x="34" y="178"/>
                  </a:lnTo>
                  <a:cubicBezTo>
                    <a:pt x="34" y="110"/>
                    <a:pt x="34" y="34"/>
                    <a:pt x="68" y="0"/>
                  </a:cubicBezTo>
                  <a:lnTo>
                    <a:pt x="68" y="0"/>
                  </a:lnTo>
                  <a:lnTo>
                    <a:pt x="136" y="0"/>
                  </a:lnTo>
                  <a:cubicBezTo>
                    <a:pt x="170" y="76"/>
                    <a:pt x="170" y="144"/>
                    <a:pt x="170" y="178"/>
                  </a:cubicBezTo>
                  <a:cubicBezTo>
                    <a:pt x="136" y="212"/>
                    <a:pt x="136" y="246"/>
                    <a:pt x="136" y="246"/>
                  </a:cubicBezTo>
                  <a:cubicBezTo>
                    <a:pt x="136" y="289"/>
                    <a:pt x="102" y="323"/>
                    <a:pt x="102" y="357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9" name="Google Shape;221;p32"/>
            <p:cNvSpPr/>
            <p:nvPr/>
          </p:nvSpPr>
          <p:spPr>
            <a:xfrm>
              <a:off x="-6772" y="152250"/>
              <a:ext cx="6087" cy="17072"/>
            </a:xfrm>
            <a:custGeom>
              <a:avLst/>
              <a:gdLst/>
              <a:ahLst/>
              <a:cxnLst/>
              <a:rect l="l" t="t" r="r" b="b"/>
              <a:pathLst>
                <a:path w="179" h="502" extrusionOk="0">
                  <a:moveTo>
                    <a:pt x="68" y="459"/>
                  </a:moveTo>
                  <a:cubicBezTo>
                    <a:pt x="68" y="502"/>
                    <a:pt x="0" y="459"/>
                    <a:pt x="0" y="425"/>
                  </a:cubicBezTo>
                  <a:cubicBezTo>
                    <a:pt x="0" y="357"/>
                    <a:pt x="0" y="290"/>
                    <a:pt x="34" y="213"/>
                  </a:cubicBezTo>
                  <a:cubicBezTo>
                    <a:pt x="34" y="145"/>
                    <a:pt x="68" y="111"/>
                    <a:pt x="102" y="35"/>
                  </a:cubicBezTo>
                  <a:lnTo>
                    <a:pt x="102" y="35"/>
                  </a:lnTo>
                  <a:cubicBezTo>
                    <a:pt x="102" y="1"/>
                    <a:pt x="145" y="35"/>
                    <a:pt x="145" y="35"/>
                  </a:cubicBezTo>
                  <a:cubicBezTo>
                    <a:pt x="179" y="111"/>
                    <a:pt x="179" y="179"/>
                    <a:pt x="145" y="247"/>
                  </a:cubicBezTo>
                  <a:cubicBezTo>
                    <a:pt x="145" y="323"/>
                    <a:pt x="102" y="391"/>
                    <a:pt x="102" y="425"/>
                  </a:cubicBezTo>
                  <a:cubicBezTo>
                    <a:pt x="102" y="459"/>
                    <a:pt x="102" y="459"/>
                    <a:pt x="68" y="459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0" name="Google Shape;222;p32"/>
            <p:cNvSpPr/>
            <p:nvPr/>
          </p:nvSpPr>
          <p:spPr>
            <a:xfrm>
              <a:off x="-39419" y="157181"/>
              <a:ext cx="6087" cy="12141"/>
            </a:xfrm>
            <a:custGeom>
              <a:avLst/>
              <a:gdLst/>
              <a:ahLst/>
              <a:cxnLst/>
              <a:rect l="l" t="t" r="r" b="b"/>
              <a:pathLst>
                <a:path w="179" h="357" extrusionOk="0">
                  <a:moveTo>
                    <a:pt x="77" y="314"/>
                  </a:moveTo>
                  <a:cubicBezTo>
                    <a:pt x="43" y="357"/>
                    <a:pt x="0" y="314"/>
                    <a:pt x="0" y="280"/>
                  </a:cubicBezTo>
                  <a:cubicBezTo>
                    <a:pt x="0" y="212"/>
                    <a:pt x="43" y="178"/>
                    <a:pt x="43" y="145"/>
                  </a:cubicBezTo>
                  <a:cubicBezTo>
                    <a:pt x="43" y="102"/>
                    <a:pt x="43" y="34"/>
                    <a:pt x="77" y="0"/>
                  </a:cubicBezTo>
                  <a:lnTo>
                    <a:pt x="77" y="0"/>
                  </a:lnTo>
                  <a:cubicBezTo>
                    <a:pt x="111" y="0"/>
                    <a:pt x="145" y="0"/>
                    <a:pt x="145" y="34"/>
                  </a:cubicBezTo>
                  <a:cubicBezTo>
                    <a:pt x="179" y="68"/>
                    <a:pt x="145" y="102"/>
                    <a:pt x="145" y="178"/>
                  </a:cubicBezTo>
                  <a:cubicBezTo>
                    <a:pt x="111" y="212"/>
                    <a:pt x="111" y="246"/>
                    <a:pt x="111" y="280"/>
                  </a:cubicBezTo>
                  <a:cubicBezTo>
                    <a:pt x="111" y="314"/>
                    <a:pt x="111" y="314"/>
                    <a:pt x="77" y="31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1" name="Google Shape;223;p32"/>
            <p:cNvSpPr/>
            <p:nvPr/>
          </p:nvSpPr>
          <p:spPr>
            <a:xfrm>
              <a:off x="-55029" y="110080"/>
              <a:ext cx="6087" cy="14487"/>
            </a:xfrm>
            <a:custGeom>
              <a:avLst/>
              <a:gdLst/>
              <a:ahLst/>
              <a:cxnLst/>
              <a:rect l="l" t="t" r="r" b="b"/>
              <a:pathLst>
                <a:path w="179" h="426" extrusionOk="0">
                  <a:moveTo>
                    <a:pt x="77" y="425"/>
                  </a:moveTo>
                  <a:cubicBezTo>
                    <a:pt x="77" y="425"/>
                    <a:pt x="35" y="425"/>
                    <a:pt x="35" y="391"/>
                  </a:cubicBezTo>
                  <a:cubicBezTo>
                    <a:pt x="35" y="255"/>
                    <a:pt x="1" y="111"/>
                    <a:pt x="111" y="43"/>
                  </a:cubicBezTo>
                  <a:lnTo>
                    <a:pt x="111" y="0"/>
                  </a:lnTo>
                  <a:cubicBezTo>
                    <a:pt x="111" y="0"/>
                    <a:pt x="145" y="0"/>
                    <a:pt x="145" y="43"/>
                  </a:cubicBezTo>
                  <a:cubicBezTo>
                    <a:pt x="179" y="145"/>
                    <a:pt x="145" y="289"/>
                    <a:pt x="111" y="391"/>
                  </a:cubicBezTo>
                  <a:cubicBezTo>
                    <a:pt x="111" y="391"/>
                    <a:pt x="111" y="425"/>
                    <a:pt x="77" y="42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2" name="Google Shape;224;p32"/>
            <p:cNvSpPr/>
            <p:nvPr/>
          </p:nvSpPr>
          <p:spPr>
            <a:xfrm>
              <a:off x="-46663" y="107768"/>
              <a:ext cx="6121" cy="14487"/>
            </a:xfrm>
            <a:custGeom>
              <a:avLst/>
              <a:gdLst/>
              <a:ahLst/>
              <a:cxnLst/>
              <a:rect l="l" t="t" r="r" b="b"/>
              <a:pathLst>
                <a:path w="180" h="426" extrusionOk="0">
                  <a:moveTo>
                    <a:pt x="77" y="425"/>
                  </a:moveTo>
                  <a:cubicBezTo>
                    <a:pt x="43" y="425"/>
                    <a:pt x="1" y="425"/>
                    <a:pt x="1" y="391"/>
                  </a:cubicBezTo>
                  <a:lnTo>
                    <a:pt x="1" y="213"/>
                  </a:lnTo>
                  <a:cubicBezTo>
                    <a:pt x="1" y="179"/>
                    <a:pt x="1" y="111"/>
                    <a:pt x="43" y="34"/>
                  </a:cubicBezTo>
                  <a:lnTo>
                    <a:pt x="77" y="34"/>
                  </a:lnTo>
                  <a:cubicBezTo>
                    <a:pt x="77" y="0"/>
                    <a:pt x="145" y="34"/>
                    <a:pt x="145" y="68"/>
                  </a:cubicBezTo>
                  <a:cubicBezTo>
                    <a:pt x="179" y="145"/>
                    <a:pt x="145" y="179"/>
                    <a:pt x="145" y="247"/>
                  </a:cubicBezTo>
                  <a:cubicBezTo>
                    <a:pt x="111" y="281"/>
                    <a:pt x="111" y="357"/>
                    <a:pt x="77" y="39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3" name="Google Shape;225;p32"/>
            <p:cNvSpPr/>
            <p:nvPr/>
          </p:nvSpPr>
          <p:spPr>
            <a:xfrm>
              <a:off x="-55029" y="84949"/>
              <a:ext cx="7244" cy="12175"/>
            </a:xfrm>
            <a:custGeom>
              <a:avLst/>
              <a:gdLst/>
              <a:ahLst/>
              <a:cxnLst/>
              <a:rect l="l" t="t" r="r" b="b"/>
              <a:pathLst>
                <a:path w="213" h="358" extrusionOk="0">
                  <a:moveTo>
                    <a:pt x="145" y="315"/>
                  </a:moveTo>
                  <a:cubicBezTo>
                    <a:pt x="111" y="357"/>
                    <a:pt x="35" y="315"/>
                    <a:pt x="35" y="281"/>
                  </a:cubicBezTo>
                  <a:cubicBezTo>
                    <a:pt x="1" y="213"/>
                    <a:pt x="1" y="102"/>
                    <a:pt x="77" y="34"/>
                  </a:cubicBezTo>
                  <a:lnTo>
                    <a:pt x="77" y="34"/>
                  </a:lnTo>
                  <a:cubicBezTo>
                    <a:pt x="111" y="0"/>
                    <a:pt x="145" y="34"/>
                    <a:pt x="179" y="68"/>
                  </a:cubicBezTo>
                  <a:cubicBezTo>
                    <a:pt x="213" y="145"/>
                    <a:pt x="179" y="213"/>
                    <a:pt x="145" y="28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4" name="Google Shape;226;p32"/>
            <p:cNvSpPr/>
            <p:nvPr/>
          </p:nvSpPr>
          <p:spPr>
            <a:xfrm>
              <a:off x="-12860" y="117290"/>
              <a:ext cx="3809" cy="12175"/>
            </a:xfrm>
            <a:custGeom>
              <a:avLst/>
              <a:gdLst/>
              <a:ahLst/>
              <a:cxnLst/>
              <a:rect l="l" t="t" r="r" b="b"/>
              <a:pathLst>
                <a:path w="112" h="358" extrusionOk="0">
                  <a:moveTo>
                    <a:pt x="35" y="358"/>
                  </a:moveTo>
                  <a:cubicBezTo>
                    <a:pt x="35" y="358"/>
                    <a:pt x="1" y="358"/>
                    <a:pt x="1" y="324"/>
                  </a:cubicBezTo>
                  <a:lnTo>
                    <a:pt x="1" y="179"/>
                  </a:lnTo>
                  <a:lnTo>
                    <a:pt x="1" y="43"/>
                  </a:lnTo>
                  <a:lnTo>
                    <a:pt x="35" y="43"/>
                  </a:lnTo>
                  <a:cubicBezTo>
                    <a:pt x="35" y="1"/>
                    <a:pt x="69" y="43"/>
                    <a:pt x="69" y="43"/>
                  </a:cubicBezTo>
                  <a:cubicBezTo>
                    <a:pt x="111" y="111"/>
                    <a:pt x="69" y="145"/>
                    <a:pt x="69" y="179"/>
                  </a:cubicBezTo>
                  <a:lnTo>
                    <a:pt x="69" y="324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5" name="Google Shape;227;p32"/>
            <p:cNvSpPr/>
            <p:nvPr/>
          </p:nvSpPr>
          <p:spPr>
            <a:xfrm>
              <a:off x="-4460" y="116134"/>
              <a:ext cx="4931" cy="13331"/>
            </a:xfrm>
            <a:custGeom>
              <a:avLst/>
              <a:gdLst/>
              <a:ahLst/>
              <a:cxnLst/>
              <a:rect l="l" t="t" r="r" b="b"/>
              <a:pathLst>
                <a:path w="145" h="392" extrusionOk="0">
                  <a:moveTo>
                    <a:pt x="77" y="358"/>
                  </a:moveTo>
                  <a:cubicBezTo>
                    <a:pt x="34" y="392"/>
                    <a:pt x="34" y="392"/>
                    <a:pt x="34" y="358"/>
                  </a:cubicBezTo>
                  <a:cubicBezTo>
                    <a:pt x="0" y="324"/>
                    <a:pt x="0" y="247"/>
                    <a:pt x="0" y="213"/>
                  </a:cubicBezTo>
                  <a:cubicBezTo>
                    <a:pt x="0" y="179"/>
                    <a:pt x="34" y="111"/>
                    <a:pt x="34" y="77"/>
                  </a:cubicBezTo>
                  <a:lnTo>
                    <a:pt x="34" y="35"/>
                  </a:lnTo>
                  <a:cubicBezTo>
                    <a:pt x="77" y="1"/>
                    <a:pt x="111" y="35"/>
                    <a:pt x="145" y="77"/>
                  </a:cubicBezTo>
                  <a:cubicBezTo>
                    <a:pt x="145" y="111"/>
                    <a:pt x="145" y="179"/>
                    <a:pt x="111" y="213"/>
                  </a:cubicBezTo>
                  <a:cubicBezTo>
                    <a:pt x="111" y="290"/>
                    <a:pt x="111" y="324"/>
                    <a:pt x="77" y="358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6" name="Google Shape;228;p32"/>
            <p:cNvSpPr/>
            <p:nvPr/>
          </p:nvSpPr>
          <p:spPr>
            <a:xfrm>
              <a:off x="-14016" y="54886"/>
              <a:ext cx="4965" cy="15643"/>
            </a:xfrm>
            <a:custGeom>
              <a:avLst/>
              <a:gdLst/>
              <a:ahLst/>
              <a:cxnLst/>
              <a:rect l="l" t="t" r="r" b="b"/>
              <a:pathLst>
                <a:path w="146" h="460" extrusionOk="0">
                  <a:moveTo>
                    <a:pt x="69" y="426"/>
                  </a:moveTo>
                  <a:cubicBezTo>
                    <a:pt x="69" y="460"/>
                    <a:pt x="1" y="460"/>
                    <a:pt x="1" y="392"/>
                  </a:cubicBezTo>
                  <a:lnTo>
                    <a:pt x="1" y="213"/>
                  </a:lnTo>
                  <a:cubicBezTo>
                    <a:pt x="1" y="179"/>
                    <a:pt x="1" y="103"/>
                    <a:pt x="35" y="35"/>
                  </a:cubicBezTo>
                  <a:lnTo>
                    <a:pt x="35" y="35"/>
                  </a:lnTo>
                  <a:cubicBezTo>
                    <a:pt x="69" y="1"/>
                    <a:pt x="103" y="1"/>
                    <a:pt x="103" y="35"/>
                  </a:cubicBezTo>
                  <a:cubicBezTo>
                    <a:pt x="145" y="103"/>
                    <a:pt x="103" y="179"/>
                    <a:pt x="103" y="213"/>
                  </a:cubicBezTo>
                  <a:lnTo>
                    <a:pt x="103" y="392"/>
                  </a:lnTo>
                  <a:cubicBezTo>
                    <a:pt x="103" y="426"/>
                    <a:pt x="103" y="426"/>
                    <a:pt x="69" y="426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7" name="Google Shape;229;p32"/>
            <p:cNvSpPr/>
            <p:nvPr/>
          </p:nvSpPr>
          <p:spPr>
            <a:xfrm>
              <a:off x="-4460" y="62130"/>
              <a:ext cx="6087" cy="13331"/>
            </a:xfrm>
            <a:custGeom>
              <a:avLst/>
              <a:gdLst/>
              <a:ahLst/>
              <a:cxnLst/>
              <a:rect l="l" t="t" r="r" b="b"/>
              <a:pathLst>
                <a:path w="179" h="392" extrusionOk="0">
                  <a:moveTo>
                    <a:pt x="111" y="349"/>
                  </a:moveTo>
                  <a:cubicBezTo>
                    <a:pt x="77" y="391"/>
                    <a:pt x="34" y="349"/>
                    <a:pt x="34" y="315"/>
                  </a:cubicBezTo>
                  <a:cubicBezTo>
                    <a:pt x="34" y="213"/>
                    <a:pt x="0" y="102"/>
                    <a:pt x="77" y="34"/>
                  </a:cubicBezTo>
                  <a:lnTo>
                    <a:pt x="77" y="0"/>
                  </a:lnTo>
                  <a:cubicBezTo>
                    <a:pt x="111" y="0"/>
                    <a:pt x="111" y="0"/>
                    <a:pt x="145" y="34"/>
                  </a:cubicBezTo>
                  <a:cubicBezTo>
                    <a:pt x="179" y="102"/>
                    <a:pt x="145" y="247"/>
                    <a:pt x="111" y="31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8" name="Google Shape;230;p32"/>
            <p:cNvSpPr/>
            <p:nvPr/>
          </p:nvSpPr>
          <p:spPr>
            <a:xfrm>
              <a:off x="77566" y="-87231"/>
              <a:ext cx="440601" cy="117904"/>
            </a:xfrm>
            <a:custGeom>
              <a:avLst/>
              <a:gdLst/>
              <a:ahLst/>
              <a:cxnLst/>
              <a:rect l="l" t="t" r="r" b="b"/>
              <a:pathLst>
                <a:path w="12956" h="3467" extrusionOk="0">
                  <a:moveTo>
                    <a:pt x="11851" y="2192"/>
                  </a:moveTo>
                  <a:cubicBezTo>
                    <a:pt x="11715" y="2303"/>
                    <a:pt x="11537" y="2404"/>
                    <a:pt x="11392" y="2515"/>
                  </a:cubicBezTo>
                  <a:cubicBezTo>
                    <a:pt x="10866" y="2795"/>
                    <a:pt x="10296" y="2974"/>
                    <a:pt x="9727" y="3084"/>
                  </a:cubicBezTo>
                  <a:cubicBezTo>
                    <a:pt x="9659" y="3118"/>
                    <a:pt x="9557" y="3118"/>
                    <a:pt x="9481" y="3152"/>
                  </a:cubicBezTo>
                  <a:cubicBezTo>
                    <a:pt x="9303" y="3186"/>
                    <a:pt x="9167" y="3220"/>
                    <a:pt x="8988" y="3220"/>
                  </a:cubicBezTo>
                  <a:cubicBezTo>
                    <a:pt x="7680" y="3466"/>
                    <a:pt x="6295" y="3466"/>
                    <a:pt x="4953" y="3432"/>
                  </a:cubicBezTo>
                  <a:cubicBezTo>
                    <a:pt x="3569" y="3398"/>
                    <a:pt x="2158" y="3254"/>
                    <a:pt x="808" y="3042"/>
                  </a:cubicBezTo>
                  <a:lnTo>
                    <a:pt x="638" y="3042"/>
                  </a:lnTo>
                  <a:cubicBezTo>
                    <a:pt x="459" y="3008"/>
                    <a:pt x="247" y="2974"/>
                    <a:pt x="35" y="2940"/>
                  </a:cubicBezTo>
                  <a:lnTo>
                    <a:pt x="1" y="2906"/>
                  </a:lnTo>
                  <a:cubicBezTo>
                    <a:pt x="1" y="2906"/>
                    <a:pt x="35" y="2940"/>
                    <a:pt x="69" y="2940"/>
                  </a:cubicBezTo>
                  <a:cubicBezTo>
                    <a:pt x="213" y="2940"/>
                    <a:pt x="349" y="2906"/>
                    <a:pt x="527" y="2872"/>
                  </a:cubicBezTo>
                  <a:cubicBezTo>
                    <a:pt x="706" y="2829"/>
                    <a:pt x="884" y="2795"/>
                    <a:pt x="1020" y="2761"/>
                  </a:cubicBezTo>
                  <a:cubicBezTo>
                    <a:pt x="1487" y="2693"/>
                    <a:pt x="1912" y="2583"/>
                    <a:pt x="2337" y="2481"/>
                  </a:cubicBezTo>
                  <a:cubicBezTo>
                    <a:pt x="3356" y="2235"/>
                    <a:pt x="4350" y="1946"/>
                    <a:pt x="5344" y="1665"/>
                  </a:cubicBezTo>
                  <a:cubicBezTo>
                    <a:pt x="6329" y="1385"/>
                    <a:pt x="7289" y="1062"/>
                    <a:pt x="8283" y="816"/>
                  </a:cubicBezTo>
                  <a:cubicBezTo>
                    <a:pt x="8351" y="782"/>
                    <a:pt x="8419" y="782"/>
                    <a:pt x="8496" y="782"/>
                  </a:cubicBezTo>
                  <a:cubicBezTo>
                    <a:pt x="8530" y="748"/>
                    <a:pt x="8598" y="748"/>
                    <a:pt x="8665" y="706"/>
                  </a:cubicBezTo>
                  <a:cubicBezTo>
                    <a:pt x="9591" y="459"/>
                    <a:pt x="10543" y="111"/>
                    <a:pt x="11503" y="34"/>
                  </a:cubicBezTo>
                  <a:cubicBezTo>
                    <a:pt x="11639" y="0"/>
                    <a:pt x="11749" y="0"/>
                    <a:pt x="11851" y="34"/>
                  </a:cubicBezTo>
                  <a:cubicBezTo>
                    <a:pt x="11961" y="34"/>
                    <a:pt x="12063" y="34"/>
                    <a:pt x="12174" y="68"/>
                  </a:cubicBezTo>
                  <a:cubicBezTo>
                    <a:pt x="12565" y="145"/>
                    <a:pt x="12879" y="323"/>
                    <a:pt x="12913" y="672"/>
                  </a:cubicBezTo>
                  <a:cubicBezTo>
                    <a:pt x="12955" y="782"/>
                    <a:pt x="12955" y="884"/>
                    <a:pt x="12879" y="994"/>
                  </a:cubicBezTo>
                  <a:cubicBezTo>
                    <a:pt x="12879" y="1028"/>
                    <a:pt x="12879" y="1062"/>
                    <a:pt x="12845" y="1096"/>
                  </a:cubicBezTo>
                  <a:cubicBezTo>
                    <a:pt x="12845" y="1130"/>
                    <a:pt x="12811" y="1173"/>
                    <a:pt x="12811" y="1241"/>
                  </a:cubicBezTo>
                  <a:cubicBezTo>
                    <a:pt x="12599" y="1597"/>
                    <a:pt x="12242" y="1912"/>
                    <a:pt x="11851" y="2192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9" name="Google Shape;231;p32"/>
            <p:cNvSpPr/>
            <p:nvPr/>
          </p:nvSpPr>
          <p:spPr>
            <a:xfrm>
              <a:off x="77566" y="-88387"/>
              <a:ext cx="448967" cy="104607"/>
            </a:xfrm>
            <a:custGeom>
              <a:avLst/>
              <a:gdLst/>
              <a:ahLst/>
              <a:cxnLst/>
              <a:rect l="l" t="t" r="r" b="b"/>
              <a:pathLst>
                <a:path w="13202" h="3076" extrusionOk="0">
                  <a:moveTo>
                    <a:pt x="12845" y="1130"/>
                  </a:moveTo>
                  <a:cubicBezTo>
                    <a:pt x="8844" y="2617"/>
                    <a:pt x="2830" y="2974"/>
                    <a:pt x="638" y="3076"/>
                  </a:cubicBezTo>
                  <a:cubicBezTo>
                    <a:pt x="425" y="3042"/>
                    <a:pt x="213" y="2974"/>
                    <a:pt x="1" y="2940"/>
                  </a:cubicBezTo>
                  <a:lnTo>
                    <a:pt x="1" y="2940"/>
                  </a:lnTo>
                  <a:cubicBezTo>
                    <a:pt x="281" y="3008"/>
                    <a:pt x="740" y="2863"/>
                    <a:pt x="1020" y="2795"/>
                  </a:cubicBezTo>
                  <a:cubicBezTo>
                    <a:pt x="1487" y="2727"/>
                    <a:pt x="1912" y="2617"/>
                    <a:pt x="2337" y="2515"/>
                  </a:cubicBezTo>
                  <a:cubicBezTo>
                    <a:pt x="3356" y="2269"/>
                    <a:pt x="4350" y="1980"/>
                    <a:pt x="5344" y="1699"/>
                  </a:cubicBezTo>
                  <a:cubicBezTo>
                    <a:pt x="6406" y="1377"/>
                    <a:pt x="7434" y="1062"/>
                    <a:pt x="8496" y="816"/>
                  </a:cubicBezTo>
                  <a:cubicBezTo>
                    <a:pt x="9481" y="570"/>
                    <a:pt x="10475" y="145"/>
                    <a:pt x="11503" y="68"/>
                  </a:cubicBezTo>
                  <a:cubicBezTo>
                    <a:pt x="12276" y="0"/>
                    <a:pt x="13202" y="281"/>
                    <a:pt x="12845" y="1130"/>
                  </a:cubicBezTo>
                  <a:close/>
                  <a:moveTo>
                    <a:pt x="1" y="2940"/>
                  </a:moveTo>
                  <a:lnTo>
                    <a:pt x="1" y="2940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0" name="Google Shape;232;p32"/>
            <p:cNvSpPr/>
            <p:nvPr/>
          </p:nvSpPr>
          <p:spPr>
            <a:xfrm>
              <a:off x="231552" y="-13843"/>
              <a:ext cx="14487" cy="3775"/>
            </a:xfrm>
            <a:custGeom>
              <a:avLst/>
              <a:gdLst/>
              <a:ahLst/>
              <a:cxnLst/>
              <a:rect l="l" t="t" r="r" b="b"/>
              <a:pathLst>
                <a:path w="426" h="111" extrusionOk="0">
                  <a:moveTo>
                    <a:pt x="391" y="111"/>
                  </a:moveTo>
                  <a:lnTo>
                    <a:pt x="213" y="111"/>
                  </a:lnTo>
                  <a:lnTo>
                    <a:pt x="34" y="111"/>
                  </a:lnTo>
                  <a:cubicBezTo>
                    <a:pt x="0" y="111"/>
                    <a:pt x="0" y="77"/>
                    <a:pt x="34" y="34"/>
                  </a:cubicBezTo>
                  <a:lnTo>
                    <a:pt x="34" y="34"/>
                  </a:lnTo>
                  <a:lnTo>
                    <a:pt x="213" y="34"/>
                  </a:lnTo>
                  <a:cubicBezTo>
                    <a:pt x="247" y="34"/>
                    <a:pt x="315" y="0"/>
                    <a:pt x="357" y="34"/>
                  </a:cubicBezTo>
                  <a:cubicBezTo>
                    <a:pt x="391" y="34"/>
                    <a:pt x="425" y="77"/>
                    <a:pt x="391" y="77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1" name="Google Shape;233;p32"/>
            <p:cNvSpPr/>
            <p:nvPr/>
          </p:nvSpPr>
          <p:spPr>
            <a:xfrm>
              <a:off x="236449" y="-19930"/>
              <a:ext cx="14487" cy="4965"/>
            </a:xfrm>
            <a:custGeom>
              <a:avLst/>
              <a:gdLst/>
              <a:ahLst/>
              <a:cxnLst/>
              <a:rect l="l" t="t" r="r" b="b"/>
              <a:pathLst>
                <a:path w="426" h="146" extrusionOk="0">
                  <a:moveTo>
                    <a:pt x="383" y="111"/>
                  </a:moveTo>
                  <a:cubicBezTo>
                    <a:pt x="349" y="145"/>
                    <a:pt x="281" y="145"/>
                    <a:pt x="213" y="145"/>
                  </a:cubicBezTo>
                  <a:lnTo>
                    <a:pt x="69" y="145"/>
                  </a:lnTo>
                  <a:cubicBezTo>
                    <a:pt x="1" y="145"/>
                    <a:pt x="1" y="77"/>
                    <a:pt x="35" y="43"/>
                  </a:cubicBezTo>
                  <a:lnTo>
                    <a:pt x="35" y="43"/>
                  </a:lnTo>
                  <a:cubicBezTo>
                    <a:pt x="103" y="43"/>
                    <a:pt x="171" y="43"/>
                    <a:pt x="213" y="1"/>
                  </a:cubicBezTo>
                  <a:cubicBezTo>
                    <a:pt x="281" y="1"/>
                    <a:pt x="349" y="1"/>
                    <a:pt x="383" y="43"/>
                  </a:cubicBezTo>
                  <a:cubicBezTo>
                    <a:pt x="426" y="77"/>
                    <a:pt x="426" y="111"/>
                    <a:pt x="383" y="11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2" name="Google Shape;234;p32"/>
            <p:cNvSpPr/>
            <p:nvPr/>
          </p:nvSpPr>
          <p:spPr>
            <a:xfrm>
              <a:off x="265356" y="19960"/>
              <a:ext cx="8400" cy="2313"/>
            </a:xfrm>
            <a:custGeom>
              <a:avLst/>
              <a:gdLst/>
              <a:ahLst/>
              <a:cxnLst/>
              <a:rect l="l" t="t" r="r" b="b"/>
              <a:pathLst>
                <a:path w="247" h="68" extrusionOk="0">
                  <a:moveTo>
                    <a:pt x="213" y="68"/>
                  </a:moveTo>
                  <a:lnTo>
                    <a:pt x="213" y="68"/>
                  </a:lnTo>
                  <a:cubicBezTo>
                    <a:pt x="136" y="68"/>
                    <a:pt x="102" y="34"/>
                    <a:pt x="34" y="68"/>
                  </a:cubicBezTo>
                  <a:cubicBezTo>
                    <a:pt x="0" y="68"/>
                    <a:pt x="0" y="0"/>
                    <a:pt x="34" y="0"/>
                  </a:cubicBezTo>
                  <a:lnTo>
                    <a:pt x="34" y="0"/>
                  </a:lnTo>
                  <a:cubicBezTo>
                    <a:pt x="102" y="0"/>
                    <a:pt x="170" y="0"/>
                    <a:pt x="213" y="34"/>
                  </a:cubicBezTo>
                  <a:cubicBezTo>
                    <a:pt x="247" y="34"/>
                    <a:pt x="247" y="34"/>
                    <a:pt x="213" y="68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3" name="Google Shape;235;p32"/>
            <p:cNvSpPr/>
            <p:nvPr/>
          </p:nvSpPr>
          <p:spPr>
            <a:xfrm>
              <a:off x="260425" y="11561"/>
              <a:ext cx="12175" cy="4659"/>
            </a:xfrm>
            <a:custGeom>
              <a:avLst/>
              <a:gdLst/>
              <a:ahLst/>
              <a:cxnLst/>
              <a:rect l="l" t="t" r="r" b="b"/>
              <a:pathLst>
                <a:path w="358" h="137" extrusionOk="0">
                  <a:moveTo>
                    <a:pt x="315" y="103"/>
                  </a:moveTo>
                  <a:cubicBezTo>
                    <a:pt x="247" y="137"/>
                    <a:pt x="103" y="137"/>
                    <a:pt x="35" y="103"/>
                  </a:cubicBezTo>
                  <a:cubicBezTo>
                    <a:pt x="1" y="103"/>
                    <a:pt x="1" y="35"/>
                    <a:pt x="35" y="35"/>
                  </a:cubicBezTo>
                  <a:lnTo>
                    <a:pt x="35" y="1"/>
                  </a:lnTo>
                  <a:lnTo>
                    <a:pt x="179" y="1"/>
                  </a:lnTo>
                  <a:lnTo>
                    <a:pt x="315" y="1"/>
                  </a:lnTo>
                  <a:cubicBezTo>
                    <a:pt x="358" y="35"/>
                    <a:pt x="358" y="69"/>
                    <a:pt x="315" y="10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4" name="Google Shape;236;p32"/>
            <p:cNvSpPr/>
            <p:nvPr/>
          </p:nvSpPr>
          <p:spPr>
            <a:xfrm>
              <a:off x="229240" y="17648"/>
              <a:ext cx="11869" cy="5781"/>
            </a:xfrm>
            <a:custGeom>
              <a:avLst/>
              <a:gdLst/>
              <a:ahLst/>
              <a:cxnLst/>
              <a:rect l="l" t="t" r="r" b="b"/>
              <a:pathLst>
                <a:path w="349" h="170" extrusionOk="0">
                  <a:moveTo>
                    <a:pt x="315" y="136"/>
                  </a:moveTo>
                  <a:cubicBezTo>
                    <a:pt x="247" y="170"/>
                    <a:pt x="136" y="136"/>
                    <a:pt x="68" y="136"/>
                  </a:cubicBezTo>
                  <a:cubicBezTo>
                    <a:pt x="1" y="136"/>
                    <a:pt x="1" y="68"/>
                    <a:pt x="34" y="34"/>
                  </a:cubicBezTo>
                  <a:lnTo>
                    <a:pt x="68" y="34"/>
                  </a:lnTo>
                  <a:cubicBezTo>
                    <a:pt x="136" y="34"/>
                    <a:pt x="247" y="0"/>
                    <a:pt x="315" y="34"/>
                  </a:cubicBezTo>
                  <a:cubicBezTo>
                    <a:pt x="349" y="34"/>
                    <a:pt x="349" y="102"/>
                    <a:pt x="315" y="136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5" name="Google Shape;237;p32"/>
            <p:cNvSpPr/>
            <p:nvPr/>
          </p:nvSpPr>
          <p:spPr>
            <a:xfrm>
              <a:off x="307253" y="18804"/>
              <a:ext cx="13297" cy="3469"/>
            </a:xfrm>
            <a:custGeom>
              <a:avLst/>
              <a:gdLst/>
              <a:ahLst/>
              <a:cxnLst/>
              <a:rect l="l" t="t" r="r" b="b"/>
              <a:pathLst>
                <a:path w="391" h="102" extrusionOk="0">
                  <a:moveTo>
                    <a:pt x="357" y="68"/>
                  </a:moveTo>
                  <a:cubicBezTo>
                    <a:pt x="255" y="102"/>
                    <a:pt x="145" y="102"/>
                    <a:pt x="77" y="102"/>
                  </a:cubicBezTo>
                  <a:cubicBezTo>
                    <a:pt x="0" y="102"/>
                    <a:pt x="0" y="34"/>
                    <a:pt x="43" y="34"/>
                  </a:cubicBezTo>
                  <a:lnTo>
                    <a:pt x="43" y="0"/>
                  </a:lnTo>
                  <a:lnTo>
                    <a:pt x="357" y="0"/>
                  </a:lnTo>
                  <a:cubicBezTo>
                    <a:pt x="357" y="0"/>
                    <a:pt x="391" y="34"/>
                    <a:pt x="357" y="68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6" name="Google Shape;238;p32"/>
            <p:cNvSpPr/>
            <p:nvPr/>
          </p:nvSpPr>
          <p:spPr>
            <a:xfrm>
              <a:off x="300009" y="8976"/>
              <a:ext cx="17072" cy="4931"/>
            </a:xfrm>
            <a:custGeom>
              <a:avLst/>
              <a:gdLst/>
              <a:ahLst/>
              <a:cxnLst/>
              <a:rect l="l" t="t" r="r" b="b"/>
              <a:pathLst>
                <a:path w="502" h="145" extrusionOk="0">
                  <a:moveTo>
                    <a:pt x="468" y="111"/>
                  </a:moveTo>
                  <a:cubicBezTo>
                    <a:pt x="392" y="145"/>
                    <a:pt x="324" y="145"/>
                    <a:pt x="256" y="145"/>
                  </a:cubicBezTo>
                  <a:lnTo>
                    <a:pt x="43" y="145"/>
                  </a:lnTo>
                  <a:cubicBezTo>
                    <a:pt x="1" y="145"/>
                    <a:pt x="1" y="111"/>
                    <a:pt x="43" y="77"/>
                  </a:cubicBezTo>
                  <a:lnTo>
                    <a:pt x="43" y="77"/>
                  </a:lnTo>
                  <a:cubicBezTo>
                    <a:pt x="111" y="77"/>
                    <a:pt x="179" y="43"/>
                    <a:pt x="256" y="43"/>
                  </a:cubicBezTo>
                  <a:cubicBezTo>
                    <a:pt x="324" y="43"/>
                    <a:pt x="392" y="0"/>
                    <a:pt x="468" y="0"/>
                  </a:cubicBezTo>
                  <a:cubicBezTo>
                    <a:pt x="502" y="43"/>
                    <a:pt x="502" y="77"/>
                    <a:pt x="468" y="11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7" name="Google Shape;239;p32"/>
            <p:cNvSpPr/>
            <p:nvPr/>
          </p:nvSpPr>
          <p:spPr>
            <a:xfrm>
              <a:off x="339900" y="18804"/>
              <a:ext cx="10712" cy="4625"/>
            </a:xfrm>
            <a:custGeom>
              <a:avLst/>
              <a:gdLst/>
              <a:ahLst/>
              <a:cxnLst/>
              <a:rect l="l" t="t" r="r" b="b"/>
              <a:pathLst>
                <a:path w="315" h="136" extrusionOk="0">
                  <a:moveTo>
                    <a:pt x="280" y="102"/>
                  </a:moveTo>
                  <a:cubicBezTo>
                    <a:pt x="212" y="136"/>
                    <a:pt x="102" y="136"/>
                    <a:pt x="34" y="102"/>
                  </a:cubicBezTo>
                  <a:cubicBezTo>
                    <a:pt x="0" y="102"/>
                    <a:pt x="0" y="68"/>
                    <a:pt x="0" y="34"/>
                  </a:cubicBezTo>
                  <a:lnTo>
                    <a:pt x="34" y="34"/>
                  </a:lnTo>
                  <a:cubicBezTo>
                    <a:pt x="68" y="34"/>
                    <a:pt x="102" y="0"/>
                    <a:pt x="178" y="0"/>
                  </a:cubicBezTo>
                  <a:cubicBezTo>
                    <a:pt x="212" y="0"/>
                    <a:pt x="280" y="0"/>
                    <a:pt x="280" y="34"/>
                  </a:cubicBezTo>
                  <a:cubicBezTo>
                    <a:pt x="314" y="68"/>
                    <a:pt x="314" y="68"/>
                    <a:pt x="314" y="102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8" name="Google Shape;240;p32"/>
            <p:cNvSpPr/>
            <p:nvPr/>
          </p:nvSpPr>
          <p:spPr>
            <a:xfrm>
              <a:off x="330344" y="5507"/>
              <a:ext cx="15643" cy="6087"/>
            </a:xfrm>
            <a:custGeom>
              <a:avLst/>
              <a:gdLst/>
              <a:ahLst/>
              <a:cxnLst/>
              <a:rect l="l" t="t" r="r" b="b"/>
              <a:pathLst>
                <a:path w="460" h="179" extrusionOk="0">
                  <a:moveTo>
                    <a:pt x="425" y="102"/>
                  </a:moveTo>
                  <a:cubicBezTo>
                    <a:pt x="383" y="145"/>
                    <a:pt x="315" y="145"/>
                    <a:pt x="247" y="179"/>
                  </a:cubicBezTo>
                  <a:cubicBezTo>
                    <a:pt x="213" y="179"/>
                    <a:pt x="137" y="145"/>
                    <a:pt x="69" y="145"/>
                  </a:cubicBezTo>
                  <a:cubicBezTo>
                    <a:pt x="35" y="145"/>
                    <a:pt x="1" y="68"/>
                    <a:pt x="35" y="34"/>
                  </a:cubicBezTo>
                  <a:lnTo>
                    <a:pt x="69" y="34"/>
                  </a:lnTo>
                  <a:lnTo>
                    <a:pt x="247" y="34"/>
                  </a:lnTo>
                  <a:cubicBezTo>
                    <a:pt x="315" y="0"/>
                    <a:pt x="349" y="34"/>
                    <a:pt x="425" y="34"/>
                  </a:cubicBezTo>
                  <a:cubicBezTo>
                    <a:pt x="459" y="34"/>
                    <a:pt x="459" y="68"/>
                    <a:pt x="425" y="68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9" name="Google Shape;241;p32"/>
            <p:cNvSpPr/>
            <p:nvPr/>
          </p:nvSpPr>
          <p:spPr>
            <a:xfrm>
              <a:off x="298853" y="-31765"/>
              <a:ext cx="14487" cy="4659"/>
            </a:xfrm>
            <a:custGeom>
              <a:avLst/>
              <a:gdLst/>
              <a:ahLst/>
              <a:cxnLst/>
              <a:rect l="l" t="t" r="r" b="b"/>
              <a:pathLst>
                <a:path w="426" h="137" extrusionOk="0">
                  <a:moveTo>
                    <a:pt x="392" y="68"/>
                  </a:moveTo>
                  <a:cubicBezTo>
                    <a:pt x="358" y="102"/>
                    <a:pt x="324" y="102"/>
                    <a:pt x="290" y="136"/>
                  </a:cubicBezTo>
                  <a:lnTo>
                    <a:pt x="111" y="136"/>
                  </a:lnTo>
                  <a:cubicBezTo>
                    <a:pt x="35" y="136"/>
                    <a:pt x="1" y="68"/>
                    <a:pt x="77" y="34"/>
                  </a:cubicBezTo>
                  <a:lnTo>
                    <a:pt x="111" y="34"/>
                  </a:lnTo>
                  <a:lnTo>
                    <a:pt x="247" y="34"/>
                  </a:lnTo>
                  <a:cubicBezTo>
                    <a:pt x="290" y="34"/>
                    <a:pt x="358" y="0"/>
                    <a:pt x="392" y="0"/>
                  </a:cubicBezTo>
                  <a:cubicBezTo>
                    <a:pt x="426" y="0"/>
                    <a:pt x="426" y="34"/>
                    <a:pt x="426" y="6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0" name="Google Shape;242;p32"/>
            <p:cNvSpPr/>
            <p:nvPr/>
          </p:nvSpPr>
          <p:spPr>
            <a:xfrm>
              <a:off x="359250" y="-37818"/>
              <a:ext cx="15609" cy="7244"/>
            </a:xfrm>
            <a:custGeom>
              <a:avLst/>
              <a:gdLst/>
              <a:ahLst/>
              <a:cxnLst/>
              <a:rect l="l" t="t" r="r" b="b"/>
              <a:pathLst>
                <a:path w="459" h="213" extrusionOk="0">
                  <a:moveTo>
                    <a:pt x="382" y="178"/>
                  </a:moveTo>
                  <a:cubicBezTo>
                    <a:pt x="348" y="212"/>
                    <a:pt x="315" y="212"/>
                    <a:pt x="247" y="212"/>
                  </a:cubicBezTo>
                  <a:lnTo>
                    <a:pt x="102" y="212"/>
                  </a:lnTo>
                  <a:cubicBezTo>
                    <a:pt x="34" y="212"/>
                    <a:pt x="0" y="144"/>
                    <a:pt x="34" y="102"/>
                  </a:cubicBezTo>
                  <a:lnTo>
                    <a:pt x="68" y="68"/>
                  </a:lnTo>
                  <a:cubicBezTo>
                    <a:pt x="102" y="68"/>
                    <a:pt x="170" y="68"/>
                    <a:pt x="247" y="34"/>
                  </a:cubicBezTo>
                  <a:cubicBezTo>
                    <a:pt x="315" y="34"/>
                    <a:pt x="348" y="0"/>
                    <a:pt x="425" y="34"/>
                  </a:cubicBezTo>
                  <a:cubicBezTo>
                    <a:pt x="459" y="68"/>
                    <a:pt x="459" y="102"/>
                    <a:pt x="425" y="144"/>
                  </a:cubicBezTo>
                  <a:cubicBezTo>
                    <a:pt x="425" y="144"/>
                    <a:pt x="425" y="178"/>
                    <a:pt x="382" y="17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1" name="Google Shape;243;p32"/>
            <p:cNvSpPr/>
            <p:nvPr/>
          </p:nvSpPr>
          <p:spPr>
            <a:xfrm>
              <a:off x="362719" y="-43906"/>
              <a:ext cx="10984" cy="6121"/>
            </a:xfrm>
            <a:custGeom>
              <a:avLst/>
              <a:gdLst/>
              <a:ahLst/>
              <a:cxnLst/>
              <a:rect l="l" t="t" r="r" b="b"/>
              <a:pathLst>
                <a:path w="323" h="180" extrusionOk="0">
                  <a:moveTo>
                    <a:pt x="280" y="111"/>
                  </a:moveTo>
                  <a:cubicBezTo>
                    <a:pt x="246" y="145"/>
                    <a:pt x="213" y="145"/>
                    <a:pt x="179" y="145"/>
                  </a:cubicBezTo>
                  <a:lnTo>
                    <a:pt x="68" y="145"/>
                  </a:lnTo>
                  <a:cubicBezTo>
                    <a:pt x="34" y="179"/>
                    <a:pt x="0" y="111"/>
                    <a:pt x="34" y="69"/>
                  </a:cubicBezTo>
                  <a:lnTo>
                    <a:pt x="34" y="69"/>
                  </a:lnTo>
                  <a:cubicBezTo>
                    <a:pt x="68" y="69"/>
                    <a:pt x="111" y="35"/>
                    <a:pt x="145" y="35"/>
                  </a:cubicBezTo>
                  <a:cubicBezTo>
                    <a:pt x="179" y="35"/>
                    <a:pt x="246" y="1"/>
                    <a:pt x="280" y="35"/>
                  </a:cubicBezTo>
                  <a:cubicBezTo>
                    <a:pt x="280" y="35"/>
                    <a:pt x="323" y="69"/>
                    <a:pt x="280" y="11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2" name="Google Shape;244;p32"/>
            <p:cNvSpPr/>
            <p:nvPr/>
          </p:nvSpPr>
          <p:spPr>
            <a:xfrm>
              <a:off x="369929" y="-53428"/>
              <a:ext cx="11018" cy="6087"/>
            </a:xfrm>
            <a:custGeom>
              <a:avLst/>
              <a:gdLst/>
              <a:ahLst/>
              <a:cxnLst/>
              <a:rect l="l" t="t" r="r" b="b"/>
              <a:pathLst>
                <a:path w="324" h="179" extrusionOk="0">
                  <a:moveTo>
                    <a:pt x="281" y="136"/>
                  </a:moveTo>
                  <a:lnTo>
                    <a:pt x="179" y="136"/>
                  </a:lnTo>
                  <a:lnTo>
                    <a:pt x="68" y="136"/>
                  </a:lnTo>
                  <a:cubicBezTo>
                    <a:pt x="1" y="179"/>
                    <a:pt x="1" y="68"/>
                    <a:pt x="34" y="68"/>
                  </a:cubicBezTo>
                  <a:cubicBezTo>
                    <a:pt x="34" y="34"/>
                    <a:pt x="68" y="34"/>
                    <a:pt x="68" y="34"/>
                  </a:cubicBezTo>
                  <a:lnTo>
                    <a:pt x="179" y="34"/>
                  </a:lnTo>
                  <a:cubicBezTo>
                    <a:pt x="213" y="34"/>
                    <a:pt x="247" y="0"/>
                    <a:pt x="281" y="34"/>
                  </a:cubicBezTo>
                  <a:cubicBezTo>
                    <a:pt x="323" y="34"/>
                    <a:pt x="323" y="102"/>
                    <a:pt x="281" y="102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3" name="Google Shape;245;p32"/>
            <p:cNvSpPr/>
            <p:nvPr/>
          </p:nvSpPr>
          <p:spPr>
            <a:xfrm>
              <a:off x="408357" y="-580"/>
              <a:ext cx="18228" cy="6121"/>
            </a:xfrm>
            <a:custGeom>
              <a:avLst/>
              <a:gdLst/>
              <a:ahLst/>
              <a:cxnLst/>
              <a:rect l="l" t="t" r="r" b="b"/>
              <a:pathLst>
                <a:path w="536" h="180" extrusionOk="0">
                  <a:moveTo>
                    <a:pt x="502" y="69"/>
                  </a:moveTo>
                  <a:cubicBezTo>
                    <a:pt x="391" y="179"/>
                    <a:pt x="213" y="179"/>
                    <a:pt x="77" y="179"/>
                  </a:cubicBezTo>
                  <a:cubicBezTo>
                    <a:pt x="0" y="179"/>
                    <a:pt x="0" y="111"/>
                    <a:pt x="43" y="69"/>
                  </a:cubicBezTo>
                  <a:lnTo>
                    <a:pt x="77" y="35"/>
                  </a:lnTo>
                  <a:cubicBezTo>
                    <a:pt x="213" y="35"/>
                    <a:pt x="357" y="1"/>
                    <a:pt x="502" y="1"/>
                  </a:cubicBezTo>
                  <a:cubicBezTo>
                    <a:pt x="536" y="1"/>
                    <a:pt x="536" y="69"/>
                    <a:pt x="502" y="69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4" name="Google Shape;246;p32"/>
            <p:cNvSpPr/>
            <p:nvPr/>
          </p:nvSpPr>
          <p:spPr>
            <a:xfrm>
              <a:off x="-359498" y="-175039"/>
              <a:ext cx="868994" cy="710111"/>
            </a:xfrm>
            <a:custGeom>
              <a:avLst/>
              <a:gdLst/>
              <a:ahLst/>
              <a:cxnLst/>
              <a:rect l="l" t="t" r="r" b="b"/>
              <a:pathLst>
                <a:path w="25553" h="20881" extrusionOk="0">
                  <a:moveTo>
                    <a:pt x="25340" y="20778"/>
                  </a:moveTo>
                  <a:cubicBezTo>
                    <a:pt x="25306" y="20778"/>
                    <a:pt x="25306" y="20778"/>
                    <a:pt x="25272" y="20812"/>
                  </a:cubicBezTo>
                  <a:cubicBezTo>
                    <a:pt x="25094" y="20880"/>
                    <a:pt x="24847" y="20812"/>
                    <a:pt x="24746" y="20600"/>
                  </a:cubicBezTo>
                  <a:cubicBezTo>
                    <a:pt x="16174" y="2404"/>
                    <a:pt x="535" y="816"/>
                    <a:pt x="391" y="782"/>
                  </a:cubicBezTo>
                  <a:cubicBezTo>
                    <a:pt x="178" y="782"/>
                    <a:pt x="0" y="603"/>
                    <a:pt x="34" y="357"/>
                  </a:cubicBezTo>
                  <a:cubicBezTo>
                    <a:pt x="34" y="246"/>
                    <a:pt x="110" y="144"/>
                    <a:pt x="178" y="68"/>
                  </a:cubicBezTo>
                  <a:cubicBezTo>
                    <a:pt x="280" y="34"/>
                    <a:pt x="357" y="0"/>
                    <a:pt x="459" y="0"/>
                  </a:cubicBezTo>
                  <a:cubicBezTo>
                    <a:pt x="603" y="34"/>
                    <a:pt x="16675" y="1665"/>
                    <a:pt x="25451" y="20277"/>
                  </a:cubicBezTo>
                  <a:cubicBezTo>
                    <a:pt x="25553" y="20456"/>
                    <a:pt x="25485" y="20634"/>
                    <a:pt x="25340" y="2077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5" name="Google Shape;247;p32"/>
            <p:cNvSpPr/>
            <p:nvPr/>
          </p:nvSpPr>
          <p:spPr>
            <a:xfrm>
              <a:off x="298853" y="512219"/>
              <a:ext cx="223939" cy="467161"/>
            </a:xfrm>
            <a:custGeom>
              <a:avLst/>
              <a:gdLst/>
              <a:ahLst/>
              <a:cxnLst/>
              <a:rect l="l" t="t" r="r" b="b"/>
              <a:pathLst>
                <a:path w="6585" h="13737" extrusionOk="0">
                  <a:moveTo>
                    <a:pt x="4036" y="13414"/>
                  </a:moveTo>
                  <a:cubicBezTo>
                    <a:pt x="3823" y="13558"/>
                    <a:pt x="3611" y="13660"/>
                    <a:pt x="3365" y="13660"/>
                  </a:cubicBezTo>
                  <a:cubicBezTo>
                    <a:pt x="1" y="13736"/>
                    <a:pt x="5701" y="0"/>
                    <a:pt x="5701" y="0"/>
                  </a:cubicBezTo>
                  <a:cubicBezTo>
                    <a:pt x="5701" y="0"/>
                    <a:pt x="6584" y="11613"/>
                    <a:pt x="4036" y="13414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6" name="Google Shape;248;p32"/>
            <p:cNvSpPr/>
            <p:nvPr/>
          </p:nvSpPr>
          <p:spPr>
            <a:xfrm>
              <a:off x="404889" y="843282"/>
              <a:ext cx="12175" cy="26594"/>
            </a:xfrm>
            <a:custGeom>
              <a:avLst/>
              <a:gdLst/>
              <a:ahLst/>
              <a:cxnLst/>
              <a:rect l="l" t="t" r="r" b="b"/>
              <a:pathLst>
                <a:path w="358" h="782" extrusionOk="0">
                  <a:moveTo>
                    <a:pt x="102" y="739"/>
                  </a:moveTo>
                  <a:cubicBezTo>
                    <a:pt x="68" y="782"/>
                    <a:pt x="0" y="739"/>
                    <a:pt x="0" y="671"/>
                  </a:cubicBezTo>
                  <a:cubicBezTo>
                    <a:pt x="34" y="570"/>
                    <a:pt x="68" y="459"/>
                    <a:pt x="102" y="357"/>
                  </a:cubicBezTo>
                  <a:cubicBezTo>
                    <a:pt x="145" y="247"/>
                    <a:pt x="145" y="102"/>
                    <a:pt x="247" y="34"/>
                  </a:cubicBezTo>
                  <a:lnTo>
                    <a:pt x="247" y="34"/>
                  </a:lnTo>
                  <a:cubicBezTo>
                    <a:pt x="281" y="0"/>
                    <a:pt x="315" y="34"/>
                    <a:pt x="357" y="68"/>
                  </a:cubicBezTo>
                  <a:cubicBezTo>
                    <a:pt x="357" y="179"/>
                    <a:pt x="315" y="281"/>
                    <a:pt x="281" y="391"/>
                  </a:cubicBezTo>
                  <a:cubicBezTo>
                    <a:pt x="213" y="493"/>
                    <a:pt x="179" y="603"/>
                    <a:pt x="102" y="70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7" name="Google Shape;249;p32"/>
            <p:cNvSpPr/>
            <p:nvPr/>
          </p:nvSpPr>
          <p:spPr>
            <a:xfrm>
              <a:off x="424239" y="849335"/>
              <a:ext cx="9556" cy="20541"/>
            </a:xfrm>
            <a:custGeom>
              <a:avLst/>
              <a:gdLst/>
              <a:ahLst/>
              <a:cxnLst/>
              <a:rect l="l" t="t" r="r" b="b"/>
              <a:pathLst>
                <a:path w="281" h="604" extrusionOk="0">
                  <a:moveTo>
                    <a:pt x="102" y="561"/>
                  </a:moveTo>
                  <a:cubicBezTo>
                    <a:pt x="69" y="604"/>
                    <a:pt x="1" y="561"/>
                    <a:pt x="1" y="493"/>
                  </a:cubicBezTo>
                  <a:cubicBezTo>
                    <a:pt x="1" y="425"/>
                    <a:pt x="35" y="315"/>
                    <a:pt x="35" y="247"/>
                  </a:cubicBezTo>
                  <a:cubicBezTo>
                    <a:pt x="69" y="179"/>
                    <a:pt x="69" y="69"/>
                    <a:pt x="136" y="35"/>
                  </a:cubicBezTo>
                  <a:lnTo>
                    <a:pt x="136" y="35"/>
                  </a:lnTo>
                  <a:cubicBezTo>
                    <a:pt x="170" y="1"/>
                    <a:pt x="247" y="1"/>
                    <a:pt x="247" y="69"/>
                  </a:cubicBezTo>
                  <a:cubicBezTo>
                    <a:pt x="281" y="137"/>
                    <a:pt x="247" y="213"/>
                    <a:pt x="213" y="281"/>
                  </a:cubicBezTo>
                  <a:cubicBezTo>
                    <a:pt x="213" y="349"/>
                    <a:pt x="170" y="459"/>
                    <a:pt x="136" y="527"/>
                  </a:cubicBezTo>
                  <a:cubicBezTo>
                    <a:pt x="136" y="527"/>
                    <a:pt x="136" y="561"/>
                    <a:pt x="102" y="56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8" name="Google Shape;250;p32"/>
            <p:cNvSpPr/>
            <p:nvPr/>
          </p:nvSpPr>
          <p:spPr>
            <a:xfrm>
              <a:off x="449370" y="846751"/>
              <a:ext cx="12175" cy="27750"/>
            </a:xfrm>
            <a:custGeom>
              <a:avLst/>
              <a:gdLst/>
              <a:ahLst/>
              <a:cxnLst/>
              <a:rect l="l" t="t" r="r" b="b"/>
              <a:pathLst>
                <a:path w="358" h="816" extrusionOk="0">
                  <a:moveTo>
                    <a:pt x="111" y="816"/>
                  </a:moveTo>
                  <a:cubicBezTo>
                    <a:pt x="69" y="816"/>
                    <a:pt x="1" y="782"/>
                    <a:pt x="1" y="748"/>
                  </a:cubicBezTo>
                  <a:cubicBezTo>
                    <a:pt x="1" y="501"/>
                    <a:pt x="69" y="179"/>
                    <a:pt x="281" y="0"/>
                  </a:cubicBezTo>
                  <a:lnTo>
                    <a:pt x="281" y="0"/>
                  </a:lnTo>
                  <a:cubicBezTo>
                    <a:pt x="281" y="0"/>
                    <a:pt x="357" y="0"/>
                    <a:pt x="357" y="43"/>
                  </a:cubicBezTo>
                  <a:cubicBezTo>
                    <a:pt x="357" y="289"/>
                    <a:pt x="213" y="535"/>
                    <a:pt x="111" y="782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9" name="Google Shape;251;p32"/>
            <p:cNvSpPr/>
            <p:nvPr/>
          </p:nvSpPr>
          <p:spPr>
            <a:xfrm>
              <a:off x="413254" y="803425"/>
              <a:ext cx="12175" cy="27750"/>
            </a:xfrm>
            <a:custGeom>
              <a:avLst/>
              <a:gdLst/>
              <a:ahLst/>
              <a:cxnLst/>
              <a:rect l="l" t="t" r="r" b="b"/>
              <a:pathLst>
                <a:path w="358" h="816" extrusionOk="0">
                  <a:moveTo>
                    <a:pt x="35" y="782"/>
                  </a:moveTo>
                  <a:cubicBezTo>
                    <a:pt x="35" y="816"/>
                    <a:pt x="1" y="782"/>
                    <a:pt x="1" y="782"/>
                  </a:cubicBezTo>
                  <a:cubicBezTo>
                    <a:pt x="1" y="637"/>
                    <a:pt x="35" y="535"/>
                    <a:pt x="69" y="391"/>
                  </a:cubicBezTo>
                  <a:cubicBezTo>
                    <a:pt x="111" y="289"/>
                    <a:pt x="145" y="144"/>
                    <a:pt x="247" y="43"/>
                  </a:cubicBezTo>
                  <a:lnTo>
                    <a:pt x="247" y="43"/>
                  </a:lnTo>
                  <a:cubicBezTo>
                    <a:pt x="281" y="0"/>
                    <a:pt x="358" y="43"/>
                    <a:pt x="358" y="77"/>
                  </a:cubicBezTo>
                  <a:cubicBezTo>
                    <a:pt x="324" y="212"/>
                    <a:pt x="281" y="323"/>
                    <a:pt x="213" y="425"/>
                  </a:cubicBezTo>
                  <a:cubicBezTo>
                    <a:pt x="179" y="569"/>
                    <a:pt x="111" y="680"/>
                    <a:pt x="35" y="782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0" name="Google Shape;252;p32"/>
            <p:cNvSpPr/>
            <p:nvPr/>
          </p:nvSpPr>
          <p:spPr>
            <a:xfrm>
              <a:off x="428864" y="807166"/>
              <a:ext cx="11018" cy="17956"/>
            </a:xfrm>
            <a:custGeom>
              <a:avLst/>
              <a:gdLst/>
              <a:ahLst/>
              <a:cxnLst/>
              <a:rect l="l" t="t" r="r" b="b"/>
              <a:pathLst>
                <a:path w="324" h="528" extrusionOk="0">
                  <a:moveTo>
                    <a:pt x="111" y="493"/>
                  </a:moveTo>
                  <a:cubicBezTo>
                    <a:pt x="77" y="527"/>
                    <a:pt x="0" y="493"/>
                    <a:pt x="0" y="459"/>
                  </a:cubicBezTo>
                  <a:cubicBezTo>
                    <a:pt x="0" y="357"/>
                    <a:pt x="34" y="281"/>
                    <a:pt x="77" y="213"/>
                  </a:cubicBezTo>
                  <a:cubicBezTo>
                    <a:pt x="111" y="145"/>
                    <a:pt x="145" y="68"/>
                    <a:pt x="179" y="34"/>
                  </a:cubicBezTo>
                  <a:lnTo>
                    <a:pt x="247" y="34"/>
                  </a:lnTo>
                  <a:cubicBezTo>
                    <a:pt x="289" y="0"/>
                    <a:pt x="323" y="68"/>
                    <a:pt x="323" y="102"/>
                  </a:cubicBezTo>
                  <a:cubicBezTo>
                    <a:pt x="289" y="179"/>
                    <a:pt x="247" y="213"/>
                    <a:pt x="213" y="281"/>
                  </a:cubicBezTo>
                  <a:cubicBezTo>
                    <a:pt x="179" y="315"/>
                    <a:pt x="145" y="391"/>
                    <a:pt x="145" y="459"/>
                  </a:cubicBezTo>
                  <a:cubicBezTo>
                    <a:pt x="145" y="493"/>
                    <a:pt x="111" y="493"/>
                    <a:pt x="111" y="49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1" name="Google Shape;253;p32"/>
            <p:cNvSpPr/>
            <p:nvPr/>
          </p:nvSpPr>
          <p:spPr>
            <a:xfrm>
              <a:off x="455424" y="792713"/>
              <a:ext cx="12175" cy="25166"/>
            </a:xfrm>
            <a:custGeom>
              <a:avLst/>
              <a:gdLst/>
              <a:ahLst/>
              <a:cxnLst/>
              <a:rect l="l" t="t" r="r" b="b"/>
              <a:pathLst>
                <a:path w="358" h="740" extrusionOk="0">
                  <a:moveTo>
                    <a:pt x="103" y="706"/>
                  </a:moveTo>
                  <a:cubicBezTo>
                    <a:pt x="69" y="740"/>
                    <a:pt x="1" y="672"/>
                    <a:pt x="35" y="638"/>
                  </a:cubicBezTo>
                  <a:cubicBezTo>
                    <a:pt x="103" y="425"/>
                    <a:pt x="145" y="247"/>
                    <a:pt x="213" y="69"/>
                  </a:cubicBezTo>
                  <a:lnTo>
                    <a:pt x="213" y="35"/>
                  </a:lnTo>
                  <a:cubicBezTo>
                    <a:pt x="281" y="1"/>
                    <a:pt x="358" y="35"/>
                    <a:pt x="358" y="103"/>
                  </a:cubicBezTo>
                  <a:cubicBezTo>
                    <a:pt x="315" y="315"/>
                    <a:pt x="213" y="493"/>
                    <a:pt x="145" y="672"/>
                  </a:cubicBezTo>
                  <a:cubicBezTo>
                    <a:pt x="145" y="672"/>
                    <a:pt x="145" y="706"/>
                    <a:pt x="103" y="706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2" name="Google Shape;254;p32"/>
            <p:cNvSpPr/>
            <p:nvPr/>
          </p:nvSpPr>
          <p:spPr>
            <a:xfrm>
              <a:off x="409786" y="752856"/>
              <a:ext cx="13059" cy="20541"/>
            </a:xfrm>
            <a:custGeom>
              <a:avLst/>
              <a:gdLst/>
              <a:ahLst/>
              <a:cxnLst/>
              <a:rect l="l" t="t" r="r" b="b"/>
              <a:pathLst>
                <a:path w="384" h="604" extrusionOk="0">
                  <a:moveTo>
                    <a:pt x="103" y="570"/>
                  </a:moveTo>
                  <a:cubicBezTo>
                    <a:pt x="69" y="604"/>
                    <a:pt x="1" y="604"/>
                    <a:pt x="1" y="536"/>
                  </a:cubicBezTo>
                  <a:cubicBezTo>
                    <a:pt x="35" y="357"/>
                    <a:pt x="137" y="145"/>
                    <a:pt x="281" y="43"/>
                  </a:cubicBezTo>
                  <a:lnTo>
                    <a:pt x="281" y="43"/>
                  </a:lnTo>
                  <a:cubicBezTo>
                    <a:pt x="315" y="0"/>
                    <a:pt x="383" y="43"/>
                    <a:pt x="349" y="77"/>
                  </a:cubicBezTo>
                  <a:cubicBezTo>
                    <a:pt x="281" y="255"/>
                    <a:pt x="171" y="391"/>
                    <a:pt x="137" y="536"/>
                  </a:cubicBezTo>
                  <a:cubicBezTo>
                    <a:pt x="137" y="570"/>
                    <a:pt x="103" y="570"/>
                    <a:pt x="103" y="57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3" name="Google Shape;255;p32"/>
            <p:cNvSpPr/>
            <p:nvPr/>
          </p:nvSpPr>
          <p:spPr>
            <a:xfrm>
              <a:off x="431448" y="752856"/>
              <a:ext cx="9590" cy="17072"/>
            </a:xfrm>
            <a:custGeom>
              <a:avLst/>
              <a:gdLst/>
              <a:ahLst/>
              <a:cxnLst/>
              <a:rect l="l" t="t" r="r" b="b"/>
              <a:pathLst>
                <a:path w="282" h="502" extrusionOk="0">
                  <a:moveTo>
                    <a:pt x="103" y="502"/>
                  </a:moveTo>
                  <a:cubicBezTo>
                    <a:pt x="69" y="502"/>
                    <a:pt x="1" y="502"/>
                    <a:pt x="1" y="425"/>
                  </a:cubicBezTo>
                  <a:cubicBezTo>
                    <a:pt x="1" y="357"/>
                    <a:pt x="35" y="289"/>
                    <a:pt x="35" y="213"/>
                  </a:cubicBezTo>
                  <a:cubicBezTo>
                    <a:pt x="69" y="145"/>
                    <a:pt x="103" y="111"/>
                    <a:pt x="171" y="43"/>
                  </a:cubicBezTo>
                  <a:lnTo>
                    <a:pt x="171" y="43"/>
                  </a:lnTo>
                  <a:cubicBezTo>
                    <a:pt x="213" y="0"/>
                    <a:pt x="281" y="43"/>
                    <a:pt x="247" y="77"/>
                  </a:cubicBezTo>
                  <a:cubicBezTo>
                    <a:pt x="247" y="145"/>
                    <a:pt x="213" y="213"/>
                    <a:pt x="171" y="255"/>
                  </a:cubicBezTo>
                  <a:cubicBezTo>
                    <a:pt x="137" y="323"/>
                    <a:pt x="137" y="391"/>
                    <a:pt x="103" y="468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4" name="Google Shape;256;p32"/>
            <p:cNvSpPr/>
            <p:nvPr/>
          </p:nvSpPr>
          <p:spPr>
            <a:xfrm>
              <a:off x="451683" y="752856"/>
              <a:ext cx="11018" cy="21697"/>
            </a:xfrm>
            <a:custGeom>
              <a:avLst/>
              <a:gdLst/>
              <a:ahLst/>
              <a:cxnLst/>
              <a:rect l="l" t="t" r="r" b="b"/>
              <a:pathLst>
                <a:path w="324" h="638" extrusionOk="0">
                  <a:moveTo>
                    <a:pt x="77" y="604"/>
                  </a:moveTo>
                  <a:cubicBezTo>
                    <a:pt x="43" y="638"/>
                    <a:pt x="1" y="570"/>
                    <a:pt x="1" y="536"/>
                  </a:cubicBezTo>
                  <a:cubicBezTo>
                    <a:pt x="43" y="468"/>
                    <a:pt x="77" y="357"/>
                    <a:pt x="77" y="289"/>
                  </a:cubicBezTo>
                  <a:cubicBezTo>
                    <a:pt x="111" y="213"/>
                    <a:pt x="145" y="111"/>
                    <a:pt x="179" y="43"/>
                  </a:cubicBezTo>
                  <a:lnTo>
                    <a:pt x="213" y="43"/>
                  </a:lnTo>
                  <a:cubicBezTo>
                    <a:pt x="255" y="0"/>
                    <a:pt x="323" y="43"/>
                    <a:pt x="323" y="111"/>
                  </a:cubicBezTo>
                  <a:cubicBezTo>
                    <a:pt x="289" y="179"/>
                    <a:pt x="255" y="255"/>
                    <a:pt x="213" y="323"/>
                  </a:cubicBezTo>
                  <a:cubicBezTo>
                    <a:pt x="179" y="425"/>
                    <a:pt x="145" y="502"/>
                    <a:pt x="111" y="57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5" name="Google Shape;257;p32"/>
            <p:cNvSpPr/>
            <p:nvPr/>
          </p:nvSpPr>
          <p:spPr>
            <a:xfrm>
              <a:off x="432605" y="721671"/>
              <a:ext cx="11903" cy="15609"/>
            </a:xfrm>
            <a:custGeom>
              <a:avLst/>
              <a:gdLst/>
              <a:ahLst/>
              <a:cxnLst/>
              <a:rect l="l" t="t" r="r" b="b"/>
              <a:pathLst>
                <a:path w="350" h="459" extrusionOk="0">
                  <a:moveTo>
                    <a:pt x="137" y="425"/>
                  </a:moveTo>
                  <a:cubicBezTo>
                    <a:pt x="69" y="459"/>
                    <a:pt x="1" y="391"/>
                    <a:pt x="35" y="323"/>
                  </a:cubicBezTo>
                  <a:cubicBezTo>
                    <a:pt x="69" y="246"/>
                    <a:pt x="103" y="212"/>
                    <a:pt x="137" y="144"/>
                  </a:cubicBezTo>
                  <a:cubicBezTo>
                    <a:pt x="137" y="110"/>
                    <a:pt x="179" y="34"/>
                    <a:pt x="213" y="34"/>
                  </a:cubicBezTo>
                  <a:cubicBezTo>
                    <a:pt x="213" y="0"/>
                    <a:pt x="247" y="0"/>
                    <a:pt x="247" y="0"/>
                  </a:cubicBezTo>
                  <a:cubicBezTo>
                    <a:pt x="281" y="0"/>
                    <a:pt x="315" y="0"/>
                    <a:pt x="315" y="34"/>
                  </a:cubicBezTo>
                  <a:cubicBezTo>
                    <a:pt x="349" y="110"/>
                    <a:pt x="315" y="178"/>
                    <a:pt x="281" y="212"/>
                  </a:cubicBezTo>
                  <a:cubicBezTo>
                    <a:pt x="247" y="280"/>
                    <a:pt x="213" y="357"/>
                    <a:pt x="137" y="39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6" name="Google Shape;258;p32"/>
            <p:cNvSpPr/>
            <p:nvPr/>
          </p:nvSpPr>
          <p:spPr>
            <a:xfrm>
              <a:off x="430020" y="773363"/>
              <a:ext cx="12175" cy="17072"/>
            </a:xfrm>
            <a:custGeom>
              <a:avLst/>
              <a:gdLst/>
              <a:ahLst/>
              <a:cxnLst/>
              <a:rect l="l" t="t" r="r" b="b"/>
              <a:pathLst>
                <a:path w="358" h="502" extrusionOk="0">
                  <a:moveTo>
                    <a:pt x="111" y="502"/>
                  </a:moveTo>
                  <a:cubicBezTo>
                    <a:pt x="77" y="502"/>
                    <a:pt x="43" y="502"/>
                    <a:pt x="43" y="459"/>
                  </a:cubicBezTo>
                  <a:cubicBezTo>
                    <a:pt x="0" y="391"/>
                    <a:pt x="77" y="323"/>
                    <a:pt x="111" y="247"/>
                  </a:cubicBezTo>
                  <a:cubicBezTo>
                    <a:pt x="145" y="179"/>
                    <a:pt x="179" y="111"/>
                    <a:pt x="255" y="35"/>
                  </a:cubicBezTo>
                  <a:lnTo>
                    <a:pt x="255" y="35"/>
                  </a:lnTo>
                  <a:cubicBezTo>
                    <a:pt x="289" y="1"/>
                    <a:pt x="357" y="77"/>
                    <a:pt x="323" y="145"/>
                  </a:cubicBezTo>
                  <a:cubicBezTo>
                    <a:pt x="289" y="179"/>
                    <a:pt x="255" y="247"/>
                    <a:pt x="213" y="323"/>
                  </a:cubicBezTo>
                  <a:cubicBezTo>
                    <a:pt x="179" y="391"/>
                    <a:pt x="145" y="425"/>
                    <a:pt x="111" y="502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7" name="Google Shape;259;p32"/>
            <p:cNvSpPr/>
            <p:nvPr/>
          </p:nvSpPr>
          <p:spPr>
            <a:xfrm>
              <a:off x="462667" y="714428"/>
              <a:ext cx="9556" cy="15643"/>
            </a:xfrm>
            <a:custGeom>
              <a:avLst/>
              <a:gdLst/>
              <a:ahLst/>
              <a:cxnLst/>
              <a:rect l="l" t="t" r="r" b="b"/>
              <a:pathLst>
                <a:path w="281" h="460" extrusionOk="0">
                  <a:moveTo>
                    <a:pt x="102" y="425"/>
                  </a:moveTo>
                  <a:cubicBezTo>
                    <a:pt x="68" y="459"/>
                    <a:pt x="0" y="425"/>
                    <a:pt x="0" y="357"/>
                  </a:cubicBezTo>
                  <a:cubicBezTo>
                    <a:pt x="34" y="323"/>
                    <a:pt x="68" y="247"/>
                    <a:pt x="68" y="179"/>
                  </a:cubicBezTo>
                  <a:cubicBezTo>
                    <a:pt x="102" y="111"/>
                    <a:pt x="102" y="35"/>
                    <a:pt x="179" y="1"/>
                  </a:cubicBezTo>
                  <a:lnTo>
                    <a:pt x="179" y="1"/>
                  </a:lnTo>
                  <a:cubicBezTo>
                    <a:pt x="213" y="1"/>
                    <a:pt x="247" y="1"/>
                    <a:pt x="247" y="69"/>
                  </a:cubicBezTo>
                  <a:cubicBezTo>
                    <a:pt x="281" y="111"/>
                    <a:pt x="247" y="179"/>
                    <a:pt x="213" y="247"/>
                  </a:cubicBezTo>
                  <a:cubicBezTo>
                    <a:pt x="179" y="281"/>
                    <a:pt x="145" y="357"/>
                    <a:pt x="102" y="42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8" name="Google Shape;260;p32"/>
            <p:cNvSpPr/>
            <p:nvPr/>
          </p:nvSpPr>
          <p:spPr>
            <a:xfrm>
              <a:off x="475964" y="734934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102" y="459"/>
                  </a:moveTo>
                  <a:cubicBezTo>
                    <a:pt x="68" y="493"/>
                    <a:pt x="0" y="459"/>
                    <a:pt x="34" y="426"/>
                  </a:cubicBezTo>
                  <a:cubicBezTo>
                    <a:pt x="34" y="358"/>
                    <a:pt x="34" y="281"/>
                    <a:pt x="68" y="213"/>
                  </a:cubicBezTo>
                  <a:cubicBezTo>
                    <a:pt x="68" y="179"/>
                    <a:pt x="68" y="145"/>
                    <a:pt x="102" y="103"/>
                  </a:cubicBezTo>
                  <a:cubicBezTo>
                    <a:pt x="102" y="69"/>
                    <a:pt x="102" y="69"/>
                    <a:pt x="136" y="35"/>
                  </a:cubicBezTo>
                  <a:lnTo>
                    <a:pt x="136" y="35"/>
                  </a:lnTo>
                  <a:cubicBezTo>
                    <a:pt x="179" y="1"/>
                    <a:pt x="212" y="1"/>
                    <a:pt x="246" y="35"/>
                  </a:cubicBezTo>
                  <a:cubicBezTo>
                    <a:pt x="246" y="103"/>
                    <a:pt x="246" y="179"/>
                    <a:pt x="212" y="247"/>
                  </a:cubicBezTo>
                  <a:cubicBezTo>
                    <a:pt x="212" y="315"/>
                    <a:pt x="179" y="392"/>
                    <a:pt x="136" y="459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9" name="Google Shape;261;p32"/>
            <p:cNvSpPr/>
            <p:nvPr/>
          </p:nvSpPr>
          <p:spPr>
            <a:xfrm>
              <a:off x="436073" y="684399"/>
              <a:ext cx="11018" cy="21697"/>
            </a:xfrm>
            <a:custGeom>
              <a:avLst/>
              <a:gdLst/>
              <a:ahLst/>
              <a:cxnLst/>
              <a:rect l="l" t="t" r="r" b="b"/>
              <a:pathLst>
                <a:path w="324" h="638" extrusionOk="0">
                  <a:moveTo>
                    <a:pt x="111" y="603"/>
                  </a:moveTo>
                  <a:cubicBezTo>
                    <a:pt x="77" y="637"/>
                    <a:pt x="1" y="603"/>
                    <a:pt x="35" y="569"/>
                  </a:cubicBezTo>
                  <a:cubicBezTo>
                    <a:pt x="77" y="459"/>
                    <a:pt x="77" y="391"/>
                    <a:pt x="111" y="281"/>
                  </a:cubicBezTo>
                  <a:cubicBezTo>
                    <a:pt x="145" y="213"/>
                    <a:pt x="145" y="102"/>
                    <a:pt x="179" y="34"/>
                  </a:cubicBezTo>
                  <a:cubicBezTo>
                    <a:pt x="213" y="34"/>
                    <a:pt x="213" y="0"/>
                    <a:pt x="213" y="0"/>
                  </a:cubicBezTo>
                  <a:cubicBezTo>
                    <a:pt x="247" y="0"/>
                    <a:pt x="324" y="0"/>
                    <a:pt x="324" y="34"/>
                  </a:cubicBezTo>
                  <a:cubicBezTo>
                    <a:pt x="324" y="145"/>
                    <a:pt x="290" y="213"/>
                    <a:pt x="247" y="314"/>
                  </a:cubicBezTo>
                  <a:cubicBezTo>
                    <a:pt x="213" y="425"/>
                    <a:pt x="179" y="493"/>
                    <a:pt x="145" y="60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0" name="Google Shape;262;p32"/>
            <p:cNvSpPr/>
            <p:nvPr/>
          </p:nvSpPr>
          <p:spPr>
            <a:xfrm>
              <a:off x="456580" y="675999"/>
              <a:ext cx="9590" cy="20541"/>
            </a:xfrm>
            <a:custGeom>
              <a:avLst/>
              <a:gdLst/>
              <a:ahLst/>
              <a:cxnLst/>
              <a:rect l="l" t="t" r="r" b="b"/>
              <a:pathLst>
                <a:path w="282" h="604" extrusionOk="0">
                  <a:moveTo>
                    <a:pt x="69" y="561"/>
                  </a:moveTo>
                  <a:cubicBezTo>
                    <a:pt x="69" y="604"/>
                    <a:pt x="1" y="561"/>
                    <a:pt x="1" y="528"/>
                  </a:cubicBezTo>
                  <a:cubicBezTo>
                    <a:pt x="35" y="460"/>
                    <a:pt x="35" y="349"/>
                    <a:pt x="69" y="281"/>
                  </a:cubicBezTo>
                  <a:cubicBezTo>
                    <a:pt x="111" y="179"/>
                    <a:pt x="145" y="103"/>
                    <a:pt x="179" y="35"/>
                  </a:cubicBezTo>
                  <a:lnTo>
                    <a:pt x="213" y="35"/>
                  </a:lnTo>
                  <a:cubicBezTo>
                    <a:pt x="247" y="1"/>
                    <a:pt x="281" y="1"/>
                    <a:pt x="281" y="69"/>
                  </a:cubicBezTo>
                  <a:cubicBezTo>
                    <a:pt x="281" y="179"/>
                    <a:pt x="247" y="247"/>
                    <a:pt x="213" y="315"/>
                  </a:cubicBezTo>
                  <a:cubicBezTo>
                    <a:pt x="179" y="392"/>
                    <a:pt x="145" y="494"/>
                    <a:pt x="111" y="56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1" name="Google Shape;263;p32"/>
            <p:cNvSpPr/>
            <p:nvPr/>
          </p:nvSpPr>
          <p:spPr>
            <a:xfrm>
              <a:off x="456580" y="647127"/>
              <a:ext cx="11018" cy="15643"/>
            </a:xfrm>
            <a:custGeom>
              <a:avLst/>
              <a:gdLst/>
              <a:ahLst/>
              <a:cxnLst/>
              <a:rect l="l" t="t" r="r" b="b"/>
              <a:pathLst>
                <a:path w="324" h="460" extrusionOk="0">
                  <a:moveTo>
                    <a:pt x="145" y="459"/>
                  </a:moveTo>
                  <a:cubicBezTo>
                    <a:pt x="111" y="459"/>
                    <a:pt x="1" y="425"/>
                    <a:pt x="35" y="391"/>
                  </a:cubicBezTo>
                  <a:cubicBezTo>
                    <a:pt x="35" y="315"/>
                    <a:pt x="69" y="247"/>
                    <a:pt x="111" y="213"/>
                  </a:cubicBezTo>
                  <a:cubicBezTo>
                    <a:pt x="111" y="136"/>
                    <a:pt x="145" y="68"/>
                    <a:pt x="179" y="34"/>
                  </a:cubicBezTo>
                  <a:lnTo>
                    <a:pt x="179" y="34"/>
                  </a:lnTo>
                  <a:cubicBezTo>
                    <a:pt x="247" y="0"/>
                    <a:pt x="324" y="34"/>
                    <a:pt x="324" y="68"/>
                  </a:cubicBezTo>
                  <a:cubicBezTo>
                    <a:pt x="324" y="136"/>
                    <a:pt x="281" y="213"/>
                    <a:pt x="247" y="281"/>
                  </a:cubicBezTo>
                  <a:cubicBezTo>
                    <a:pt x="213" y="315"/>
                    <a:pt x="179" y="391"/>
                    <a:pt x="145" y="42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2" name="Google Shape;264;p32"/>
            <p:cNvSpPr/>
            <p:nvPr/>
          </p:nvSpPr>
          <p:spPr>
            <a:xfrm>
              <a:off x="477120" y="651752"/>
              <a:ext cx="8400" cy="18228"/>
            </a:xfrm>
            <a:custGeom>
              <a:avLst/>
              <a:gdLst/>
              <a:ahLst/>
              <a:cxnLst/>
              <a:rect l="l" t="t" r="r" b="b"/>
              <a:pathLst>
                <a:path w="247" h="536" extrusionOk="0">
                  <a:moveTo>
                    <a:pt x="68" y="535"/>
                  </a:moveTo>
                  <a:cubicBezTo>
                    <a:pt x="34" y="535"/>
                    <a:pt x="0" y="535"/>
                    <a:pt x="0" y="501"/>
                  </a:cubicBezTo>
                  <a:lnTo>
                    <a:pt x="0" y="255"/>
                  </a:lnTo>
                  <a:cubicBezTo>
                    <a:pt x="34" y="179"/>
                    <a:pt x="68" y="77"/>
                    <a:pt x="102" y="43"/>
                  </a:cubicBezTo>
                  <a:lnTo>
                    <a:pt x="145" y="43"/>
                  </a:lnTo>
                  <a:cubicBezTo>
                    <a:pt x="145" y="0"/>
                    <a:pt x="212" y="0"/>
                    <a:pt x="212" y="43"/>
                  </a:cubicBezTo>
                  <a:cubicBezTo>
                    <a:pt x="246" y="145"/>
                    <a:pt x="212" y="213"/>
                    <a:pt x="178" y="289"/>
                  </a:cubicBezTo>
                  <a:cubicBezTo>
                    <a:pt x="178" y="357"/>
                    <a:pt x="145" y="425"/>
                    <a:pt x="68" y="5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3" name="Google Shape;265;p32"/>
            <p:cNvSpPr/>
            <p:nvPr/>
          </p:nvSpPr>
          <p:spPr>
            <a:xfrm>
              <a:off x="473346" y="614480"/>
              <a:ext cx="8706" cy="17072"/>
            </a:xfrm>
            <a:custGeom>
              <a:avLst/>
              <a:gdLst/>
              <a:ahLst/>
              <a:cxnLst/>
              <a:rect l="l" t="t" r="r" b="b"/>
              <a:pathLst>
                <a:path w="256" h="502" extrusionOk="0">
                  <a:moveTo>
                    <a:pt x="111" y="459"/>
                  </a:moveTo>
                  <a:cubicBezTo>
                    <a:pt x="77" y="502"/>
                    <a:pt x="1" y="459"/>
                    <a:pt x="1" y="391"/>
                  </a:cubicBezTo>
                  <a:cubicBezTo>
                    <a:pt x="1" y="289"/>
                    <a:pt x="1" y="145"/>
                    <a:pt x="111" y="34"/>
                  </a:cubicBezTo>
                  <a:lnTo>
                    <a:pt x="111" y="34"/>
                  </a:lnTo>
                  <a:cubicBezTo>
                    <a:pt x="179" y="0"/>
                    <a:pt x="256" y="34"/>
                    <a:pt x="256" y="111"/>
                  </a:cubicBezTo>
                  <a:cubicBezTo>
                    <a:pt x="213" y="145"/>
                    <a:pt x="213" y="213"/>
                    <a:pt x="179" y="247"/>
                  </a:cubicBezTo>
                  <a:cubicBezTo>
                    <a:pt x="179" y="323"/>
                    <a:pt x="145" y="357"/>
                    <a:pt x="145" y="42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4" name="Google Shape;266;p32"/>
            <p:cNvSpPr/>
            <p:nvPr/>
          </p:nvSpPr>
          <p:spPr>
            <a:xfrm>
              <a:off x="492696" y="512219"/>
              <a:ext cx="337184" cy="408226"/>
            </a:xfrm>
            <a:custGeom>
              <a:avLst/>
              <a:gdLst/>
              <a:ahLst/>
              <a:cxnLst/>
              <a:rect l="l" t="t" r="r" b="b"/>
              <a:pathLst>
                <a:path w="9915" h="12004" extrusionOk="0">
                  <a:moveTo>
                    <a:pt x="8139" y="10729"/>
                  </a:moveTo>
                  <a:cubicBezTo>
                    <a:pt x="6372" y="12003"/>
                    <a:pt x="1" y="0"/>
                    <a:pt x="1" y="0"/>
                  </a:cubicBezTo>
                  <a:cubicBezTo>
                    <a:pt x="1" y="0"/>
                    <a:pt x="9914" y="9166"/>
                    <a:pt x="8215" y="10687"/>
                  </a:cubicBezTo>
                  <a:cubicBezTo>
                    <a:pt x="8181" y="10687"/>
                    <a:pt x="8181" y="10729"/>
                    <a:pt x="8139" y="10729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5" name="Google Shape;267;p32"/>
            <p:cNvSpPr/>
            <p:nvPr/>
          </p:nvSpPr>
          <p:spPr>
            <a:xfrm>
              <a:off x="723811" y="834882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281" y="349"/>
                  </a:moveTo>
                  <a:cubicBezTo>
                    <a:pt x="281" y="392"/>
                    <a:pt x="247" y="392"/>
                    <a:pt x="213" y="349"/>
                  </a:cubicBezTo>
                  <a:cubicBezTo>
                    <a:pt x="145" y="281"/>
                    <a:pt x="35" y="179"/>
                    <a:pt x="35" y="103"/>
                  </a:cubicBezTo>
                  <a:cubicBezTo>
                    <a:pt x="1" y="69"/>
                    <a:pt x="35" y="35"/>
                    <a:pt x="35" y="35"/>
                  </a:cubicBezTo>
                  <a:cubicBezTo>
                    <a:pt x="69" y="1"/>
                    <a:pt x="111" y="1"/>
                    <a:pt x="111" y="35"/>
                  </a:cubicBezTo>
                  <a:cubicBezTo>
                    <a:pt x="213" y="69"/>
                    <a:pt x="247" y="213"/>
                    <a:pt x="324" y="281"/>
                  </a:cubicBezTo>
                  <a:cubicBezTo>
                    <a:pt x="324" y="315"/>
                    <a:pt x="324" y="349"/>
                    <a:pt x="281" y="349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6" name="Google Shape;268;p32"/>
            <p:cNvSpPr/>
            <p:nvPr/>
          </p:nvSpPr>
          <p:spPr>
            <a:xfrm>
              <a:off x="743161" y="838351"/>
              <a:ext cx="13331" cy="14487"/>
            </a:xfrm>
            <a:custGeom>
              <a:avLst/>
              <a:gdLst/>
              <a:ahLst/>
              <a:cxnLst/>
              <a:rect l="l" t="t" r="r" b="b"/>
              <a:pathLst>
                <a:path w="392" h="426" extrusionOk="0">
                  <a:moveTo>
                    <a:pt x="349" y="426"/>
                  </a:moveTo>
                  <a:lnTo>
                    <a:pt x="281" y="426"/>
                  </a:lnTo>
                  <a:cubicBezTo>
                    <a:pt x="213" y="392"/>
                    <a:pt x="179" y="324"/>
                    <a:pt x="103" y="290"/>
                  </a:cubicBezTo>
                  <a:cubicBezTo>
                    <a:pt x="69" y="213"/>
                    <a:pt x="35" y="145"/>
                    <a:pt x="35" y="77"/>
                  </a:cubicBezTo>
                  <a:cubicBezTo>
                    <a:pt x="1" y="35"/>
                    <a:pt x="35" y="1"/>
                    <a:pt x="35" y="1"/>
                  </a:cubicBezTo>
                  <a:lnTo>
                    <a:pt x="103" y="1"/>
                  </a:lnTo>
                  <a:lnTo>
                    <a:pt x="247" y="145"/>
                  </a:lnTo>
                  <a:cubicBezTo>
                    <a:pt x="281" y="213"/>
                    <a:pt x="349" y="290"/>
                    <a:pt x="392" y="358"/>
                  </a:cubicBezTo>
                  <a:cubicBezTo>
                    <a:pt x="392" y="358"/>
                    <a:pt x="392" y="392"/>
                    <a:pt x="349" y="426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7" name="Google Shape;269;p32"/>
            <p:cNvSpPr/>
            <p:nvPr/>
          </p:nvSpPr>
          <p:spPr>
            <a:xfrm>
              <a:off x="738264" y="809479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281" y="357"/>
                  </a:moveTo>
                  <a:cubicBezTo>
                    <a:pt x="281" y="391"/>
                    <a:pt x="247" y="391"/>
                    <a:pt x="247" y="357"/>
                  </a:cubicBezTo>
                  <a:cubicBezTo>
                    <a:pt x="179" y="323"/>
                    <a:pt x="145" y="289"/>
                    <a:pt x="111" y="213"/>
                  </a:cubicBezTo>
                  <a:cubicBezTo>
                    <a:pt x="68" y="179"/>
                    <a:pt x="0" y="145"/>
                    <a:pt x="0" y="77"/>
                  </a:cubicBezTo>
                  <a:cubicBezTo>
                    <a:pt x="0" y="34"/>
                    <a:pt x="34" y="34"/>
                    <a:pt x="34" y="0"/>
                  </a:cubicBezTo>
                  <a:lnTo>
                    <a:pt x="111" y="0"/>
                  </a:lnTo>
                  <a:cubicBezTo>
                    <a:pt x="179" y="34"/>
                    <a:pt x="213" y="111"/>
                    <a:pt x="213" y="145"/>
                  </a:cubicBezTo>
                  <a:cubicBezTo>
                    <a:pt x="247" y="213"/>
                    <a:pt x="281" y="247"/>
                    <a:pt x="323" y="323"/>
                  </a:cubicBezTo>
                  <a:cubicBezTo>
                    <a:pt x="323" y="323"/>
                    <a:pt x="323" y="357"/>
                    <a:pt x="281" y="35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8" name="Google Shape;270;p32"/>
            <p:cNvSpPr/>
            <p:nvPr/>
          </p:nvSpPr>
          <p:spPr>
            <a:xfrm>
              <a:off x="711670" y="796182"/>
              <a:ext cx="12175" cy="15916"/>
            </a:xfrm>
            <a:custGeom>
              <a:avLst/>
              <a:gdLst/>
              <a:ahLst/>
              <a:cxnLst/>
              <a:rect l="l" t="t" r="r" b="b"/>
              <a:pathLst>
                <a:path w="358" h="468" extrusionOk="0">
                  <a:moveTo>
                    <a:pt x="324" y="468"/>
                  </a:moveTo>
                  <a:lnTo>
                    <a:pt x="290" y="468"/>
                  </a:lnTo>
                  <a:cubicBezTo>
                    <a:pt x="179" y="323"/>
                    <a:pt x="77" y="213"/>
                    <a:pt x="1" y="77"/>
                  </a:cubicBezTo>
                  <a:cubicBezTo>
                    <a:pt x="1" y="43"/>
                    <a:pt x="1" y="43"/>
                    <a:pt x="43" y="43"/>
                  </a:cubicBezTo>
                  <a:cubicBezTo>
                    <a:pt x="43" y="1"/>
                    <a:pt x="77" y="1"/>
                    <a:pt x="77" y="43"/>
                  </a:cubicBezTo>
                  <a:cubicBezTo>
                    <a:pt x="213" y="111"/>
                    <a:pt x="290" y="256"/>
                    <a:pt x="358" y="391"/>
                  </a:cubicBezTo>
                  <a:cubicBezTo>
                    <a:pt x="358" y="425"/>
                    <a:pt x="358" y="425"/>
                    <a:pt x="324" y="468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9" name="Google Shape;271;p32"/>
            <p:cNvSpPr/>
            <p:nvPr/>
          </p:nvSpPr>
          <p:spPr>
            <a:xfrm>
              <a:off x="686539" y="790400"/>
              <a:ext cx="15643" cy="16800"/>
            </a:xfrm>
            <a:custGeom>
              <a:avLst/>
              <a:gdLst/>
              <a:ahLst/>
              <a:cxnLst/>
              <a:rect l="l" t="t" r="r" b="b"/>
              <a:pathLst>
                <a:path w="460" h="494" extrusionOk="0">
                  <a:moveTo>
                    <a:pt x="426" y="493"/>
                  </a:moveTo>
                  <a:lnTo>
                    <a:pt x="358" y="493"/>
                  </a:lnTo>
                  <a:cubicBezTo>
                    <a:pt x="281" y="383"/>
                    <a:pt x="213" y="315"/>
                    <a:pt x="145" y="247"/>
                  </a:cubicBezTo>
                  <a:cubicBezTo>
                    <a:pt x="103" y="213"/>
                    <a:pt x="35" y="137"/>
                    <a:pt x="1" y="69"/>
                  </a:cubicBezTo>
                  <a:cubicBezTo>
                    <a:pt x="1" y="35"/>
                    <a:pt x="1" y="35"/>
                    <a:pt x="35" y="1"/>
                  </a:cubicBezTo>
                  <a:lnTo>
                    <a:pt x="69" y="1"/>
                  </a:lnTo>
                  <a:cubicBezTo>
                    <a:pt x="247" y="35"/>
                    <a:pt x="392" y="281"/>
                    <a:pt x="426" y="426"/>
                  </a:cubicBezTo>
                  <a:cubicBezTo>
                    <a:pt x="460" y="460"/>
                    <a:pt x="426" y="493"/>
                    <a:pt x="426" y="49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0" name="Google Shape;272;p32"/>
            <p:cNvSpPr/>
            <p:nvPr/>
          </p:nvSpPr>
          <p:spPr>
            <a:xfrm>
              <a:off x="685382" y="766153"/>
              <a:ext cx="10746" cy="14453"/>
            </a:xfrm>
            <a:custGeom>
              <a:avLst/>
              <a:gdLst/>
              <a:ahLst/>
              <a:cxnLst/>
              <a:rect l="l" t="t" r="r" b="b"/>
              <a:pathLst>
                <a:path w="316" h="425" extrusionOk="0">
                  <a:moveTo>
                    <a:pt x="281" y="391"/>
                  </a:moveTo>
                  <a:cubicBezTo>
                    <a:pt x="281" y="425"/>
                    <a:pt x="247" y="425"/>
                    <a:pt x="247" y="391"/>
                  </a:cubicBezTo>
                  <a:cubicBezTo>
                    <a:pt x="179" y="357"/>
                    <a:pt x="137" y="289"/>
                    <a:pt x="103" y="247"/>
                  </a:cubicBezTo>
                  <a:cubicBezTo>
                    <a:pt x="35" y="213"/>
                    <a:pt x="1" y="145"/>
                    <a:pt x="1" y="77"/>
                  </a:cubicBezTo>
                  <a:cubicBezTo>
                    <a:pt x="1" y="77"/>
                    <a:pt x="1" y="34"/>
                    <a:pt x="35" y="34"/>
                  </a:cubicBezTo>
                  <a:cubicBezTo>
                    <a:pt x="35" y="0"/>
                    <a:pt x="69" y="0"/>
                    <a:pt x="103" y="0"/>
                  </a:cubicBezTo>
                  <a:cubicBezTo>
                    <a:pt x="137" y="34"/>
                    <a:pt x="179" y="111"/>
                    <a:pt x="213" y="145"/>
                  </a:cubicBezTo>
                  <a:cubicBezTo>
                    <a:pt x="247" y="213"/>
                    <a:pt x="281" y="289"/>
                    <a:pt x="315" y="357"/>
                  </a:cubicBezTo>
                  <a:cubicBezTo>
                    <a:pt x="315" y="357"/>
                    <a:pt x="315" y="391"/>
                    <a:pt x="281" y="39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1" name="Google Shape;273;p32"/>
            <p:cNvSpPr/>
            <p:nvPr/>
          </p:nvSpPr>
          <p:spPr>
            <a:xfrm>
              <a:off x="715445" y="768738"/>
              <a:ext cx="9556" cy="13025"/>
            </a:xfrm>
            <a:custGeom>
              <a:avLst/>
              <a:gdLst/>
              <a:ahLst/>
              <a:cxnLst/>
              <a:rect l="l" t="t" r="r" b="b"/>
              <a:pathLst>
                <a:path w="281" h="383" extrusionOk="0">
                  <a:moveTo>
                    <a:pt x="247" y="383"/>
                  </a:moveTo>
                  <a:cubicBezTo>
                    <a:pt x="247" y="383"/>
                    <a:pt x="213" y="383"/>
                    <a:pt x="179" y="349"/>
                  </a:cubicBezTo>
                  <a:cubicBezTo>
                    <a:pt x="145" y="315"/>
                    <a:pt x="102" y="247"/>
                    <a:pt x="68" y="213"/>
                  </a:cubicBezTo>
                  <a:cubicBezTo>
                    <a:pt x="34" y="171"/>
                    <a:pt x="0" y="103"/>
                    <a:pt x="0" y="69"/>
                  </a:cubicBezTo>
                  <a:cubicBezTo>
                    <a:pt x="0" y="35"/>
                    <a:pt x="0" y="1"/>
                    <a:pt x="34" y="1"/>
                  </a:cubicBezTo>
                  <a:lnTo>
                    <a:pt x="68" y="1"/>
                  </a:lnTo>
                  <a:cubicBezTo>
                    <a:pt x="213" y="35"/>
                    <a:pt x="247" y="213"/>
                    <a:pt x="281" y="315"/>
                  </a:cubicBezTo>
                  <a:cubicBezTo>
                    <a:pt x="281" y="349"/>
                    <a:pt x="281" y="349"/>
                    <a:pt x="247" y="38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2" name="Google Shape;274;p32"/>
            <p:cNvSpPr/>
            <p:nvPr/>
          </p:nvSpPr>
          <p:spPr>
            <a:xfrm>
              <a:off x="648144" y="751700"/>
              <a:ext cx="9556" cy="14487"/>
            </a:xfrm>
            <a:custGeom>
              <a:avLst/>
              <a:gdLst/>
              <a:ahLst/>
              <a:cxnLst/>
              <a:rect l="l" t="t" r="r" b="b"/>
              <a:pathLst>
                <a:path w="281" h="426" extrusionOk="0">
                  <a:moveTo>
                    <a:pt x="280" y="391"/>
                  </a:moveTo>
                  <a:cubicBezTo>
                    <a:pt x="246" y="425"/>
                    <a:pt x="212" y="425"/>
                    <a:pt x="212" y="391"/>
                  </a:cubicBezTo>
                  <a:cubicBezTo>
                    <a:pt x="136" y="289"/>
                    <a:pt x="34" y="179"/>
                    <a:pt x="0" y="77"/>
                  </a:cubicBezTo>
                  <a:cubicBezTo>
                    <a:pt x="0" y="34"/>
                    <a:pt x="0" y="34"/>
                    <a:pt x="34" y="0"/>
                  </a:cubicBezTo>
                  <a:lnTo>
                    <a:pt x="68" y="0"/>
                  </a:lnTo>
                  <a:cubicBezTo>
                    <a:pt x="170" y="111"/>
                    <a:pt x="246" y="213"/>
                    <a:pt x="280" y="35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3" name="Google Shape;275;p32"/>
            <p:cNvSpPr/>
            <p:nvPr/>
          </p:nvSpPr>
          <p:spPr>
            <a:xfrm>
              <a:off x="656510" y="732622"/>
              <a:ext cx="11869" cy="15643"/>
            </a:xfrm>
            <a:custGeom>
              <a:avLst/>
              <a:gdLst/>
              <a:ahLst/>
              <a:cxnLst/>
              <a:rect l="l" t="t" r="r" b="b"/>
              <a:pathLst>
                <a:path w="349" h="460" extrusionOk="0">
                  <a:moveTo>
                    <a:pt x="349" y="426"/>
                  </a:moveTo>
                  <a:cubicBezTo>
                    <a:pt x="315" y="460"/>
                    <a:pt x="281" y="460"/>
                    <a:pt x="281" y="426"/>
                  </a:cubicBezTo>
                  <a:cubicBezTo>
                    <a:pt x="179" y="315"/>
                    <a:pt x="34" y="213"/>
                    <a:pt x="0" y="69"/>
                  </a:cubicBezTo>
                  <a:cubicBezTo>
                    <a:pt x="0" y="35"/>
                    <a:pt x="34" y="35"/>
                    <a:pt x="34" y="1"/>
                  </a:cubicBezTo>
                  <a:lnTo>
                    <a:pt x="102" y="1"/>
                  </a:lnTo>
                  <a:cubicBezTo>
                    <a:pt x="213" y="69"/>
                    <a:pt x="281" y="247"/>
                    <a:pt x="349" y="38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4" name="Google Shape;276;p32"/>
            <p:cNvSpPr/>
            <p:nvPr/>
          </p:nvSpPr>
          <p:spPr>
            <a:xfrm>
              <a:off x="687695" y="739865"/>
              <a:ext cx="12175" cy="14453"/>
            </a:xfrm>
            <a:custGeom>
              <a:avLst/>
              <a:gdLst/>
              <a:ahLst/>
              <a:cxnLst/>
              <a:rect l="l" t="t" r="r" b="b"/>
              <a:pathLst>
                <a:path w="358" h="425" extrusionOk="0">
                  <a:moveTo>
                    <a:pt x="324" y="425"/>
                  </a:moveTo>
                  <a:lnTo>
                    <a:pt x="247" y="425"/>
                  </a:lnTo>
                  <a:cubicBezTo>
                    <a:pt x="213" y="382"/>
                    <a:pt x="179" y="314"/>
                    <a:pt x="111" y="281"/>
                  </a:cubicBezTo>
                  <a:cubicBezTo>
                    <a:pt x="69" y="213"/>
                    <a:pt x="35" y="170"/>
                    <a:pt x="1" y="102"/>
                  </a:cubicBezTo>
                  <a:cubicBezTo>
                    <a:pt x="1" y="68"/>
                    <a:pt x="35" y="34"/>
                    <a:pt x="35" y="34"/>
                  </a:cubicBezTo>
                  <a:cubicBezTo>
                    <a:pt x="69" y="0"/>
                    <a:pt x="111" y="0"/>
                    <a:pt x="111" y="34"/>
                  </a:cubicBezTo>
                  <a:cubicBezTo>
                    <a:pt x="179" y="34"/>
                    <a:pt x="213" y="102"/>
                    <a:pt x="247" y="170"/>
                  </a:cubicBezTo>
                  <a:cubicBezTo>
                    <a:pt x="281" y="247"/>
                    <a:pt x="324" y="281"/>
                    <a:pt x="358" y="348"/>
                  </a:cubicBezTo>
                  <a:cubicBezTo>
                    <a:pt x="358" y="382"/>
                    <a:pt x="358" y="425"/>
                    <a:pt x="324" y="42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5" name="Google Shape;277;p32"/>
            <p:cNvSpPr/>
            <p:nvPr/>
          </p:nvSpPr>
          <p:spPr>
            <a:xfrm>
              <a:off x="652735" y="692765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426" y="425"/>
                  </a:moveTo>
                  <a:cubicBezTo>
                    <a:pt x="392" y="459"/>
                    <a:pt x="358" y="459"/>
                    <a:pt x="324" y="425"/>
                  </a:cubicBezTo>
                  <a:cubicBezTo>
                    <a:pt x="290" y="357"/>
                    <a:pt x="213" y="281"/>
                    <a:pt x="145" y="247"/>
                  </a:cubicBezTo>
                  <a:cubicBezTo>
                    <a:pt x="111" y="179"/>
                    <a:pt x="35" y="145"/>
                    <a:pt x="35" y="68"/>
                  </a:cubicBezTo>
                  <a:cubicBezTo>
                    <a:pt x="1" y="35"/>
                    <a:pt x="35" y="35"/>
                    <a:pt x="35" y="1"/>
                  </a:cubicBezTo>
                  <a:lnTo>
                    <a:pt x="77" y="1"/>
                  </a:lnTo>
                  <a:cubicBezTo>
                    <a:pt x="247" y="1"/>
                    <a:pt x="358" y="213"/>
                    <a:pt x="426" y="39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6" name="Google Shape;278;p32"/>
            <p:cNvSpPr/>
            <p:nvPr/>
          </p:nvSpPr>
          <p:spPr>
            <a:xfrm>
              <a:off x="633691" y="698818"/>
              <a:ext cx="13025" cy="14487"/>
            </a:xfrm>
            <a:custGeom>
              <a:avLst/>
              <a:gdLst/>
              <a:ahLst/>
              <a:cxnLst/>
              <a:rect l="l" t="t" r="r" b="b"/>
              <a:pathLst>
                <a:path w="383" h="426" extrusionOk="0">
                  <a:moveTo>
                    <a:pt x="349" y="426"/>
                  </a:moveTo>
                  <a:lnTo>
                    <a:pt x="281" y="426"/>
                  </a:lnTo>
                  <a:cubicBezTo>
                    <a:pt x="247" y="358"/>
                    <a:pt x="170" y="315"/>
                    <a:pt x="136" y="247"/>
                  </a:cubicBezTo>
                  <a:cubicBezTo>
                    <a:pt x="68" y="213"/>
                    <a:pt x="34" y="179"/>
                    <a:pt x="0" y="103"/>
                  </a:cubicBezTo>
                  <a:cubicBezTo>
                    <a:pt x="0" y="69"/>
                    <a:pt x="0" y="35"/>
                    <a:pt x="34" y="35"/>
                  </a:cubicBezTo>
                  <a:cubicBezTo>
                    <a:pt x="34" y="1"/>
                    <a:pt x="68" y="1"/>
                    <a:pt x="68" y="1"/>
                  </a:cubicBezTo>
                  <a:cubicBezTo>
                    <a:pt x="213" y="35"/>
                    <a:pt x="315" y="247"/>
                    <a:pt x="383" y="358"/>
                  </a:cubicBezTo>
                  <a:cubicBezTo>
                    <a:pt x="383" y="392"/>
                    <a:pt x="383" y="426"/>
                    <a:pt x="349" y="426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7" name="Google Shape;279;p32"/>
            <p:cNvSpPr/>
            <p:nvPr/>
          </p:nvSpPr>
          <p:spPr>
            <a:xfrm>
              <a:off x="627604" y="713271"/>
              <a:ext cx="10746" cy="14487"/>
            </a:xfrm>
            <a:custGeom>
              <a:avLst/>
              <a:gdLst/>
              <a:ahLst/>
              <a:cxnLst/>
              <a:rect l="l" t="t" r="r" b="b"/>
              <a:pathLst>
                <a:path w="316" h="426" extrusionOk="0">
                  <a:moveTo>
                    <a:pt x="281" y="425"/>
                  </a:moveTo>
                  <a:lnTo>
                    <a:pt x="213" y="425"/>
                  </a:lnTo>
                  <a:cubicBezTo>
                    <a:pt x="179" y="357"/>
                    <a:pt x="103" y="281"/>
                    <a:pt x="69" y="247"/>
                  </a:cubicBezTo>
                  <a:cubicBezTo>
                    <a:pt x="35" y="179"/>
                    <a:pt x="1" y="145"/>
                    <a:pt x="1" y="69"/>
                  </a:cubicBezTo>
                  <a:lnTo>
                    <a:pt x="1" y="1"/>
                  </a:lnTo>
                  <a:lnTo>
                    <a:pt x="103" y="1"/>
                  </a:lnTo>
                  <a:cubicBezTo>
                    <a:pt x="137" y="35"/>
                    <a:pt x="179" y="103"/>
                    <a:pt x="213" y="179"/>
                  </a:cubicBezTo>
                  <a:cubicBezTo>
                    <a:pt x="247" y="247"/>
                    <a:pt x="281" y="281"/>
                    <a:pt x="281" y="357"/>
                  </a:cubicBezTo>
                  <a:cubicBezTo>
                    <a:pt x="315" y="391"/>
                    <a:pt x="315" y="391"/>
                    <a:pt x="281" y="42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8" name="Google Shape;280;p32"/>
            <p:cNvSpPr/>
            <p:nvPr/>
          </p:nvSpPr>
          <p:spPr>
            <a:xfrm>
              <a:off x="601044" y="678312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281" y="358"/>
                  </a:moveTo>
                  <a:cubicBezTo>
                    <a:pt x="247" y="358"/>
                    <a:pt x="213" y="392"/>
                    <a:pt x="213" y="358"/>
                  </a:cubicBezTo>
                  <a:cubicBezTo>
                    <a:pt x="179" y="324"/>
                    <a:pt x="145" y="281"/>
                    <a:pt x="111" y="213"/>
                  </a:cubicBezTo>
                  <a:cubicBezTo>
                    <a:pt x="68" y="179"/>
                    <a:pt x="0" y="145"/>
                    <a:pt x="0" y="69"/>
                  </a:cubicBezTo>
                  <a:cubicBezTo>
                    <a:pt x="0" y="35"/>
                    <a:pt x="34" y="35"/>
                    <a:pt x="34" y="35"/>
                  </a:cubicBezTo>
                  <a:cubicBezTo>
                    <a:pt x="68" y="1"/>
                    <a:pt x="68" y="1"/>
                    <a:pt x="111" y="1"/>
                  </a:cubicBezTo>
                  <a:cubicBezTo>
                    <a:pt x="179" y="35"/>
                    <a:pt x="179" y="111"/>
                    <a:pt x="213" y="145"/>
                  </a:cubicBezTo>
                  <a:cubicBezTo>
                    <a:pt x="247" y="179"/>
                    <a:pt x="281" y="247"/>
                    <a:pt x="323" y="281"/>
                  </a:cubicBezTo>
                  <a:cubicBezTo>
                    <a:pt x="323" y="324"/>
                    <a:pt x="281" y="358"/>
                    <a:pt x="281" y="358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9" name="Google Shape;281;p32"/>
            <p:cNvSpPr/>
            <p:nvPr/>
          </p:nvSpPr>
          <p:spPr>
            <a:xfrm>
              <a:off x="612028" y="663892"/>
              <a:ext cx="15609" cy="16766"/>
            </a:xfrm>
            <a:custGeom>
              <a:avLst/>
              <a:gdLst/>
              <a:ahLst/>
              <a:cxnLst/>
              <a:rect l="l" t="t" r="r" b="b"/>
              <a:pathLst>
                <a:path w="459" h="493" extrusionOk="0">
                  <a:moveTo>
                    <a:pt x="425" y="493"/>
                  </a:moveTo>
                  <a:lnTo>
                    <a:pt x="348" y="493"/>
                  </a:lnTo>
                  <a:cubicBezTo>
                    <a:pt x="281" y="425"/>
                    <a:pt x="247" y="357"/>
                    <a:pt x="170" y="280"/>
                  </a:cubicBezTo>
                  <a:cubicBezTo>
                    <a:pt x="102" y="246"/>
                    <a:pt x="34" y="178"/>
                    <a:pt x="0" y="110"/>
                  </a:cubicBezTo>
                  <a:cubicBezTo>
                    <a:pt x="0" y="68"/>
                    <a:pt x="0" y="34"/>
                    <a:pt x="34" y="0"/>
                  </a:cubicBezTo>
                  <a:lnTo>
                    <a:pt x="102" y="0"/>
                  </a:lnTo>
                  <a:cubicBezTo>
                    <a:pt x="170" y="34"/>
                    <a:pt x="213" y="110"/>
                    <a:pt x="281" y="178"/>
                  </a:cubicBezTo>
                  <a:cubicBezTo>
                    <a:pt x="348" y="246"/>
                    <a:pt x="382" y="323"/>
                    <a:pt x="459" y="425"/>
                  </a:cubicBezTo>
                  <a:cubicBezTo>
                    <a:pt x="459" y="425"/>
                    <a:pt x="459" y="459"/>
                    <a:pt x="425" y="49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0" name="Google Shape;282;p32"/>
            <p:cNvSpPr/>
            <p:nvPr/>
          </p:nvSpPr>
          <p:spPr>
            <a:xfrm>
              <a:off x="628760" y="665049"/>
              <a:ext cx="15643" cy="13297"/>
            </a:xfrm>
            <a:custGeom>
              <a:avLst/>
              <a:gdLst/>
              <a:ahLst/>
              <a:cxnLst/>
              <a:rect l="l" t="t" r="r" b="b"/>
              <a:pathLst>
                <a:path w="460" h="391" extrusionOk="0">
                  <a:moveTo>
                    <a:pt x="426" y="357"/>
                  </a:moveTo>
                  <a:cubicBezTo>
                    <a:pt x="392" y="391"/>
                    <a:pt x="392" y="391"/>
                    <a:pt x="358" y="357"/>
                  </a:cubicBezTo>
                  <a:cubicBezTo>
                    <a:pt x="247" y="289"/>
                    <a:pt x="103" y="178"/>
                    <a:pt x="35" y="76"/>
                  </a:cubicBezTo>
                  <a:cubicBezTo>
                    <a:pt x="1" y="34"/>
                    <a:pt x="35" y="34"/>
                    <a:pt x="35" y="0"/>
                  </a:cubicBezTo>
                  <a:lnTo>
                    <a:pt x="69" y="0"/>
                  </a:lnTo>
                  <a:cubicBezTo>
                    <a:pt x="213" y="76"/>
                    <a:pt x="315" y="178"/>
                    <a:pt x="426" y="289"/>
                  </a:cubicBezTo>
                  <a:cubicBezTo>
                    <a:pt x="460" y="323"/>
                    <a:pt x="426" y="357"/>
                    <a:pt x="426" y="35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1" name="Google Shape;283;p32"/>
            <p:cNvSpPr/>
            <p:nvPr/>
          </p:nvSpPr>
          <p:spPr>
            <a:xfrm>
              <a:off x="594990" y="627777"/>
              <a:ext cx="15609" cy="15609"/>
            </a:xfrm>
            <a:custGeom>
              <a:avLst/>
              <a:gdLst/>
              <a:ahLst/>
              <a:cxnLst/>
              <a:rect l="l" t="t" r="r" b="b"/>
              <a:pathLst>
                <a:path w="459" h="459" extrusionOk="0">
                  <a:moveTo>
                    <a:pt x="425" y="459"/>
                  </a:moveTo>
                  <a:lnTo>
                    <a:pt x="357" y="459"/>
                  </a:lnTo>
                  <a:cubicBezTo>
                    <a:pt x="289" y="391"/>
                    <a:pt x="246" y="323"/>
                    <a:pt x="178" y="247"/>
                  </a:cubicBezTo>
                  <a:cubicBezTo>
                    <a:pt x="110" y="213"/>
                    <a:pt x="76" y="179"/>
                    <a:pt x="34" y="111"/>
                  </a:cubicBezTo>
                  <a:cubicBezTo>
                    <a:pt x="0" y="68"/>
                    <a:pt x="34" y="34"/>
                    <a:pt x="34" y="0"/>
                  </a:cubicBezTo>
                  <a:lnTo>
                    <a:pt x="110" y="0"/>
                  </a:lnTo>
                  <a:cubicBezTo>
                    <a:pt x="289" y="34"/>
                    <a:pt x="391" y="247"/>
                    <a:pt x="459" y="391"/>
                  </a:cubicBezTo>
                  <a:cubicBezTo>
                    <a:pt x="459" y="425"/>
                    <a:pt x="459" y="425"/>
                    <a:pt x="425" y="459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2" name="Google Shape;284;p32"/>
            <p:cNvSpPr/>
            <p:nvPr/>
          </p:nvSpPr>
          <p:spPr>
            <a:xfrm>
              <a:off x="586591" y="638727"/>
              <a:ext cx="14487" cy="14487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391" y="426"/>
                  </a:moveTo>
                  <a:cubicBezTo>
                    <a:pt x="357" y="426"/>
                    <a:pt x="323" y="426"/>
                    <a:pt x="281" y="383"/>
                  </a:cubicBezTo>
                  <a:cubicBezTo>
                    <a:pt x="247" y="315"/>
                    <a:pt x="213" y="281"/>
                    <a:pt x="145" y="213"/>
                  </a:cubicBezTo>
                  <a:cubicBezTo>
                    <a:pt x="111" y="171"/>
                    <a:pt x="35" y="137"/>
                    <a:pt x="1" y="69"/>
                  </a:cubicBezTo>
                  <a:cubicBezTo>
                    <a:pt x="1" y="69"/>
                    <a:pt x="1" y="35"/>
                    <a:pt x="35" y="1"/>
                  </a:cubicBezTo>
                  <a:lnTo>
                    <a:pt x="69" y="1"/>
                  </a:lnTo>
                  <a:cubicBezTo>
                    <a:pt x="213" y="35"/>
                    <a:pt x="323" y="213"/>
                    <a:pt x="391" y="349"/>
                  </a:cubicBezTo>
                  <a:cubicBezTo>
                    <a:pt x="425" y="349"/>
                    <a:pt x="391" y="383"/>
                    <a:pt x="391" y="426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3" name="Google Shape;285;p32"/>
            <p:cNvSpPr/>
            <p:nvPr/>
          </p:nvSpPr>
          <p:spPr>
            <a:xfrm>
              <a:off x="554249" y="606114"/>
              <a:ext cx="14453" cy="14453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383" y="391"/>
                  </a:moveTo>
                  <a:cubicBezTo>
                    <a:pt x="349" y="425"/>
                    <a:pt x="315" y="425"/>
                    <a:pt x="315" y="391"/>
                  </a:cubicBezTo>
                  <a:lnTo>
                    <a:pt x="136" y="212"/>
                  </a:lnTo>
                  <a:cubicBezTo>
                    <a:pt x="68" y="178"/>
                    <a:pt x="34" y="144"/>
                    <a:pt x="0" y="68"/>
                  </a:cubicBezTo>
                  <a:lnTo>
                    <a:pt x="0" y="0"/>
                  </a:lnTo>
                  <a:lnTo>
                    <a:pt x="34" y="0"/>
                  </a:lnTo>
                  <a:cubicBezTo>
                    <a:pt x="213" y="0"/>
                    <a:pt x="349" y="212"/>
                    <a:pt x="383" y="357"/>
                  </a:cubicBezTo>
                  <a:cubicBezTo>
                    <a:pt x="425" y="357"/>
                    <a:pt x="383" y="391"/>
                    <a:pt x="383" y="39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4" name="Google Shape;286;p32"/>
            <p:cNvSpPr/>
            <p:nvPr/>
          </p:nvSpPr>
          <p:spPr>
            <a:xfrm>
              <a:off x="574450" y="612167"/>
              <a:ext cx="11018" cy="10712"/>
            </a:xfrm>
            <a:custGeom>
              <a:avLst/>
              <a:gdLst/>
              <a:ahLst/>
              <a:cxnLst/>
              <a:rect l="l" t="t" r="r" b="b"/>
              <a:pathLst>
                <a:path w="324" h="315" extrusionOk="0">
                  <a:moveTo>
                    <a:pt x="290" y="315"/>
                  </a:moveTo>
                  <a:cubicBezTo>
                    <a:pt x="256" y="315"/>
                    <a:pt x="213" y="315"/>
                    <a:pt x="213" y="281"/>
                  </a:cubicBezTo>
                  <a:cubicBezTo>
                    <a:pt x="179" y="247"/>
                    <a:pt x="145" y="213"/>
                    <a:pt x="111" y="179"/>
                  </a:cubicBezTo>
                  <a:cubicBezTo>
                    <a:pt x="77" y="145"/>
                    <a:pt x="43" y="102"/>
                    <a:pt x="1" y="68"/>
                  </a:cubicBezTo>
                  <a:cubicBezTo>
                    <a:pt x="1" y="34"/>
                    <a:pt x="1" y="0"/>
                    <a:pt x="43" y="0"/>
                  </a:cubicBezTo>
                  <a:lnTo>
                    <a:pt x="77" y="0"/>
                  </a:lnTo>
                  <a:cubicBezTo>
                    <a:pt x="145" y="0"/>
                    <a:pt x="179" y="34"/>
                    <a:pt x="213" y="102"/>
                  </a:cubicBezTo>
                  <a:cubicBezTo>
                    <a:pt x="256" y="145"/>
                    <a:pt x="290" y="213"/>
                    <a:pt x="290" y="247"/>
                  </a:cubicBezTo>
                  <a:cubicBezTo>
                    <a:pt x="324" y="281"/>
                    <a:pt x="290" y="281"/>
                    <a:pt x="290" y="31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5" name="Google Shape;287;p32"/>
            <p:cNvSpPr/>
            <p:nvPr/>
          </p:nvSpPr>
          <p:spPr>
            <a:xfrm>
              <a:off x="474808" y="479844"/>
              <a:ext cx="465699" cy="158917"/>
            </a:xfrm>
            <a:custGeom>
              <a:avLst/>
              <a:gdLst/>
              <a:ahLst/>
              <a:cxnLst/>
              <a:rect l="l" t="t" r="r" b="b"/>
              <a:pathLst>
                <a:path w="13694" h="4673" extrusionOk="0">
                  <a:moveTo>
                    <a:pt x="13515" y="3645"/>
                  </a:moveTo>
                  <a:cubicBezTo>
                    <a:pt x="12063" y="4673"/>
                    <a:pt x="493" y="706"/>
                    <a:pt x="493" y="706"/>
                  </a:cubicBezTo>
                  <a:lnTo>
                    <a:pt x="0" y="1"/>
                  </a:lnTo>
                  <a:cubicBezTo>
                    <a:pt x="0" y="1"/>
                    <a:pt x="12955" y="986"/>
                    <a:pt x="13626" y="3220"/>
                  </a:cubicBezTo>
                  <a:cubicBezTo>
                    <a:pt x="13694" y="3433"/>
                    <a:pt x="13660" y="3569"/>
                    <a:pt x="13515" y="3645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6" name="Google Shape;288;p32"/>
            <p:cNvSpPr/>
            <p:nvPr/>
          </p:nvSpPr>
          <p:spPr>
            <a:xfrm>
              <a:off x="619238" y="533882"/>
              <a:ext cx="15643" cy="9556"/>
            </a:xfrm>
            <a:custGeom>
              <a:avLst/>
              <a:gdLst/>
              <a:ahLst/>
              <a:cxnLst/>
              <a:rect l="l" t="t" r="r" b="b"/>
              <a:pathLst>
                <a:path w="460" h="281" extrusionOk="0">
                  <a:moveTo>
                    <a:pt x="425" y="281"/>
                  </a:moveTo>
                  <a:lnTo>
                    <a:pt x="349" y="281"/>
                  </a:lnTo>
                  <a:cubicBezTo>
                    <a:pt x="281" y="281"/>
                    <a:pt x="247" y="247"/>
                    <a:pt x="213" y="213"/>
                  </a:cubicBezTo>
                  <a:cubicBezTo>
                    <a:pt x="136" y="213"/>
                    <a:pt x="69" y="179"/>
                    <a:pt x="35" y="145"/>
                  </a:cubicBezTo>
                  <a:cubicBezTo>
                    <a:pt x="1" y="111"/>
                    <a:pt x="35" y="68"/>
                    <a:pt x="69" y="34"/>
                  </a:cubicBezTo>
                  <a:lnTo>
                    <a:pt x="69" y="34"/>
                  </a:lnTo>
                  <a:cubicBezTo>
                    <a:pt x="136" y="0"/>
                    <a:pt x="213" y="34"/>
                    <a:pt x="281" y="68"/>
                  </a:cubicBezTo>
                  <a:cubicBezTo>
                    <a:pt x="349" y="111"/>
                    <a:pt x="383" y="145"/>
                    <a:pt x="425" y="213"/>
                  </a:cubicBezTo>
                  <a:cubicBezTo>
                    <a:pt x="459" y="247"/>
                    <a:pt x="425" y="247"/>
                    <a:pt x="425" y="28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7" name="Google Shape;289;p32"/>
            <p:cNvSpPr/>
            <p:nvPr/>
          </p:nvSpPr>
          <p:spPr>
            <a:xfrm>
              <a:off x="617809" y="518272"/>
              <a:ext cx="19384" cy="8400"/>
            </a:xfrm>
            <a:custGeom>
              <a:avLst/>
              <a:gdLst/>
              <a:ahLst/>
              <a:cxnLst/>
              <a:rect l="l" t="t" r="r" b="b"/>
              <a:pathLst>
                <a:path w="570" h="247" extrusionOk="0">
                  <a:moveTo>
                    <a:pt x="569" y="247"/>
                  </a:moveTo>
                  <a:lnTo>
                    <a:pt x="501" y="247"/>
                  </a:lnTo>
                  <a:cubicBezTo>
                    <a:pt x="357" y="213"/>
                    <a:pt x="178" y="179"/>
                    <a:pt x="43" y="103"/>
                  </a:cubicBezTo>
                  <a:cubicBezTo>
                    <a:pt x="0" y="69"/>
                    <a:pt x="0" y="35"/>
                    <a:pt x="43" y="1"/>
                  </a:cubicBezTo>
                  <a:lnTo>
                    <a:pt x="77" y="1"/>
                  </a:lnTo>
                  <a:cubicBezTo>
                    <a:pt x="255" y="1"/>
                    <a:pt x="391" y="103"/>
                    <a:pt x="535" y="179"/>
                  </a:cubicBezTo>
                  <a:cubicBezTo>
                    <a:pt x="569" y="179"/>
                    <a:pt x="569" y="213"/>
                    <a:pt x="569" y="24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8" name="Google Shape;290;p32"/>
            <p:cNvSpPr/>
            <p:nvPr/>
          </p:nvSpPr>
          <p:spPr>
            <a:xfrm>
              <a:off x="652735" y="519429"/>
              <a:ext cx="22887" cy="9556"/>
            </a:xfrm>
            <a:custGeom>
              <a:avLst/>
              <a:gdLst/>
              <a:ahLst/>
              <a:cxnLst/>
              <a:rect l="l" t="t" r="r" b="b"/>
              <a:pathLst>
                <a:path w="673" h="281" extrusionOk="0">
                  <a:moveTo>
                    <a:pt x="638" y="281"/>
                  </a:moveTo>
                  <a:lnTo>
                    <a:pt x="604" y="281"/>
                  </a:lnTo>
                  <a:cubicBezTo>
                    <a:pt x="502" y="247"/>
                    <a:pt x="392" y="247"/>
                    <a:pt x="324" y="213"/>
                  </a:cubicBezTo>
                  <a:lnTo>
                    <a:pt x="213" y="213"/>
                  </a:lnTo>
                  <a:cubicBezTo>
                    <a:pt x="145" y="179"/>
                    <a:pt x="111" y="179"/>
                    <a:pt x="77" y="145"/>
                  </a:cubicBezTo>
                  <a:cubicBezTo>
                    <a:pt x="35" y="145"/>
                    <a:pt x="1" y="69"/>
                    <a:pt x="35" y="35"/>
                  </a:cubicBezTo>
                  <a:lnTo>
                    <a:pt x="77" y="35"/>
                  </a:lnTo>
                  <a:cubicBezTo>
                    <a:pt x="111" y="35"/>
                    <a:pt x="145" y="1"/>
                    <a:pt x="213" y="35"/>
                  </a:cubicBezTo>
                  <a:cubicBezTo>
                    <a:pt x="247" y="35"/>
                    <a:pt x="290" y="35"/>
                    <a:pt x="358" y="69"/>
                  </a:cubicBezTo>
                  <a:cubicBezTo>
                    <a:pt x="426" y="69"/>
                    <a:pt x="536" y="111"/>
                    <a:pt x="604" y="145"/>
                  </a:cubicBezTo>
                  <a:cubicBezTo>
                    <a:pt x="672" y="179"/>
                    <a:pt x="672" y="247"/>
                    <a:pt x="638" y="28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9" name="Google Shape;291;p32"/>
            <p:cNvSpPr/>
            <p:nvPr/>
          </p:nvSpPr>
          <p:spPr>
            <a:xfrm>
              <a:off x="650457" y="537623"/>
              <a:ext cx="17922" cy="9590"/>
            </a:xfrm>
            <a:custGeom>
              <a:avLst/>
              <a:gdLst/>
              <a:ahLst/>
              <a:cxnLst/>
              <a:rect l="l" t="t" r="r" b="b"/>
              <a:pathLst>
                <a:path w="527" h="282" extrusionOk="0">
                  <a:moveTo>
                    <a:pt x="493" y="281"/>
                  </a:moveTo>
                  <a:lnTo>
                    <a:pt x="459" y="281"/>
                  </a:lnTo>
                  <a:cubicBezTo>
                    <a:pt x="391" y="247"/>
                    <a:pt x="314" y="213"/>
                    <a:pt x="246" y="171"/>
                  </a:cubicBezTo>
                  <a:cubicBezTo>
                    <a:pt x="178" y="171"/>
                    <a:pt x="102" y="171"/>
                    <a:pt x="34" y="137"/>
                  </a:cubicBezTo>
                  <a:cubicBezTo>
                    <a:pt x="0" y="103"/>
                    <a:pt x="0" y="69"/>
                    <a:pt x="34" y="35"/>
                  </a:cubicBezTo>
                  <a:lnTo>
                    <a:pt x="68" y="35"/>
                  </a:lnTo>
                  <a:cubicBezTo>
                    <a:pt x="144" y="1"/>
                    <a:pt x="212" y="35"/>
                    <a:pt x="280" y="69"/>
                  </a:cubicBezTo>
                  <a:cubicBezTo>
                    <a:pt x="357" y="103"/>
                    <a:pt x="425" y="137"/>
                    <a:pt x="493" y="171"/>
                  </a:cubicBezTo>
                  <a:cubicBezTo>
                    <a:pt x="527" y="213"/>
                    <a:pt x="527" y="247"/>
                    <a:pt x="493" y="28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0" name="Google Shape;292;p32"/>
            <p:cNvSpPr/>
            <p:nvPr/>
          </p:nvSpPr>
          <p:spPr>
            <a:xfrm>
              <a:off x="681642" y="555545"/>
              <a:ext cx="9862" cy="8400"/>
            </a:xfrm>
            <a:custGeom>
              <a:avLst/>
              <a:gdLst/>
              <a:ahLst/>
              <a:cxnLst/>
              <a:rect l="l" t="t" r="r" b="b"/>
              <a:pathLst>
                <a:path w="290" h="247" extrusionOk="0">
                  <a:moveTo>
                    <a:pt x="247" y="247"/>
                  </a:moveTo>
                  <a:cubicBezTo>
                    <a:pt x="247" y="247"/>
                    <a:pt x="213" y="247"/>
                    <a:pt x="179" y="213"/>
                  </a:cubicBezTo>
                  <a:cubicBezTo>
                    <a:pt x="145" y="213"/>
                    <a:pt x="145" y="179"/>
                    <a:pt x="111" y="145"/>
                  </a:cubicBezTo>
                  <a:cubicBezTo>
                    <a:pt x="77" y="145"/>
                    <a:pt x="34" y="111"/>
                    <a:pt x="0" y="111"/>
                  </a:cubicBezTo>
                  <a:lnTo>
                    <a:pt x="0" y="34"/>
                  </a:lnTo>
                  <a:lnTo>
                    <a:pt x="34" y="0"/>
                  </a:lnTo>
                  <a:cubicBezTo>
                    <a:pt x="145" y="0"/>
                    <a:pt x="213" y="111"/>
                    <a:pt x="247" y="179"/>
                  </a:cubicBezTo>
                  <a:cubicBezTo>
                    <a:pt x="289" y="213"/>
                    <a:pt x="289" y="213"/>
                    <a:pt x="247" y="24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1" name="Google Shape;293;p32"/>
            <p:cNvSpPr/>
            <p:nvPr/>
          </p:nvSpPr>
          <p:spPr>
            <a:xfrm>
              <a:off x="680485" y="537623"/>
              <a:ext cx="18228" cy="9590"/>
            </a:xfrm>
            <a:custGeom>
              <a:avLst/>
              <a:gdLst/>
              <a:ahLst/>
              <a:cxnLst/>
              <a:rect l="l" t="t" r="r" b="b"/>
              <a:pathLst>
                <a:path w="536" h="282" extrusionOk="0">
                  <a:moveTo>
                    <a:pt x="493" y="281"/>
                  </a:moveTo>
                  <a:lnTo>
                    <a:pt x="459" y="281"/>
                  </a:lnTo>
                  <a:cubicBezTo>
                    <a:pt x="323" y="247"/>
                    <a:pt x="111" y="213"/>
                    <a:pt x="34" y="69"/>
                  </a:cubicBezTo>
                  <a:cubicBezTo>
                    <a:pt x="0" y="35"/>
                    <a:pt x="34" y="1"/>
                    <a:pt x="34" y="1"/>
                  </a:cubicBezTo>
                  <a:lnTo>
                    <a:pt x="68" y="1"/>
                  </a:lnTo>
                  <a:cubicBezTo>
                    <a:pt x="145" y="1"/>
                    <a:pt x="213" y="35"/>
                    <a:pt x="281" y="69"/>
                  </a:cubicBezTo>
                  <a:cubicBezTo>
                    <a:pt x="357" y="103"/>
                    <a:pt x="425" y="137"/>
                    <a:pt x="493" y="171"/>
                  </a:cubicBezTo>
                  <a:cubicBezTo>
                    <a:pt x="536" y="171"/>
                    <a:pt x="536" y="247"/>
                    <a:pt x="493" y="28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2" name="Google Shape;294;p32"/>
            <p:cNvSpPr/>
            <p:nvPr/>
          </p:nvSpPr>
          <p:spPr>
            <a:xfrm>
              <a:off x="697251" y="527794"/>
              <a:ext cx="23125" cy="8434"/>
            </a:xfrm>
            <a:custGeom>
              <a:avLst/>
              <a:gdLst/>
              <a:ahLst/>
              <a:cxnLst/>
              <a:rect l="l" t="t" r="r" b="b"/>
              <a:pathLst>
                <a:path w="680" h="248" extrusionOk="0">
                  <a:moveTo>
                    <a:pt x="637" y="247"/>
                  </a:moveTo>
                  <a:lnTo>
                    <a:pt x="603" y="247"/>
                  </a:lnTo>
                  <a:cubicBezTo>
                    <a:pt x="501" y="247"/>
                    <a:pt x="391" y="213"/>
                    <a:pt x="289" y="213"/>
                  </a:cubicBezTo>
                  <a:cubicBezTo>
                    <a:pt x="213" y="179"/>
                    <a:pt x="111" y="179"/>
                    <a:pt x="43" y="145"/>
                  </a:cubicBezTo>
                  <a:cubicBezTo>
                    <a:pt x="0" y="111"/>
                    <a:pt x="0" y="35"/>
                    <a:pt x="43" y="35"/>
                  </a:cubicBezTo>
                  <a:cubicBezTo>
                    <a:pt x="77" y="35"/>
                    <a:pt x="77" y="1"/>
                    <a:pt x="77" y="1"/>
                  </a:cubicBezTo>
                  <a:cubicBezTo>
                    <a:pt x="179" y="1"/>
                    <a:pt x="255" y="35"/>
                    <a:pt x="323" y="77"/>
                  </a:cubicBezTo>
                  <a:cubicBezTo>
                    <a:pt x="425" y="77"/>
                    <a:pt x="535" y="111"/>
                    <a:pt x="603" y="145"/>
                  </a:cubicBezTo>
                  <a:cubicBezTo>
                    <a:pt x="680" y="145"/>
                    <a:pt x="680" y="213"/>
                    <a:pt x="637" y="24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3" name="Google Shape;295;p32"/>
            <p:cNvSpPr/>
            <p:nvPr/>
          </p:nvSpPr>
          <p:spPr>
            <a:xfrm>
              <a:off x="810496" y="572310"/>
              <a:ext cx="14453" cy="8706"/>
            </a:xfrm>
            <a:custGeom>
              <a:avLst/>
              <a:gdLst/>
              <a:ahLst/>
              <a:cxnLst/>
              <a:rect l="l" t="t" r="r" b="b"/>
              <a:pathLst>
                <a:path w="425" h="256" extrusionOk="0">
                  <a:moveTo>
                    <a:pt x="391" y="213"/>
                  </a:moveTo>
                  <a:cubicBezTo>
                    <a:pt x="391" y="213"/>
                    <a:pt x="391" y="255"/>
                    <a:pt x="357" y="213"/>
                  </a:cubicBezTo>
                  <a:cubicBezTo>
                    <a:pt x="281" y="213"/>
                    <a:pt x="247" y="213"/>
                    <a:pt x="179" y="179"/>
                  </a:cubicBezTo>
                  <a:cubicBezTo>
                    <a:pt x="145" y="179"/>
                    <a:pt x="68" y="179"/>
                    <a:pt x="34" y="111"/>
                  </a:cubicBezTo>
                  <a:cubicBezTo>
                    <a:pt x="0" y="111"/>
                    <a:pt x="0" y="77"/>
                    <a:pt x="34" y="43"/>
                  </a:cubicBezTo>
                  <a:lnTo>
                    <a:pt x="68" y="43"/>
                  </a:lnTo>
                  <a:cubicBezTo>
                    <a:pt x="111" y="0"/>
                    <a:pt x="179" y="43"/>
                    <a:pt x="213" y="77"/>
                  </a:cubicBezTo>
                  <a:cubicBezTo>
                    <a:pt x="281" y="77"/>
                    <a:pt x="323" y="111"/>
                    <a:pt x="391" y="145"/>
                  </a:cubicBezTo>
                  <a:cubicBezTo>
                    <a:pt x="425" y="145"/>
                    <a:pt x="425" y="213"/>
                    <a:pt x="391" y="21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4" name="Google Shape;296;p32"/>
            <p:cNvSpPr/>
            <p:nvPr/>
          </p:nvSpPr>
          <p:spPr>
            <a:xfrm>
              <a:off x="787677" y="552076"/>
              <a:ext cx="22853" cy="11869"/>
            </a:xfrm>
            <a:custGeom>
              <a:avLst/>
              <a:gdLst/>
              <a:ahLst/>
              <a:cxnLst/>
              <a:rect l="l" t="t" r="r" b="b"/>
              <a:pathLst>
                <a:path w="672" h="349" extrusionOk="0">
                  <a:moveTo>
                    <a:pt x="637" y="315"/>
                  </a:moveTo>
                  <a:cubicBezTo>
                    <a:pt x="637" y="315"/>
                    <a:pt x="637" y="349"/>
                    <a:pt x="603" y="315"/>
                  </a:cubicBezTo>
                  <a:cubicBezTo>
                    <a:pt x="527" y="315"/>
                    <a:pt x="425" y="281"/>
                    <a:pt x="314" y="247"/>
                  </a:cubicBezTo>
                  <a:cubicBezTo>
                    <a:pt x="212" y="247"/>
                    <a:pt x="102" y="213"/>
                    <a:pt x="34" y="170"/>
                  </a:cubicBezTo>
                  <a:cubicBezTo>
                    <a:pt x="0" y="136"/>
                    <a:pt x="0" y="102"/>
                    <a:pt x="34" y="69"/>
                  </a:cubicBezTo>
                  <a:lnTo>
                    <a:pt x="34" y="69"/>
                  </a:lnTo>
                  <a:cubicBezTo>
                    <a:pt x="246" y="1"/>
                    <a:pt x="493" y="136"/>
                    <a:pt x="637" y="247"/>
                  </a:cubicBezTo>
                  <a:cubicBezTo>
                    <a:pt x="671" y="281"/>
                    <a:pt x="671" y="315"/>
                    <a:pt x="637" y="31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5" name="Google Shape;297;p32"/>
            <p:cNvSpPr/>
            <p:nvPr/>
          </p:nvSpPr>
          <p:spPr>
            <a:xfrm>
              <a:off x="787677" y="537623"/>
              <a:ext cx="28906" cy="9590"/>
            </a:xfrm>
            <a:custGeom>
              <a:avLst/>
              <a:gdLst/>
              <a:ahLst/>
              <a:cxnLst/>
              <a:rect l="l" t="t" r="r" b="b"/>
              <a:pathLst>
                <a:path w="850" h="282" extrusionOk="0">
                  <a:moveTo>
                    <a:pt x="816" y="281"/>
                  </a:moveTo>
                  <a:lnTo>
                    <a:pt x="782" y="281"/>
                  </a:lnTo>
                  <a:cubicBezTo>
                    <a:pt x="569" y="281"/>
                    <a:pt x="246" y="281"/>
                    <a:pt x="34" y="137"/>
                  </a:cubicBezTo>
                  <a:cubicBezTo>
                    <a:pt x="0" y="103"/>
                    <a:pt x="34" y="69"/>
                    <a:pt x="34" y="35"/>
                  </a:cubicBezTo>
                  <a:lnTo>
                    <a:pt x="68" y="35"/>
                  </a:lnTo>
                  <a:cubicBezTo>
                    <a:pt x="212" y="1"/>
                    <a:pt x="314" y="69"/>
                    <a:pt x="425" y="69"/>
                  </a:cubicBezTo>
                  <a:cubicBezTo>
                    <a:pt x="569" y="103"/>
                    <a:pt x="671" y="137"/>
                    <a:pt x="816" y="171"/>
                  </a:cubicBezTo>
                  <a:cubicBezTo>
                    <a:pt x="850" y="213"/>
                    <a:pt x="850" y="247"/>
                    <a:pt x="816" y="28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6" name="Google Shape;298;p32"/>
            <p:cNvSpPr/>
            <p:nvPr/>
          </p:nvSpPr>
          <p:spPr>
            <a:xfrm>
              <a:off x="744317" y="526638"/>
              <a:ext cx="24009" cy="8434"/>
            </a:xfrm>
            <a:custGeom>
              <a:avLst/>
              <a:gdLst/>
              <a:ahLst/>
              <a:cxnLst/>
              <a:rect l="l" t="t" r="r" b="b"/>
              <a:pathLst>
                <a:path w="706" h="248" extrusionOk="0">
                  <a:moveTo>
                    <a:pt x="638" y="247"/>
                  </a:moveTo>
                  <a:lnTo>
                    <a:pt x="604" y="247"/>
                  </a:lnTo>
                  <a:cubicBezTo>
                    <a:pt x="494" y="247"/>
                    <a:pt x="426" y="213"/>
                    <a:pt x="315" y="213"/>
                  </a:cubicBezTo>
                  <a:lnTo>
                    <a:pt x="179" y="213"/>
                  </a:lnTo>
                  <a:cubicBezTo>
                    <a:pt x="145" y="179"/>
                    <a:pt x="103" y="213"/>
                    <a:pt x="35" y="179"/>
                  </a:cubicBezTo>
                  <a:cubicBezTo>
                    <a:pt x="1" y="179"/>
                    <a:pt x="1" y="111"/>
                    <a:pt x="35" y="111"/>
                  </a:cubicBezTo>
                  <a:lnTo>
                    <a:pt x="35" y="111"/>
                  </a:lnTo>
                  <a:cubicBezTo>
                    <a:pt x="213" y="1"/>
                    <a:pt x="460" y="35"/>
                    <a:pt x="638" y="111"/>
                  </a:cubicBezTo>
                  <a:cubicBezTo>
                    <a:pt x="706" y="111"/>
                    <a:pt x="706" y="213"/>
                    <a:pt x="638" y="24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7" name="Google Shape;299;p32"/>
            <p:cNvSpPr/>
            <p:nvPr/>
          </p:nvSpPr>
          <p:spPr>
            <a:xfrm>
              <a:off x="738264" y="554388"/>
              <a:ext cx="21697" cy="6087"/>
            </a:xfrm>
            <a:custGeom>
              <a:avLst/>
              <a:gdLst/>
              <a:ahLst/>
              <a:cxnLst/>
              <a:rect l="l" t="t" r="r" b="b"/>
              <a:pathLst>
                <a:path w="638" h="179" extrusionOk="0">
                  <a:moveTo>
                    <a:pt x="604" y="179"/>
                  </a:moveTo>
                  <a:lnTo>
                    <a:pt x="570" y="179"/>
                  </a:lnTo>
                  <a:lnTo>
                    <a:pt x="323" y="179"/>
                  </a:lnTo>
                  <a:cubicBezTo>
                    <a:pt x="247" y="179"/>
                    <a:pt x="145" y="179"/>
                    <a:pt x="68" y="145"/>
                  </a:cubicBezTo>
                  <a:cubicBezTo>
                    <a:pt x="34" y="145"/>
                    <a:pt x="0" y="68"/>
                    <a:pt x="34" y="34"/>
                  </a:cubicBezTo>
                  <a:lnTo>
                    <a:pt x="68" y="34"/>
                  </a:lnTo>
                  <a:cubicBezTo>
                    <a:pt x="145" y="1"/>
                    <a:pt x="247" y="1"/>
                    <a:pt x="323" y="1"/>
                  </a:cubicBezTo>
                  <a:cubicBezTo>
                    <a:pt x="425" y="34"/>
                    <a:pt x="493" y="68"/>
                    <a:pt x="604" y="102"/>
                  </a:cubicBezTo>
                  <a:cubicBezTo>
                    <a:pt x="638" y="102"/>
                    <a:pt x="638" y="179"/>
                    <a:pt x="604" y="179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8" name="Google Shape;300;p32"/>
            <p:cNvSpPr/>
            <p:nvPr/>
          </p:nvSpPr>
          <p:spPr>
            <a:xfrm>
              <a:off x="769449" y="568842"/>
              <a:ext cx="15950" cy="7244"/>
            </a:xfrm>
            <a:custGeom>
              <a:avLst/>
              <a:gdLst/>
              <a:ahLst/>
              <a:cxnLst/>
              <a:rect l="l" t="t" r="r" b="b"/>
              <a:pathLst>
                <a:path w="469" h="213" extrusionOk="0">
                  <a:moveTo>
                    <a:pt x="426" y="213"/>
                  </a:moveTo>
                  <a:lnTo>
                    <a:pt x="392" y="213"/>
                  </a:lnTo>
                  <a:cubicBezTo>
                    <a:pt x="324" y="213"/>
                    <a:pt x="256" y="179"/>
                    <a:pt x="213" y="179"/>
                  </a:cubicBezTo>
                  <a:lnTo>
                    <a:pt x="145" y="179"/>
                  </a:lnTo>
                  <a:cubicBezTo>
                    <a:pt x="111" y="145"/>
                    <a:pt x="77" y="145"/>
                    <a:pt x="43" y="145"/>
                  </a:cubicBezTo>
                  <a:cubicBezTo>
                    <a:pt x="1" y="102"/>
                    <a:pt x="1" y="34"/>
                    <a:pt x="43" y="34"/>
                  </a:cubicBezTo>
                  <a:lnTo>
                    <a:pt x="43" y="0"/>
                  </a:lnTo>
                  <a:lnTo>
                    <a:pt x="145" y="0"/>
                  </a:lnTo>
                  <a:cubicBezTo>
                    <a:pt x="179" y="0"/>
                    <a:pt x="213" y="0"/>
                    <a:pt x="256" y="34"/>
                  </a:cubicBezTo>
                  <a:cubicBezTo>
                    <a:pt x="324" y="34"/>
                    <a:pt x="392" y="68"/>
                    <a:pt x="426" y="102"/>
                  </a:cubicBezTo>
                  <a:cubicBezTo>
                    <a:pt x="468" y="145"/>
                    <a:pt x="468" y="179"/>
                    <a:pt x="426" y="21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9" name="Google Shape;301;p32"/>
            <p:cNvSpPr/>
            <p:nvPr/>
          </p:nvSpPr>
          <p:spPr>
            <a:xfrm>
              <a:off x="699836" y="549491"/>
              <a:ext cx="19112" cy="10984"/>
            </a:xfrm>
            <a:custGeom>
              <a:avLst/>
              <a:gdLst/>
              <a:ahLst/>
              <a:cxnLst/>
              <a:rect l="l" t="t" r="r" b="b"/>
              <a:pathLst>
                <a:path w="562" h="323" extrusionOk="0">
                  <a:moveTo>
                    <a:pt x="493" y="289"/>
                  </a:moveTo>
                  <a:cubicBezTo>
                    <a:pt x="493" y="323"/>
                    <a:pt x="459" y="323"/>
                    <a:pt x="425" y="323"/>
                  </a:cubicBezTo>
                  <a:cubicBezTo>
                    <a:pt x="349" y="289"/>
                    <a:pt x="281" y="246"/>
                    <a:pt x="213" y="212"/>
                  </a:cubicBezTo>
                  <a:cubicBezTo>
                    <a:pt x="137" y="212"/>
                    <a:pt x="69" y="212"/>
                    <a:pt x="1" y="145"/>
                  </a:cubicBezTo>
                  <a:lnTo>
                    <a:pt x="1" y="77"/>
                  </a:lnTo>
                  <a:lnTo>
                    <a:pt x="35" y="77"/>
                  </a:lnTo>
                  <a:cubicBezTo>
                    <a:pt x="103" y="0"/>
                    <a:pt x="213" y="34"/>
                    <a:pt x="281" y="77"/>
                  </a:cubicBezTo>
                  <a:cubicBezTo>
                    <a:pt x="349" y="77"/>
                    <a:pt x="425" y="145"/>
                    <a:pt x="493" y="178"/>
                  </a:cubicBezTo>
                  <a:cubicBezTo>
                    <a:pt x="561" y="212"/>
                    <a:pt x="527" y="289"/>
                    <a:pt x="493" y="289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0" name="Google Shape;302;p32"/>
            <p:cNvSpPr/>
            <p:nvPr/>
          </p:nvSpPr>
          <p:spPr>
            <a:xfrm>
              <a:off x="486643" y="497766"/>
              <a:ext cx="451552" cy="292669"/>
            </a:xfrm>
            <a:custGeom>
              <a:avLst/>
              <a:gdLst/>
              <a:ahLst/>
              <a:cxnLst/>
              <a:rect l="l" t="t" r="r" b="b"/>
              <a:pathLst>
                <a:path w="13278" h="8606" extrusionOk="0">
                  <a:moveTo>
                    <a:pt x="12072" y="7366"/>
                  </a:moveTo>
                  <a:cubicBezTo>
                    <a:pt x="10339" y="8606"/>
                    <a:pt x="323" y="782"/>
                    <a:pt x="323" y="782"/>
                  </a:cubicBezTo>
                  <a:lnTo>
                    <a:pt x="0" y="1"/>
                  </a:lnTo>
                  <a:cubicBezTo>
                    <a:pt x="0" y="1"/>
                    <a:pt x="13278" y="5063"/>
                    <a:pt x="12250" y="7187"/>
                  </a:cubicBezTo>
                  <a:cubicBezTo>
                    <a:pt x="12216" y="7255"/>
                    <a:pt x="12140" y="7332"/>
                    <a:pt x="12072" y="7366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1" name="Google Shape;303;p32"/>
            <p:cNvSpPr/>
            <p:nvPr/>
          </p:nvSpPr>
          <p:spPr>
            <a:xfrm>
              <a:off x="834471" y="725412"/>
              <a:ext cx="19384" cy="10712"/>
            </a:xfrm>
            <a:custGeom>
              <a:avLst/>
              <a:gdLst/>
              <a:ahLst/>
              <a:cxnLst/>
              <a:rect l="l" t="t" r="r" b="b"/>
              <a:pathLst>
                <a:path w="570" h="315" extrusionOk="0">
                  <a:moveTo>
                    <a:pt x="535" y="281"/>
                  </a:moveTo>
                  <a:cubicBezTo>
                    <a:pt x="535" y="281"/>
                    <a:pt x="535" y="315"/>
                    <a:pt x="501" y="281"/>
                  </a:cubicBezTo>
                  <a:lnTo>
                    <a:pt x="391" y="281"/>
                  </a:lnTo>
                  <a:lnTo>
                    <a:pt x="391" y="281"/>
                  </a:lnTo>
                  <a:lnTo>
                    <a:pt x="357" y="281"/>
                  </a:lnTo>
                  <a:cubicBezTo>
                    <a:pt x="323" y="281"/>
                    <a:pt x="289" y="247"/>
                    <a:pt x="255" y="247"/>
                  </a:cubicBezTo>
                  <a:cubicBezTo>
                    <a:pt x="179" y="213"/>
                    <a:pt x="111" y="213"/>
                    <a:pt x="43" y="136"/>
                  </a:cubicBezTo>
                  <a:cubicBezTo>
                    <a:pt x="0" y="102"/>
                    <a:pt x="43" y="68"/>
                    <a:pt x="77" y="34"/>
                  </a:cubicBezTo>
                  <a:lnTo>
                    <a:pt x="111" y="0"/>
                  </a:lnTo>
                  <a:cubicBezTo>
                    <a:pt x="179" y="0"/>
                    <a:pt x="255" y="34"/>
                    <a:pt x="323" y="68"/>
                  </a:cubicBezTo>
                  <a:cubicBezTo>
                    <a:pt x="391" y="102"/>
                    <a:pt x="467" y="136"/>
                    <a:pt x="535" y="170"/>
                  </a:cubicBezTo>
                  <a:cubicBezTo>
                    <a:pt x="569" y="213"/>
                    <a:pt x="569" y="281"/>
                    <a:pt x="535" y="28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2" name="Google Shape;304;p32"/>
            <p:cNvSpPr/>
            <p:nvPr/>
          </p:nvSpPr>
          <p:spPr>
            <a:xfrm>
              <a:off x="859875" y="730037"/>
              <a:ext cx="17956" cy="9862"/>
            </a:xfrm>
            <a:custGeom>
              <a:avLst/>
              <a:gdLst/>
              <a:ahLst/>
              <a:cxnLst/>
              <a:rect l="l" t="t" r="r" b="b"/>
              <a:pathLst>
                <a:path w="528" h="290" extrusionOk="0">
                  <a:moveTo>
                    <a:pt x="493" y="289"/>
                  </a:moveTo>
                  <a:lnTo>
                    <a:pt x="460" y="289"/>
                  </a:lnTo>
                  <a:cubicBezTo>
                    <a:pt x="315" y="247"/>
                    <a:pt x="179" y="213"/>
                    <a:pt x="35" y="111"/>
                  </a:cubicBezTo>
                  <a:cubicBezTo>
                    <a:pt x="1" y="111"/>
                    <a:pt x="1" y="77"/>
                    <a:pt x="35" y="34"/>
                  </a:cubicBezTo>
                  <a:lnTo>
                    <a:pt x="35" y="34"/>
                  </a:lnTo>
                  <a:cubicBezTo>
                    <a:pt x="213" y="0"/>
                    <a:pt x="392" y="77"/>
                    <a:pt x="493" y="179"/>
                  </a:cubicBezTo>
                  <a:cubicBezTo>
                    <a:pt x="527" y="213"/>
                    <a:pt x="527" y="247"/>
                    <a:pt x="493" y="289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3" name="Google Shape;305;p32"/>
            <p:cNvSpPr/>
            <p:nvPr/>
          </p:nvSpPr>
          <p:spPr>
            <a:xfrm>
              <a:off x="828690" y="704906"/>
              <a:ext cx="21697" cy="11869"/>
            </a:xfrm>
            <a:custGeom>
              <a:avLst/>
              <a:gdLst/>
              <a:ahLst/>
              <a:cxnLst/>
              <a:rect l="l" t="t" r="r" b="b"/>
              <a:pathLst>
                <a:path w="638" h="349" extrusionOk="0">
                  <a:moveTo>
                    <a:pt x="595" y="315"/>
                  </a:moveTo>
                  <a:cubicBezTo>
                    <a:pt x="595" y="315"/>
                    <a:pt x="561" y="349"/>
                    <a:pt x="561" y="315"/>
                  </a:cubicBezTo>
                  <a:cubicBezTo>
                    <a:pt x="459" y="281"/>
                    <a:pt x="383" y="281"/>
                    <a:pt x="281" y="247"/>
                  </a:cubicBezTo>
                  <a:cubicBezTo>
                    <a:pt x="213" y="213"/>
                    <a:pt x="102" y="213"/>
                    <a:pt x="34" y="179"/>
                  </a:cubicBezTo>
                  <a:cubicBezTo>
                    <a:pt x="0" y="136"/>
                    <a:pt x="0" y="68"/>
                    <a:pt x="34" y="34"/>
                  </a:cubicBezTo>
                  <a:lnTo>
                    <a:pt x="68" y="34"/>
                  </a:lnTo>
                  <a:cubicBezTo>
                    <a:pt x="170" y="0"/>
                    <a:pt x="247" y="68"/>
                    <a:pt x="315" y="102"/>
                  </a:cubicBezTo>
                  <a:cubicBezTo>
                    <a:pt x="425" y="136"/>
                    <a:pt x="493" y="179"/>
                    <a:pt x="595" y="213"/>
                  </a:cubicBezTo>
                  <a:cubicBezTo>
                    <a:pt x="637" y="247"/>
                    <a:pt x="637" y="315"/>
                    <a:pt x="595" y="31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4" name="Google Shape;306;p32"/>
            <p:cNvSpPr/>
            <p:nvPr/>
          </p:nvSpPr>
          <p:spPr>
            <a:xfrm>
              <a:off x="826071" y="683243"/>
              <a:ext cx="19418" cy="9556"/>
            </a:xfrm>
            <a:custGeom>
              <a:avLst/>
              <a:gdLst/>
              <a:ahLst/>
              <a:cxnLst/>
              <a:rect l="l" t="t" r="r" b="b"/>
              <a:pathLst>
                <a:path w="571" h="281" extrusionOk="0">
                  <a:moveTo>
                    <a:pt x="570" y="281"/>
                  </a:moveTo>
                  <a:lnTo>
                    <a:pt x="570" y="281"/>
                  </a:lnTo>
                  <a:cubicBezTo>
                    <a:pt x="460" y="281"/>
                    <a:pt x="392" y="247"/>
                    <a:pt x="324" y="213"/>
                  </a:cubicBezTo>
                  <a:cubicBezTo>
                    <a:pt x="247" y="213"/>
                    <a:pt x="145" y="213"/>
                    <a:pt x="77" y="136"/>
                  </a:cubicBezTo>
                  <a:cubicBezTo>
                    <a:pt x="1" y="102"/>
                    <a:pt x="35" y="68"/>
                    <a:pt x="77" y="34"/>
                  </a:cubicBezTo>
                  <a:lnTo>
                    <a:pt x="111" y="0"/>
                  </a:lnTo>
                  <a:cubicBezTo>
                    <a:pt x="179" y="0"/>
                    <a:pt x="290" y="68"/>
                    <a:pt x="358" y="102"/>
                  </a:cubicBezTo>
                  <a:cubicBezTo>
                    <a:pt x="460" y="136"/>
                    <a:pt x="536" y="179"/>
                    <a:pt x="570" y="28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5" name="Google Shape;307;p32"/>
            <p:cNvSpPr/>
            <p:nvPr/>
          </p:nvSpPr>
          <p:spPr>
            <a:xfrm>
              <a:off x="797199" y="702287"/>
              <a:ext cx="21697" cy="12175"/>
            </a:xfrm>
            <a:custGeom>
              <a:avLst/>
              <a:gdLst/>
              <a:ahLst/>
              <a:cxnLst/>
              <a:rect l="l" t="t" r="r" b="b"/>
              <a:pathLst>
                <a:path w="638" h="358" extrusionOk="0">
                  <a:moveTo>
                    <a:pt x="604" y="358"/>
                  </a:moveTo>
                  <a:lnTo>
                    <a:pt x="570" y="358"/>
                  </a:lnTo>
                  <a:cubicBezTo>
                    <a:pt x="459" y="324"/>
                    <a:pt x="357" y="290"/>
                    <a:pt x="247" y="256"/>
                  </a:cubicBezTo>
                  <a:cubicBezTo>
                    <a:pt x="179" y="213"/>
                    <a:pt x="77" y="179"/>
                    <a:pt x="34" y="111"/>
                  </a:cubicBezTo>
                  <a:cubicBezTo>
                    <a:pt x="0" y="77"/>
                    <a:pt x="0" y="43"/>
                    <a:pt x="34" y="1"/>
                  </a:cubicBezTo>
                  <a:lnTo>
                    <a:pt x="111" y="1"/>
                  </a:lnTo>
                  <a:cubicBezTo>
                    <a:pt x="179" y="1"/>
                    <a:pt x="289" y="77"/>
                    <a:pt x="357" y="111"/>
                  </a:cubicBezTo>
                  <a:cubicBezTo>
                    <a:pt x="459" y="145"/>
                    <a:pt x="536" y="213"/>
                    <a:pt x="604" y="290"/>
                  </a:cubicBezTo>
                  <a:cubicBezTo>
                    <a:pt x="638" y="290"/>
                    <a:pt x="638" y="324"/>
                    <a:pt x="604" y="358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6" name="Google Shape;308;p32"/>
            <p:cNvSpPr/>
            <p:nvPr/>
          </p:nvSpPr>
          <p:spPr>
            <a:xfrm>
              <a:off x="788833" y="677155"/>
              <a:ext cx="22853" cy="13331"/>
            </a:xfrm>
            <a:custGeom>
              <a:avLst/>
              <a:gdLst/>
              <a:ahLst/>
              <a:cxnLst/>
              <a:rect l="l" t="t" r="r" b="b"/>
              <a:pathLst>
                <a:path w="672" h="392" extrusionOk="0">
                  <a:moveTo>
                    <a:pt x="637" y="392"/>
                  </a:moveTo>
                  <a:lnTo>
                    <a:pt x="569" y="392"/>
                  </a:lnTo>
                  <a:cubicBezTo>
                    <a:pt x="493" y="358"/>
                    <a:pt x="391" y="281"/>
                    <a:pt x="280" y="247"/>
                  </a:cubicBezTo>
                  <a:cubicBezTo>
                    <a:pt x="212" y="213"/>
                    <a:pt x="110" y="179"/>
                    <a:pt x="34" y="103"/>
                  </a:cubicBezTo>
                  <a:cubicBezTo>
                    <a:pt x="0" y="69"/>
                    <a:pt x="0" y="35"/>
                    <a:pt x="34" y="1"/>
                  </a:cubicBezTo>
                  <a:lnTo>
                    <a:pt x="68" y="1"/>
                  </a:lnTo>
                  <a:cubicBezTo>
                    <a:pt x="280" y="1"/>
                    <a:pt x="535" y="145"/>
                    <a:pt x="637" y="315"/>
                  </a:cubicBezTo>
                  <a:cubicBezTo>
                    <a:pt x="671" y="315"/>
                    <a:pt x="671" y="358"/>
                    <a:pt x="637" y="392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7" name="Google Shape;309;p32"/>
            <p:cNvSpPr/>
            <p:nvPr/>
          </p:nvSpPr>
          <p:spPr>
            <a:xfrm>
              <a:off x="779277" y="653180"/>
              <a:ext cx="15643" cy="9590"/>
            </a:xfrm>
            <a:custGeom>
              <a:avLst/>
              <a:gdLst/>
              <a:ahLst/>
              <a:cxnLst/>
              <a:rect l="l" t="t" r="r" b="b"/>
              <a:pathLst>
                <a:path w="460" h="282" extrusionOk="0">
                  <a:moveTo>
                    <a:pt x="425" y="281"/>
                  </a:moveTo>
                  <a:lnTo>
                    <a:pt x="349" y="281"/>
                  </a:lnTo>
                  <a:cubicBezTo>
                    <a:pt x="315" y="281"/>
                    <a:pt x="247" y="247"/>
                    <a:pt x="179" y="247"/>
                  </a:cubicBezTo>
                  <a:cubicBezTo>
                    <a:pt x="137" y="213"/>
                    <a:pt x="69" y="213"/>
                    <a:pt x="1" y="171"/>
                  </a:cubicBezTo>
                  <a:cubicBezTo>
                    <a:pt x="1" y="103"/>
                    <a:pt x="1" y="69"/>
                    <a:pt x="35" y="35"/>
                  </a:cubicBezTo>
                  <a:lnTo>
                    <a:pt x="35" y="35"/>
                  </a:lnTo>
                  <a:cubicBezTo>
                    <a:pt x="103" y="1"/>
                    <a:pt x="179" y="35"/>
                    <a:pt x="247" y="69"/>
                  </a:cubicBezTo>
                  <a:cubicBezTo>
                    <a:pt x="315" y="69"/>
                    <a:pt x="391" y="103"/>
                    <a:pt x="425" y="171"/>
                  </a:cubicBezTo>
                  <a:cubicBezTo>
                    <a:pt x="459" y="213"/>
                    <a:pt x="459" y="247"/>
                    <a:pt x="425" y="28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8" name="Google Shape;310;p32"/>
            <p:cNvSpPr/>
            <p:nvPr/>
          </p:nvSpPr>
          <p:spPr>
            <a:xfrm>
              <a:off x="761083" y="669946"/>
              <a:ext cx="19384" cy="14487"/>
            </a:xfrm>
            <a:custGeom>
              <a:avLst/>
              <a:gdLst/>
              <a:ahLst/>
              <a:cxnLst/>
              <a:rect l="l" t="t" r="r" b="b"/>
              <a:pathLst>
                <a:path w="570" h="426" extrusionOk="0">
                  <a:moveTo>
                    <a:pt x="536" y="391"/>
                  </a:moveTo>
                  <a:cubicBezTo>
                    <a:pt x="536" y="425"/>
                    <a:pt x="502" y="425"/>
                    <a:pt x="459" y="391"/>
                  </a:cubicBezTo>
                  <a:cubicBezTo>
                    <a:pt x="425" y="357"/>
                    <a:pt x="357" y="315"/>
                    <a:pt x="289" y="281"/>
                  </a:cubicBezTo>
                  <a:cubicBezTo>
                    <a:pt x="213" y="247"/>
                    <a:pt x="111" y="247"/>
                    <a:pt x="35" y="213"/>
                  </a:cubicBezTo>
                  <a:cubicBezTo>
                    <a:pt x="1" y="179"/>
                    <a:pt x="1" y="102"/>
                    <a:pt x="35" y="68"/>
                  </a:cubicBezTo>
                  <a:lnTo>
                    <a:pt x="77" y="68"/>
                  </a:lnTo>
                  <a:cubicBezTo>
                    <a:pt x="247" y="0"/>
                    <a:pt x="459" y="145"/>
                    <a:pt x="570" y="315"/>
                  </a:cubicBezTo>
                  <a:cubicBezTo>
                    <a:pt x="570" y="357"/>
                    <a:pt x="570" y="391"/>
                    <a:pt x="536" y="39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9" name="Google Shape;311;p32"/>
            <p:cNvSpPr/>
            <p:nvPr/>
          </p:nvSpPr>
          <p:spPr>
            <a:xfrm>
              <a:off x="764824" y="692765"/>
              <a:ext cx="17956" cy="11018"/>
            </a:xfrm>
            <a:custGeom>
              <a:avLst/>
              <a:gdLst/>
              <a:ahLst/>
              <a:cxnLst/>
              <a:rect l="l" t="t" r="r" b="b"/>
              <a:pathLst>
                <a:path w="528" h="324" extrusionOk="0">
                  <a:moveTo>
                    <a:pt x="494" y="323"/>
                  </a:moveTo>
                  <a:lnTo>
                    <a:pt x="426" y="323"/>
                  </a:lnTo>
                  <a:cubicBezTo>
                    <a:pt x="349" y="281"/>
                    <a:pt x="281" y="247"/>
                    <a:pt x="247" y="213"/>
                  </a:cubicBezTo>
                  <a:cubicBezTo>
                    <a:pt x="179" y="179"/>
                    <a:pt x="103" y="179"/>
                    <a:pt x="35" y="145"/>
                  </a:cubicBezTo>
                  <a:cubicBezTo>
                    <a:pt x="1" y="111"/>
                    <a:pt x="1" y="68"/>
                    <a:pt x="35" y="35"/>
                  </a:cubicBezTo>
                  <a:lnTo>
                    <a:pt x="69" y="35"/>
                  </a:lnTo>
                  <a:cubicBezTo>
                    <a:pt x="137" y="1"/>
                    <a:pt x="213" y="68"/>
                    <a:pt x="281" y="68"/>
                  </a:cubicBezTo>
                  <a:cubicBezTo>
                    <a:pt x="349" y="111"/>
                    <a:pt x="426" y="179"/>
                    <a:pt x="494" y="213"/>
                  </a:cubicBezTo>
                  <a:cubicBezTo>
                    <a:pt x="528" y="247"/>
                    <a:pt x="528" y="281"/>
                    <a:pt x="494" y="32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0" name="Google Shape;312;p32"/>
            <p:cNvSpPr/>
            <p:nvPr/>
          </p:nvSpPr>
          <p:spPr>
            <a:xfrm>
              <a:off x="718914" y="651752"/>
              <a:ext cx="20541" cy="12175"/>
            </a:xfrm>
            <a:custGeom>
              <a:avLst/>
              <a:gdLst/>
              <a:ahLst/>
              <a:cxnLst/>
              <a:rect l="l" t="t" r="r" b="b"/>
              <a:pathLst>
                <a:path w="604" h="358" extrusionOk="0">
                  <a:moveTo>
                    <a:pt x="569" y="323"/>
                  </a:moveTo>
                  <a:cubicBezTo>
                    <a:pt x="569" y="357"/>
                    <a:pt x="535" y="357"/>
                    <a:pt x="535" y="323"/>
                  </a:cubicBezTo>
                  <a:cubicBezTo>
                    <a:pt x="425" y="323"/>
                    <a:pt x="357" y="289"/>
                    <a:pt x="289" y="255"/>
                  </a:cubicBezTo>
                  <a:cubicBezTo>
                    <a:pt x="213" y="213"/>
                    <a:pt x="111" y="213"/>
                    <a:pt x="43" y="179"/>
                  </a:cubicBezTo>
                  <a:cubicBezTo>
                    <a:pt x="0" y="145"/>
                    <a:pt x="0" y="77"/>
                    <a:pt x="43" y="43"/>
                  </a:cubicBezTo>
                  <a:lnTo>
                    <a:pt x="77" y="43"/>
                  </a:lnTo>
                  <a:cubicBezTo>
                    <a:pt x="255" y="0"/>
                    <a:pt x="468" y="111"/>
                    <a:pt x="603" y="255"/>
                  </a:cubicBezTo>
                  <a:cubicBezTo>
                    <a:pt x="603" y="289"/>
                    <a:pt x="603" y="323"/>
                    <a:pt x="569" y="32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1" name="Google Shape;313;p32"/>
            <p:cNvSpPr/>
            <p:nvPr/>
          </p:nvSpPr>
          <p:spPr>
            <a:xfrm>
              <a:off x="734795" y="638727"/>
              <a:ext cx="21697" cy="13059"/>
            </a:xfrm>
            <a:custGeom>
              <a:avLst/>
              <a:gdLst/>
              <a:ahLst/>
              <a:cxnLst/>
              <a:rect l="l" t="t" r="r" b="b"/>
              <a:pathLst>
                <a:path w="638" h="384" extrusionOk="0">
                  <a:moveTo>
                    <a:pt x="595" y="383"/>
                  </a:moveTo>
                  <a:lnTo>
                    <a:pt x="561" y="383"/>
                  </a:lnTo>
                  <a:cubicBezTo>
                    <a:pt x="459" y="349"/>
                    <a:pt x="349" y="315"/>
                    <a:pt x="281" y="281"/>
                  </a:cubicBezTo>
                  <a:cubicBezTo>
                    <a:pt x="170" y="247"/>
                    <a:pt x="68" y="171"/>
                    <a:pt x="34" y="103"/>
                  </a:cubicBezTo>
                  <a:cubicBezTo>
                    <a:pt x="1" y="69"/>
                    <a:pt x="1" y="35"/>
                    <a:pt x="34" y="35"/>
                  </a:cubicBezTo>
                  <a:lnTo>
                    <a:pt x="34" y="35"/>
                  </a:lnTo>
                  <a:cubicBezTo>
                    <a:pt x="136" y="1"/>
                    <a:pt x="247" y="35"/>
                    <a:pt x="349" y="69"/>
                  </a:cubicBezTo>
                  <a:cubicBezTo>
                    <a:pt x="425" y="137"/>
                    <a:pt x="561" y="213"/>
                    <a:pt x="595" y="281"/>
                  </a:cubicBezTo>
                  <a:cubicBezTo>
                    <a:pt x="638" y="315"/>
                    <a:pt x="595" y="349"/>
                    <a:pt x="595" y="38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2" name="Google Shape;314;p32"/>
            <p:cNvSpPr/>
            <p:nvPr/>
          </p:nvSpPr>
          <p:spPr>
            <a:xfrm>
              <a:off x="692626" y="621689"/>
              <a:ext cx="19078" cy="11018"/>
            </a:xfrm>
            <a:custGeom>
              <a:avLst/>
              <a:gdLst/>
              <a:ahLst/>
              <a:cxnLst/>
              <a:rect l="l" t="t" r="r" b="b"/>
              <a:pathLst>
                <a:path w="561" h="324" extrusionOk="0">
                  <a:moveTo>
                    <a:pt x="527" y="324"/>
                  </a:moveTo>
                  <a:lnTo>
                    <a:pt x="459" y="324"/>
                  </a:lnTo>
                  <a:cubicBezTo>
                    <a:pt x="391" y="290"/>
                    <a:pt x="315" y="247"/>
                    <a:pt x="247" y="213"/>
                  </a:cubicBezTo>
                  <a:cubicBezTo>
                    <a:pt x="179" y="213"/>
                    <a:pt x="102" y="179"/>
                    <a:pt x="34" y="145"/>
                  </a:cubicBezTo>
                  <a:cubicBezTo>
                    <a:pt x="0" y="111"/>
                    <a:pt x="0" y="35"/>
                    <a:pt x="34" y="1"/>
                  </a:cubicBezTo>
                  <a:lnTo>
                    <a:pt x="68" y="1"/>
                  </a:lnTo>
                  <a:cubicBezTo>
                    <a:pt x="247" y="1"/>
                    <a:pt x="425" y="145"/>
                    <a:pt x="527" y="213"/>
                  </a:cubicBezTo>
                  <a:cubicBezTo>
                    <a:pt x="561" y="247"/>
                    <a:pt x="561" y="290"/>
                    <a:pt x="527" y="32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3" name="Google Shape;315;p32"/>
            <p:cNvSpPr/>
            <p:nvPr/>
          </p:nvSpPr>
          <p:spPr>
            <a:xfrm>
              <a:off x="732211" y="621689"/>
              <a:ext cx="20541" cy="12175"/>
            </a:xfrm>
            <a:custGeom>
              <a:avLst/>
              <a:gdLst/>
              <a:ahLst/>
              <a:cxnLst/>
              <a:rect l="l" t="t" r="r" b="b"/>
              <a:pathLst>
                <a:path w="604" h="358" extrusionOk="0">
                  <a:moveTo>
                    <a:pt x="569" y="358"/>
                  </a:moveTo>
                  <a:lnTo>
                    <a:pt x="535" y="358"/>
                  </a:lnTo>
                  <a:cubicBezTo>
                    <a:pt x="459" y="324"/>
                    <a:pt x="357" y="290"/>
                    <a:pt x="289" y="247"/>
                  </a:cubicBezTo>
                  <a:cubicBezTo>
                    <a:pt x="212" y="213"/>
                    <a:pt x="110" y="213"/>
                    <a:pt x="34" y="179"/>
                  </a:cubicBezTo>
                  <a:cubicBezTo>
                    <a:pt x="0" y="145"/>
                    <a:pt x="0" y="77"/>
                    <a:pt x="34" y="35"/>
                  </a:cubicBezTo>
                  <a:lnTo>
                    <a:pt x="77" y="35"/>
                  </a:lnTo>
                  <a:cubicBezTo>
                    <a:pt x="178" y="1"/>
                    <a:pt x="246" y="35"/>
                    <a:pt x="357" y="111"/>
                  </a:cubicBezTo>
                  <a:cubicBezTo>
                    <a:pt x="425" y="145"/>
                    <a:pt x="501" y="213"/>
                    <a:pt x="569" y="247"/>
                  </a:cubicBezTo>
                  <a:cubicBezTo>
                    <a:pt x="603" y="290"/>
                    <a:pt x="603" y="324"/>
                    <a:pt x="569" y="358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4" name="Google Shape;316;p32"/>
            <p:cNvSpPr/>
            <p:nvPr/>
          </p:nvSpPr>
          <p:spPr>
            <a:xfrm>
              <a:off x="670963" y="588192"/>
              <a:ext cx="21697" cy="13025"/>
            </a:xfrm>
            <a:custGeom>
              <a:avLst/>
              <a:gdLst/>
              <a:ahLst/>
              <a:cxnLst/>
              <a:rect l="l" t="t" r="r" b="b"/>
              <a:pathLst>
                <a:path w="638" h="383" extrusionOk="0">
                  <a:moveTo>
                    <a:pt x="603" y="383"/>
                  </a:moveTo>
                  <a:lnTo>
                    <a:pt x="561" y="383"/>
                  </a:lnTo>
                  <a:cubicBezTo>
                    <a:pt x="493" y="315"/>
                    <a:pt x="391" y="281"/>
                    <a:pt x="280" y="281"/>
                  </a:cubicBezTo>
                  <a:cubicBezTo>
                    <a:pt x="213" y="247"/>
                    <a:pt x="102" y="247"/>
                    <a:pt x="34" y="170"/>
                  </a:cubicBezTo>
                  <a:cubicBezTo>
                    <a:pt x="0" y="136"/>
                    <a:pt x="0" y="102"/>
                    <a:pt x="34" y="68"/>
                  </a:cubicBezTo>
                  <a:lnTo>
                    <a:pt x="34" y="68"/>
                  </a:lnTo>
                  <a:cubicBezTo>
                    <a:pt x="247" y="0"/>
                    <a:pt x="459" y="170"/>
                    <a:pt x="637" y="281"/>
                  </a:cubicBezTo>
                  <a:cubicBezTo>
                    <a:pt x="637" y="315"/>
                    <a:pt x="637" y="349"/>
                    <a:pt x="603" y="38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5" name="Google Shape;317;p32"/>
            <p:cNvSpPr/>
            <p:nvPr/>
          </p:nvSpPr>
          <p:spPr>
            <a:xfrm>
              <a:off x="632229" y="585573"/>
              <a:ext cx="18262" cy="11018"/>
            </a:xfrm>
            <a:custGeom>
              <a:avLst/>
              <a:gdLst/>
              <a:ahLst/>
              <a:cxnLst/>
              <a:rect l="l" t="t" r="r" b="b"/>
              <a:pathLst>
                <a:path w="537" h="324" extrusionOk="0">
                  <a:moveTo>
                    <a:pt x="502" y="290"/>
                  </a:moveTo>
                  <a:lnTo>
                    <a:pt x="468" y="324"/>
                  </a:lnTo>
                  <a:cubicBezTo>
                    <a:pt x="392" y="290"/>
                    <a:pt x="324" y="247"/>
                    <a:pt x="256" y="213"/>
                  </a:cubicBezTo>
                  <a:cubicBezTo>
                    <a:pt x="179" y="213"/>
                    <a:pt x="77" y="179"/>
                    <a:pt x="43" y="145"/>
                  </a:cubicBezTo>
                  <a:cubicBezTo>
                    <a:pt x="1" y="111"/>
                    <a:pt x="1" y="77"/>
                    <a:pt x="43" y="77"/>
                  </a:cubicBezTo>
                  <a:lnTo>
                    <a:pt x="43" y="77"/>
                  </a:lnTo>
                  <a:cubicBezTo>
                    <a:pt x="213" y="1"/>
                    <a:pt x="392" y="145"/>
                    <a:pt x="502" y="213"/>
                  </a:cubicBezTo>
                  <a:cubicBezTo>
                    <a:pt x="536" y="247"/>
                    <a:pt x="536" y="290"/>
                    <a:pt x="502" y="29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6" name="Google Shape;318;p32"/>
            <p:cNvSpPr/>
            <p:nvPr/>
          </p:nvSpPr>
          <p:spPr>
            <a:xfrm>
              <a:off x="664876" y="615636"/>
              <a:ext cx="20541" cy="12175"/>
            </a:xfrm>
            <a:custGeom>
              <a:avLst/>
              <a:gdLst/>
              <a:ahLst/>
              <a:cxnLst/>
              <a:rect l="l" t="t" r="r" b="b"/>
              <a:pathLst>
                <a:path w="604" h="358" extrusionOk="0">
                  <a:moveTo>
                    <a:pt x="570" y="323"/>
                  </a:moveTo>
                  <a:cubicBezTo>
                    <a:pt x="570" y="323"/>
                    <a:pt x="527" y="357"/>
                    <a:pt x="493" y="323"/>
                  </a:cubicBezTo>
                  <a:cubicBezTo>
                    <a:pt x="426" y="289"/>
                    <a:pt x="358" y="289"/>
                    <a:pt x="281" y="255"/>
                  </a:cubicBezTo>
                  <a:cubicBezTo>
                    <a:pt x="213" y="213"/>
                    <a:pt x="103" y="213"/>
                    <a:pt x="35" y="179"/>
                  </a:cubicBezTo>
                  <a:cubicBezTo>
                    <a:pt x="1" y="145"/>
                    <a:pt x="1" y="77"/>
                    <a:pt x="69" y="43"/>
                  </a:cubicBezTo>
                  <a:lnTo>
                    <a:pt x="69" y="43"/>
                  </a:lnTo>
                  <a:cubicBezTo>
                    <a:pt x="179" y="0"/>
                    <a:pt x="247" y="43"/>
                    <a:pt x="358" y="77"/>
                  </a:cubicBezTo>
                  <a:cubicBezTo>
                    <a:pt x="426" y="111"/>
                    <a:pt x="493" y="179"/>
                    <a:pt x="570" y="213"/>
                  </a:cubicBezTo>
                  <a:cubicBezTo>
                    <a:pt x="604" y="255"/>
                    <a:pt x="604" y="323"/>
                    <a:pt x="570" y="32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7" name="Google Shape;319;p32"/>
            <p:cNvSpPr/>
            <p:nvPr/>
          </p:nvSpPr>
          <p:spPr>
            <a:xfrm>
              <a:off x="674432" y="637299"/>
              <a:ext cx="22853" cy="12175"/>
            </a:xfrm>
            <a:custGeom>
              <a:avLst/>
              <a:gdLst/>
              <a:ahLst/>
              <a:cxnLst/>
              <a:rect l="l" t="t" r="r" b="b"/>
              <a:pathLst>
                <a:path w="672" h="358" extrusionOk="0">
                  <a:moveTo>
                    <a:pt x="637" y="323"/>
                  </a:moveTo>
                  <a:cubicBezTo>
                    <a:pt x="603" y="323"/>
                    <a:pt x="603" y="357"/>
                    <a:pt x="569" y="323"/>
                  </a:cubicBezTo>
                  <a:cubicBezTo>
                    <a:pt x="459" y="289"/>
                    <a:pt x="357" y="289"/>
                    <a:pt x="246" y="255"/>
                  </a:cubicBezTo>
                  <a:cubicBezTo>
                    <a:pt x="178" y="213"/>
                    <a:pt x="111" y="145"/>
                    <a:pt x="34" y="77"/>
                  </a:cubicBezTo>
                  <a:cubicBezTo>
                    <a:pt x="0" y="77"/>
                    <a:pt x="0" y="43"/>
                    <a:pt x="34" y="1"/>
                  </a:cubicBezTo>
                  <a:lnTo>
                    <a:pt x="77" y="1"/>
                  </a:lnTo>
                  <a:cubicBezTo>
                    <a:pt x="145" y="1"/>
                    <a:pt x="246" y="43"/>
                    <a:pt x="323" y="77"/>
                  </a:cubicBezTo>
                  <a:cubicBezTo>
                    <a:pt x="425" y="111"/>
                    <a:pt x="535" y="179"/>
                    <a:pt x="603" y="213"/>
                  </a:cubicBezTo>
                  <a:cubicBezTo>
                    <a:pt x="671" y="255"/>
                    <a:pt x="637" y="289"/>
                    <a:pt x="637" y="32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8" name="Google Shape;320;p32"/>
            <p:cNvSpPr/>
            <p:nvPr/>
          </p:nvSpPr>
          <p:spPr>
            <a:xfrm>
              <a:off x="593834" y="579520"/>
              <a:ext cx="15609" cy="13331"/>
            </a:xfrm>
            <a:custGeom>
              <a:avLst/>
              <a:gdLst/>
              <a:ahLst/>
              <a:cxnLst/>
              <a:rect l="l" t="t" r="r" b="b"/>
              <a:pathLst>
                <a:path w="459" h="392" extrusionOk="0">
                  <a:moveTo>
                    <a:pt x="425" y="391"/>
                  </a:moveTo>
                  <a:lnTo>
                    <a:pt x="357" y="391"/>
                  </a:lnTo>
                  <a:cubicBezTo>
                    <a:pt x="323" y="357"/>
                    <a:pt x="280" y="323"/>
                    <a:pt x="246" y="323"/>
                  </a:cubicBezTo>
                  <a:cubicBezTo>
                    <a:pt x="212" y="289"/>
                    <a:pt x="178" y="255"/>
                    <a:pt x="144" y="255"/>
                  </a:cubicBezTo>
                  <a:cubicBezTo>
                    <a:pt x="68" y="213"/>
                    <a:pt x="0" y="145"/>
                    <a:pt x="34" y="77"/>
                  </a:cubicBezTo>
                  <a:lnTo>
                    <a:pt x="68" y="77"/>
                  </a:lnTo>
                  <a:cubicBezTo>
                    <a:pt x="144" y="1"/>
                    <a:pt x="246" y="43"/>
                    <a:pt x="323" y="111"/>
                  </a:cubicBezTo>
                  <a:cubicBezTo>
                    <a:pt x="391" y="145"/>
                    <a:pt x="459" y="255"/>
                    <a:pt x="459" y="323"/>
                  </a:cubicBezTo>
                  <a:cubicBezTo>
                    <a:pt x="425" y="357"/>
                    <a:pt x="425" y="357"/>
                    <a:pt x="425" y="39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9" name="Google Shape;321;p32"/>
            <p:cNvSpPr/>
            <p:nvPr/>
          </p:nvSpPr>
          <p:spPr>
            <a:xfrm>
              <a:off x="603356" y="562754"/>
              <a:ext cx="21697" cy="14487"/>
            </a:xfrm>
            <a:custGeom>
              <a:avLst/>
              <a:gdLst/>
              <a:ahLst/>
              <a:cxnLst/>
              <a:rect l="l" t="t" r="r" b="b"/>
              <a:pathLst>
                <a:path w="638" h="426" extrusionOk="0">
                  <a:moveTo>
                    <a:pt x="603" y="392"/>
                  </a:moveTo>
                  <a:cubicBezTo>
                    <a:pt x="570" y="426"/>
                    <a:pt x="536" y="426"/>
                    <a:pt x="536" y="392"/>
                  </a:cubicBezTo>
                  <a:cubicBezTo>
                    <a:pt x="425" y="358"/>
                    <a:pt x="357" y="281"/>
                    <a:pt x="255" y="247"/>
                  </a:cubicBezTo>
                  <a:cubicBezTo>
                    <a:pt x="179" y="213"/>
                    <a:pt x="77" y="179"/>
                    <a:pt x="43" y="111"/>
                  </a:cubicBezTo>
                  <a:cubicBezTo>
                    <a:pt x="0" y="69"/>
                    <a:pt x="0" y="35"/>
                    <a:pt x="43" y="35"/>
                  </a:cubicBezTo>
                  <a:lnTo>
                    <a:pt x="43" y="35"/>
                  </a:lnTo>
                  <a:cubicBezTo>
                    <a:pt x="145" y="1"/>
                    <a:pt x="255" y="69"/>
                    <a:pt x="357" y="111"/>
                  </a:cubicBezTo>
                  <a:cubicBezTo>
                    <a:pt x="425" y="179"/>
                    <a:pt x="536" y="247"/>
                    <a:pt x="603" y="324"/>
                  </a:cubicBezTo>
                  <a:cubicBezTo>
                    <a:pt x="637" y="358"/>
                    <a:pt x="603" y="392"/>
                    <a:pt x="603" y="392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0" name="Google Shape;322;p32"/>
            <p:cNvSpPr/>
            <p:nvPr/>
          </p:nvSpPr>
          <p:spPr>
            <a:xfrm>
              <a:off x="492696" y="518272"/>
              <a:ext cx="203433" cy="474405"/>
            </a:xfrm>
            <a:custGeom>
              <a:avLst/>
              <a:gdLst/>
              <a:ahLst/>
              <a:cxnLst/>
              <a:rect l="l" t="t" r="r" b="b"/>
              <a:pathLst>
                <a:path w="5982" h="13950" extrusionOk="0">
                  <a:moveTo>
                    <a:pt x="4104" y="12955"/>
                  </a:moveTo>
                  <a:cubicBezTo>
                    <a:pt x="4070" y="12989"/>
                    <a:pt x="4002" y="13023"/>
                    <a:pt x="3968" y="13023"/>
                  </a:cubicBezTo>
                  <a:cubicBezTo>
                    <a:pt x="1700" y="13949"/>
                    <a:pt x="1" y="3008"/>
                    <a:pt x="358" y="1"/>
                  </a:cubicBezTo>
                  <a:cubicBezTo>
                    <a:pt x="358" y="1"/>
                    <a:pt x="5981" y="11613"/>
                    <a:pt x="4104" y="12955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1" name="Google Shape;323;p32"/>
            <p:cNvSpPr/>
            <p:nvPr/>
          </p:nvSpPr>
          <p:spPr>
            <a:xfrm>
              <a:off x="514359" y="632674"/>
              <a:ext cx="9590" cy="20541"/>
            </a:xfrm>
            <a:custGeom>
              <a:avLst/>
              <a:gdLst/>
              <a:ahLst/>
              <a:cxnLst/>
              <a:rect l="l" t="t" r="r" b="b"/>
              <a:pathLst>
                <a:path w="282" h="604" extrusionOk="0">
                  <a:moveTo>
                    <a:pt x="281" y="604"/>
                  </a:moveTo>
                  <a:lnTo>
                    <a:pt x="213" y="604"/>
                  </a:lnTo>
                  <a:cubicBezTo>
                    <a:pt x="179" y="493"/>
                    <a:pt x="145" y="425"/>
                    <a:pt x="111" y="349"/>
                  </a:cubicBezTo>
                  <a:cubicBezTo>
                    <a:pt x="69" y="247"/>
                    <a:pt x="1" y="179"/>
                    <a:pt x="35" y="69"/>
                  </a:cubicBezTo>
                  <a:cubicBezTo>
                    <a:pt x="35" y="35"/>
                    <a:pt x="35" y="35"/>
                    <a:pt x="69" y="35"/>
                  </a:cubicBezTo>
                  <a:cubicBezTo>
                    <a:pt x="111" y="1"/>
                    <a:pt x="145" y="1"/>
                    <a:pt x="179" y="35"/>
                  </a:cubicBezTo>
                  <a:cubicBezTo>
                    <a:pt x="247" y="103"/>
                    <a:pt x="247" y="213"/>
                    <a:pt x="281" y="315"/>
                  </a:cubicBezTo>
                  <a:lnTo>
                    <a:pt x="281" y="561"/>
                  </a:ln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2" name="Google Shape;324;p32"/>
            <p:cNvSpPr/>
            <p:nvPr/>
          </p:nvSpPr>
          <p:spPr>
            <a:xfrm>
              <a:off x="533743" y="634986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246" y="459"/>
                  </a:moveTo>
                  <a:cubicBezTo>
                    <a:pt x="212" y="493"/>
                    <a:pt x="136" y="493"/>
                    <a:pt x="136" y="459"/>
                  </a:cubicBezTo>
                  <a:cubicBezTo>
                    <a:pt x="102" y="357"/>
                    <a:pt x="68" y="281"/>
                    <a:pt x="68" y="213"/>
                  </a:cubicBezTo>
                  <a:cubicBezTo>
                    <a:pt x="34" y="145"/>
                    <a:pt x="0" y="69"/>
                    <a:pt x="68" y="1"/>
                  </a:cubicBezTo>
                  <a:lnTo>
                    <a:pt x="68" y="1"/>
                  </a:lnTo>
                  <a:lnTo>
                    <a:pt x="136" y="1"/>
                  </a:lnTo>
                  <a:cubicBezTo>
                    <a:pt x="212" y="35"/>
                    <a:pt x="212" y="111"/>
                    <a:pt x="246" y="179"/>
                  </a:cubicBezTo>
                  <a:lnTo>
                    <a:pt x="246" y="425"/>
                  </a:ln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3" name="Google Shape;325;p32"/>
            <p:cNvSpPr/>
            <p:nvPr/>
          </p:nvSpPr>
          <p:spPr>
            <a:xfrm>
              <a:off x="555406" y="657805"/>
              <a:ext cx="7244" cy="15643"/>
            </a:xfrm>
            <a:custGeom>
              <a:avLst/>
              <a:gdLst/>
              <a:ahLst/>
              <a:cxnLst/>
              <a:rect l="l" t="t" r="r" b="b"/>
              <a:pathLst>
                <a:path w="213" h="460" extrusionOk="0">
                  <a:moveTo>
                    <a:pt x="179" y="459"/>
                  </a:moveTo>
                  <a:cubicBezTo>
                    <a:pt x="136" y="459"/>
                    <a:pt x="102" y="459"/>
                    <a:pt x="102" y="425"/>
                  </a:cubicBezTo>
                  <a:cubicBezTo>
                    <a:pt x="68" y="357"/>
                    <a:pt x="34" y="323"/>
                    <a:pt x="34" y="247"/>
                  </a:cubicBezTo>
                  <a:cubicBezTo>
                    <a:pt x="34" y="213"/>
                    <a:pt x="0" y="179"/>
                    <a:pt x="0" y="145"/>
                  </a:cubicBezTo>
                  <a:lnTo>
                    <a:pt x="0" y="77"/>
                  </a:lnTo>
                  <a:cubicBezTo>
                    <a:pt x="0" y="35"/>
                    <a:pt x="34" y="35"/>
                    <a:pt x="34" y="35"/>
                  </a:cubicBezTo>
                  <a:cubicBezTo>
                    <a:pt x="68" y="1"/>
                    <a:pt x="102" y="35"/>
                    <a:pt x="102" y="77"/>
                  </a:cubicBezTo>
                  <a:cubicBezTo>
                    <a:pt x="136" y="111"/>
                    <a:pt x="136" y="111"/>
                    <a:pt x="136" y="145"/>
                  </a:cubicBezTo>
                  <a:lnTo>
                    <a:pt x="136" y="213"/>
                  </a:lnTo>
                  <a:cubicBezTo>
                    <a:pt x="179" y="289"/>
                    <a:pt x="179" y="357"/>
                    <a:pt x="179" y="391"/>
                  </a:cubicBezTo>
                  <a:cubicBezTo>
                    <a:pt x="213" y="425"/>
                    <a:pt x="179" y="459"/>
                    <a:pt x="179" y="459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4" name="Google Shape;326;p32"/>
            <p:cNvSpPr/>
            <p:nvPr/>
          </p:nvSpPr>
          <p:spPr>
            <a:xfrm>
              <a:off x="533743" y="674843"/>
              <a:ext cx="10712" cy="19112"/>
            </a:xfrm>
            <a:custGeom>
              <a:avLst/>
              <a:gdLst/>
              <a:ahLst/>
              <a:cxnLst/>
              <a:rect l="l" t="t" r="r" b="b"/>
              <a:pathLst>
                <a:path w="315" h="562" extrusionOk="0">
                  <a:moveTo>
                    <a:pt x="314" y="528"/>
                  </a:moveTo>
                  <a:cubicBezTo>
                    <a:pt x="280" y="562"/>
                    <a:pt x="246" y="562"/>
                    <a:pt x="212" y="528"/>
                  </a:cubicBezTo>
                  <a:cubicBezTo>
                    <a:pt x="136" y="383"/>
                    <a:pt x="0" y="213"/>
                    <a:pt x="34" y="69"/>
                  </a:cubicBezTo>
                  <a:lnTo>
                    <a:pt x="34" y="1"/>
                  </a:lnTo>
                  <a:cubicBezTo>
                    <a:pt x="68" y="1"/>
                    <a:pt x="102" y="1"/>
                    <a:pt x="136" y="35"/>
                  </a:cubicBezTo>
                  <a:cubicBezTo>
                    <a:pt x="178" y="103"/>
                    <a:pt x="212" y="171"/>
                    <a:pt x="246" y="247"/>
                  </a:cubicBezTo>
                  <a:cubicBezTo>
                    <a:pt x="246" y="315"/>
                    <a:pt x="280" y="383"/>
                    <a:pt x="314" y="46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5" name="Google Shape;327;p32"/>
            <p:cNvSpPr/>
            <p:nvPr/>
          </p:nvSpPr>
          <p:spPr>
            <a:xfrm>
              <a:off x="533743" y="722793"/>
              <a:ext cx="9556" cy="14487"/>
            </a:xfrm>
            <a:custGeom>
              <a:avLst/>
              <a:gdLst/>
              <a:ahLst/>
              <a:cxnLst/>
              <a:rect l="l" t="t" r="r" b="b"/>
              <a:pathLst>
                <a:path w="281" h="426" extrusionOk="0">
                  <a:moveTo>
                    <a:pt x="280" y="426"/>
                  </a:moveTo>
                  <a:lnTo>
                    <a:pt x="212" y="426"/>
                  </a:lnTo>
                  <a:cubicBezTo>
                    <a:pt x="136" y="392"/>
                    <a:pt x="136" y="324"/>
                    <a:pt x="102" y="247"/>
                  </a:cubicBezTo>
                  <a:cubicBezTo>
                    <a:pt x="68" y="213"/>
                    <a:pt x="0" y="145"/>
                    <a:pt x="34" y="77"/>
                  </a:cubicBezTo>
                  <a:cubicBezTo>
                    <a:pt x="34" y="35"/>
                    <a:pt x="34" y="1"/>
                    <a:pt x="68" y="1"/>
                  </a:cubicBezTo>
                  <a:lnTo>
                    <a:pt x="178" y="1"/>
                  </a:lnTo>
                  <a:cubicBezTo>
                    <a:pt x="212" y="35"/>
                    <a:pt x="246" y="145"/>
                    <a:pt x="246" y="213"/>
                  </a:cubicBezTo>
                  <a:cubicBezTo>
                    <a:pt x="280" y="247"/>
                    <a:pt x="280" y="324"/>
                    <a:pt x="280" y="392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6" name="Google Shape;328;p32"/>
            <p:cNvSpPr/>
            <p:nvPr/>
          </p:nvSpPr>
          <p:spPr>
            <a:xfrm>
              <a:off x="551631" y="719359"/>
              <a:ext cx="11018" cy="21697"/>
            </a:xfrm>
            <a:custGeom>
              <a:avLst/>
              <a:gdLst/>
              <a:ahLst/>
              <a:cxnLst/>
              <a:rect l="l" t="t" r="r" b="b"/>
              <a:pathLst>
                <a:path w="324" h="638" extrusionOk="0">
                  <a:moveTo>
                    <a:pt x="290" y="603"/>
                  </a:moveTo>
                  <a:cubicBezTo>
                    <a:pt x="247" y="637"/>
                    <a:pt x="179" y="603"/>
                    <a:pt x="145" y="561"/>
                  </a:cubicBezTo>
                  <a:cubicBezTo>
                    <a:pt x="111" y="459"/>
                    <a:pt x="77" y="391"/>
                    <a:pt x="77" y="280"/>
                  </a:cubicBezTo>
                  <a:cubicBezTo>
                    <a:pt x="35" y="212"/>
                    <a:pt x="1" y="136"/>
                    <a:pt x="35" y="34"/>
                  </a:cubicBezTo>
                  <a:lnTo>
                    <a:pt x="77" y="0"/>
                  </a:lnTo>
                  <a:cubicBezTo>
                    <a:pt x="111" y="0"/>
                    <a:pt x="145" y="0"/>
                    <a:pt x="179" y="34"/>
                  </a:cubicBezTo>
                  <a:cubicBezTo>
                    <a:pt x="213" y="102"/>
                    <a:pt x="213" y="178"/>
                    <a:pt x="247" y="246"/>
                  </a:cubicBezTo>
                  <a:cubicBezTo>
                    <a:pt x="247" y="348"/>
                    <a:pt x="290" y="425"/>
                    <a:pt x="324" y="493"/>
                  </a:cubicBezTo>
                  <a:cubicBezTo>
                    <a:pt x="324" y="527"/>
                    <a:pt x="324" y="561"/>
                    <a:pt x="290" y="60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7" name="Google Shape;329;p32"/>
            <p:cNvSpPr/>
            <p:nvPr/>
          </p:nvSpPr>
          <p:spPr>
            <a:xfrm>
              <a:off x="579381" y="734934"/>
              <a:ext cx="7244" cy="17956"/>
            </a:xfrm>
            <a:custGeom>
              <a:avLst/>
              <a:gdLst/>
              <a:ahLst/>
              <a:cxnLst/>
              <a:rect l="l" t="t" r="r" b="b"/>
              <a:pathLst>
                <a:path w="213" h="528" extrusionOk="0">
                  <a:moveTo>
                    <a:pt x="213" y="493"/>
                  </a:moveTo>
                  <a:cubicBezTo>
                    <a:pt x="179" y="527"/>
                    <a:pt x="111" y="493"/>
                    <a:pt x="68" y="459"/>
                  </a:cubicBezTo>
                  <a:cubicBezTo>
                    <a:pt x="68" y="315"/>
                    <a:pt x="34" y="213"/>
                    <a:pt x="0" y="69"/>
                  </a:cubicBezTo>
                  <a:lnTo>
                    <a:pt x="34" y="35"/>
                  </a:lnTo>
                  <a:cubicBezTo>
                    <a:pt x="68" y="1"/>
                    <a:pt x="111" y="35"/>
                    <a:pt x="111" y="35"/>
                  </a:cubicBezTo>
                  <a:cubicBezTo>
                    <a:pt x="179" y="179"/>
                    <a:pt x="213" y="281"/>
                    <a:pt x="213" y="426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8" name="Google Shape;330;p32"/>
            <p:cNvSpPr/>
            <p:nvPr/>
          </p:nvSpPr>
          <p:spPr>
            <a:xfrm>
              <a:off x="585434" y="778294"/>
              <a:ext cx="8434" cy="20541"/>
            </a:xfrm>
            <a:custGeom>
              <a:avLst/>
              <a:gdLst/>
              <a:ahLst/>
              <a:cxnLst/>
              <a:rect l="l" t="t" r="r" b="b"/>
              <a:pathLst>
                <a:path w="248" h="604" extrusionOk="0">
                  <a:moveTo>
                    <a:pt x="213" y="569"/>
                  </a:moveTo>
                  <a:cubicBezTo>
                    <a:pt x="179" y="603"/>
                    <a:pt x="103" y="603"/>
                    <a:pt x="103" y="569"/>
                  </a:cubicBezTo>
                  <a:cubicBezTo>
                    <a:pt x="69" y="391"/>
                    <a:pt x="1" y="212"/>
                    <a:pt x="1" y="34"/>
                  </a:cubicBezTo>
                  <a:lnTo>
                    <a:pt x="35" y="0"/>
                  </a:lnTo>
                  <a:cubicBezTo>
                    <a:pt x="35" y="0"/>
                    <a:pt x="69" y="0"/>
                    <a:pt x="103" y="34"/>
                  </a:cubicBezTo>
                  <a:cubicBezTo>
                    <a:pt x="179" y="178"/>
                    <a:pt x="213" y="357"/>
                    <a:pt x="213" y="527"/>
                  </a:cubicBezTo>
                  <a:cubicBezTo>
                    <a:pt x="247" y="527"/>
                    <a:pt x="213" y="569"/>
                    <a:pt x="213" y="569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9" name="Google Shape;331;p32"/>
            <p:cNvSpPr/>
            <p:nvPr/>
          </p:nvSpPr>
          <p:spPr>
            <a:xfrm>
              <a:off x="550475" y="760066"/>
              <a:ext cx="8434" cy="17106"/>
            </a:xfrm>
            <a:custGeom>
              <a:avLst/>
              <a:gdLst/>
              <a:ahLst/>
              <a:cxnLst/>
              <a:rect l="l" t="t" r="r" b="b"/>
              <a:pathLst>
                <a:path w="248" h="503" extrusionOk="0">
                  <a:moveTo>
                    <a:pt x="213" y="502"/>
                  </a:moveTo>
                  <a:cubicBezTo>
                    <a:pt x="179" y="502"/>
                    <a:pt x="145" y="502"/>
                    <a:pt x="145" y="468"/>
                  </a:cubicBezTo>
                  <a:cubicBezTo>
                    <a:pt x="111" y="392"/>
                    <a:pt x="69" y="324"/>
                    <a:pt x="35" y="256"/>
                  </a:cubicBezTo>
                  <a:cubicBezTo>
                    <a:pt x="35" y="213"/>
                    <a:pt x="1" y="145"/>
                    <a:pt x="35" y="77"/>
                  </a:cubicBezTo>
                  <a:lnTo>
                    <a:pt x="35" y="43"/>
                  </a:lnTo>
                  <a:cubicBezTo>
                    <a:pt x="69" y="1"/>
                    <a:pt x="111" y="1"/>
                    <a:pt x="145" y="43"/>
                  </a:cubicBezTo>
                  <a:cubicBezTo>
                    <a:pt x="179" y="77"/>
                    <a:pt x="179" y="145"/>
                    <a:pt x="213" y="213"/>
                  </a:cubicBezTo>
                  <a:cubicBezTo>
                    <a:pt x="213" y="290"/>
                    <a:pt x="213" y="358"/>
                    <a:pt x="247" y="426"/>
                  </a:cubicBezTo>
                  <a:cubicBezTo>
                    <a:pt x="247" y="468"/>
                    <a:pt x="213" y="468"/>
                    <a:pt x="213" y="502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0" name="Google Shape;332;p32"/>
            <p:cNvSpPr/>
            <p:nvPr/>
          </p:nvSpPr>
          <p:spPr>
            <a:xfrm>
              <a:off x="542109" y="784347"/>
              <a:ext cx="10712" cy="15643"/>
            </a:xfrm>
            <a:custGeom>
              <a:avLst/>
              <a:gdLst/>
              <a:ahLst/>
              <a:cxnLst/>
              <a:rect l="l" t="t" r="r" b="b"/>
              <a:pathLst>
                <a:path w="315" h="460" extrusionOk="0">
                  <a:moveTo>
                    <a:pt x="281" y="425"/>
                  </a:moveTo>
                  <a:cubicBezTo>
                    <a:pt x="281" y="425"/>
                    <a:pt x="247" y="459"/>
                    <a:pt x="213" y="425"/>
                  </a:cubicBezTo>
                  <a:cubicBezTo>
                    <a:pt x="145" y="349"/>
                    <a:pt x="0" y="179"/>
                    <a:pt x="68" y="34"/>
                  </a:cubicBezTo>
                  <a:lnTo>
                    <a:pt x="102" y="34"/>
                  </a:lnTo>
                  <a:cubicBezTo>
                    <a:pt x="145" y="0"/>
                    <a:pt x="179" y="34"/>
                    <a:pt x="179" y="34"/>
                  </a:cubicBezTo>
                  <a:cubicBezTo>
                    <a:pt x="213" y="68"/>
                    <a:pt x="213" y="136"/>
                    <a:pt x="213" y="213"/>
                  </a:cubicBezTo>
                  <a:cubicBezTo>
                    <a:pt x="247" y="247"/>
                    <a:pt x="281" y="281"/>
                    <a:pt x="315" y="349"/>
                  </a:cubicBezTo>
                  <a:cubicBezTo>
                    <a:pt x="315" y="349"/>
                    <a:pt x="315" y="425"/>
                    <a:pt x="281" y="42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1" name="Google Shape;333;p32"/>
            <p:cNvSpPr/>
            <p:nvPr/>
          </p:nvSpPr>
          <p:spPr>
            <a:xfrm>
              <a:off x="560031" y="803425"/>
              <a:ext cx="7244" cy="20541"/>
            </a:xfrm>
            <a:custGeom>
              <a:avLst/>
              <a:gdLst/>
              <a:ahLst/>
              <a:cxnLst/>
              <a:rect l="l" t="t" r="r" b="b"/>
              <a:pathLst>
                <a:path w="213" h="604" extrusionOk="0">
                  <a:moveTo>
                    <a:pt x="179" y="603"/>
                  </a:moveTo>
                  <a:cubicBezTo>
                    <a:pt x="145" y="603"/>
                    <a:pt x="111" y="603"/>
                    <a:pt x="77" y="569"/>
                  </a:cubicBezTo>
                  <a:cubicBezTo>
                    <a:pt x="43" y="501"/>
                    <a:pt x="0" y="391"/>
                    <a:pt x="0" y="289"/>
                  </a:cubicBezTo>
                  <a:cubicBezTo>
                    <a:pt x="0" y="212"/>
                    <a:pt x="43" y="110"/>
                    <a:pt x="77" y="43"/>
                  </a:cubicBezTo>
                  <a:lnTo>
                    <a:pt x="77" y="43"/>
                  </a:lnTo>
                  <a:cubicBezTo>
                    <a:pt x="111" y="0"/>
                    <a:pt x="145" y="43"/>
                    <a:pt x="145" y="77"/>
                  </a:cubicBezTo>
                  <a:lnTo>
                    <a:pt x="145" y="178"/>
                  </a:lnTo>
                  <a:lnTo>
                    <a:pt x="145" y="289"/>
                  </a:lnTo>
                  <a:cubicBezTo>
                    <a:pt x="145" y="357"/>
                    <a:pt x="145" y="467"/>
                    <a:pt x="213" y="535"/>
                  </a:cubicBezTo>
                  <a:cubicBezTo>
                    <a:pt x="213" y="535"/>
                    <a:pt x="179" y="569"/>
                    <a:pt x="179" y="60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2" name="Google Shape;334;p32"/>
            <p:cNvSpPr/>
            <p:nvPr/>
          </p:nvSpPr>
          <p:spPr>
            <a:xfrm>
              <a:off x="580537" y="816688"/>
              <a:ext cx="7244" cy="18228"/>
            </a:xfrm>
            <a:custGeom>
              <a:avLst/>
              <a:gdLst/>
              <a:ahLst/>
              <a:cxnLst/>
              <a:rect l="l" t="t" r="r" b="b"/>
              <a:pathLst>
                <a:path w="213" h="536" extrusionOk="0">
                  <a:moveTo>
                    <a:pt x="213" y="536"/>
                  </a:moveTo>
                  <a:cubicBezTo>
                    <a:pt x="179" y="536"/>
                    <a:pt x="145" y="536"/>
                    <a:pt x="111" y="502"/>
                  </a:cubicBezTo>
                  <a:cubicBezTo>
                    <a:pt x="111" y="426"/>
                    <a:pt x="77" y="358"/>
                    <a:pt x="77" y="290"/>
                  </a:cubicBezTo>
                  <a:cubicBezTo>
                    <a:pt x="34" y="213"/>
                    <a:pt x="0" y="145"/>
                    <a:pt x="0" y="77"/>
                  </a:cubicBezTo>
                  <a:cubicBezTo>
                    <a:pt x="0" y="77"/>
                    <a:pt x="0" y="35"/>
                    <a:pt x="34" y="35"/>
                  </a:cubicBezTo>
                  <a:cubicBezTo>
                    <a:pt x="34" y="1"/>
                    <a:pt x="77" y="1"/>
                    <a:pt x="111" y="35"/>
                  </a:cubicBezTo>
                  <a:cubicBezTo>
                    <a:pt x="213" y="145"/>
                    <a:pt x="213" y="324"/>
                    <a:pt x="213" y="46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3" name="Google Shape;335;p32"/>
            <p:cNvSpPr/>
            <p:nvPr/>
          </p:nvSpPr>
          <p:spPr>
            <a:xfrm>
              <a:off x="605941" y="828829"/>
              <a:ext cx="8434" cy="20541"/>
            </a:xfrm>
            <a:custGeom>
              <a:avLst/>
              <a:gdLst/>
              <a:ahLst/>
              <a:cxnLst/>
              <a:rect l="l" t="t" r="r" b="b"/>
              <a:pathLst>
                <a:path w="248" h="604" extrusionOk="0">
                  <a:moveTo>
                    <a:pt x="213" y="604"/>
                  </a:moveTo>
                  <a:cubicBezTo>
                    <a:pt x="213" y="604"/>
                    <a:pt x="179" y="604"/>
                    <a:pt x="137" y="570"/>
                  </a:cubicBezTo>
                  <a:cubicBezTo>
                    <a:pt x="69" y="391"/>
                    <a:pt x="1" y="213"/>
                    <a:pt x="35" y="35"/>
                  </a:cubicBezTo>
                  <a:lnTo>
                    <a:pt x="69" y="35"/>
                  </a:lnTo>
                  <a:cubicBezTo>
                    <a:pt x="69" y="1"/>
                    <a:pt x="103" y="35"/>
                    <a:pt x="137" y="35"/>
                  </a:cubicBezTo>
                  <a:cubicBezTo>
                    <a:pt x="247" y="179"/>
                    <a:pt x="247" y="357"/>
                    <a:pt x="247" y="527"/>
                  </a:cubicBezTo>
                  <a:cubicBezTo>
                    <a:pt x="247" y="570"/>
                    <a:pt x="247" y="570"/>
                    <a:pt x="213" y="60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4" name="Google Shape;336;p32"/>
            <p:cNvSpPr/>
            <p:nvPr/>
          </p:nvSpPr>
          <p:spPr>
            <a:xfrm>
              <a:off x="566084" y="862632"/>
              <a:ext cx="11018" cy="14487"/>
            </a:xfrm>
            <a:custGeom>
              <a:avLst/>
              <a:gdLst/>
              <a:ahLst/>
              <a:cxnLst/>
              <a:rect l="l" t="t" r="r" b="b"/>
              <a:pathLst>
                <a:path w="324" h="426" extrusionOk="0">
                  <a:moveTo>
                    <a:pt x="289" y="425"/>
                  </a:moveTo>
                  <a:cubicBezTo>
                    <a:pt x="247" y="425"/>
                    <a:pt x="213" y="425"/>
                    <a:pt x="179" y="383"/>
                  </a:cubicBezTo>
                  <a:cubicBezTo>
                    <a:pt x="145" y="315"/>
                    <a:pt x="111" y="281"/>
                    <a:pt x="77" y="213"/>
                  </a:cubicBezTo>
                  <a:cubicBezTo>
                    <a:pt x="35" y="136"/>
                    <a:pt x="1" y="102"/>
                    <a:pt x="35" y="34"/>
                  </a:cubicBezTo>
                  <a:cubicBezTo>
                    <a:pt x="35" y="1"/>
                    <a:pt x="35" y="1"/>
                    <a:pt x="77" y="1"/>
                  </a:cubicBezTo>
                  <a:lnTo>
                    <a:pt x="111" y="1"/>
                  </a:lnTo>
                  <a:cubicBezTo>
                    <a:pt x="179" y="1"/>
                    <a:pt x="213" y="68"/>
                    <a:pt x="213" y="136"/>
                  </a:cubicBezTo>
                  <a:cubicBezTo>
                    <a:pt x="247" y="213"/>
                    <a:pt x="289" y="247"/>
                    <a:pt x="323" y="315"/>
                  </a:cubicBezTo>
                  <a:cubicBezTo>
                    <a:pt x="323" y="349"/>
                    <a:pt x="323" y="383"/>
                    <a:pt x="289" y="42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5" name="Google Shape;337;p32"/>
            <p:cNvSpPr/>
            <p:nvPr/>
          </p:nvSpPr>
          <p:spPr>
            <a:xfrm>
              <a:off x="587747" y="861204"/>
              <a:ext cx="11018" cy="17072"/>
            </a:xfrm>
            <a:custGeom>
              <a:avLst/>
              <a:gdLst/>
              <a:ahLst/>
              <a:cxnLst/>
              <a:rect l="l" t="t" r="r" b="b"/>
              <a:pathLst>
                <a:path w="324" h="502" extrusionOk="0">
                  <a:moveTo>
                    <a:pt x="289" y="501"/>
                  </a:moveTo>
                  <a:lnTo>
                    <a:pt x="213" y="501"/>
                  </a:lnTo>
                  <a:cubicBezTo>
                    <a:pt x="111" y="391"/>
                    <a:pt x="1" y="178"/>
                    <a:pt x="77" y="43"/>
                  </a:cubicBezTo>
                  <a:lnTo>
                    <a:pt x="111" y="43"/>
                  </a:lnTo>
                  <a:cubicBezTo>
                    <a:pt x="111" y="0"/>
                    <a:pt x="145" y="0"/>
                    <a:pt x="179" y="43"/>
                  </a:cubicBezTo>
                  <a:cubicBezTo>
                    <a:pt x="213" y="76"/>
                    <a:pt x="247" y="178"/>
                    <a:pt x="247" y="212"/>
                  </a:cubicBezTo>
                  <a:cubicBezTo>
                    <a:pt x="247" y="289"/>
                    <a:pt x="289" y="357"/>
                    <a:pt x="323" y="425"/>
                  </a:cubicBezTo>
                  <a:cubicBezTo>
                    <a:pt x="323" y="467"/>
                    <a:pt x="323" y="501"/>
                    <a:pt x="289" y="50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6" name="Google Shape;338;p32"/>
            <p:cNvSpPr/>
            <p:nvPr/>
          </p:nvSpPr>
          <p:spPr>
            <a:xfrm>
              <a:off x="152111" y="503819"/>
              <a:ext cx="339463" cy="420095"/>
            </a:xfrm>
            <a:custGeom>
              <a:avLst/>
              <a:gdLst/>
              <a:ahLst/>
              <a:cxnLst/>
              <a:rect l="l" t="t" r="r" b="b"/>
              <a:pathLst>
                <a:path w="9982" h="12353" extrusionOk="0">
                  <a:moveTo>
                    <a:pt x="3076" y="11996"/>
                  </a:moveTo>
                  <a:cubicBezTo>
                    <a:pt x="2761" y="12250"/>
                    <a:pt x="2438" y="12352"/>
                    <a:pt x="2192" y="12250"/>
                  </a:cubicBezTo>
                  <a:cubicBezTo>
                    <a:pt x="0" y="11469"/>
                    <a:pt x="9982" y="1"/>
                    <a:pt x="9982" y="1"/>
                  </a:cubicBezTo>
                  <a:cubicBezTo>
                    <a:pt x="9982" y="1"/>
                    <a:pt x="5624" y="10195"/>
                    <a:pt x="3076" y="11996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7" name="Google Shape;339;p32"/>
            <p:cNvSpPr/>
            <p:nvPr/>
          </p:nvSpPr>
          <p:spPr>
            <a:xfrm>
              <a:off x="231552" y="856579"/>
              <a:ext cx="10712" cy="22853"/>
            </a:xfrm>
            <a:custGeom>
              <a:avLst/>
              <a:gdLst/>
              <a:ahLst/>
              <a:cxnLst/>
              <a:rect l="l" t="t" r="r" b="b"/>
              <a:pathLst>
                <a:path w="315" h="672" extrusionOk="0">
                  <a:moveTo>
                    <a:pt x="68" y="637"/>
                  </a:moveTo>
                  <a:cubicBezTo>
                    <a:pt x="34" y="671"/>
                    <a:pt x="0" y="637"/>
                    <a:pt x="0" y="603"/>
                  </a:cubicBezTo>
                  <a:cubicBezTo>
                    <a:pt x="0" y="493"/>
                    <a:pt x="34" y="391"/>
                    <a:pt x="68" y="280"/>
                  </a:cubicBezTo>
                  <a:cubicBezTo>
                    <a:pt x="102" y="212"/>
                    <a:pt x="102" y="102"/>
                    <a:pt x="179" y="34"/>
                  </a:cubicBezTo>
                  <a:lnTo>
                    <a:pt x="213" y="34"/>
                  </a:lnTo>
                  <a:cubicBezTo>
                    <a:pt x="247" y="0"/>
                    <a:pt x="315" y="34"/>
                    <a:pt x="315" y="102"/>
                  </a:cubicBezTo>
                  <a:cubicBezTo>
                    <a:pt x="315" y="179"/>
                    <a:pt x="281" y="280"/>
                    <a:pt x="213" y="348"/>
                  </a:cubicBezTo>
                  <a:cubicBezTo>
                    <a:pt x="179" y="459"/>
                    <a:pt x="145" y="527"/>
                    <a:pt x="102" y="637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8" name="Google Shape;340;p32"/>
            <p:cNvSpPr/>
            <p:nvPr/>
          </p:nvSpPr>
          <p:spPr>
            <a:xfrm>
              <a:off x="243693" y="867257"/>
              <a:ext cx="11869" cy="19384"/>
            </a:xfrm>
            <a:custGeom>
              <a:avLst/>
              <a:gdLst/>
              <a:ahLst/>
              <a:cxnLst/>
              <a:rect l="l" t="t" r="r" b="b"/>
              <a:pathLst>
                <a:path w="349" h="570" extrusionOk="0">
                  <a:moveTo>
                    <a:pt x="102" y="536"/>
                  </a:moveTo>
                  <a:cubicBezTo>
                    <a:pt x="68" y="570"/>
                    <a:pt x="0" y="536"/>
                    <a:pt x="34" y="459"/>
                  </a:cubicBezTo>
                  <a:cubicBezTo>
                    <a:pt x="34" y="391"/>
                    <a:pt x="34" y="289"/>
                    <a:pt x="68" y="213"/>
                  </a:cubicBezTo>
                  <a:cubicBezTo>
                    <a:pt x="102" y="145"/>
                    <a:pt x="136" y="77"/>
                    <a:pt x="170" y="34"/>
                  </a:cubicBezTo>
                  <a:cubicBezTo>
                    <a:pt x="170" y="34"/>
                    <a:pt x="213" y="34"/>
                    <a:pt x="213" y="0"/>
                  </a:cubicBezTo>
                  <a:cubicBezTo>
                    <a:pt x="247" y="0"/>
                    <a:pt x="281" y="34"/>
                    <a:pt x="315" y="77"/>
                  </a:cubicBezTo>
                  <a:cubicBezTo>
                    <a:pt x="349" y="145"/>
                    <a:pt x="281" y="213"/>
                    <a:pt x="247" y="289"/>
                  </a:cubicBezTo>
                  <a:cubicBezTo>
                    <a:pt x="213" y="391"/>
                    <a:pt x="170" y="459"/>
                    <a:pt x="136" y="536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9" name="Google Shape;341;p32"/>
            <p:cNvSpPr/>
            <p:nvPr/>
          </p:nvSpPr>
          <p:spPr>
            <a:xfrm>
              <a:off x="258146" y="870998"/>
              <a:ext cx="16766" cy="24009"/>
            </a:xfrm>
            <a:custGeom>
              <a:avLst/>
              <a:gdLst/>
              <a:ahLst/>
              <a:cxnLst/>
              <a:rect l="l" t="t" r="r" b="b"/>
              <a:pathLst>
                <a:path w="493" h="706" extrusionOk="0">
                  <a:moveTo>
                    <a:pt x="102" y="638"/>
                  </a:moveTo>
                  <a:cubicBezTo>
                    <a:pt x="68" y="706"/>
                    <a:pt x="0" y="638"/>
                    <a:pt x="34" y="562"/>
                  </a:cubicBezTo>
                  <a:cubicBezTo>
                    <a:pt x="170" y="392"/>
                    <a:pt x="246" y="179"/>
                    <a:pt x="382" y="1"/>
                  </a:cubicBezTo>
                  <a:lnTo>
                    <a:pt x="425" y="1"/>
                  </a:lnTo>
                  <a:cubicBezTo>
                    <a:pt x="459" y="1"/>
                    <a:pt x="493" y="1"/>
                    <a:pt x="493" y="69"/>
                  </a:cubicBezTo>
                  <a:cubicBezTo>
                    <a:pt x="459" y="281"/>
                    <a:pt x="280" y="494"/>
                    <a:pt x="136" y="638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0" name="Google Shape;342;p32"/>
            <p:cNvSpPr/>
            <p:nvPr/>
          </p:nvSpPr>
          <p:spPr>
            <a:xfrm>
              <a:off x="258146" y="804854"/>
              <a:ext cx="13025" cy="19112"/>
            </a:xfrm>
            <a:custGeom>
              <a:avLst/>
              <a:gdLst/>
              <a:ahLst/>
              <a:cxnLst/>
              <a:rect l="l" t="t" r="r" b="b"/>
              <a:pathLst>
                <a:path w="383" h="562" extrusionOk="0">
                  <a:moveTo>
                    <a:pt x="102" y="527"/>
                  </a:moveTo>
                  <a:cubicBezTo>
                    <a:pt x="34" y="561"/>
                    <a:pt x="0" y="493"/>
                    <a:pt x="0" y="425"/>
                  </a:cubicBezTo>
                  <a:cubicBezTo>
                    <a:pt x="34" y="349"/>
                    <a:pt x="68" y="281"/>
                    <a:pt x="102" y="213"/>
                  </a:cubicBezTo>
                  <a:cubicBezTo>
                    <a:pt x="136" y="136"/>
                    <a:pt x="212" y="102"/>
                    <a:pt x="246" y="35"/>
                  </a:cubicBezTo>
                  <a:cubicBezTo>
                    <a:pt x="314" y="1"/>
                    <a:pt x="382" y="68"/>
                    <a:pt x="348" y="102"/>
                  </a:cubicBezTo>
                  <a:cubicBezTo>
                    <a:pt x="348" y="170"/>
                    <a:pt x="314" y="247"/>
                    <a:pt x="280" y="315"/>
                  </a:cubicBezTo>
                  <a:cubicBezTo>
                    <a:pt x="212" y="383"/>
                    <a:pt x="170" y="459"/>
                    <a:pt x="102" y="527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1" name="Google Shape;343;p32"/>
            <p:cNvSpPr/>
            <p:nvPr/>
          </p:nvSpPr>
          <p:spPr>
            <a:xfrm>
              <a:off x="277190" y="806010"/>
              <a:ext cx="15643" cy="24009"/>
            </a:xfrm>
            <a:custGeom>
              <a:avLst/>
              <a:gdLst/>
              <a:ahLst/>
              <a:cxnLst/>
              <a:rect l="l" t="t" r="r" b="b"/>
              <a:pathLst>
                <a:path w="460" h="706" extrusionOk="0">
                  <a:moveTo>
                    <a:pt x="145" y="672"/>
                  </a:moveTo>
                  <a:cubicBezTo>
                    <a:pt x="77" y="706"/>
                    <a:pt x="1" y="638"/>
                    <a:pt x="35" y="561"/>
                  </a:cubicBezTo>
                  <a:cubicBezTo>
                    <a:pt x="145" y="425"/>
                    <a:pt x="213" y="247"/>
                    <a:pt x="323" y="68"/>
                  </a:cubicBezTo>
                  <a:lnTo>
                    <a:pt x="323" y="68"/>
                  </a:lnTo>
                  <a:cubicBezTo>
                    <a:pt x="391" y="1"/>
                    <a:pt x="459" y="68"/>
                    <a:pt x="459" y="136"/>
                  </a:cubicBezTo>
                  <a:cubicBezTo>
                    <a:pt x="391" y="349"/>
                    <a:pt x="289" y="493"/>
                    <a:pt x="145" y="638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2" name="Google Shape;344;p32"/>
            <p:cNvSpPr/>
            <p:nvPr/>
          </p:nvSpPr>
          <p:spPr>
            <a:xfrm>
              <a:off x="254371" y="838351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145" y="358"/>
                  </a:moveTo>
                  <a:cubicBezTo>
                    <a:pt x="69" y="392"/>
                    <a:pt x="1" y="358"/>
                    <a:pt x="35" y="290"/>
                  </a:cubicBezTo>
                  <a:cubicBezTo>
                    <a:pt x="69" y="213"/>
                    <a:pt x="111" y="77"/>
                    <a:pt x="213" y="35"/>
                  </a:cubicBezTo>
                  <a:cubicBezTo>
                    <a:pt x="247" y="1"/>
                    <a:pt x="323" y="35"/>
                    <a:pt x="323" y="111"/>
                  </a:cubicBezTo>
                  <a:cubicBezTo>
                    <a:pt x="281" y="213"/>
                    <a:pt x="213" y="290"/>
                    <a:pt x="145" y="358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3" name="Google Shape;345;p32"/>
            <p:cNvSpPr/>
            <p:nvPr/>
          </p:nvSpPr>
          <p:spPr>
            <a:xfrm>
              <a:off x="296541" y="760066"/>
              <a:ext cx="12175" cy="18262"/>
            </a:xfrm>
            <a:custGeom>
              <a:avLst/>
              <a:gdLst/>
              <a:ahLst/>
              <a:cxnLst/>
              <a:rect l="l" t="t" r="r" b="b"/>
              <a:pathLst>
                <a:path w="358" h="537" extrusionOk="0">
                  <a:moveTo>
                    <a:pt x="103" y="502"/>
                  </a:moveTo>
                  <a:cubicBezTo>
                    <a:pt x="69" y="536"/>
                    <a:pt x="1" y="502"/>
                    <a:pt x="1" y="426"/>
                  </a:cubicBezTo>
                  <a:cubicBezTo>
                    <a:pt x="35" y="358"/>
                    <a:pt x="69" y="290"/>
                    <a:pt x="103" y="213"/>
                  </a:cubicBezTo>
                  <a:cubicBezTo>
                    <a:pt x="145" y="145"/>
                    <a:pt x="179" y="77"/>
                    <a:pt x="213" y="43"/>
                  </a:cubicBezTo>
                  <a:lnTo>
                    <a:pt x="247" y="43"/>
                  </a:lnTo>
                  <a:cubicBezTo>
                    <a:pt x="315" y="1"/>
                    <a:pt x="358" y="43"/>
                    <a:pt x="358" y="111"/>
                  </a:cubicBezTo>
                  <a:cubicBezTo>
                    <a:pt x="358" y="179"/>
                    <a:pt x="281" y="213"/>
                    <a:pt x="247" y="290"/>
                  </a:cubicBezTo>
                  <a:cubicBezTo>
                    <a:pt x="179" y="358"/>
                    <a:pt x="145" y="426"/>
                    <a:pt x="103" y="502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4" name="Google Shape;346;p32"/>
            <p:cNvSpPr/>
            <p:nvPr/>
          </p:nvSpPr>
          <p:spPr>
            <a:xfrm>
              <a:off x="314463" y="767309"/>
              <a:ext cx="15916" cy="18228"/>
            </a:xfrm>
            <a:custGeom>
              <a:avLst/>
              <a:gdLst/>
              <a:ahLst/>
              <a:cxnLst/>
              <a:rect l="l" t="t" r="r" b="b"/>
              <a:pathLst>
                <a:path w="468" h="536" extrusionOk="0">
                  <a:moveTo>
                    <a:pt x="179" y="467"/>
                  </a:moveTo>
                  <a:cubicBezTo>
                    <a:pt x="111" y="535"/>
                    <a:pt x="1" y="425"/>
                    <a:pt x="77" y="357"/>
                  </a:cubicBezTo>
                  <a:cubicBezTo>
                    <a:pt x="111" y="289"/>
                    <a:pt x="145" y="255"/>
                    <a:pt x="213" y="179"/>
                  </a:cubicBezTo>
                  <a:cubicBezTo>
                    <a:pt x="255" y="145"/>
                    <a:pt x="289" y="77"/>
                    <a:pt x="323" y="77"/>
                  </a:cubicBezTo>
                  <a:cubicBezTo>
                    <a:pt x="323" y="43"/>
                    <a:pt x="357" y="43"/>
                    <a:pt x="357" y="43"/>
                  </a:cubicBezTo>
                  <a:cubicBezTo>
                    <a:pt x="391" y="0"/>
                    <a:pt x="468" y="77"/>
                    <a:pt x="468" y="111"/>
                  </a:cubicBezTo>
                  <a:cubicBezTo>
                    <a:pt x="468" y="179"/>
                    <a:pt x="391" y="255"/>
                    <a:pt x="357" y="289"/>
                  </a:cubicBezTo>
                  <a:lnTo>
                    <a:pt x="179" y="467"/>
                  </a:ln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5" name="Google Shape;347;p32"/>
            <p:cNvSpPr/>
            <p:nvPr/>
          </p:nvSpPr>
          <p:spPr>
            <a:xfrm>
              <a:off x="307253" y="806010"/>
              <a:ext cx="12141" cy="14487"/>
            </a:xfrm>
            <a:custGeom>
              <a:avLst/>
              <a:gdLst/>
              <a:ahLst/>
              <a:cxnLst/>
              <a:rect l="l" t="t" r="r" b="b"/>
              <a:pathLst>
                <a:path w="357" h="426" extrusionOk="0">
                  <a:moveTo>
                    <a:pt x="145" y="391"/>
                  </a:moveTo>
                  <a:cubicBezTo>
                    <a:pt x="77" y="425"/>
                    <a:pt x="0" y="315"/>
                    <a:pt x="77" y="281"/>
                  </a:cubicBezTo>
                  <a:cubicBezTo>
                    <a:pt x="111" y="247"/>
                    <a:pt x="145" y="213"/>
                    <a:pt x="145" y="136"/>
                  </a:cubicBezTo>
                  <a:cubicBezTo>
                    <a:pt x="179" y="102"/>
                    <a:pt x="213" y="68"/>
                    <a:pt x="255" y="34"/>
                  </a:cubicBezTo>
                  <a:lnTo>
                    <a:pt x="255" y="34"/>
                  </a:lnTo>
                  <a:cubicBezTo>
                    <a:pt x="289" y="1"/>
                    <a:pt x="323" y="34"/>
                    <a:pt x="357" y="68"/>
                  </a:cubicBezTo>
                  <a:cubicBezTo>
                    <a:pt x="357" y="136"/>
                    <a:pt x="289" y="179"/>
                    <a:pt x="255" y="247"/>
                  </a:cubicBezTo>
                  <a:cubicBezTo>
                    <a:pt x="213" y="281"/>
                    <a:pt x="179" y="315"/>
                    <a:pt x="145" y="349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6" name="Google Shape;348;p32"/>
            <p:cNvSpPr/>
            <p:nvPr/>
          </p:nvSpPr>
          <p:spPr>
            <a:xfrm>
              <a:off x="325447" y="730037"/>
              <a:ext cx="13331" cy="19384"/>
            </a:xfrm>
            <a:custGeom>
              <a:avLst/>
              <a:gdLst/>
              <a:ahLst/>
              <a:cxnLst/>
              <a:rect l="l" t="t" r="r" b="b"/>
              <a:pathLst>
                <a:path w="392" h="570" extrusionOk="0">
                  <a:moveTo>
                    <a:pt x="68" y="536"/>
                  </a:moveTo>
                  <a:cubicBezTo>
                    <a:pt x="34" y="570"/>
                    <a:pt x="0" y="536"/>
                    <a:pt x="0" y="502"/>
                  </a:cubicBezTo>
                  <a:cubicBezTo>
                    <a:pt x="34" y="391"/>
                    <a:pt x="68" y="323"/>
                    <a:pt x="102" y="247"/>
                  </a:cubicBezTo>
                  <a:cubicBezTo>
                    <a:pt x="145" y="145"/>
                    <a:pt x="179" y="77"/>
                    <a:pt x="247" y="34"/>
                  </a:cubicBezTo>
                  <a:lnTo>
                    <a:pt x="281" y="34"/>
                  </a:lnTo>
                  <a:cubicBezTo>
                    <a:pt x="315" y="0"/>
                    <a:pt x="391" y="34"/>
                    <a:pt x="357" y="77"/>
                  </a:cubicBezTo>
                  <a:cubicBezTo>
                    <a:pt x="357" y="179"/>
                    <a:pt x="315" y="247"/>
                    <a:pt x="247" y="323"/>
                  </a:cubicBezTo>
                  <a:cubicBezTo>
                    <a:pt x="213" y="391"/>
                    <a:pt x="145" y="502"/>
                    <a:pt x="68" y="536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7" name="Google Shape;349;p32"/>
            <p:cNvSpPr/>
            <p:nvPr/>
          </p:nvSpPr>
          <p:spPr>
            <a:xfrm>
              <a:off x="349422" y="723950"/>
              <a:ext cx="15643" cy="20575"/>
            </a:xfrm>
            <a:custGeom>
              <a:avLst/>
              <a:gdLst/>
              <a:ahLst/>
              <a:cxnLst/>
              <a:rect l="l" t="t" r="r" b="b"/>
              <a:pathLst>
                <a:path w="460" h="605" extrusionOk="0">
                  <a:moveTo>
                    <a:pt x="145" y="570"/>
                  </a:moveTo>
                  <a:cubicBezTo>
                    <a:pt x="111" y="604"/>
                    <a:pt x="0" y="536"/>
                    <a:pt x="34" y="468"/>
                  </a:cubicBezTo>
                  <a:cubicBezTo>
                    <a:pt x="111" y="392"/>
                    <a:pt x="145" y="324"/>
                    <a:pt x="213" y="256"/>
                  </a:cubicBezTo>
                  <a:cubicBezTo>
                    <a:pt x="247" y="179"/>
                    <a:pt x="289" y="77"/>
                    <a:pt x="357" y="43"/>
                  </a:cubicBezTo>
                  <a:lnTo>
                    <a:pt x="357" y="43"/>
                  </a:lnTo>
                  <a:cubicBezTo>
                    <a:pt x="391" y="1"/>
                    <a:pt x="459" y="43"/>
                    <a:pt x="459" y="77"/>
                  </a:cubicBezTo>
                  <a:cubicBezTo>
                    <a:pt x="459" y="179"/>
                    <a:pt x="391" y="256"/>
                    <a:pt x="357" y="324"/>
                  </a:cubicBezTo>
                  <a:cubicBezTo>
                    <a:pt x="289" y="426"/>
                    <a:pt x="213" y="502"/>
                    <a:pt x="145" y="57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8" name="Google Shape;350;p32"/>
            <p:cNvSpPr/>
            <p:nvPr/>
          </p:nvSpPr>
          <p:spPr>
            <a:xfrm>
              <a:off x="331500" y="702287"/>
              <a:ext cx="10746" cy="18262"/>
            </a:xfrm>
            <a:custGeom>
              <a:avLst/>
              <a:gdLst/>
              <a:ahLst/>
              <a:cxnLst/>
              <a:rect l="l" t="t" r="r" b="b"/>
              <a:pathLst>
                <a:path w="316" h="537" extrusionOk="0">
                  <a:moveTo>
                    <a:pt x="103" y="502"/>
                  </a:moveTo>
                  <a:cubicBezTo>
                    <a:pt x="35" y="536"/>
                    <a:pt x="1" y="502"/>
                    <a:pt x="1" y="426"/>
                  </a:cubicBezTo>
                  <a:cubicBezTo>
                    <a:pt x="35" y="358"/>
                    <a:pt x="35" y="290"/>
                    <a:pt x="69" y="213"/>
                  </a:cubicBezTo>
                  <a:cubicBezTo>
                    <a:pt x="103" y="179"/>
                    <a:pt x="103" y="111"/>
                    <a:pt x="179" y="43"/>
                  </a:cubicBezTo>
                  <a:lnTo>
                    <a:pt x="179" y="43"/>
                  </a:lnTo>
                  <a:cubicBezTo>
                    <a:pt x="247" y="1"/>
                    <a:pt x="315" y="43"/>
                    <a:pt x="315" y="111"/>
                  </a:cubicBezTo>
                  <a:cubicBezTo>
                    <a:pt x="315" y="179"/>
                    <a:pt x="281" y="256"/>
                    <a:pt x="247" y="324"/>
                  </a:cubicBezTo>
                  <a:cubicBezTo>
                    <a:pt x="179" y="392"/>
                    <a:pt x="137" y="426"/>
                    <a:pt x="103" y="502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9" name="Google Shape;351;p32"/>
            <p:cNvSpPr/>
            <p:nvPr/>
          </p:nvSpPr>
          <p:spPr>
            <a:xfrm>
              <a:off x="356632" y="682087"/>
              <a:ext cx="18228" cy="19078"/>
            </a:xfrm>
            <a:custGeom>
              <a:avLst/>
              <a:gdLst/>
              <a:ahLst/>
              <a:cxnLst/>
              <a:rect l="l" t="t" r="r" b="b"/>
              <a:pathLst>
                <a:path w="536" h="561" extrusionOk="0">
                  <a:moveTo>
                    <a:pt x="179" y="493"/>
                  </a:moveTo>
                  <a:cubicBezTo>
                    <a:pt x="145" y="493"/>
                    <a:pt x="145" y="527"/>
                    <a:pt x="111" y="527"/>
                  </a:cubicBezTo>
                  <a:cubicBezTo>
                    <a:pt x="77" y="561"/>
                    <a:pt x="1" y="493"/>
                    <a:pt x="35" y="459"/>
                  </a:cubicBezTo>
                  <a:cubicBezTo>
                    <a:pt x="111" y="349"/>
                    <a:pt x="179" y="281"/>
                    <a:pt x="247" y="213"/>
                  </a:cubicBezTo>
                  <a:cubicBezTo>
                    <a:pt x="290" y="136"/>
                    <a:pt x="324" y="102"/>
                    <a:pt x="392" y="68"/>
                  </a:cubicBezTo>
                  <a:cubicBezTo>
                    <a:pt x="392" y="34"/>
                    <a:pt x="425" y="34"/>
                    <a:pt x="459" y="0"/>
                  </a:cubicBezTo>
                  <a:cubicBezTo>
                    <a:pt x="502" y="0"/>
                    <a:pt x="536" y="34"/>
                    <a:pt x="536" y="68"/>
                  </a:cubicBezTo>
                  <a:cubicBezTo>
                    <a:pt x="502" y="170"/>
                    <a:pt x="459" y="247"/>
                    <a:pt x="392" y="315"/>
                  </a:cubicBezTo>
                  <a:cubicBezTo>
                    <a:pt x="324" y="382"/>
                    <a:pt x="247" y="425"/>
                    <a:pt x="179" y="49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0" name="Google Shape;352;p32"/>
            <p:cNvSpPr/>
            <p:nvPr/>
          </p:nvSpPr>
          <p:spPr>
            <a:xfrm>
              <a:off x="371085" y="651752"/>
              <a:ext cx="20541" cy="20541"/>
            </a:xfrm>
            <a:custGeom>
              <a:avLst/>
              <a:gdLst/>
              <a:ahLst/>
              <a:cxnLst/>
              <a:rect l="l" t="t" r="r" b="b"/>
              <a:pathLst>
                <a:path w="604" h="604" extrusionOk="0">
                  <a:moveTo>
                    <a:pt x="213" y="535"/>
                  </a:moveTo>
                  <a:lnTo>
                    <a:pt x="179" y="535"/>
                  </a:lnTo>
                  <a:cubicBezTo>
                    <a:pt x="111" y="603"/>
                    <a:pt x="0" y="501"/>
                    <a:pt x="77" y="391"/>
                  </a:cubicBezTo>
                  <a:cubicBezTo>
                    <a:pt x="145" y="289"/>
                    <a:pt x="213" y="179"/>
                    <a:pt x="323" y="111"/>
                  </a:cubicBezTo>
                  <a:cubicBezTo>
                    <a:pt x="323" y="77"/>
                    <a:pt x="323" y="77"/>
                    <a:pt x="357" y="77"/>
                  </a:cubicBezTo>
                  <a:cubicBezTo>
                    <a:pt x="459" y="0"/>
                    <a:pt x="604" y="145"/>
                    <a:pt x="502" y="255"/>
                  </a:cubicBezTo>
                  <a:cubicBezTo>
                    <a:pt x="425" y="357"/>
                    <a:pt x="323" y="467"/>
                    <a:pt x="213" y="5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1" name="Google Shape;353;p32"/>
            <p:cNvSpPr/>
            <p:nvPr/>
          </p:nvSpPr>
          <p:spPr>
            <a:xfrm>
              <a:off x="389279" y="656649"/>
              <a:ext cx="14487" cy="14487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213" y="357"/>
                  </a:moveTo>
                  <a:cubicBezTo>
                    <a:pt x="179" y="391"/>
                    <a:pt x="137" y="425"/>
                    <a:pt x="69" y="425"/>
                  </a:cubicBezTo>
                  <a:cubicBezTo>
                    <a:pt x="35" y="425"/>
                    <a:pt x="1" y="357"/>
                    <a:pt x="35" y="323"/>
                  </a:cubicBezTo>
                  <a:cubicBezTo>
                    <a:pt x="35" y="247"/>
                    <a:pt x="103" y="213"/>
                    <a:pt x="137" y="179"/>
                  </a:cubicBezTo>
                  <a:cubicBezTo>
                    <a:pt x="179" y="145"/>
                    <a:pt x="179" y="111"/>
                    <a:pt x="213" y="69"/>
                  </a:cubicBezTo>
                  <a:lnTo>
                    <a:pt x="247" y="35"/>
                  </a:lnTo>
                  <a:cubicBezTo>
                    <a:pt x="247" y="35"/>
                    <a:pt x="281" y="35"/>
                    <a:pt x="281" y="1"/>
                  </a:cubicBezTo>
                  <a:cubicBezTo>
                    <a:pt x="315" y="1"/>
                    <a:pt x="391" y="35"/>
                    <a:pt x="391" y="69"/>
                  </a:cubicBezTo>
                  <a:cubicBezTo>
                    <a:pt x="425" y="145"/>
                    <a:pt x="391" y="247"/>
                    <a:pt x="315" y="281"/>
                  </a:cubicBezTo>
                  <a:cubicBezTo>
                    <a:pt x="281" y="323"/>
                    <a:pt x="247" y="357"/>
                    <a:pt x="213" y="357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2" name="Google Shape;354;p32"/>
            <p:cNvSpPr/>
            <p:nvPr/>
          </p:nvSpPr>
          <p:spPr>
            <a:xfrm>
              <a:off x="401114" y="619377"/>
              <a:ext cx="20575" cy="17956"/>
            </a:xfrm>
            <a:custGeom>
              <a:avLst/>
              <a:gdLst/>
              <a:ahLst/>
              <a:cxnLst/>
              <a:rect l="l" t="t" r="r" b="b"/>
              <a:pathLst>
                <a:path w="605" h="528" extrusionOk="0">
                  <a:moveTo>
                    <a:pt x="392" y="315"/>
                  </a:moveTo>
                  <a:cubicBezTo>
                    <a:pt x="324" y="358"/>
                    <a:pt x="213" y="426"/>
                    <a:pt x="145" y="460"/>
                  </a:cubicBezTo>
                  <a:cubicBezTo>
                    <a:pt x="77" y="528"/>
                    <a:pt x="1" y="426"/>
                    <a:pt x="77" y="358"/>
                  </a:cubicBezTo>
                  <a:cubicBezTo>
                    <a:pt x="145" y="281"/>
                    <a:pt x="213" y="213"/>
                    <a:pt x="290" y="145"/>
                  </a:cubicBezTo>
                  <a:cubicBezTo>
                    <a:pt x="324" y="103"/>
                    <a:pt x="358" y="69"/>
                    <a:pt x="392" y="35"/>
                  </a:cubicBezTo>
                  <a:cubicBezTo>
                    <a:pt x="426" y="35"/>
                    <a:pt x="468" y="1"/>
                    <a:pt x="502" y="1"/>
                  </a:cubicBezTo>
                  <a:cubicBezTo>
                    <a:pt x="536" y="1"/>
                    <a:pt x="604" y="35"/>
                    <a:pt x="570" y="103"/>
                  </a:cubicBezTo>
                  <a:cubicBezTo>
                    <a:pt x="536" y="179"/>
                    <a:pt x="468" y="247"/>
                    <a:pt x="392" y="31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3" name="Google Shape;355;p32"/>
            <p:cNvSpPr/>
            <p:nvPr/>
          </p:nvSpPr>
          <p:spPr>
            <a:xfrm>
              <a:off x="417029" y="429309"/>
              <a:ext cx="209452" cy="204555"/>
            </a:xfrm>
            <a:custGeom>
              <a:avLst/>
              <a:gdLst/>
              <a:ahLst/>
              <a:cxnLst/>
              <a:rect l="l" t="t" r="r" b="b"/>
              <a:pathLst>
                <a:path w="6159" h="6015" extrusionOk="0">
                  <a:moveTo>
                    <a:pt x="4774" y="4630"/>
                  </a:moveTo>
                  <a:cubicBezTo>
                    <a:pt x="4316" y="4953"/>
                    <a:pt x="2438" y="2863"/>
                    <a:pt x="2438" y="2863"/>
                  </a:cubicBezTo>
                  <a:cubicBezTo>
                    <a:pt x="2438" y="2863"/>
                    <a:pt x="3398" y="4953"/>
                    <a:pt x="3007" y="5267"/>
                  </a:cubicBezTo>
                  <a:lnTo>
                    <a:pt x="3007" y="5310"/>
                  </a:lnTo>
                  <a:cubicBezTo>
                    <a:pt x="2617" y="5590"/>
                    <a:pt x="1912" y="3143"/>
                    <a:pt x="1912" y="3143"/>
                  </a:cubicBezTo>
                  <a:cubicBezTo>
                    <a:pt x="1912" y="3143"/>
                    <a:pt x="1767" y="5445"/>
                    <a:pt x="1164" y="5870"/>
                  </a:cubicBezTo>
                  <a:cubicBezTo>
                    <a:pt x="1130" y="5904"/>
                    <a:pt x="1062" y="5947"/>
                    <a:pt x="986" y="5947"/>
                  </a:cubicBezTo>
                  <a:cubicBezTo>
                    <a:pt x="281" y="6015"/>
                    <a:pt x="986" y="3780"/>
                    <a:pt x="986" y="3780"/>
                  </a:cubicBezTo>
                  <a:cubicBezTo>
                    <a:pt x="986" y="3780"/>
                    <a:pt x="0" y="1589"/>
                    <a:pt x="1096" y="773"/>
                  </a:cubicBezTo>
                  <a:cubicBezTo>
                    <a:pt x="1130" y="773"/>
                    <a:pt x="1164" y="739"/>
                    <a:pt x="1198" y="739"/>
                  </a:cubicBezTo>
                  <a:cubicBezTo>
                    <a:pt x="2438" y="0"/>
                    <a:pt x="3568" y="1589"/>
                    <a:pt x="3568" y="1589"/>
                  </a:cubicBezTo>
                  <a:cubicBezTo>
                    <a:pt x="3568" y="1589"/>
                    <a:pt x="5768" y="1589"/>
                    <a:pt x="6116" y="2014"/>
                  </a:cubicBezTo>
                  <a:cubicBezTo>
                    <a:pt x="6159" y="2081"/>
                    <a:pt x="6159" y="2124"/>
                    <a:pt x="6082" y="2124"/>
                  </a:cubicBezTo>
                  <a:cubicBezTo>
                    <a:pt x="5870" y="2294"/>
                    <a:pt x="4562" y="2192"/>
                    <a:pt x="3712" y="2124"/>
                  </a:cubicBezTo>
                  <a:cubicBezTo>
                    <a:pt x="4630" y="2549"/>
                    <a:pt x="5904" y="3186"/>
                    <a:pt x="5590" y="3432"/>
                  </a:cubicBezTo>
                  <a:lnTo>
                    <a:pt x="5590" y="3432"/>
                  </a:lnTo>
                  <a:cubicBezTo>
                    <a:pt x="5309" y="3645"/>
                    <a:pt x="4384" y="3186"/>
                    <a:pt x="3610" y="2719"/>
                  </a:cubicBezTo>
                  <a:cubicBezTo>
                    <a:pt x="4248" y="3432"/>
                    <a:pt x="5055" y="4384"/>
                    <a:pt x="4774" y="463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594" name="Google Shape;356;p32"/>
          <p:cNvGrpSpPr/>
          <p:nvPr/>
        </p:nvGrpSpPr>
        <p:grpSpPr>
          <a:xfrm>
            <a:off x="10311217" y="5255932"/>
            <a:ext cx="1731843" cy="1555049"/>
            <a:chOff x="8052053" y="4004279"/>
            <a:chExt cx="1298882" cy="1166287"/>
          </a:xfrm>
        </p:grpSpPr>
        <p:sp>
          <p:nvSpPr>
            <p:cNvPr id="595" name="Google Shape;357;p32"/>
            <p:cNvSpPr/>
            <p:nvPr/>
          </p:nvSpPr>
          <p:spPr>
            <a:xfrm>
              <a:off x="8362610" y="4751662"/>
              <a:ext cx="13331" cy="4931"/>
            </a:xfrm>
            <a:custGeom>
              <a:avLst/>
              <a:gdLst/>
              <a:ahLst/>
              <a:cxnLst/>
              <a:rect l="l" t="t" r="r" b="b"/>
              <a:pathLst>
                <a:path w="392" h="145" extrusionOk="0">
                  <a:moveTo>
                    <a:pt x="35" y="34"/>
                  </a:moveTo>
                  <a:cubicBezTo>
                    <a:pt x="69" y="34"/>
                    <a:pt x="103" y="0"/>
                    <a:pt x="179" y="0"/>
                  </a:cubicBezTo>
                  <a:lnTo>
                    <a:pt x="349" y="0"/>
                  </a:lnTo>
                  <a:cubicBezTo>
                    <a:pt x="392" y="0"/>
                    <a:pt x="392" y="34"/>
                    <a:pt x="349" y="68"/>
                  </a:cubicBezTo>
                  <a:lnTo>
                    <a:pt x="349" y="68"/>
                  </a:lnTo>
                  <a:cubicBezTo>
                    <a:pt x="281" y="68"/>
                    <a:pt x="247" y="111"/>
                    <a:pt x="179" y="111"/>
                  </a:cubicBezTo>
                  <a:cubicBezTo>
                    <a:pt x="103" y="144"/>
                    <a:pt x="69" y="144"/>
                    <a:pt x="35" y="144"/>
                  </a:cubicBezTo>
                  <a:cubicBezTo>
                    <a:pt x="1" y="111"/>
                    <a:pt x="1" y="68"/>
                    <a:pt x="1" y="68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6" name="Google Shape;358;p32"/>
            <p:cNvSpPr/>
            <p:nvPr/>
          </p:nvSpPr>
          <p:spPr>
            <a:xfrm>
              <a:off x="8369853" y="4757715"/>
              <a:ext cx="10712" cy="6087"/>
            </a:xfrm>
            <a:custGeom>
              <a:avLst/>
              <a:gdLst/>
              <a:ahLst/>
              <a:cxnLst/>
              <a:rect l="l" t="t" r="r" b="b"/>
              <a:pathLst>
                <a:path w="315" h="179" extrusionOk="0">
                  <a:moveTo>
                    <a:pt x="34" y="34"/>
                  </a:moveTo>
                  <a:lnTo>
                    <a:pt x="102" y="34"/>
                  </a:lnTo>
                  <a:cubicBezTo>
                    <a:pt x="136" y="34"/>
                    <a:pt x="136" y="34"/>
                    <a:pt x="179" y="0"/>
                  </a:cubicBezTo>
                  <a:cubicBezTo>
                    <a:pt x="179" y="0"/>
                    <a:pt x="212" y="34"/>
                    <a:pt x="246" y="0"/>
                  </a:cubicBezTo>
                  <a:cubicBezTo>
                    <a:pt x="280" y="0"/>
                    <a:pt x="314" y="68"/>
                    <a:pt x="280" y="68"/>
                  </a:cubicBezTo>
                  <a:lnTo>
                    <a:pt x="280" y="102"/>
                  </a:lnTo>
                  <a:lnTo>
                    <a:pt x="246" y="102"/>
                  </a:lnTo>
                  <a:lnTo>
                    <a:pt x="212" y="145"/>
                  </a:lnTo>
                  <a:lnTo>
                    <a:pt x="136" y="145"/>
                  </a:lnTo>
                  <a:cubicBezTo>
                    <a:pt x="102" y="179"/>
                    <a:pt x="68" y="179"/>
                    <a:pt x="34" y="179"/>
                  </a:cubicBezTo>
                  <a:cubicBezTo>
                    <a:pt x="0" y="145"/>
                    <a:pt x="0" y="102"/>
                    <a:pt x="0" y="68"/>
                  </a:cubicBezTo>
                  <a:cubicBezTo>
                    <a:pt x="34" y="68"/>
                    <a:pt x="34" y="34"/>
                    <a:pt x="34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7" name="Google Shape;359;p32"/>
            <p:cNvSpPr/>
            <p:nvPr/>
          </p:nvSpPr>
          <p:spPr>
            <a:xfrm>
              <a:off x="8374478" y="4796144"/>
              <a:ext cx="17072" cy="6087"/>
            </a:xfrm>
            <a:custGeom>
              <a:avLst/>
              <a:gdLst/>
              <a:ahLst/>
              <a:cxnLst/>
              <a:rect l="l" t="t" r="r" b="b"/>
              <a:pathLst>
                <a:path w="502" h="179" extrusionOk="0">
                  <a:moveTo>
                    <a:pt x="43" y="77"/>
                  </a:moveTo>
                  <a:cubicBezTo>
                    <a:pt x="76" y="34"/>
                    <a:pt x="144" y="34"/>
                    <a:pt x="212" y="34"/>
                  </a:cubicBezTo>
                  <a:cubicBezTo>
                    <a:pt x="289" y="0"/>
                    <a:pt x="357" y="0"/>
                    <a:pt x="425" y="0"/>
                  </a:cubicBezTo>
                  <a:cubicBezTo>
                    <a:pt x="501" y="0"/>
                    <a:pt x="501" y="77"/>
                    <a:pt x="467" y="111"/>
                  </a:cubicBezTo>
                  <a:lnTo>
                    <a:pt x="425" y="111"/>
                  </a:lnTo>
                  <a:cubicBezTo>
                    <a:pt x="357" y="145"/>
                    <a:pt x="289" y="145"/>
                    <a:pt x="255" y="145"/>
                  </a:cubicBezTo>
                  <a:cubicBezTo>
                    <a:pt x="178" y="145"/>
                    <a:pt x="110" y="179"/>
                    <a:pt x="76" y="179"/>
                  </a:cubicBezTo>
                  <a:cubicBezTo>
                    <a:pt x="0" y="145"/>
                    <a:pt x="0" y="111"/>
                    <a:pt x="43" y="77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8" name="Google Shape;360;p32"/>
            <p:cNvSpPr/>
            <p:nvPr/>
          </p:nvSpPr>
          <p:spPr>
            <a:xfrm>
              <a:off x="8378219" y="4804510"/>
              <a:ext cx="13331" cy="7244"/>
            </a:xfrm>
            <a:custGeom>
              <a:avLst/>
              <a:gdLst/>
              <a:ahLst/>
              <a:cxnLst/>
              <a:rect l="l" t="t" r="r" b="b"/>
              <a:pathLst>
                <a:path w="392" h="213" extrusionOk="0">
                  <a:moveTo>
                    <a:pt x="68" y="43"/>
                  </a:moveTo>
                  <a:lnTo>
                    <a:pt x="179" y="43"/>
                  </a:lnTo>
                  <a:lnTo>
                    <a:pt x="281" y="1"/>
                  </a:lnTo>
                  <a:cubicBezTo>
                    <a:pt x="357" y="1"/>
                    <a:pt x="391" y="77"/>
                    <a:pt x="315" y="111"/>
                  </a:cubicBezTo>
                  <a:lnTo>
                    <a:pt x="315" y="145"/>
                  </a:lnTo>
                  <a:cubicBezTo>
                    <a:pt x="281" y="145"/>
                    <a:pt x="247" y="145"/>
                    <a:pt x="179" y="179"/>
                  </a:cubicBezTo>
                  <a:cubicBezTo>
                    <a:pt x="145" y="179"/>
                    <a:pt x="102" y="213"/>
                    <a:pt x="68" y="179"/>
                  </a:cubicBezTo>
                  <a:cubicBezTo>
                    <a:pt x="34" y="145"/>
                    <a:pt x="0" y="111"/>
                    <a:pt x="34" y="77"/>
                  </a:cubicBezTo>
                  <a:cubicBezTo>
                    <a:pt x="34" y="77"/>
                    <a:pt x="68" y="77"/>
                    <a:pt x="68" y="4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9" name="Google Shape;361;p32"/>
            <p:cNvSpPr/>
            <p:nvPr/>
          </p:nvSpPr>
          <p:spPr>
            <a:xfrm>
              <a:off x="8573218" y="5000971"/>
              <a:ext cx="10712" cy="4659"/>
            </a:xfrm>
            <a:custGeom>
              <a:avLst/>
              <a:gdLst/>
              <a:ahLst/>
              <a:cxnLst/>
              <a:rect l="l" t="t" r="r" b="b"/>
              <a:pathLst>
                <a:path w="315" h="137" extrusionOk="0">
                  <a:moveTo>
                    <a:pt x="0" y="68"/>
                  </a:moveTo>
                  <a:cubicBezTo>
                    <a:pt x="68" y="0"/>
                    <a:pt x="179" y="34"/>
                    <a:pt x="247" y="0"/>
                  </a:cubicBezTo>
                  <a:cubicBezTo>
                    <a:pt x="281" y="0"/>
                    <a:pt x="315" y="68"/>
                    <a:pt x="281" y="102"/>
                  </a:cubicBezTo>
                  <a:lnTo>
                    <a:pt x="247" y="102"/>
                  </a:lnTo>
                  <a:cubicBezTo>
                    <a:pt x="179" y="102"/>
                    <a:pt x="68" y="136"/>
                    <a:pt x="34" y="102"/>
                  </a:cubicBezTo>
                  <a:cubicBezTo>
                    <a:pt x="0" y="102"/>
                    <a:pt x="0" y="68"/>
                    <a:pt x="0" y="68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0" name="Google Shape;362;p32"/>
            <p:cNvSpPr/>
            <p:nvPr/>
          </p:nvSpPr>
          <p:spPr>
            <a:xfrm>
              <a:off x="8539415" y="5000971"/>
              <a:ext cx="12175" cy="5815"/>
            </a:xfrm>
            <a:custGeom>
              <a:avLst/>
              <a:gdLst/>
              <a:ahLst/>
              <a:cxnLst/>
              <a:rect l="l" t="t" r="r" b="b"/>
              <a:pathLst>
                <a:path w="358" h="171" extrusionOk="0">
                  <a:moveTo>
                    <a:pt x="77" y="68"/>
                  </a:moveTo>
                  <a:cubicBezTo>
                    <a:pt x="77" y="68"/>
                    <a:pt x="111" y="34"/>
                    <a:pt x="145" y="34"/>
                  </a:cubicBezTo>
                  <a:lnTo>
                    <a:pt x="289" y="34"/>
                  </a:lnTo>
                  <a:cubicBezTo>
                    <a:pt x="357" y="0"/>
                    <a:pt x="357" y="102"/>
                    <a:pt x="323" y="102"/>
                  </a:cubicBezTo>
                  <a:lnTo>
                    <a:pt x="323" y="136"/>
                  </a:lnTo>
                  <a:cubicBezTo>
                    <a:pt x="247" y="136"/>
                    <a:pt x="213" y="136"/>
                    <a:pt x="145" y="170"/>
                  </a:cubicBezTo>
                  <a:cubicBezTo>
                    <a:pt x="111" y="170"/>
                    <a:pt x="77" y="170"/>
                    <a:pt x="35" y="136"/>
                  </a:cubicBezTo>
                  <a:cubicBezTo>
                    <a:pt x="35" y="136"/>
                    <a:pt x="1" y="136"/>
                    <a:pt x="35" y="102"/>
                  </a:cubicBezTo>
                  <a:cubicBezTo>
                    <a:pt x="35" y="102"/>
                    <a:pt x="35" y="68"/>
                    <a:pt x="77" y="68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1" name="Google Shape;363;p32"/>
            <p:cNvSpPr/>
            <p:nvPr/>
          </p:nvSpPr>
          <p:spPr>
            <a:xfrm>
              <a:off x="8544346" y="5013962"/>
              <a:ext cx="13297" cy="4931"/>
            </a:xfrm>
            <a:custGeom>
              <a:avLst/>
              <a:gdLst/>
              <a:ahLst/>
              <a:cxnLst/>
              <a:rect l="l" t="t" r="r" b="b"/>
              <a:pathLst>
                <a:path w="391" h="145" extrusionOk="0">
                  <a:moveTo>
                    <a:pt x="34" y="0"/>
                  </a:moveTo>
                  <a:lnTo>
                    <a:pt x="178" y="0"/>
                  </a:lnTo>
                  <a:lnTo>
                    <a:pt x="314" y="0"/>
                  </a:lnTo>
                  <a:cubicBezTo>
                    <a:pt x="357" y="0"/>
                    <a:pt x="391" y="43"/>
                    <a:pt x="357" y="77"/>
                  </a:cubicBezTo>
                  <a:lnTo>
                    <a:pt x="314" y="77"/>
                  </a:lnTo>
                  <a:cubicBezTo>
                    <a:pt x="280" y="77"/>
                    <a:pt x="246" y="111"/>
                    <a:pt x="178" y="111"/>
                  </a:cubicBezTo>
                  <a:cubicBezTo>
                    <a:pt x="144" y="145"/>
                    <a:pt x="68" y="145"/>
                    <a:pt x="34" y="145"/>
                  </a:cubicBezTo>
                  <a:cubicBezTo>
                    <a:pt x="0" y="111"/>
                    <a:pt x="0" y="43"/>
                    <a:pt x="34" y="4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2" name="Google Shape;364;p32"/>
            <p:cNvSpPr/>
            <p:nvPr/>
          </p:nvSpPr>
          <p:spPr>
            <a:xfrm>
              <a:off x="8576687" y="5037053"/>
              <a:ext cx="23125" cy="5815"/>
            </a:xfrm>
            <a:custGeom>
              <a:avLst/>
              <a:gdLst/>
              <a:ahLst/>
              <a:cxnLst/>
              <a:rect l="l" t="t" r="r" b="b"/>
              <a:pathLst>
                <a:path w="680" h="171" extrusionOk="0">
                  <a:moveTo>
                    <a:pt x="43" y="69"/>
                  </a:moveTo>
                  <a:lnTo>
                    <a:pt x="43" y="69"/>
                  </a:lnTo>
                  <a:cubicBezTo>
                    <a:pt x="213" y="35"/>
                    <a:pt x="391" y="1"/>
                    <a:pt x="570" y="1"/>
                  </a:cubicBezTo>
                  <a:cubicBezTo>
                    <a:pt x="638" y="1"/>
                    <a:pt x="680" y="69"/>
                    <a:pt x="638" y="69"/>
                  </a:cubicBezTo>
                  <a:lnTo>
                    <a:pt x="604" y="103"/>
                  </a:lnTo>
                  <a:cubicBezTo>
                    <a:pt x="425" y="137"/>
                    <a:pt x="255" y="171"/>
                    <a:pt x="77" y="137"/>
                  </a:cubicBezTo>
                  <a:cubicBezTo>
                    <a:pt x="43" y="137"/>
                    <a:pt x="0" y="103"/>
                    <a:pt x="43" y="69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3" name="Google Shape;365;p32"/>
            <p:cNvSpPr/>
            <p:nvPr/>
          </p:nvSpPr>
          <p:spPr>
            <a:xfrm>
              <a:off x="8319284" y="4712077"/>
              <a:ext cx="362316" cy="119060"/>
            </a:xfrm>
            <a:custGeom>
              <a:avLst/>
              <a:gdLst/>
              <a:ahLst/>
              <a:cxnLst/>
              <a:rect l="l" t="t" r="r" b="b"/>
              <a:pathLst>
                <a:path w="10654" h="3501" extrusionOk="0">
                  <a:moveTo>
                    <a:pt x="706" y="1062"/>
                  </a:moveTo>
                  <a:cubicBezTo>
                    <a:pt x="986" y="850"/>
                    <a:pt x="1309" y="705"/>
                    <a:pt x="1699" y="595"/>
                  </a:cubicBezTo>
                  <a:cubicBezTo>
                    <a:pt x="1767" y="595"/>
                    <a:pt x="1835" y="561"/>
                    <a:pt x="1878" y="561"/>
                  </a:cubicBezTo>
                  <a:cubicBezTo>
                    <a:pt x="4426" y="0"/>
                    <a:pt x="8776" y="1096"/>
                    <a:pt x="10194" y="1487"/>
                  </a:cubicBezTo>
                  <a:cubicBezTo>
                    <a:pt x="10373" y="1555"/>
                    <a:pt x="10509" y="1589"/>
                    <a:pt x="10585" y="1589"/>
                  </a:cubicBezTo>
                  <a:cubicBezTo>
                    <a:pt x="10619" y="1623"/>
                    <a:pt x="10653" y="1623"/>
                    <a:pt x="10653" y="1623"/>
                  </a:cubicBezTo>
                  <a:cubicBezTo>
                    <a:pt x="10585" y="1589"/>
                    <a:pt x="10509" y="1589"/>
                    <a:pt x="10441" y="1589"/>
                  </a:cubicBezTo>
                  <a:lnTo>
                    <a:pt x="10441" y="1589"/>
                  </a:lnTo>
                  <a:cubicBezTo>
                    <a:pt x="9166" y="1623"/>
                    <a:pt x="5199" y="3041"/>
                    <a:pt x="2549" y="3356"/>
                  </a:cubicBezTo>
                  <a:lnTo>
                    <a:pt x="2303" y="3356"/>
                  </a:lnTo>
                  <a:cubicBezTo>
                    <a:pt x="1028" y="3500"/>
                    <a:pt x="68" y="3322"/>
                    <a:pt x="1" y="2549"/>
                  </a:cubicBezTo>
                  <a:lnTo>
                    <a:pt x="1" y="2472"/>
                  </a:lnTo>
                  <a:lnTo>
                    <a:pt x="1" y="2260"/>
                  </a:lnTo>
                  <a:cubicBezTo>
                    <a:pt x="1" y="2192"/>
                    <a:pt x="34" y="2124"/>
                    <a:pt x="34" y="2048"/>
                  </a:cubicBezTo>
                  <a:cubicBezTo>
                    <a:pt x="136" y="1623"/>
                    <a:pt x="391" y="1308"/>
                    <a:pt x="706" y="1062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4" name="Google Shape;366;p32"/>
            <p:cNvSpPr/>
            <p:nvPr/>
          </p:nvSpPr>
          <p:spPr>
            <a:xfrm>
              <a:off x="8319284" y="4742106"/>
              <a:ext cx="355072" cy="139567"/>
            </a:xfrm>
            <a:custGeom>
              <a:avLst/>
              <a:gdLst/>
              <a:ahLst/>
              <a:cxnLst/>
              <a:rect l="l" t="t" r="r" b="b"/>
              <a:pathLst>
                <a:path w="10441" h="4104" extrusionOk="0">
                  <a:moveTo>
                    <a:pt x="1" y="1589"/>
                  </a:moveTo>
                  <a:cubicBezTo>
                    <a:pt x="3254" y="1"/>
                    <a:pt x="10296" y="706"/>
                    <a:pt x="10441" y="706"/>
                  </a:cubicBezTo>
                  <a:cubicBezTo>
                    <a:pt x="8461" y="740"/>
                    <a:pt x="136" y="4104"/>
                    <a:pt x="1" y="1589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5" name="Google Shape;367;p32"/>
            <p:cNvSpPr/>
            <p:nvPr/>
          </p:nvSpPr>
          <p:spPr>
            <a:xfrm>
              <a:off x="8417804" y="4731121"/>
              <a:ext cx="14453" cy="6121"/>
            </a:xfrm>
            <a:custGeom>
              <a:avLst/>
              <a:gdLst/>
              <a:ahLst/>
              <a:cxnLst/>
              <a:rect l="l" t="t" r="r" b="b"/>
              <a:pathLst>
                <a:path w="425" h="180" extrusionOk="0">
                  <a:moveTo>
                    <a:pt x="43" y="77"/>
                  </a:moveTo>
                  <a:cubicBezTo>
                    <a:pt x="77" y="35"/>
                    <a:pt x="145" y="35"/>
                    <a:pt x="179" y="35"/>
                  </a:cubicBezTo>
                  <a:cubicBezTo>
                    <a:pt x="255" y="1"/>
                    <a:pt x="323" y="1"/>
                    <a:pt x="357" y="1"/>
                  </a:cubicBezTo>
                  <a:cubicBezTo>
                    <a:pt x="425" y="1"/>
                    <a:pt x="425" y="77"/>
                    <a:pt x="391" y="77"/>
                  </a:cubicBezTo>
                  <a:lnTo>
                    <a:pt x="391" y="111"/>
                  </a:lnTo>
                  <a:cubicBezTo>
                    <a:pt x="289" y="145"/>
                    <a:pt x="145" y="179"/>
                    <a:pt x="43" y="145"/>
                  </a:cubicBezTo>
                  <a:cubicBezTo>
                    <a:pt x="0" y="111"/>
                    <a:pt x="0" y="77"/>
                    <a:pt x="0" y="77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6" name="Google Shape;368;p32"/>
            <p:cNvSpPr/>
            <p:nvPr/>
          </p:nvSpPr>
          <p:spPr>
            <a:xfrm>
              <a:off x="8416647" y="4738365"/>
              <a:ext cx="17072" cy="8400"/>
            </a:xfrm>
            <a:custGeom>
              <a:avLst/>
              <a:gdLst/>
              <a:ahLst/>
              <a:cxnLst/>
              <a:rect l="l" t="t" r="r" b="b"/>
              <a:pathLst>
                <a:path w="502" h="247" extrusionOk="0">
                  <a:moveTo>
                    <a:pt x="34" y="111"/>
                  </a:moveTo>
                  <a:cubicBezTo>
                    <a:pt x="111" y="77"/>
                    <a:pt x="145" y="77"/>
                    <a:pt x="213" y="77"/>
                  </a:cubicBezTo>
                  <a:cubicBezTo>
                    <a:pt x="289" y="34"/>
                    <a:pt x="357" y="34"/>
                    <a:pt x="425" y="34"/>
                  </a:cubicBezTo>
                  <a:cubicBezTo>
                    <a:pt x="459" y="0"/>
                    <a:pt x="501" y="77"/>
                    <a:pt x="459" y="111"/>
                  </a:cubicBezTo>
                  <a:lnTo>
                    <a:pt x="425" y="111"/>
                  </a:lnTo>
                  <a:cubicBezTo>
                    <a:pt x="391" y="145"/>
                    <a:pt x="323" y="179"/>
                    <a:pt x="247" y="179"/>
                  </a:cubicBezTo>
                  <a:cubicBezTo>
                    <a:pt x="179" y="213"/>
                    <a:pt x="111" y="247"/>
                    <a:pt x="77" y="213"/>
                  </a:cubicBezTo>
                  <a:cubicBezTo>
                    <a:pt x="34" y="179"/>
                    <a:pt x="0" y="145"/>
                    <a:pt x="34" y="11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7" name="Google Shape;369;p32"/>
            <p:cNvSpPr/>
            <p:nvPr/>
          </p:nvSpPr>
          <p:spPr>
            <a:xfrm>
              <a:off x="8458817" y="4740950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35" y="35"/>
                  </a:moveTo>
                  <a:cubicBezTo>
                    <a:pt x="68" y="35"/>
                    <a:pt x="111" y="35"/>
                    <a:pt x="111" y="1"/>
                  </a:cubicBezTo>
                  <a:lnTo>
                    <a:pt x="213" y="1"/>
                  </a:lnTo>
                  <a:cubicBezTo>
                    <a:pt x="281" y="1"/>
                    <a:pt x="323" y="69"/>
                    <a:pt x="281" y="103"/>
                  </a:cubicBezTo>
                  <a:cubicBezTo>
                    <a:pt x="247" y="103"/>
                    <a:pt x="247" y="137"/>
                    <a:pt x="247" y="103"/>
                  </a:cubicBezTo>
                  <a:cubicBezTo>
                    <a:pt x="213" y="137"/>
                    <a:pt x="179" y="137"/>
                    <a:pt x="145" y="137"/>
                  </a:cubicBezTo>
                  <a:lnTo>
                    <a:pt x="35" y="137"/>
                  </a:lnTo>
                  <a:cubicBezTo>
                    <a:pt x="1" y="103"/>
                    <a:pt x="1" y="69"/>
                    <a:pt x="35" y="69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8" name="Google Shape;370;p32"/>
            <p:cNvSpPr/>
            <p:nvPr/>
          </p:nvSpPr>
          <p:spPr>
            <a:xfrm>
              <a:off x="8485411" y="4773325"/>
              <a:ext cx="19078" cy="8400"/>
            </a:xfrm>
            <a:custGeom>
              <a:avLst/>
              <a:gdLst/>
              <a:ahLst/>
              <a:cxnLst/>
              <a:rect l="l" t="t" r="r" b="b"/>
              <a:pathLst>
                <a:path w="561" h="247" extrusionOk="0">
                  <a:moveTo>
                    <a:pt x="34" y="68"/>
                  </a:moveTo>
                  <a:cubicBezTo>
                    <a:pt x="102" y="68"/>
                    <a:pt x="178" y="34"/>
                    <a:pt x="212" y="34"/>
                  </a:cubicBezTo>
                  <a:cubicBezTo>
                    <a:pt x="314" y="34"/>
                    <a:pt x="425" y="0"/>
                    <a:pt x="493" y="0"/>
                  </a:cubicBezTo>
                  <a:cubicBezTo>
                    <a:pt x="561" y="0"/>
                    <a:pt x="561" y="68"/>
                    <a:pt x="527" y="111"/>
                  </a:cubicBezTo>
                  <a:lnTo>
                    <a:pt x="527" y="111"/>
                  </a:lnTo>
                  <a:cubicBezTo>
                    <a:pt x="459" y="145"/>
                    <a:pt x="348" y="179"/>
                    <a:pt x="246" y="213"/>
                  </a:cubicBezTo>
                  <a:cubicBezTo>
                    <a:pt x="178" y="213"/>
                    <a:pt x="102" y="247"/>
                    <a:pt x="34" y="213"/>
                  </a:cubicBezTo>
                  <a:cubicBezTo>
                    <a:pt x="0" y="179"/>
                    <a:pt x="0" y="179"/>
                    <a:pt x="0" y="145"/>
                  </a:cubicBezTo>
                  <a:cubicBezTo>
                    <a:pt x="0" y="111"/>
                    <a:pt x="34" y="111"/>
                    <a:pt x="34" y="6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9" name="Google Shape;371;p32"/>
            <p:cNvSpPr/>
            <p:nvPr/>
          </p:nvSpPr>
          <p:spPr>
            <a:xfrm>
              <a:off x="8486567" y="4779378"/>
              <a:ext cx="19384" cy="8400"/>
            </a:xfrm>
            <a:custGeom>
              <a:avLst/>
              <a:gdLst/>
              <a:ahLst/>
              <a:cxnLst/>
              <a:rect l="l" t="t" r="r" b="b"/>
              <a:pathLst>
                <a:path w="570" h="247" extrusionOk="0">
                  <a:moveTo>
                    <a:pt x="68" y="103"/>
                  </a:moveTo>
                  <a:cubicBezTo>
                    <a:pt x="102" y="69"/>
                    <a:pt x="178" y="35"/>
                    <a:pt x="246" y="35"/>
                  </a:cubicBezTo>
                  <a:cubicBezTo>
                    <a:pt x="357" y="35"/>
                    <a:pt x="425" y="1"/>
                    <a:pt x="527" y="35"/>
                  </a:cubicBezTo>
                  <a:cubicBezTo>
                    <a:pt x="569" y="35"/>
                    <a:pt x="569" y="69"/>
                    <a:pt x="527" y="103"/>
                  </a:cubicBezTo>
                  <a:lnTo>
                    <a:pt x="527" y="103"/>
                  </a:lnTo>
                  <a:cubicBezTo>
                    <a:pt x="459" y="145"/>
                    <a:pt x="391" y="145"/>
                    <a:pt x="280" y="179"/>
                  </a:cubicBezTo>
                  <a:cubicBezTo>
                    <a:pt x="212" y="213"/>
                    <a:pt x="144" y="247"/>
                    <a:pt x="34" y="213"/>
                  </a:cubicBezTo>
                  <a:cubicBezTo>
                    <a:pt x="0" y="213"/>
                    <a:pt x="0" y="179"/>
                    <a:pt x="0" y="145"/>
                  </a:cubicBezTo>
                  <a:cubicBezTo>
                    <a:pt x="34" y="145"/>
                    <a:pt x="34" y="103"/>
                    <a:pt x="68" y="10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0" name="Google Shape;372;p32"/>
            <p:cNvSpPr/>
            <p:nvPr/>
          </p:nvSpPr>
          <p:spPr>
            <a:xfrm>
              <a:off x="8488845" y="4737209"/>
              <a:ext cx="15643" cy="4931"/>
            </a:xfrm>
            <a:custGeom>
              <a:avLst/>
              <a:gdLst/>
              <a:ahLst/>
              <a:cxnLst/>
              <a:rect l="l" t="t" r="r" b="b"/>
              <a:pathLst>
                <a:path w="460" h="145" extrusionOk="0">
                  <a:moveTo>
                    <a:pt x="35" y="0"/>
                  </a:moveTo>
                  <a:lnTo>
                    <a:pt x="35" y="0"/>
                  </a:lnTo>
                  <a:lnTo>
                    <a:pt x="145" y="0"/>
                  </a:lnTo>
                  <a:lnTo>
                    <a:pt x="213" y="0"/>
                  </a:lnTo>
                  <a:cubicBezTo>
                    <a:pt x="290" y="0"/>
                    <a:pt x="358" y="34"/>
                    <a:pt x="426" y="34"/>
                  </a:cubicBezTo>
                  <a:cubicBezTo>
                    <a:pt x="460" y="68"/>
                    <a:pt x="460" y="111"/>
                    <a:pt x="426" y="145"/>
                  </a:cubicBezTo>
                  <a:lnTo>
                    <a:pt x="392" y="145"/>
                  </a:lnTo>
                  <a:lnTo>
                    <a:pt x="213" y="145"/>
                  </a:lnTo>
                  <a:cubicBezTo>
                    <a:pt x="145" y="145"/>
                    <a:pt x="77" y="111"/>
                    <a:pt x="35" y="68"/>
                  </a:cubicBezTo>
                  <a:cubicBezTo>
                    <a:pt x="1" y="68"/>
                    <a:pt x="1" y="0"/>
                    <a:pt x="35" y="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1" name="Google Shape;373;p32"/>
            <p:cNvSpPr/>
            <p:nvPr/>
          </p:nvSpPr>
          <p:spPr>
            <a:xfrm>
              <a:off x="8517752" y="4744418"/>
              <a:ext cx="6087" cy="3809"/>
            </a:xfrm>
            <a:custGeom>
              <a:avLst/>
              <a:gdLst/>
              <a:ahLst/>
              <a:cxnLst/>
              <a:rect l="l" t="t" r="r" b="b"/>
              <a:pathLst>
                <a:path w="179" h="112" extrusionOk="0">
                  <a:moveTo>
                    <a:pt x="34" y="1"/>
                  </a:moveTo>
                  <a:lnTo>
                    <a:pt x="145" y="1"/>
                  </a:lnTo>
                  <a:cubicBezTo>
                    <a:pt x="179" y="1"/>
                    <a:pt x="179" y="69"/>
                    <a:pt x="179" y="69"/>
                  </a:cubicBezTo>
                  <a:lnTo>
                    <a:pt x="145" y="69"/>
                  </a:lnTo>
                  <a:cubicBezTo>
                    <a:pt x="111" y="69"/>
                    <a:pt x="34" y="111"/>
                    <a:pt x="0" y="6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2" name="Google Shape;374;p32"/>
            <p:cNvSpPr/>
            <p:nvPr/>
          </p:nvSpPr>
          <p:spPr>
            <a:xfrm>
              <a:off x="8745398" y="4538741"/>
              <a:ext cx="180580" cy="336878"/>
            </a:xfrm>
            <a:custGeom>
              <a:avLst/>
              <a:gdLst/>
              <a:ahLst/>
              <a:cxnLst/>
              <a:rect l="l" t="t" r="r" b="b"/>
              <a:pathLst>
                <a:path w="5310" h="9906" extrusionOk="0">
                  <a:moveTo>
                    <a:pt x="1835" y="595"/>
                  </a:moveTo>
                  <a:cubicBezTo>
                    <a:pt x="2226" y="315"/>
                    <a:pt x="2727" y="102"/>
                    <a:pt x="3254" y="34"/>
                  </a:cubicBezTo>
                  <a:cubicBezTo>
                    <a:pt x="3364" y="0"/>
                    <a:pt x="3466" y="0"/>
                    <a:pt x="3611" y="0"/>
                  </a:cubicBezTo>
                  <a:cubicBezTo>
                    <a:pt x="3679" y="0"/>
                    <a:pt x="3789" y="34"/>
                    <a:pt x="3891" y="34"/>
                  </a:cubicBezTo>
                  <a:lnTo>
                    <a:pt x="3959" y="34"/>
                  </a:lnTo>
                  <a:cubicBezTo>
                    <a:pt x="4316" y="102"/>
                    <a:pt x="4673" y="247"/>
                    <a:pt x="4919" y="527"/>
                  </a:cubicBezTo>
                  <a:cubicBezTo>
                    <a:pt x="5310" y="952"/>
                    <a:pt x="5165" y="1623"/>
                    <a:pt x="4885" y="2124"/>
                  </a:cubicBezTo>
                  <a:cubicBezTo>
                    <a:pt x="4775" y="2260"/>
                    <a:pt x="4673" y="2404"/>
                    <a:pt x="4562" y="2549"/>
                  </a:cubicBezTo>
                  <a:cubicBezTo>
                    <a:pt x="4528" y="2617"/>
                    <a:pt x="4494" y="2651"/>
                    <a:pt x="4460" y="2685"/>
                  </a:cubicBezTo>
                  <a:cubicBezTo>
                    <a:pt x="4248" y="2974"/>
                    <a:pt x="4069" y="3220"/>
                    <a:pt x="3857" y="3466"/>
                  </a:cubicBezTo>
                  <a:cubicBezTo>
                    <a:pt x="3823" y="3500"/>
                    <a:pt x="3789" y="3534"/>
                    <a:pt x="3789" y="3568"/>
                  </a:cubicBezTo>
                  <a:cubicBezTo>
                    <a:pt x="3747" y="3611"/>
                    <a:pt x="3713" y="3645"/>
                    <a:pt x="3679" y="3679"/>
                  </a:cubicBezTo>
                  <a:cubicBezTo>
                    <a:pt x="3254" y="4205"/>
                    <a:pt x="2863" y="4741"/>
                    <a:pt x="2515" y="5310"/>
                  </a:cubicBezTo>
                  <a:cubicBezTo>
                    <a:pt x="1980" y="6117"/>
                    <a:pt x="1521" y="7043"/>
                    <a:pt x="1275" y="7960"/>
                  </a:cubicBezTo>
                  <a:cubicBezTo>
                    <a:pt x="1130" y="8495"/>
                    <a:pt x="1062" y="9022"/>
                    <a:pt x="1062" y="9557"/>
                  </a:cubicBezTo>
                  <a:lnTo>
                    <a:pt x="1062" y="9557"/>
                  </a:lnTo>
                  <a:lnTo>
                    <a:pt x="1062" y="9727"/>
                  </a:lnTo>
                  <a:cubicBezTo>
                    <a:pt x="1062" y="9803"/>
                    <a:pt x="1062" y="9871"/>
                    <a:pt x="1096" y="9905"/>
                  </a:cubicBezTo>
                  <a:cubicBezTo>
                    <a:pt x="773" y="9056"/>
                    <a:pt x="527" y="8172"/>
                    <a:pt x="349" y="7255"/>
                  </a:cubicBezTo>
                  <a:cubicBezTo>
                    <a:pt x="179" y="6439"/>
                    <a:pt x="34" y="5590"/>
                    <a:pt x="0" y="4707"/>
                  </a:cubicBezTo>
                  <a:lnTo>
                    <a:pt x="0" y="4528"/>
                  </a:lnTo>
                  <a:cubicBezTo>
                    <a:pt x="0" y="4103"/>
                    <a:pt x="68" y="3679"/>
                    <a:pt x="136" y="3254"/>
                  </a:cubicBezTo>
                  <a:cubicBezTo>
                    <a:pt x="349" y="2226"/>
                    <a:pt x="952" y="1232"/>
                    <a:pt x="1835" y="59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3" name="Google Shape;375;p32"/>
            <p:cNvSpPr/>
            <p:nvPr/>
          </p:nvSpPr>
          <p:spPr>
            <a:xfrm>
              <a:off x="8770529" y="4539897"/>
              <a:ext cx="155448" cy="323887"/>
            </a:xfrm>
            <a:custGeom>
              <a:avLst/>
              <a:gdLst/>
              <a:ahLst/>
              <a:cxnLst/>
              <a:rect l="l" t="t" r="r" b="b"/>
              <a:pathLst>
                <a:path w="4571" h="9524" extrusionOk="0">
                  <a:moveTo>
                    <a:pt x="3152" y="0"/>
                  </a:moveTo>
                  <a:cubicBezTo>
                    <a:pt x="3543" y="34"/>
                    <a:pt x="3900" y="213"/>
                    <a:pt x="4180" y="493"/>
                  </a:cubicBezTo>
                  <a:cubicBezTo>
                    <a:pt x="4571" y="918"/>
                    <a:pt x="4426" y="1589"/>
                    <a:pt x="4146" y="2090"/>
                  </a:cubicBezTo>
                  <a:cubicBezTo>
                    <a:pt x="3857" y="2549"/>
                    <a:pt x="3475" y="3008"/>
                    <a:pt x="3118" y="3432"/>
                  </a:cubicBezTo>
                  <a:cubicBezTo>
                    <a:pt x="2659" y="4035"/>
                    <a:pt x="2158" y="4596"/>
                    <a:pt x="1776" y="5276"/>
                  </a:cubicBezTo>
                  <a:cubicBezTo>
                    <a:pt x="926" y="6550"/>
                    <a:pt x="323" y="7994"/>
                    <a:pt x="323" y="9523"/>
                  </a:cubicBezTo>
                  <a:cubicBezTo>
                    <a:pt x="323" y="9311"/>
                    <a:pt x="0" y="2727"/>
                    <a:pt x="3152" y="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4" name="Google Shape;376;p32"/>
            <p:cNvSpPr/>
            <p:nvPr/>
          </p:nvSpPr>
          <p:spPr>
            <a:xfrm>
              <a:off x="8899384" y="4571082"/>
              <a:ext cx="8400" cy="15643"/>
            </a:xfrm>
            <a:custGeom>
              <a:avLst/>
              <a:gdLst/>
              <a:ahLst/>
              <a:cxnLst/>
              <a:rect l="l" t="t" r="r" b="b"/>
              <a:pathLst>
                <a:path w="247" h="460" extrusionOk="0">
                  <a:moveTo>
                    <a:pt x="213" y="1"/>
                  </a:moveTo>
                  <a:lnTo>
                    <a:pt x="247" y="1"/>
                  </a:lnTo>
                  <a:cubicBezTo>
                    <a:pt x="213" y="145"/>
                    <a:pt x="179" y="358"/>
                    <a:pt x="68" y="460"/>
                  </a:cubicBezTo>
                  <a:lnTo>
                    <a:pt x="68" y="460"/>
                  </a:lnTo>
                  <a:cubicBezTo>
                    <a:pt x="34" y="460"/>
                    <a:pt x="0" y="426"/>
                    <a:pt x="34" y="426"/>
                  </a:cubicBezTo>
                  <a:cubicBezTo>
                    <a:pt x="34" y="358"/>
                    <a:pt x="68" y="281"/>
                    <a:pt x="111" y="213"/>
                  </a:cubicBezTo>
                  <a:cubicBezTo>
                    <a:pt x="145" y="145"/>
                    <a:pt x="179" y="69"/>
                    <a:pt x="213" y="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5" name="Google Shape;377;p32"/>
            <p:cNvSpPr/>
            <p:nvPr/>
          </p:nvSpPr>
          <p:spPr>
            <a:xfrm>
              <a:off x="8894453" y="4567613"/>
              <a:ext cx="7278" cy="13059"/>
            </a:xfrm>
            <a:custGeom>
              <a:avLst/>
              <a:gdLst/>
              <a:ahLst/>
              <a:cxnLst/>
              <a:rect l="l" t="t" r="r" b="b"/>
              <a:pathLst>
                <a:path w="214" h="384" extrusionOk="0">
                  <a:moveTo>
                    <a:pt x="179" y="1"/>
                  </a:moveTo>
                  <a:cubicBezTo>
                    <a:pt x="179" y="1"/>
                    <a:pt x="213" y="1"/>
                    <a:pt x="213" y="35"/>
                  </a:cubicBezTo>
                  <a:cubicBezTo>
                    <a:pt x="179" y="103"/>
                    <a:pt x="179" y="137"/>
                    <a:pt x="145" y="213"/>
                  </a:cubicBezTo>
                  <a:cubicBezTo>
                    <a:pt x="145" y="281"/>
                    <a:pt x="111" y="315"/>
                    <a:pt x="77" y="383"/>
                  </a:cubicBezTo>
                  <a:lnTo>
                    <a:pt x="77" y="383"/>
                  </a:lnTo>
                  <a:cubicBezTo>
                    <a:pt x="43" y="383"/>
                    <a:pt x="1" y="349"/>
                    <a:pt x="1" y="315"/>
                  </a:cubicBezTo>
                  <a:cubicBezTo>
                    <a:pt x="1" y="281"/>
                    <a:pt x="43" y="213"/>
                    <a:pt x="77" y="171"/>
                  </a:cubicBezTo>
                  <a:cubicBezTo>
                    <a:pt x="111" y="103"/>
                    <a:pt x="145" y="69"/>
                    <a:pt x="179" y="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6" name="Google Shape;378;p32"/>
            <p:cNvSpPr/>
            <p:nvPr/>
          </p:nvSpPr>
          <p:spPr>
            <a:xfrm>
              <a:off x="8868165" y="4603729"/>
              <a:ext cx="10746" cy="14487"/>
            </a:xfrm>
            <a:custGeom>
              <a:avLst/>
              <a:gdLst/>
              <a:ahLst/>
              <a:cxnLst/>
              <a:rect l="l" t="t" r="r" b="b"/>
              <a:pathLst>
                <a:path w="316" h="426" extrusionOk="0">
                  <a:moveTo>
                    <a:pt x="213" y="35"/>
                  </a:moveTo>
                  <a:cubicBezTo>
                    <a:pt x="247" y="1"/>
                    <a:pt x="315" y="35"/>
                    <a:pt x="281" y="69"/>
                  </a:cubicBezTo>
                  <a:cubicBezTo>
                    <a:pt x="247" y="137"/>
                    <a:pt x="213" y="213"/>
                    <a:pt x="213" y="247"/>
                  </a:cubicBezTo>
                  <a:cubicBezTo>
                    <a:pt x="179" y="315"/>
                    <a:pt x="137" y="383"/>
                    <a:pt x="103" y="425"/>
                  </a:cubicBezTo>
                  <a:cubicBezTo>
                    <a:pt x="69" y="425"/>
                    <a:pt x="1" y="425"/>
                    <a:pt x="1" y="349"/>
                  </a:cubicBezTo>
                  <a:cubicBezTo>
                    <a:pt x="35" y="315"/>
                    <a:pt x="69" y="247"/>
                    <a:pt x="103" y="213"/>
                  </a:cubicBezTo>
                  <a:cubicBezTo>
                    <a:pt x="137" y="137"/>
                    <a:pt x="179" y="103"/>
                    <a:pt x="213" y="3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7" name="Google Shape;379;p32"/>
            <p:cNvSpPr/>
            <p:nvPr/>
          </p:nvSpPr>
          <p:spPr>
            <a:xfrm>
              <a:off x="8858337" y="4602301"/>
              <a:ext cx="9862" cy="12175"/>
            </a:xfrm>
            <a:custGeom>
              <a:avLst/>
              <a:gdLst/>
              <a:ahLst/>
              <a:cxnLst/>
              <a:rect l="l" t="t" r="r" b="b"/>
              <a:pathLst>
                <a:path w="290" h="358" extrusionOk="0">
                  <a:moveTo>
                    <a:pt x="179" y="43"/>
                  </a:moveTo>
                  <a:cubicBezTo>
                    <a:pt x="213" y="0"/>
                    <a:pt x="290" y="43"/>
                    <a:pt x="256" y="77"/>
                  </a:cubicBezTo>
                  <a:cubicBezTo>
                    <a:pt x="256" y="145"/>
                    <a:pt x="213" y="179"/>
                    <a:pt x="179" y="213"/>
                  </a:cubicBezTo>
                  <a:cubicBezTo>
                    <a:pt x="179" y="255"/>
                    <a:pt x="145" y="323"/>
                    <a:pt x="111" y="323"/>
                  </a:cubicBezTo>
                  <a:cubicBezTo>
                    <a:pt x="111" y="323"/>
                    <a:pt x="111" y="357"/>
                    <a:pt x="77" y="357"/>
                  </a:cubicBezTo>
                  <a:cubicBezTo>
                    <a:pt x="43" y="357"/>
                    <a:pt x="1" y="323"/>
                    <a:pt x="1" y="289"/>
                  </a:cubicBezTo>
                  <a:lnTo>
                    <a:pt x="111" y="179"/>
                  </a:lnTo>
                  <a:cubicBezTo>
                    <a:pt x="145" y="145"/>
                    <a:pt x="145" y="77"/>
                    <a:pt x="179" y="4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8" name="Google Shape;380;p32"/>
            <p:cNvSpPr/>
            <p:nvPr/>
          </p:nvSpPr>
          <p:spPr>
            <a:xfrm>
              <a:off x="8869321" y="4574857"/>
              <a:ext cx="8434" cy="13025"/>
            </a:xfrm>
            <a:custGeom>
              <a:avLst/>
              <a:gdLst/>
              <a:ahLst/>
              <a:cxnLst/>
              <a:rect l="l" t="t" r="r" b="b"/>
              <a:pathLst>
                <a:path w="248" h="383" extrusionOk="0">
                  <a:moveTo>
                    <a:pt x="179" y="34"/>
                  </a:moveTo>
                  <a:cubicBezTo>
                    <a:pt x="213" y="0"/>
                    <a:pt x="247" y="34"/>
                    <a:pt x="247" y="68"/>
                  </a:cubicBezTo>
                  <a:cubicBezTo>
                    <a:pt x="213" y="136"/>
                    <a:pt x="179" y="170"/>
                    <a:pt x="179" y="247"/>
                  </a:cubicBezTo>
                  <a:cubicBezTo>
                    <a:pt x="145" y="281"/>
                    <a:pt x="103" y="315"/>
                    <a:pt x="69" y="349"/>
                  </a:cubicBezTo>
                  <a:lnTo>
                    <a:pt x="69" y="349"/>
                  </a:lnTo>
                  <a:cubicBezTo>
                    <a:pt x="35" y="383"/>
                    <a:pt x="1" y="349"/>
                    <a:pt x="1" y="315"/>
                  </a:cubicBezTo>
                  <a:cubicBezTo>
                    <a:pt x="35" y="281"/>
                    <a:pt x="69" y="213"/>
                    <a:pt x="69" y="170"/>
                  </a:cubicBezTo>
                  <a:cubicBezTo>
                    <a:pt x="103" y="136"/>
                    <a:pt x="145" y="102"/>
                    <a:pt x="179" y="3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9" name="Google Shape;381;p32"/>
            <p:cNvSpPr/>
            <p:nvPr/>
          </p:nvSpPr>
          <p:spPr>
            <a:xfrm>
              <a:off x="8824839" y="4558976"/>
              <a:ext cx="9556" cy="14453"/>
            </a:xfrm>
            <a:custGeom>
              <a:avLst/>
              <a:gdLst/>
              <a:ahLst/>
              <a:cxnLst/>
              <a:rect l="l" t="t" r="r" b="b"/>
              <a:pathLst>
                <a:path w="281" h="425" extrusionOk="0">
                  <a:moveTo>
                    <a:pt x="247" y="0"/>
                  </a:moveTo>
                  <a:cubicBezTo>
                    <a:pt x="247" y="0"/>
                    <a:pt x="281" y="0"/>
                    <a:pt x="281" y="42"/>
                  </a:cubicBezTo>
                  <a:cubicBezTo>
                    <a:pt x="247" y="144"/>
                    <a:pt x="213" y="323"/>
                    <a:pt x="102" y="391"/>
                  </a:cubicBezTo>
                  <a:lnTo>
                    <a:pt x="68" y="391"/>
                  </a:lnTo>
                  <a:cubicBezTo>
                    <a:pt x="34" y="425"/>
                    <a:pt x="1" y="391"/>
                    <a:pt x="1" y="357"/>
                  </a:cubicBezTo>
                  <a:cubicBezTo>
                    <a:pt x="34" y="289"/>
                    <a:pt x="68" y="255"/>
                    <a:pt x="102" y="212"/>
                  </a:cubicBezTo>
                  <a:cubicBezTo>
                    <a:pt x="136" y="144"/>
                    <a:pt x="213" y="76"/>
                    <a:pt x="247" y="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0" name="Google Shape;382;p32"/>
            <p:cNvSpPr/>
            <p:nvPr/>
          </p:nvSpPr>
          <p:spPr>
            <a:xfrm>
              <a:off x="8815011" y="4557819"/>
              <a:ext cx="9862" cy="13297"/>
            </a:xfrm>
            <a:custGeom>
              <a:avLst/>
              <a:gdLst/>
              <a:ahLst/>
              <a:cxnLst/>
              <a:rect l="l" t="t" r="r" b="b"/>
              <a:pathLst>
                <a:path w="290" h="391" extrusionOk="0">
                  <a:moveTo>
                    <a:pt x="213" y="34"/>
                  </a:moveTo>
                  <a:cubicBezTo>
                    <a:pt x="256" y="0"/>
                    <a:pt x="290" y="34"/>
                    <a:pt x="256" y="76"/>
                  </a:cubicBezTo>
                  <a:cubicBezTo>
                    <a:pt x="256" y="110"/>
                    <a:pt x="213" y="178"/>
                    <a:pt x="179" y="246"/>
                  </a:cubicBezTo>
                  <a:cubicBezTo>
                    <a:pt x="145" y="289"/>
                    <a:pt x="145" y="357"/>
                    <a:pt x="111" y="391"/>
                  </a:cubicBezTo>
                  <a:lnTo>
                    <a:pt x="111" y="391"/>
                  </a:lnTo>
                  <a:cubicBezTo>
                    <a:pt x="77" y="391"/>
                    <a:pt x="1" y="391"/>
                    <a:pt x="1" y="357"/>
                  </a:cubicBezTo>
                  <a:cubicBezTo>
                    <a:pt x="1" y="289"/>
                    <a:pt x="43" y="246"/>
                    <a:pt x="77" y="178"/>
                  </a:cubicBezTo>
                  <a:cubicBezTo>
                    <a:pt x="111" y="144"/>
                    <a:pt x="179" y="76"/>
                    <a:pt x="213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1" name="Google Shape;383;p32"/>
            <p:cNvSpPr/>
            <p:nvPr/>
          </p:nvSpPr>
          <p:spPr>
            <a:xfrm>
              <a:off x="8819942" y="4589276"/>
              <a:ext cx="6087" cy="9590"/>
            </a:xfrm>
            <a:custGeom>
              <a:avLst/>
              <a:gdLst/>
              <a:ahLst/>
              <a:cxnLst/>
              <a:rect l="l" t="t" r="r" b="b"/>
              <a:pathLst>
                <a:path w="179" h="282" extrusionOk="0">
                  <a:moveTo>
                    <a:pt x="145" y="35"/>
                  </a:moveTo>
                  <a:cubicBezTo>
                    <a:pt x="145" y="1"/>
                    <a:pt x="178" y="35"/>
                    <a:pt x="178" y="69"/>
                  </a:cubicBezTo>
                  <a:cubicBezTo>
                    <a:pt x="178" y="103"/>
                    <a:pt x="178" y="137"/>
                    <a:pt x="145" y="171"/>
                  </a:cubicBezTo>
                  <a:lnTo>
                    <a:pt x="145" y="213"/>
                  </a:lnTo>
                  <a:cubicBezTo>
                    <a:pt x="111" y="213"/>
                    <a:pt x="111" y="247"/>
                    <a:pt x="68" y="247"/>
                  </a:cubicBezTo>
                  <a:lnTo>
                    <a:pt x="68" y="247"/>
                  </a:lnTo>
                  <a:cubicBezTo>
                    <a:pt x="34" y="281"/>
                    <a:pt x="0" y="247"/>
                    <a:pt x="0" y="213"/>
                  </a:cubicBezTo>
                  <a:cubicBezTo>
                    <a:pt x="34" y="213"/>
                    <a:pt x="34" y="171"/>
                    <a:pt x="34" y="171"/>
                  </a:cubicBezTo>
                  <a:cubicBezTo>
                    <a:pt x="34" y="137"/>
                    <a:pt x="34" y="137"/>
                    <a:pt x="68" y="103"/>
                  </a:cubicBezTo>
                  <a:cubicBezTo>
                    <a:pt x="68" y="69"/>
                    <a:pt x="111" y="35"/>
                    <a:pt x="145" y="3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2" name="Google Shape;384;p32"/>
            <p:cNvSpPr/>
            <p:nvPr/>
          </p:nvSpPr>
          <p:spPr>
            <a:xfrm>
              <a:off x="8811543" y="4587848"/>
              <a:ext cx="7278" cy="12175"/>
            </a:xfrm>
            <a:custGeom>
              <a:avLst/>
              <a:gdLst/>
              <a:ahLst/>
              <a:cxnLst/>
              <a:rect l="l" t="t" r="r" b="b"/>
              <a:pathLst>
                <a:path w="214" h="358" extrusionOk="0">
                  <a:moveTo>
                    <a:pt x="145" y="1"/>
                  </a:moveTo>
                  <a:cubicBezTo>
                    <a:pt x="179" y="1"/>
                    <a:pt x="213" y="43"/>
                    <a:pt x="213" y="77"/>
                  </a:cubicBezTo>
                  <a:cubicBezTo>
                    <a:pt x="179" y="111"/>
                    <a:pt x="179" y="179"/>
                    <a:pt x="145" y="213"/>
                  </a:cubicBezTo>
                  <a:cubicBezTo>
                    <a:pt x="145" y="289"/>
                    <a:pt x="103" y="323"/>
                    <a:pt x="69" y="357"/>
                  </a:cubicBezTo>
                  <a:lnTo>
                    <a:pt x="69" y="357"/>
                  </a:lnTo>
                  <a:cubicBezTo>
                    <a:pt x="35" y="357"/>
                    <a:pt x="1" y="357"/>
                    <a:pt x="1" y="323"/>
                  </a:cubicBezTo>
                  <a:cubicBezTo>
                    <a:pt x="1" y="255"/>
                    <a:pt x="35" y="213"/>
                    <a:pt x="69" y="179"/>
                  </a:cubicBezTo>
                  <a:cubicBezTo>
                    <a:pt x="69" y="111"/>
                    <a:pt x="103" y="77"/>
                    <a:pt x="145" y="4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3" name="Google Shape;385;p32"/>
            <p:cNvSpPr/>
            <p:nvPr/>
          </p:nvSpPr>
          <p:spPr>
            <a:xfrm>
              <a:off x="8769373" y="4620495"/>
              <a:ext cx="11018" cy="16800"/>
            </a:xfrm>
            <a:custGeom>
              <a:avLst/>
              <a:gdLst/>
              <a:ahLst/>
              <a:cxnLst/>
              <a:rect l="l" t="t" r="r" b="b"/>
              <a:pathLst>
                <a:path w="324" h="494" extrusionOk="0">
                  <a:moveTo>
                    <a:pt x="213" y="34"/>
                  </a:moveTo>
                  <a:cubicBezTo>
                    <a:pt x="247" y="0"/>
                    <a:pt x="323" y="34"/>
                    <a:pt x="281" y="68"/>
                  </a:cubicBezTo>
                  <a:cubicBezTo>
                    <a:pt x="213" y="213"/>
                    <a:pt x="179" y="357"/>
                    <a:pt x="111" y="459"/>
                  </a:cubicBezTo>
                  <a:cubicBezTo>
                    <a:pt x="68" y="459"/>
                    <a:pt x="68" y="493"/>
                    <a:pt x="68" y="493"/>
                  </a:cubicBezTo>
                  <a:cubicBezTo>
                    <a:pt x="68" y="493"/>
                    <a:pt x="0" y="459"/>
                    <a:pt x="34" y="459"/>
                  </a:cubicBezTo>
                  <a:cubicBezTo>
                    <a:pt x="34" y="281"/>
                    <a:pt x="145" y="179"/>
                    <a:pt x="213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4" name="Google Shape;386;p32"/>
            <p:cNvSpPr/>
            <p:nvPr/>
          </p:nvSpPr>
          <p:spPr>
            <a:xfrm>
              <a:off x="8782670" y="4622808"/>
              <a:ext cx="7244" cy="13331"/>
            </a:xfrm>
            <a:custGeom>
              <a:avLst/>
              <a:gdLst/>
              <a:ahLst/>
              <a:cxnLst/>
              <a:rect l="l" t="t" r="r" b="b"/>
              <a:pathLst>
                <a:path w="213" h="392" extrusionOk="0">
                  <a:moveTo>
                    <a:pt x="179" y="34"/>
                  </a:moveTo>
                  <a:cubicBezTo>
                    <a:pt x="179" y="0"/>
                    <a:pt x="213" y="34"/>
                    <a:pt x="213" y="77"/>
                  </a:cubicBezTo>
                  <a:cubicBezTo>
                    <a:pt x="179" y="111"/>
                    <a:pt x="179" y="179"/>
                    <a:pt x="145" y="213"/>
                  </a:cubicBezTo>
                  <a:cubicBezTo>
                    <a:pt x="145" y="247"/>
                    <a:pt x="102" y="323"/>
                    <a:pt x="68" y="357"/>
                  </a:cubicBezTo>
                  <a:lnTo>
                    <a:pt x="68" y="357"/>
                  </a:lnTo>
                  <a:cubicBezTo>
                    <a:pt x="68" y="391"/>
                    <a:pt x="0" y="357"/>
                    <a:pt x="0" y="323"/>
                  </a:cubicBezTo>
                  <a:cubicBezTo>
                    <a:pt x="0" y="289"/>
                    <a:pt x="34" y="213"/>
                    <a:pt x="68" y="179"/>
                  </a:cubicBezTo>
                  <a:cubicBezTo>
                    <a:pt x="102" y="145"/>
                    <a:pt x="145" y="77"/>
                    <a:pt x="179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5" name="Google Shape;387;p32"/>
            <p:cNvSpPr/>
            <p:nvPr/>
          </p:nvSpPr>
          <p:spPr>
            <a:xfrm>
              <a:off x="8793349" y="4633792"/>
              <a:ext cx="7244" cy="13297"/>
            </a:xfrm>
            <a:custGeom>
              <a:avLst/>
              <a:gdLst/>
              <a:ahLst/>
              <a:cxnLst/>
              <a:rect l="l" t="t" r="r" b="b"/>
              <a:pathLst>
                <a:path w="213" h="391" extrusionOk="0">
                  <a:moveTo>
                    <a:pt x="145" y="34"/>
                  </a:moveTo>
                  <a:cubicBezTo>
                    <a:pt x="179" y="0"/>
                    <a:pt x="213" y="34"/>
                    <a:pt x="213" y="68"/>
                  </a:cubicBezTo>
                  <a:cubicBezTo>
                    <a:pt x="179" y="102"/>
                    <a:pt x="145" y="179"/>
                    <a:pt x="145" y="213"/>
                  </a:cubicBezTo>
                  <a:cubicBezTo>
                    <a:pt x="111" y="281"/>
                    <a:pt x="111" y="314"/>
                    <a:pt x="77" y="391"/>
                  </a:cubicBezTo>
                  <a:lnTo>
                    <a:pt x="77" y="391"/>
                  </a:lnTo>
                  <a:cubicBezTo>
                    <a:pt x="43" y="391"/>
                    <a:pt x="43" y="391"/>
                    <a:pt x="43" y="348"/>
                  </a:cubicBezTo>
                  <a:cubicBezTo>
                    <a:pt x="1" y="247"/>
                    <a:pt x="77" y="102"/>
                    <a:pt x="145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6" name="Google Shape;388;p32"/>
            <p:cNvSpPr/>
            <p:nvPr/>
          </p:nvSpPr>
          <p:spPr>
            <a:xfrm>
              <a:off x="8856024" y="4647055"/>
              <a:ext cx="7278" cy="8434"/>
            </a:xfrm>
            <a:custGeom>
              <a:avLst/>
              <a:gdLst/>
              <a:ahLst/>
              <a:cxnLst/>
              <a:rect l="l" t="t" r="r" b="b"/>
              <a:pathLst>
                <a:path w="214" h="248" extrusionOk="0">
                  <a:moveTo>
                    <a:pt x="111" y="1"/>
                  </a:moveTo>
                  <a:cubicBezTo>
                    <a:pt x="145" y="1"/>
                    <a:pt x="213" y="35"/>
                    <a:pt x="179" y="69"/>
                  </a:cubicBezTo>
                  <a:cubicBezTo>
                    <a:pt x="179" y="137"/>
                    <a:pt x="145" y="213"/>
                    <a:pt x="111" y="247"/>
                  </a:cubicBezTo>
                  <a:lnTo>
                    <a:pt x="69" y="247"/>
                  </a:lnTo>
                  <a:lnTo>
                    <a:pt x="35" y="247"/>
                  </a:lnTo>
                  <a:cubicBezTo>
                    <a:pt x="1" y="171"/>
                    <a:pt x="69" y="103"/>
                    <a:pt x="111" y="3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7" name="Google Shape;389;p32"/>
            <p:cNvSpPr/>
            <p:nvPr/>
          </p:nvSpPr>
          <p:spPr>
            <a:xfrm>
              <a:off x="8847658" y="4645627"/>
              <a:ext cx="7244" cy="11018"/>
            </a:xfrm>
            <a:custGeom>
              <a:avLst/>
              <a:gdLst/>
              <a:ahLst/>
              <a:cxnLst/>
              <a:rect l="l" t="t" r="r" b="b"/>
              <a:pathLst>
                <a:path w="213" h="324" extrusionOk="0">
                  <a:moveTo>
                    <a:pt x="145" y="43"/>
                  </a:moveTo>
                  <a:cubicBezTo>
                    <a:pt x="179" y="0"/>
                    <a:pt x="213" y="43"/>
                    <a:pt x="213" y="77"/>
                  </a:cubicBezTo>
                  <a:cubicBezTo>
                    <a:pt x="179" y="145"/>
                    <a:pt x="179" y="179"/>
                    <a:pt x="145" y="213"/>
                  </a:cubicBezTo>
                  <a:cubicBezTo>
                    <a:pt x="103" y="255"/>
                    <a:pt x="103" y="289"/>
                    <a:pt x="69" y="323"/>
                  </a:cubicBezTo>
                  <a:lnTo>
                    <a:pt x="69" y="323"/>
                  </a:lnTo>
                  <a:cubicBezTo>
                    <a:pt x="35" y="323"/>
                    <a:pt x="1" y="323"/>
                    <a:pt x="1" y="289"/>
                  </a:cubicBezTo>
                  <a:cubicBezTo>
                    <a:pt x="1" y="213"/>
                    <a:pt x="35" y="213"/>
                    <a:pt x="35" y="14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8" name="Google Shape;390;p32"/>
            <p:cNvSpPr/>
            <p:nvPr/>
          </p:nvSpPr>
          <p:spPr>
            <a:xfrm>
              <a:off x="8784983" y="4669908"/>
              <a:ext cx="7244" cy="10712"/>
            </a:xfrm>
            <a:custGeom>
              <a:avLst/>
              <a:gdLst/>
              <a:ahLst/>
              <a:cxnLst/>
              <a:rect l="l" t="t" r="r" b="b"/>
              <a:pathLst>
                <a:path w="213" h="315" extrusionOk="0">
                  <a:moveTo>
                    <a:pt x="145" y="0"/>
                  </a:moveTo>
                  <a:cubicBezTo>
                    <a:pt x="179" y="0"/>
                    <a:pt x="213" y="0"/>
                    <a:pt x="213" y="68"/>
                  </a:cubicBezTo>
                  <a:cubicBezTo>
                    <a:pt x="213" y="102"/>
                    <a:pt x="179" y="136"/>
                    <a:pt x="145" y="212"/>
                  </a:cubicBezTo>
                  <a:cubicBezTo>
                    <a:pt x="145" y="246"/>
                    <a:pt x="111" y="280"/>
                    <a:pt x="111" y="314"/>
                  </a:cubicBezTo>
                  <a:lnTo>
                    <a:pt x="77" y="314"/>
                  </a:lnTo>
                  <a:cubicBezTo>
                    <a:pt x="34" y="314"/>
                    <a:pt x="0" y="314"/>
                    <a:pt x="0" y="280"/>
                  </a:cubicBezTo>
                  <a:cubicBezTo>
                    <a:pt x="0" y="212"/>
                    <a:pt x="34" y="212"/>
                    <a:pt x="77" y="136"/>
                  </a:cubicBezTo>
                  <a:cubicBezTo>
                    <a:pt x="77" y="102"/>
                    <a:pt x="111" y="68"/>
                    <a:pt x="145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9" name="Google Shape;391;p32"/>
            <p:cNvSpPr/>
            <p:nvPr/>
          </p:nvSpPr>
          <p:spPr>
            <a:xfrm>
              <a:off x="8776583" y="4664977"/>
              <a:ext cx="8434" cy="12175"/>
            </a:xfrm>
            <a:custGeom>
              <a:avLst/>
              <a:gdLst/>
              <a:ahLst/>
              <a:cxnLst/>
              <a:rect l="l" t="t" r="r" b="b"/>
              <a:pathLst>
                <a:path w="248" h="358" extrusionOk="0">
                  <a:moveTo>
                    <a:pt x="179" y="35"/>
                  </a:moveTo>
                  <a:cubicBezTo>
                    <a:pt x="213" y="1"/>
                    <a:pt x="247" y="35"/>
                    <a:pt x="247" y="69"/>
                  </a:cubicBezTo>
                  <a:cubicBezTo>
                    <a:pt x="213" y="145"/>
                    <a:pt x="179" y="179"/>
                    <a:pt x="179" y="213"/>
                  </a:cubicBezTo>
                  <a:cubicBezTo>
                    <a:pt x="145" y="247"/>
                    <a:pt x="145" y="281"/>
                    <a:pt x="145" y="281"/>
                  </a:cubicBezTo>
                  <a:lnTo>
                    <a:pt x="69" y="357"/>
                  </a:lnTo>
                  <a:lnTo>
                    <a:pt x="69" y="357"/>
                  </a:lnTo>
                  <a:cubicBezTo>
                    <a:pt x="69" y="357"/>
                    <a:pt x="35" y="357"/>
                    <a:pt x="35" y="323"/>
                  </a:cubicBezTo>
                  <a:cubicBezTo>
                    <a:pt x="1" y="247"/>
                    <a:pt x="35" y="213"/>
                    <a:pt x="69" y="179"/>
                  </a:cubicBezTo>
                  <a:cubicBezTo>
                    <a:pt x="111" y="111"/>
                    <a:pt x="145" y="69"/>
                    <a:pt x="179" y="3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0" name="Google Shape;392;p32"/>
            <p:cNvSpPr/>
            <p:nvPr/>
          </p:nvSpPr>
          <p:spPr>
            <a:xfrm>
              <a:off x="8765904" y="4657767"/>
              <a:ext cx="7244" cy="9556"/>
            </a:xfrm>
            <a:custGeom>
              <a:avLst/>
              <a:gdLst/>
              <a:ahLst/>
              <a:cxnLst/>
              <a:rect l="l" t="t" r="r" b="b"/>
              <a:pathLst>
                <a:path w="213" h="281" extrusionOk="0">
                  <a:moveTo>
                    <a:pt x="102" y="0"/>
                  </a:moveTo>
                  <a:cubicBezTo>
                    <a:pt x="136" y="0"/>
                    <a:pt x="213" y="34"/>
                    <a:pt x="170" y="68"/>
                  </a:cubicBezTo>
                  <a:cubicBezTo>
                    <a:pt x="170" y="111"/>
                    <a:pt x="136" y="145"/>
                    <a:pt x="136" y="213"/>
                  </a:cubicBezTo>
                  <a:cubicBezTo>
                    <a:pt x="102" y="213"/>
                    <a:pt x="102" y="247"/>
                    <a:pt x="69" y="247"/>
                  </a:cubicBezTo>
                  <a:lnTo>
                    <a:pt x="69" y="281"/>
                  </a:lnTo>
                  <a:cubicBezTo>
                    <a:pt x="35" y="281"/>
                    <a:pt x="35" y="281"/>
                    <a:pt x="35" y="247"/>
                  </a:cubicBezTo>
                  <a:cubicBezTo>
                    <a:pt x="1" y="213"/>
                    <a:pt x="1" y="179"/>
                    <a:pt x="35" y="145"/>
                  </a:cubicBezTo>
                  <a:cubicBezTo>
                    <a:pt x="69" y="111"/>
                    <a:pt x="69" y="68"/>
                    <a:pt x="102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1" name="Google Shape;393;p32"/>
            <p:cNvSpPr/>
            <p:nvPr/>
          </p:nvSpPr>
          <p:spPr>
            <a:xfrm>
              <a:off x="8830893" y="4691571"/>
              <a:ext cx="8434" cy="10712"/>
            </a:xfrm>
            <a:custGeom>
              <a:avLst/>
              <a:gdLst/>
              <a:ahLst/>
              <a:cxnLst/>
              <a:rect l="l" t="t" r="r" b="b"/>
              <a:pathLst>
                <a:path w="248" h="315" extrusionOk="0">
                  <a:moveTo>
                    <a:pt x="171" y="0"/>
                  </a:moveTo>
                  <a:cubicBezTo>
                    <a:pt x="213" y="0"/>
                    <a:pt x="247" y="34"/>
                    <a:pt x="213" y="68"/>
                  </a:cubicBezTo>
                  <a:cubicBezTo>
                    <a:pt x="171" y="102"/>
                    <a:pt x="171" y="136"/>
                    <a:pt x="137" y="179"/>
                  </a:cubicBezTo>
                  <a:cubicBezTo>
                    <a:pt x="103" y="213"/>
                    <a:pt x="103" y="247"/>
                    <a:pt x="69" y="280"/>
                  </a:cubicBezTo>
                  <a:lnTo>
                    <a:pt x="69" y="280"/>
                  </a:lnTo>
                  <a:cubicBezTo>
                    <a:pt x="35" y="314"/>
                    <a:pt x="1" y="280"/>
                    <a:pt x="1" y="280"/>
                  </a:cubicBezTo>
                  <a:cubicBezTo>
                    <a:pt x="1" y="179"/>
                    <a:pt x="69" y="68"/>
                    <a:pt x="171" y="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2" name="Google Shape;394;p32"/>
            <p:cNvSpPr/>
            <p:nvPr/>
          </p:nvSpPr>
          <p:spPr>
            <a:xfrm>
              <a:off x="8818786" y="4688952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179" y="1"/>
                  </a:moveTo>
                  <a:cubicBezTo>
                    <a:pt x="212" y="1"/>
                    <a:pt x="280" y="43"/>
                    <a:pt x="246" y="77"/>
                  </a:cubicBezTo>
                  <a:cubicBezTo>
                    <a:pt x="212" y="145"/>
                    <a:pt x="212" y="179"/>
                    <a:pt x="179" y="256"/>
                  </a:cubicBezTo>
                  <a:cubicBezTo>
                    <a:pt x="145" y="290"/>
                    <a:pt x="145" y="324"/>
                    <a:pt x="102" y="357"/>
                  </a:cubicBezTo>
                  <a:lnTo>
                    <a:pt x="68" y="357"/>
                  </a:lnTo>
                  <a:cubicBezTo>
                    <a:pt x="34" y="391"/>
                    <a:pt x="0" y="357"/>
                    <a:pt x="0" y="324"/>
                  </a:cubicBezTo>
                  <a:cubicBezTo>
                    <a:pt x="0" y="256"/>
                    <a:pt x="34" y="213"/>
                    <a:pt x="68" y="179"/>
                  </a:cubicBezTo>
                  <a:cubicBezTo>
                    <a:pt x="102" y="111"/>
                    <a:pt x="145" y="77"/>
                    <a:pt x="179" y="4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3" name="Google Shape;395;p32"/>
            <p:cNvSpPr/>
            <p:nvPr/>
          </p:nvSpPr>
          <p:spPr>
            <a:xfrm>
              <a:off x="8764476" y="4737209"/>
              <a:ext cx="7244" cy="11018"/>
            </a:xfrm>
            <a:custGeom>
              <a:avLst/>
              <a:gdLst/>
              <a:ahLst/>
              <a:cxnLst/>
              <a:rect l="l" t="t" r="r" b="b"/>
              <a:pathLst>
                <a:path w="213" h="324" extrusionOk="0">
                  <a:moveTo>
                    <a:pt x="144" y="0"/>
                  </a:moveTo>
                  <a:cubicBezTo>
                    <a:pt x="178" y="0"/>
                    <a:pt x="212" y="34"/>
                    <a:pt x="212" y="68"/>
                  </a:cubicBezTo>
                  <a:lnTo>
                    <a:pt x="144" y="179"/>
                  </a:lnTo>
                  <a:cubicBezTo>
                    <a:pt x="144" y="247"/>
                    <a:pt x="111" y="281"/>
                    <a:pt x="111" y="323"/>
                  </a:cubicBezTo>
                  <a:lnTo>
                    <a:pt x="77" y="323"/>
                  </a:lnTo>
                  <a:cubicBezTo>
                    <a:pt x="43" y="323"/>
                    <a:pt x="0" y="323"/>
                    <a:pt x="0" y="281"/>
                  </a:cubicBezTo>
                  <a:cubicBezTo>
                    <a:pt x="0" y="213"/>
                    <a:pt x="43" y="179"/>
                    <a:pt x="43" y="145"/>
                  </a:cubicBezTo>
                  <a:cubicBezTo>
                    <a:pt x="77" y="111"/>
                    <a:pt x="111" y="68"/>
                    <a:pt x="144" y="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4" name="Google Shape;396;p32"/>
            <p:cNvSpPr/>
            <p:nvPr/>
          </p:nvSpPr>
          <p:spPr>
            <a:xfrm>
              <a:off x="8754920" y="4728809"/>
              <a:ext cx="9590" cy="13331"/>
            </a:xfrm>
            <a:custGeom>
              <a:avLst/>
              <a:gdLst/>
              <a:ahLst/>
              <a:cxnLst/>
              <a:rect l="l" t="t" r="r" b="b"/>
              <a:pathLst>
                <a:path w="282" h="392" extrusionOk="0">
                  <a:moveTo>
                    <a:pt x="213" y="1"/>
                  </a:moveTo>
                  <a:cubicBezTo>
                    <a:pt x="247" y="1"/>
                    <a:pt x="281" y="35"/>
                    <a:pt x="247" y="69"/>
                  </a:cubicBezTo>
                  <a:cubicBezTo>
                    <a:pt x="247" y="179"/>
                    <a:pt x="213" y="281"/>
                    <a:pt x="111" y="358"/>
                  </a:cubicBezTo>
                  <a:lnTo>
                    <a:pt x="111" y="392"/>
                  </a:lnTo>
                  <a:cubicBezTo>
                    <a:pt x="69" y="392"/>
                    <a:pt x="35" y="358"/>
                    <a:pt x="35" y="358"/>
                  </a:cubicBezTo>
                  <a:cubicBezTo>
                    <a:pt x="1" y="213"/>
                    <a:pt x="111" y="103"/>
                    <a:pt x="179" y="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5" name="Google Shape;397;p32"/>
            <p:cNvSpPr/>
            <p:nvPr/>
          </p:nvSpPr>
          <p:spPr>
            <a:xfrm>
              <a:off x="8977669" y="4738365"/>
              <a:ext cx="97397" cy="337150"/>
            </a:xfrm>
            <a:custGeom>
              <a:avLst/>
              <a:gdLst/>
              <a:ahLst/>
              <a:cxnLst/>
              <a:rect l="l" t="t" r="r" b="b"/>
              <a:pathLst>
                <a:path w="2864" h="9914" extrusionOk="0">
                  <a:moveTo>
                    <a:pt x="1241" y="357"/>
                  </a:moveTo>
                  <a:cubicBezTo>
                    <a:pt x="1487" y="179"/>
                    <a:pt x="1767" y="34"/>
                    <a:pt x="2056" y="0"/>
                  </a:cubicBezTo>
                  <a:lnTo>
                    <a:pt x="2192" y="0"/>
                  </a:lnTo>
                  <a:cubicBezTo>
                    <a:pt x="2268" y="0"/>
                    <a:pt x="2336" y="0"/>
                    <a:pt x="2404" y="34"/>
                  </a:cubicBezTo>
                  <a:cubicBezTo>
                    <a:pt x="2481" y="77"/>
                    <a:pt x="2515" y="77"/>
                    <a:pt x="2549" y="111"/>
                  </a:cubicBezTo>
                  <a:cubicBezTo>
                    <a:pt x="2693" y="213"/>
                    <a:pt x="2761" y="425"/>
                    <a:pt x="2761" y="637"/>
                  </a:cubicBezTo>
                  <a:cubicBezTo>
                    <a:pt x="2863" y="1309"/>
                    <a:pt x="2795" y="2056"/>
                    <a:pt x="2693" y="2761"/>
                  </a:cubicBezTo>
                  <a:lnTo>
                    <a:pt x="2693" y="2906"/>
                  </a:lnTo>
                  <a:cubicBezTo>
                    <a:pt x="2549" y="3611"/>
                    <a:pt x="2404" y="4324"/>
                    <a:pt x="2336" y="4995"/>
                  </a:cubicBezTo>
                  <a:cubicBezTo>
                    <a:pt x="2158" y="6448"/>
                    <a:pt x="1980" y="8147"/>
                    <a:pt x="2583" y="9489"/>
                  </a:cubicBezTo>
                  <a:cubicBezTo>
                    <a:pt x="2617" y="9557"/>
                    <a:pt x="2651" y="9667"/>
                    <a:pt x="2693" y="9735"/>
                  </a:cubicBezTo>
                  <a:cubicBezTo>
                    <a:pt x="2727" y="9803"/>
                    <a:pt x="2761" y="9880"/>
                    <a:pt x="2829" y="9914"/>
                  </a:cubicBezTo>
                  <a:cubicBezTo>
                    <a:pt x="2795" y="9880"/>
                    <a:pt x="2727" y="9846"/>
                    <a:pt x="2617" y="9769"/>
                  </a:cubicBezTo>
                  <a:lnTo>
                    <a:pt x="2192" y="9345"/>
                  </a:lnTo>
                  <a:cubicBezTo>
                    <a:pt x="2056" y="9209"/>
                    <a:pt x="1912" y="9030"/>
                    <a:pt x="1767" y="8852"/>
                  </a:cubicBezTo>
                  <a:cubicBezTo>
                    <a:pt x="1207" y="8147"/>
                    <a:pt x="569" y="7085"/>
                    <a:pt x="247" y="5734"/>
                  </a:cubicBezTo>
                  <a:cubicBezTo>
                    <a:pt x="179" y="5344"/>
                    <a:pt x="102" y="4995"/>
                    <a:pt x="68" y="4605"/>
                  </a:cubicBezTo>
                  <a:cubicBezTo>
                    <a:pt x="68" y="4494"/>
                    <a:pt x="68" y="4392"/>
                    <a:pt x="34" y="4324"/>
                  </a:cubicBezTo>
                  <a:cubicBezTo>
                    <a:pt x="0" y="3577"/>
                    <a:pt x="34" y="2872"/>
                    <a:pt x="179" y="2200"/>
                  </a:cubicBezTo>
                  <a:cubicBezTo>
                    <a:pt x="213" y="1946"/>
                    <a:pt x="281" y="1699"/>
                    <a:pt x="391" y="1453"/>
                  </a:cubicBezTo>
                  <a:cubicBezTo>
                    <a:pt x="425" y="1385"/>
                    <a:pt x="459" y="1309"/>
                    <a:pt x="493" y="1241"/>
                  </a:cubicBezTo>
                  <a:cubicBezTo>
                    <a:pt x="603" y="1028"/>
                    <a:pt x="739" y="816"/>
                    <a:pt x="884" y="637"/>
                  </a:cubicBezTo>
                  <a:cubicBezTo>
                    <a:pt x="994" y="569"/>
                    <a:pt x="1096" y="459"/>
                    <a:pt x="1241" y="357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6" name="Google Shape;398;p32"/>
            <p:cNvSpPr/>
            <p:nvPr/>
          </p:nvSpPr>
          <p:spPr>
            <a:xfrm>
              <a:off x="8962060" y="4739521"/>
              <a:ext cx="116748" cy="331097"/>
            </a:xfrm>
            <a:custGeom>
              <a:avLst/>
              <a:gdLst/>
              <a:ahLst/>
              <a:cxnLst/>
              <a:rect l="l" t="t" r="r" b="b"/>
              <a:pathLst>
                <a:path w="3433" h="9736" extrusionOk="0">
                  <a:moveTo>
                    <a:pt x="2863" y="0"/>
                  </a:moveTo>
                  <a:cubicBezTo>
                    <a:pt x="2940" y="43"/>
                    <a:pt x="2974" y="43"/>
                    <a:pt x="3008" y="77"/>
                  </a:cubicBezTo>
                  <a:cubicBezTo>
                    <a:pt x="3152" y="179"/>
                    <a:pt x="3220" y="391"/>
                    <a:pt x="3220" y="603"/>
                  </a:cubicBezTo>
                  <a:cubicBezTo>
                    <a:pt x="3432" y="2022"/>
                    <a:pt x="2974" y="3543"/>
                    <a:pt x="2795" y="4961"/>
                  </a:cubicBezTo>
                  <a:cubicBezTo>
                    <a:pt x="2617" y="6414"/>
                    <a:pt x="2439" y="8113"/>
                    <a:pt x="3042" y="9455"/>
                  </a:cubicBezTo>
                  <a:cubicBezTo>
                    <a:pt x="3076" y="9523"/>
                    <a:pt x="3110" y="9633"/>
                    <a:pt x="3152" y="9701"/>
                  </a:cubicBezTo>
                  <a:lnTo>
                    <a:pt x="3076" y="9735"/>
                  </a:lnTo>
                  <a:cubicBezTo>
                    <a:pt x="3042" y="9455"/>
                    <a:pt x="1" y="4715"/>
                    <a:pt x="2863" y="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7" name="Google Shape;399;p32"/>
            <p:cNvSpPr/>
            <p:nvPr/>
          </p:nvSpPr>
          <p:spPr>
            <a:xfrm>
              <a:off x="9058267" y="4762612"/>
              <a:ext cx="4931" cy="11903"/>
            </a:xfrm>
            <a:custGeom>
              <a:avLst/>
              <a:gdLst/>
              <a:ahLst/>
              <a:cxnLst/>
              <a:rect l="l" t="t" r="r" b="b"/>
              <a:pathLst>
                <a:path w="145" h="350" extrusionOk="0">
                  <a:moveTo>
                    <a:pt x="111" y="1"/>
                  </a:moveTo>
                  <a:cubicBezTo>
                    <a:pt x="111" y="1"/>
                    <a:pt x="145" y="1"/>
                    <a:pt x="145" y="35"/>
                  </a:cubicBezTo>
                  <a:lnTo>
                    <a:pt x="145" y="103"/>
                  </a:lnTo>
                  <a:lnTo>
                    <a:pt x="145" y="171"/>
                  </a:lnTo>
                  <a:cubicBezTo>
                    <a:pt x="145" y="213"/>
                    <a:pt x="145" y="247"/>
                    <a:pt x="111" y="247"/>
                  </a:cubicBezTo>
                  <a:cubicBezTo>
                    <a:pt x="111" y="281"/>
                    <a:pt x="111" y="315"/>
                    <a:pt x="68" y="315"/>
                  </a:cubicBezTo>
                  <a:lnTo>
                    <a:pt x="68" y="349"/>
                  </a:lnTo>
                  <a:cubicBezTo>
                    <a:pt x="34" y="349"/>
                    <a:pt x="0" y="349"/>
                    <a:pt x="0" y="315"/>
                  </a:cubicBezTo>
                  <a:lnTo>
                    <a:pt x="0" y="247"/>
                  </a:lnTo>
                  <a:lnTo>
                    <a:pt x="0" y="171"/>
                  </a:lnTo>
                  <a:cubicBezTo>
                    <a:pt x="34" y="137"/>
                    <a:pt x="34" y="103"/>
                    <a:pt x="34" y="103"/>
                  </a:cubicBezTo>
                  <a:cubicBezTo>
                    <a:pt x="34" y="69"/>
                    <a:pt x="68" y="35"/>
                    <a:pt x="68" y="35"/>
                  </a:cubicBezTo>
                  <a:cubicBezTo>
                    <a:pt x="68" y="35"/>
                    <a:pt x="111" y="35"/>
                    <a:pt x="111" y="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8" name="Google Shape;400;p32"/>
            <p:cNvSpPr/>
            <p:nvPr/>
          </p:nvSpPr>
          <p:spPr>
            <a:xfrm>
              <a:off x="9048745" y="4761184"/>
              <a:ext cx="6087" cy="13331"/>
            </a:xfrm>
            <a:custGeom>
              <a:avLst/>
              <a:gdLst/>
              <a:ahLst/>
              <a:cxnLst/>
              <a:rect l="l" t="t" r="r" b="b"/>
              <a:pathLst>
                <a:path w="179" h="392" extrusionOk="0">
                  <a:moveTo>
                    <a:pt x="102" y="0"/>
                  </a:moveTo>
                  <a:cubicBezTo>
                    <a:pt x="136" y="0"/>
                    <a:pt x="178" y="0"/>
                    <a:pt x="178" y="77"/>
                  </a:cubicBezTo>
                  <a:lnTo>
                    <a:pt x="178" y="213"/>
                  </a:lnTo>
                  <a:cubicBezTo>
                    <a:pt x="136" y="289"/>
                    <a:pt x="136" y="323"/>
                    <a:pt x="102" y="357"/>
                  </a:cubicBezTo>
                  <a:lnTo>
                    <a:pt x="102" y="357"/>
                  </a:lnTo>
                  <a:cubicBezTo>
                    <a:pt x="68" y="391"/>
                    <a:pt x="34" y="357"/>
                    <a:pt x="34" y="323"/>
                  </a:cubicBezTo>
                  <a:cubicBezTo>
                    <a:pt x="0" y="289"/>
                    <a:pt x="34" y="255"/>
                    <a:pt x="34" y="179"/>
                  </a:cubicBezTo>
                  <a:cubicBezTo>
                    <a:pt x="68" y="145"/>
                    <a:pt x="68" y="77"/>
                    <a:pt x="102" y="4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9" name="Google Shape;401;p32"/>
            <p:cNvSpPr/>
            <p:nvPr/>
          </p:nvSpPr>
          <p:spPr>
            <a:xfrm>
              <a:off x="9059423" y="4790056"/>
              <a:ext cx="4931" cy="12175"/>
            </a:xfrm>
            <a:custGeom>
              <a:avLst/>
              <a:gdLst/>
              <a:ahLst/>
              <a:cxnLst/>
              <a:rect l="l" t="t" r="r" b="b"/>
              <a:pathLst>
                <a:path w="145" h="358" extrusionOk="0">
                  <a:moveTo>
                    <a:pt x="77" y="1"/>
                  </a:moveTo>
                  <a:cubicBezTo>
                    <a:pt x="77" y="1"/>
                    <a:pt x="145" y="1"/>
                    <a:pt x="111" y="43"/>
                  </a:cubicBezTo>
                  <a:cubicBezTo>
                    <a:pt x="111" y="145"/>
                    <a:pt x="111" y="213"/>
                    <a:pt x="77" y="324"/>
                  </a:cubicBezTo>
                  <a:lnTo>
                    <a:pt x="77" y="324"/>
                  </a:lnTo>
                  <a:cubicBezTo>
                    <a:pt x="34" y="358"/>
                    <a:pt x="0" y="358"/>
                    <a:pt x="0" y="324"/>
                  </a:cubicBezTo>
                  <a:cubicBezTo>
                    <a:pt x="0" y="213"/>
                    <a:pt x="34" y="111"/>
                    <a:pt x="77" y="4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0" name="Google Shape;402;p32"/>
            <p:cNvSpPr/>
            <p:nvPr/>
          </p:nvSpPr>
          <p:spPr>
            <a:xfrm>
              <a:off x="9047589" y="4796144"/>
              <a:ext cx="4625" cy="9862"/>
            </a:xfrm>
            <a:custGeom>
              <a:avLst/>
              <a:gdLst/>
              <a:ahLst/>
              <a:cxnLst/>
              <a:rect l="l" t="t" r="r" b="b"/>
              <a:pathLst>
                <a:path w="136" h="290" extrusionOk="0">
                  <a:moveTo>
                    <a:pt x="68" y="0"/>
                  </a:moveTo>
                  <a:cubicBezTo>
                    <a:pt x="68" y="0"/>
                    <a:pt x="136" y="0"/>
                    <a:pt x="136" y="34"/>
                  </a:cubicBezTo>
                  <a:cubicBezTo>
                    <a:pt x="136" y="111"/>
                    <a:pt x="136" y="213"/>
                    <a:pt x="102" y="247"/>
                  </a:cubicBezTo>
                  <a:lnTo>
                    <a:pt x="102" y="289"/>
                  </a:lnTo>
                  <a:cubicBezTo>
                    <a:pt x="68" y="289"/>
                    <a:pt x="34" y="289"/>
                    <a:pt x="0" y="247"/>
                  </a:cubicBezTo>
                  <a:cubicBezTo>
                    <a:pt x="0" y="179"/>
                    <a:pt x="34" y="77"/>
                    <a:pt x="34" y="34"/>
                  </a:cubicBezTo>
                  <a:cubicBezTo>
                    <a:pt x="34" y="0"/>
                    <a:pt x="68" y="0"/>
                    <a:pt x="68" y="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1" name="Google Shape;403;p32"/>
            <p:cNvSpPr/>
            <p:nvPr/>
          </p:nvSpPr>
          <p:spPr>
            <a:xfrm>
              <a:off x="9025892" y="4760028"/>
              <a:ext cx="5815" cy="11018"/>
            </a:xfrm>
            <a:custGeom>
              <a:avLst/>
              <a:gdLst/>
              <a:ahLst/>
              <a:cxnLst/>
              <a:rect l="l" t="t" r="r" b="b"/>
              <a:pathLst>
                <a:path w="171" h="324" extrusionOk="0">
                  <a:moveTo>
                    <a:pt x="103" y="34"/>
                  </a:moveTo>
                  <a:cubicBezTo>
                    <a:pt x="137" y="0"/>
                    <a:pt x="171" y="34"/>
                    <a:pt x="171" y="77"/>
                  </a:cubicBezTo>
                  <a:cubicBezTo>
                    <a:pt x="137" y="111"/>
                    <a:pt x="137" y="145"/>
                    <a:pt x="137" y="213"/>
                  </a:cubicBezTo>
                  <a:cubicBezTo>
                    <a:pt x="137" y="247"/>
                    <a:pt x="171" y="289"/>
                    <a:pt x="137" y="323"/>
                  </a:cubicBezTo>
                  <a:lnTo>
                    <a:pt x="103" y="323"/>
                  </a:lnTo>
                  <a:lnTo>
                    <a:pt x="69" y="323"/>
                  </a:lnTo>
                  <a:cubicBezTo>
                    <a:pt x="1" y="289"/>
                    <a:pt x="35" y="213"/>
                    <a:pt x="35" y="179"/>
                  </a:cubicBezTo>
                  <a:cubicBezTo>
                    <a:pt x="35" y="111"/>
                    <a:pt x="69" y="77"/>
                    <a:pt x="103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2" name="Google Shape;404;p32"/>
            <p:cNvSpPr/>
            <p:nvPr/>
          </p:nvSpPr>
          <p:spPr>
            <a:xfrm>
              <a:off x="9016098" y="4766081"/>
              <a:ext cx="7244" cy="12175"/>
            </a:xfrm>
            <a:custGeom>
              <a:avLst/>
              <a:gdLst/>
              <a:ahLst/>
              <a:cxnLst/>
              <a:rect l="l" t="t" r="r" b="b"/>
              <a:pathLst>
                <a:path w="213" h="358" extrusionOk="0">
                  <a:moveTo>
                    <a:pt x="145" y="1"/>
                  </a:moveTo>
                  <a:cubicBezTo>
                    <a:pt x="145" y="1"/>
                    <a:pt x="212" y="1"/>
                    <a:pt x="178" y="35"/>
                  </a:cubicBezTo>
                  <a:lnTo>
                    <a:pt x="178" y="111"/>
                  </a:lnTo>
                  <a:lnTo>
                    <a:pt x="178" y="213"/>
                  </a:lnTo>
                  <a:cubicBezTo>
                    <a:pt x="178" y="247"/>
                    <a:pt x="178" y="324"/>
                    <a:pt x="145" y="358"/>
                  </a:cubicBezTo>
                  <a:lnTo>
                    <a:pt x="145" y="358"/>
                  </a:lnTo>
                  <a:lnTo>
                    <a:pt x="77" y="358"/>
                  </a:lnTo>
                  <a:cubicBezTo>
                    <a:pt x="0" y="324"/>
                    <a:pt x="34" y="247"/>
                    <a:pt x="34" y="179"/>
                  </a:cubicBezTo>
                  <a:cubicBezTo>
                    <a:pt x="77" y="145"/>
                    <a:pt x="77" y="145"/>
                    <a:pt x="77" y="111"/>
                  </a:cubicBezTo>
                  <a:cubicBezTo>
                    <a:pt x="77" y="69"/>
                    <a:pt x="111" y="35"/>
                    <a:pt x="111" y="35"/>
                  </a:cubicBezTo>
                  <a:cubicBezTo>
                    <a:pt x="111" y="1"/>
                    <a:pt x="111" y="1"/>
                    <a:pt x="145" y="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3" name="Google Shape;405;p32"/>
            <p:cNvSpPr/>
            <p:nvPr/>
          </p:nvSpPr>
          <p:spPr>
            <a:xfrm>
              <a:off x="8993279" y="4827635"/>
              <a:ext cx="4931" cy="15609"/>
            </a:xfrm>
            <a:custGeom>
              <a:avLst/>
              <a:gdLst/>
              <a:ahLst/>
              <a:cxnLst/>
              <a:rect l="l" t="t" r="r" b="b"/>
              <a:pathLst>
                <a:path w="145" h="459" extrusionOk="0">
                  <a:moveTo>
                    <a:pt x="68" y="0"/>
                  </a:moveTo>
                  <a:cubicBezTo>
                    <a:pt x="110" y="0"/>
                    <a:pt x="144" y="0"/>
                    <a:pt x="144" y="34"/>
                  </a:cubicBezTo>
                  <a:lnTo>
                    <a:pt x="144" y="247"/>
                  </a:lnTo>
                  <a:cubicBezTo>
                    <a:pt x="144" y="315"/>
                    <a:pt x="110" y="349"/>
                    <a:pt x="68" y="425"/>
                  </a:cubicBezTo>
                  <a:lnTo>
                    <a:pt x="68" y="459"/>
                  </a:lnTo>
                  <a:cubicBezTo>
                    <a:pt x="34" y="459"/>
                    <a:pt x="34" y="459"/>
                    <a:pt x="0" y="425"/>
                  </a:cubicBezTo>
                  <a:cubicBezTo>
                    <a:pt x="0" y="349"/>
                    <a:pt x="0" y="281"/>
                    <a:pt x="34" y="247"/>
                  </a:cubicBezTo>
                  <a:cubicBezTo>
                    <a:pt x="34" y="170"/>
                    <a:pt x="68" y="102"/>
                    <a:pt x="68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4" name="Google Shape;406;p32"/>
            <p:cNvSpPr/>
            <p:nvPr/>
          </p:nvSpPr>
          <p:spPr>
            <a:xfrm>
              <a:off x="9025892" y="4827635"/>
              <a:ext cx="5815" cy="10712"/>
            </a:xfrm>
            <a:custGeom>
              <a:avLst/>
              <a:gdLst/>
              <a:ahLst/>
              <a:cxnLst/>
              <a:rect l="l" t="t" r="r" b="b"/>
              <a:pathLst>
                <a:path w="171" h="315" extrusionOk="0">
                  <a:moveTo>
                    <a:pt x="103" y="0"/>
                  </a:moveTo>
                  <a:cubicBezTo>
                    <a:pt x="103" y="0"/>
                    <a:pt x="171" y="0"/>
                    <a:pt x="171" y="68"/>
                  </a:cubicBezTo>
                  <a:cubicBezTo>
                    <a:pt x="137" y="102"/>
                    <a:pt x="137" y="136"/>
                    <a:pt x="137" y="170"/>
                  </a:cubicBezTo>
                  <a:cubicBezTo>
                    <a:pt x="137" y="247"/>
                    <a:pt x="137" y="281"/>
                    <a:pt x="69" y="315"/>
                  </a:cubicBezTo>
                  <a:lnTo>
                    <a:pt x="69" y="315"/>
                  </a:lnTo>
                  <a:cubicBezTo>
                    <a:pt x="69" y="315"/>
                    <a:pt x="35" y="315"/>
                    <a:pt x="1" y="281"/>
                  </a:cubicBezTo>
                  <a:cubicBezTo>
                    <a:pt x="1" y="247"/>
                    <a:pt x="1" y="213"/>
                    <a:pt x="35" y="170"/>
                  </a:cubicBezTo>
                  <a:cubicBezTo>
                    <a:pt x="35" y="102"/>
                    <a:pt x="69" y="68"/>
                    <a:pt x="69" y="34"/>
                  </a:cubicBezTo>
                  <a:cubicBezTo>
                    <a:pt x="69" y="34"/>
                    <a:pt x="69" y="0"/>
                    <a:pt x="103" y="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5" name="Google Shape;407;p32"/>
            <p:cNvSpPr/>
            <p:nvPr/>
          </p:nvSpPr>
          <p:spPr>
            <a:xfrm>
              <a:off x="9040345" y="4870960"/>
              <a:ext cx="7278" cy="14487"/>
            </a:xfrm>
            <a:custGeom>
              <a:avLst/>
              <a:gdLst/>
              <a:ahLst/>
              <a:cxnLst/>
              <a:rect l="l" t="t" r="r" b="b"/>
              <a:pathLst>
                <a:path w="214" h="426" extrusionOk="0">
                  <a:moveTo>
                    <a:pt x="103" y="34"/>
                  </a:moveTo>
                  <a:cubicBezTo>
                    <a:pt x="137" y="0"/>
                    <a:pt x="171" y="34"/>
                    <a:pt x="171" y="34"/>
                  </a:cubicBezTo>
                  <a:cubicBezTo>
                    <a:pt x="171" y="170"/>
                    <a:pt x="213" y="315"/>
                    <a:pt x="103" y="425"/>
                  </a:cubicBezTo>
                  <a:lnTo>
                    <a:pt x="103" y="425"/>
                  </a:lnTo>
                  <a:lnTo>
                    <a:pt x="69" y="425"/>
                  </a:lnTo>
                  <a:cubicBezTo>
                    <a:pt x="1" y="281"/>
                    <a:pt x="69" y="136"/>
                    <a:pt x="103" y="3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6" name="Google Shape;408;p32"/>
            <p:cNvSpPr/>
            <p:nvPr/>
          </p:nvSpPr>
          <p:spPr>
            <a:xfrm>
              <a:off x="9033135" y="4873273"/>
              <a:ext cx="5815" cy="14487"/>
            </a:xfrm>
            <a:custGeom>
              <a:avLst/>
              <a:gdLst/>
              <a:ahLst/>
              <a:cxnLst/>
              <a:rect l="l" t="t" r="r" b="b"/>
              <a:pathLst>
                <a:path w="171" h="426" extrusionOk="0">
                  <a:moveTo>
                    <a:pt x="102" y="34"/>
                  </a:moveTo>
                  <a:cubicBezTo>
                    <a:pt x="136" y="0"/>
                    <a:pt x="170" y="0"/>
                    <a:pt x="170" y="34"/>
                  </a:cubicBezTo>
                  <a:lnTo>
                    <a:pt x="170" y="213"/>
                  </a:lnTo>
                  <a:cubicBezTo>
                    <a:pt x="170" y="281"/>
                    <a:pt x="170" y="357"/>
                    <a:pt x="136" y="391"/>
                  </a:cubicBezTo>
                  <a:lnTo>
                    <a:pt x="102" y="391"/>
                  </a:lnTo>
                  <a:cubicBezTo>
                    <a:pt x="68" y="425"/>
                    <a:pt x="34" y="425"/>
                    <a:pt x="0" y="357"/>
                  </a:cubicBezTo>
                  <a:cubicBezTo>
                    <a:pt x="0" y="315"/>
                    <a:pt x="0" y="247"/>
                    <a:pt x="34" y="179"/>
                  </a:cubicBezTo>
                  <a:cubicBezTo>
                    <a:pt x="34" y="145"/>
                    <a:pt x="68" y="68"/>
                    <a:pt x="102" y="3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7" name="Google Shape;409;p32"/>
            <p:cNvSpPr/>
            <p:nvPr/>
          </p:nvSpPr>
          <p:spPr>
            <a:xfrm>
              <a:off x="9040345" y="4899833"/>
              <a:ext cx="5815" cy="10746"/>
            </a:xfrm>
            <a:custGeom>
              <a:avLst/>
              <a:gdLst/>
              <a:ahLst/>
              <a:cxnLst/>
              <a:rect l="l" t="t" r="r" b="b"/>
              <a:pathLst>
                <a:path w="171" h="316" extrusionOk="0">
                  <a:moveTo>
                    <a:pt x="69" y="1"/>
                  </a:moveTo>
                  <a:cubicBezTo>
                    <a:pt x="103" y="1"/>
                    <a:pt x="171" y="1"/>
                    <a:pt x="171" y="69"/>
                  </a:cubicBezTo>
                  <a:cubicBezTo>
                    <a:pt x="171" y="137"/>
                    <a:pt x="171" y="213"/>
                    <a:pt x="137" y="281"/>
                  </a:cubicBezTo>
                  <a:lnTo>
                    <a:pt x="137" y="281"/>
                  </a:lnTo>
                  <a:cubicBezTo>
                    <a:pt x="103" y="315"/>
                    <a:pt x="35" y="281"/>
                    <a:pt x="35" y="247"/>
                  </a:cubicBezTo>
                  <a:cubicBezTo>
                    <a:pt x="1" y="213"/>
                    <a:pt x="35" y="103"/>
                    <a:pt x="35" y="35"/>
                  </a:cubicBezTo>
                  <a:cubicBezTo>
                    <a:pt x="69" y="35"/>
                    <a:pt x="69" y="35"/>
                    <a:pt x="69" y="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8" name="Google Shape;410;p32"/>
            <p:cNvSpPr/>
            <p:nvPr/>
          </p:nvSpPr>
          <p:spPr>
            <a:xfrm>
              <a:off x="9001644" y="4866063"/>
              <a:ext cx="3775" cy="12141"/>
            </a:xfrm>
            <a:custGeom>
              <a:avLst/>
              <a:gdLst/>
              <a:ahLst/>
              <a:cxnLst/>
              <a:rect l="l" t="t" r="r" b="b"/>
              <a:pathLst>
                <a:path w="111" h="357" extrusionOk="0">
                  <a:moveTo>
                    <a:pt x="77" y="34"/>
                  </a:moveTo>
                  <a:cubicBezTo>
                    <a:pt x="77" y="0"/>
                    <a:pt x="111" y="34"/>
                    <a:pt x="111" y="34"/>
                  </a:cubicBezTo>
                  <a:lnTo>
                    <a:pt x="111" y="212"/>
                  </a:lnTo>
                  <a:lnTo>
                    <a:pt x="111" y="314"/>
                  </a:lnTo>
                  <a:lnTo>
                    <a:pt x="77" y="314"/>
                  </a:lnTo>
                  <a:cubicBezTo>
                    <a:pt x="77" y="357"/>
                    <a:pt x="34" y="357"/>
                    <a:pt x="0" y="314"/>
                  </a:cubicBezTo>
                  <a:cubicBezTo>
                    <a:pt x="0" y="280"/>
                    <a:pt x="0" y="212"/>
                    <a:pt x="34" y="178"/>
                  </a:cubicBezTo>
                  <a:lnTo>
                    <a:pt x="34" y="34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9" name="Google Shape;411;p32"/>
            <p:cNvSpPr/>
            <p:nvPr/>
          </p:nvSpPr>
          <p:spPr>
            <a:xfrm>
              <a:off x="8992122" y="4867219"/>
              <a:ext cx="3469" cy="12141"/>
            </a:xfrm>
            <a:custGeom>
              <a:avLst/>
              <a:gdLst/>
              <a:ahLst/>
              <a:cxnLst/>
              <a:rect l="l" t="t" r="r" b="b"/>
              <a:pathLst>
                <a:path w="102" h="357" extrusionOk="0">
                  <a:moveTo>
                    <a:pt x="68" y="0"/>
                  </a:moveTo>
                  <a:lnTo>
                    <a:pt x="102" y="0"/>
                  </a:lnTo>
                  <a:lnTo>
                    <a:pt x="102" y="144"/>
                  </a:lnTo>
                  <a:lnTo>
                    <a:pt x="102" y="323"/>
                  </a:lnTo>
                  <a:lnTo>
                    <a:pt x="102" y="323"/>
                  </a:lnTo>
                  <a:cubicBezTo>
                    <a:pt x="68" y="357"/>
                    <a:pt x="0" y="357"/>
                    <a:pt x="0" y="280"/>
                  </a:cubicBezTo>
                  <a:lnTo>
                    <a:pt x="0" y="144"/>
                  </a:lnTo>
                  <a:cubicBezTo>
                    <a:pt x="34" y="110"/>
                    <a:pt x="34" y="34"/>
                    <a:pt x="68" y="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0" name="Google Shape;412;p32"/>
            <p:cNvSpPr/>
            <p:nvPr/>
          </p:nvSpPr>
          <p:spPr>
            <a:xfrm>
              <a:off x="9001644" y="4924964"/>
              <a:ext cx="4931" cy="15643"/>
            </a:xfrm>
            <a:custGeom>
              <a:avLst/>
              <a:gdLst/>
              <a:ahLst/>
              <a:cxnLst/>
              <a:rect l="l" t="t" r="r" b="b"/>
              <a:pathLst>
                <a:path w="145" h="460" extrusionOk="0">
                  <a:moveTo>
                    <a:pt x="34" y="35"/>
                  </a:moveTo>
                  <a:cubicBezTo>
                    <a:pt x="77" y="1"/>
                    <a:pt x="111" y="35"/>
                    <a:pt x="111" y="69"/>
                  </a:cubicBezTo>
                  <a:cubicBezTo>
                    <a:pt x="145" y="145"/>
                    <a:pt x="145" y="179"/>
                    <a:pt x="145" y="247"/>
                  </a:cubicBezTo>
                  <a:cubicBezTo>
                    <a:pt x="145" y="324"/>
                    <a:pt x="145" y="392"/>
                    <a:pt x="111" y="426"/>
                  </a:cubicBezTo>
                  <a:lnTo>
                    <a:pt x="111" y="426"/>
                  </a:lnTo>
                  <a:cubicBezTo>
                    <a:pt x="77" y="460"/>
                    <a:pt x="34" y="460"/>
                    <a:pt x="0" y="426"/>
                  </a:cubicBezTo>
                  <a:cubicBezTo>
                    <a:pt x="0" y="358"/>
                    <a:pt x="0" y="324"/>
                    <a:pt x="34" y="247"/>
                  </a:cubicBezTo>
                  <a:lnTo>
                    <a:pt x="34" y="69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1" name="Google Shape;413;p32"/>
            <p:cNvSpPr/>
            <p:nvPr/>
          </p:nvSpPr>
          <p:spPr>
            <a:xfrm>
              <a:off x="8990966" y="4921529"/>
              <a:ext cx="4625" cy="11869"/>
            </a:xfrm>
            <a:custGeom>
              <a:avLst/>
              <a:gdLst/>
              <a:ahLst/>
              <a:cxnLst/>
              <a:rect l="l" t="t" r="r" b="b"/>
              <a:pathLst>
                <a:path w="136" h="349" extrusionOk="0">
                  <a:moveTo>
                    <a:pt x="68" y="0"/>
                  </a:moveTo>
                  <a:cubicBezTo>
                    <a:pt x="102" y="0"/>
                    <a:pt x="136" y="0"/>
                    <a:pt x="136" y="34"/>
                  </a:cubicBezTo>
                  <a:cubicBezTo>
                    <a:pt x="136" y="136"/>
                    <a:pt x="136" y="246"/>
                    <a:pt x="102" y="348"/>
                  </a:cubicBezTo>
                  <a:lnTo>
                    <a:pt x="102" y="348"/>
                  </a:lnTo>
                  <a:lnTo>
                    <a:pt x="34" y="348"/>
                  </a:lnTo>
                  <a:cubicBezTo>
                    <a:pt x="0" y="246"/>
                    <a:pt x="34" y="136"/>
                    <a:pt x="68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2" name="Google Shape;414;p32"/>
            <p:cNvSpPr/>
            <p:nvPr/>
          </p:nvSpPr>
          <p:spPr>
            <a:xfrm>
              <a:off x="8474426" y="4964855"/>
              <a:ext cx="440567" cy="117904"/>
            </a:xfrm>
            <a:custGeom>
              <a:avLst/>
              <a:gdLst/>
              <a:ahLst/>
              <a:cxnLst/>
              <a:rect l="l" t="t" r="r" b="b"/>
              <a:pathLst>
                <a:path w="12955" h="3467" extrusionOk="0">
                  <a:moveTo>
                    <a:pt x="1062" y="1275"/>
                  </a:moveTo>
                  <a:cubicBezTo>
                    <a:pt x="1240" y="1164"/>
                    <a:pt x="1419" y="1062"/>
                    <a:pt x="1563" y="986"/>
                  </a:cubicBezTo>
                  <a:cubicBezTo>
                    <a:pt x="2090" y="705"/>
                    <a:pt x="2659" y="527"/>
                    <a:pt x="3220" y="383"/>
                  </a:cubicBezTo>
                  <a:cubicBezTo>
                    <a:pt x="3296" y="349"/>
                    <a:pt x="3398" y="349"/>
                    <a:pt x="3475" y="315"/>
                  </a:cubicBezTo>
                  <a:cubicBezTo>
                    <a:pt x="3645" y="281"/>
                    <a:pt x="3789" y="281"/>
                    <a:pt x="3933" y="247"/>
                  </a:cubicBezTo>
                  <a:cubicBezTo>
                    <a:pt x="5276" y="34"/>
                    <a:pt x="6618" y="0"/>
                    <a:pt x="8002" y="34"/>
                  </a:cubicBezTo>
                  <a:cubicBezTo>
                    <a:pt x="9379" y="102"/>
                    <a:pt x="10763" y="213"/>
                    <a:pt x="12139" y="425"/>
                  </a:cubicBezTo>
                  <a:cubicBezTo>
                    <a:pt x="12216" y="425"/>
                    <a:pt x="12250" y="459"/>
                    <a:pt x="12318" y="459"/>
                  </a:cubicBezTo>
                  <a:cubicBezTo>
                    <a:pt x="12496" y="493"/>
                    <a:pt x="12709" y="527"/>
                    <a:pt x="12887" y="561"/>
                  </a:cubicBezTo>
                  <a:lnTo>
                    <a:pt x="12955" y="561"/>
                  </a:lnTo>
                  <a:lnTo>
                    <a:pt x="12887" y="561"/>
                  </a:lnTo>
                  <a:cubicBezTo>
                    <a:pt x="12743" y="527"/>
                    <a:pt x="12607" y="561"/>
                    <a:pt x="12428" y="595"/>
                  </a:cubicBezTo>
                  <a:cubicBezTo>
                    <a:pt x="12250" y="637"/>
                    <a:pt x="12071" y="671"/>
                    <a:pt x="11927" y="705"/>
                  </a:cubicBezTo>
                  <a:cubicBezTo>
                    <a:pt x="11468" y="773"/>
                    <a:pt x="11044" y="884"/>
                    <a:pt x="10619" y="986"/>
                  </a:cubicBezTo>
                  <a:cubicBezTo>
                    <a:pt x="9591" y="1232"/>
                    <a:pt x="8606" y="1555"/>
                    <a:pt x="7612" y="1835"/>
                  </a:cubicBezTo>
                  <a:cubicBezTo>
                    <a:pt x="6618" y="2124"/>
                    <a:pt x="5666" y="2404"/>
                    <a:pt x="4672" y="2651"/>
                  </a:cubicBezTo>
                  <a:cubicBezTo>
                    <a:pt x="4604" y="2685"/>
                    <a:pt x="4537" y="2685"/>
                    <a:pt x="4460" y="2719"/>
                  </a:cubicBezTo>
                  <a:cubicBezTo>
                    <a:pt x="4426" y="2719"/>
                    <a:pt x="4358" y="2761"/>
                    <a:pt x="4282" y="2761"/>
                  </a:cubicBezTo>
                  <a:cubicBezTo>
                    <a:pt x="3330" y="3007"/>
                    <a:pt x="2413" y="3356"/>
                    <a:pt x="1419" y="3466"/>
                  </a:cubicBezTo>
                  <a:lnTo>
                    <a:pt x="1096" y="3466"/>
                  </a:lnTo>
                  <a:cubicBezTo>
                    <a:pt x="994" y="3466"/>
                    <a:pt x="884" y="3432"/>
                    <a:pt x="782" y="3432"/>
                  </a:cubicBezTo>
                  <a:cubicBezTo>
                    <a:pt x="391" y="3322"/>
                    <a:pt x="77" y="3143"/>
                    <a:pt x="0" y="2795"/>
                  </a:cubicBezTo>
                  <a:cubicBezTo>
                    <a:pt x="0" y="2719"/>
                    <a:pt x="0" y="2617"/>
                    <a:pt x="34" y="2472"/>
                  </a:cubicBezTo>
                  <a:cubicBezTo>
                    <a:pt x="77" y="2438"/>
                    <a:pt x="77" y="2404"/>
                    <a:pt x="77" y="2404"/>
                  </a:cubicBezTo>
                  <a:cubicBezTo>
                    <a:pt x="111" y="2336"/>
                    <a:pt x="145" y="2294"/>
                    <a:pt x="145" y="2260"/>
                  </a:cubicBezTo>
                  <a:cubicBezTo>
                    <a:pt x="357" y="1869"/>
                    <a:pt x="714" y="1555"/>
                    <a:pt x="1062" y="127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3" name="Google Shape;415;p32"/>
            <p:cNvSpPr/>
            <p:nvPr/>
          </p:nvSpPr>
          <p:spPr>
            <a:xfrm>
              <a:off x="8464870" y="4980430"/>
              <a:ext cx="450123" cy="104641"/>
            </a:xfrm>
            <a:custGeom>
              <a:avLst/>
              <a:gdLst/>
              <a:ahLst/>
              <a:cxnLst/>
              <a:rect l="l" t="t" r="r" b="b"/>
              <a:pathLst>
                <a:path w="13236" h="3077" extrusionOk="0">
                  <a:moveTo>
                    <a:pt x="358" y="1946"/>
                  </a:moveTo>
                  <a:cubicBezTo>
                    <a:pt x="4393" y="426"/>
                    <a:pt x="10407" y="69"/>
                    <a:pt x="12599" y="1"/>
                  </a:cubicBezTo>
                  <a:cubicBezTo>
                    <a:pt x="12811" y="35"/>
                    <a:pt x="13024" y="69"/>
                    <a:pt x="13236" y="103"/>
                  </a:cubicBezTo>
                  <a:lnTo>
                    <a:pt x="13236" y="103"/>
                  </a:lnTo>
                  <a:cubicBezTo>
                    <a:pt x="12956" y="35"/>
                    <a:pt x="12497" y="179"/>
                    <a:pt x="12208" y="247"/>
                  </a:cubicBezTo>
                  <a:cubicBezTo>
                    <a:pt x="11749" y="315"/>
                    <a:pt x="11325" y="426"/>
                    <a:pt x="10900" y="528"/>
                  </a:cubicBezTo>
                  <a:cubicBezTo>
                    <a:pt x="9872" y="774"/>
                    <a:pt x="8887" y="1097"/>
                    <a:pt x="7893" y="1377"/>
                  </a:cubicBezTo>
                  <a:cubicBezTo>
                    <a:pt x="6831" y="1666"/>
                    <a:pt x="5803" y="2014"/>
                    <a:pt x="4741" y="2261"/>
                  </a:cubicBezTo>
                  <a:cubicBezTo>
                    <a:pt x="3756" y="2515"/>
                    <a:pt x="2762" y="2898"/>
                    <a:pt x="1700" y="3008"/>
                  </a:cubicBezTo>
                  <a:cubicBezTo>
                    <a:pt x="952" y="3076"/>
                    <a:pt x="1" y="2762"/>
                    <a:pt x="358" y="1946"/>
                  </a:cubicBezTo>
                  <a:close/>
                  <a:moveTo>
                    <a:pt x="13236" y="103"/>
                  </a:moveTo>
                  <a:lnTo>
                    <a:pt x="13236" y="103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4" name="Google Shape;416;p32"/>
            <p:cNvSpPr/>
            <p:nvPr/>
          </p:nvSpPr>
          <p:spPr>
            <a:xfrm>
              <a:off x="8746554" y="5005596"/>
              <a:ext cx="14487" cy="3775"/>
            </a:xfrm>
            <a:custGeom>
              <a:avLst/>
              <a:gdLst/>
              <a:ahLst/>
              <a:cxnLst/>
              <a:rect l="l" t="t" r="r" b="b"/>
              <a:pathLst>
                <a:path w="426" h="111" extrusionOk="0">
                  <a:moveTo>
                    <a:pt x="34" y="34"/>
                  </a:moveTo>
                  <a:cubicBezTo>
                    <a:pt x="102" y="0"/>
                    <a:pt x="145" y="34"/>
                    <a:pt x="213" y="0"/>
                  </a:cubicBezTo>
                  <a:lnTo>
                    <a:pt x="357" y="0"/>
                  </a:lnTo>
                  <a:cubicBezTo>
                    <a:pt x="391" y="0"/>
                    <a:pt x="425" y="77"/>
                    <a:pt x="391" y="77"/>
                  </a:cubicBezTo>
                  <a:lnTo>
                    <a:pt x="391" y="77"/>
                  </a:lnTo>
                  <a:cubicBezTo>
                    <a:pt x="315" y="77"/>
                    <a:pt x="247" y="77"/>
                    <a:pt x="213" y="110"/>
                  </a:cubicBezTo>
                  <a:lnTo>
                    <a:pt x="34" y="110"/>
                  </a:lnTo>
                  <a:cubicBezTo>
                    <a:pt x="34" y="110"/>
                    <a:pt x="0" y="34"/>
                    <a:pt x="34" y="3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5" name="Google Shape;417;p32"/>
            <p:cNvSpPr/>
            <p:nvPr/>
          </p:nvSpPr>
          <p:spPr>
            <a:xfrm>
              <a:off x="8741623" y="5010493"/>
              <a:ext cx="14487" cy="4931"/>
            </a:xfrm>
            <a:custGeom>
              <a:avLst/>
              <a:gdLst/>
              <a:ahLst/>
              <a:cxnLst/>
              <a:rect l="l" t="t" r="r" b="b"/>
              <a:pathLst>
                <a:path w="426" h="145" extrusionOk="0">
                  <a:moveTo>
                    <a:pt x="35" y="34"/>
                  </a:moveTo>
                  <a:cubicBezTo>
                    <a:pt x="77" y="0"/>
                    <a:pt x="145" y="0"/>
                    <a:pt x="179" y="0"/>
                  </a:cubicBezTo>
                  <a:cubicBezTo>
                    <a:pt x="247" y="34"/>
                    <a:pt x="324" y="34"/>
                    <a:pt x="358" y="34"/>
                  </a:cubicBezTo>
                  <a:cubicBezTo>
                    <a:pt x="426" y="34"/>
                    <a:pt x="426" y="68"/>
                    <a:pt x="392" y="102"/>
                  </a:cubicBezTo>
                  <a:lnTo>
                    <a:pt x="358" y="102"/>
                  </a:lnTo>
                  <a:cubicBezTo>
                    <a:pt x="324" y="145"/>
                    <a:pt x="247" y="145"/>
                    <a:pt x="179" y="145"/>
                  </a:cubicBezTo>
                  <a:cubicBezTo>
                    <a:pt x="145" y="145"/>
                    <a:pt x="77" y="145"/>
                    <a:pt x="35" y="102"/>
                  </a:cubicBezTo>
                  <a:cubicBezTo>
                    <a:pt x="1" y="102"/>
                    <a:pt x="1" y="34"/>
                    <a:pt x="35" y="3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6" name="Google Shape;418;p32"/>
            <p:cNvSpPr/>
            <p:nvPr/>
          </p:nvSpPr>
          <p:spPr>
            <a:xfrm>
              <a:off x="8718804" y="4973221"/>
              <a:ext cx="8434" cy="2347"/>
            </a:xfrm>
            <a:custGeom>
              <a:avLst/>
              <a:gdLst/>
              <a:ahLst/>
              <a:cxnLst/>
              <a:rect l="l" t="t" r="r" b="b"/>
              <a:pathLst>
                <a:path w="248" h="69" extrusionOk="0">
                  <a:moveTo>
                    <a:pt x="1" y="35"/>
                  </a:moveTo>
                  <a:cubicBezTo>
                    <a:pt x="35" y="35"/>
                    <a:pt x="35" y="35"/>
                    <a:pt x="35" y="1"/>
                  </a:cubicBezTo>
                  <a:cubicBezTo>
                    <a:pt x="69" y="35"/>
                    <a:pt x="145" y="35"/>
                    <a:pt x="179" y="35"/>
                  </a:cubicBezTo>
                  <a:cubicBezTo>
                    <a:pt x="213" y="35"/>
                    <a:pt x="247" y="69"/>
                    <a:pt x="213" y="69"/>
                  </a:cubicBezTo>
                  <a:lnTo>
                    <a:pt x="213" y="69"/>
                  </a:lnTo>
                  <a:lnTo>
                    <a:pt x="35" y="69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7" name="Google Shape;419;p32"/>
            <p:cNvSpPr/>
            <p:nvPr/>
          </p:nvSpPr>
          <p:spPr>
            <a:xfrm>
              <a:off x="8719960" y="4979308"/>
              <a:ext cx="12175" cy="5781"/>
            </a:xfrm>
            <a:custGeom>
              <a:avLst/>
              <a:gdLst/>
              <a:ahLst/>
              <a:cxnLst/>
              <a:rect l="l" t="t" r="r" b="b"/>
              <a:pathLst>
                <a:path w="358" h="170" extrusionOk="0">
                  <a:moveTo>
                    <a:pt x="35" y="34"/>
                  </a:moveTo>
                  <a:cubicBezTo>
                    <a:pt x="111" y="0"/>
                    <a:pt x="247" y="34"/>
                    <a:pt x="324" y="34"/>
                  </a:cubicBezTo>
                  <a:cubicBezTo>
                    <a:pt x="358" y="34"/>
                    <a:pt x="358" y="102"/>
                    <a:pt x="324" y="136"/>
                  </a:cubicBezTo>
                  <a:lnTo>
                    <a:pt x="324" y="136"/>
                  </a:lnTo>
                  <a:lnTo>
                    <a:pt x="179" y="136"/>
                  </a:lnTo>
                  <a:cubicBezTo>
                    <a:pt x="111" y="136"/>
                    <a:pt x="77" y="170"/>
                    <a:pt x="35" y="136"/>
                  </a:cubicBezTo>
                  <a:cubicBezTo>
                    <a:pt x="1" y="102"/>
                    <a:pt x="1" y="68"/>
                    <a:pt x="35" y="68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8" name="Google Shape;420;p32"/>
            <p:cNvSpPr/>
            <p:nvPr/>
          </p:nvSpPr>
          <p:spPr>
            <a:xfrm>
              <a:off x="8750023" y="4973221"/>
              <a:ext cx="13331" cy="4659"/>
            </a:xfrm>
            <a:custGeom>
              <a:avLst/>
              <a:gdLst/>
              <a:ahLst/>
              <a:cxnLst/>
              <a:rect l="l" t="t" r="r" b="b"/>
              <a:pathLst>
                <a:path w="392" h="137" extrusionOk="0">
                  <a:moveTo>
                    <a:pt x="77" y="35"/>
                  </a:moveTo>
                  <a:cubicBezTo>
                    <a:pt x="145" y="1"/>
                    <a:pt x="255" y="1"/>
                    <a:pt x="323" y="1"/>
                  </a:cubicBezTo>
                  <a:cubicBezTo>
                    <a:pt x="391" y="1"/>
                    <a:pt x="391" y="69"/>
                    <a:pt x="357" y="103"/>
                  </a:cubicBezTo>
                  <a:lnTo>
                    <a:pt x="323" y="103"/>
                  </a:lnTo>
                  <a:cubicBezTo>
                    <a:pt x="255" y="137"/>
                    <a:pt x="145" y="137"/>
                    <a:pt x="77" y="103"/>
                  </a:cubicBezTo>
                  <a:cubicBezTo>
                    <a:pt x="0" y="103"/>
                    <a:pt x="0" y="35"/>
                    <a:pt x="43" y="3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9" name="Google Shape;421;p32"/>
            <p:cNvSpPr/>
            <p:nvPr/>
          </p:nvSpPr>
          <p:spPr>
            <a:xfrm>
              <a:off x="8672010" y="4973221"/>
              <a:ext cx="13025" cy="4659"/>
            </a:xfrm>
            <a:custGeom>
              <a:avLst/>
              <a:gdLst/>
              <a:ahLst/>
              <a:cxnLst/>
              <a:rect l="l" t="t" r="r" b="b"/>
              <a:pathLst>
                <a:path w="383" h="137" extrusionOk="0">
                  <a:moveTo>
                    <a:pt x="35" y="35"/>
                  </a:moveTo>
                  <a:cubicBezTo>
                    <a:pt x="137" y="1"/>
                    <a:pt x="247" y="35"/>
                    <a:pt x="315" y="35"/>
                  </a:cubicBezTo>
                  <a:cubicBezTo>
                    <a:pt x="383" y="35"/>
                    <a:pt x="383" y="69"/>
                    <a:pt x="349" y="103"/>
                  </a:cubicBezTo>
                  <a:lnTo>
                    <a:pt x="315" y="103"/>
                  </a:lnTo>
                  <a:cubicBezTo>
                    <a:pt x="247" y="103"/>
                    <a:pt x="137" y="137"/>
                    <a:pt x="35" y="103"/>
                  </a:cubicBezTo>
                  <a:cubicBezTo>
                    <a:pt x="1" y="103"/>
                    <a:pt x="1" y="69"/>
                    <a:pt x="35" y="3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0" name="Google Shape;422;p32"/>
            <p:cNvSpPr/>
            <p:nvPr/>
          </p:nvSpPr>
          <p:spPr>
            <a:xfrm>
              <a:off x="8675479" y="4981587"/>
              <a:ext cx="16800" cy="4965"/>
            </a:xfrm>
            <a:custGeom>
              <a:avLst/>
              <a:gdLst/>
              <a:ahLst/>
              <a:cxnLst/>
              <a:rect l="l" t="t" r="r" b="b"/>
              <a:pathLst>
                <a:path w="494" h="146" extrusionOk="0">
                  <a:moveTo>
                    <a:pt x="35" y="35"/>
                  </a:moveTo>
                  <a:cubicBezTo>
                    <a:pt x="111" y="1"/>
                    <a:pt x="179" y="1"/>
                    <a:pt x="247" y="1"/>
                  </a:cubicBezTo>
                  <a:lnTo>
                    <a:pt x="459" y="1"/>
                  </a:lnTo>
                  <a:cubicBezTo>
                    <a:pt x="493" y="1"/>
                    <a:pt x="493" y="35"/>
                    <a:pt x="459" y="69"/>
                  </a:cubicBezTo>
                  <a:lnTo>
                    <a:pt x="459" y="69"/>
                  </a:lnTo>
                  <a:cubicBezTo>
                    <a:pt x="391" y="69"/>
                    <a:pt x="323" y="103"/>
                    <a:pt x="247" y="103"/>
                  </a:cubicBezTo>
                  <a:cubicBezTo>
                    <a:pt x="179" y="145"/>
                    <a:pt x="111" y="145"/>
                    <a:pt x="35" y="145"/>
                  </a:cubicBezTo>
                  <a:cubicBezTo>
                    <a:pt x="1" y="103"/>
                    <a:pt x="1" y="69"/>
                    <a:pt x="35" y="3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1" name="Google Shape;423;p32"/>
            <p:cNvSpPr/>
            <p:nvPr/>
          </p:nvSpPr>
          <p:spPr>
            <a:xfrm>
              <a:off x="8641675" y="4972065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43" y="35"/>
                  </a:moveTo>
                  <a:cubicBezTo>
                    <a:pt x="77" y="1"/>
                    <a:pt x="213" y="1"/>
                    <a:pt x="290" y="35"/>
                  </a:cubicBezTo>
                  <a:cubicBezTo>
                    <a:pt x="324" y="35"/>
                    <a:pt x="324" y="103"/>
                    <a:pt x="290" y="103"/>
                  </a:cubicBezTo>
                  <a:lnTo>
                    <a:pt x="290" y="103"/>
                  </a:lnTo>
                  <a:cubicBezTo>
                    <a:pt x="256" y="137"/>
                    <a:pt x="179" y="137"/>
                    <a:pt x="145" y="137"/>
                  </a:cubicBezTo>
                  <a:cubicBezTo>
                    <a:pt x="111" y="137"/>
                    <a:pt x="43" y="137"/>
                    <a:pt x="1" y="103"/>
                  </a:cubicBezTo>
                  <a:lnTo>
                    <a:pt x="1" y="35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2" name="Google Shape;424;p32"/>
            <p:cNvSpPr/>
            <p:nvPr/>
          </p:nvSpPr>
          <p:spPr>
            <a:xfrm>
              <a:off x="8646606" y="4985055"/>
              <a:ext cx="15609" cy="4965"/>
            </a:xfrm>
            <a:custGeom>
              <a:avLst/>
              <a:gdLst/>
              <a:ahLst/>
              <a:cxnLst/>
              <a:rect l="l" t="t" r="r" b="b"/>
              <a:pathLst>
                <a:path w="459" h="146" extrusionOk="0">
                  <a:moveTo>
                    <a:pt x="34" y="77"/>
                  </a:moveTo>
                  <a:cubicBezTo>
                    <a:pt x="68" y="43"/>
                    <a:pt x="145" y="1"/>
                    <a:pt x="179" y="1"/>
                  </a:cubicBezTo>
                  <a:lnTo>
                    <a:pt x="391" y="1"/>
                  </a:lnTo>
                  <a:cubicBezTo>
                    <a:pt x="425" y="43"/>
                    <a:pt x="459" y="77"/>
                    <a:pt x="425" y="111"/>
                  </a:cubicBezTo>
                  <a:lnTo>
                    <a:pt x="391" y="111"/>
                  </a:lnTo>
                  <a:cubicBezTo>
                    <a:pt x="323" y="111"/>
                    <a:pt x="247" y="111"/>
                    <a:pt x="213" y="145"/>
                  </a:cubicBezTo>
                  <a:cubicBezTo>
                    <a:pt x="145" y="145"/>
                    <a:pt x="68" y="145"/>
                    <a:pt x="34" y="111"/>
                  </a:cubicBezTo>
                  <a:cubicBezTo>
                    <a:pt x="0" y="111"/>
                    <a:pt x="0" y="77"/>
                    <a:pt x="0" y="77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3" name="Google Shape;425;p32"/>
            <p:cNvSpPr/>
            <p:nvPr/>
          </p:nvSpPr>
          <p:spPr>
            <a:xfrm>
              <a:off x="8677791" y="5022634"/>
              <a:ext cx="14487" cy="5815"/>
            </a:xfrm>
            <a:custGeom>
              <a:avLst/>
              <a:gdLst/>
              <a:ahLst/>
              <a:cxnLst/>
              <a:rect l="l" t="t" r="r" b="b"/>
              <a:pathLst>
                <a:path w="426" h="171" extrusionOk="0">
                  <a:moveTo>
                    <a:pt x="77" y="68"/>
                  </a:moveTo>
                  <a:cubicBezTo>
                    <a:pt x="111" y="68"/>
                    <a:pt x="145" y="34"/>
                    <a:pt x="179" y="34"/>
                  </a:cubicBezTo>
                  <a:cubicBezTo>
                    <a:pt x="255" y="0"/>
                    <a:pt x="289" y="0"/>
                    <a:pt x="357" y="0"/>
                  </a:cubicBezTo>
                  <a:cubicBezTo>
                    <a:pt x="425" y="0"/>
                    <a:pt x="425" y="68"/>
                    <a:pt x="391" y="102"/>
                  </a:cubicBezTo>
                  <a:cubicBezTo>
                    <a:pt x="391" y="102"/>
                    <a:pt x="391" y="136"/>
                    <a:pt x="357" y="136"/>
                  </a:cubicBezTo>
                  <a:lnTo>
                    <a:pt x="213" y="136"/>
                  </a:lnTo>
                  <a:lnTo>
                    <a:pt x="77" y="136"/>
                  </a:lnTo>
                  <a:cubicBezTo>
                    <a:pt x="43" y="170"/>
                    <a:pt x="1" y="102"/>
                    <a:pt x="43" y="102"/>
                  </a:cubicBezTo>
                  <a:cubicBezTo>
                    <a:pt x="43" y="102"/>
                    <a:pt x="43" y="68"/>
                    <a:pt x="77" y="6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4" name="Google Shape;426;p32"/>
            <p:cNvSpPr/>
            <p:nvPr/>
          </p:nvSpPr>
          <p:spPr>
            <a:xfrm>
              <a:off x="8617700" y="5026103"/>
              <a:ext cx="15643" cy="7244"/>
            </a:xfrm>
            <a:custGeom>
              <a:avLst/>
              <a:gdLst/>
              <a:ahLst/>
              <a:cxnLst/>
              <a:rect l="l" t="t" r="r" b="b"/>
              <a:pathLst>
                <a:path w="460" h="213" extrusionOk="0">
                  <a:moveTo>
                    <a:pt x="35" y="34"/>
                  </a:moveTo>
                  <a:lnTo>
                    <a:pt x="179" y="34"/>
                  </a:lnTo>
                  <a:cubicBezTo>
                    <a:pt x="247" y="34"/>
                    <a:pt x="324" y="0"/>
                    <a:pt x="357" y="34"/>
                  </a:cubicBezTo>
                  <a:cubicBezTo>
                    <a:pt x="425" y="0"/>
                    <a:pt x="459" y="111"/>
                    <a:pt x="425" y="145"/>
                  </a:cubicBezTo>
                  <a:lnTo>
                    <a:pt x="391" y="145"/>
                  </a:lnTo>
                  <a:cubicBezTo>
                    <a:pt x="324" y="145"/>
                    <a:pt x="281" y="179"/>
                    <a:pt x="213" y="179"/>
                  </a:cubicBezTo>
                  <a:cubicBezTo>
                    <a:pt x="145" y="179"/>
                    <a:pt x="111" y="213"/>
                    <a:pt x="35" y="179"/>
                  </a:cubicBezTo>
                  <a:cubicBezTo>
                    <a:pt x="1" y="145"/>
                    <a:pt x="1" y="111"/>
                    <a:pt x="35" y="6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5" name="Google Shape;427;p32"/>
            <p:cNvSpPr/>
            <p:nvPr/>
          </p:nvSpPr>
          <p:spPr>
            <a:xfrm>
              <a:off x="8618856" y="5034468"/>
              <a:ext cx="11018" cy="4931"/>
            </a:xfrm>
            <a:custGeom>
              <a:avLst/>
              <a:gdLst/>
              <a:ahLst/>
              <a:cxnLst/>
              <a:rect l="l" t="t" r="r" b="b"/>
              <a:pathLst>
                <a:path w="324" h="145" extrusionOk="0">
                  <a:moveTo>
                    <a:pt x="35" y="35"/>
                  </a:moveTo>
                  <a:lnTo>
                    <a:pt x="145" y="35"/>
                  </a:lnTo>
                  <a:cubicBezTo>
                    <a:pt x="179" y="35"/>
                    <a:pt x="213" y="1"/>
                    <a:pt x="247" y="1"/>
                  </a:cubicBezTo>
                  <a:cubicBezTo>
                    <a:pt x="290" y="1"/>
                    <a:pt x="323" y="35"/>
                    <a:pt x="290" y="77"/>
                  </a:cubicBezTo>
                  <a:lnTo>
                    <a:pt x="290" y="77"/>
                  </a:lnTo>
                  <a:cubicBezTo>
                    <a:pt x="247" y="77"/>
                    <a:pt x="213" y="111"/>
                    <a:pt x="145" y="111"/>
                  </a:cubicBezTo>
                  <a:cubicBezTo>
                    <a:pt x="111" y="111"/>
                    <a:pt x="77" y="145"/>
                    <a:pt x="35" y="111"/>
                  </a:cubicBezTo>
                  <a:cubicBezTo>
                    <a:pt x="1" y="111"/>
                    <a:pt x="1" y="77"/>
                    <a:pt x="35" y="3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6" name="Google Shape;428;p32"/>
            <p:cNvSpPr/>
            <p:nvPr/>
          </p:nvSpPr>
          <p:spPr>
            <a:xfrm>
              <a:off x="8611646" y="5044297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34" y="34"/>
                  </a:moveTo>
                  <a:cubicBezTo>
                    <a:pt x="77" y="0"/>
                    <a:pt x="77" y="0"/>
                    <a:pt x="145" y="0"/>
                  </a:cubicBezTo>
                  <a:lnTo>
                    <a:pt x="247" y="0"/>
                  </a:lnTo>
                  <a:cubicBezTo>
                    <a:pt x="289" y="0"/>
                    <a:pt x="323" y="68"/>
                    <a:pt x="289" y="102"/>
                  </a:cubicBezTo>
                  <a:lnTo>
                    <a:pt x="247" y="102"/>
                  </a:lnTo>
                  <a:cubicBezTo>
                    <a:pt x="213" y="102"/>
                    <a:pt x="179" y="102"/>
                    <a:pt x="145" y="136"/>
                  </a:cubicBezTo>
                  <a:lnTo>
                    <a:pt x="34" y="136"/>
                  </a:lnTo>
                  <a:cubicBezTo>
                    <a:pt x="0" y="102"/>
                    <a:pt x="0" y="68"/>
                    <a:pt x="34" y="3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7" name="Google Shape;429;p32"/>
            <p:cNvSpPr/>
            <p:nvPr/>
          </p:nvSpPr>
          <p:spPr>
            <a:xfrm>
              <a:off x="8564852" y="4989987"/>
              <a:ext cx="19078" cy="7244"/>
            </a:xfrm>
            <a:custGeom>
              <a:avLst/>
              <a:gdLst/>
              <a:ahLst/>
              <a:cxnLst/>
              <a:rect l="l" t="t" r="r" b="b"/>
              <a:pathLst>
                <a:path w="561" h="213" extrusionOk="0">
                  <a:moveTo>
                    <a:pt x="34" y="111"/>
                  </a:moveTo>
                  <a:cubicBezTo>
                    <a:pt x="179" y="0"/>
                    <a:pt x="348" y="34"/>
                    <a:pt x="493" y="0"/>
                  </a:cubicBezTo>
                  <a:cubicBezTo>
                    <a:pt x="527" y="0"/>
                    <a:pt x="561" y="111"/>
                    <a:pt x="527" y="145"/>
                  </a:cubicBezTo>
                  <a:lnTo>
                    <a:pt x="493" y="145"/>
                  </a:lnTo>
                  <a:cubicBezTo>
                    <a:pt x="348" y="145"/>
                    <a:pt x="213" y="213"/>
                    <a:pt x="68" y="179"/>
                  </a:cubicBezTo>
                  <a:cubicBezTo>
                    <a:pt x="34" y="179"/>
                    <a:pt x="0" y="111"/>
                    <a:pt x="34" y="11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8" name="Google Shape;430;p32"/>
            <p:cNvSpPr/>
            <p:nvPr/>
          </p:nvSpPr>
          <p:spPr>
            <a:xfrm>
              <a:off x="8482792" y="4460456"/>
              <a:ext cx="868143" cy="710111"/>
            </a:xfrm>
            <a:custGeom>
              <a:avLst/>
              <a:gdLst/>
              <a:ahLst/>
              <a:cxnLst/>
              <a:rect l="l" t="t" r="r" b="b"/>
              <a:pathLst>
                <a:path w="25528" h="20881" extrusionOk="0">
                  <a:moveTo>
                    <a:pt x="213" y="136"/>
                  </a:moveTo>
                  <a:cubicBezTo>
                    <a:pt x="213" y="102"/>
                    <a:pt x="255" y="102"/>
                    <a:pt x="289" y="102"/>
                  </a:cubicBezTo>
                  <a:cubicBezTo>
                    <a:pt x="468" y="0"/>
                    <a:pt x="714" y="68"/>
                    <a:pt x="782" y="281"/>
                  </a:cubicBezTo>
                  <a:cubicBezTo>
                    <a:pt x="9387" y="18477"/>
                    <a:pt x="25026" y="20065"/>
                    <a:pt x="25171" y="20099"/>
                  </a:cubicBezTo>
                  <a:cubicBezTo>
                    <a:pt x="25383" y="20099"/>
                    <a:pt x="25528" y="20311"/>
                    <a:pt x="25528" y="20524"/>
                  </a:cubicBezTo>
                  <a:cubicBezTo>
                    <a:pt x="25528" y="20634"/>
                    <a:pt x="25451" y="20736"/>
                    <a:pt x="25349" y="20813"/>
                  </a:cubicBezTo>
                  <a:cubicBezTo>
                    <a:pt x="25273" y="20847"/>
                    <a:pt x="25205" y="20881"/>
                    <a:pt x="25103" y="20881"/>
                  </a:cubicBezTo>
                  <a:cubicBezTo>
                    <a:pt x="24925" y="20847"/>
                    <a:pt x="8886" y="19216"/>
                    <a:pt x="77" y="603"/>
                  </a:cubicBezTo>
                  <a:cubicBezTo>
                    <a:pt x="1" y="459"/>
                    <a:pt x="77" y="247"/>
                    <a:pt x="213" y="136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9" name="Google Shape;431;p32"/>
            <p:cNvSpPr/>
            <p:nvPr/>
          </p:nvSpPr>
          <p:spPr>
            <a:xfrm>
              <a:off x="8469801" y="4016148"/>
              <a:ext cx="223905" cy="467161"/>
            </a:xfrm>
            <a:custGeom>
              <a:avLst/>
              <a:gdLst/>
              <a:ahLst/>
              <a:cxnLst/>
              <a:rect l="l" t="t" r="r" b="b"/>
              <a:pathLst>
                <a:path w="6584" h="13737" extrusionOk="0">
                  <a:moveTo>
                    <a:pt x="2549" y="323"/>
                  </a:moveTo>
                  <a:cubicBezTo>
                    <a:pt x="2719" y="179"/>
                    <a:pt x="2974" y="111"/>
                    <a:pt x="3220" y="77"/>
                  </a:cubicBezTo>
                  <a:cubicBezTo>
                    <a:pt x="6584" y="0"/>
                    <a:pt x="884" y="13736"/>
                    <a:pt x="884" y="13736"/>
                  </a:cubicBezTo>
                  <a:cubicBezTo>
                    <a:pt x="884" y="13736"/>
                    <a:pt x="0" y="2124"/>
                    <a:pt x="2549" y="323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0" name="Google Shape;432;p32"/>
            <p:cNvSpPr/>
            <p:nvPr/>
          </p:nvSpPr>
          <p:spPr>
            <a:xfrm>
              <a:off x="8575530" y="4127080"/>
              <a:ext cx="12175" cy="25166"/>
            </a:xfrm>
            <a:custGeom>
              <a:avLst/>
              <a:gdLst/>
              <a:ahLst/>
              <a:cxnLst/>
              <a:rect l="l" t="t" r="r" b="b"/>
              <a:pathLst>
                <a:path w="358" h="740" extrusionOk="0">
                  <a:moveTo>
                    <a:pt x="247" y="0"/>
                  </a:moveTo>
                  <a:cubicBezTo>
                    <a:pt x="289" y="0"/>
                    <a:pt x="357" y="0"/>
                    <a:pt x="357" y="68"/>
                  </a:cubicBezTo>
                  <a:cubicBezTo>
                    <a:pt x="323" y="170"/>
                    <a:pt x="289" y="281"/>
                    <a:pt x="247" y="383"/>
                  </a:cubicBezTo>
                  <a:cubicBezTo>
                    <a:pt x="213" y="527"/>
                    <a:pt x="179" y="637"/>
                    <a:pt x="111" y="705"/>
                  </a:cubicBezTo>
                  <a:lnTo>
                    <a:pt x="111" y="739"/>
                  </a:lnTo>
                  <a:cubicBezTo>
                    <a:pt x="77" y="739"/>
                    <a:pt x="0" y="739"/>
                    <a:pt x="0" y="705"/>
                  </a:cubicBezTo>
                  <a:cubicBezTo>
                    <a:pt x="0" y="561"/>
                    <a:pt x="34" y="493"/>
                    <a:pt x="77" y="383"/>
                  </a:cubicBezTo>
                  <a:cubicBezTo>
                    <a:pt x="111" y="247"/>
                    <a:pt x="179" y="136"/>
                    <a:pt x="213" y="34"/>
                  </a:cubicBezTo>
                  <a:cubicBezTo>
                    <a:pt x="247" y="34"/>
                    <a:pt x="247" y="0"/>
                    <a:pt x="247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1" name="Google Shape;433;p32"/>
            <p:cNvSpPr/>
            <p:nvPr/>
          </p:nvSpPr>
          <p:spPr>
            <a:xfrm>
              <a:off x="8558765" y="4125618"/>
              <a:ext cx="9590" cy="21697"/>
            </a:xfrm>
            <a:custGeom>
              <a:avLst/>
              <a:gdLst/>
              <a:ahLst/>
              <a:cxnLst/>
              <a:rect l="l" t="t" r="r" b="b"/>
              <a:pathLst>
                <a:path w="282" h="638" extrusionOk="0">
                  <a:moveTo>
                    <a:pt x="179" y="43"/>
                  </a:moveTo>
                  <a:cubicBezTo>
                    <a:pt x="213" y="1"/>
                    <a:pt x="281" y="43"/>
                    <a:pt x="281" y="111"/>
                  </a:cubicBezTo>
                  <a:cubicBezTo>
                    <a:pt x="281" y="213"/>
                    <a:pt x="247" y="290"/>
                    <a:pt x="247" y="358"/>
                  </a:cubicBezTo>
                  <a:cubicBezTo>
                    <a:pt x="213" y="426"/>
                    <a:pt x="213" y="536"/>
                    <a:pt x="145" y="604"/>
                  </a:cubicBezTo>
                  <a:lnTo>
                    <a:pt x="145" y="604"/>
                  </a:lnTo>
                  <a:cubicBezTo>
                    <a:pt x="103" y="638"/>
                    <a:pt x="35" y="604"/>
                    <a:pt x="1" y="570"/>
                  </a:cubicBezTo>
                  <a:cubicBezTo>
                    <a:pt x="1" y="468"/>
                    <a:pt x="35" y="392"/>
                    <a:pt x="69" y="324"/>
                  </a:cubicBezTo>
                  <a:cubicBezTo>
                    <a:pt x="69" y="256"/>
                    <a:pt x="103" y="179"/>
                    <a:pt x="145" y="77"/>
                  </a:cubicBezTo>
                  <a:cubicBezTo>
                    <a:pt x="145" y="77"/>
                    <a:pt x="145" y="43"/>
                    <a:pt x="179" y="4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2" name="Google Shape;434;p32"/>
            <p:cNvSpPr/>
            <p:nvPr/>
          </p:nvSpPr>
          <p:spPr>
            <a:xfrm>
              <a:off x="8531049" y="4120993"/>
              <a:ext cx="12141" cy="28940"/>
            </a:xfrm>
            <a:custGeom>
              <a:avLst/>
              <a:gdLst/>
              <a:ahLst/>
              <a:cxnLst/>
              <a:rect l="l" t="t" r="r" b="b"/>
              <a:pathLst>
                <a:path w="357" h="851" extrusionOk="0">
                  <a:moveTo>
                    <a:pt x="247" y="35"/>
                  </a:moveTo>
                  <a:cubicBezTo>
                    <a:pt x="281" y="1"/>
                    <a:pt x="357" y="35"/>
                    <a:pt x="357" y="103"/>
                  </a:cubicBezTo>
                  <a:cubicBezTo>
                    <a:pt x="323" y="349"/>
                    <a:pt x="281" y="672"/>
                    <a:pt x="68" y="816"/>
                  </a:cubicBezTo>
                  <a:lnTo>
                    <a:pt x="68" y="816"/>
                  </a:lnTo>
                  <a:cubicBezTo>
                    <a:pt x="34" y="850"/>
                    <a:pt x="0" y="816"/>
                    <a:pt x="0" y="774"/>
                  </a:cubicBezTo>
                  <a:cubicBezTo>
                    <a:pt x="0" y="528"/>
                    <a:pt x="145" y="281"/>
                    <a:pt x="213" y="69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3" name="Google Shape;435;p32"/>
            <p:cNvSpPr/>
            <p:nvPr/>
          </p:nvSpPr>
          <p:spPr>
            <a:xfrm>
              <a:off x="8567165" y="4165509"/>
              <a:ext cx="12141" cy="26594"/>
            </a:xfrm>
            <a:custGeom>
              <a:avLst/>
              <a:gdLst/>
              <a:ahLst/>
              <a:cxnLst/>
              <a:rect l="l" t="t" r="r" b="b"/>
              <a:pathLst>
                <a:path w="357" h="782" extrusionOk="0">
                  <a:moveTo>
                    <a:pt x="323" y="0"/>
                  </a:moveTo>
                  <a:cubicBezTo>
                    <a:pt x="323" y="0"/>
                    <a:pt x="357" y="0"/>
                    <a:pt x="357" y="34"/>
                  </a:cubicBezTo>
                  <a:cubicBezTo>
                    <a:pt x="357" y="144"/>
                    <a:pt x="323" y="280"/>
                    <a:pt x="280" y="391"/>
                  </a:cubicBezTo>
                  <a:cubicBezTo>
                    <a:pt x="246" y="527"/>
                    <a:pt x="178" y="637"/>
                    <a:pt x="111" y="739"/>
                  </a:cubicBezTo>
                  <a:lnTo>
                    <a:pt x="111" y="782"/>
                  </a:lnTo>
                  <a:cubicBezTo>
                    <a:pt x="68" y="782"/>
                    <a:pt x="0" y="782"/>
                    <a:pt x="0" y="705"/>
                  </a:cubicBezTo>
                  <a:cubicBezTo>
                    <a:pt x="34" y="569"/>
                    <a:pt x="68" y="459"/>
                    <a:pt x="145" y="357"/>
                  </a:cubicBezTo>
                  <a:cubicBezTo>
                    <a:pt x="178" y="246"/>
                    <a:pt x="212" y="102"/>
                    <a:pt x="280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4" name="Google Shape;436;p32"/>
            <p:cNvSpPr/>
            <p:nvPr/>
          </p:nvSpPr>
          <p:spPr>
            <a:xfrm>
              <a:off x="8552711" y="4170406"/>
              <a:ext cx="11018" cy="17956"/>
            </a:xfrm>
            <a:custGeom>
              <a:avLst/>
              <a:gdLst/>
              <a:ahLst/>
              <a:cxnLst/>
              <a:rect l="l" t="t" r="r" b="b"/>
              <a:pathLst>
                <a:path w="324" h="528" extrusionOk="0">
                  <a:moveTo>
                    <a:pt x="213" y="34"/>
                  </a:moveTo>
                  <a:cubicBezTo>
                    <a:pt x="247" y="0"/>
                    <a:pt x="323" y="34"/>
                    <a:pt x="323" y="68"/>
                  </a:cubicBezTo>
                  <a:cubicBezTo>
                    <a:pt x="281" y="170"/>
                    <a:pt x="281" y="247"/>
                    <a:pt x="247" y="349"/>
                  </a:cubicBezTo>
                  <a:cubicBezTo>
                    <a:pt x="213" y="383"/>
                    <a:pt x="179" y="459"/>
                    <a:pt x="145" y="493"/>
                  </a:cubicBezTo>
                  <a:cubicBezTo>
                    <a:pt x="111" y="493"/>
                    <a:pt x="111" y="527"/>
                    <a:pt x="68" y="527"/>
                  </a:cubicBezTo>
                  <a:cubicBezTo>
                    <a:pt x="34" y="527"/>
                    <a:pt x="0" y="493"/>
                    <a:pt x="0" y="459"/>
                  </a:cubicBezTo>
                  <a:cubicBezTo>
                    <a:pt x="0" y="383"/>
                    <a:pt x="68" y="315"/>
                    <a:pt x="111" y="281"/>
                  </a:cubicBezTo>
                  <a:cubicBezTo>
                    <a:pt x="145" y="213"/>
                    <a:pt x="179" y="136"/>
                    <a:pt x="179" y="68"/>
                  </a:cubicBezTo>
                  <a:cubicBezTo>
                    <a:pt x="179" y="34"/>
                    <a:pt x="213" y="34"/>
                    <a:pt x="213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5" name="Google Shape;437;p32"/>
            <p:cNvSpPr/>
            <p:nvPr/>
          </p:nvSpPr>
          <p:spPr>
            <a:xfrm>
              <a:off x="8524961" y="4178772"/>
              <a:ext cx="12175" cy="24009"/>
            </a:xfrm>
            <a:custGeom>
              <a:avLst/>
              <a:gdLst/>
              <a:ahLst/>
              <a:cxnLst/>
              <a:rect l="l" t="t" r="r" b="b"/>
              <a:pathLst>
                <a:path w="358" h="706" extrusionOk="0">
                  <a:moveTo>
                    <a:pt x="213" y="35"/>
                  </a:moveTo>
                  <a:cubicBezTo>
                    <a:pt x="290" y="1"/>
                    <a:pt x="358" y="35"/>
                    <a:pt x="324" y="103"/>
                  </a:cubicBezTo>
                  <a:cubicBezTo>
                    <a:pt x="247" y="281"/>
                    <a:pt x="213" y="460"/>
                    <a:pt x="145" y="638"/>
                  </a:cubicBezTo>
                  <a:cubicBezTo>
                    <a:pt x="145" y="672"/>
                    <a:pt x="145" y="672"/>
                    <a:pt x="111" y="672"/>
                  </a:cubicBezTo>
                  <a:cubicBezTo>
                    <a:pt x="77" y="706"/>
                    <a:pt x="1" y="672"/>
                    <a:pt x="1" y="604"/>
                  </a:cubicBezTo>
                  <a:cubicBezTo>
                    <a:pt x="35" y="392"/>
                    <a:pt x="111" y="213"/>
                    <a:pt x="213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6" name="Google Shape;438;p32"/>
            <p:cNvSpPr/>
            <p:nvPr/>
          </p:nvSpPr>
          <p:spPr>
            <a:xfrm>
              <a:off x="8569477" y="4222131"/>
              <a:ext cx="13297" cy="20541"/>
            </a:xfrm>
            <a:custGeom>
              <a:avLst/>
              <a:gdLst/>
              <a:ahLst/>
              <a:cxnLst/>
              <a:rect l="l" t="t" r="r" b="b"/>
              <a:pathLst>
                <a:path w="391" h="604" extrusionOk="0">
                  <a:moveTo>
                    <a:pt x="289" y="34"/>
                  </a:moveTo>
                  <a:cubicBezTo>
                    <a:pt x="323" y="0"/>
                    <a:pt x="391" y="34"/>
                    <a:pt x="391" y="68"/>
                  </a:cubicBezTo>
                  <a:cubicBezTo>
                    <a:pt x="323" y="280"/>
                    <a:pt x="255" y="459"/>
                    <a:pt x="110" y="603"/>
                  </a:cubicBezTo>
                  <a:lnTo>
                    <a:pt x="110" y="603"/>
                  </a:lnTo>
                  <a:cubicBezTo>
                    <a:pt x="77" y="603"/>
                    <a:pt x="0" y="561"/>
                    <a:pt x="43" y="527"/>
                  </a:cubicBezTo>
                  <a:cubicBezTo>
                    <a:pt x="110" y="391"/>
                    <a:pt x="212" y="246"/>
                    <a:pt x="255" y="68"/>
                  </a:cubicBezTo>
                  <a:cubicBezTo>
                    <a:pt x="255" y="34"/>
                    <a:pt x="255" y="34"/>
                    <a:pt x="289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7" name="Google Shape;439;p32"/>
            <p:cNvSpPr/>
            <p:nvPr/>
          </p:nvSpPr>
          <p:spPr>
            <a:xfrm>
              <a:off x="8551555" y="4225566"/>
              <a:ext cx="9556" cy="17106"/>
            </a:xfrm>
            <a:custGeom>
              <a:avLst/>
              <a:gdLst/>
              <a:ahLst/>
              <a:cxnLst/>
              <a:rect l="l" t="t" r="r" b="b"/>
              <a:pathLst>
                <a:path w="281" h="503" extrusionOk="0">
                  <a:moveTo>
                    <a:pt x="179" y="35"/>
                  </a:moveTo>
                  <a:cubicBezTo>
                    <a:pt x="213" y="1"/>
                    <a:pt x="281" y="35"/>
                    <a:pt x="281" y="77"/>
                  </a:cubicBezTo>
                  <a:cubicBezTo>
                    <a:pt x="247" y="145"/>
                    <a:pt x="247" y="213"/>
                    <a:pt x="213" y="290"/>
                  </a:cubicBezTo>
                  <a:cubicBezTo>
                    <a:pt x="213" y="358"/>
                    <a:pt x="145" y="426"/>
                    <a:pt x="102" y="460"/>
                  </a:cubicBezTo>
                  <a:lnTo>
                    <a:pt x="102" y="460"/>
                  </a:lnTo>
                  <a:cubicBezTo>
                    <a:pt x="68" y="502"/>
                    <a:pt x="0" y="460"/>
                    <a:pt x="34" y="426"/>
                  </a:cubicBezTo>
                  <a:cubicBezTo>
                    <a:pt x="34" y="358"/>
                    <a:pt x="68" y="324"/>
                    <a:pt x="102" y="247"/>
                  </a:cubicBezTo>
                  <a:cubicBezTo>
                    <a:pt x="102" y="179"/>
                    <a:pt x="145" y="145"/>
                    <a:pt x="145" y="77"/>
                  </a:cubicBezTo>
                  <a:cubicBezTo>
                    <a:pt x="145" y="35"/>
                    <a:pt x="179" y="35"/>
                    <a:pt x="179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8" name="Google Shape;440;p32"/>
            <p:cNvSpPr/>
            <p:nvPr/>
          </p:nvSpPr>
          <p:spPr>
            <a:xfrm>
              <a:off x="8529892" y="4222131"/>
              <a:ext cx="10712" cy="20541"/>
            </a:xfrm>
            <a:custGeom>
              <a:avLst/>
              <a:gdLst/>
              <a:ahLst/>
              <a:cxnLst/>
              <a:rect l="l" t="t" r="r" b="b"/>
              <a:pathLst>
                <a:path w="315" h="604" extrusionOk="0">
                  <a:moveTo>
                    <a:pt x="247" y="34"/>
                  </a:moveTo>
                  <a:cubicBezTo>
                    <a:pt x="281" y="0"/>
                    <a:pt x="315" y="34"/>
                    <a:pt x="315" y="68"/>
                  </a:cubicBezTo>
                  <a:cubicBezTo>
                    <a:pt x="281" y="178"/>
                    <a:pt x="247" y="246"/>
                    <a:pt x="213" y="348"/>
                  </a:cubicBezTo>
                  <a:cubicBezTo>
                    <a:pt x="213" y="425"/>
                    <a:pt x="179" y="493"/>
                    <a:pt x="145" y="561"/>
                  </a:cubicBezTo>
                  <a:lnTo>
                    <a:pt x="102" y="561"/>
                  </a:lnTo>
                  <a:cubicBezTo>
                    <a:pt x="68" y="603"/>
                    <a:pt x="0" y="561"/>
                    <a:pt x="0" y="527"/>
                  </a:cubicBezTo>
                  <a:cubicBezTo>
                    <a:pt x="34" y="425"/>
                    <a:pt x="68" y="348"/>
                    <a:pt x="102" y="280"/>
                  </a:cubicBezTo>
                  <a:cubicBezTo>
                    <a:pt x="145" y="212"/>
                    <a:pt x="179" y="102"/>
                    <a:pt x="213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9" name="Google Shape;441;p32"/>
            <p:cNvSpPr/>
            <p:nvPr/>
          </p:nvSpPr>
          <p:spPr>
            <a:xfrm>
              <a:off x="8547780" y="4258213"/>
              <a:ext cx="11018" cy="16800"/>
            </a:xfrm>
            <a:custGeom>
              <a:avLst/>
              <a:gdLst/>
              <a:ahLst/>
              <a:cxnLst/>
              <a:rect l="l" t="t" r="r" b="b"/>
              <a:pathLst>
                <a:path w="324" h="494" extrusionOk="0">
                  <a:moveTo>
                    <a:pt x="213" y="35"/>
                  </a:moveTo>
                  <a:cubicBezTo>
                    <a:pt x="256" y="1"/>
                    <a:pt x="324" y="69"/>
                    <a:pt x="324" y="137"/>
                  </a:cubicBezTo>
                  <a:cubicBezTo>
                    <a:pt x="290" y="213"/>
                    <a:pt x="256" y="281"/>
                    <a:pt x="213" y="315"/>
                  </a:cubicBezTo>
                  <a:cubicBezTo>
                    <a:pt x="213" y="392"/>
                    <a:pt x="179" y="426"/>
                    <a:pt x="145" y="460"/>
                  </a:cubicBezTo>
                  <a:lnTo>
                    <a:pt x="111" y="460"/>
                  </a:lnTo>
                  <a:cubicBezTo>
                    <a:pt x="77" y="494"/>
                    <a:pt x="43" y="460"/>
                    <a:pt x="43" y="426"/>
                  </a:cubicBezTo>
                  <a:cubicBezTo>
                    <a:pt x="1" y="349"/>
                    <a:pt x="43" y="281"/>
                    <a:pt x="77" y="247"/>
                  </a:cubicBezTo>
                  <a:cubicBezTo>
                    <a:pt x="111" y="179"/>
                    <a:pt x="145" y="103"/>
                    <a:pt x="179" y="69"/>
                  </a:cubicBezTo>
                  <a:cubicBezTo>
                    <a:pt x="213" y="69"/>
                    <a:pt x="213" y="69"/>
                    <a:pt x="213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80" name="Google Shape;442;p32"/>
            <p:cNvSpPr/>
            <p:nvPr/>
          </p:nvSpPr>
          <p:spPr>
            <a:xfrm>
              <a:off x="8549243" y="4205059"/>
              <a:ext cx="11869" cy="17106"/>
            </a:xfrm>
            <a:custGeom>
              <a:avLst/>
              <a:gdLst/>
              <a:ahLst/>
              <a:cxnLst/>
              <a:rect l="l" t="t" r="r" b="b"/>
              <a:pathLst>
                <a:path w="349" h="503" extrusionOk="0">
                  <a:moveTo>
                    <a:pt x="281" y="43"/>
                  </a:moveTo>
                  <a:cubicBezTo>
                    <a:pt x="315" y="1"/>
                    <a:pt x="349" y="43"/>
                    <a:pt x="349" y="77"/>
                  </a:cubicBezTo>
                  <a:cubicBezTo>
                    <a:pt x="349" y="145"/>
                    <a:pt x="315" y="213"/>
                    <a:pt x="281" y="290"/>
                  </a:cubicBezTo>
                  <a:cubicBezTo>
                    <a:pt x="247" y="358"/>
                    <a:pt x="213" y="392"/>
                    <a:pt x="136" y="468"/>
                  </a:cubicBezTo>
                  <a:lnTo>
                    <a:pt x="136" y="468"/>
                  </a:lnTo>
                  <a:cubicBezTo>
                    <a:pt x="68" y="502"/>
                    <a:pt x="0" y="468"/>
                    <a:pt x="68" y="392"/>
                  </a:cubicBezTo>
                  <a:cubicBezTo>
                    <a:pt x="102" y="324"/>
                    <a:pt x="136" y="256"/>
                    <a:pt x="170" y="179"/>
                  </a:cubicBezTo>
                  <a:cubicBezTo>
                    <a:pt x="213" y="145"/>
                    <a:pt x="247" y="77"/>
                    <a:pt x="281" y="4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81" name="Google Shape;443;p32"/>
            <p:cNvSpPr/>
            <p:nvPr/>
          </p:nvSpPr>
          <p:spPr>
            <a:xfrm>
              <a:off x="8520336" y="4265457"/>
              <a:ext cx="9590" cy="16766"/>
            </a:xfrm>
            <a:custGeom>
              <a:avLst/>
              <a:gdLst/>
              <a:ahLst/>
              <a:cxnLst/>
              <a:rect l="l" t="t" r="r" b="b"/>
              <a:pathLst>
                <a:path w="282" h="493" extrusionOk="0">
                  <a:moveTo>
                    <a:pt x="171" y="34"/>
                  </a:moveTo>
                  <a:cubicBezTo>
                    <a:pt x="213" y="0"/>
                    <a:pt x="281" y="68"/>
                    <a:pt x="247" y="102"/>
                  </a:cubicBezTo>
                  <a:cubicBezTo>
                    <a:pt x="247" y="179"/>
                    <a:pt x="213" y="247"/>
                    <a:pt x="213" y="281"/>
                  </a:cubicBezTo>
                  <a:cubicBezTo>
                    <a:pt x="171" y="349"/>
                    <a:pt x="137" y="425"/>
                    <a:pt x="103" y="459"/>
                  </a:cubicBezTo>
                  <a:lnTo>
                    <a:pt x="103" y="459"/>
                  </a:lnTo>
                  <a:cubicBezTo>
                    <a:pt x="69" y="493"/>
                    <a:pt x="35" y="459"/>
                    <a:pt x="1" y="425"/>
                  </a:cubicBezTo>
                  <a:cubicBezTo>
                    <a:pt x="1" y="349"/>
                    <a:pt x="35" y="281"/>
                    <a:pt x="69" y="247"/>
                  </a:cubicBezTo>
                  <a:cubicBezTo>
                    <a:pt x="103" y="179"/>
                    <a:pt x="103" y="102"/>
                    <a:pt x="137" y="68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82" name="Google Shape;444;p32"/>
            <p:cNvSpPr/>
            <p:nvPr/>
          </p:nvSpPr>
          <p:spPr>
            <a:xfrm>
              <a:off x="8508230" y="4243794"/>
              <a:ext cx="7244" cy="16766"/>
            </a:xfrm>
            <a:custGeom>
              <a:avLst/>
              <a:gdLst/>
              <a:ahLst/>
              <a:cxnLst/>
              <a:rect l="l" t="t" r="r" b="b"/>
              <a:pathLst>
                <a:path w="213" h="493" extrusionOk="0">
                  <a:moveTo>
                    <a:pt x="102" y="34"/>
                  </a:moveTo>
                  <a:cubicBezTo>
                    <a:pt x="179" y="0"/>
                    <a:pt x="213" y="34"/>
                    <a:pt x="213" y="102"/>
                  </a:cubicBezTo>
                  <a:cubicBezTo>
                    <a:pt x="213" y="179"/>
                    <a:pt x="213" y="246"/>
                    <a:pt x="179" y="280"/>
                  </a:cubicBezTo>
                  <a:cubicBezTo>
                    <a:pt x="179" y="314"/>
                    <a:pt x="145" y="348"/>
                    <a:pt x="145" y="391"/>
                  </a:cubicBezTo>
                  <a:cubicBezTo>
                    <a:pt x="145" y="425"/>
                    <a:pt x="102" y="459"/>
                    <a:pt x="102" y="459"/>
                  </a:cubicBezTo>
                  <a:lnTo>
                    <a:pt x="102" y="493"/>
                  </a:lnTo>
                  <a:cubicBezTo>
                    <a:pt x="68" y="493"/>
                    <a:pt x="34" y="493"/>
                    <a:pt x="0" y="459"/>
                  </a:cubicBezTo>
                  <a:cubicBezTo>
                    <a:pt x="0" y="391"/>
                    <a:pt x="0" y="314"/>
                    <a:pt x="34" y="246"/>
                  </a:cubicBezTo>
                  <a:cubicBezTo>
                    <a:pt x="34" y="179"/>
                    <a:pt x="68" y="102"/>
                    <a:pt x="102" y="68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83" name="Google Shape;445;p32"/>
            <p:cNvSpPr/>
            <p:nvPr/>
          </p:nvSpPr>
          <p:spPr>
            <a:xfrm>
              <a:off x="8545468" y="4289432"/>
              <a:ext cx="9590" cy="22853"/>
            </a:xfrm>
            <a:custGeom>
              <a:avLst/>
              <a:gdLst/>
              <a:ahLst/>
              <a:cxnLst/>
              <a:rect l="l" t="t" r="r" b="b"/>
              <a:pathLst>
                <a:path w="282" h="672" extrusionOk="0">
                  <a:moveTo>
                    <a:pt x="213" y="34"/>
                  </a:moveTo>
                  <a:cubicBezTo>
                    <a:pt x="247" y="0"/>
                    <a:pt x="281" y="34"/>
                    <a:pt x="281" y="68"/>
                  </a:cubicBezTo>
                  <a:cubicBezTo>
                    <a:pt x="247" y="179"/>
                    <a:pt x="213" y="247"/>
                    <a:pt x="213" y="357"/>
                  </a:cubicBezTo>
                  <a:cubicBezTo>
                    <a:pt x="179" y="459"/>
                    <a:pt x="179" y="536"/>
                    <a:pt x="111" y="603"/>
                  </a:cubicBezTo>
                  <a:lnTo>
                    <a:pt x="111" y="637"/>
                  </a:lnTo>
                  <a:cubicBezTo>
                    <a:pt x="69" y="671"/>
                    <a:pt x="1" y="637"/>
                    <a:pt x="1" y="603"/>
                  </a:cubicBezTo>
                  <a:cubicBezTo>
                    <a:pt x="1" y="493"/>
                    <a:pt x="35" y="425"/>
                    <a:pt x="69" y="323"/>
                  </a:cubicBezTo>
                  <a:cubicBezTo>
                    <a:pt x="111" y="247"/>
                    <a:pt x="145" y="145"/>
                    <a:pt x="179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84" name="Google Shape;446;p32"/>
            <p:cNvSpPr/>
            <p:nvPr/>
          </p:nvSpPr>
          <p:spPr>
            <a:xfrm>
              <a:off x="8524961" y="4298954"/>
              <a:ext cx="11018" cy="20541"/>
            </a:xfrm>
            <a:custGeom>
              <a:avLst/>
              <a:gdLst/>
              <a:ahLst/>
              <a:cxnLst/>
              <a:rect l="l" t="t" r="r" b="b"/>
              <a:pathLst>
                <a:path w="324" h="604" extrusionOk="0">
                  <a:moveTo>
                    <a:pt x="213" y="43"/>
                  </a:moveTo>
                  <a:cubicBezTo>
                    <a:pt x="247" y="1"/>
                    <a:pt x="324" y="43"/>
                    <a:pt x="324" y="77"/>
                  </a:cubicBezTo>
                  <a:cubicBezTo>
                    <a:pt x="290" y="179"/>
                    <a:pt x="247" y="256"/>
                    <a:pt x="247" y="323"/>
                  </a:cubicBezTo>
                  <a:cubicBezTo>
                    <a:pt x="213" y="425"/>
                    <a:pt x="179" y="502"/>
                    <a:pt x="111" y="570"/>
                  </a:cubicBezTo>
                  <a:lnTo>
                    <a:pt x="111" y="604"/>
                  </a:lnTo>
                  <a:cubicBezTo>
                    <a:pt x="77" y="604"/>
                    <a:pt x="1" y="604"/>
                    <a:pt x="35" y="536"/>
                  </a:cubicBezTo>
                  <a:cubicBezTo>
                    <a:pt x="35" y="468"/>
                    <a:pt x="77" y="391"/>
                    <a:pt x="111" y="289"/>
                  </a:cubicBezTo>
                  <a:cubicBezTo>
                    <a:pt x="145" y="213"/>
                    <a:pt x="179" y="145"/>
                    <a:pt x="213" y="4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85" name="Google Shape;447;p32"/>
            <p:cNvSpPr/>
            <p:nvPr/>
          </p:nvSpPr>
          <p:spPr>
            <a:xfrm>
              <a:off x="8524961" y="4332758"/>
              <a:ext cx="9862" cy="16800"/>
            </a:xfrm>
            <a:custGeom>
              <a:avLst/>
              <a:gdLst/>
              <a:ahLst/>
              <a:cxnLst/>
              <a:rect l="l" t="t" r="r" b="b"/>
              <a:pathLst>
                <a:path w="290" h="494" extrusionOk="0">
                  <a:moveTo>
                    <a:pt x="179" y="35"/>
                  </a:moveTo>
                  <a:cubicBezTo>
                    <a:pt x="213" y="1"/>
                    <a:pt x="290" y="35"/>
                    <a:pt x="290" y="111"/>
                  </a:cubicBezTo>
                  <a:cubicBezTo>
                    <a:pt x="290" y="145"/>
                    <a:pt x="247" y="213"/>
                    <a:pt x="213" y="281"/>
                  </a:cubicBezTo>
                  <a:cubicBezTo>
                    <a:pt x="213" y="357"/>
                    <a:pt x="179" y="391"/>
                    <a:pt x="145" y="459"/>
                  </a:cubicBezTo>
                  <a:lnTo>
                    <a:pt x="111" y="459"/>
                  </a:lnTo>
                  <a:cubicBezTo>
                    <a:pt x="77" y="493"/>
                    <a:pt x="1" y="425"/>
                    <a:pt x="1" y="391"/>
                  </a:cubicBezTo>
                  <a:cubicBezTo>
                    <a:pt x="1" y="323"/>
                    <a:pt x="35" y="281"/>
                    <a:pt x="77" y="213"/>
                  </a:cubicBezTo>
                  <a:cubicBezTo>
                    <a:pt x="111" y="145"/>
                    <a:pt x="145" y="111"/>
                    <a:pt x="179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86" name="Google Shape;448;p32"/>
            <p:cNvSpPr/>
            <p:nvPr/>
          </p:nvSpPr>
          <p:spPr>
            <a:xfrm>
              <a:off x="8507073" y="4325548"/>
              <a:ext cx="8400" cy="18228"/>
            </a:xfrm>
            <a:custGeom>
              <a:avLst/>
              <a:gdLst/>
              <a:ahLst/>
              <a:cxnLst/>
              <a:rect l="l" t="t" r="r" b="b"/>
              <a:pathLst>
                <a:path w="247" h="536" extrusionOk="0">
                  <a:moveTo>
                    <a:pt x="179" y="0"/>
                  </a:moveTo>
                  <a:cubicBezTo>
                    <a:pt x="213" y="0"/>
                    <a:pt x="247" y="34"/>
                    <a:pt x="247" y="68"/>
                  </a:cubicBezTo>
                  <a:cubicBezTo>
                    <a:pt x="247" y="145"/>
                    <a:pt x="247" y="213"/>
                    <a:pt x="213" y="323"/>
                  </a:cubicBezTo>
                  <a:cubicBezTo>
                    <a:pt x="213" y="391"/>
                    <a:pt x="179" y="459"/>
                    <a:pt x="102" y="535"/>
                  </a:cubicBezTo>
                  <a:lnTo>
                    <a:pt x="102" y="535"/>
                  </a:lnTo>
                  <a:cubicBezTo>
                    <a:pt x="68" y="535"/>
                    <a:pt x="34" y="535"/>
                    <a:pt x="34" y="493"/>
                  </a:cubicBezTo>
                  <a:cubicBezTo>
                    <a:pt x="0" y="425"/>
                    <a:pt x="34" y="323"/>
                    <a:pt x="34" y="247"/>
                  </a:cubicBezTo>
                  <a:cubicBezTo>
                    <a:pt x="68" y="179"/>
                    <a:pt x="102" y="111"/>
                    <a:pt x="136" y="34"/>
                  </a:cubicBezTo>
                  <a:cubicBezTo>
                    <a:pt x="179" y="34"/>
                    <a:pt x="179" y="34"/>
                    <a:pt x="179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87" name="Google Shape;449;p32"/>
            <p:cNvSpPr/>
            <p:nvPr/>
          </p:nvSpPr>
          <p:spPr>
            <a:xfrm>
              <a:off x="8510542" y="4365405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145" y="0"/>
                  </a:moveTo>
                  <a:cubicBezTo>
                    <a:pt x="178" y="0"/>
                    <a:pt x="246" y="0"/>
                    <a:pt x="246" y="68"/>
                  </a:cubicBezTo>
                  <a:cubicBezTo>
                    <a:pt x="212" y="170"/>
                    <a:pt x="212" y="349"/>
                    <a:pt x="145" y="425"/>
                  </a:cubicBezTo>
                  <a:lnTo>
                    <a:pt x="145" y="459"/>
                  </a:lnTo>
                  <a:cubicBezTo>
                    <a:pt x="77" y="493"/>
                    <a:pt x="0" y="459"/>
                    <a:pt x="0" y="383"/>
                  </a:cubicBezTo>
                  <a:cubicBezTo>
                    <a:pt x="0" y="315"/>
                    <a:pt x="34" y="281"/>
                    <a:pt x="77" y="213"/>
                  </a:cubicBezTo>
                  <a:cubicBezTo>
                    <a:pt x="77" y="170"/>
                    <a:pt x="111" y="102"/>
                    <a:pt x="111" y="68"/>
                  </a:cubicBezTo>
                  <a:cubicBezTo>
                    <a:pt x="111" y="34"/>
                    <a:pt x="145" y="34"/>
                    <a:pt x="145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88" name="Google Shape;450;p32"/>
            <p:cNvSpPr/>
            <p:nvPr/>
          </p:nvSpPr>
          <p:spPr>
            <a:xfrm>
              <a:off x="8162713" y="4075083"/>
              <a:ext cx="337150" cy="408226"/>
            </a:xfrm>
            <a:custGeom>
              <a:avLst/>
              <a:gdLst/>
              <a:ahLst/>
              <a:cxnLst/>
              <a:rect l="l" t="t" r="r" b="b"/>
              <a:pathLst>
                <a:path w="9914" h="12004" extrusionOk="0">
                  <a:moveTo>
                    <a:pt x="1767" y="1274"/>
                  </a:moveTo>
                  <a:cubicBezTo>
                    <a:pt x="3543" y="0"/>
                    <a:pt x="9914" y="12003"/>
                    <a:pt x="9914" y="12003"/>
                  </a:cubicBezTo>
                  <a:cubicBezTo>
                    <a:pt x="9914" y="12003"/>
                    <a:pt x="0" y="2871"/>
                    <a:pt x="1699" y="1317"/>
                  </a:cubicBezTo>
                  <a:cubicBezTo>
                    <a:pt x="1733" y="1317"/>
                    <a:pt x="1733" y="1317"/>
                    <a:pt x="1767" y="1274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89" name="Google Shape;451;p32"/>
            <p:cNvSpPr/>
            <p:nvPr/>
          </p:nvSpPr>
          <p:spPr>
            <a:xfrm>
              <a:off x="8262589" y="4146786"/>
              <a:ext cx="9828" cy="11869"/>
            </a:xfrm>
            <a:custGeom>
              <a:avLst/>
              <a:gdLst/>
              <a:ahLst/>
              <a:cxnLst/>
              <a:rect l="l" t="t" r="r" b="b"/>
              <a:pathLst>
                <a:path w="289" h="349" extrusionOk="0">
                  <a:moveTo>
                    <a:pt x="34" y="0"/>
                  </a:moveTo>
                  <a:lnTo>
                    <a:pt x="111" y="0"/>
                  </a:lnTo>
                  <a:cubicBezTo>
                    <a:pt x="178" y="102"/>
                    <a:pt x="246" y="170"/>
                    <a:pt x="289" y="281"/>
                  </a:cubicBezTo>
                  <a:lnTo>
                    <a:pt x="289" y="349"/>
                  </a:lnTo>
                  <a:lnTo>
                    <a:pt x="212" y="349"/>
                  </a:lnTo>
                  <a:cubicBezTo>
                    <a:pt x="111" y="281"/>
                    <a:pt x="77" y="136"/>
                    <a:pt x="0" y="68"/>
                  </a:cubicBezTo>
                  <a:cubicBezTo>
                    <a:pt x="0" y="34"/>
                    <a:pt x="0" y="0"/>
                    <a:pt x="34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0" name="Google Shape;452;p32"/>
            <p:cNvSpPr/>
            <p:nvPr/>
          </p:nvSpPr>
          <p:spPr>
            <a:xfrm>
              <a:off x="8239770" y="4140698"/>
              <a:ext cx="13297" cy="15643"/>
            </a:xfrm>
            <a:custGeom>
              <a:avLst/>
              <a:gdLst/>
              <a:ahLst/>
              <a:cxnLst/>
              <a:rect l="l" t="t" r="r" b="b"/>
              <a:pathLst>
                <a:path w="391" h="460" extrusionOk="0">
                  <a:moveTo>
                    <a:pt x="34" y="35"/>
                  </a:moveTo>
                  <a:cubicBezTo>
                    <a:pt x="68" y="1"/>
                    <a:pt x="110" y="1"/>
                    <a:pt x="144" y="1"/>
                  </a:cubicBezTo>
                  <a:cubicBezTo>
                    <a:pt x="178" y="69"/>
                    <a:pt x="246" y="103"/>
                    <a:pt x="323" y="179"/>
                  </a:cubicBezTo>
                  <a:cubicBezTo>
                    <a:pt x="357" y="213"/>
                    <a:pt x="391" y="315"/>
                    <a:pt x="391" y="392"/>
                  </a:cubicBezTo>
                  <a:lnTo>
                    <a:pt x="391" y="426"/>
                  </a:lnTo>
                  <a:cubicBezTo>
                    <a:pt x="357" y="460"/>
                    <a:pt x="357" y="460"/>
                    <a:pt x="323" y="426"/>
                  </a:cubicBezTo>
                  <a:cubicBezTo>
                    <a:pt x="280" y="392"/>
                    <a:pt x="212" y="349"/>
                    <a:pt x="178" y="281"/>
                  </a:cubicBezTo>
                  <a:cubicBezTo>
                    <a:pt x="144" y="213"/>
                    <a:pt x="68" y="179"/>
                    <a:pt x="34" y="103"/>
                  </a:cubicBezTo>
                  <a:cubicBezTo>
                    <a:pt x="0" y="69"/>
                    <a:pt x="34" y="35"/>
                    <a:pt x="34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1" name="Google Shape;453;p32"/>
            <p:cNvSpPr/>
            <p:nvPr/>
          </p:nvSpPr>
          <p:spPr>
            <a:xfrm>
              <a:off x="8248136" y="4171917"/>
              <a:ext cx="9862" cy="12175"/>
            </a:xfrm>
            <a:custGeom>
              <a:avLst/>
              <a:gdLst/>
              <a:ahLst/>
              <a:cxnLst/>
              <a:rect l="l" t="t" r="r" b="b"/>
              <a:pathLst>
                <a:path w="290" h="358" extrusionOk="0">
                  <a:moveTo>
                    <a:pt x="34" y="0"/>
                  </a:moveTo>
                  <a:lnTo>
                    <a:pt x="77" y="0"/>
                  </a:lnTo>
                  <a:cubicBezTo>
                    <a:pt x="145" y="34"/>
                    <a:pt x="179" y="68"/>
                    <a:pt x="213" y="145"/>
                  </a:cubicBezTo>
                  <a:cubicBezTo>
                    <a:pt x="247" y="179"/>
                    <a:pt x="289" y="213"/>
                    <a:pt x="289" y="281"/>
                  </a:cubicBezTo>
                  <a:lnTo>
                    <a:pt x="289" y="357"/>
                  </a:lnTo>
                  <a:lnTo>
                    <a:pt x="213" y="357"/>
                  </a:lnTo>
                  <a:cubicBezTo>
                    <a:pt x="145" y="357"/>
                    <a:pt x="111" y="281"/>
                    <a:pt x="77" y="213"/>
                  </a:cubicBezTo>
                  <a:cubicBezTo>
                    <a:pt x="34" y="179"/>
                    <a:pt x="34" y="111"/>
                    <a:pt x="0" y="68"/>
                  </a:cubicBezTo>
                  <a:cubicBezTo>
                    <a:pt x="0" y="34"/>
                    <a:pt x="0" y="0"/>
                    <a:pt x="34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2" name="Google Shape;454;p32"/>
            <p:cNvSpPr/>
            <p:nvPr/>
          </p:nvSpPr>
          <p:spPr>
            <a:xfrm>
              <a:off x="8273540" y="4181439"/>
              <a:ext cx="11903" cy="15916"/>
            </a:xfrm>
            <a:custGeom>
              <a:avLst/>
              <a:gdLst/>
              <a:ahLst/>
              <a:cxnLst/>
              <a:rect l="l" t="t" r="r" b="b"/>
              <a:pathLst>
                <a:path w="350" h="468" extrusionOk="0">
                  <a:moveTo>
                    <a:pt x="1" y="43"/>
                  </a:moveTo>
                  <a:cubicBezTo>
                    <a:pt x="35" y="1"/>
                    <a:pt x="69" y="1"/>
                    <a:pt x="69" y="43"/>
                  </a:cubicBezTo>
                  <a:cubicBezTo>
                    <a:pt x="179" y="145"/>
                    <a:pt x="281" y="256"/>
                    <a:pt x="315" y="425"/>
                  </a:cubicBezTo>
                  <a:cubicBezTo>
                    <a:pt x="349" y="425"/>
                    <a:pt x="315" y="425"/>
                    <a:pt x="315" y="468"/>
                  </a:cubicBezTo>
                  <a:lnTo>
                    <a:pt x="281" y="468"/>
                  </a:lnTo>
                  <a:cubicBezTo>
                    <a:pt x="137" y="358"/>
                    <a:pt x="69" y="213"/>
                    <a:pt x="1" y="7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3" name="Google Shape;455;p32"/>
            <p:cNvSpPr/>
            <p:nvPr/>
          </p:nvSpPr>
          <p:spPr>
            <a:xfrm>
              <a:off x="8295237" y="4186370"/>
              <a:ext cx="15609" cy="16766"/>
            </a:xfrm>
            <a:custGeom>
              <a:avLst/>
              <a:gdLst/>
              <a:ahLst/>
              <a:cxnLst/>
              <a:rect l="l" t="t" r="r" b="b"/>
              <a:pathLst>
                <a:path w="459" h="493" extrusionOk="0">
                  <a:moveTo>
                    <a:pt x="34" y="0"/>
                  </a:moveTo>
                  <a:cubicBezTo>
                    <a:pt x="34" y="0"/>
                    <a:pt x="68" y="0"/>
                    <a:pt x="102" y="34"/>
                  </a:cubicBezTo>
                  <a:lnTo>
                    <a:pt x="314" y="246"/>
                  </a:lnTo>
                  <a:cubicBezTo>
                    <a:pt x="348" y="323"/>
                    <a:pt x="425" y="357"/>
                    <a:pt x="459" y="425"/>
                  </a:cubicBezTo>
                  <a:cubicBezTo>
                    <a:pt x="459" y="459"/>
                    <a:pt x="459" y="493"/>
                    <a:pt x="425" y="493"/>
                  </a:cubicBezTo>
                  <a:lnTo>
                    <a:pt x="391" y="493"/>
                  </a:lnTo>
                  <a:cubicBezTo>
                    <a:pt x="178" y="493"/>
                    <a:pt x="68" y="246"/>
                    <a:pt x="0" y="68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4" name="Google Shape;456;p32"/>
            <p:cNvSpPr/>
            <p:nvPr/>
          </p:nvSpPr>
          <p:spPr>
            <a:xfrm>
              <a:off x="8296465" y="4214888"/>
              <a:ext cx="10712" cy="14487"/>
            </a:xfrm>
            <a:custGeom>
              <a:avLst/>
              <a:gdLst/>
              <a:ahLst/>
              <a:cxnLst/>
              <a:rect l="l" t="t" r="r" b="b"/>
              <a:pathLst>
                <a:path w="315" h="426" extrusionOk="0">
                  <a:moveTo>
                    <a:pt x="0" y="35"/>
                  </a:moveTo>
                  <a:cubicBezTo>
                    <a:pt x="34" y="1"/>
                    <a:pt x="68" y="1"/>
                    <a:pt x="68" y="35"/>
                  </a:cubicBezTo>
                  <a:lnTo>
                    <a:pt x="213" y="179"/>
                  </a:lnTo>
                  <a:cubicBezTo>
                    <a:pt x="247" y="247"/>
                    <a:pt x="315" y="281"/>
                    <a:pt x="315" y="349"/>
                  </a:cubicBezTo>
                  <a:cubicBezTo>
                    <a:pt x="315" y="391"/>
                    <a:pt x="315" y="391"/>
                    <a:pt x="281" y="425"/>
                  </a:cubicBezTo>
                  <a:lnTo>
                    <a:pt x="213" y="425"/>
                  </a:lnTo>
                  <a:cubicBezTo>
                    <a:pt x="136" y="391"/>
                    <a:pt x="136" y="349"/>
                    <a:pt x="102" y="281"/>
                  </a:cubicBezTo>
                  <a:cubicBezTo>
                    <a:pt x="68" y="213"/>
                    <a:pt x="34" y="137"/>
                    <a:pt x="0" y="10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5" name="Google Shape;457;p32"/>
            <p:cNvSpPr/>
            <p:nvPr/>
          </p:nvSpPr>
          <p:spPr>
            <a:xfrm>
              <a:off x="8272384" y="4211774"/>
              <a:ext cx="9590" cy="14487"/>
            </a:xfrm>
            <a:custGeom>
              <a:avLst/>
              <a:gdLst/>
              <a:ahLst/>
              <a:cxnLst/>
              <a:rect l="l" t="t" r="r" b="b"/>
              <a:pathLst>
                <a:path w="282" h="426" extrusionOk="0">
                  <a:moveTo>
                    <a:pt x="35" y="35"/>
                  </a:moveTo>
                  <a:cubicBezTo>
                    <a:pt x="35" y="1"/>
                    <a:pt x="69" y="1"/>
                    <a:pt x="69" y="35"/>
                  </a:cubicBezTo>
                  <a:cubicBezTo>
                    <a:pt x="137" y="69"/>
                    <a:pt x="171" y="137"/>
                    <a:pt x="213" y="171"/>
                  </a:cubicBezTo>
                  <a:cubicBezTo>
                    <a:pt x="247" y="247"/>
                    <a:pt x="281" y="281"/>
                    <a:pt x="281" y="349"/>
                  </a:cubicBezTo>
                  <a:cubicBezTo>
                    <a:pt x="281" y="349"/>
                    <a:pt x="281" y="383"/>
                    <a:pt x="247" y="383"/>
                  </a:cubicBezTo>
                  <a:cubicBezTo>
                    <a:pt x="247" y="425"/>
                    <a:pt x="213" y="425"/>
                    <a:pt x="213" y="383"/>
                  </a:cubicBezTo>
                  <a:cubicBezTo>
                    <a:pt x="69" y="349"/>
                    <a:pt x="35" y="171"/>
                    <a:pt x="1" y="69"/>
                  </a:cubicBezTo>
                  <a:cubicBezTo>
                    <a:pt x="1" y="69"/>
                    <a:pt x="1" y="35"/>
                    <a:pt x="35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6" name="Google Shape;458;p32"/>
            <p:cNvSpPr/>
            <p:nvPr/>
          </p:nvSpPr>
          <p:spPr>
            <a:xfrm>
              <a:off x="8334893" y="4230497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0" y="0"/>
                  </a:moveTo>
                  <a:lnTo>
                    <a:pt x="68" y="0"/>
                  </a:lnTo>
                  <a:cubicBezTo>
                    <a:pt x="145" y="102"/>
                    <a:pt x="213" y="213"/>
                    <a:pt x="281" y="357"/>
                  </a:cubicBezTo>
                  <a:cubicBezTo>
                    <a:pt x="281" y="357"/>
                    <a:pt x="281" y="391"/>
                    <a:pt x="247" y="391"/>
                  </a:cubicBezTo>
                  <a:lnTo>
                    <a:pt x="213" y="391"/>
                  </a:lnTo>
                  <a:cubicBezTo>
                    <a:pt x="102" y="315"/>
                    <a:pt x="34" y="179"/>
                    <a:pt x="0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7" name="Google Shape;459;p32"/>
            <p:cNvSpPr/>
            <p:nvPr/>
          </p:nvSpPr>
          <p:spPr>
            <a:xfrm>
              <a:off x="8322753" y="4248419"/>
              <a:ext cx="12175" cy="14453"/>
            </a:xfrm>
            <a:custGeom>
              <a:avLst/>
              <a:gdLst/>
              <a:ahLst/>
              <a:cxnLst/>
              <a:rect l="l" t="t" r="r" b="b"/>
              <a:pathLst>
                <a:path w="358" h="425" extrusionOk="0">
                  <a:moveTo>
                    <a:pt x="34" y="0"/>
                  </a:moveTo>
                  <a:lnTo>
                    <a:pt x="111" y="0"/>
                  </a:lnTo>
                  <a:cubicBezTo>
                    <a:pt x="213" y="110"/>
                    <a:pt x="357" y="212"/>
                    <a:pt x="357" y="357"/>
                  </a:cubicBezTo>
                  <a:lnTo>
                    <a:pt x="357" y="425"/>
                  </a:lnTo>
                  <a:lnTo>
                    <a:pt x="289" y="425"/>
                  </a:lnTo>
                  <a:cubicBezTo>
                    <a:pt x="145" y="357"/>
                    <a:pt x="77" y="178"/>
                    <a:pt x="34" y="77"/>
                  </a:cubicBezTo>
                  <a:cubicBezTo>
                    <a:pt x="0" y="43"/>
                    <a:pt x="34" y="43"/>
                    <a:pt x="34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8" name="Google Shape;460;p32"/>
            <p:cNvSpPr/>
            <p:nvPr/>
          </p:nvSpPr>
          <p:spPr>
            <a:xfrm>
              <a:off x="8297515" y="4239218"/>
              <a:ext cx="12175" cy="14487"/>
            </a:xfrm>
            <a:custGeom>
              <a:avLst/>
              <a:gdLst/>
              <a:ahLst/>
              <a:cxnLst/>
              <a:rect l="l" t="t" r="r" b="b"/>
              <a:pathLst>
                <a:path w="358" h="426" extrusionOk="0">
                  <a:moveTo>
                    <a:pt x="35" y="1"/>
                  </a:moveTo>
                  <a:lnTo>
                    <a:pt x="69" y="1"/>
                  </a:lnTo>
                  <a:cubicBezTo>
                    <a:pt x="145" y="77"/>
                    <a:pt x="179" y="111"/>
                    <a:pt x="213" y="179"/>
                  </a:cubicBezTo>
                  <a:cubicBezTo>
                    <a:pt x="281" y="213"/>
                    <a:pt x="324" y="290"/>
                    <a:pt x="324" y="357"/>
                  </a:cubicBezTo>
                  <a:cubicBezTo>
                    <a:pt x="358" y="357"/>
                    <a:pt x="324" y="391"/>
                    <a:pt x="324" y="391"/>
                  </a:cubicBezTo>
                  <a:cubicBezTo>
                    <a:pt x="281" y="425"/>
                    <a:pt x="247" y="425"/>
                    <a:pt x="247" y="425"/>
                  </a:cubicBezTo>
                  <a:cubicBezTo>
                    <a:pt x="179" y="391"/>
                    <a:pt x="145" y="323"/>
                    <a:pt x="111" y="256"/>
                  </a:cubicBezTo>
                  <a:cubicBezTo>
                    <a:pt x="69" y="213"/>
                    <a:pt x="35" y="145"/>
                    <a:pt x="1" y="77"/>
                  </a:cubicBezTo>
                  <a:cubicBezTo>
                    <a:pt x="1" y="43"/>
                    <a:pt x="1" y="43"/>
                    <a:pt x="35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9" name="Google Shape;461;p32"/>
            <p:cNvSpPr/>
            <p:nvPr/>
          </p:nvSpPr>
          <p:spPr>
            <a:xfrm>
              <a:off x="8323909" y="4287120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43" y="34"/>
                  </a:moveTo>
                  <a:cubicBezTo>
                    <a:pt x="77" y="0"/>
                    <a:pt x="111" y="0"/>
                    <a:pt x="145" y="34"/>
                  </a:cubicBezTo>
                  <a:cubicBezTo>
                    <a:pt x="179" y="102"/>
                    <a:pt x="255" y="179"/>
                    <a:pt x="289" y="247"/>
                  </a:cubicBezTo>
                  <a:cubicBezTo>
                    <a:pt x="357" y="281"/>
                    <a:pt x="391" y="315"/>
                    <a:pt x="425" y="391"/>
                  </a:cubicBezTo>
                  <a:lnTo>
                    <a:pt x="425" y="459"/>
                  </a:lnTo>
                  <a:lnTo>
                    <a:pt x="357" y="459"/>
                  </a:lnTo>
                  <a:cubicBezTo>
                    <a:pt x="179" y="459"/>
                    <a:pt x="77" y="247"/>
                    <a:pt x="43" y="102"/>
                  </a:cubicBezTo>
                  <a:cubicBezTo>
                    <a:pt x="0" y="68"/>
                    <a:pt x="43" y="34"/>
                    <a:pt x="43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0" name="Google Shape;462;p32"/>
            <p:cNvSpPr/>
            <p:nvPr/>
          </p:nvSpPr>
          <p:spPr>
            <a:xfrm>
              <a:off x="8345572" y="4282188"/>
              <a:ext cx="13331" cy="14487"/>
            </a:xfrm>
            <a:custGeom>
              <a:avLst/>
              <a:gdLst/>
              <a:ahLst/>
              <a:cxnLst/>
              <a:rect l="l" t="t" r="r" b="b"/>
              <a:pathLst>
                <a:path w="392" h="426" extrusionOk="0">
                  <a:moveTo>
                    <a:pt x="43" y="1"/>
                  </a:moveTo>
                  <a:cubicBezTo>
                    <a:pt x="43" y="1"/>
                    <a:pt x="77" y="1"/>
                    <a:pt x="111" y="35"/>
                  </a:cubicBezTo>
                  <a:cubicBezTo>
                    <a:pt x="145" y="69"/>
                    <a:pt x="179" y="145"/>
                    <a:pt x="255" y="179"/>
                  </a:cubicBezTo>
                  <a:cubicBezTo>
                    <a:pt x="289" y="247"/>
                    <a:pt x="357" y="281"/>
                    <a:pt x="391" y="324"/>
                  </a:cubicBezTo>
                  <a:cubicBezTo>
                    <a:pt x="391" y="358"/>
                    <a:pt x="391" y="392"/>
                    <a:pt x="357" y="426"/>
                  </a:cubicBezTo>
                  <a:lnTo>
                    <a:pt x="323" y="426"/>
                  </a:lnTo>
                  <a:cubicBezTo>
                    <a:pt x="179" y="392"/>
                    <a:pt x="77" y="179"/>
                    <a:pt x="1" y="69"/>
                  </a:cubicBezTo>
                  <a:cubicBezTo>
                    <a:pt x="1" y="35"/>
                    <a:pt x="1" y="35"/>
                    <a:pt x="43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1" name="Google Shape;463;p32"/>
            <p:cNvSpPr/>
            <p:nvPr/>
          </p:nvSpPr>
          <p:spPr>
            <a:xfrm>
              <a:off x="8354244" y="4267769"/>
              <a:ext cx="10712" cy="15609"/>
            </a:xfrm>
            <a:custGeom>
              <a:avLst/>
              <a:gdLst/>
              <a:ahLst/>
              <a:cxnLst/>
              <a:rect l="l" t="t" r="r" b="b"/>
              <a:pathLst>
                <a:path w="315" h="459" extrusionOk="0">
                  <a:moveTo>
                    <a:pt x="34" y="0"/>
                  </a:moveTo>
                  <a:cubicBezTo>
                    <a:pt x="34" y="0"/>
                    <a:pt x="68" y="0"/>
                    <a:pt x="102" y="34"/>
                  </a:cubicBezTo>
                  <a:cubicBezTo>
                    <a:pt x="136" y="68"/>
                    <a:pt x="170" y="145"/>
                    <a:pt x="247" y="213"/>
                  </a:cubicBezTo>
                  <a:cubicBezTo>
                    <a:pt x="281" y="247"/>
                    <a:pt x="315" y="323"/>
                    <a:pt x="315" y="391"/>
                  </a:cubicBezTo>
                  <a:cubicBezTo>
                    <a:pt x="315" y="391"/>
                    <a:pt x="315" y="425"/>
                    <a:pt x="281" y="425"/>
                  </a:cubicBezTo>
                  <a:cubicBezTo>
                    <a:pt x="281" y="459"/>
                    <a:pt x="247" y="459"/>
                    <a:pt x="213" y="425"/>
                  </a:cubicBezTo>
                  <a:cubicBezTo>
                    <a:pt x="170" y="391"/>
                    <a:pt x="136" y="323"/>
                    <a:pt x="102" y="247"/>
                  </a:cubicBezTo>
                  <a:cubicBezTo>
                    <a:pt x="68" y="213"/>
                    <a:pt x="34" y="145"/>
                    <a:pt x="0" y="68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2" name="Google Shape;464;p32"/>
            <p:cNvSpPr/>
            <p:nvPr/>
          </p:nvSpPr>
          <p:spPr>
            <a:xfrm>
              <a:off x="8380531" y="4305042"/>
              <a:ext cx="11018" cy="12141"/>
            </a:xfrm>
            <a:custGeom>
              <a:avLst/>
              <a:gdLst/>
              <a:ahLst/>
              <a:cxnLst/>
              <a:rect l="l" t="t" r="r" b="b"/>
              <a:pathLst>
                <a:path w="324" h="357" extrusionOk="0">
                  <a:moveTo>
                    <a:pt x="34" y="0"/>
                  </a:moveTo>
                  <a:lnTo>
                    <a:pt x="111" y="0"/>
                  </a:lnTo>
                  <a:cubicBezTo>
                    <a:pt x="145" y="34"/>
                    <a:pt x="179" y="110"/>
                    <a:pt x="213" y="144"/>
                  </a:cubicBezTo>
                  <a:cubicBezTo>
                    <a:pt x="247" y="178"/>
                    <a:pt x="323" y="212"/>
                    <a:pt x="323" y="289"/>
                  </a:cubicBezTo>
                  <a:cubicBezTo>
                    <a:pt x="323" y="323"/>
                    <a:pt x="289" y="323"/>
                    <a:pt x="289" y="357"/>
                  </a:cubicBezTo>
                  <a:lnTo>
                    <a:pt x="213" y="357"/>
                  </a:lnTo>
                  <a:cubicBezTo>
                    <a:pt x="145" y="357"/>
                    <a:pt x="145" y="289"/>
                    <a:pt x="111" y="212"/>
                  </a:cubicBezTo>
                  <a:cubicBezTo>
                    <a:pt x="77" y="178"/>
                    <a:pt x="34" y="144"/>
                    <a:pt x="0" y="77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3" name="Google Shape;465;p32"/>
            <p:cNvSpPr/>
            <p:nvPr/>
          </p:nvSpPr>
          <p:spPr>
            <a:xfrm>
              <a:off x="8364922" y="4314836"/>
              <a:ext cx="15643" cy="17956"/>
            </a:xfrm>
            <a:custGeom>
              <a:avLst/>
              <a:gdLst/>
              <a:ahLst/>
              <a:cxnLst/>
              <a:rect l="l" t="t" r="r" b="b"/>
              <a:pathLst>
                <a:path w="460" h="528" extrusionOk="0">
                  <a:moveTo>
                    <a:pt x="35" y="1"/>
                  </a:moveTo>
                  <a:cubicBezTo>
                    <a:pt x="35" y="1"/>
                    <a:pt x="69" y="1"/>
                    <a:pt x="69" y="35"/>
                  </a:cubicBezTo>
                  <a:cubicBezTo>
                    <a:pt x="145" y="69"/>
                    <a:pt x="213" y="137"/>
                    <a:pt x="281" y="213"/>
                  </a:cubicBezTo>
                  <a:cubicBezTo>
                    <a:pt x="357" y="281"/>
                    <a:pt x="425" y="315"/>
                    <a:pt x="459" y="426"/>
                  </a:cubicBezTo>
                  <a:cubicBezTo>
                    <a:pt x="459" y="460"/>
                    <a:pt x="425" y="494"/>
                    <a:pt x="425" y="494"/>
                  </a:cubicBezTo>
                  <a:cubicBezTo>
                    <a:pt x="391" y="494"/>
                    <a:pt x="391" y="528"/>
                    <a:pt x="357" y="494"/>
                  </a:cubicBezTo>
                  <a:cubicBezTo>
                    <a:pt x="281" y="460"/>
                    <a:pt x="213" y="383"/>
                    <a:pt x="179" y="315"/>
                  </a:cubicBezTo>
                  <a:cubicBezTo>
                    <a:pt x="111" y="247"/>
                    <a:pt x="69" y="171"/>
                    <a:pt x="1" y="103"/>
                  </a:cubicBezTo>
                  <a:cubicBezTo>
                    <a:pt x="1" y="69"/>
                    <a:pt x="1" y="35"/>
                    <a:pt x="35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4" name="Google Shape;466;p32"/>
            <p:cNvSpPr/>
            <p:nvPr/>
          </p:nvSpPr>
          <p:spPr>
            <a:xfrm>
              <a:off x="8348156" y="4318304"/>
              <a:ext cx="14487" cy="12175"/>
            </a:xfrm>
            <a:custGeom>
              <a:avLst/>
              <a:gdLst/>
              <a:ahLst/>
              <a:cxnLst/>
              <a:rect l="l" t="t" r="r" b="b"/>
              <a:pathLst>
                <a:path w="426" h="358" extrusionOk="0">
                  <a:moveTo>
                    <a:pt x="35" y="1"/>
                  </a:moveTo>
                  <a:lnTo>
                    <a:pt x="103" y="1"/>
                  </a:lnTo>
                  <a:cubicBezTo>
                    <a:pt x="213" y="69"/>
                    <a:pt x="349" y="179"/>
                    <a:pt x="426" y="281"/>
                  </a:cubicBezTo>
                  <a:lnTo>
                    <a:pt x="426" y="358"/>
                  </a:lnTo>
                  <a:lnTo>
                    <a:pt x="392" y="358"/>
                  </a:lnTo>
                  <a:cubicBezTo>
                    <a:pt x="247" y="281"/>
                    <a:pt x="137" y="179"/>
                    <a:pt x="35" y="69"/>
                  </a:cubicBezTo>
                  <a:cubicBezTo>
                    <a:pt x="1" y="35"/>
                    <a:pt x="1" y="1"/>
                    <a:pt x="35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5" name="Google Shape;467;p32"/>
            <p:cNvSpPr/>
            <p:nvPr/>
          </p:nvSpPr>
          <p:spPr>
            <a:xfrm>
              <a:off x="8381688" y="4352108"/>
              <a:ext cx="15916" cy="16800"/>
            </a:xfrm>
            <a:custGeom>
              <a:avLst/>
              <a:gdLst/>
              <a:ahLst/>
              <a:cxnLst/>
              <a:rect l="l" t="t" r="r" b="b"/>
              <a:pathLst>
                <a:path w="468" h="494" extrusionOk="0">
                  <a:moveTo>
                    <a:pt x="43" y="1"/>
                  </a:moveTo>
                  <a:cubicBezTo>
                    <a:pt x="43" y="1"/>
                    <a:pt x="77" y="1"/>
                    <a:pt x="111" y="35"/>
                  </a:cubicBezTo>
                  <a:cubicBezTo>
                    <a:pt x="145" y="103"/>
                    <a:pt x="213" y="179"/>
                    <a:pt x="289" y="213"/>
                  </a:cubicBezTo>
                  <a:cubicBezTo>
                    <a:pt x="323" y="281"/>
                    <a:pt x="391" y="315"/>
                    <a:pt x="425" y="391"/>
                  </a:cubicBezTo>
                  <a:cubicBezTo>
                    <a:pt x="468" y="425"/>
                    <a:pt x="425" y="459"/>
                    <a:pt x="391" y="459"/>
                  </a:cubicBezTo>
                  <a:cubicBezTo>
                    <a:pt x="391" y="459"/>
                    <a:pt x="357" y="493"/>
                    <a:pt x="357" y="459"/>
                  </a:cubicBezTo>
                  <a:cubicBezTo>
                    <a:pt x="179" y="425"/>
                    <a:pt x="77" y="213"/>
                    <a:pt x="0" y="69"/>
                  </a:cubicBezTo>
                  <a:cubicBezTo>
                    <a:pt x="0" y="69"/>
                    <a:pt x="0" y="35"/>
                    <a:pt x="43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6" name="Google Shape;468;p32"/>
            <p:cNvSpPr/>
            <p:nvPr/>
          </p:nvSpPr>
          <p:spPr>
            <a:xfrm>
              <a:off x="8391516" y="4342280"/>
              <a:ext cx="14453" cy="15950"/>
            </a:xfrm>
            <a:custGeom>
              <a:avLst/>
              <a:gdLst/>
              <a:ahLst/>
              <a:cxnLst/>
              <a:rect l="l" t="t" r="r" b="b"/>
              <a:pathLst>
                <a:path w="425" h="469" extrusionOk="0">
                  <a:moveTo>
                    <a:pt x="34" y="43"/>
                  </a:moveTo>
                  <a:cubicBezTo>
                    <a:pt x="68" y="1"/>
                    <a:pt x="102" y="1"/>
                    <a:pt x="136" y="43"/>
                  </a:cubicBezTo>
                  <a:cubicBezTo>
                    <a:pt x="179" y="111"/>
                    <a:pt x="213" y="145"/>
                    <a:pt x="281" y="213"/>
                  </a:cubicBezTo>
                  <a:cubicBezTo>
                    <a:pt x="315" y="256"/>
                    <a:pt x="391" y="290"/>
                    <a:pt x="425" y="358"/>
                  </a:cubicBezTo>
                  <a:cubicBezTo>
                    <a:pt x="425" y="392"/>
                    <a:pt x="425" y="426"/>
                    <a:pt x="391" y="426"/>
                  </a:cubicBezTo>
                  <a:cubicBezTo>
                    <a:pt x="391" y="426"/>
                    <a:pt x="349" y="468"/>
                    <a:pt x="349" y="426"/>
                  </a:cubicBezTo>
                  <a:cubicBezTo>
                    <a:pt x="179" y="426"/>
                    <a:pt x="68" y="213"/>
                    <a:pt x="34" y="111"/>
                  </a:cubicBezTo>
                  <a:cubicBezTo>
                    <a:pt x="0" y="77"/>
                    <a:pt x="0" y="43"/>
                    <a:pt x="34" y="4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7" name="Google Shape;469;p32"/>
            <p:cNvSpPr/>
            <p:nvPr/>
          </p:nvSpPr>
          <p:spPr>
            <a:xfrm>
              <a:off x="8423857" y="4374927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35" y="35"/>
                  </a:moveTo>
                  <a:cubicBezTo>
                    <a:pt x="77" y="1"/>
                    <a:pt x="111" y="1"/>
                    <a:pt x="111" y="35"/>
                  </a:cubicBezTo>
                  <a:cubicBezTo>
                    <a:pt x="179" y="103"/>
                    <a:pt x="213" y="179"/>
                    <a:pt x="289" y="213"/>
                  </a:cubicBezTo>
                  <a:cubicBezTo>
                    <a:pt x="357" y="247"/>
                    <a:pt x="391" y="281"/>
                    <a:pt x="425" y="358"/>
                  </a:cubicBezTo>
                  <a:cubicBezTo>
                    <a:pt x="425" y="392"/>
                    <a:pt x="425" y="426"/>
                    <a:pt x="391" y="426"/>
                  </a:cubicBezTo>
                  <a:lnTo>
                    <a:pt x="391" y="426"/>
                  </a:lnTo>
                  <a:cubicBezTo>
                    <a:pt x="213" y="460"/>
                    <a:pt x="77" y="213"/>
                    <a:pt x="1" y="103"/>
                  </a:cubicBezTo>
                  <a:cubicBezTo>
                    <a:pt x="1" y="69"/>
                    <a:pt x="1" y="35"/>
                    <a:pt x="35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8" name="Google Shape;470;p32"/>
            <p:cNvSpPr/>
            <p:nvPr/>
          </p:nvSpPr>
          <p:spPr>
            <a:xfrm>
              <a:off x="8407091" y="4372614"/>
              <a:ext cx="10746" cy="11903"/>
            </a:xfrm>
            <a:custGeom>
              <a:avLst/>
              <a:gdLst/>
              <a:ahLst/>
              <a:cxnLst/>
              <a:rect l="l" t="t" r="r" b="b"/>
              <a:pathLst>
                <a:path w="316" h="350" extrusionOk="0">
                  <a:moveTo>
                    <a:pt x="35" y="35"/>
                  </a:moveTo>
                  <a:cubicBezTo>
                    <a:pt x="69" y="1"/>
                    <a:pt x="103" y="1"/>
                    <a:pt x="103" y="35"/>
                  </a:cubicBezTo>
                  <a:cubicBezTo>
                    <a:pt x="145" y="69"/>
                    <a:pt x="179" y="103"/>
                    <a:pt x="213" y="137"/>
                  </a:cubicBezTo>
                  <a:cubicBezTo>
                    <a:pt x="247" y="171"/>
                    <a:pt x="281" y="213"/>
                    <a:pt x="315" y="247"/>
                  </a:cubicBezTo>
                  <a:cubicBezTo>
                    <a:pt x="315" y="281"/>
                    <a:pt x="315" y="315"/>
                    <a:pt x="281" y="315"/>
                  </a:cubicBezTo>
                  <a:cubicBezTo>
                    <a:pt x="281" y="349"/>
                    <a:pt x="247" y="349"/>
                    <a:pt x="247" y="349"/>
                  </a:cubicBezTo>
                  <a:cubicBezTo>
                    <a:pt x="179" y="315"/>
                    <a:pt x="145" y="281"/>
                    <a:pt x="103" y="247"/>
                  </a:cubicBezTo>
                  <a:cubicBezTo>
                    <a:pt x="69" y="171"/>
                    <a:pt x="35" y="137"/>
                    <a:pt x="35" y="69"/>
                  </a:cubicBezTo>
                  <a:cubicBezTo>
                    <a:pt x="1" y="69"/>
                    <a:pt x="35" y="35"/>
                    <a:pt x="35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9" name="Google Shape;471;p32"/>
            <p:cNvSpPr/>
            <p:nvPr/>
          </p:nvSpPr>
          <p:spPr>
            <a:xfrm>
              <a:off x="8052053" y="4356733"/>
              <a:ext cx="465733" cy="158917"/>
            </a:xfrm>
            <a:custGeom>
              <a:avLst/>
              <a:gdLst/>
              <a:ahLst/>
              <a:cxnLst/>
              <a:rect l="l" t="t" r="r" b="b"/>
              <a:pathLst>
                <a:path w="13695" h="4673" extrusionOk="0">
                  <a:moveTo>
                    <a:pt x="179" y="1029"/>
                  </a:moveTo>
                  <a:cubicBezTo>
                    <a:pt x="1623" y="1"/>
                    <a:pt x="13202" y="3968"/>
                    <a:pt x="13202" y="3968"/>
                  </a:cubicBezTo>
                  <a:lnTo>
                    <a:pt x="13694" y="4673"/>
                  </a:lnTo>
                  <a:cubicBezTo>
                    <a:pt x="13694" y="4673"/>
                    <a:pt x="740" y="3687"/>
                    <a:pt x="35" y="1453"/>
                  </a:cubicBezTo>
                  <a:cubicBezTo>
                    <a:pt x="1" y="1275"/>
                    <a:pt x="35" y="1139"/>
                    <a:pt x="179" y="1029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10" name="Google Shape;472;p32"/>
            <p:cNvSpPr/>
            <p:nvPr/>
          </p:nvSpPr>
          <p:spPr>
            <a:xfrm>
              <a:off x="8357712" y="4452056"/>
              <a:ext cx="14487" cy="9590"/>
            </a:xfrm>
            <a:custGeom>
              <a:avLst/>
              <a:gdLst/>
              <a:ahLst/>
              <a:cxnLst/>
              <a:rect l="l" t="t" r="r" b="b"/>
              <a:pathLst>
                <a:path w="426" h="282" extrusionOk="0">
                  <a:moveTo>
                    <a:pt x="34" y="35"/>
                  </a:moveTo>
                  <a:cubicBezTo>
                    <a:pt x="68" y="1"/>
                    <a:pt x="68" y="1"/>
                    <a:pt x="111" y="1"/>
                  </a:cubicBezTo>
                  <a:cubicBezTo>
                    <a:pt x="145" y="35"/>
                    <a:pt x="213" y="35"/>
                    <a:pt x="247" y="69"/>
                  </a:cubicBezTo>
                  <a:cubicBezTo>
                    <a:pt x="323" y="103"/>
                    <a:pt x="391" y="103"/>
                    <a:pt x="425" y="137"/>
                  </a:cubicBezTo>
                  <a:cubicBezTo>
                    <a:pt x="425" y="171"/>
                    <a:pt x="425" y="247"/>
                    <a:pt x="391" y="247"/>
                  </a:cubicBezTo>
                  <a:lnTo>
                    <a:pt x="391" y="247"/>
                  </a:lnTo>
                  <a:cubicBezTo>
                    <a:pt x="323" y="281"/>
                    <a:pt x="247" y="247"/>
                    <a:pt x="179" y="213"/>
                  </a:cubicBezTo>
                  <a:cubicBezTo>
                    <a:pt x="111" y="213"/>
                    <a:pt x="68" y="137"/>
                    <a:pt x="34" y="69"/>
                  </a:cubicBezTo>
                  <a:cubicBezTo>
                    <a:pt x="0" y="69"/>
                    <a:pt x="34" y="35"/>
                    <a:pt x="34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11" name="Google Shape;473;p32"/>
            <p:cNvSpPr/>
            <p:nvPr/>
          </p:nvSpPr>
          <p:spPr>
            <a:xfrm>
              <a:off x="8354244" y="4468822"/>
              <a:ext cx="20234" cy="9556"/>
            </a:xfrm>
            <a:custGeom>
              <a:avLst/>
              <a:gdLst/>
              <a:ahLst/>
              <a:cxnLst/>
              <a:rect l="l" t="t" r="r" b="b"/>
              <a:pathLst>
                <a:path w="595" h="281" extrusionOk="0">
                  <a:moveTo>
                    <a:pt x="34" y="1"/>
                  </a:moveTo>
                  <a:lnTo>
                    <a:pt x="68" y="1"/>
                  </a:lnTo>
                  <a:cubicBezTo>
                    <a:pt x="247" y="35"/>
                    <a:pt x="425" y="69"/>
                    <a:pt x="561" y="145"/>
                  </a:cubicBezTo>
                  <a:cubicBezTo>
                    <a:pt x="595" y="179"/>
                    <a:pt x="595" y="247"/>
                    <a:pt x="561" y="247"/>
                  </a:cubicBezTo>
                  <a:cubicBezTo>
                    <a:pt x="527" y="247"/>
                    <a:pt x="527" y="281"/>
                    <a:pt x="527" y="281"/>
                  </a:cubicBezTo>
                  <a:cubicBezTo>
                    <a:pt x="349" y="247"/>
                    <a:pt x="213" y="145"/>
                    <a:pt x="68" y="103"/>
                  </a:cubicBezTo>
                  <a:cubicBezTo>
                    <a:pt x="0" y="69"/>
                    <a:pt x="34" y="35"/>
                    <a:pt x="34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12" name="Google Shape;474;p32"/>
            <p:cNvSpPr/>
            <p:nvPr/>
          </p:nvSpPr>
          <p:spPr>
            <a:xfrm>
              <a:off x="8316699" y="4466509"/>
              <a:ext cx="23125" cy="9556"/>
            </a:xfrm>
            <a:custGeom>
              <a:avLst/>
              <a:gdLst/>
              <a:ahLst/>
              <a:cxnLst/>
              <a:rect l="l" t="t" r="r" b="b"/>
              <a:pathLst>
                <a:path w="680" h="281" extrusionOk="0">
                  <a:moveTo>
                    <a:pt x="43" y="35"/>
                  </a:moveTo>
                  <a:cubicBezTo>
                    <a:pt x="43" y="35"/>
                    <a:pt x="77" y="1"/>
                    <a:pt x="77" y="35"/>
                  </a:cubicBezTo>
                  <a:cubicBezTo>
                    <a:pt x="178" y="35"/>
                    <a:pt x="255" y="35"/>
                    <a:pt x="357" y="69"/>
                  </a:cubicBezTo>
                  <a:cubicBezTo>
                    <a:pt x="391" y="69"/>
                    <a:pt x="425" y="69"/>
                    <a:pt x="467" y="103"/>
                  </a:cubicBezTo>
                  <a:cubicBezTo>
                    <a:pt x="535" y="103"/>
                    <a:pt x="569" y="137"/>
                    <a:pt x="603" y="137"/>
                  </a:cubicBezTo>
                  <a:cubicBezTo>
                    <a:pt x="637" y="171"/>
                    <a:pt x="680" y="247"/>
                    <a:pt x="637" y="247"/>
                  </a:cubicBezTo>
                  <a:cubicBezTo>
                    <a:pt x="603" y="247"/>
                    <a:pt x="603" y="281"/>
                    <a:pt x="603" y="281"/>
                  </a:cubicBezTo>
                  <a:lnTo>
                    <a:pt x="467" y="281"/>
                  </a:lnTo>
                  <a:cubicBezTo>
                    <a:pt x="425" y="281"/>
                    <a:pt x="357" y="247"/>
                    <a:pt x="323" y="247"/>
                  </a:cubicBezTo>
                  <a:cubicBezTo>
                    <a:pt x="212" y="213"/>
                    <a:pt x="144" y="171"/>
                    <a:pt x="43" y="137"/>
                  </a:cubicBezTo>
                  <a:cubicBezTo>
                    <a:pt x="0" y="103"/>
                    <a:pt x="0" y="69"/>
                    <a:pt x="43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13" name="Google Shape;475;p32"/>
            <p:cNvSpPr/>
            <p:nvPr/>
          </p:nvSpPr>
          <p:spPr>
            <a:xfrm>
              <a:off x="8323909" y="4448315"/>
              <a:ext cx="18228" cy="9556"/>
            </a:xfrm>
            <a:custGeom>
              <a:avLst/>
              <a:gdLst/>
              <a:ahLst/>
              <a:cxnLst/>
              <a:rect l="l" t="t" r="r" b="b"/>
              <a:pathLst>
                <a:path w="536" h="281" extrusionOk="0">
                  <a:moveTo>
                    <a:pt x="43" y="34"/>
                  </a:moveTo>
                  <a:cubicBezTo>
                    <a:pt x="43" y="0"/>
                    <a:pt x="77" y="0"/>
                    <a:pt x="77" y="34"/>
                  </a:cubicBezTo>
                  <a:cubicBezTo>
                    <a:pt x="145" y="34"/>
                    <a:pt x="213" y="68"/>
                    <a:pt x="289" y="111"/>
                  </a:cubicBezTo>
                  <a:cubicBezTo>
                    <a:pt x="357" y="111"/>
                    <a:pt x="425" y="111"/>
                    <a:pt x="502" y="179"/>
                  </a:cubicBezTo>
                  <a:cubicBezTo>
                    <a:pt x="502" y="179"/>
                    <a:pt x="536" y="247"/>
                    <a:pt x="502" y="247"/>
                  </a:cubicBezTo>
                  <a:lnTo>
                    <a:pt x="468" y="281"/>
                  </a:lnTo>
                  <a:cubicBezTo>
                    <a:pt x="391" y="281"/>
                    <a:pt x="323" y="247"/>
                    <a:pt x="255" y="247"/>
                  </a:cubicBezTo>
                  <a:cubicBezTo>
                    <a:pt x="179" y="213"/>
                    <a:pt x="111" y="145"/>
                    <a:pt x="43" y="111"/>
                  </a:cubicBezTo>
                  <a:cubicBezTo>
                    <a:pt x="0" y="68"/>
                    <a:pt x="0" y="34"/>
                    <a:pt x="43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14" name="Google Shape;476;p32"/>
            <p:cNvSpPr/>
            <p:nvPr/>
          </p:nvSpPr>
          <p:spPr>
            <a:xfrm>
              <a:off x="8301090" y="4431549"/>
              <a:ext cx="9862" cy="8434"/>
            </a:xfrm>
            <a:custGeom>
              <a:avLst/>
              <a:gdLst/>
              <a:ahLst/>
              <a:cxnLst/>
              <a:rect l="l" t="t" r="r" b="b"/>
              <a:pathLst>
                <a:path w="290" h="248" extrusionOk="0">
                  <a:moveTo>
                    <a:pt x="34" y="35"/>
                  </a:moveTo>
                  <a:cubicBezTo>
                    <a:pt x="34" y="1"/>
                    <a:pt x="77" y="1"/>
                    <a:pt x="111" y="35"/>
                  </a:cubicBezTo>
                  <a:cubicBezTo>
                    <a:pt x="111" y="69"/>
                    <a:pt x="145" y="69"/>
                    <a:pt x="179" y="103"/>
                  </a:cubicBezTo>
                  <a:cubicBezTo>
                    <a:pt x="213" y="137"/>
                    <a:pt x="247" y="137"/>
                    <a:pt x="289" y="179"/>
                  </a:cubicBezTo>
                  <a:cubicBezTo>
                    <a:pt x="289" y="179"/>
                    <a:pt x="289" y="213"/>
                    <a:pt x="247" y="247"/>
                  </a:cubicBezTo>
                  <a:lnTo>
                    <a:pt x="247" y="247"/>
                  </a:lnTo>
                  <a:cubicBezTo>
                    <a:pt x="145" y="247"/>
                    <a:pt x="77" y="137"/>
                    <a:pt x="0" y="69"/>
                  </a:cubicBezTo>
                  <a:cubicBezTo>
                    <a:pt x="0" y="69"/>
                    <a:pt x="0" y="35"/>
                    <a:pt x="34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15" name="Google Shape;477;p32"/>
            <p:cNvSpPr/>
            <p:nvPr/>
          </p:nvSpPr>
          <p:spPr>
            <a:xfrm>
              <a:off x="8293846" y="4448315"/>
              <a:ext cx="18262" cy="11018"/>
            </a:xfrm>
            <a:custGeom>
              <a:avLst/>
              <a:gdLst/>
              <a:ahLst/>
              <a:cxnLst/>
              <a:rect l="l" t="t" r="r" b="b"/>
              <a:pathLst>
                <a:path w="537" h="324" extrusionOk="0">
                  <a:moveTo>
                    <a:pt x="35" y="0"/>
                  </a:moveTo>
                  <a:lnTo>
                    <a:pt x="77" y="0"/>
                  </a:lnTo>
                  <a:cubicBezTo>
                    <a:pt x="213" y="34"/>
                    <a:pt x="426" y="68"/>
                    <a:pt x="502" y="213"/>
                  </a:cubicBezTo>
                  <a:cubicBezTo>
                    <a:pt x="536" y="247"/>
                    <a:pt x="502" y="281"/>
                    <a:pt x="502" y="281"/>
                  </a:cubicBezTo>
                  <a:cubicBezTo>
                    <a:pt x="460" y="323"/>
                    <a:pt x="460" y="323"/>
                    <a:pt x="426" y="323"/>
                  </a:cubicBezTo>
                  <a:cubicBezTo>
                    <a:pt x="358" y="281"/>
                    <a:pt x="324" y="247"/>
                    <a:pt x="247" y="213"/>
                  </a:cubicBezTo>
                  <a:cubicBezTo>
                    <a:pt x="179" y="179"/>
                    <a:pt x="111" y="145"/>
                    <a:pt x="35" y="111"/>
                  </a:cubicBezTo>
                  <a:cubicBezTo>
                    <a:pt x="1" y="111"/>
                    <a:pt x="1" y="34"/>
                    <a:pt x="35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16" name="Google Shape;478;p32"/>
            <p:cNvSpPr/>
            <p:nvPr/>
          </p:nvSpPr>
          <p:spPr>
            <a:xfrm>
              <a:off x="8054366" y="4205059"/>
              <a:ext cx="451586" cy="293859"/>
            </a:xfrm>
            <a:custGeom>
              <a:avLst/>
              <a:gdLst/>
              <a:ahLst/>
              <a:cxnLst/>
              <a:rect l="l" t="t" r="r" b="b"/>
              <a:pathLst>
                <a:path w="13279" h="8641" extrusionOk="0">
                  <a:moveTo>
                    <a:pt x="1207" y="1241"/>
                  </a:moveTo>
                  <a:cubicBezTo>
                    <a:pt x="2940" y="1"/>
                    <a:pt x="12955" y="7825"/>
                    <a:pt x="12955" y="7825"/>
                  </a:cubicBezTo>
                  <a:lnTo>
                    <a:pt x="13278" y="8640"/>
                  </a:lnTo>
                  <a:cubicBezTo>
                    <a:pt x="13278" y="8640"/>
                    <a:pt x="1" y="3577"/>
                    <a:pt x="1029" y="1453"/>
                  </a:cubicBezTo>
                  <a:cubicBezTo>
                    <a:pt x="1063" y="1352"/>
                    <a:pt x="1131" y="1275"/>
                    <a:pt x="1207" y="1241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17" name="Google Shape;479;p32"/>
            <p:cNvSpPr/>
            <p:nvPr/>
          </p:nvSpPr>
          <p:spPr>
            <a:xfrm>
              <a:off x="8298777" y="4394277"/>
              <a:ext cx="22853" cy="13059"/>
            </a:xfrm>
            <a:custGeom>
              <a:avLst/>
              <a:gdLst/>
              <a:ahLst/>
              <a:cxnLst/>
              <a:rect l="l" t="t" r="r" b="b"/>
              <a:pathLst>
                <a:path w="672" h="384" extrusionOk="0">
                  <a:moveTo>
                    <a:pt x="34" y="35"/>
                  </a:moveTo>
                  <a:cubicBezTo>
                    <a:pt x="68" y="35"/>
                    <a:pt x="68" y="1"/>
                    <a:pt x="102" y="35"/>
                  </a:cubicBezTo>
                  <a:cubicBezTo>
                    <a:pt x="179" y="69"/>
                    <a:pt x="281" y="103"/>
                    <a:pt x="391" y="137"/>
                  </a:cubicBezTo>
                  <a:cubicBezTo>
                    <a:pt x="459" y="137"/>
                    <a:pt x="570" y="171"/>
                    <a:pt x="637" y="213"/>
                  </a:cubicBezTo>
                  <a:cubicBezTo>
                    <a:pt x="671" y="247"/>
                    <a:pt x="671" y="281"/>
                    <a:pt x="637" y="315"/>
                  </a:cubicBezTo>
                  <a:lnTo>
                    <a:pt x="604" y="315"/>
                  </a:lnTo>
                  <a:cubicBezTo>
                    <a:pt x="425" y="383"/>
                    <a:pt x="179" y="213"/>
                    <a:pt x="34" y="103"/>
                  </a:cubicBezTo>
                  <a:cubicBezTo>
                    <a:pt x="0" y="69"/>
                    <a:pt x="34" y="35"/>
                    <a:pt x="34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18" name="Google Shape;480;p32"/>
            <p:cNvSpPr/>
            <p:nvPr/>
          </p:nvSpPr>
          <p:spPr>
            <a:xfrm>
              <a:off x="8342103" y="4398902"/>
              <a:ext cx="17956" cy="11018"/>
            </a:xfrm>
            <a:custGeom>
              <a:avLst/>
              <a:gdLst/>
              <a:ahLst/>
              <a:cxnLst/>
              <a:rect l="l" t="t" r="r" b="b"/>
              <a:pathLst>
                <a:path w="528" h="324" extrusionOk="0">
                  <a:moveTo>
                    <a:pt x="35" y="35"/>
                  </a:moveTo>
                  <a:cubicBezTo>
                    <a:pt x="35" y="35"/>
                    <a:pt x="69" y="1"/>
                    <a:pt x="69" y="35"/>
                  </a:cubicBezTo>
                  <a:cubicBezTo>
                    <a:pt x="145" y="77"/>
                    <a:pt x="213" y="77"/>
                    <a:pt x="281" y="111"/>
                  </a:cubicBezTo>
                  <a:cubicBezTo>
                    <a:pt x="357" y="145"/>
                    <a:pt x="425" y="145"/>
                    <a:pt x="493" y="179"/>
                  </a:cubicBezTo>
                  <a:cubicBezTo>
                    <a:pt x="527" y="213"/>
                    <a:pt x="527" y="247"/>
                    <a:pt x="493" y="290"/>
                  </a:cubicBezTo>
                  <a:lnTo>
                    <a:pt x="493" y="290"/>
                  </a:lnTo>
                  <a:cubicBezTo>
                    <a:pt x="315" y="324"/>
                    <a:pt x="145" y="213"/>
                    <a:pt x="35" y="111"/>
                  </a:cubicBezTo>
                  <a:cubicBezTo>
                    <a:pt x="1" y="77"/>
                    <a:pt x="1" y="35"/>
                    <a:pt x="35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19" name="Google Shape;481;p32"/>
            <p:cNvSpPr/>
            <p:nvPr/>
          </p:nvSpPr>
          <p:spPr>
            <a:xfrm>
              <a:off x="8307143" y="4368874"/>
              <a:ext cx="20541" cy="11018"/>
            </a:xfrm>
            <a:custGeom>
              <a:avLst/>
              <a:gdLst/>
              <a:ahLst/>
              <a:cxnLst/>
              <a:rect l="l" t="t" r="r" b="b"/>
              <a:pathLst>
                <a:path w="604" h="324" extrusionOk="0">
                  <a:moveTo>
                    <a:pt x="35" y="0"/>
                  </a:moveTo>
                  <a:lnTo>
                    <a:pt x="69" y="0"/>
                  </a:lnTo>
                  <a:cubicBezTo>
                    <a:pt x="145" y="34"/>
                    <a:pt x="247" y="68"/>
                    <a:pt x="324" y="68"/>
                  </a:cubicBezTo>
                  <a:cubicBezTo>
                    <a:pt x="391" y="111"/>
                    <a:pt x="459" y="111"/>
                    <a:pt x="536" y="145"/>
                  </a:cubicBezTo>
                  <a:cubicBezTo>
                    <a:pt x="604" y="179"/>
                    <a:pt x="570" y="247"/>
                    <a:pt x="536" y="281"/>
                  </a:cubicBezTo>
                  <a:lnTo>
                    <a:pt x="536" y="281"/>
                  </a:lnTo>
                  <a:cubicBezTo>
                    <a:pt x="425" y="323"/>
                    <a:pt x="358" y="281"/>
                    <a:pt x="247" y="247"/>
                  </a:cubicBezTo>
                  <a:cubicBezTo>
                    <a:pt x="179" y="213"/>
                    <a:pt x="111" y="179"/>
                    <a:pt x="35" y="111"/>
                  </a:cubicBezTo>
                  <a:cubicBezTo>
                    <a:pt x="1" y="68"/>
                    <a:pt x="1" y="34"/>
                    <a:pt x="35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0" name="Google Shape;482;p32"/>
            <p:cNvSpPr/>
            <p:nvPr/>
          </p:nvSpPr>
          <p:spPr>
            <a:xfrm>
              <a:off x="8295003" y="4347211"/>
              <a:ext cx="23159" cy="11018"/>
            </a:xfrm>
            <a:custGeom>
              <a:avLst/>
              <a:gdLst/>
              <a:ahLst/>
              <a:cxnLst/>
              <a:rect l="l" t="t" r="r" b="b"/>
              <a:pathLst>
                <a:path w="681" h="324" extrusionOk="0">
                  <a:moveTo>
                    <a:pt x="43" y="0"/>
                  </a:moveTo>
                  <a:lnTo>
                    <a:pt x="111" y="0"/>
                  </a:lnTo>
                  <a:cubicBezTo>
                    <a:pt x="213" y="34"/>
                    <a:pt x="324" y="68"/>
                    <a:pt x="392" y="111"/>
                  </a:cubicBezTo>
                  <a:cubicBezTo>
                    <a:pt x="502" y="145"/>
                    <a:pt x="570" y="179"/>
                    <a:pt x="638" y="247"/>
                  </a:cubicBezTo>
                  <a:cubicBezTo>
                    <a:pt x="681" y="281"/>
                    <a:pt x="681" y="323"/>
                    <a:pt x="638" y="323"/>
                  </a:cubicBezTo>
                  <a:lnTo>
                    <a:pt x="604" y="323"/>
                  </a:lnTo>
                  <a:cubicBezTo>
                    <a:pt x="536" y="323"/>
                    <a:pt x="426" y="281"/>
                    <a:pt x="324" y="247"/>
                  </a:cubicBezTo>
                  <a:cubicBezTo>
                    <a:pt x="256" y="213"/>
                    <a:pt x="145" y="145"/>
                    <a:pt x="77" y="111"/>
                  </a:cubicBezTo>
                  <a:cubicBezTo>
                    <a:pt x="1" y="68"/>
                    <a:pt x="1" y="34"/>
                    <a:pt x="43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1" name="Google Shape;483;p32"/>
            <p:cNvSpPr/>
            <p:nvPr/>
          </p:nvSpPr>
          <p:spPr>
            <a:xfrm>
              <a:off x="8383116" y="4402677"/>
              <a:ext cx="15643" cy="13331"/>
            </a:xfrm>
            <a:custGeom>
              <a:avLst/>
              <a:gdLst/>
              <a:ahLst/>
              <a:cxnLst/>
              <a:rect l="l" t="t" r="r" b="b"/>
              <a:pathLst>
                <a:path w="460" h="392" extrusionOk="0">
                  <a:moveTo>
                    <a:pt x="35" y="34"/>
                  </a:moveTo>
                  <a:cubicBezTo>
                    <a:pt x="69" y="0"/>
                    <a:pt x="69" y="0"/>
                    <a:pt x="103" y="34"/>
                  </a:cubicBezTo>
                  <a:cubicBezTo>
                    <a:pt x="137" y="34"/>
                    <a:pt x="171" y="68"/>
                    <a:pt x="213" y="102"/>
                  </a:cubicBezTo>
                  <a:cubicBezTo>
                    <a:pt x="247" y="136"/>
                    <a:pt x="281" y="136"/>
                    <a:pt x="315" y="136"/>
                  </a:cubicBezTo>
                  <a:cubicBezTo>
                    <a:pt x="383" y="179"/>
                    <a:pt x="460" y="281"/>
                    <a:pt x="383" y="315"/>
                  </a:cubicBezTo>
                  <a:lnTo>
                    <a:pt x="383" y="349"/>
                  </a:lnTo>
                  <a:cubicBezTo>
                    <a:pt x="315" y="391"/>
                    <a:pt x="213" y="349"/>
                    <a:pt x="137" y="315"/>
                  </a:cubicBezTo>
                  <a:cubicBezTo>
                    <a:pt x="69" y="247"/>
                    <a:pt x="1" y="179"/>
                    <a:pt x="1" y="68"/>
                  </a:cubicBezTo>
                  <a:cubicBezTo>
                    <a:pt x="1" y="34"/>
                    <a:pt x="35" y="34"/>
                    <a:pt x="35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2" name="Google Shape;484;p32"/>
            <p:cNvSpPr/>
            <p:nvPr/>
          </p:nvSpPr>
          <p:spPr>
            <a:xfrm>
              <a:off x="8367235" y="4419443"/>
              <a:ext cx="21697" cy="14453"/>
            </a:xfrm>
            <a:custGeom>
              <a:avLst/>
              <a:gdLst/>
              <a:ahLst/>
              <a:cxnLst/>
              <a:rect l="l" t="t" r="r" b="b"/>
              <a:pathLst>
                <a:path w="638" h="425" extrusionOk="0">
                  <a:moveTo>
                    <a:pt x="43" y="0"/>
                  </a:moveTo>
                  <a:lnTo>
                    <a:pt x="111" y="0"/>
                  </a:lnTo>
                  <a:cubicBezTo>
                    <a:pt x="179" y="68"/>
                    <a:pt x="289" y="110"/>
                    <a:pt x="391" y="178"/>
                  </a:cubicBezTo>
                  <a:cubicBezTo>
                    <a:pt x="468" y="212"/>
                    <a:pt x="570" y="212"/>
                    <a:pt x="604" y="280"/>
                  </a:cubicBezTo>
                  <a:cubicBezTo>
                    <a:pt x="638" y="323"/>
                    <a:pt x="638" y="357"/>
                    <a:pt x="604" y="357"/>
                  </a:cubicBezTo>
                  <a:lnTo>
                    <a:pt x="604" y="357"/>
                  </a:lnTo>
                  <a:cubicBezTo>
                    <a:pt x="502" y="425"/>
                    <a:pt x="357" y="357"/>
                    <a:pt x="289" y="280"/>
                  </a:cubicBezTo>
                  <a:cubicBezTo>
                    <a:pt x="179" y="212"/>
                    <a:pt x="111" y="144"/>
                    <a:pt x="43" y="68"/>
                  </a:cubicBezTo>
                  <a:cubicBezTo>
                    <a:pt x="1" y="34"/>
                    <a:pt x="1" y="34"/>
                    <a:pt x="43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3" name="Google Shape;485;p32"/>
            <p:cNvSpPr/>
            <p:nvPr/>
          </p:nvSpPr>
          <p:spPr>
            <a:xfrm>
              <a:off x="8296465" y="4004279"/>
              <a:ext cx="203399" cy="474099"/>
            </a:xfrm>
            <a:custGeom>
              <a:avLst/>
              <a:gdLst/>
              <a:ahLst/>
              <a:cxnLst/>
              <a:rect l="l" t="t" r="r" b="b"/>
              <a:pathLst>
                <a:path w="5981" h="13941" extrusionOk="0">
                  <a:moveTo>
                    <a:pt x="1869" y="952"/>
                  </a:moveTo>
                  <a:cubicBezTo>
                    <a:pt x="1912" y="918"/>
                    <a:pt x="1946" y="918"/>
                    <a:pt x="2014" y="884"/>
                  </a:cubicBezTo>
                  <a:cubicBezTo>
                    <a:pt x="4282" y="1"/>
                    <a:pt x="5981" y="10900"/>
                    <a:pt x="5624" y="13941"/>
                  </a:cubicBezTo>
                  <a:cubicBezTo>
                    <a:pt x="5624" y="13941"/>
                    <a:pt x="0" y="2295"/>
                    <a:pt x="1869" y="952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4" name="Google Shape;486;p32"/>
            <p:cNvSpPr/>
            <p:nvPr/>
          </p:nvSpPr>
          <p:spPr>
            <a:xfrm>
              <a:off x="8467183" y="4342280"/>
              <a:ext cx="9862" cy="20575"/>
            </a:xfrm>
            <a:custGeom>
              <a:avLst/>
              <a:gdLst/>
              <a:ahLst/>
              <a:cxnLst/>
              <a:rect l="l" t="t" r="r" b="b"/>
              <a:pathLst>
                <a:path w="290" h="605" extrusionOk="0">
                  <a:moveTo>
                    <a:pt x="35" y="43"/>
                  </a:moveTo>
                  <a:cubicBezTo>
                    <a:pt x="35" y="1"/>
                    <a:pt x="77" y="1"/>
                    <a:pt x="77" y="43"/>
                  </a:cubicBezTo>
                  <a:cubicBezTo>
                    <a:pt x="145" y="111"/>
                    <a:pt x="179" y="179"/>
                    <a:pt x="213" y="290"/>
                  </a:cubicBezTo>
                  <a:cubicBezTo>
                    <a:pt x="247" y="358"/>
                    <a:pt x="290" y="468"/>
                    <a:pt x="290" y="536"/>
                  </a:cubicBezTo>
                  <a:cubicBezTo>
                    <a:pt x="290" y="570"/>
                    <a:pt x="247" y="570"/>
                    <a:pt x="247" y="604"/>
                  </a:cubicBezTo>
                  <a:cubicBezTo>
                    <a:pt x="213" y="604"/>
                    <a:pt x="179" y="604"/>
                    <a:pt x="145" y="570"/>
                  </a:cubicBezTo>
                  <a:cubicBezTo>
                    <a:pt x="77" y="502"/>
                    <a:pt x="77" y="392"/>
                    <a:pt x="35" y="324"/>
                  </a:cubicBezTo>
                  <a:cubicBezTo>
                    <a:pt x="35" y="213"/>
                    <a:pt x="1" y="145"/>
                    <a:pt x="35" y="4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5" name="Google Shape;487;p32"/>
            <p:cNvSpPr/>
            <p:nvPr/>
          </p:nvSpPr>
          <p:spPr>
            <a:xfrm>
              <a:off x="8449295" y="4343742"/>
              <a:ext cx="9556" cy="17956"/>
            </a:xfrm>
            <a:custGeom>
              <a:avLst/>
              <a:gdLst/>
              <a:ahLst/>
              <a:cxnLst/>
              <a:rect l="l" t="t" r="r" b="b"/>
              <a:pathLst>
                <a:path w="281" h="528" extrusionOk="0">
                  <a:moveTo>
                    <a:pt x="34" y="34"/>
                  </a:moveTo>
                  <a:cubicBezTo>
                    <a:pt x="68" y="0"/>
                    <a:pt x="102" y="0"/>
                    <a:pt x="136" y="68"/>
                  </a:cubicBezTo>
                  <a:cubicBezTo>
                    <a:pt x="136" y="136"/>
                    <a:pt x="179" y="213"/>
                    <a:pt x="213" y="281"/>
                  </a:cubicBezTo>
                  <a:cubicBezTo>
                    <a:pt x="247" y="349"/>
                    <a:pt x="281" y="425"/>
                    <a:pt x="213" y="493"/>
                  </a:cubicBezTo>
                  <a:lnTo>
                    <a:pt x="213" y="493"/>
                  </a:lnTo>
                  <a:cubicBezTo>
                    <a:pt x="179" y="527"/>
                    <a:pt x="179" y="527"/>
                    <a:pt x="136" y="493"/>
                  </a:cubicBezTo>
                  <a:cubicBezTo>
                    <a:pt x="68" y="493"/>
                    <a:pt x="68" y="383"/>
                    <a:pt x="34" y="315"/>
                  </a:cubicBezTo>
                  <a:cubicBezTo>
                    <a:pt x="34" y="247"/>
                    <a:pt x="34" y="170"/>
                    <a:pt x="0" y="68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6" name="Google Shape;488;p32"/>
            <p:cNvSpPr/>
            <p:nvPr/>
          </p:nvSpPr>
          <p:spPr>
            <a:xfrm>
              <a:off x="8429944" y="4322079"/>
              <a:ext cx="7244" cy="15609"/>
            </a:xfrm>
            <a:custGeom>
              <a:avLst/>
              <a:gdLst/>
              <a:ahLst/>
              <a:cxnLst/>
              <a:rect l="l" t="t" r="r" b="b"/>
              <a:pathLst>
                <a:path w="213" h="459" extrusionOk="0">
                  <a:moveTo>
                    <a:pt x="34" y="0"/>
                  </a:moveTo>
                  <a:cubicBezTo>
                    <a:pt x="34" y="0"/>
                    <a:pt x="68" y="0"/>
                    <a:pt x="110" y="34"/>
                  </a:cubicBezTo>
                  <a:cubicBezTo>
                    <a:pt x="144" y="102"/>
                    <a:pt x="144" y="170"/>
                    <a:pt x="178" y="213"/>
                  </a:cubicBezTo>
                  <a:cubicBezTo>
                    <a:pt x="178" y="247"/>
                    <a:pt x="178" y="281"/>
                    <a:pt x="212" y="315"/>
                  </a:cubicBezTo>
                  <a:cubicBezTo>
                    <a:pt x="212" y="349"/>
                    <a:pt x="212" y="349"/>
                    <a:pt x="178" y="383"/>
                  </a:cubicBezTo>
                  <a:lnTo>
                    <a:pt x="178" y="425"/>
                  </a:lnTo>
                  <a:cubicBezTo>
                    <a:pt x="144" y="459"/>
                    <a:pt x="110" y="459"/>
                    <a:pt x="110" y="425"/>
                  </a:cubicBezTo>
                  <a:cubicBezTo>
                    <a:pt x="68" y="383"/>
                    <a:pt x="68" y="383"/>
                    <a:pt x="68" y="315"/>
                  </a:cubicBezTo>
                  <a:cubicBezTo>
                    <a:pt x="68" y="315"/>
                    <a:pt x="68" y="281"/>
                    <a:pt x="34" y="247"/>
                  </a:cubicBezTo>
                  <a:cubicBezTo>
                    <a:pt x="34" y="170"/>
                    <a:pt x="34" y="136"/>
                    <a:pt x="0" y="68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7" name="Google Shape;489;p32"/>
            <p:cNvSpPr/>
            <p:nvPr/>
          </p:nvSpPr>
          <p:spPr>
            <a:xfrm>
              <a:off x="8446676" y="4301573"/>
              <a:ext cx="12175" cy="19078"/>
            </a:xfrm>
            <a:custGeom>
              <a:avLst/>
              <a:gdLst/>
              <a:ahLst/>
              <a:cxnLst/>
              <a:rect l="l" t="t" r="r" b="b"/>
              <a:pathLst>
                <a:path w="358" h="561" extrusionOk="0">
                  <a:moveTo>
                    <a:pt x="43" y="34"/>
                  </a:moveTo>
                  <a:cubicBezTo>
                    <a:pt x="77" y="34"/>
                    <a:pt x="111" y="0"/>
                    <a:pt x="145" y="34"/>
                  </a:cubicBezTo>
                  <a:cubicBezTo>
                    <a:pt x="213" y="179"/>
                    <a:pt x="358" y="348"/>
                    <a:pt x="324" y="527"/>
                  </a:cubicBezTo>
                  <a:lnTo>
                    <a:pt x="324" y="561"/>
                  </a:lnTo>
                  <a:cubicBezTo>
                    <a:pt x="290" y="561"/>
                    <a:pt x="213" y="561"/>
                    <a:pt x="213" y="527"/>
                  </a:cubicBezTo>
                  <a:cubicBezTo>
                    <a:pt x="145" y="493"/>
                    <a:pt x="145" y="391"/>
                    <a:pt x="111" y="314"/>
                  </a:cubicBezTo>
                  <a:cubicBezTo>
                    <a:pt x="111" y="246"/>
                    <a:pt x="77" y="179"/>
                    <a:pt x="43" y="102"/>
                  </a:cubicBezTo>
                  <a:cubicBezTo>
                    <a:pt x="1" y="68"/>
                    <a:pt x="43" y="34"/>
                    <a:pt x="43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8" name="Google Shape;490;p32"/>
            <p:cNvSpPr/>
            <p:nvPr/>
          </p:nvSpPr>
          <p:spPr>
            <a:xfrm>
              <a:off x="8449295" y="4258213"/>
              <a:ext cx="9556" cy="15643"/>
            </a:xfrm>
            <a:custGeom>
              <a:avLst/>
              <a:gdLst/>
              <a:ahLst/>
              <a:cxnLst/>
              <a:rect l="l" t="t" r="r" b="b"/>
              <a:pathLst>
                <a:path w="281" h="460" extrusionOk="0">
                  <a:moveTo>
                    <a:pt x="0" y="1"/>
                  </a:moveTo>
                  <a:lnTo>
                    <a:pt x="68" y="1"/>
                  </a:lnTo>
                  <a:cubicBezTo>
                    <a:pt x="102" y="69"/>
                    <a:pt x="136" y="103"/>
                    <a:pt x="179" y="179"/>
                  </a:cubicBezTo>
                  <a:cubicBezTo>
                    <a:pt x="213" y="247"/>
                    <a:pt x="281" y="315"/>
                    <a:pt x="247" y="392"/>
                  </a:cubicBezTo>
                  <a:lnTo>
                    <a:pt x="213" y="426"/>
                  </a:lnTo>
                  <a:cubicBezTo>
                    <a:pt x="179" y="460"/>
                    <a:pt x="136" y="460"/>
                    <a:pt x="102" y="426"/>
                  </a:cubicBezTo>
                  <a:cubicBezTo>
                    <a:pt x="34" y="392"/>
                    <a:pt x="34" y="315"/>
                    <a:pt x="34" y="247"/>
                  </a:cubicBezTo>
                  <a:cubicBezTo>
                    <a:pt x="0" y="179"/>
                    <a:pt x="0" y="103"/>
                    <a:pt x="0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9" name="Google Shape;491;p32"/>
            <p:cNvSpPr/>
            <p:nvPr/>
          </p:nvSpPr>
          <p:spPr>
            <a:xfrm>
              <a:off x="8429944" y="4255629"/>
              <a:ext cx="10984" cy="21697"/>
            </a:xfrm>
            <a:custGeom>
              <a:avLst/>
              <a:gdLst/>
              <a:ahLst/>
              <a:cxnLst/>
              <a:rect l="l" t="t" r="r" b="b"/>
              <a:pathLst>
                <a:path w="323" h="638" extrusionOk="0">
                  <a:moveTo>
                    <a:pt x="34" y="43"/>
                  </a:moveTo>
                  <a:cubicBezTo>
                    <a:pt x="68" y="0"/>
                    <a:pt x="144" y="0"/>
                    <a:pt x="144" y="77"/>
                  </a:cubicBezTo>
                  <a:cubicBezTo>
                    <a:pt x="212" y="145"/>
                    <a:pt x="212" y="213"/>
                    <a:pt x="246" y="323"/>
                  </a:cubicBezTo>
                  <a:cubicBezTo>
                    <a:pt x="280" y="391"/>
                    <a:pt x="323" y="502"/>
                    <a:pt x="280" y="570"/>
                  </a:cubicBezTo>
                  <a:lnTo>
                    <a:pt x="246" y="604"/>
                  </a:lnTo>
                  <a:cubicBezTo>
                    <a:pt x="212" y="638"/>
                    <a:pt x="178" y="604"/>
                    <a:pt x="144" y="570"/>
                  </a:cubicBezTo>
                  <a:cubicBezTo>
                    <a:pt x="68" y="536"/>
                    <a:pt x="110" y="425"/>
                    <a:pt x="68" y="357"/>
                  </a:cubicBezTo>
                  <a:cubicBezTo>
                    <a:pt x="68" y="289"/>
                    <a:pt x="34" y="179"/>
                    <a:pt x="0" y="111"/>
                  </a:cubicBezTo>
                  <a:cubicBezTo>
                    <a:pt x="0" y="77"/>
                    <a:pt x="0" y="43"/>
                    <a:pt x="34" y="4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30" name="Google Shape;492;p32"/>
            <p:cNvSpPr/>
            <p:nvPr/>
          </p:nvSpPr>
          <p:spPr>
            <a:xfrm>
              <a:off x="8404779" y="4242638"/>
              <a:ext cx="8434" cy="17922"/>
            </a:xfrm>
            <a:custGeom>
              <a:avLst/>
              <a:gdLst/>
              <a:ahLst/>
              <a:cxnLst/>
              <a:rect l="l" t="t" r="r" b="b"/>
              <a:pathLst>
                <a:path w="248" h="527" extrusionOk="0">
                  <a:moveTo>
                    <a:pt x="35" y="34"/>
                  </a:moveTo>
                  <a:cubicBezTo>
                    <a:pt x="69" y="0"/>
                    <a:pt x="137" y="34"/>
                    <a:pt x="137" y="102"/>
                  </a:cubicBezTo>
                  <a:cubicBezTo>
                    <a:pt x="171" y="213"/>
                    <a:pt x="213" y="348"/>
                    <a:pt x="213" y="459"/>
                  </a:cubicBezTo>
                  <a:cubicBezTo>
                    <a:pt x="247" y="493"/>
                    <a:pt x="213" y="493"/>
                    <a:pt x="213" y="493"/>
                  </a:cubicBezTo>
                  <a:cubicBezTo>
                    <a:pt x="171" y="527"/>
                    <a:pt x="137" y="527"/>
                    <a:pt x="137" y="493"/>
                  </a:cubicBezTo>
                  <a:cubicBezTo>
                    <a:pt x="69" y="382"/>
                    <a:pt x="35" y="247"/>
                    <a:pt x="1" y="102"/>
                  </a:cubicBezTo>
                  <a:cubicBezTo>
                    <a:pt x="1" y="68"/>
                    <a:pt x="35" y="68"/>
                    <a:pt x="35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31" name="Google Shape;493;p32"/>
            <p:cNvSpPr/>
            <p:nvPr/>
          </p:nvSpPr>
          <p:spPr>
            <a:xfrm>
              <a:off x="8398725" y="4196694"/>
              <a:ext cx="8400" cy="20541"/>
            </a:xfrm>
            <a:custGeom>
              <a:avLst/>
              <a:gdLst/>
              <a:ahLst/>
              <a:cxnLst/>
              <a:rect l="l" t="t" r="r" b="b"/>
              <a:pathLst>
                <a:path w="247" h="604" extrusionOk="0">
                  <a:moveTo>
                    <a:pt x="35" y="34"/>
                  </a:moveTo>
                  <a:cubicBezTo>
                    <a:pt x="69" y="0"/>
                    <a:pt x="137" y="0"/>
                    <a:pt x="137" y="77"/>
                  </a:cubicBezTo>
                  <a:cubicBezTo>
                    <a:pt x="179" y="213"/>
                    <a:pt x="247" y="391"/>
                    <a:pt x="247" y="570"/>
                  </a:cubicBezTo>
                  <a:lnTo>
                    <a:pt x="213" y="604"/>
                  </a:lnTo>
                  <a:lnTo>
                    <a:pt x="137" y="604"/>
                  </a:lnTo>
                  <a:cubicBezTo>
                    <a:pt x="69" y="459"/>
                    <a:pt x="35" y="247"/>
                    <a:pt x="1" y="111"/>
                  </a:cubicBezTo>
                  <a:cubicBezTo>
                    <a:pt x="1" y="77"/>
                    <a:pt x="35" y="34"/>
                    <a:pt x="35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32" name="Google Shape;494;p32"/>
            <p:cNvSpPr/>
            <p:nvPr/>
          </p:nvSpPr>
          <p:spPr>
            <a:xfrm>
              <a:off x="8433685" y="4218356"/>
              <a:ext cx="8400" cy="17072"/>
            </a:xfrm>
            <a:custGeom>
              <a:avLst/>
              <a:gdLst/>
              <a:ahLst/>
              <a:cxnLst/>
              <a:rect l="l" t="t" r="r" b="b"/>
              <a:pathLst>
                <a:path w="247" h="502" extrusionOk="0">
                  <a:moveTo>
                    <a:pt x="34" y="35"/>
                  </a:moveTo>
                  <a:cubicBezTo>
                    <a:pt x="68" y="1"/>
                    <a:pt x="102" y="1"/>
                    <a:pt x="102" y="35"/>
                  </a:cubicBezTo>
                  <a:cubicBezTo>
                    <a:pt x="136" y="111"/>
                    <a:pt x="170" y="179"/>
                    <a:pt x="213" y="247"/>
                  </a:cubicBezTo>
                  <a:cubicBezTo>
                    <a:pt x="213" y="323"/>
                    <a:pt x="247" y="391"/>
                    <a:pt x="213" y="459"/>
                  </a:cubicBezTo>
                  <a:lnTo>
                    <a:pt x="170" y="459"/>
                  </a:lnTo>
                  <a:cubicBezTo>
                    <a:pt x="170" y="502"/>
                    <a:pt x="136" y="502"/>
                    <a:pt x="102" y="459"/>
                  </a:cubicBezTo>
                  <a:cubicBezTo>
                    <a:pt x="34" y="425"/>
                    <a:pt x="68" y="357"/>
                    <a:pt x="34" y="289"/>
                  </a:cubicBezTo>
                  <a:cubicBezTo>
                    <a:pt x="34" y="213"/>
                    <a:pt x="34" y="145"/>
                    <a:pt x="0" y="111"/>
                  </a:cubicBezTo>
                  <a:cubicBezTo>
                    <a:pt x="0" y="77"/>
                    <a:pt x="0" y="35"/>
                    <a:pt x="34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33" name="Google Shape;495;p32"/>
            <p:cNvSpPr/>
            <p:nvPr/>
          </p:nvSpPr>
          <p:spPr>
            <a:xfrm>
              <a:off x="8439466" y="4196694"/>
              <a:ext cx="11018" cy="14487"/>
            </a:xfrm>
            <a:custGeom>
              <a:avLst/>
              <a:gdLst/>
              <a:ahLst/>
              <a:cxnLst/>
              <a:rect l="l" t="t" r="r" b="b"/>
              <a:pathLst>
                <a:path w="324" h="426" extrusionOk="0">
                  <a:moveTo>
                    <a:pt x="43" y="0"/>
                  </a:moveTo>
                  <a:lnTo>
                    <a:pt x="111" y="0"/>
                  </a:lnTo>
                  <a:cubicBezTo>
                    <a:pt x="179" y="111"/>
                    <a:pt x="323" y="289"/>
                    <a:pt x="213" y="391"/>
                  </a:cubicBezTo>
                  <a:lnTo>
                    <a:pt x="213" y="391"/>
                  </a:lnTo>
                  <a:cubicBezTo>
                    <a:pt x="179" y="425"/>
                    <a:pt x="145" y="425"/>
                    <a:pt x="145" y="391"/>
                  </a:cubicBezTo>
                  <a:cubicBezTo>
                    <a:pt x="77" y="357"/>
                    <a:pt x="111" y="289"/>
                    <a:pt x="77" y="247"/>
                  </a:cubicBezTo>
                  <a:cubicBezTo>
                    <a:pt x="77" y="179"/>
                    <a:pt x="43" y="145"/>
                    <a:pt x="0" y="111"/>
                  </a:cubicBezTo>
                  <a:cubicBezTo>
                    <a:pt x="0" y="77"/>
                    <a:pt x="0" y="34"/>
                    <a:pt x="43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34" name="Google Shape;496;p32"/>
            <p:cNvSpPr/>
            <p:nvPr/>
          </p:nvSpPr>
          <p:spPr>
            <a:xfrm>
              <a:off x="8425013" y="4171562"/>
              <a:ext cx="7244" cy="20541"/>
            </a:xfrm>
            <a:custGeom>
              <a:avLst/>
              <a:gdLst/>
              <a:ahLst/>
              <a:cxnLst/>
              <a:rect l="l" t="t" r="r" b="b"/>
              <a:pathLst>
                <a:path w="213" h="604" extrusionOk="0">
                  <a:moveTo>
                    <a:pt x="43" y="34"/>
                  </a:moveTo>
                  <a:cubicBezTo>
                    <a:pt x="77" y="0"/>
                    <a:pt x="111" y="0"/>
                    <a:pt x="145" y="34"/>
                  </a:cubicBezTo>
                  <a:cubicBezTo>
                    <a:pt x="179" y="102"/>
                    <a:pt x="213" y="213"/>
                    <a:pt x="213" y="315"/>
                  </a:cubicBezTo>
                  <a:cubicBezTo>
                    <a:pt x="213" y="391"/>
                    <a:pt x="179" y="527"/>
                    <a:pt x="145" y="561"/>
                  </a:cubicBezTo>
                  <a:lnTo>
                    <a:pt x="111" y="561"/>
                  </a:lnTo>
                  <a:cubicBezTo>
                    <a:pt x="111" y="604"/>
                    <a:pt x="77" y="604"/>
                    <a:pt x="77" y="561"/>
                  </a:cubicBezTo>
                  <a:lnTo>
                    <a:pt x="77" y="459"/>
                  </a:lnTo>
                  <a:lnTo>
                    <a:pt x="77" y="315"/>
                  </a:lnTo>
                  <a:cubicBezTo>
                    <a:pt x="77" y="247"/>
                    <a:pt x="43" y="179"/>
                    <a:pt x="1" y="102"/>
                  </a:cubicBezTo>
                  <a:cubicBezTo>
                    <a:pt x="1" y="68"/>
                    <a:pt x="1" y="34"/>
                    <a:pt x="43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35" name="Google Shape;497;p32"/>
            <p:cNvSpPr/>
            <p:nvPr/>
          </p:nvSpPr>
          <p:spPr>
            <a:xfrm>
              <a:off x="8403350" y="4160578"/>
              <a:ext cx="8706" cy="18228"/>
            </a:xfrm>
            <a:custGeom>
              <a:avLst/>
              <a:gdLst/>
              <a:ahLst/>
              <a:cxnLst/>
              <a:rect l="l" t="t" r="r" b="b"/>
              <a:pathLst>
                <a:path w="256" h="536" extrusionOk="0">
                  <a:moveTo>
                    <a:pt x="43" y="35"/>
                  </a:moveTo>
                  <a:cubicBezTo>
                    <a:pt x="77" y="1"/>
                    <a:pt x="111" y="1"/>
                    <a:pt x="111" y="77"/>
                  </a:cubicBezTo>
                  <a:cubicBezTo>
                    <a:pt x="145" y="145"/>
                    <a:pt x="145" y="213"/>
                    <a:pt x="179" y="289"/>
                  </a:cubicBezTo>
                  <a:cubicBezTo>
                    <a:pt x="213" y="357"/>
                    <a:pt x="255" y="391"/>
                    <a:pt x="255" y="459"/>
                  </a:cubicBezTo>
                  <a:cubicBezTo>
                    <a:pt x="255" y="502"/>
                    <a:pt x="213" y="502"/>
                    <a:pt x="213" y="536"/>
                  </a:cubicBezTo>
                  <a:lnTo>
                    <a:pt x="145" y="536"/>
                  </a:lnTo>
                  <a:cubicBezTo>
                    <a:pt x="43" y="425"/>
                    <a:pt x="43" y="213"/>
                    <a:pt x="1" y="77"/>
                  </a:cubicBezTo>
                  <a:cubicBezTo>
                    <a:pt x="1" y="35"/>
                    <a:pt x="43" y="35"/>
                    <a:pt x="43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36" name="Google Shape;498;p32"/>
            <p:cNvSpPr/>
            <p:nvPr/>
          </p:nvSpPr>
          <p:spPr>
            <a:xfrm>
              <a:off x="8378219" y="4146124"/>
              <a:ext cx="8400" cy="20575"/>
            </a:xfrm>
            <a:custGeom>
              <a:avLst/>
              <a:gdLst/>
              <a:ahLst/>
              <a:cxnLst/>
              <a:rect l="l" t="t" r="r" b="b"/>
              <a:pathLst>
                <a:path w="247" h="605" extrusionOk="0">
                  <a:moveTo>
                    <a:pt x="0" y="35"/>
                  </a:moveTo>
                  <a:cubicBezTo>
                    <a:pt x="34" y="1"/>
                    <a:pt x="68" y="1"/>
                    <a:pt x="102" y="35"/>
                  </a:cubicBezTo>
                  <a:cubicBezTo>
                    <a:pt x="179" y="213"/>
                    <a:pt x="247" y="392"/>
                    <a:pt x="179" y="570"/>
                  </a:cubicBezTo>
                  <a:lnTo>
                    <a:pt x="179" y="570"/>
                  </a:lnTo>
                  <a:cubicBezTo>
                    <a:pt x="179" y="604"/>
                    <a:pt x="145" y="604"/>
                    <a:pt x="102" y="570"/>
                  </a:cubicBezTo>
                  <a:cubicBezTo>
                    <a:pt x="0" y="426"/>
                    <a:pt x="0" y="247"/>
                    <a:pt x="0" y="77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37" name="Google Shape;499;p32"/>
            <p:cNvSpPr/>
            <p:nvPr/>
          </p:nvSpPr>
          <p:spPr>
            <a:xfrm>
              <a:off x="8415491" y="4118408"/>
              <a:ext cx="11018" cy="15916"/>
            </a:xfrm>
            <a:custGeom>
              <a:avLst/>
              <a:gdLst/>
              <a:ahLst/>
              <a:cxnLst/>
              <a:rect l="l" t="t" r="r" b="b"/>
              <a:pathLst>
                <a:path w="324" h="468" extrusionOk="0">
                  <a:moveTo>
                    <a:pt x="34" y="43"/>
                  </a:moveTo>
                  <a:cubicBezTo>
                    <a:pt x="68" y="0"/>
                    <a:pt x="111" y="0"/>
                    <a:pt x="145" y="43"/>
                  </a:cubicBezTo>
                  <a:cubicBezTo>
                    <a:pt x="179" y="111"/>
                    <a:pt x="213" y="179"/>
                    <a:pt x="247" y="213"/>
                  </a:cubicBezTo>
                  <a:cubicBezTo>
                    <a:pt x="281" y="289"/>
                    <a:pt x="323" y="357"/>
                    <a:pt x="281" y="425"/>
                  </a:cubicBezTo>
                  <a:lnTo>
                    <a:pt x="247" y="425"/>
                  </a:lnTo>
                  <a:cubicBezTo>
                    <a:pt x="247" y="468"/>
                    <a:pt x="213" y="468"/>
                    <a:pt x="213" y="468"/>
                  </a:cubicBezTo>
                  <a:cubicBezTo>
                    <a:pt x="145" y="425"/>
                    <a:pt x="111" y="357"/>
                    <a:pt x="68" y="323"/>
                  </a:cubicBezTo>
                  <a:cubicBezTo>
                    <a:pt x="68" y="255"/>
                    <a:pt x="34" y="179"/>
                    <a:pt x="0" y="111"/>
                  </a:cubicBezTo>
                  <a:cubicBezTo>
                    <a:pt x="0" y="77"/>
                    <a:pt x="0" y="43"/>
                    <a:pt x="34" y="4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38" name="Google Shape;500;p32"/>
            <p:cNvSpPr/>
            <p:nvPr/>
          </p:nvSpPr>
          <p:spPr>
            <a:xfrm>
              <a:off x="8393828" y="4117252"/>
              <a:ext cx="10984" cy="17072"/>
            </a:xfrm>
            <a:custGeom>
              <a:avLst/>
              <a:gdLst/>
              <a:ahLst/>
              <a:cxnLst/>
              <a:rect l="l" t="t" r="r" b="b"/>
              <a:pathLst>
                <a:path w="323" h="502" extrusionOk="0">
                  <a:moveTo>
                    <a:pt x="0" y="0"/>
                  </a:moveTo>
                  <a:cubicBezTo>
                    <a:pt x="34" y="0"/>
                    <a:pt x="68" y="0"/>
                    <a:pt x="111" y="34"/>
                  </a:cubicBezTo>
                  <a:cubicBezTo>
                    <a:pt x="179" y="145"/>
                    <a:pt x="323" y="323"/>
                    <a:pt x="213" y="459"/>
                  </a:cubicBezTo>
                  <a:lnTo>
                    <a:pt x="213" y="502"/>
                  </a:lnTo>
                  <a:cubicBezTo>
                    <a:pt x="179" y="502"/>
                    <a:pt x="179" y="502"/>
                    <a:pt x="145" y="459"/>
                  </a:cubicBezTo>
                  <a:cubicBezTo>
                    <a:pt x="111" y="425"/>
                    <a:pt x="68" y="357"/>
                    <a:pt x="68" y="289"/>
                  </a:cubicBezTo>
                  <a:cubicBezTo>
                    <a:pt x="34" y="213"/>
                    <a:pt x="34" y="145"/>
                    <a:pt x="0" y="77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39" name="Google Shape;501;p32"/>
            <p:cNvSpPr/>
            <p:nvPr/>
          </p:nvSpPr>
          <p:spPr>
            <a:xfrm>
              <a:off x="8500986" y="4072770"/>
              <a:ext cx="339497" cy="418904"/>
            </a:xfrm>
            <a:custGeom>
              <a:avLst/>
              <a:gdLst/>
              <a:ahLst/>
              <a:cxnLst/>
              <a:rect l="l" t="t" r="r" b="b"/>
              <a:pathLst>
                <a:path w="9983" h="12318" extrusionOk="0">
                  <a:moveTo>
                    <a:pt x="6899" y="323"/>
                  </a:moveTo>
                  <a:cubicBezTo>
                    <a:pt x="7221" y="68"/>
                    <a:pt x="7536" y="0"/>
                    <a:pt x="7791" y="68"/>
                  </a:cubicBezTo>
                  <a:cubicBezTo>
                    <a:pt x="9982" y="884"/>
                    <a:pt x="1" y="12318"/>
                    <a:pt x="1" y="12318"/>
                  </a:cubicBezTo>
                  <a:cubicBezTo>
                    <a:pt x="1" y="12318"/>
                    <a:pt x="4350" y="2124"/>
                    <a:pt x="6899" y="323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40" name="Google Shape;502;p32"/>
            <p:cNvSpPr/>
            <p:nvPr/>
          </p:nvSpPr>
          <p:spPr>
            <a:xfrm>
              <a:off x="8750023" y="4116096"/>
              <a:ext cx="11018" cy="22853"/>
            </a:xfrm>
            <a:custGeom>
              <a:avLst/>
              <a:gdLst/>
              <a:ahLst/>
              <a:cxnLst/>
              <a:rect l="l" t="t" r="r" b="b"/>
              <a:pathLst>
                <a:path w="324" h="672" extrusionOk="0">
                  <a:moveTo>
                    <a:pt x="255" y="34"/>
                  </a:moveTo>
                  <a:cubicBezTo>
                    <a:pt x="289" y="0"/>
                    <a:pt x="323" y="34"/>
                    <a:pt x="323" y="111"/>
                  </a:cubicBezTo>
                  <a:cubicBezTo>
                    <a:pt x="289" y="179"/>
                    <a:pt x="289" y="281"/>
                    <a:pt x="255" y="391"/>
                  </a:cubicBezTo>
                  <a:cubicBezTo>
                    <a:pt x="213" y="459"/>
                    <a:pt x="179" y="570"/>
                    <a:pt x="111" y="638"/>
                  </a:cubicBezTo>
                  <a:lnTo>
                    <a:pt x="111" y="638"/>
                  </a:lnTo>
                  <a:cubicBezTo>
                    <a:pt x="77" y="672"/>
                    <a:pt x="0" y="638"/>
                    <a:pt x="0" y="604"/>
                  </a:cubicBezTo>
                  <a:cubicBezTo>
                    <a:pt x="0" y="493"/>
                    <a:pt x="43" y="425"/>
                    <a:pt x="77" y="323"/>
                  </a:cubicBezTo>
                  <a:cubicBezTo>
                    <a:pt x="145" y="247"/>
                    <a:pt x="179" y="145"/>
                    <a:pt x="213" y="68"/>
                  </a:cubicBezTo>
                  <a:cubicBezTo>
                    <a:pt x="213" y="68"/>
                    <a:pt x="213" y="34"/>
                    <a:pt x="255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41" name="Google Shape;503;p32"/>
            <p:cNvSpPr/>
            <p:nvPr/>
          </p:nvSpPr>
          <p:spPr>
            <a:xfrm>
              <a:off x="8737032" y="4110043"/>
              <a:ext cx="10712" cy="18228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246" y="0"/>
                  </a:moveTo>
                  <a:cubicBezTo>
                    <a:pt x="280" y="0"/>
                    <a:pt x="314" y="34"/>
                    <a:pt x="314" y="76"/>
                  </a:cubicBezTo>
                  <a:cubicBezTo>
                    <a:pt x="314" y="144"/>
                    <a:pt x="280" y="246"/>
                    <a:pt x="246" y="323"/>
                  </a:cubicBezTo>
                  <a:cubicBezTo>
                    <a:pt x="246" y="391"/>
                    <a:pt x="212" y="459"/>
                    <a:pt x="170" y="501"/>
                  </a:cubicBezTo>
                  <a:cubicBezTo>
                    <a:pt x="136" y="501"/>
                    <a:pt x="136" y="535"/>
                    <a:pt x="136" y="535"/>
                  </a:cubicBezTo>
                  <a:cubicBezTo>
                    <a:pt x="102" y="535"/>
                    <a:pt x="34" y="535"/>
                    <a:pt x="34" y="501"/>
                  </a:cubicBezTo>
                  <a:cubicBezTo>
                    <a:pt x="0" y="391"/>
                    <a:pt x="34" y="323"/>
                    <a:pt x="68" y="246"/>
                  </a:cubicBezTo>
                  <a:cubicBezTo>
                    <a:pt x="102" y="178"/>
                    <a:pt x="170" y="110"/>
                    <a:pt x="212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42" name="Google Shape;504;p32"/>
            <p:cNvSpPr/>
            <p:nvPr/>
          </p:nvSpPr>
          <p:spPr>
            <a:xfrm>
              <a:off x="8717648" y="4101643"/>
              <a:ext cx="16800" cy="24009"/>
            </a:xfrm>
            <a:custGeom>
              <a:avLst/>
              <a:gdLst/>
              <a:ahLst/>
              <a:cxnLst/>
              <a:rect l="l" t="t" r="r" b="b"/>
              <a:pathLst>
                <a:path w="494" h="706" extrusionOk="0">
                  <a:moveTo>
                    <a:pt x="358" y="35"/>
                  </a:moveTo>
                  <a:cubicBezTo>
                    <a:pt x="426" y="1"/>
                    <a:pt x="494" y="69"/>
                    <a:pt x="460" y="111"/>
                  </a:cubicBezTo>
                  <a:cubicBezTo>
                    <a:pt x="315" y="281"/>
                    <a:pt x="247" y="493"/>
                    <a:pt x="69" y="672"/>
                  </a:cubicBezTo>
                  <a:lnTo>
                    <a:pt x="69" y="672"/>
                  </a:lnTo>
                  <a:cubicBezTo>
                    <a:pt x="35" y="706"/>
                    <a:pt x="1" y="672"/>
                    <a:pt x="1" y="638"/>
                  </a:cubicBezTo>
                  <a:cubicBezTo>
                    <a:pt x="35" y="391"/>
                    <a:pt x="179" y="213"/>
                    <a:pt x="358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43" name="Google Shape;505;p32"/>
            <p:cNvSpPr/>
            <p:nvPr/>
          </p:nvSpPr>
          <p:spPr>
            <a:xfrm>
              <a:off x="8721117" y="4171562"/>
              <a:ext cx="13331" cy="19112"/>
            </a:xfrm>
            <a:custGeom>
              <a:avLst/>
              <a:gdLst/>
              <a:ahLst/>
              <a:cxnLst/>
              <a:rect l="l" t="t" r="r" b="b"/>
              <a:pathLst>
                <a:path w="392" h="562" extrusionOk="0">
                  <a:moveTo>
                    <a:pt x="290" y="34"/>
                  </a:moveTo>
                  <a:cubicBezTo>
                    <a:pt x="324" y="0"/>
                    <a:pt x="392" y="102"/>
                    <a:pt x="392" y="136"/>
                  </a:cubicBezTo>
                  <a:cubicBezTo>
                    <a:pt x="358" y="213"/>
                    <a:pt x="324" y="281"/>
                    <a:pt x="290" y="349"/>
                  </a:cubicBezTo>
                  <a:cubicBezTo>
                    <a:pt x="213" y="425"/>
                    <a:pt x="179" y="493"/>
                    <a:pt x="145" y="527"/>
                  </a:cubicBezTo>
                  <a:cubicBezTo>
                    <a:pt x="77" y="561"/>
                    <a:pt x="1" y="527"/>
                    <a:pt x="1" y="459"/>
                  </a:cubicBezTo>
                  <a:cubicBezTo>
                    <a:pt x="43" y="391"/>
                    <a:pt x="77" y="315"/>
                    <a:pt x="111" y="247"/>
                  </a:cubicBezTo>
                  <a:cubicBezTo>
                    <a:pt x="179" y="179"/>
                    <a:pt x="213" y="102"/>
                    <a:pt x="290" y="68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44" name="Google Shape;506;p32"/>
            <p:cNvSpPr/>
            <p:nvPr/>
          </p:nvSpPr>
          <p:spPr>
            <a:xfrm>
              <a:off x="8699454" y="4166665"/>
              <a:ext cx="15916" cy="22853"/>
            </a:xfrm>
            <a:custGeom>
              <a:avLst/>
              <a:gdLst/>
              <a:ahLst/>
              <a:cxnLst/>
              <a:rect l="l" t="t" r="r" b="b"/>
              <a:pathLst>
                <a:path w="468" h="672" extrusionOk="0">
                  <a:moveTo>
                    <a:pt x="324" y="34"/>
                  </a:moveTo>
                  <a:cubicBezTo>
                    <a:pt x="358" y="0"/>
                    <a:pt x="468" y="68"/>
                    <a:pt x="392" y="144"/>
                  </a:cubicBezTo>
                  <a:cubicBezTo>
                    <a:pt x="324" y="280"/>
                    <a:pt x="213" y="425"/>
                    <a:pt x="145" y="603"/>
                  </a:cubicBezTo>
                  <a:cubicBezTo>
                    <a:pt x="145" y="603"/>
                    <a:pt x="145" y="637"/>
                    <a:pt x="111" y="637"/>
                  </a:cubicBezTo>
                  <a:cubicBezTo>
                    <a:pt x="77" y="671"/>
                    <a:pt x="1" y="603"/>
                    <a:pt x="1" y="535"/>
                  </a:cubicBezTo>
                  <a:cubicBezTo>
                    <a:pt x="77" y="357"/>
                    <a:pt x="179" y="178"/>
                    <a:pt x="290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45" name="Google Shape;507;p32"/>
            <p:cNvSpPr/>
            <p:nvPr/>
          </p:nvSpPr>
          <p:spPr>
            <a:xfrm>
              <a:off x="8727204" y="4143812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179" y="35"/>
                  </a:moveTo>
                  <a:cubicBezTo>
                    <a:pt x="247" y="1"/>
                    <a:pt x="323" y="69"/>
                    <a:pt x="289" y="103"/>
                  </a:cubicBezTo>
                  <a:cubicBezTo>
                    <a:pt x="247" y="213"/>
                    <a:pt x="179" y="315"/>
                    <a:pt x="111" y="392"/>
                  </a:cubicBezTo>
                  <a:cubicBezTo>
                    <a:pt x="77" y="392"/>
                    <a:pt x="0" y="358"/>
                    <a:pt x="0" y="315"/>
                  </a:cubicBezTo>
                  <a:cubicBezTo>
                    <a:pt x="34" y="213"/>
                    <a:pt x="111" y="145"/>
                    <a:pt x="179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46" name="Google Shape;508;p32"/>
            <p:cNvSpPr/>
            <p:nvPr/>
          </p:nvSpPr>
          <p:spPr>
            <a:xfrm>
              <a:off x="8682722" y="4218356"/>
              <a:ext cx="12141" cy="17072"/>
            </a:xfrm>
            <a:custGeom>
              <a:avLst/>
              <a:gdLst/>
              <a:ahLst/>
              <a:cxnLst/>
              <a:rect l="l" t="t" r="r" b="b"/>
              <a:pathLst>
                <a:path w="357" h="502" extrusionOk="0">
                  <a:moveTo>
                    <a:pt x="280" y="1"/>
                  </a:moveTo>
                  <a:cubicBezTo>
                    <a:pt x="323" y="1"/>
                    <a:pt x="357" y="35"/>
                    <a:pt x="357" y="77"/>
                  </a:cubicBezTo>
                  <a:cubicBezTo>
                    <a:pt x="357" y="145"/>
                    <a:pt x="323" y="247"/>
                    <a:pt x="280" y="323"/>
                  </a:cubicBezTo>
                  <a:cubicBezTo>
                    <a:pt x="246" y="357"/>
                    <a:pt x="212" y="425"/>
                    <a:pt x="178" y="459"/>
                  </a:cubicBezTo>
                  <a:cubicBezTo>
                    <a:pt x="144" y="459"/>
                    <a:pt x="144" y="459"/>
                    <a:pt x="110" y="502"/>
                  </a:cubicBezTo>
                  <a:cubicBezTo>
                    <a:pt x="68" y="502"/>
                    <a:pt x="0" y="459"/>
                    <a:pt x="34" y="391"/>
                  </a:cubicBezTo>
                  <a:cubicBezTo>
                    <a:pt x="34" y="323"/>
                    <a:pt x="110" y="289"/>
                    <a:pt x="144" y="213"/>
                  </a:cubicBezTo>
                  <a:cubicBezTo>
                    <a:pt x="212" y="145"/>
                    <a:pt x="212" y="77"/>
                    <a:pt x="280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47" name="Google Shape;509;p32"/>
            <p:cNvSpPr/>
            <p:nvPr/>
          </p:nvSpPr>
          <p:spPr>
            <a:xfrm>
              <a:off x="8662182" y="4211147"/>
              <a:ext cx="15643" cy="17072"/>
            </a:xfrm>
            <a:custGeom>
              <a:avLst/>
              <a:gdLst/>
              <a:ahLst/>
              <a:cxnLst/>
              <a:rect l="l" t="t" r="r" b="b"/>
              <a:pathLst>
                <a:path w="460" h="502" extrusionOk="0">
                  <a:moveTo>
                    <a:pt x="290" y="34"/>
                  </a:moveTo>
                  <a:cubicBezTo>
                    <a:pt x="358" y="0"/>
                    <a:pt x="460" y="77"/>
                    <a:pt x="392" y="145"/>
                  </a:cubicBezTo>
                  <a:cubicBezTo>
                    <a:pt x="358" y="213"/>
                    <a:pt x="290" y="289"/>
                    <a:pt x="247" y="323"/>
                  </a:cubicBezTo>
                  <a:cubicBezTo>
                    <a:pt x="213" y="391"/>
                    <a:pt x="179" y="425"/>
                    <a:pt x="145" y="459"/>
                  </a:cubicBezTo>
                  <a:lnTo>
                    <a:pt x="111" y="459"/>
                  </a:lnTo>
                  <a:cubicBezTo>
                    <a:pt x="35" y="501"/>
                    <a:pt x="1" y="459"/>
                    <a:pt x="1" y="391"/>
                  </a:cubicBezTo>
                  <a:cubicBezTo>
                    <a:pt x="1" y="323"/>
                    <a:pt x="77" y="289"/>
                    <a:pt x="111" y="213"/>
                  </a:cubicBezTo>
                  <a:cubicBezTo>
                    <a:pt x="179" y="179"/>
                    <a:pt x="213" y="111"/>
                    <a:pt x="247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48" name="Google Shape;510;p32"/>
            <p:cNvSpPr/>
            <p:nvPr/>
          </p:nvSpPr>
          <p:spPr>
            <a:xfrm>
              <a:off x="8673166" y="4176187"/>
              <a:ext cx="10712" cy="13331"/>
            </a:xfrm>
            <a:custGeom>
              <a:avLst/>
              <a:gdLst/>
              <a:ahLst/>
              <a:cxnLst/>
              <a:rect l="l" t="t" r="r" b="b"/>
              <a:pathLst>
                <a:path w="315" h="392" extrusionOk="0">
                  <a:moveTo>
                    <a:pt x="213" y="43"/>
                  </a:moveTo>
                  <a:cubicBezTo>
                    <a:pt x="247" y="0"/>
                    <a:pt x="315" y="77"/>
                    <a:pt x="281" y="111"/>
                  </a:cubicBezTo>
                  <a:cubicBezTo>
                    <a:pt x="247" y="145"/>
                    <a:pt x="213" y="213"/>
                    <a:pt x="179" y="255"/>
                  </a:cubicBezTo>
                  <a:cubicBezTo>
                    <a:pt x="179" y="289"/>
                    <a:pt x="137" y="323"/>
                    <a:pt x="103" y="357"/>
                  </a:cubicBezTo>
                  <a:lnTo>
                    <a:pt x="103" y="357"/>
                  </a:lnTo>
                  <a:cubicBezTo>
                    <a:pt x="69" y="391"/>
                    <a:pt x="35" y="391"/>
                    <a:pt x="1" y="323"/>
                  </a:cubicBezTo>
                  <a:cubicBezTo>
                    <a:pt x="1" y="289"/>
                    <a:pt x="35" y="213"/>
                    <a:pt x="69" y="179"/>
                  </a:cubicBezTo>
                  <a:cubicBezTo>
                    <a:pt x="103" y="111"/>
                    <a:pt x="179" y="77"/>
                    <a:pt x="213" y="4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49" name="Google Shape;511;p32"/>
            <p:cNvSpPr/>
            <p:nvPr/>
          </p:nvSpPr>
          <p:spPr>
            <a:xfrm>
              <a:off x="8653816" y="4247263"/>
              <a:ext cx="13331" cy="19384"/>
            </a:xfrm>
            <a:custGeom>
              <a:avLst/>
              <a:gdLst/>
              <a:ahLst/>
              <a:cxnLst/>
              <a:rect l="l" t="t" r="r" b="b"/>
              <a:pathLst>
                <a:path w="392" h="570" extrusionOk="0">
                  <a:moveTo>
                    <a:pt x="323" y="0"/>
                  </a:moveTo>
                  <a:cubicBezTo>
                    <a:pt x="323" y="0"/>
                    <a:pt x="391" y="0"/>
                    <a:pt x="391" y="34"/>
                  </a:cubicBezTo>
                  <a:cubicBezTo>
                    <a:pt x="357" y="144"/>
                    <a:pt x="323" y="212"/>
                    <a:pt x="281" y="323"/>
                  </a:cubicBezTo>
                  <a:cubicBezTo>
                    <a:pt x="247" y="391"/>
                    <a:pt x="179" y="459"/>
                    <a:pt x="145" y="501"/>
                  </a:cubicBezTo>
                  <a:lnTo>
                    <a:pt x="111" y="535"/>
                  </a:lnTo>
                  <a:cubicBezTo>
                    <a:pt x="69" y="569"/>
                    <a:pt x="1" y="535"/>
                    <a:pt x="1" y="459"/>
                  </a:cubicBezTo>
                  <a:cubicBezTo>
                    <a:pt x="1" y="357"/>
                    <a:pt x="69" y="289"/>
                    <a:pt x="111" y="212"/>
                  </a:cubicBezTo>
                  <a:cubicBezTo>
                    <a:pt x="179" y="144"/>
                    <a:pt x="247" y="77"/>
                    <a:pt x="323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50" name="Google Shape;512;p32"/>
            <p:cNvSpPr/>
            <p:nvPr/>
          </p:nvSpPr>
          <p:spPr>
            <a:xfrm>
              <a:off x="8627256" y="4252160"/>
              <a:ext cx="15916" cy="19384"/>
            </a:xfrm>
            <a:custGeom>
              <a:avLst/>
              <a:gdLst/>
              <a:ahLst/>
              <a:cxnLst/>
              <a:rect l="l" t="t" r="r" b="b"/>
              <a:pathLst>
                <a:path w="468" h="570" extrusionOk="0">
                  <a:moveTo>
                    <a:pt x="323" y="34"/>
                  </a:moveTo>
                  <a:cubicBezTo>
                    <a:pt x="357" y="0"/>
                    <a:pt x="467" y="34"/>
                    <a:pt x="425" y="102"/>
                  </a:cubicBezTo>
                  <a:cubicBezTo>
                    <a:pt x="357" y="179"/>
                    <a:pt x="323" y="247"/>
                    <a:pt x="255" y="315"/>
                  </a:cubicBezTo>
                  <a:cubicBezTo>
                    <a:pt x="212" y="391"/>
                    <a:pt x="178" y="493"/>
                    <a:pt x="110" y="527"/>
                  </a:cubicBezTo>
                  <a:lnTo>
                    <a:pt x="110" y="570"/>
                  </a:lnTo>
                  <a:cubicBezTo>
                    <a:pt x="76" y="570"/>
                    <a:pt x="0" y="570"/>
                    <a:pt x="0" y="493"/>
                  </a:cubicBezTo>
                  <a:cubicBezTo>
                    <a:pt x="0" y="391"/>
                    <a:pt x="43" y="315"/>
                    <a:pt x="110" y="247"/>
                  </a:cubicBezTo>
                  <a:cubicBezTo>
                    <a:pt x="178" y="179"/>
                    <a:pt x="255" y="68"/>
                    <a:pt x="323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51" name="Google Shape;513;p32"/>
            <p:cNvSpPr/>
            <p:nvPr/>
          </p:nvSpPr>
          <p:spPr>
            <a:xfrm>
              <a:off x="8650347" y="4274979"/>
              <a:ext cx="10712" cy="18228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213" y="35"/>
                  </a:moveTo>
                  <a:cubicBezTo>
                    <a:pt x="247" y="1"/>
                    <a:pt x="315" y="35"/>
                    <a:pt x="315" y="111"/>
                  </a:cubicBezTo>
                  <a:cubicBezTo>
                    <a:pt x="281" y="179"/>
                    <a:pt x="247" y="247"/>
                    <a:pt x="247" y="323"/>
                  </a:cubicBezTo>
                  <a:cubicBezTo>
                    <a:pt x="213" y="391"/>
                    <a:pt x="213" y="459"/>
                    <a:pt x="137" y="493"/>
                  </a:cubicBezTo>
                  <a:lnTo>
                    <a:pt x="137" y="493"/>
                  </a:lnTo>
                  <a:cubicBezTo>
                    <a:pt x="69" y="536"/>
                    <a:pt x="1" y="493"/>
                    <a:pt x="1" y="425"/>
                  </a:cubicBezTo>
                  <a:cubicBezTo>
                    <a:pt x="1" y="357"/>
                    <a:pt x="35" y="281"/>
                    <a:pt x="69" y="213"/>
                  </a:cubicBezTo>
                  <a:cubicBezTo>
                    <a:pt x="103" y="179"/>
                    <a:pt x="171" y="111"/>
                    <a:pt x="213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52" name="Google Shape;514;p32"/>
            <p:cNvSpPr/>
            <p:nvPr/>
          </p:nvSpPr>
          <p:spPr>
            <a:xfrm>
              <a:off x="8617700" y="4294329"/>
              <a:ext cx="18228" cy="19112"/>
            </a:xfrm>
            <a:custGeom>
              <a:avLst/>
              <a:gdLst/>
              <a:ahLst/>
              <a:cxnLst/>
              <a:rect l="l" t="t" r="r" b="b"/>
              <a:pathLst>
                <a:path w="536" h="562" extrusionOk="0">
                  <a:moveTo>
                    <a:pt x="357" y="69"/>
                  </a:moveTo>
                  <a:cubicBezTo>
                    <a:pt x="357" y="69"/>
                    <a:pt x="391" y="69"/>
                    <a:pt x="425" y="35"/>
                  </a:cubicBezTo>
                  <a:cubicBezTo>
                    <a:pt x="459" y="1"/>
                    <a:pt x="536" y="69"/>
                    <a:pt x="493" y="103"/>
                  </a:cubicBezTo>
                  <a:cubicBezTo>
                    <a:pt x="425" y="213"/>
                    <a:pt x="357" y="281"/>
                    <a:pt x="281" y="392"/>
                  </a:cubicBezTo>
                  <a:cubicBezTo>
                    <a:pt x="247" y="425"/>
                    <a:pt x="213" y="493"/>
                    <a:pt x="145" y="527"/>
                  </a:cubicBezTo>
                  <a:cubicBezTo>
                    <a:pt x="145" y="527"/>
                    <a:pt x="111" y="561"/>
                    <a:pt x="69" y="561"/>
                  </a:cubicBezTo>
                  <a:cubicBezTo>
                    <a:pt x="35" y="561"/>
                    <a:pt x="1" y="527"/>
                    <a:pt x="1" y="493"/>
                  </a:cubicBezTo>
                  <a:cubicBezTo>
                    <a:pt x="1" y="392"/>
                    <a:pt x="69" y="315"/>
                    <a:pt x="145" y="247"/>
                  </a:cubicBezTo>
                  <a:cubicBezTo>
                    <a:pt x="213" y="213"/>
                    <a:pt x="281" y="137"/>
                    <a:pt x="357" y="69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53" name="Google Shape;515;p32"/>
            <p:cNvSpPr/>
            <p:nvPr/>
          </p:nvSpPr>
          <p:spPr>
            <a:xfrm>
              <a:off x="8599812" y="4323236"/>
              <a:ext cx="21697" cy="20541"/>
            </a:xfrm>
            <a:custGeom>
              <a:avLst/>
              <a:gdLst/>
              <a:ahLst/>
              <a:cxnLst/>
              <a:rect l="l" t="t" r="r" b="b"/>
              <a:pathLst>
                <a:path w="638" h="604" extrusionOk="0">
                  <a:moveTo>
                    <a:pt x="425" y="102"/>
                  </a:moveTo>
                  <a:lnTo>
                    <a:pt x="425" y="68"/>
                  </a:lnTo>
                  <a:cubicBezTo>
                    <a:pt x="527" y="0"/>
                    <a:pt x="637" y="136"/>
                    <a:pt x="561" y="213"/>
                  </a:cubicBezTo>
                  <a:cubicBezTo>
                    <a:pt x="493" y="315"/>
                    <a:pt x="382" y="425"/>
                    <a:pt x="314" y="527"/>
                  </a:cubicBezTo>
                  <a:lnTo>
                    <a:pt x="280" y="527"/>
                  </a:lnTo>
                  <a:cubicBezTo>
                    <a:pt x="170" y="603"/>
                    <a:pt x="0" y="459"/>
                    <a:pt x="102" y="349"/>
                  </a:cubicBezTo>
                  <a:cubicBezTo>
                    <a:pt x="212" y="281"/>
                    <a:pt x="314" y="179"/>
                    <a:pt x="425" y="102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54" name="Google Shape;516;p32"/>
            <p:cNvSpPr/>
            <p:nvPr/>
          </p:nvSpPr>
          <p:spPr>
            <a:xfrm>
              <a:off x="8588827" y="4324392"/>
              <a:ext cx="14453" cy="14453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179" y="68"/>
                  </a:moveTo>
                  <a:cubicBezTo>
                    <a:pt x="247" y="34"/>
                    <a:pt x="281" y="0"/>
                    <a:pt x="357" y="34"/>
                  </a:cubicBezTo>
                  <a:cubicBezTo>
                    <a:pt x="391" y="34"/>
                    <a:pt x="425" y="68"/>
                    <a:pt x="391" y="145"/>
                  </a:cubicBezTo>
                  <a:cubicBezTo>
                    <a:pt x="391" y="179"/>
                    <a:pt x="323" y="213"/>
                    <a:pt x="281" y="281"/>
                  </a:cubicBezTo>
                  <a:lnTo>
                    <a:pt x="213" y="357"/>
                  </a:lnTo>
                  <a:cubicBezTo>
                    <a:pt x="213" y="357"/>
                    <a:pt x="213" y="391"/>
                    <a:pt x="179" y="391"/>
                  </a:cubicBezTo>
                  <a:lnTo>
                    <a:pt x="145" y="425"/>
                  </a:lnTo>
                  <a:cubicBezTo>
                    <a:pt x="111" y="425"/>
                    <a:pt x="34" y="425"/>
                    <a:pt x="34" y="391"/>
                  </a:cubicBezTo>
                  <a:cubicBezTo>
                    <a:pt x="0" y="281"/>
                    <a:pt x="34" y="213"/>
                    <a:pt x="111" y="14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55" name="Google Shape;517;p32"/>
            <p:cNvSpPr/>
            <p:nvPr/>
          </p:nvSpPr>
          <p:spPr>
            <a:xfrm>
              <a:off x="8570905" y="4359351"/>
              <a:ext cx="20268" cy="17922"/>
            </a:xfrm>
            <a:custGeom>
              <a:avLst/>
              <a:gdLst/>
              <a:ahLst/>
              <a:cxnLst/>
              <a:rect l="l" t="t" r="r" b="b"/>
              <a:pathLst>
                <a:path w="596" h="527" extrusionOk="0">
                  <a:moveTo>
                    <a:pt x="213" y="212"/>
                  </a:moveTo>
                  <a:cubicBezTo>
                    <a:pt x="281" y="136"/>
                    <a:pt x="383" y="102"/>
                    <a:pt x="459" y="34"/>
                  </a:cubicBezTo>
                  <a:cubicBezTo>
                    <a:pt x="527" y="0"/>
                    <a:pt x="595" y="102"/>
                    <a:pt x="527" y="136"/>
                  </a:cubicBezTo>
                  <a:cubicBezTo>
                    <a:pt x="459" y="212"/>
                    <a:pt x="383" y="280"/>
                    <a:pt x="315" y="348"/>
                  </a:cubicBezTo>
                  <a:cubicBezTo>
                    <a:pt x="281" y="391"/>
                    <a:pt x="247" y="425"/>
                    <a:pt x="213" y="459"/>
                  </a:cubicBezTo>
                  <a:cubicBezTo>
                    <a:pt x="170" y="459"/>
                    <a:pt x="136" y="493"/>
                    <a:pt x="102" y="493"/>
                  </a:cubicBezTo>
                  <a:cubicBezTo>
                    <a:pt x="35" y="527"/>
                    <a:pt x="1" y="459"/>
                    <a:pt x="35" y="391"/>
                  </a:cubicBezTo>
                  <a:cubicBezTo>
                    <a:pt x="35" y="314"/>
                    <a:pt x="102" y="246"/>
                    <a:pt x="213" y="212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56" name="Google Shape;518;p32"/>
            <p:cNvSpPr/>
            <p:nvPr/>
          </p:nvSpPr>
          <p:spPr>
            <a:xfrm>
              <a:off x="8366078" y="4362820"/>
              <a:ext cx="209486" cy="203399"/>
            </a:xfrm>
            <a:custGeom>
              <a:avLst/>
              <a:gdLst/>
              <a:ahLst/>
              <a:cxnLst/>
              <a:rect l="l" t="t" r="r" b="b"/>
              <a:pathLst>
                <a:path w="6160" h="5981" extrusionOk="0">
                  <a:moveTo>
                    <a:pt x="1385" y="1351"/>
                  </a:moveTo>
                  <a:cubicBezTo>
                    <a:pt x="1844" y="1028"/>
                    <a:pt x="3687" y="3118"/>
                    <a:pt x="3687" y="3118"/>
                  </a:cubicBezTo>
                  <a:cubicBezTo>
                    <a:pt x="3687" y="3118"/>
                    <a:pt x="2762" y="1028"/>
                    <a:pt x="3152" y="714"/>
                  </a:cubicBezTo>
                  <a:lnTo>
                    <a:pt x="3152" y="714"/>
                  </a:lnTo>
                  <a:cubicBezTo>
                    <a:pt x="3543" y="425"/>
                    <a:pt x="4248" y="2871"/>
                    <a:pt x="4248" y="2871"/>
                  </a:cubicBezTo>
                  <a:cubicBezTo>
                    <a:pt x="4248" y="2871"/>
                    <a:pt x="4393" y="535"/>
                    <a:pt x="4996" y="110"/>
                  </a:cubicBezTo>
                  <a:cubicBezTo>
                    <a:pt x="5030" y="76"/>
                    <a:pt x="5098" y="34"/>
                    <a:pt x="5132" y="34"/>
                  </a:cubicBezTo>
                  <a:cubicBezTo>
                    <a:pt x="5879" y="0"/>
                    <a:pt x="5132" y="2234"/>
                    <a:pt x="5132" y="2234"/>
                  </a:cubicBezTo>
                  <a:cubicBezTo>
                    <a:pt x="5132" y="2234"/>
                    <a:pt x="6159" y="4426"/>
                    <a:pt x="5064" y="5207"/>
                  </a:cubicBezTo>
                  <a:cubicBezTo>
                    <a:pt x="5030" y="5207"/>
                    <a:pt x="4996" y="5241"/>
                    <a:pt x="4962" y="5241"/>
                  </a:cubicBezTo>
                  <a:cubicBezTo>
                    <a:pt x="3721" y="5980"/>
                    <a:pt x="2583" y="4392"/>
                    <a:pt x="2583" y="4392"/>
                  </a:cubicBezTo>
                  <a:cubicBezTo>
                    <a:pt x="2583" y="4392"/>
                    <a:pt x="391" y="4392"/>
                    <a:pt x="35" y="3967"/>
                  </a:cubicBezTo>
                  <a:cubicBezTo>
                    <a:pt x="1" y="3933"/>
                    <a:pt x="1" y="3899"/>
                    <a:pt x="35" y="3857"/>
                  </a:cubicBezTo>
                  <a:cubicBezTo>
                    <a:pt x="290" y="3721"/>
                    <a:pt x="1598" y="3789"/>
                    <a:pt x="2447" y="3857"/>
                  </a:cubicBezTo>
                  <a:cubicBezTo>
                    <a:pt x="1487" y="3432"/>
                    <a:pt x="247" y="2795"/>
                    <a:pt x="570" y="2548"/>
                  </a:cubicBezTo>
                  <a:lnTo>
                    <a:pt x="570" y="2548"/>
                  </a:lnTo>
                  <a:cubicBezTo>
                    <a:pt x="850" y="2336"/>
                    <a:pt x="1776" y="2795"/>
                    <a:pt x="2515" y="3262"/>
                  </a:cubicBezTo>
                  <a:cubicBezTo>
                    <a:pt x="1912" y="2582"/>
                    <a:pt x="1097" y="1631"/>
                    <a:pt x="1351" y="138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57" name="Google Shape;519;p32"/>
            <p:cNvSpPr/>
            <p:nvPr/>
          </p:nvSpPr>
          <p:spPr>
            <a:xfrm rot="509322">
              <a:off x="8113839" y="4427273"/>
              <a:ext cx="31491" cy="8400"/>
            </a:xfrm>
            <a:custGeom>
              <a:avLst/>
              <a:gdLst/>
              <a:ahLst/>
              <a:cxnLst/>
              <a:rect l="l" t="t" r="r" b="b"/>
              <a:pathLst>
                <a:path w="926" h="247" extrusionOk="0">
                  <a:moveTo>
                    <a:pt x="76" y="34"/>
                  </a:moveTo>
                  <a:cubicBezTo>
                    <a:pt x="76" y="0"/>
                    <a:pt x="76" y="0"/>
                    <a:pt x="110" y="0"/>
                  </a:cubicBezTo>
                  <a:cubicBezTo>
                    <a:pt x="357" y="34"/>
                    <a:pt x="637" y="34"/>
                    <a:pt x="892" y="111"/>
                  </a:cubicBezTo>
                  <a:cubicBezTo>
                    <a:pt x="926" y="145"/>
                    <a:pt x="926" y="179"/>
                    <a:pt x="892" y="179"/>
                  </a:cubicBezTo>
                  <a:lnTo>
                    <a:pt x="892" y="212"/>
                  </a:lnTo>
                  <a:cubicBezTo>
                    <a:pt x="603" y="246"/>
                    <a:pt x="323" y="212"/>
                    <a:pt x="76" y="145"/>
                  </a:cubicBezTo>
                  <a:cubicBezTo>
                    <a:pt x="0" y="111"/>
                    <a:pt x="42" y="34"/>
                    <a:pt x="76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58" name="Google Shape;520;p32"/>
            <p:cNvSpPr/>
            <p:nvPr/>
          </p:nvSpPr>
          <p:spPr>
            <a:xfrm rot="509322">
              <a:off x="8121623" y="4400530"/>
              <a:ext cx="17956" cy="7244"/>
            </a:xfrm>
            <a:custGeom>
              <a:avLst/>
              <a:gdLst/>
              <a:ahLst/>
              <a:cxnLst/>
              <a:rect l="l" t="t" r="r" b="b"/>
              <a:pathLst>
                <a:path w="528" h="213" extrusionOk="0">
                  <a:moveTo>
                    <a:pt x="34" y="1"/>
                  </a:moveTo>
                  <a:lnTo>
                    <a:pt x="68" y="1"/>
                  </a:lnTo>
                  <a:lnTo>
                    <a:pt x="281" y="1"/>
                  </a:lnTo>
                  <a:cubicBezTo>
                    <a:pt x="357" y="1"/>
                    <a:pt x="425" y="1"/>
                    <a:pt x="493" y="43"/>
                  </a:cubicBezTo>
                  <a:cubicBezTo>
                    <a:pt x="527" y="43"/>
                    <a:pt x="527" y="77"/>
                    <a:pt x="493" y="111"/>
                  </a:cubicBezTo>
                  <a:lnTo>
                    <a:pt x="493" y="111"/>
                  </a:lnTo>
                  <a:cubicBezTo>
                    <a:pt x="357" y="213"/>
                    <a:pt x="179" y="179"/>
                    <a:pt x="34" y="111"/>
                  </a:cubicBezTo>
                  <a:cubicBezTo>
                    <a:pt x="0" y="77"/>
                    <a:pt x="34" y="43"/>
                    <a:pt x="34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59" name="Google Shape;521;p32"/>
            <p:cNvSpPr/>
            <p:nvPr/>
          </p:nvSpPr>
          <p:spPr>
            <a:xfrm rot="509322">
              <a:off x="8132441" y="4418027"/>
              <a:ext cx="15609" cy="7278"/>
            </a:xfrm>
            <a:custGeom>
              <a:avLst/>
              <a:gdLst/>
              <a:ahLst/>
              <a:cxnLst/>
              <a:rect l="l" t="t" r="r" b="b"/>
              <a:pathLst>
                <a:path w="459" h="214" extrusionOk="0">
                  <a:moveTo>
                    <a:pt x="34" y="1"/>
                  </a:moveTo>
                  <a:lnTo>
                    <a:pt x="68" y="1"/>
                  </a:lnTo>
                  <a:cubicBezTo>
                    <a:pt x="102" y="1"/>
                    <a:pt x="179" y="35"/>
                    <a:pt x="213" y="35"/>
                  </a:cubicBezTo>
                  <a:lnTo>
                    <a:pt x="349" y="35"/>
                  </a:lnTo>
                  <a:cubicBezTo>
                    <a:pt x="425" y="35"/>
                    <a:pt x="459" y="137"/>
                    <a:pt x="391" y="171"/>
                  </a:cubicBezTo>
                  <a:lnTo>
                    <a:pt x="391" y="171"/>
                  </a:lnTo>
                  <a:cubicBezTo>
                    <a:pt x="349" y="213"/>
                    <a:pt x="247" y="213"/>
                    <a:pt x="179" y="213"/>
                  </a:cubicBezTo>
                  <a:cubicBezTo>
                    <a:pt x="102" y="171"/>
                    <a:pt x="68" y="137"/>
                    <a:pt x="0" y="103"/>
                  </a:cubicBezTo>
                  <a:cubicBezTo>
                    <a:pt x="0" y="69"/>
                    <a:pt x="0" y="35"/>
                    <a:pt x="34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0" name="Google Shape;522;p32"/>
            <p:cNvSpPr/>
            <p:nvPr/>
          </p:nvSpPr>
          <p:spPr>
            <a:xfrm rot="509322">
              <a:off x="8260036" y="4466841"/>
              <a:ext cx="22853" cy="8400"/>
            </a:xfrm>
            <a:custGeom>
              <a:avLst/>
              <a:gdLst/>
              <a:ahLst/>
              <a:cxnLst/>
              <a:rect l="l" t="t" r="r" b="b"/>
              <a:pathLst>
                <a:path w="672" h="247" extrusionOk="0">
                  <a:moveTo>
                    <a:pt x="35" y="34"/>
                  </a:moveTo>
                  <a:cubicBezTo>
                    <a:pt x="35" y="0"/>
                    <a:pt x="77" y="0"/>
                    <a:pt x="77" y="0"/>
                  </a:cubicBezTo>
                  <a:cubicBezTo>
                    <a:pt x="179" y="34"/>
                    <a:pt x="290" y="34"/>
                    <a:pt x="358" y="68"/>
                  </a:cubicBezTo>
                  <a:cubicBezTo>
                    <a:pt x="460" y="68"/>
                    <a:pt x="536" y="68"/>
                    <a:pt x="604" y="136"/>
                  </a:cubicBezTo>
                  <a:cubicBezTo>
                    <a:pt x="672" y="136"/>
                    <a:pt x="638" y="213"/>
                    <a:pt x="604" y="247"/>
                  </a:cubicBezTo>
                  <a:lnTo>
                    <a:pt x="604" y="247"/>
                  </a:lnTo>
                  <a:cubicBezTo>
                    <a:pt x="502" y="247"/>
                    <a:pt x="426" y="247"/>
                    <a:pt x="324" y="213"/>
                  </a:cubicBezTo>
                  <a:cubicBezTo>
                    <a:pt x="247" y="170"/>
                    <a:pt x="145" y="136"/>
                    <a:pt x="35" y="102"/>
                  </a:cubicBezTo>
                  <a:cubicBezTo>
                    <a:pt x="1" y="102"/>
                    <a:pt x="1" y="34"/>
                    <a:pt x="35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1" name="Google Shape;523;p32"/>
            <p:cNvSpPr/>
            <p:nvPr/>
          </p:nvSpPr>
          <p:spPr>
            <a:xfrm rot="509322">
              <a:off x="8163134" y="4407944"/>
              <a:ext cx="14487" cy="7244"/>
            </a:xfrm>
            <a:custGeom>
              <a:avLst/>
              <a:gdLst/>
              <a:ahLst/>
              <a:cxnLst/>
              <a:rect l="l" t="t" r="r" b="b"/>
              <a:pathLst>
                <a:path w="426" h="213" extrusionOk="0">
                  <a:moveTo>
                    <a:pt x="35" y="0"/>
                  </a:moveTo>
                  <a:lnTo>
                    <a:pt x="69" y="0"/>
                  </a:lnTo>
                  <a:cubicBezTo>
                    <a:pt x="103" y="0"/>
                    <a:pt x="179" y="0"/>
                    <a:pt x="247" y="34"/>
                  </a:cubicBezTo>
                  <a:cubicBezTo>
                    <a:pt x="281" y="34"/>
                    <a:pt x="349" y="68"/>
                    <a:pt x="391" y="102"/>
                  </a:cubicBezTo>
                  <a:cubicBezTo>
                    <a:pt x="425" y="136"/>
                    <a:pt x="425" y="170"/>
                    <a:pt x="391" y="170"/>
                  </a:cubicBezTo>
                  <a:lnTo>
                    <a:pt x="349" y="212"/>
                  </a:lnTo>
                  <a:cubicBezTo>
                    <a:pt x="315" y="212"/>
                    <a:pt x="247" y="170"/>
                    <a:pt x="179" y="170"/>
                  </a:cubicBezTo>
                  <a:cubicBezTo>
                    <a:pt x="137" y="136"/>
                    <a:pt x="69" y="102"/>
                    <a:pt x="35" y="102"/>
                  </a:cubicBezTo>
                  <a:cubicBezTo>
                    <a:pt x="1" y="68"/>
                    <a:pt x="1" y="34"/>
                    <a:pt x="35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2" name="Google Shape;524;p32"/>
            <p:cNvSpPr/>
            <p:nvPr/>
          </p:nvSpPr>
          <p:spPr>
            <a:xfrm rot="509322">
              <a:off x="8174655" y="4427224"/>
              <a:ext cx="22853" cy="10746"/>
            </a:xfrm>
            <a:custGeom>
              <a:avLst/>
              <a:gdLst/>
              <a:ahLst/>
              <a:cxnLst/>
              <a:rect l="l" t="t" r="r" b="b"/>
              <a:pathLst>
                <a:path w="672" h="316" extrusionOk="0">
                  <a:moveTo>
                    <a:pt x="34" y="1"/>
                  </a:moveTo>
                  <a:lnTo>
                    <a:pt x="34" y="1"/>
                  </a:lnTo>
                  <a:cubicBezTo>
                    <a:pt x="136" y="35"/>
                    <a:pt x="247" y="35"/>
                    <a:pt x="349" y="69"/>
                  </a:cubicBezTo>
                  <a:cubicBezTo>
                    <a:pt x="425" y="103"/>
                    <a:pt x="561" y="103"/>
                    <a:pt x="638" y="179"/>
                  </a:cubicBezTo>
                  <a:cubicBezTo>
                    <a:pt x="672" y="179"/>
                    <a:pt x="672" y="247"/>
                    <a:pt x="638" y="247"/>
                  </a:cubicBezTo>
                  <a:lnTo>
                    <a:pt x="638" y="247"/>
                  </a:lnTo>
                  <a:cubicBezTo>
                    <a:pt x="425" y="315"/>
                    <a:pt x="179" y="179"/>
                    <a:pt x="0" y="69"/>
                  </a:cubicBezTo>
                  <a:cubicBezTo>
                    <a:pt x="0" y="69"/>
                    <a:pt x="0" y="1"/>
                    <a:pt x="34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3" name="Google Shape;525;p32"/>
            <p:cNvSpPr/>
            <p:nvPr/>
          </p:nvSpPr>
          <p:spPr>
            <a:xfrm rot="509322">
              <a:off x="8166425" y="4442137"/>
              <a:ext cx="27750" cy="9556"/>
            </a:xfrm>
            <a:custGeom>
              <a:avLst/>
              <a:gdLst/>
              <a:ahLst/>
              <a:cxnLst/>
              <a:rect l="l" t="t" r="r" b="b"/>
              <a:pathLst>
                <a:path w="816" h="281" extrusionOk="0">
                  <a:moveTo>
                    <a:pt x="34" y="0"/>
                  </a:moveTo>
                  <a:lnTo>
                    <a:pt x="68" y="0"/>
                  </a:lnTo>
                  <a:cubicBezTo>
                    <a:pt x="280" y="0"/>
                    <a:pt x="603" y="34"/>
                    <a:pt x="782" y="179"/>
                  </a:cubicBezTo>
                  <a:cubicBezTo>
                    <a:pt x="816" y="179"/>
                    <a:pt x="816" y="247"/>
                    <a:pt x="782" y="247"/>
                  </a:cubicBezTo>
                  <a:lnTo>
                    <a:pt x="782" y="281"/>
                  </a:lnTo>
                  <a:cubicBezTo>
                    <a:pt x="637" y="281"/>
                    <a:pt x="527" y="247"/>
                    <a:pt x="425" y="213"/>
                  </a:cubicBezTo>
                  <a:cubicBezTo>
                    <a:pt x="280" y="179"/>
                    <a:pt x="178" y="145"/>
                    <a:pt x="34" y="111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4" name="Google Shape;526;p32"/>
            <p:cNvSpPr/>
            <p:nvPr/>
          </p:nvSpPr>
          <p:spPr>
            <a:xfrm rot="509322">
              <a:off x="8212433" y="4460993"/>
              <a:ext cx="24009" cy="8400"/>
            </a:xfrm>
            <a:custGeom>
              <a:avLst/>
              <a:gdLst/>
              <a:ahLst/>
              <a:cxnLst/>
              <a:rect l="l" t="t" r="r" b="b"/>
              <a:pathLst>
                <a:path w="706" h="247" extrusionOk="0">
                  <a:moveTo>
                    <a:pt x="35" y="0"/>
                  </a:moveTo>
                  <a:lnTo>
                    <a:pt x="103" y="0"/>
                  </a:lnTo>
                  <a:cubicBezTo>
                    <a:pt x="171" y="34"/>
                    <a:pt x="281" y="34"/>
                    <a:pt x="383" y="34"/>
                  </a:cubicBezTo>
                  <a:cubicBezTo>
                    <a:pt x="425" y="34"/>
                    <a:pt x="459" y="68"/>
                    <a:pt x="493" y="68"/>
                  </a:cubicBezTo>
                  <a:lnTo>
                    <a:pt x="672" y="68"/>
                  </a:lnTo>
                  <a:cubicBezTo>
                    <a:pt x="706" y="68"/>
                    <a:pt x="706" y="136"/>
                    <a:pt x="672" y="179"/>
                  </a:cubicBezTo>
                  <a:lnTo>
                    <a:pt x="672" y="179"/>
                  </a:lnTo>
                  <a:cubicBezTo>
                    <a:pt x="493" y="247"/>
                    <a:pt x="247" y="213"/>
                    <a:pt x="69" y="136"/>
                  </a:cubicBezTo>
                  <a:cubicBezTo>
                    <a:pt x="1" y="136"/>
                    <a:pt x="1" y="34"/>
                    <a:pt x="35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5" name="Google Shape;527;p32"/>
            <p:cNvSpPr/>
            <p:nvPr/>
          </p:nvSpPr>
          <p:spPr>
            <a:xfrm rot="509322">
              <a:off x="8224598" y="4436823"/>
              <a:ext cx="20541" cy="7278"/>
            </a:xfrm>
            <a:custGeom>
              <a:avLst/>
              <a:gdLst/>
              <a:ahLst/>
              <a:cxnLst/>
              <a:rect l="l" t="t" r="r" b="b"/>
              <a:pathLst>
                <a:path w="604" h="214" extrusionOk="0">
                  <a:moveTo>
                    <a:pt x="34" y="1"/>
                  </a:moveTo>
                  <a:lnTo>
                    <a:pt x="68" y="1"/>
                  </a:lnTo>
                  <a:cubicBezTo>
                    <a:pt x="136" y="1"/>
                    <a:pt x="246" y="35"/>
                    <a:pt x="314" y="35"/>
                  </a:cubicBezTo>
                  <a:cubicBezTo>
                    <a:pt x="391" y="35"/>
                    <a:pt x="493" y="1"/>
                    <a:pt x="561" y="35"/>
                  </a:cubicBezTo>
                  <a:cubicBezTo>
                    <a:pt x="603" y="77"/>
                    <a:pt x="603" y="111"/>
                    <a:pt x="561" y="145"/>
                  </a:cubicBezTo>
                  <a:lnTo>
                    <a:pt x="561" y="145"/>
                  </a:lnTo>
                  <a:cubicBezTo>
                    <a:pt x="493" y="213"/>
                    <a:pt x="391" y="179"/>
                    <a:pt x="314" y="179"/>
                  </a:cubicBezTo>
                  <a:cubicBezTo>
                    <a:pt x="212" y="179"/>
                    <a:pt x="136" y="145"/>
                    <a:pt x="34" y="111"/>
                  </a:cubicBezTo>
                  <a:cubicBezTo>
                    <a:pt x="0" y="77"/>
                    <a:pt x="0" y="35"/>
                    <a:pt x="34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6" name="Google Shape;528;p32"/>
            <p:cNvSpPr/>
            <p:nvPr/>
          </p:nvSpPr>
          <p:spPr>
            <a:xfrm rot="509322">
              <a:off x="8201767" y="4417303"/>
              <a:ext cx="15643" cy="7244"/>
            </a:xfrm>
            <a:custGeom>
              <a:avLst/>
              <a:gdLst/>
              <a:ahLst/>
              <a:cxnLst/>
              <a:rect l="l" t="t" r="r" b="b"/>
              <a:pathLst>
                <a:path w="460" h="213" extrusionOk="0">
                  <a:moveTo>
                    <a:pt x="34" y="0"/>
                  </a:moveTo>
                  <a:lnTo>
                    <a:pt x="77" y="0"/>
                  </a:lnTo>
                  <a:cubicBezTo>
                    <a:pt x="145" y="0"/>
                    <a:pt x="179" y="34"/>
                    <a:pt x="247" y="34"/>
                  </a:cubicBezTo>
                  <a:cubicBezTo>
                    <a:pt x="289" y="34"/>
                    <a:pt x="323" y="34"/>
                    <a:pt x="323" y="68"/>
                  </a:cubicBezTo>
                  <a:cubicBezTo>
                    <a:pt x="357" y="68"/>
                    <a:pt x="391" y="68"/>
                    <a:pt x="425" y="110"/>
                  </a:cubicBezTo>
                  <a:cubicBezTo>
                    <a:pt x="459" y="110"/>
                    <a:pt x="459" y="178"/>
                    <a:pt x="425" y="212"/>
                  </a:cubicBezTo>
                  <a:lnTo>
                    <a:pt x="425" y="212"/>
                  </a:lnTo>
                  <a:lnTo>
                    <a:pt x="323" y="212"/>
                  </a:lnTo>
                  <a:lnTo>
                    <a:pt x="213" y="212"/>
                  </a:lnTo>
                  <a:cubicBezTo>
                    <a:pt x="145" y="178"/>
                    <a:pt x="77" y="144"/>
                    <a:pt x="34" y="110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7" name="Google Shape;529;p32"/>
            <p:cNvSpPr/>
            <p:nvPr/>
          </p:nvSpPr>
          <p:spPr>
            <a:xfrm rot="509322">
              <a:off x="8264589" y="4442726"/>
              <a:ext cx="19384" cy="11018"/>
            </a:xfrm>
            <a:custGeom>
              <a:avLst/>
              <a:gdLst/>
              <a:ahLst/>
              <a:cxnLst/>
              <a:rect l="l" t="t" r="r" b="b"/>
              <a:pathLst>
                <a:path w="570" h="324" extrusionOk="0">
                  <a:moveTo>
                    <a:pt x="77" y="35"/>
                  </a:moveTo>
                  <a:cubicBezTo>
                    <a:pt x="77" y="1"/>
                    <a:pt x="111" y="1"/>
                    <a:pt x="111" y="35"/>
                  </a:cubicBezTo>
                  <a:cubicBezTo>
                    <a:pt x="179" y="77"/>
                    <a:pt x="290" y="111"/>
                    <a:pt x="358" y="111"/>
                  </a:cubicBezTo>
                  <a:cubicBezTo>
                    <a:pt x="426" y="111"/>
                    <a:pt x="502" y="111"/>
                    <a:pt x="570" y="179"/>
                  </a:cubicBezTo>
                  <a:cubicBezTo>
                    <a:pt x="570" y="213"/>
                    <a:pt x="570" y="247"/>
                    <a:pt x="536" y="247"/>
                  </a:cubicBezTo>
                  <a:lnTo>
                    <a:pt x="536" y="290"/>
                  </a:lnTo>
                  <a:cubicBezTo>
                    <a:pt x="468" y="324"/>
                    <a:pt x="358" y="290"/>
                    <a:pt x="290" y="290"/>
                  </a:cubicBezTo>
                  <a:cubicBezTo>
                    <a:pt x="213" y="247"/>
                    <a:pt x="145" y="213"/>
                    <a:pt x="43" y="145"/>
                  </a:cubicBezTo>
                  <a:cubicBezTo>
                    <a:pt x="1" y="111"/>
                    <a:pt x="43" y="77"/>
                    <a:pt x="77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8" name="Google Shape;530;p32"/>
            <p:cNvSpPr/>
            <p:nvPr/>
          </p:nvSpPr>
          <p:spPr>
            <a:xfrm rot="509322">
              <a:off x="8079767" y="4402060"/>
              <a:ext cx="24281" cy="9862"/>
            </a:xfrm>
            <a:custGeom>
              <a:avLst/>
              <a:gdLst/>
              <a:ahLst/>
              <a:cxnLst/>
              <a:rect l="l" t="t" r="r" b="b"/>
              <a:pathLst>
                <a:path w="714" h="290" extrusionOk="0">
                  <a:moveTo>
                    <a:pt x="34" y="43"/>
                  </a:moveTo>
                  <a:lnTo>
                    <a:pt x="77" y="43"/>
                  </a:lnTo>
                  <a:cubicBezTo>
                    <a:pt x="179" y="1"/>
                    <a:pt x="289" y="43"/>
                    <a:pt x="357" y="43"/>
                  </a:cubicBezTo>
                  <a:cubicBezTo>
                    <a:pt x="459" y="77"/>
                    <a:pt x="569" y="77"/>
                    <a:pt x="671" y="111"/>
                  </a:cubicBezTo>
                  <a:cubicBezTo>
                    <a:pt x="714" y="145"/>
                    <a:pt x="714" y="213"/>
                    <a:pt x="671" y="256"/>
                  </a:cubicBezTo>
                  <a:lnTo>
                    <a:pt x="637" y="256"/>
                  </a:lnTo>
                  <a:cubicBezTo>
                    <a:pt x="535" y="290"/>
                    <a:pt x="425" y="213"/>
                    <a:pt x="323" y="213"/>
                  </a:cubicBezTo>
                  <a:cubicBezTo>
                    <a:pt x="247" y="179"/>
                    <a:pt x="145" y="179"/>
                    <a:pt x="34" y="145"/>
                  </a:cubicBezTo>
                  <a:cubicBezTo>
                    <a:pt x="0" y="111"/>
                    <a:pt x="0" y="43"/>
                    <a:pt x="34" y="4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9" name="Google Shape;531;p32"/>
            <p:cNvSpPr/>
            <p:nvPr/>
          </p:nvSpPr>
          <p:spPr>
            <a:xfrm>
              <a:off x="8123306" y="4256437"/>
              <a:ext cx="19078" cy="9590"/>
            </a:xfrm>
            <a:custGeom>
              <a:avLst/>
              <a:gdLst/>
              <a:ahLst/>
              <a:cxnLst/>
              <a:rect l="l" t="t" r="r" b="b"/>
              <a:pathLst>
                <a:path w="561" h="282" extrusionOk="0">
                  <a:moveTo>
                    <a:pt x="34" y="1"/>
                  </a:moveTo>
                  <a:lnTo>
                    <a:pt x="102" y="1"/>
                  </a:lnTo>
                  <a:cubicBezTo>
                    <a:pt x="136" y="1"/>
                    <a:pt x="170" y="1"/>
                    <a:pt x="213" y="35"/>
                  </a:cubicBezTo>
                  <a:lnTo>
                    <a:pt x="213" y="1"/>
                  </a:lnTo>
                  <a:lnTo>
                    <a:pt x="247" y="1"/>
                  </a:lnTo>
                  <a:cubicBezTo>
                    <a:pt x="281" y="35"/>
                    <a:pt x="315" y="35"/>
                    <a:pt x="349" y="69"/>
                  </a:cubicBezTo>
                  <a:cubicBezTo>
                    <a:pt x="425" y="69"/>
                    <a:pt x="493" y="111"/>
                    <a:pt x="561" y="145"/>
                  </a:cubicBezTo>
                  <a:cubicBezTo>
                    <a:pt x="561" y="179"/>
                    <a:pt x="561" y="247"/>
                    <a:pt x="527" y="247"/>
                  </a:cubicBezTo>
                  <a:cubicBezTo>
                    <a:pt x="527" y="281"/>
                    <a:pt x="493" y="281"/>
                    <a:pt x="493" y="281"/>
                  </a:cubicBezTo>
                  <a:cubicBezTo>
                    <a:pt x="425" y="281"/>
                    <a:pt x="349" y="247"/>
                    <a:pt x="281" y="213"/>
                  </a:cubicBezTo>
                  <a:cubicBezTo>
                    <a:pt x="213" y="179"/>
                    <a:pt x="136" y="145"/>
                    <a:pt x="68" y="111"/>
                  </a:cubicBezTo>
                  <a:cubicBezTo>
                    <a:pt x="0" y="111"/>
                    <a:pt x="0" y="35"/>
                    <a:pt x="34" y="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70" name="Google Shape;532;p32"/>
            <p:cNvSpPr/>
            <p:nvPr/>
          </p:nvSpPr>
          <p:spPr>
            <a:xfrm>
              <a:off x="8100181" y="4251540"/>
              <a:ext cx="18228" cy="9862"/>
            </a:xfrm>
            <a:custGeom>
              <a:avLst/>
              <a:gdLst/>
              <a:ahLst/>
              <a:cxnLst/>
              <a:rect l="l" t="t" r="r" b="b"/>
              <a:pathLst>
                <a:path w="536" h="290" extrusionOk="0">
                  <a:moveTo>
                    <a:pt x="1" y="43"/>
                  </a:moveTo>
                  <a:lnTo>
                    <a:pt x="43" y="0"/>
                  </a:lnTo>
                  <a:cubicBezTo>
                    <a:pt x="213" y="43"/>
                    <a:pt x="357" y="111"/>
                    <a:pt x="502" y="179"/>
                  </a:cubicBezTo>
                  <a:cubicBezTo>
                    <a:pt x="536" y="179"/>
                    <a:pt x="536" y="213"/>
                    <a:pt x="502" y="255"/>
                  </a:cubicBezTo>
                  <a:lnTo>
                    <a:pt x="502" y="255"/>
                  </a:lnTo>
                  <a:cubicBezTo>
                    <a:pt x="323" y="289"/>
                    <a:pt x="145" y="213"/>
                    <a:pt x="1" y="11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71" name="Google Shape;533;p32"/>
            <p:cNvSpPr/>
            <p:nvPr/>
          </p:nvSpPr>
          <p:spPr>
            <a:xfrm>
              <a:off x="8127931" y="4275821"/>
              <a:ext cx="20541" cy="10712"/>
            </a:xfrm>
            <a:custGeom>
              <a:avLst/>
              <a:gdLst/>
              <a:ahLst/>
              <a:cxnLst/>
              <a:rect l="l" t="t" r="r" b="b"/>
              <a:pathLst>
                <a:path w="604" h="315" extrusionOk="0">
                  <a:moveTo>
                    <a:pt x="34" y="0"/>
                  </a:moveTo>
                  <a:lnTo>
                    <a:pt x="77" y="0"/>
                  </a:lnTo>
                  <a:cubicBezTo>
                    <a:pt x="145" y="34"/>
                    <a:pt x="247" y="68"/>
                    <a:pt x="357" y="68"/>
                  </a:cubicBezTo>
                  <a:cubicBezTo>
                    <a:pt x="425" y="102"/>
                    <a:pt x="535" y="102"/>
                    <a:pt x="569" y="178"/>
                  </a:cubicBezTo>
                  <a:cubicBezTo>
                    <a:pt x="603" y="178"/>
                    <a:pt x="603" y="246"/>
                    <a:pt x="569" y="280"/>
                  </a:cubicBezTo>
                  <a:lnTo>
                    <a:pt x="569" y="280"/>
                  </a:lnTo>
                  <a:cubicBezTo>
                    <a:pt x="459" y="314"/>
                    <a:pt x="391" y="280"/>
                    <a:pt x="289" y="246"/>
                  </a:cubicBezTo>
                  <a:cubicBezTo>
                    <a:pt x="213" y="212"/>
                    <a:pt x="111" y="136"/>
                    <a:pt x="34" y="102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72" name="Google Shape;534;p32"/>
            <p:cNvSpPr/>
            <p:nvPr/>
          </p:nvSpPr>
          <p:spPr>
            <a:xfrm>
              <a:off x="8132828" y="4298640"/>
              <a:ext cx="17956" cy="9556"/>
            </a:xfrm>
            <a:custGeom>
              <a:avLst/>
              <a:gdLst/>
              <a:ahLst/>
              <a:cxnLst/>
              <a:rect l="l" t="t" r="r" b="b"/>
              <a:pathLst>
                <a:path w="528" h="281" extrusionOk="0">
                  <a:moveTo>
                    <a:pt x="1" y="0"/>
                  </a:moveTo>
                  <a:lnTo>
                    <a:pt x="1" y="0"/>
                  </a:lnTo>
                  <a:cubicBezTo>
                    <a:pt x="103" y="0"/>
                    <a:pt x="179" y="34"/>
                    <a:pt x="247" y="68"/>
                  </a:cubicBezTo>
                  <a:cubicBezTo>
                    <a:pt x="315" y="102"/>
                    <a:pt x="425" y="102"/>
                    <a:pt x="493" y="145"/>
                  </a:cubicBezTo>
                  <a:cubicBezTo>
                    <a:pt x="527" y="178"/>
                    <a:pt x="527" y="246"/>
                    <a:pt x="493" y="246"/>
                  </a:cubicBezTo>
                  <a:cubicBezTo>
                    <a:pt x="493" y="280"/>
                    <a:pt x="459" y="280"/>
                    <a:pt x="459" y="280"/>
                  </a:cubicBezTo>
                  <a:cubicBezTo>
                    <a:pt x="391" y="280"/>
                    <a:pt x="281" y="246"/>
                    <a:pt x="179" y="178"/>
                  </a:cubicBezTo>
                  <a:cubicBezTo>
                    <a:pt x="103" y="145"/>
                    <a:pt x="35" y="102"/>
                    <a:pt x="1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73" name="Google Shape;535;p32"/>
            <p:cNvSpPr/>
            <p:nvPr/>
          </p:nvSpPr>
          <p:spPr>
            <a:xfrm>
              <a:off x="8159422" y="4276943"/>
              <a:ext cx="21697" cy="13331"/>
            </a:xfrm>
            <a:custGeom>
              <a:avLst/>
              <a:gdLst/>
              <a:ahLst/>
              <a:cxnLst/>
              <a:rect l="l" t="t" r="r" b="b"/>
              <a:pathLst>
                <a:path w="638" h="392" extrusionOk="0">
                  <a:moveTo>
                    <a:pt x="34" y="1"/>
                  </a:moveTo>
                  <a:lnTo>
                    <a:pt x="68" y="1"/>
                  </a:lnTo>
                  <a:cubicBezTo>
                    <a:pt x="170" y="35"/>
                    <a:pt x="280" y="69"/>
                    <a:pt x="348" y="145"/>
                  </a:cubicBezTo>
                  <a:cubicBezTo>
                    <a:pt x="459" y="179"/>
                    <a:pt x="527" y="179"/>
                    <a:pt x="595" y="247"/>
                  </a:cubicBezTo>
                  <a:cubicBezTo>
                    <a:pt x="637" y="281"/>
                    <a:pt x="637" y="358"/>
                    <a:pt x="595" y="358"/>
                  </a:cubicBezTo>
                  <a:cubicBezTo>
                    <a:pt x="561" y="392"/>
                    <a:pt x="561" y="392"/>
                    <a:pt x="527" y="392"/>
                  </a:cubicBezTo>
                  <a:cubicBezTo>
                    <a:pt x="459" y="392"/>
                    <a:pt x="348" y="315"/>
                    <a:pt x="280" y="247"/>
                  </a:cubicBezTo>
                  <a:cubicBezTo>
                    <a:pt x="170" y="213"/>
                    <a:pt x="102" y="145"/>
                    <a:pt x="34" y="103"/>
                  </a:cubicBezTo>
                  <a:cubicBezTo>
                    <a:pt x="0" y="69"/>
                    <a:pt x="0" y="35"/>
                    <a:pt x="34" y="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74" name="Google Shape;536;p32"/>
            <p:cNvSpPr/>
            <p:nvPr/>
          </p:nvSpPr>
          <p:spPr>
            <a:xfrm>
              <a:off x="8166632" y="4300953"/>
              <a:ext cx="22853" cy="14453"/>
            </a:xfrm>
            <a:custGeom>
              <a:avLst/>
              <a:gdLst/>
              <a:ahLst/>
              <a:cxnLst/>
              <a:rect l="l" t="t" r="r" b="b"/>
              <a:pathLst>
                <a:path w="672" h="425" extrusionOk="0">
                  <a:moveTo>
                    <a:pt x="34" y="34"/>
                  </a:moveTo>
                  <a:cubicBezTo>
                    <a:pt x="34" y="0"/>
                    <a:pt x="68" y="0"/>
                    <a:pt x="68" y="0"/>
                  </a:cubicBezTo>
                  <a:cubicBezTo>
                    <a:pt x="170" y="34"/>
                    <a:pt x="281" y="110"/>
                    <a:pt x="383" y="144"/>
                  </a:cubicBezTo>
                  <a:cubicBezTo>
                    <a:pt x="459" y="178"/>
                    <a:pt x="561" y="246"/>
                    <a:pt x="638" y="289"/>
                  </a:cubicBezTo>
                  <a:cubicBezTo>
                    <a:pt x="672" y="323"/>
                    <a:pt x="672" y="357"/>
                    <a:pt x="638" y="391"/>
                  </a:cubicBezTo>
                  <a:lnTo>
                    <a:pt x="595" y="391"/>
                  </a:lnTo>
                  <a:cubicBezTo>
                    <a:pt x="383" y="425"/>
                    <a:pt x="136" y="246"/>
                    <a:pt x="34" y="110"/>
                  </a:cubicBezTo>
                  <a:cubicBezTo>
                    <a:pt x="0" y="77"/>
                    <a:pt x="0" y="34"/>
                    <a:pt x="34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75" name="Google Shape;537;p32"/>
            <p:cNvSpPr/>
            <p:nvPr/>
          </p:nvSpPr>
          <p:spPr>
            <a:xfrm>
              <a:off x="8183397" y="4328669"/>
              <a:ext cx="15609" cy="9556"/>
            </a:xfrm>
            <a:custGeom>
              <a:avLst/>
              <a:gdLst/>
              <a:ahLst/>
              <a:cxnLst/>
              <a:rect l="l" t="t" r="r" b="b"/>
              <a:pathLst>
                <a:path w="459" h="281" extrusionOk="0">
                  <a:moveTo>
                    <a:pt x="34" y="35"/>
                  </a:moveTo>
                  <a:cubicBezTo>
                    <a:pt x="68" y="1"/>
                    <a:pt x="68" y="1"/>
                    <a:pt x="102" y="1"/>
                  </a:cubicBezTo>
                  <a:cubicBezTo>
                    <a:pt x="145" y="35"/>
                    <a:pt x="213" y="35"/>
                    <a:pt x="247" y="69"/>
                  </a:cubicBezTo>
                  <a:cubicBezTo>
                    <a:pt x="314" y="69"/>
                    <a:pt x="391" y="69"/>
                    <a:pt x="459" y="145"/>
                  </a:cubicBezTo>
                  <a:cubicBezTo>
                    <a:pt x="459" y="179"/>
                    <a:pt x="459" y="213"/>
                    <a:pt x="425" y="247"/>
                  </a:cubicBezTo>
                  <a:lnTo>
                    <a:pt x="425" y="247"/>
                  </a:lnTo>
                  <a:cubicBezTo>
                    <a:pt x="357" y="281"/>
                    <a:pt x="280" y="247"/>
                    <a:pt x="213" y="247"/>
                  </a:cubicBezTo>
                  <a:cubicBezTo>
                    <a:pt x="145" y="213"/>
                    <a:pt x="68" y="179"/>
                    <a:pt x="34" y="145"/>
                  </a:cubicBezTo>
                  <a:cubicBezTo>
                    <a:pt x="0" y="111"/>
                    <a:pt x="0" y="35"/>
                    <a:pt x="34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76" name="Google Shape;538;p32"/>
            <p:cNvSpPr/>
            <p:nvPr/>
          </p:nvSpPr>
          <p:spPr>
            <a:xfrm>
              <a:off x="8197816" y="4308162"/>
              <a:ext cx="19418" cy="13331"/>
            </a:xfrm>
            <a:custGeom>
              <a:avLst/>
              <a:gdLst/>
              <a:ahLst/>
              <a:cxnLst/>
              <a:rect l="l" t="t" r="r" b="b"/>
              <a:pathLst>
                <a:path w="571" h="392" extrusionOk="0">
                  <a:moveTo>
                    <a:pt x="35" y="0"/>
                  </a:moveTo>
                  <a:lnTo>
                    <a:pt x="69" y="0"/>
                  </a:lnTo>
                  <a:cubicBezTo>
                    <a:pt x="145" y="34"/>
                    <a:pt x="213" y="111"/>
                    <a:pt x="281" y="111"/>
                  </a:cubicBezTo>
                  <a:cubicBezTo>
                    <a:pt x="358" y="145"/>
                    <a:pt x="426" y="179"/>
                    <a:pt x="494" y="213"/>
                  </a:cubicBezTo>
                  <a:cubicBezTo>
                    <a:pt x="570" y="213"/>
                    <a:pt x="570" y="289"/>
                    <a:pt x="528" y="323"/>
                  </a:cubicBezTo>
                  <a:lnTo>
                    <a:pt x="494" y="323"/>
                  </a:lnTo>
                  <a:cubicBezTo>
                    <a:pt x="315" y="391"/>
                    <a:pt x="103" y="247"/>
                    <a:pt x="1" y="77"/>
                  </a:cubicBezTo>
                  <a:cubicBezTo>
                    <a:pt x="1" y="34"/>
                    <a:pt x="1" y="0"/>
                    <a:pt x="35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77" name="Google Shape;539;p32"/>
            <p:cNvSpPr/>
            <p:nvPr/>
          </p:nvSpPr>
          <p:spPr>
            <a:xfrm>
              <a:off x="8195504" y="4287656"/>
              <a:ext cx="17956" cy="11018"/>
            </a:xfrm>
            <a:custGeom>
              <a:avLst/>
              <a:gdLst/>
              <a:ahLst/>
              <a:cxnLst/>
              <a:rect l="l" t="t" r="r" b="b"/>
              <a:pathLst>
                <a:path w="528" h="324" extrusionOk="0">
                  <a:moveTo>
                    <a:pt x="35" y="43"/>
                  </a:moveTo>
                  <a:cubicBezTo>
                    <a:pt x="69" y="0"/>
                    <a:pt x="69" y="0"/>
                    <a:pt x="103" y="0"/>
                  </a:cubicBezTo>
                  <a:cubicBezTo>
                    <a:pt x="137" y="77"/>
                    <a:pt x="213" y="77"/>
                    <a:pt x="281" y="111"/>
                  </a:cubicBezTo>
                  <a:cubicBezTo>
                    <a:pt x="349" y="145"/>
                    <a:pt x="426" y="145"/>
                    <a:pt x="494" y="179"/>
                  </a:cubicBezTo>
                  <a:cubicBezTo>
                    <a:pt x="528" y="213"/>
                    <a:pt x="528" y="289"/>
                    <a:pt x="494" y="289"/>
                  </a:cubicBezTo>
                  <a:cubicBezTo>
                    <a:pt x="460" y="289"/>
                    <a:pt x="460" y="323"/>
                    <a:pt x="460" y="323"/>
                  </a:cubicBezTo>
                  <a:cubicBezTo>
                    <a:pt x="383" y="323"/>
                    <a:pt x="281" y="289"/>
                    <a:pt x="247" y="255"/>
                  </a:cubicBezTo>
                  <a:cubicBezTo>
                    <a:pt x="171" y="213"/>
                    <a:pt x="103" y="179"/>
                    <a:pt x="35" y="111"/>
                  </a:cubicBezTo>
                  <a:cubicBezTo>
                    <a:pt x="1" y="111"/>
                    <a:pt x="1" y="43"/>
                    <a:pt x="35" y="4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78" name="Google Shape;540;p32"/>
            <p:cNvSpPr/>
            <p:nvPr/>
          </p:nvSpPr>
          <p:spPr>
            <a:xfrm>
              <a:off x="8238863" y="4328669"/>
              <a:ext cx="20234" cy="11018"/>
            </a:xfrm>
            <a:custGeom>
              <a:avLst/>
              <a:gdLst/>
              <a:ahLst/>
              <a:cxnLst/>
              <a:rect l="l" t="t" r="r" b="b"/>
              <a:pathLst>
                <a:path w="595" h="324" extrusionOk="0">
                  <a:moveTo>
                    <a:pt x="34" y="1"/>
                  </a:moveTo>
                  <a:lnTo>
                    <a:pt x="68" y="1"/>
                  </a:lnTo>
                  <a:cubicBezTo>
                    <a:pt x="170" y="35"/>
                    <a:pt x="247" y="35"/>
                    <a:pt x="314" y="69"/>
                  </a:cubicBezTo>
                  <a:cubicBezTo>
                    <a:pt x="382" y="111"/>
                    <a:pt x="459" y="111"/>
                    <a:pt x="561" y="145"/>
                  </a:cubicBezTo>
                  <a:cubicBezTo>
                    <a:pt x="595" y="179"/>
                    <a:pt x="595" y="247"/>
                    <a:pt x="561" y="281"/>
                  </a:cubicBezTo>
                  <a:lnTo>
                    <a:pt x="527" y="281"/>
                  </a:lnTo>
                  <a:cubicBezTo>
                    <a:pt x="348" y="323"/>
                    <a:pt x="136" y="213"/>
                    <a:pt x="0" y="69"/>
                  </a:cubicBezTo>
                  <a:cubicBezTo>
                    <a:pt x="0" y="35"/>
                    <a:pt x="0" y="35"/>
                    <a:pt x="34" y="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79" name="Google Shape;541;p32"/>
            <p:cNvSpPr/>
            <p:nvPr/>
          </p:nvSpPr>
          <p:spPr>
            <a:xfrm>
              <a:off x="8221792" y="4339653"/>
              <a:ext cx="21731" cy="13025"/>
            </a:xfrm>
            <a:custGeom>
              <a:avLst/>
              <a:gdLst/>
              <a:ahLst/>
              <a:cxnLst/>
              <a:rect l="l" t="t" r="r" b="b"/>
              <a:pathLst>
                <a:path w="639" h="383" extrusionOk="0">
                  <a:moveTo>
                    <a:pt x="35" y="34"/>
                  </a:moveTo>
                  <a:cubicBezTo>
                    <a:pt x="35" y="0"/>
                    <a:pt x="77" y="0"/>
                    <a:pt x="77" y="0"/>
                  </a:cubicBezTo>
                  <a:cubicBezTo>
                    <a:pt x="179" y="34"/>
                    <a:pt x="290" y="68"/>
                    <a:pt x="358" y="136"/>
                  </a:cubicBezTo>
                  <a:cubicBezTo>
                    <a:pt x="460" y="170"/>
                    <a:pt x="536" y="213"/>
                    <a:pt x="604" y="281"/>
                  </a:cubicBezTo>
                  <a:cubicBezTo>
                    <a:pt x="638" y="315"/>
                    <a:pt x="638" y="349"/>
                    <a:pt x="604" y="383"/>
                  </a:cubicBezTo>
                  <a:lnTo>
                    <a:pt x="570" y="383"/>
                  </a:lnTo>
                  <a:cubicBezTo>
                    <a:pt x="460" y="383"/>
                    <a:pt x="392" y="349"/>
                    <a:pt x="290" y="315"/>
                  </a:cubicBezTo>
                  <a:cubicBezTo>
                    <a:pt x="179" y="247"/>
                    <a:pt x="77" y="213"/>
                    <a:pt x="35" y="102"/>
                  </a:cubicBezTo>
                  <a:cubicBezTo>
                    <a:pt x="1" y="68"/>
                    <a:pt x="1" y="34"/>
                    <a:pt x="35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80" name="Google Shape;542;p32"/>
            <p:cNvSpPr/>
            <p:nvPr/>
          </p:nvSpPr>
          <p:spPr>
            <a:xfrm>
              <a:off x="8266308" y="4358731"/>
              <a:ext cx="19384" cy="10984"/>
            </a:xfrm>
            <a:custGeom>
              <a:avLst/>
              <a:gdLst/>
              <a:ahLst/>
              <a:cxnLst/>
              <a:rect l="l" t="t" r="r" b="b"/>
              <a:pathLst>
                <a:path w="570" h="323" extrusionOk="0">
                  <a:moveTo>
                    <a:pt x="43" y="0"/>
                  </a:moveTo>
                  <a:lnTo>
                    <a:pt x="111" y="0"/>
                  </a:lnTo>
                  <a:cubicBezTo>
                    <a:pt x="179" y="34"/>
                    <a:pt x="255" y="76"/>
                    <a:pt x="323" y="110"/>
                  </a:cubicBezTo>
                  <a:cubicBezTo>
                    <a:pt x="391" y="144"/>
                    <a:pt x="467" y="144"/>
                    <a:pt x="535" y="212"/>
                  </a:cubicBezTo>
                  <a:cubicBezTo>
                    <a:pt x="569" y="212"/>
                    <a:pt x="569" y="289"/>
                    <a:pt x="535" y="323"/>
                  </a:cubicBezTo>
                  <a:lnTo>
                    <a:pt x="501" y="323"/>
                  </a:lnTo>
                  <a:cubicBezTo>
                    <a:pt x="323" y="323"/>
                    <a:pt x="145" y="212"/>
                    <a:pt x="43" y="110"/>
                  </a:cubicBezTo>
                  <a:cubicBezTo>
                    <a:pt x="0" y="76"/>
                    <a:pt x="0" y="34"/>
                    <a:pt x="43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81" name="Google Shape;543;p32"/>
            <p:cNvSpPr/>
            <p:nvPr/>
          </p:nvSpPr>
          <p:spPr>
            <a:xfrm>
              <a:off x="8225567" y="4357575"/>
              <a:ext cx="20541" cy="12141"/>
            </a:xfrm>
            <a:custGeom>
              <a:avLst/>
              <a:gdLst/>
              <a:ahLst/>
              <a:cxnLst/>
              <a:rect l="l" t="t" r="r" b="b"/>
              <a:pathLst>
                <a:path w="604" h="357" extrusionOk="0">
                  <a:moveTo>
                    <a:pt x="34" y="0"/>
                  </a:moveTo>
                  <a:lnTo>
                    <a:pt x="68" y="0"/>
                  </a:lnTo>
                  <a:cubicBezTo>
                    <a:pt x="136" y="34"/>
                    <a:pt x="213" y="68"/>
                    <a:pt x="315" y="110"/>
                  </a:cubicBezTo>
                  <a:cubicBezTo>
                    <a:pt x="391" y="144"/>
                    <a:pt x="493" y="144"/>
                    <a:pt x="527" y="212"/>
                  </a:cubicBezTo>
                  <a:cubicBezTo>
                    <a:pt x="561" y="246"/>
                    <a:pt x="604" y="323"/>
                    <a:pt x="527" y="323"/>
                  </a:cubicBezTo>
                  <a:lnTo>
                    <a:pt x="527" y="357"/>
                  </a:lnTo>
                  <a:cubicBezTo>
                    <a:pt x="425" y="357"/>
                    <a:pt x="315" y="323"/>
                    <a:pt x="247" y="280"/>
                  </a:cubicBezTo>
                  <a:cubicBezTo>
                    <a:pt x="179" y="212"/>
                    <a:pt x="102" y="178"/>
                    <a:pt x="0" y="110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82" name="Google Shape;544;p32"/>
            <p:cNvSpPr/>
            <p:nvPr/>
          </p:nvSpPr>
          <p:spPr>
            <a:xfrm rot="509322">
              <a:off x="8290787" y="4379816"/>
              <a:ext cx="14487" cy="7244"/>
            </a:xfrm>
            <a:custGeom>
              <a:avLst/>
              <a:gdLst/>
              <a:ahLst/>
              <a:cxnLst/>
              <a:rect l="l" t="t" r="r" b="b"/>
              <a:pathLst>
                <a:path w="426" h="213" extrusionOk="0">
                  <a:moveTo>
                    <a:pt x="43" y="34"/>
                  </a:moveTo>
                  <a:cubicBezTo>
                    <a:pt x="43" y="0"/>
                    <a:pt x="43" y="0"/>
                    <a:pt x="77" y="0"/>
                  </a:cubicBezTo>
                  <a:cubicBezTo>
                    <a:pt x="111" y="34"/>
                    <a:pt x="179" y="34"/>
                    <a:pt x="256" y="34"/>
                  </a:cubicBezTo>
                  <a:cubicBezTo>
                    <a:pt x="290" y="68"/>
                    <a:pt x="358" y="68"/>
                    <a:pt x="392" y="111"/>
                  </a:cubicBezTo>
                  <a:cubicBezTo>
                    <a:pt x="426" y="145"/>
                    <a:pt x="392" y="179"/>
                    <a:pt x="392" y="179"/>
                  </a:cubicBezTo>
                  <a:lnTo>
                    <a:pt x="358" y="213"/>
                  </a:lnTo>
                  <a:cubicBezTo>
                    <a:pt x="324" y="213"/>
                    <a:pt x="256" y="179"/>
                    <a:pt x="213" y="179"/>
                  </a:cubicBezTo>
                  <a:cubicBezTo>
                    <a:pt x="145" y="145"/>
                    <a:pt x="111" y="111"/>
                    <a:pt x="43" y="111"/>
                  </a:cubicBezTo>
                  <a:cubicBezTo>
                    <a:pt x="1" y="68"/>
                    <a:pt x="1" y="34"/>
                    <a:pt x="43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76627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053F34-FDDB-4EE5-ADF4-E43846C0C6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9B053F34-FDDB-4EE5-ADF4-E43846C0C6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792139-F5B5-4C09-A03A-840A468F95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9A792139-F5B5-4C09-A03A-840A468F95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F2D3A3-9109-4438-8E0E-B7E4FC4ABA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B8F2D3A3-9109-4438-8E0E-B7E4FC4ABA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17956D-0F3E-4731-AB7E-AEFEC4459A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BA17956D-0F3E-4731-AB7E-AEFEC4459A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oogle Shape;157;p32"/>
          <p:cNvGrpSpPr/>
          <p:nvPr/>
        </p:nvGrpSpPr>
        <p:grpSpPr>
          <a:xfrm>
            <a:off x="102547" y="148992"/>
            <a:ext cx="1733340" cy="1556955"/>
            <a:chOff x="-359498" y="-175039"/>
            <a:chExt cx="1300005" cy="1167716"/>
          </a:xfrm>
        </p:grpSpPr>
        <p:sp>
          <p:nvSpPr>
            <p:cNvPr id="158" name="Google Shape;158;p32"/>
            <p:cNvSpPr/>
            <p:nvPr/>
          </p:nvSpPr>
          <p:spPr>
            <a:xfrm>
              <a:off x="397679" y="921567"/>
              <a:ext cx="7244" cy="25166"/>
            </a:xfrm>
            <a:custGeom>
              <a:avLst/>
              <a:gdLst/>
              <a:ahLst/>
              <a:cxnLst/>
              <a:rect l="l" t="t" r="r" b="b"/>
              <a:pathLst>
                <a:path w="213" h="740" extrusionOk="0">
                  <a:moveTo>
                    <a:pt x="102" y="706"/>
                  </a:moveTo>
                  <a:cubicBezTo>
                    <a:pt x="68" y="740"/>
                    <a:pt x="0" y="706"/>
                    <a:pt x="0" y="672"/>
                  </a:cubicBezTo>
                  <a:cubicBezTo>
                    <a:pt x="0" y="561"/>
                    <a:pt x="34" y="425"/>
                    <a:pt x="34" y="315"/>
                  </a:cubicBezTo>
                  <a:cubicBezTo>
                    <a:pt x="68" y="213"/>
                    <a:pt x="68" y="102"/>
                    <a:pt x="144" y="34"/>
                  </a:cubicBezTo>
                  <a:lnTo>
                    <a:pt x="144" y="0"/>
                  </a:lnTo>
                  <a:lnTo>
                    <a:pt x="178" y="34"/>
                  </a:lnTo>
                  <a:cubicBezTo>
                    <a:pt x="212" y="136"/>
                    <a:pt x="178" y="247"/>
                    <a:pt x="178" y="349"/>
                  </a:cubicBezTo>
                  <a:cubicBezTo>
                    <a:pt x="144" y="459"/>
                    <a:pt x="144" y="561"/>
                    <a:pt x="102" y="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" name="Google Shape;159;p32"/>
            <p:cNvSpPr/>
            <p:nvPr/>
          </p:nvSpPr>
          <p:spPr>
            <a:xfrm>
              <a:off x="410942" y="931089"/>
              <a:ext cx="7278" cy="20541"/>
            </a:xfrm>
            <a:custGeom>
              <a:avLst/>
              <a:gdLst/>
              <a:ahLst/>
              <a:cxnLst/>
              <a:rect l="l" t="t" r="r" b="b"/>
              <a:pathLst>
                <a:path w="214" h="604" extrusionOk="0">
                  <a:moveTo>
                    <a:pt x="103" y="570"/>
                  </a:moveTo>
                  <a:cubicBezTo>
                    <a:pt x="69" y="604"/>
                    <a:pt x="1" y="570"/>
                    <a:pt x="1" y="536"/>
                  </a:cubicBezTo>
                  <a:cubicBezTo>
                    <a:pt x="1" y="426"/>
                    <a:pt x="1" y="358"/>
                    <a:pt x="35" y="247"/>
                  </a:cubicBezTo>
                  <a:cubicBezTo>
                    <a:pt x="35" y="179"/>
                    <a:pt x="69" y="111"/>
                    <a:pt x="103" y="35"/>
                  </a:cubicBezTo>
                  <a:lnTo>
                    <a:pt x="103" y="35"/>
                  </a:lnTo>
                  <a:cubicBezTo>
                    <a:pt x="137" y="1"/>
                    <a:pt x="179" y="35"/>
                    <a:pt x="179" y="35"/>
                  </a:cubicBezTo>
                  <a:cubicBezTo>
                    <a:pt x="213" y="145"/>
                    <a:pt x="179" y="213"/>
                    <a:pt x="179" y="281"/>
                  </a:cubicBezTo>
                  <a:cubicBezTo>
                    <a:pt x="137" y="358"/>
                    <a:pt x="137" y="460"/>
                    <a:pt x="103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" name="Google Shape;160;p32"/>
            <p:cNvSpPr/>
            <p:nvPr/>
          </p:nvSpPr>
          <p:spPr>
            <a:xfrm>
              <a:off x="402576" y="887764"/>
              <a:ext cx="9556" cy="20541"/>
            </a:xfrm>
            <a:custGeom>
              <a:avLst/>
              <a:gdLst/>
              <a:ahLst/>
              <a:cxnLst/>
              <a:rect l="l" t="t" r="r" b="b"/>
              <a:pathLst>
                <a:path w="281" h="604" extrusionOk="0">
                  <a:moveTo>
                    <a:pt x="68" y="570"/>
                  </a:moveTo>
                  <a:cubicBezTo>
                    <a:pt x="34" y="604"/>
                    <a:pt x="0" y="570"/>
                    <a:pt x="0" y="536"/>
                  </a:cubicBezTo>
                  <a:cubicBezTo>
                    <a:pt x="0" y="425"/>
                    <a:pt x="34" y="323"/>
                    <a:pt x="34" y="213"/>
                  </a:cubicBezTo>
                  <a:cubicBezTo>
                    <a:pt x="68" y="179"/>
                    <a:pt x="68" y="69"/>
                    <a:pt x="136" y="35"/>
                  </a:cubicBezTo>
                  <a:cubicBezTo>
                    <a:pt x="136" y="35"/>
                    <a:pt x="136" y="1"/>
                    <a:pt x="170" y="1"/>
                  </a:cubicBezTo>
                  <a:cubicBezTo>
                    <a:pt x="170" y="1"/>
                    <a:pt x="213" y="1"/>
                    <a:pt x="213" y="35"/>
                  </a:cubicBezTo>
                  <a:cubicBezTo>
                    <a:pt x="281" y="111"/>
                    <a:pt x="213" y="179"/>
                    <a:pt x="170" y="281"/>
                  </a:cubicBezTo>
                  <a:cubicBezTo>
                    <a:pt x="136" y="357"/>
                    <a:pt x="136" y="459"/>
                    <a:pt x="102" y="5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" name="Google Shape;161;p32"/>
            <p:cNvSpPr/>
            <p:nvPr/>
          </p:nvSpPr>
          <p:spPr>
            <a:xfrm>
              <a:off x="419342" y="896130"/>
              <a:ext cx="8400" cy="24315"/>
            </a:xfrm>
            <a:custGeom>
              <a:avLst/>
              <a:gdLst/>
              <a:ahLst/>
              <a:cxnLst/>
              <a:rect l="l" t="t" r="r" b="b"/>
              <a:pathLst>
                <a:path w="247" h="715" extrusionOk="0">
                  <a:moveTo>
                    <a:pt x="68" y="672"/>
                  </a:moveTo>
                  <a:cubicBezTo>
                    <a:pt x="34" y="714"/>
                    <a:pt x="0" y="672"/>
                    <a:pt x="0" y="638"/>
                  </a:cubicBezTo>
                  <a:cubicBezTo>
                    <a:pt x="0" y="536"/>
                    <a:pt x="0" y="426"/>
                    <a:pt x="34" y="324"/>
                  </a:cubicBezTo>
                  <a:cubicBezTo>
                    <a:pt x="34" y="213"/>
                    <a:pt x="68" y="111"/>
                    <a:pt x="145" y="35"/>
                  </a:cubicBezTo>
                  <a:lnTo>
                    <a:pt x="145" y="35"/>
                  </a:lnTo>
                  <a:cubicBezTo>
                    <a:pt x="179" y="1"/>
                    <a:pt x="246" y="35"/>
                    <a:pt x="246" y="111"/>
                  </a:cubicBezTo>
                  <a:cubicBezTo>
                    <a:pt x="246" y="179"/>
                    <a:pt x="213" y="290"/>
                    <a:pt x="179" y="358"/>
                  </a:cubicBezTo>
                  <a:cubicBezTo>
                    <a:pt x="145" y="460"/>
                    <a:pt x="102" y="536"/>
                    <a:pt x="68" y="6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" name="Google Shape;162;p32"/>
            <p:cNvSpPr/>
            <p:nvPr/>
          </p:nvSpPr>
          <p:spPr>
            <a:xfrm>
              <a:off x="436073" y="899905"/>
              <a:ext cx="13331" cy="26322"/>
            </a:xfrm>
            <a:custGeom>
              <a:avLst/>
              <a:gdLst/>
              <a:ahLst/>
              <a:cxnLst/>
              <a:rect l="l" t="t" r="r" b="b"/>
              <a:pathLst>
                <a:path w="392" h="774" extrusionOk="0">
                  <a:moveTo>
                    <a:pt x="77" y="773"/>
                  </a:moveTo>
                  <a:cubicBezTo>
                    <a:pt x="35" y="773"/>
                    <a:pt x="1" y="773"/>
                    <a:pt x="1" y="739"/>
                  </a:cubicBezTo>
                  <a:cubicBezTo>
                    <a:pt x="35" y="603"/>
                    <a:pt x="77" y="493"/>
                    <a:pt x="111" y="349"/>
                  </a:cubicBezTo>
                  <a:cubicBezTo>
                    <a:pt x="145" y="281"/>
                    <a:pt x="179" y="136"/>
                    <a:pt x="247" y="68"/>
                  </a:cubicBezTo>
                  <a:lnTo>
                    <a:pt x="247" y="34"/>
                  </a:lnTo>
                  <a:cubicBezTo>
                    <a:pt x="324" y="0"/>
                    <a:pt x="392" y="68"/>
                    <a:pt x="392" y="136"/>
                  </a:cubicBezTo>
                  <a:lnTo>
                    <a:pt x="247" y="425"/>
                  </a:lnTo>
                  <a:cubicBezTo>
                    <a:pt x="213" y="527"/>
                    <a:pt x="145" y="637"/>
                    <a:pt x="111" y="739"/>
                  </a:cubicBezTo>
                  <a:cubicBezTo>
                    <a:pt x="111" y="773"/>
                    <a:pt x="77" y="773"/>
                    <a:pt x="77" y="7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3" name="Google Shape;163;p32"/>
            <p:cNvSpPr/>
            <p:nvPr/>
          </p:nvSpPr>
          <p:spPr>
            <a:xfrm>
              <a:off x="619238" y="881711"/>
              <a:ext cx="9556" cy="17072"/>
            </a:xfrm>
            <a:custGeom>
              <a:avLst/>
              <a:gdLst/>
              <a:ahLst/>
              <a:cxnLst/>
              <a:rect l="l" t="t" r="r" b="b"/>
              <a:pathLst>
                <a:path w="281" h="502" extrusionOk="0">
                  <a:moveTo>
                    <a:pt x="247" y="459"/>
                  </a:moveTo>
                  <a:cubicBezTo>
                    <a:pt x="213" y="501"/>
                    <a:pt x="136" y="501"/>
                    <a:pt x="103" y="425"/>
                  </a:cubicBezTo>
                  <a:cubicBezTo>
                    <a:pt x="103" y="357"/>
                    <a:pt x="69" y="289"/>
                    <a:pt x="35" y="213"/>
                  </a:cubicBezTo>
                  <a:cubicBezTo>
                    <a:pt x="35" y="145"/>
                    <a:pt x="1" y="111"/>
                    <a:pt x="35" y="34"/>
                  </a:cubicBezTo>
                  <a:lnTo>
                    <a:pt x="69" y="34"/>
                  </a:lnTo>
                  <a:cubicBezTo>
                    <a:pt x="69" y="0"/>
                    <a:pt x="103" y="0"/>
                    <a:pt x="103" y="0"/>
                  </a:cubicBezTo>
                  <a:cubicBezTo>
                    <a:pt x="170" y="34"/>
                    <a:pt x="213" y="111"/>
                    <a:pt x="213" y="179"/>
                  </a:cubicBezTo>
                  <a:cubicBezTo>
                    <a:pt x="247" y="247"/>
                    <a:pt x="247" y="323"/>
                    <a:pt x="247" y="391"/>
                  </a:cubicBezTo>
                  <a:cubicBezTo>
                    <a:pt x="281" y="425"/>
                    <a:pt x="247" y="459"/>
                    <a:pt x="247" y="459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4" name="Google Shape;164;p32"/>
            <p:cNvSpPr/>
            <p:nvPr/>
          </p:nvSpPr>
          <p:spPr>
            <a:xfrm>
              <a:off x="620394" y="927621"/>
              <a:ext cx="9556" cy="19112"/>
            </a:xfrm>
            <a:custGeom>
              <a:avLst/>
              <a:gdLst/>
              <a:ahLst/>
              <a:cxnLst/>
              <a:rect l="l" t="t" r="r" b="b"/>
              <a:pathLst>
                <a:path w="281" h="562" extrusionOk="0">
                  <a:moveTo>
                    <a:pt x="247" y="528"/>
                  </a:moveTo>
                  <a:cubicBezTo>
                    <a:pt x="247" y="562"/>
                    <a:pt x="213" y="562"/>
                    <a:pt x="213" y="528"/>
                  </a:cubicBezTo>
                  <a:cubicBezTo>
                    <a:pt x="136" y="383"/>
                    <a:pt x="35" y="247"/>
                    <a:pt x="1" y="69"/>
                  </a:cubicBezTo>
                  <a:cubicBezTo>
                    <a:pt x="1" y="69"/>
                    <a:pt x="1" y="35"/>
                    <a:pt x="35" y="35"/>
                  </a:cubicBezTo>
                  <a:cubicBezTo>
                    <a:pt x="35" y="1"/>
                    <a:pt x="69" y="1"/>
                    <a:pt x="102" y="35"/>
                  </a:cubicBezTo>
                  <a:cubicBezTo>
                    <a:pt x="213" y="171"/>
                    <a:pt x="213" y="349"/>
                    <a:pt x="281" y="494"/>
                  </a:cubicBezTo>
                  <a:cubicBezTo>
                    <a:pt x="281" y="528"/>
                    <a:pt x="281" y="528"/>
                    <a:pt x="247" y="528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5" name="Google Shape;165;p32"/>
            <p:cNvSpPr/>
            <p:nvPr/>
          </p:nvSpPr>
          <p:spPr>
            <a:xfrm>
              <a:off x="603356" y="932246"/>
              <a:ext cx="9862" cy="12175"/>
            </a:xfrm>
            <a:custGeom>
              <a:avLst/>
              <a:gdLst/>
              <a:ahLst/>
              <a:cxnLst/>
              <a:rect l="l" t="t" r="r" b="b"/>
              <a:pathLst>
                <a:path w="290" h="358" extrusionOk="0">
                  <a:moveTo>
                    <a:pt x="255" y="324"/>
                  </a:moveTo>
                  <a:cubicBezTo>
                    <a:pt x="213" y="358"/>
                    <a:pt x="179" y="358"/>
                    <a:pt x="179" y="324"/>
                  </a:cubicBezTo>
                  <a:cubicBezTo>
                    <a:pt x="111" y="290"/>
                    <a:pt x="43" y="179"/>
                    <a:pt x="43" y="77"/>
                  </a:cubicBezTo>
                  <a:cubicBezTo>
                    <a:pt x="0" y="35"/>
                    <a:pt x="43" y="35"/>
                    <a:pt x="43" y="1"/>
                  </a:cubicBezTo>
                  <a:lnTo>
                    <a:pt x="145" y="1"/>
                  </a:lnTo>
                  <a:cubicBezTo>
                    <a:pt x="213" y="77"/>
                    <a:pt x="255" y="179"/>
                    <a:pt x="289" y="290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6" name="Google Shape;166;p32"/>
            <p:cNvSpPr/>
            <p:nvPr/>
          </p:nvSpPr>
          <p:spPr>
            <a:xfrm>
              <a:off x="580537" y="899905"/>
              <a:ext cx="8400" cy="13331"/>
            </a:xfrm>
            <a:custGeom>
              <a:avLst/>
              <a:gdLst/>
              <a:ahLst/>
              <a:cxnLst/>
              <a:rect l="l" t="t" r="r" b="b"/>
              <a:pathLst>
                <a:path w="247" h="392" extrusionOk="0">
                  <a:moveTo>
                    <a:pt x="247" y="391"/>
                  </a:moveTo>
                  <a:lnTo>
                    <a:pt x="179" y="391"/>
                  </a:lnTo>
                  <a:cubicBezTo>
                    <a:pt x="111" y="315"/>
                    <a:pt x="0" y="213"/>
                    <a:pt x="0" y="68"/>
                  </a:cubicBezTo>
                  <a:cubicBezTo>
                    <a:pt x="0" y="68"/>
                    <a:pt x="0" y="34"/>
                    <a:pt x="34" y="34"/>
                  </a:cubicBezTo>
                  <a:cubicBezTo>
                    <a:pt x="34" y="0"/>
                    <a:pt x="77" y="0"/>
                    <a:pt x="77" y="34"/>
                  </a:cubicBezTo>
                  <a:cubicBezTo>
                    <a:pt x="179" y="68"/>
                    <a:pt x="213" y="213"/>
                    <a:pt x="247" y="315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" name="Google Shape;167;p32"/>
            <p:cNvSpPr/>
            <p:nvPr/>
          </p:nvSpPr>
          <p:spPr>
            <a:xfrm>
              <a:off x="598731" y="890076"/>
              <a:ext cx="13331" cy="23159"/>
            </a:xfrm>
            <a:custGeom>
              <a:avLst/>
              <a:gdLst/>
              <a:ahLst/>
              <a:cxnLst/>
              <a:rect l="l" t="t" r="r" b="b"/>
              <a:pathLst>
                <a:path w="392" h="681" extrusionOk="0">
                  <a:moveTo>
                    <a:pt x="349" y="680"/>
                  </a:moveTo>
                  <a:cubicBezTo>
                    <a:pt x="315" y="680"/>
                    <a:pt x="281" y="680"/>
                    <a:pt x="281" y="638"/>
                  </a:cubicBezTo>
                  <a:cubicBezTo>
                    <a:pt x="136" y="502"/>
                    <a:pt x="0" y="255"/>
                    <a:pt x="34" y="43"/>
                  </a:cubicBezTo>
                  <a:cubicBezTo>
                    <a:pt x="34" y="43"/>
                    <a:pt x="68" y="43"/>
                    <a:pt x="68" y="1"/>
                  </a:cubicBezTo>
                  <a:cubicBezTo>
                    <a:pt x="102" y="1"/>
                    <a:pt x="179" y="1"/>
                    <a:pt x="179" y="43"/>
                  </a:cubicBezTo>
                  <a:cubicBezTo>
                    <a:pt x="247" y="111"/>
                    <a:pt x="247" y="213"/>
                    <a:pt x="247" y="289"/>
                  </a:cubicBezTo>
                  <a:cubicBezTo>
                    <a:pt x="281" y="391"/>
                    <a:pt x="315" y="502"/>
                    <a:pt x="349" y="570"/>
                  </a:cubicBezTo>
                  <a:cubicBezTo>
                    <a:pt x="391" y="604"/>
                    <a:pt x="349" y="638"/>
                    <a:pt x="349" y="680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" name="Google Shape;168;p32"/>
            <p:cNvSpPr/>
            <p:nvPr/>
          </p:nvSpPr>
          <p:spPr>
            <a:xfrm>
              <a:off x="616653" y="238935"/>
              <a:ext cx="13297" cy="6087"/>
            </a:xfrm>
            <a:custGeom>
              <a:avLst/>
              <a:gdLst/>
              <a:ahLst/>
              <a:cxnLst/>
              <a:rect l="l" t="t" r="r" b="b"/>
              <a:pathLst>
                <a:path w="391" h="179" extrusionOk="0">
                  <a:moveTo>
                    <a:pt x="357" y="111"/>
                  </a:moveTo>
                  <a:cubicBezTo>
                    <a:pt x="323" y="145"/>
                    <a:pt x="289" y="145"/>
                    <a:pt x="212" y="145"/>
                  </a:cubicBezTo>
                  <a:cubicBezTo>
                    <a:pt x="179" y="145"/>
                    <a:pt x="111" y="179"/>
                    <a:pt x="34" y="179"/>
                  </a:cubicBezTo>
                  <a:cubicBezTo>
                    <a:pt x="0" y="179"/>
                    <a:pt x="0" y="111"/>
                    <a:pt x="0" y="111"/>
                  </a:cubicBezTo>
                  <a:lnTo>
                    <a:pt x="34" y="111"/>
                  </a:lnTo>
                  <a:cubicBezTo>
                    <a:pt x="77" y="77"/>
                    <a:pt x="145" y="34"/>
                    <a:pt x="212" y="34"/>
                  </a:cubicBezTo>
                  <a:cubicBezTo>
                    <a:pt x="246" y="0"/>
                    <a:pt x="323" y="0"/>
                    <a:pt x="357" y="34"/>
                  </a:cubicBezTo>
                  <a:cubicBezTo>
                    <a:pt x="391" y="34"/>
                    <a:pt x="391" y="77"/>
                    <a:pt x="357" y="1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" name="Google Shape;169;p32"/>
            <p:cNvSpPr/>
            <p:nvPr/>
          </p:nvSpPr>
          <p:spPr>
            <a:xfrm>
              <a:off x="612028" y="231691"/>
              <a:ext cx="10712" cy="6121"/>
            </a:xfrm>
            <a:custGeom>
              <a:avLst/>
              <a:gdLst/>
              <a:ahLst/>
              <a:cxnLst/>
              <a:rect l="l" t="t" r="r" b="b"/>
              <a:pathLst>
                <a:path w="315" h="180" extrusionOk="0">
                  <a:moveTo>
                    <a:pt x="281" y="145"/>
                  </a:moveTo>
                  <a:cubicBezTo>
                    <a:pt x="247" y="179"/>
                    <a:pt x="213" y="179"/>
                    <a:pt x="170" y="179"/>
                  </a:cubicBezTo>
                  <a:lnTo>
                    <a:pt x="136" y="179"/>
                  </a:lnTo>
                  <a:lnTo>
                    <a:pt x="68" y="179"/>
                  </a:lnTo>
                  <a:cubicBezTo>
                    <a:pt x="34" y="179"/>
                    <a:pt x="0" y="145"/>
                    <a:pt x="34" y="111"/>
                  </a:cubicBezTo>
                  <a:lnTo>
                    <a:pt x="34" y="111"/>
                  </a:lnTo>
                  <a:cubicBezTo>
                    <a:pt x="68" y="111"/>
                    <a:pt x="68" y="77"/>
                    <a:pt x="68" y="77"/>
                  </a:cubicBezTo>
                  <a:lnTo>
                    <a:pt x="102" y="77"/>
                  </a:lnTo>
                  <a:cubicBezTo>
                    <a:pt x="102" y="35"/>
                    <a:pt x="136" y="35"/>
                    <a:pt x="136" y="35"/>
                  </a:cubicBezTo>
                  <a:cubicBezTo>
                    <a:pt x="213" y="35"/>
                    <a:pt x="247" y="1"/>
                    <a:pt x="281" y="35"/>
                  </a:cubicBezTo>
                  <a:cubicBezTo>
                    <a:pt x="315" y="35"/>
                    <a:pt x="315" y="111"/>
                    <a:pt x="281" y="1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" name="Google Shape;170;p32"/>
            <p:cNvSpPr/>
            <p:nvPr/>
          </p:nvSpPr>
          <p:spPr>
            <a:xfrm>
              <a:off x="601044" y="193263"/>
              <a:ext cx="16800" cy="7278"/>
            </a:xfrm>
            <a:custGeom>
              <a:avLst/>
              <a:gdLst/>
              <a:ahLst/>
              <a:cxnLst/>
              <a:rect l="l" t="t" r="r" b="b"/>
              <a:pathLst>
                <a:path w="494" h="214" extrusionOk="0">
                  <a:moveTo>
                    <a:pt x="459" y="103"/>
                  </a:moveTo>
                  <a:cubicBezTo>
                    <a:pt x="391" y="145"/>
                    <a:pt x="357" y="145"/>
                    <a:pt x="281" y="179"/>
                  </a:cubicBezTo>
                  <a:lnTo>
                    <a:pt x="68" y="179"/>
                  </a:lnTo>
                  <a:cubicBezTo>
                    <a:pt x="0" y="213"/>
                    <a:pt x="0" y="103"/>
                    <a:pt x="34" y="69"/>
                  </a:cubicBezTo>
                  <a:lnTo>
                    <a:pt x="68" y="69"/>
                  </a:lnTo>
                  <a:cubicBezTo>
                    <a:pt x="145" y="69"/>
                    <a:pt x="179" y="35"/>
                    <a:pt x="247" y="35"/>
                  </a:cubicBezTo>
                  <a:cubicBezTo>
                    <a:pt x="323" y="35"/>
                    <a:pt x="391" y="1"/>
                    <a:pt x="425" y="35"/>
                  </a:cubicBezTo>
                  <a:cubicBezTo>
                    <a:pt x="459" y="35"/>
                    <a:pt x="493" y="69"/>
                    <a:pt x="459" y="1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" name="Google Shape;171;p32"/>
            <p:cNvSpPr/>
            <p:nvPr/>
          </p:nvSpPr>
          <p:spPr>
            <a:xfrm>
              <a:off x="601044" y="184897"/>
              <a:ext cx="12175" cy="6087"/>
            </a:xfrm>
            <a:custGeom>
              <a:avLst/>
              <a:gdLst/>
              <a:ahLst/>
              <a:cxnLst/>
              <a:rect l="l" t="t" r="r" b="b"/>
              <a:pathLst>
                <a:path w="358" h="179" extrusionOk="0">
                  <a:moveTo>
                    <a:pt x="323" y="137"/>
                  </a:moveTo>
                  <a:cubicBezTo>
                    <a:pt x="281" y="137"/>
                    <a:pt x="247" y="179"/>
                    <a:pt x="213" y="179"/>
                  </a:cubicBezTo>
                  <a:lnTo>
                    <a:pt x="111" y="179"/>
                  </a:lnTo>
                  <a:cubicBezTo>
                    <a:pt x="34" y="179"/>
                    <a:pt x="0" y="103"/>
                    <a:pt x="34" y="69"/>
                  </a:cubicBezTo>
                  <a:lnTo>
                    <a:pt x="68" y="69"/>
                  </a:lnTo>
                  <a:cubicBezTo>
                    <a:pt x="111" y="35"/>
                    <a:pt x="145" y="35"/>
                    <a:pt x="179" y="1"/>
                  </a:cubicBezTo>
                  <a:lnTo>
                    <a:pt x="323" y="1"/>
                  </a:lnTo>
                  <a:cubicBezTo>
                    <a:pt x="357" y="35"/>
                    <a:pt x="357" y="69"/>
                    <a:pt x="357" y="1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" name="Google Shape;172;p32"/>
            <p:cNvSpPr/>
            <p:nvPr/>
          </p:nvSpPr>
          <p:spPr>
            <a:xfrm>
              <a:off x="408357" y="-10102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323" y="103"/>
                  </a:moveTo>
                  <a:cubicBezTo>
                    <a:pt x="255" y="136"/>
                    <a:pt x="145" y="136"/>
                    <a:pt x="77" y="136"/>
                  </a:cubicBezTo>
                  <a:cubicBezTo>
                    <a:pt x="0" y="136"/>
                    <a:pt x="0" y="69"/>
                    <a:pt x="43" y="69"/>
                  </a:cubicBezTo>
                  <a:cubicBezTo>
                    <a:pt x="43" y="35"/>
                    <a:pt x="43" y="35"/>
                    <a:pt x="77" y="35"/>
                  </a:cubicBezTo>
                  <a:cubicBezTo>
                    <a:pt x="145" y="35"/>
                    <a:pt x="213" y="1"/>
                    <a:pt x="289" y="35"/>
                  </a:cubicBezTo>
                  <a:cubicBezTo>
                    <a:pt x="323" y="35"/>
                    <a:pt x="323" y="69"/>
                    <a:pt x="323" y="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" name="Google Shape;173;p32"/>
            <p:cNvSpPr/>
            <p:nvPr/>
          </p:nvSpPr>
          <p:spPr>
            <a:xfrm>
              <a:off x="439848" y="-11258"/>
              <a:ext cx="11869" cy="5815"/>
            </a:xfrm>
            <a:custGeom>
              <a:avLst/>
              <a:gdLst/>
              <a:ahLst/>
              <a:cxnLst/>
              <a:rect l="l" t="t" r="r" b="b"/>
              <a:pathLst>
                <a:path w="349" h="171" extrusionOk="0">
                  <a:moveTo>
                    <a:pt x="315" y="103"/>
                  </a:moveTo>
                  <a:cubicBezTo>
                    <a:pt x="315" y="137"/>
                    <a:pt x="281" y="137"/>
                    <a:pt x="247" y="137"/>
                  </a:cubicBezTo>
                  <a:cubicBezTo>
                    <a:pt x="213" y="137"/>
                    <a:pt x="136" y="170"/>
                    <a:pt x="102" y="170"/>
                  </a:cubicBezTo>
                  <a:cubicBezTo>
                    <a:pt x="34" y="170"/>
                    <a:pt x="0" y="103"/>
                    <a:pt x="68" y="69"/>
                  </a:cubicBezTo>
                  <a:lnTo>
                    <a:pt x="68" y="69"/>
                  </a:lnTo>
                  <a:cubicBezTo>
                    <a:pt x="102" y="35"/>
                    <a:pt x="179" y="35"/>
                    <a:pt x="213" y="1"/>
                  </a:cubicBezTo>
                  <a:cubicBezTo>
                    <a:pt x="247" y="1"/>
                    <a:pt x="315" y="1"/>
                    <a:pt x="349" y="35"/>
                  </a:cubicBezTo>
                  <a:lnTo>
                    <a:pt x="349" y="69"/>
                  </a:lnTo>
                  <a:cubicBezTo>
                    <a:pt x="349" y="103"/>
                    <a:pt x="349" y="103"/>
                    <a:pt x="315" y="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" name="Google Shape;174;p32"/>
            <p:cNvSpPr/>
            <p:nvPr/>
          </p:nvSpPr>
          <p:spPr>
            <a:xfrm>
              <a:off x="434917" y="-23399"/>
              <a:ext cx="13331" cy="6121"/>
            </a:xfrm>
            <a:custGeom>
              <a:avLst/>
              <a:gdLst/>
              <a:ahLst/>
              <a:cxnLst/>
              <a:rect l="l" t="t" r="r" b="b"/>
              <a:pathLst>
                <a:path w="392" h="180" extrusionOk="0">
                  <a:moveTo>
                    <a:pt x="358" y="145"/>
                  </a:moveTo>
                  <a:cubicBezTo>
                    <a:pt x="324" y="179"/>
                    <a:pt x="281" y="145"/>
                    <a:pt x="213" y="179"/>
                  </a:cubicBezTo>
                  <a:lnTo>
                    <a:pt x="69" y="179"/>
                  </a:lnTo>
                  <a:cubicBezTo>
                    <a:pt x="35" y="179"/>
                    <a:pt x="1" y="103"/>
                    <a:pt x="35" y="103"/>
                  </a:cubicBezTo>
                  <a:lnTo>
                    <a:pt x="35" y="69"/>
                  </a:lnTo>
                  <a:cubicBezTo>
                    <a:pt x="111" y="69"/>
                    <a:pt x="145" y="35"/>
                    <a:pt x="213" y="35"/>
                  </a:cubicBezTo>
                  <a:cubicBezTo>
                    <a:pt x="247" y="35"/>
                    <a:pt x="324" y="1"/>
                    <a:pt x="358" y="35"/>
                  </a:cubicBezTo>
                  <a:cubicBezTo>
                    <a:pt x="392" y="35"/>
                    <a:pt x="392" y="103"/>
                    <a:pt x="358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" name="Google Shape;175;p32"/>
            <p:cNvSpPr/>
            <p:nvPr/>
          </p:nvSpPr>
          <p:spPr>
            <a:xfrm>
              <a:off x="392748" y="-46218"/>
              <a:ext cx="22853" cy="4659"/>
            </a:xfrm>
            <a:custGeom>
              <a:avLst/>
              <a:gdLst/>
              <a:ahLst/>
              <a:cxnLst/>
              <a:rect l="l" t="t" r="r" b="b"/>
              <a:pathLst>
                <a:path w="672" h="137" extrusionOk="0">
                  <a:moveTo>
                    <a:pt x="638" y="69"/>
                  </a:moveTo>
                  <a:lnTo>
                    <a:pt x="638" y="69"/>
                  </a:lnTo>
                  <a:cubicBezTo>
                    <a:pt x="425" y="137"/>
                    <a:pt x="289" y="137"/>
                    <a:pt x="77" y="137"/>
                  </a:cubicBezTo>
                  <a:cubicBezTo>
                    <a:pt x="35" y="137"/>
                    <a:pt x="1" y="103"/>
                    <a:pt x="35" y="69"/>
                  </a:cubicBezTo>
                  <a:lnTo>
                    <a:pt x="77" y="69"/>
                  </a:lnTo>
                  <a:cubicBezTo>
                    <a:pt x="247" y="1"/>
                    <a:pt x="425" y="1"/>
                    <a:pt x="604" y="1"/>
                  </a:cubicBezTo>
                  <a:cubicBezTo>
                    <a:pt x="638" y="1"/>
                    <a:pt x="672" y="35"/>
                    <a:pt x="638" y="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" name="Google Shape;176;p32"/>
            <p:cNvSpPr/>
            <p:nvPr/>
          </p:nvSpPr>
          <p:spPr>
            <a:xfrm>
              <a:off x="899460" y="583261"/>
              <a:ext cx="14487" cy="7278"/>
            </a:xfrm>
            <a:custGeom>
              <a:avLst/>
              <a:gdLst/>
              <a:ahLst/>
              <a:cxnLst/>
              <a:rect l="l" t="t" r="r" b="b"/>
              <a:pathLst>
                <a:path w="426" h="214" extrusionOk="0">
                  <a:moveTo>
                    <a:pt x="391" y="213"/>
                  </a:moveTo>
                  <a:lnTo>
                    <a:pt x="357" y="213"/>
                  </a:lnTo>
                  <a:cubicBezTo>
                    <a:pt x="289" y="213"/>
                    <a:pt x="255" y="179"/>
                    <a:pt x="179" y="179"/>
                  </a:cubicBezTo>
                  <a:cubicBezTo>
                    <a:pt x="145" y="179"/>
                    <a:pt x="77" y="145"/>
                    <a:pt x="43" y="103"/>
                  </a:cubicBezTo>
                  <a:cubicBezTo>
                    <a:pt x="1" y="69"/>
                    <a:pt x="1" y="35"/>
                    <a:pt x="43" y="35"/>
                  </a:cubicBezTo>
                  <a:lnTo>
                    <a:pt x="77" y="35"/>
                  </a:lnTo>
                  <a:cubicBezTo>
                    <a:pt x="111" y="1"/>
                    <a:pt x="179" y="35"/>
                    <a:pt x="213" y="69"/>
                  </a:cubicBezTo>
                  <a:cubicBezTo>
                    <a:pt x="289" y="69"/>
                    <a:pt x="323" y="103"/>
                    <a:pt x="391" y="145"/>
                  </a:cubicBezTo>
                  <a:cubicBezTo>
                    <a:pt x="425" y="145"/>
                    <a:pt x="425" y="179"/>
                    <a:pt x="391" y="2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7" name="Google Shape;177;p32"/>
            <p:cNvSpPr/>
            <p:nvPr/>
          </p:nvSpPr>
          <p:spPr>
            <a:xfrm>
              <a:off x="883850" y="563910"/>
              <a:ext cx="24315" cy="9862"/>
            </a:xfrm>
            <a:custGeom>
              <a:avLst/>
              <a:gdLst/>
              <a:ahLst/>
              <a:cxnLst/>
              <a:rect l="l" t="t" r="r" b="b"/>
              <a:pathLst>
                <a:path w="715" h="290" extrusionOk="0">
                  <a:moveTo>
                    <a:pt x="672" y="290"/>
                  </a:moveTo>
                  <a:lnTo>
                    <a:pt x="638" y="290"/>
                  </a:lnTo>
                  <a:cubicBezTo>
                    <a:pt x="536" y="290"/>
                    <a:pt x="426" y="247"/>
                    <a:pt x="324" y="247"/>
                  </a:cubicBezTo>
                  <a:cubicBezTo>
                    <a:pt x="247" y="213"/>
                    <a:pt x="111" y="213"/>
                    <a:pt x="35" y="179"/>
                  </a:cubicBezTo>
                  <a:cubicBezTo>
                    <a:pt x="1" y="145"/>
                    <a:pt x="1" y="77"/>
                    <a:pt x="35" y="35"/>
                  </a:cubicBezTo>
                  <a:lnTo>
                    <a:pt x="77" y="35"/>
                  </a:lnTo>
                  <a:cubicBezTo>
                    <a:pt x="179" y="1"/>
                    <a:pt x="290" y="77"/>
                    <a:pt x="358" y="77"/>
                  </a:cubicBezTo>
                  <a:cubicBezTo>
                    <a:pt x="460" y="111"/>
                    <a:pt x="570" y="145"/>
                    <a:pt x="638" y="179"/>
                  </a:cubicBezTo>
                  <a:cubicBezTo>
                    <a:pt x="672" y="179"/>
                    <a:pt x="714" y="247"/>
                    <a:pt x="672" y="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8" name="Google Shape;178;p32"/>
            <p:cNvSpPr/>
            <p:nvPr/>
          </p:nvSpPr>
          <p:spPr>
            <a:xfrm>
              <a:off x="839368" y="546022"/>
              <a:ext cx="30097" cy="8400"/>
            </a:xfrm>
            <a:custGeom>
              <a:avLst/>
              <a:gdLst/>
              <a:ahLst/>
              <a:cxnLst/>
              <a:rect l="l" t="t" r="r" b="b"/>
              <a:pathLst>
                <a:path w="885" h="247" extrusionOk="0">
                  <a:moveTo>
                    <a:pt x="850" y="247"/>
                  </a:moveTo>
                  <a:lnTo>
                    <a:pt x="816" y="247"/>
                  </a:lnTo>
                  <a:cubicBezTo>
                    <a:pt x="570" y="213"/>
                    <a:pt x="281" y="213"/>
                    <a:pt x="35" y="136"/>
                  </a:cubicBezTo>
                  <a:cubicBezTo>
                    <a:pt x="1" y="136"/>
                    <a:pt x="1" y="68"/>
                    <a:pt x="35" y="68"/>
                  </a:cubicBezTo>
                  <a:lnTo>
                    <a:pt x="35" y="68"/>
                  </a:lnTo>
                  <a:cubicBezTo>
                    <a:pt x="323" y="0"/>
                    <a:pt x="570" y="34"/>
                    <a:pt x="850" y="136"/>
                  </a:cubicBezTo>
                  <a:cubicBezTo>
                    <a:pt x="884" y="136"/>
                    <a:pt x="884" y="213"/>
                    <a:pt x="850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9" name="Google Shape;179;p32"/>
            <p:cNvSpPr/>
            <p:nvPr/>
          </p:nvSpPr>
          <p:spPr>
            <a:xfrm>
              <a:off x="848890" y="574895"/>
              <a:ext cx="18262" cy="6121"/>
            </a:xfrm>
            <a:custGeom>
              <a:avLst/>
              <a:gdLst/>
              <a:ahLst/>
              <a:cxnLst/>
              <a:rect l="l" t="t" r="r" b="b"/>
              <a:pathLst>
                <a:path w="537" h="180" extrusionOk="0">
                  <a:moveTo>
                    <a:pt x="468" y="179"/>
                  </a:moveTo>
                  <a:lnTo>
                    <a:pt x="426" y="179"/>
                  </a:lnTo>
                  <a:lnTo>
                    <a:pt x="256" y="179"/>
                  </a:lnTo>
                  <a:lnTo>
                    <a:pt x="43" y="179"/>
                  </a:lnTo>
                  <a:cubicBezTo>
                    <a:pt x="1" y="137"/>
                    <a:pt x="1" y="103"/>
                    <a:pt x="43" y="69"/>
                  </a:cubicBezTo>
                  <a:lnTo>
                    <a:pt x="43" y="69"/>
                  </a:lnTo>
                  <a:cubicBezTo>
                    <a:pt x="179" y="1"/>
                    <a:pt x="358" y="1"/>
                    <a:pt x="502" y="103"/>
                  </a:cubicBezTo>
                  <a:cubicBezTo>
                    <a:pt x="536" y="103"/>
                    <a:pt x="502" y="137"/>
                    <a:pt x="468" y="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0" name="Google Shape;180;p32"/>
            <p:cNvSpPr/>
            <p:nvPr/>
          </p:nvSpPr>
          <p:spPr>
            <a:xfrm>
              <a:off x="838212" y="557857"/>
              <a:ext cx="15643" cy="8706"/>
            </a:xfrm>
            <a:custGeom>
              <a:avLst/>
              <a:gdLst/>
              <a:ahLst/>
              <a:cxnLst/>
              <a:rect l="l" t="t" r="r" b="b"/>
              <a:pathLst>
                <a:path w="460" h="256" extrusionOk="0">
                  <a:moveTo>
                    <a:pt x="425" y="213"/>
                  </a:moveTo>
                  <a:cubicBezTo>
                    <a:pt x="425" y="255"/>
                    <a:pt x="391" y="255"/>
                    <a:pt x="391" y="213"/>
                  </a:cubicBezTo>
                  <a:cubicBezTo>
                    <a:pt x="315" y="213"/>
                    <a:pt x="281" y="213"/>
                    <a:pt x="247" y="179"/>
                  </a:cubicBezTo>
                  <a:cubicBezTo>
                    <a:pt x="179" y="179"/>
                    <a:pt x="145" y="213"/>
                    <a:pt x="103" y="179"/>
                  </a:cubicBezTo>
                  <a:cubicBezTo>
                    <a:pt x="35" y="179"/>
                    <a:pt x="1" y="111"/>
                    <a:pt x="35" y="43"/>
                  </a:cubicBezTo>
                  <a:lnTo>
                    <a:pt x="69" y="43"/>
                  </a:lnTo>
                  <a:cubicBezTo>
                    <a:pt x="103" y="0"/>
                    <a:pt x="179" y="0"/>
                    <a:pt x="281" y="43"/>
                  </a:cubicBezTo>
                  <a:cubicBezTo>
                    <a:pt x="357" y="43"/>
                    <a:pt x="391" y="77"/>
                    <a:pt x="459" y="145"/>
                  </a:cubicBezTo>
                  <a:cubicBezTo>
                    <a:pt x="459" y="179"/>
                    <a:pt x="459" y="213"/>
                    <a:pt x="425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1" name="Google Shape;181;p32"/>
            <p:cNvSpPr/>
            <p:nvPr/>
          </p:nvSpPr>
          <p:spPr>
            <a:xfrm>
              <a:off x="310994" y="165547"/>
              <a:ext cx="362316" cy="119332"/>
            </a:xfrm>
            <a:custGeom>
              <a:avLst/>
              <a:gdLst/>
              <a:ahLst/>
              <a:cxnLst/>
              <a:rect l="l" t="t" r="r" b="b"/>
              <a:pathLst>
                <a:path w="10654" h="3509" extrusionOk="0">
                  <a:moveTo>
                    <a:pt x="9914" y="2447"/>
                  </a:moveTo>
                  <a:cubicBezTo>
                    <a:pt x="9659" y="2617"/>
                    <a:pt x="9311" y="2761"/>
                    <a:pt x="8954" y="2872"/>
                  </a:cubicBezTo>
                  <a:cubicBezTo>
                    <a:pt x="8886" y="2906"/>
                    <a:pt x="8810" y="2906"/>
                    <a:pt x="8742" y="2906"/>
                  </a:cubicBezTo>
                  <a:cubicBezTo>
                    <a:pt x="6227" y="3509"/>
                    <a:pt x="1878" y="2404"/>
                    <a:pt x="425" y="1980"/>
                  </a:cubicBezTo>
                  <a:cubicBezTo>
                    <a:pt x="247" y="1946"/>
                    <a:pt x="145" y="1912"/>
                    <a:pt x="35" y="1878"/>
                  </a:cubicBezTo>
                  <a:cubicBezTo>
                    <a:pt x="35" y="1878"/>
                    <a:pt x="1" y="1878"/>
                    <a:pt x="1" y="1844"/>
                  </a:cubicBezTo>
                  <a:cubicBezTo>
                    <a:pt x="35" y="1878"/>
                    <a:pt x="145" y="1878"/>
                    <a:pt x="213" y="1878"/>
                  </a:cubicBezTo>
                  <a:lnTo>
                    <a:pt x="213" y="1878"/>
                  </a:lnTo>
                  <a:cubicBezTo>
                    <a:pt x="1487" y="1878"/>
                    <a:pt x="5454" y="459"/>
                    <a:pt x="8105" y="145"/>
                  </a:cubicBezTo>
                  <a:cubicBezTo>
                    <a:pt x="8173" y="111"/>
                    <a:pt x="8283" y="111"/>
                    <a:pt x="8351" y="111"/>
                  </a:cubicBezTo>
                  <a:cubicBezTo>
                    <a:pt x="9625" y="0"/>
                    <a:pt x="10551" y="145"/>
                    <a:pt x="10653" y="960"/>
                  </a:cubicBezTo>
                  <a:lnTo>
                    <a:pt x="10653" y="994"/>
                  </a:lnTo>
                  <a:lnTo>
                    <a:pt x="10653" y="1207"/>
                  </a:lnTo>
                  <a:cubicBezTo>
                    <a:pt x="10653" y="1275"/>
                    <a:pt x="10619" y="1343"/>
                    <a:pt x="10619" y="1419"/>
                  </a:cubicBezTo>
                  <a:cubicBezTo>
                    <a:pt x="10509" y="1844"/>
                    <a:pt x="10262" y="2192"/>
                    <a:pt x="9914" y="24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2" name="Google Shape;182;p32"/>
            <p:cNvSpPr/>
            <p:nvPr/>
          </p:nvSpPr>
          <p:spPr>
            <a:xfrm>
              <a:off x="318203" y="113821"/>
              <a:ext cx="355106" cy="139567"/>
            </a:xfrm>
            <a:custGeom>
              <a:avLst/>
              <a:gdLst/>
              <a:ahLst/>
              <a:cxnLst/>
              <a:rect l="l" t="t" r="r" b="b"/>
              <a:pathLst>
                <a:path w="10442" h="4104" extrusionOk="0">
                  <a:moveTo>
                    <a:pt x="10441" y="2515"/>
                  </a:moveTo>
                  <a:cubicBezTo>
                    <a:pt x="7154" y="4104"/>
                    <a:pt x="145" y="3399"/>
                    <a:pt x="1" y="3399"/>
                  </a:cubicBezTo>
                  <a:cubicBezTo>
                    <a:pt x="1980" y="3399"/>
                    <a:pt x="10297" y="1"/>
                    <a:pt x="10441" y="25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" name="Google Shape;183;p32"/>
            <p:cNvSpPr/>
            <p:nvPr/>
          </p:nvSpPr>
          <p:spPr>
            <a:xfrm>
              <a:off x="560031" y="258285"/>
              <a:ext cx="14453" cy="7244"/>
            </a:xfrm>
            <a:custGeom>
              <a:avLst/>
              <a:gdLst/>
              <a:ahLst/>
              <a:cxnLst/>
              <a:rect l="l" t="t" r="r" b="b"/>
              <a:pathLst>
                <a:path w="425" h="213" extrusionOk="0">
                  <a:moveTo>
                    <a:pt x="391" y="145"/>
                  </a:moveTo>
                  <a:cubicBezTo>
                    <a:pt x="357" y="179"/>
                    <a:pt x="289" y="179"/>
                    <a:pt x="255" y="179"/>
                  </a:cubicBezTo>
                  <a:lnTo>
                    <a:pt x="77" y="179"/>
                  </a:lnTo>
                  <a:cubicBezTo>
                    <a:pt x="0" y="213"/>
                    <a:pt x="0" y="145"/>
                    <a:pt x="43" y="102"/>
                  </a:cubicBezTo>
                  <a:lnTo>
                    <a:pt x="43" y="102"/>
                  </a:lnTo>
                  <a:cubicBezTo>
                    <a:pt x="145" y="68"/>
                    <a:pt x="289" y="0"/>
                    <a:pt x="391" y="68"/>
                  </a:cubicBezTo>
                  <a:cubicBezTo>
                    <a:pt x="425" y="68"/>
                    <a:pt x="425" y="102"/>
                    <a:pt x="391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" name="Google Shape;184;p32"/>
            <p:cNvSpPr/>
            <p:nvPr/>
          </p:nvSpPr>
          <p:spPr>
            <a:xfrm>
              <a:off x="558874" y="249885"/>
              <a:ext cx="17072" cy="7278"/>
            </a:xfrm>
            <a:custGeom>
              <a:avLst/>
              <a:gdLst/>
              <a:ahLst/>
              <a:cxnLst/>
              <a:rect l="l" t="t" r="r" b="b"/>
              <a:pathLst>
                <a:path w="502" h="214" extrusionOk="0">
                  <a:moveTo>
                    <a:pt x="425" y="137"/>
                  </a:moveTo>
                  <a:cubicBezTo>
                    <a:pt x="391" y="137"/>
                    <a:pt x="323" y="179"/>
                    <a:pt x="289" y="179"/>
                  </a:cubicBezTo>
                  <a:cubicBezTo>
                    <a:pt x="213" y="179"/>
                    <a:pt x="145" y="179"/>
                    <a:pt x="77" y="213"/>
                  </a:cubicBezTo>
                  <a:cubicBezTo>
                    <a:pt x="34" y="213"/>
                    <a:pt x="0" y="137"/>
                    <a:pt x="34" y="137"/>
                  </a:cubicBezTo>
                  <a:lnTo>
                    <a:pt x="34" y="103"/>
                  </a:lnTo>
                  <a:cubicBezTo>
                    <a:pt x="111" y="103"/>
                    <a:pt x="179" y="69"/>
                    <a:pt x="247" y="35"/>
                  </a:cubicBezTo>
                  <a:cubicBezTo>
                    <a:pt x="323" y="1"/>
                    <a:pt x="391" y="1"/>
                    <a:pt x="425" y="35"/>
                  </a:cubicBezTo>
                  <a:cubicBezTo>
                    <a:pt x="459" y="35"/>
                    <a:pt x="501" y="69"/>
                    <a:pt x="459" y="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" name="Google Shape;185;p32"/>
            <p:cNvSpPr/>
            <p:nvPr/>
          </p:nvSpPr>
          <p:spPr>
            <a:xfrm>
              <a:off x="522759" y="249885"/>
              <a:ext cx="11018" cy="6121"/>
            </a:xfrm>
            <a:custGeom>
              <a:avLst/>
              <a:gdLst/>
              <a:ahLst/>
              <a:cxnLst/>
              <a:rect l="l" t="t" r="r" b="b"/>
              <a:pathLst>
                <a:path w="324" h="180" extrusionOk="0">
                  <a:moveTo>
                    <a:pt x="289" y="103"/>
                  </a:moveTo>
                  <a:cubicBezTo>
                    <a:pt x="247" y="103"/>
                    <a:pt x="213" y="137"/>
                    <a:pt x="213" y="137"/>
                  </a:cubicBezTo>
                  <a:lnTo>
                    <a:pt x="111" y="137"/>
                  </a:lnTo>
                  <a:cubicBezTo>
                    <a:pt x="34" y="179"/>
                    <a:pt x="0" y="69"/>
                    <a:pt x="34" y="35"/>
                  </a:cubicBezTo>
                  <a:lnTo>
                    <a:pt x="77" y="35"/>
                  </a:lnTo>
                  <a:lnTo>
                    <a:pt x="179" y="35"/>
                  </a:lnTo>
                  <a:cubicBezTo>
                    <a:pt x="213" y="35"/>
                    <a:pt x="247" y="1"/>
                    <a:pt x="289" y="35"/>
                  </a:cubicBezTo>
                  <a:cubicBezTo>
                    <a:pt x="289" y="35"/>
                    <a:pt x="323" y="69"/>
                    <a:pt x="289" y="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" name="Google Shape;186;p32"/>
            <p:cNvSpPr/>
            <p:nvPr/>
          </p:nvSpPr>
          <p:spPr>
            <a:xfrm>
              <a:off x="487799" y="213803"/>
              <a:ext cx="19384" cy="8400"/>
            </a:xfrm>
            <a:custGeom>
              <a:avLst/>
              <a:gdLst/>
              <a:ahLst/>
              <a:cxnLst/>
              <a:rect l="l" t="t" r="r" b="b"/>
              <a:pathLst>
                <a:path w="570" h="247" extrusionOk="0">
                  <a:moveTo>
                    <a:pt x="502" y="178"/>
                  </a:moveTo>
                  <a:cubicBezTo>
                    <a:pt x="468" y="212"/>
                    <a:pt x="391" y="212"/>
                    <a:pt x="323" y="212"/>
                  </a:cubicBezTo>
                  <a:cubicBezTo>
                    <a:pt x="255" y="246"/>
                    <a:pt x="145" y="246"/>
                    <a:pt x="77" y="246"/>
                  </a:cubicBezTo>
                  <a:cubicBezTo>
                    <a:pt x="0" y="246"/>
                    <a:pt x="0" y="178"/>
                    <a:pt x="43" y="136"/>
                  </a:cubicBezTo>
                  <a:lnTo>
                    <a:pt x="43" y="136"/>
                  </a:lnTo>
                  <a:cubicBezTo>
                    <a:pt x="111" y="102"/>
                    <a:pt x="213" y="68"/>
                    <a:pt x="289" y="68"/>
                  </a:cubicBezTo>
                  <a:cubicBezTo>
                    <a:pt x="391" y="34"/>
                    <a:pt x="468" y="0"/>
                    <a:pt x="536" y="34"/>
                  </a:cubicBezTo>
                  <a:cubicBezTo>
                    <a:pt x="570" y="68"/>
                    <a:pt x="570" y="102"/>
                    <a:pt x="570" y="102"/>
                  </a:cubicBezTo>
                  <a:cubicBezTo>
                    <a:pt x="536" y="136"/>
                    <a:pt x="536" y="136"/>
                    <a:pt x="502" y="1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7" name="Google Shape;187;p32"/>
            <p:cNvSpPr/>
            <p:nvPr/>
          </p:nvSpPr>
          <p:spPr>
            <a:xfrm>
              <a:off x="486643" y="208872"/>
              <a:ext cx="19384" cy="7278"/>
            </a:xfrm>
            <a:custGeom>
              <a:avLst/>
              <a:gdLst/>
              <a:ahLst/>
              <a:cxnLst/>
              <a:rect l="l" t="t" r="r" b="b"/>
              <a:pathLst>
                <a:path w="570" h="214" extrusionOk="0">
                  <a:moveTo>
                    <a:pt x="502" y="111"/>
                  </a:moveTo>
                  <a:cubicBezTo>
                    <a:pt x="459" y="145"/>
                    <a:pt x="391" y="179"/>
                    <a:pt x="323" y="179"/>
                  </a:cubicBezTo>
                  <a:cubicBezTo>
                    <a:pt x="213" y="213"/>
                    <a:pt x="145" y="213"/>
                    <a:pt x="34" y="213"/>
                  </a:cubicBezTo>
                  <a:cubicBezTo>
                    <a:pt x="0" y="179"/>
                    <a:pt x="0" y="145"/>
                    <a:pt x="0" y="145"/>
                  </a:cubicBezTo>
                  <a:lnTo>
                    <a:pt x="34" y="145"/>
                  </a:lnTo>
                  <a:cubicBezTo>
                    <a:pt x="111" y="111"/>
                    <a:pt x="179" y="69"/>
                    <a:pt x="247" y="35"/>
                  </a:cubicBezTo>
                  <a:cubicBezTo>
                    <a:pt x="357" y="35"/>
                    <a:pt x="425" y="1"/>
                    <a:pt x="536" y="1"/>
                  </a:cubicBezTo>
                  <a:cubicBezTo>
                    <a:pt x="536" y="1"/>
                    <a:pt x="570" y="69"/>
                    <a:pt x="536" y="69"/>
                  </a:cubicBezTo>
                  <a:cubicBezTo>
                    <a:pt x="536" y="111"/>
                    <a:pt x="536" y="111"/>
                    <a:pt x="502" y="1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8" name="Google Shape;188;p32"/>
            <p:cNvSpPr/>
            <p:nvPr/>
          </p:nvSpPr>
          <p:spPr>
            <a:xfrm>
              <a:off x="487799" y="253354"/>
              <a:ext cx="15916" cy="6121"/>
            </a:xfrm>
            <a:custGeom>
              <a:avLst/>
              <a:gdLst/>
              <a:ahLst/>
              <a:cxnLst/>
              <a:rect l="l" t="t" r="r" b="b"/>
              <a:pathLst>
                <a:path w="468" h="180" extrusionOk="0">
                  <a:moveTo>
                    <a:pt x="425" y="145"/>
                  </a:moveTo>
                  <a:lnTo>
                    <a:pt x="391" y="145"/>
                  </a:lnTo>
                  <a:cubicBezTo>
                    <a:pt x="391" y="179"/>
                    <a:pt x="357" y="179"/>
                    <a:pt x="323" y="179"/>
                  </a:cubicBezTo>
                  <a:cubicBezTo>
                    <a:pt x="289" y="179"/>
                    <a:pt x="255" y="179"/>
                    <a:pt x="213" y="145"/>
                  </a:cubicBezTo>
                  <a:cubicBezTo>
                    <a:pt x="179" y="145"/>
                    <a:pt x="111" y="145"/>
                    <a:pt x="43" y="111"/>
                  </a:cubicBezTo>
                  <a:cubicBezTo>
                    <a:pt x="0" y="111"/>
                    <a:pt x="0" y="35"/>
                    <a:pt x="43" y="1"/>
                  </a:cubicBezTo>
                  <a:lnTo>
                    <a:pt x="77" y="1"/>
                  </a:lnTo>
                  <a:cubicBezTo>
                    <a:pt x="145" y="1"/>
                    <a:pt x="179" y="1"/>
                    <a:pt x="255" y="35"/>
                  </a:cubicBezTo>
                  <a:cubicBezTo>
                    <a:pt x="323" y="35"/>
                    <a:pt x="391" y="35"/>
                    <a:pt x="425" y="77"/>
                  </a:cubicBezTo>
                  <a:cubicBezTo>
                    <a:pt x="468" y="111"/>
                    <a:pt x="425" y="145"/>
                    <a:pt x="425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9" name="Google Shape;189;p32"/>
            <p:cNvSpPr/>
            <p:nvPr/>
          </p:nvSpPr>
          <p:spPr>
            <a:xfrm>
              <a:off x="468721" y="248729"/>
              <a:ext cx="6121" cy="3503"/>
            </a:xfrm>
            <a:custGeom>
              <a:avLst/>
              <a:gdLst/>
              <a:ahLst/>
              <a:cxnLst/>
              <a:rect l="l" t="t" r="r" b="b"/>
              <a:pathLst>
                <a:path w="180" h="103" extrusionOk="0">
                  <a:moveTo>
                    <a:pt x="137" y="69"/>
                  </a:moveTo>
                  <a:cubicBezTo>
                    <a:pt x="103" y="103"/>
                    <a:pt x="69" y="69"/>
                    <a:pt x="35" y="69"/>
                  </a:cubicBezTo>
                  <a:cubicBezTo>
                    <a:pt x="1" y="69"/>
                    <a:pt x="1" y="35"/>
                    <a:pt x="1" y="1"/>
                  </a:cubicBezTo>
                  <a:lnTo>
                    <a:pt x="35" y="1"/>
                  </a:lnTo>
                  <a:lnTo>
                    <a:pt x="137" y="1"/>
                  </a:lnTo>
                  <a:cubicBezTo>
                    <a:pt x="179" y="35"/>
                    <a:pt x="179" y="35"/>
                    <a:pt x="137" y="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" name="Google Shape;190;p32"/>
            <p:cNvSpPr/>
            <p:nvPr/>
          </p:nvSpPr>
          <p:spPr>
            <a:xfrm>
              <a:off x="65426" y="119909"/>
              <a:ext cx="181770" cy="336878"/>
            </a:xfrm>
            <a:custGeom>
              <a:avLst/>
              <a:gdLst/>
              <a:ahLst/>
              <a:cxnLst/>
              <a:rect l="l" t="t" r="r" b="b"/>
              <a:pathLst>
                <a:path w="5345" h="9906" extrusionOk="0">
                  <a:moveTo>
                    <a:pt x="3501" y="9311"/>
                  </a:moveTo>
                  <a:cubicBezTo>
                    <a:pt x="3076" y="9625"/>
                    <a:pt x="2617" y="9803"/>
                    <a:pt x="2091" y="9871"/>
                  </a:cubicBezTo>
                  <a:cubicBezTo>
                    <a:pt x="1980" y="9905"/>
                    <a:pt x="1844" y="9905"/>
                    <a:pt x="1734" y="9905"/>
                  </a:cubicBezTo>
                  <a:cubicBezTo>
                    <a:pt x="1632" y="9905"/>
                    <a:pt x="1555" y="9905"/>
                    <a:pt x="1454" y="9871"/>
                  </a:cubicBezTo>
                  <a:lnTo>
                    <a:pt x="1377" y="9871"/>
                  </a:lnTo>
                  <a:cubicBezTo>
                    <a:pt x="1029" y="9803"/>
                    <a:pt x="672" y="9659"/>
                    <a:pt x="426" y="9413"/>
                  </a:cubicBezTo>
                  <a:cubicBezTo>
                    <a:pt x="1" y="8954"/>
                    <a:pt x="179" y="8283"/>
                    <a:pt x="460" y="7824"/>
                  </a:cubicBezTo>
                  <a:cubicBezTo>
                    <a:pt x="570" y="7646"/>
                    <a:pt x="672" y="7501"/>
                    <a:pt x="782" y="7357"/>
                  </a:cubicBezTo>
                  <a:cubicBezTo>
                    <a:pt x="816" y="7323"/>
                    <a:pt x="850" y="7255"/>
                    <a:pt x="884" y="7221"/>
                  </a:cubicBezTo>
                  <a:cubicBezTo>
                    <a:pt x="1063" y="6932"/>
                    <a:pt x="1275" y="6686"/>
                    <a:pt x="1488" y="6439"/>
                  </a:cubicBezTo>
                  <a:cubicBezTo>
                    <a:pt x="1522" y="6405"/>
                    <a:pt x="1522" y="6405"/>
                    <a:pt x="1555" y="6371"/>
                  </a:cubicBezTo>
                  <a:cubicBezTo>
                    <a:pt x="1589" y="6295"/>
                    <a:pt x="1632" y="6261"/>
                    <a:pt x="1666" y="6227"/>
                  </a:cubicBezTo>
                  <a:cubicBezTo>
                    <a:pt x="2057" y="5700"/>
                    <a:pt x="2481" y="5199"/>
                    <a:pt x="2830" y="4638"/>
                  </a:cubicBezTo>
                  <a:cubicBezTo>
                    <a:pt x="3365" y="3789"/>
                    <a:pt x="3824" y="2897"/>
                    <a:pt x="4070" y="1946"/>
                  </a:cubicBezTo>
                  <a:cubicBezTo>
                    <a:pt x="4214" y="1410"/>
                    <a:pt x="4282" y="884"/>
                    <a:pt x="4282" y="349"/>
                  </a:cubicBezTo>
                  <a:lnTo>
                    <a:pt x="4282" y="349"/>
                  </a:lnTo>
                  <a:lnTo>
                    <a:pt x="4282" y="179"/>
                  </a:lnTo>
                  <a:cubicBezTo>
                    <a:pt x="4282" y="102"/>
                    <a:pt x="4282" y="68"/>
                    <a:pt x="4248" y="0"/>
                  </a:cubicBezTo>
                  <a:cubicBezTo>
                    <a:pt x="4563" y="850"/>
                    <a:pt x="4818" y="1767"/>
                    <a:pt x="4987" y="2651"/>
                  </a:cubicBezTo>
                  <a:cubicBezTo>
                    <a:pt x="5166" y="3466"/>
                    <a:pt x="5310" y="4350"/>
                    <a:pt x="5310" y="5199"/>
                  </a:cubicBezTo>
                  <a:cubicBezTo>
                    <a:pt x="5344" y="5276"/>
                    <a:pt x="5344" y="5344"/>
                    <a:pt x="5344" y="5377"/>
                  </a:cubicBezTo>
                  <a:cubicBezTo>
                    <a:pt x="5310" y="5802"/>
                    <a:pt x="5276" y="6227"/>
                    <a:pt x="5200" y="6652"/>
                  </a:cubicBezTo>
                  <a:cubicBezTo>
                    <a:pt x="4987" y="7680"/>
                    <a:pt x="4393" y="8707"/>
                    <a:pt x="3501" y="93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1" name="Google Shape;191;p32"/>
            <p:cNvSpPr/>
            <p:nvPr/>
          </p:nvSpPr>
          <p:spPr>
            <a:xfrm>
              <a:off x="65426" y="131743"/>
              <a:ext cx="156639" cy="323887"/>
            </a:xfrm>
            <a:custGeom>
              <a:avLst/>
              <a:gdLst/>
              <a:ahLst/>
              <a:cxnLst/>
              <a:rect l="l" t="t" r="r" b="b"/>
              <a:pathLst>
                <a:path w="4606" h="9524" extrusionOk="0">
                  <a:moveTo>
                    <a:pt x="1454" y="9523"/>
                  </a:moveTo>
                  <a:cubicBezTo>
                    <a:pt x="1063" y="9489"/>
                    <a:pt x="706" y="9311"/>
                    <a:pt x="426" y="9065"/>
                  </a:cubicBezTo>
                  <a:cubicBezTo>
                    <a:pt x="1" y="8606"/>
                    <a:pt x="179" y="7935"/>
                    <a:pt x="460" y="7476"/>
                  </a:cubicBezTo>
                  <a:cubicBezTo>
                    <a:pt x="740" y="6975"/>
                    <a:pt x="1131" y="6550"/>
                    <a:pt x="1488" y="6091"/>
                  </a:cubicBezTo>
                  <a:cubicBezTo>
                    <a:pt x="1946" y="5522"/>
                    <a:pt x="2439" y="4928"/>
                    <a:pt x="2830" y="4290"/>
                  </a:cubicBezTo>
                  <a:cubicBezTo>
                    <a:pt x="3645" y="3016"/>
                    <a:pt x="4282" y="1564"/>
                    <a:pt x="4282" y="1"/>
                  </a:cubicBezTo>
                  <a:cubicBezTo>
                    <a:pt x="4282" y="213"/>
                    <a:pt x="4605" y="6839"/>
                    <a:pt x="1454" y="95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2" name="Google Shape;192;p32"/>
            <p:cNvSpPr/>
            <p:nvPr/>
          </p:nvSpPr>
          <p:spPr>
            <a:xfrm>
              <a:off x="84810" y="408802"/>
              <a:ext cx="7244" cy="16766"/>
            </a:xfrm>
            <a:custGeom>
              <a:avLst/>
              <a:gdLst/>
              <a:ahLst/>
              <a:cxnLst/>
              <a:rect l="l" t="t" r="r" b="b"/>
              <a:pathLst>
                <a:path w="213" h="493" extrusionOk="0">
                  <a:moveTo>
                    <a:pt x="34" y="493"/>
                  </a:moveTo>
                  <a:cubicBezTo>
                    <a:pt x="0" y="493"/>
                    <a:pt x="0" y="459"/>
                    <a:pt x="0" y="459"/>
                  </a:cubicBezTo>
                  <a:cubicBezTo>
                    <a:pt x="34" y="314"/>
                    <a:pt x="68" y="102"/>
                    <a:pt x="170" y="34"/>
                  </a:cubicBezTo>
                  <a:lnTo>
                    <a:pt x="170" y="34"/>
                  </a:lnTo>
                  <a:cubicBezTo>
                    <a:pt x="212" y="0"/>
                    <a:pt x="212" y="34"/>
                    <a:pt x="212" y="34"/>
                  </a:cubicBezTo>
                  <a:cubicBezTo>
                    <a:pt x="212" y="136"/>
                    <a:pt x="170" y="178"/>
                    <a:pt x="136" y="246"/>
                  </a:cubicBezTo>
                  <a:cubicBezTo>
                    <a:pt x="102" y="314"/>
                    <a:pt x="68" y="391"/>
                    <a:pt x="34" y="4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3" name="Google Shape;193;p32"/>
            <p:cNvSpPr/>
            <p:nvPr/>
          </p:nvSpPr>
          <p:spPr>
            <a:xfrm>
              <a:off x="90557" y="414856"/>
              <a:ext cx="7278" cy="13025"/>
            </a:xfrm>
            <a:custGeom>
              <a:avLst/>
              <a:gdLst/>
              <a:ahLst/>
              <a:cxnLst/>
              <a:rect l="l" t="t" r="r" b="b"/>
              <a:pathLst>
                <a:path w="214" h="383" extrusionOk="0">
                  <a:moveTo>
                    <a:pt x="43" y="383"/>
                  </a:moveTo>
                  <a:cubicBezTo>
                    <a:pt x="43" y="383"/>
                    <a:pt x="1" y="383"/>
                    <a:pt x="1" y="349"/>
                  </a:cubicBezTo>
                  <a:cubicBezTo>
                    <a:pt x="1" y="315"/>
                    <a:pt x="43" y="247"/>
                    <a:pt x="77" y="170"/>
                  </a:cubicBezTo>
                  <a:cubicBezTo>
                    <a:pt x="77" y="136"/>
                    <a:pt x="111" y="68"/>
                    <a:pt x="145" y="34"/>
                  </a:cubicBezTo>
                  <a:lnTo>
                    <a:pt x="145" y="34"/>
                  </a:lnTo>
                  <a:cubicBezTo>
                    <a:pt x="179" y="0"/>
                    <a:pt x="213" y="34"/>
                    <a:pt x="213" y="68"/>
                  </a:cubicBezTo>
                  <a:cubicBezTo>
                    <a:pt x="213" y="136"/>
                    <a:pt x="179" y="170"/>
                    <a:pt x="145" y="247"/>
                  </a:cubicBezTo>
                  <a:cubicBezTo>
                    <a:pt x="111" y="281"/>
                    <a:pt x="77" y="349"/>
                    <a:pt x="43" y="38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4" name="Google Shape;194;p32"/>
            <p:cNvSpPr/>
            <p:nvPr/>
          </p:nvSpPr>
          <p:spPr>
            <a:xfrm>
              <a:off x="113682" y="377311"/>
              <a:ext cx="9556" cy="14453"/>
            </a:xfrm>
            <a:custGeom>
              <a:avLst/>
              <a:gdLst/>
              <a:ahLst/>
              <a:cxnLst/>
              <a:rect l="l" t="t" r="r" b="b"/>
              <a:pathLst>
                <a:path w="281" h="425" extrusionOk="0">
                  <a:moveTo>
                    <a:pt x="103" y="391"/>
                  </a:moveTo>
                  <a:cubicBezTo>
                    <a:pt x="69" y="425"/>
                    <a:pt x="1" y="391"/>
                    <a:pt x="35" y="357"/>
                  </a:cubicBezTo>
                  <a:cubicBezTo>
                    <a:pt x="69" y="289"/>
                    <a:pt x="69" y="255"/>
                    <a:pt x="103" y="179"/>
                  </a:cubicBezTo>
                  <a:cubicBezTo>
                    <a:pt x="136" y="145"/>
                    <a:pt x="170" y="77"/>
                    <a:pt x="213" y="43"/>
                  </a:cubicBezTo>
                  <a:cubicBezTo>
                    <a:pt x="247" y="0"/>
                    <a:pt x="281" y="43"/>
                    <a:pt x="281" y="77"/>
                  </a:cubicBezTo>
                  <a:cubicBezTo>
                    <a:pt x="281" y="145"/>
                    <a:pt x="247" y="179"/>
                    <a:pt x="213" y="255"/>
                  </a:cubicBezTo>
                  <a:cubicBezTo>
                    <a:pt x="170" y="289"/>
                    <a:pt x="136" y="357"/>
                    <a:pt x="103" y="3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5" name="Google Shape;195;p32"/>
            <p:cNvSpPr/>
            <p:nvPr/>
          </p:nvSpPr>
          <p:spPr>
            <a:xfrm>
              <a:off x="124361" y="381052"/>
              <a:ext cx="9590" cy="12175"/>
            </a:xfrm>
            <a:custGeom>
              <a:avLst/>
              <a:gdLst/>
              <a:ahLst/>
              <a:cxnLst/>
              <a:rect l="l" t="t" r="r" b="b"/>
              <a:pathLst>
                <a:path w="282" h="358" extrusionOk="0">
                  <a:moveTo>
                    <a:pt x="69" y="357"/>
                  </a:moveTo>
                  <a:cubicBezTo>
                    <a:pt x="35" y="357"/>
                    <a:pt x="1" y="315"/>
                    <a:pt x="1" y="281"/>
                  </a:cubicBezTo>
                  <a:cubicBezTo>
                    <a:pt x="35" y="247"/>
                    <a:pt x="69" y="179"/>
                    <a:pt x="111" y="145"/>
                  </a:cubicBezTo>
                  <a:cubicBezTo>
                    <a:pt x="111" y="103"/>
                    <a:pt x="145" y="69"/>
                    <a:pt x="179" y="35"/>
                  </a:cubicBezTo>
                  <a:lnTo>
                    <a:pt x="213" y="35"/>
                  </a:lnTo>
                  <a:cubicBezTo>
                    <a:pt x="247" y="1"/>
                    <a:pt x="281" y="35"/>
                    <a:pt x="247" y="69"/>
                  </a:cubicBezTo>
                  <a:cubicBezTo>
                    <a:pt x="247" y="145"/>
                    <a:pt x="213" y="145"/>
                    <a:pt x="179" y="179"/>
                  </a:cubicBezTo>
                  <a:cubicBezTo>
                    <a:pt x="145" y="247"/>
                    <a:pt x="111" y="281"/>
                    <a:pt x="111" y="31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6" name="Google Shape;196;p32"/>
            <p:cNvSpPr/>
            <p:nvPr/>
          </p:nvSpPr>
          <p:spPr>
            <a:xfrm>
              <a:off x="113682" y="407646"/>
              <a:ext cx="9556" cy="13025"/>
            </a:xfrm>
            <a:custGeom>
              <a:avLst/>
              <a:gdLst/>
              <a:ahLst/>
              <a:cxnLst/>
              <a:rect l="l" t="t" r="r" b="b"/>
              <a:pathLst>
                <a:path w="281" h="383" extrusionOk="0">
                  <a:moveTo>
                    <a:pt x="103" y="382"/>
                  </a:moveTo>
                  <a:cubicBezTo>
                    <a:pt x="69" y="382"/>
                    <a:pt x="1" y="348"/>
                    <a:pt x="35" y="314"/>
                  </a:cubicBezTo>
                  <a:cubicBezTo>
                    <a:pt x="69" y="280"/>
                    <a:pt x="69" y="212"/>
                    <a:pt x="103" y="170"/>
                  </a:cubicBezTo>
                  <a:cubicBezTo>
                    <a:pt x="136" y="102"/>
                    <a:pt x="136" y="68"/>
                    <a:pt x="213" y="34"/>
                  </a:cubicBezTo>
                  <a:lnTo>
                    <a:pt x="213" y="34"/>
                  </a:lnTo>
                  <a:cubicBezTo>
                    <a:pt x="213" y="0"/>
                    <a:pt x="281" y="34"/>
                    <a:pt x="247" y="68"/>
                  </a:cubicBezTo>
                  <a:cubicBezTo>
                    <a:pt x="247" y="136"/>
                    <a:pt x="213" y="170"/>
                    <a:pt x="213" y="212"/>
                  </a:cubicBezTo>
                  <a:cubicBezTo>
                    <a:pt x="170" y="246"/>
                    <a:pt x="136" y="314"/>
                    <a:pt x="103" y="34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7" name="Google Shape;197;p32"/>
            <p:cNvSpPr/>
            <p:nvPr/>
          </p:nvSpPr>
          <p:spPr>
            <a:xfrm>
              <a:off x="157008" y="423221"/>
              <a:ext cx="9590" cy="14487"/>
            </a:xfrm>
            <a:custGeom>
              <a:avLst/>
              <a:gdLst/>
              <a:ahLst/>
              <a:cxnLst/>
              <a:rect l="l" t="t" r="r" b="b"/>
              <a:pathLst>
                <a:path w="282" h="426" extrusionOk="0">
                  <a:moveTo>
                    <a:pt x="69" y="392"/>
                  </a:moveTo>
                  <a:cubicBezTo>
                    <a:pt x="35" y="426"/>
                    <a:pt x="1" y="392"/>
                    <a:pt x="35" y="349"/>
                  </a:cubicBezTo>
                  <a:cubicBezTo>
                    <a:pt x="69" y="247"/>
                    <a:pt x="103" y="69"/>
                    <a:pt x="213" y="1"/>
                  </a:cubicBezTo>
                  <a:lnTo>
                    <a:pt x="247" y="1"/>
                  </a:lnTo>
                  <a:cubicBezTo>
                    <a:pt x="281" y="1"/>
                    <a:pt x="281" y="1"/>
                    <a:pt x="281" y="35"/>
                  </a:cubicBezTo>
                  <a:cubicBezTo>
                    <a:pt x="281" y="103"/>
                    <a:pt x="247" y="137"/>
                    <a:pt x="213" y="179"/>
                  </a:cubicBezTo>
                  <a:cubicBezTo>
                    <a:pt x="137" y="247"/>
                    <a:pt x="103" y="315"/>
                    <a:pt x="69" y="3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8" name="Google Shape;198;p32"/>
            <p:cNvSpPr/>
            <p:nvPr/>
          </p:nvSpPr>
          <p:spPr>
            <a:xfrm>
              <a:off x="167720" y="424378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68" y="392"/>
                  </a:moveTo>
                  <a:cubicBezTo>
                    <a:pt x="34" y="392"/>
                    <a:pt x="0" y="392"/>
                    <a:pt x="0" y="358"/>
                  </a:cubicBezTo>
                  <a:cubicBezTo>
                    <a:pt x="34" y="281"/>
                    <a:pt x="68" y="213"/>
                    <a:pt x="111" y="179"/>
                  </a:cubicBezTo>
                  <a:cubicBezTo>
                    <a:pt x="111" y="103"/>
                    <a:pt x="145" y="69"/>
                    <a:pt x="179" y="35"/>
                  </a:cubicBezTo>
                  <a:lnTo>
                    <a:pt x="179" y="1"/>
                  </a:lnTo>
                  <a:cubicBezTo>
                    <a:pt x="212" y="1"/>
                    <a:pt x="246" y="35"/>
                    <a:pt x="280" y="69"/>
                  </a:cubicBezTo>
                  <a:cubicBezTo>
                    <a:pt x="280" y="103"/>
                    <a:pt x="212" y="179"/>
                    <a:pt x="179" y="213"/>
                  </a:cubicBezTo>
                  <a:cubicBezTo>
                    <a:pt x="145" y="281"/>
                    <a:pt x="111" y="315"/>
                    <a:pt x="68" y="3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9" name="Google Shape;199;p32"/>
            <p:cNvSpPr/>
            <p:nvPr/>
          </p:nvSpPr>
          <p:spPr>
            <a:xfrm>
              <a:off x="165408" y="396662"/>
              <a:ext cx="7244" cy="9556"/>
            </a:xfrm>
            <a:custGeom>
              <a:avLst/>
              <a:gdLst/>
              <a:ahLst/>
              <a:cxnLst/>
              <a:rect l="l" t="t" r="r" b="b"/>
              <a:pathLst>
                <a:path w="213" h="281" extrusionOk="0">
                  <a:moveTo>
                    <a:pt x="68" y="281"/>
                  </a:moveTo>
                  <a:cubicBezTo>
                    <a:pt x="34" y="281"/>
                    <a:pt x="0" y="247"/>
                    <a:pt x="34" y="247"/>
                  </a:cubicBezTo>
                  <a:cubicBezTo>
                    <a:pt x="34" y="213"/>
                    <a:pt x="34" y="179"/>
                    <a:pt x="68" y="145"/>
                  </a:cubicBezTo>
                  <a:lnTo>
                    <a:pt x="68" y="68"/>
                  </a:lnTo>
                  <a:cubicBezTo>
                    <a:pt x="102" y="68"/>
                    <a:pt x="102" y="34"/>
                    <a:pt x="102" y="34"/>
                  </a:cubicBezTo>
                  <a:lnTo>
                    <a:pt x="136" y="34"/>
                  </a:lnTo>
                  <a:cubicBezTo>
                    <a:pt x="179" y="0"/>
                    <a:pt x="213" y="34"/>
                    <a:pt x="179" y="68"/>
                  </a:cubicBezTo>
                  <a:lnTo>
                    <a:pt x="179" y="145"/>
                  </a:lnTo>
                  <a:lnTo>
                    <a:pt x="136" y="179"/>
                  </a:lnTo>
                  <a:cubicBezTo>
                    <a:pt x="136" y="213"/>
                    <a:pt x="102" y="247"/>
                    <a:pt x="68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0" name="Google Shape;200;p32"/>
            <p:cNvSpPr/>
            <p:nvPr/>
          </p:nvSpPr>
          <p:spPr>
            <a:xfrm>
              <a:off x="172617" y="395505"/>
              <a:ext cx="8400" cy="12175"/>
            </a:xfrm>
            <a:custGeom>
              <a:avLst/>
              <a:gdLst/>
              <a:ahLst/>
              <a:cxnLst/>
              <a:rect l="l" t="t" r="r" b="b"/>
              <a:pathLst>
                <a:path w="247" h="358" extrusionOk="0">
                  <a:moveTo>
                    <a:pt x="68" y="357"/>
                  </a:moveTo>
                  <a:cubicBezTo>
                    <a:pt x="68" y="357"/>
                    <a:pt x="1" y="315"/>
                    <a:pt x="35" y="281"/>
                  </a:cubicBezTo>
                  <a:cubicBezTo>
                    <a:pt x="35" y="247"/>
                    <a:pt x="68" y="179"/>
                    <a:pt x="102" y="145"/>
                  </a:cubicBezTo>
                  <a:cubicBezTo>
                    <a:pt x="102" y="102"/>
                    <a:pt x="102" y="34"/>
                    <a:pt x="179" y="34"/>
                  </a:cubicBezTo>
                  <a:lnTo>
                    <a:pt x="179" y="0"/>
                  </a:lnTo>
                  <a:cubicBezTo>
                    <a:pt x="213" y="0"/>
                    <a:pt x="247" y="0"/>
                    <a:pt x="247" y="34"/>
                  </a:cubicBezTo>
                  <a:cubicBezTo>
                    <a:pt x="247" y="102"/>
                    <a:pt x="213" y="145"/>
                    <a:pt x="179" y="179"/>
                  </a:cubicBezTo>
                  <a:cubicBezTo>
                    <a:pt x="136" y="247"/>
                    <a:pt x="136" y="281"/>
                    <a:pt x="102" y="3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1" name="Google Shape;201;p32"/>
            <p:cNvSpPr/>
            <p:nvPr/>
          </p:nvSpPr>
          <p:spPr>
            <a:xfrm>
              <a:off x="212202" y="358233"/>
              <a:ext cx="9862" cy="16800"/>
            </a:xfrm>
            <a:custGeom>
              <a:avLst/>
              <a:gdLst/>
              <a:ahLst/>
              <a:cxnLst/>
              <a:rect l="l" t="t" r="r" b="b"/>
              <a:pathLst>
                <a:path w="290" h="494" extrusionOk="0">
                  <a:moveTo>
                    <a:pt x="77" y="493"/>
                  </a:moveTo>
                  <a:cubicBezTo>
                    <a:pt x="77" y="493"/>
                    <a:pt x="0" y="459"/>
                    <a:pt x="34" y="425"/>
                  </a:cubicBezTo>
                  <a:cubicBezTo>
                    <a:pt x="111" y="281"/>
                    <a:pt x="145" y="136"/>
                    <a:pt x="213" y="34"/>
                  </a:cubicBezTo>
                  <a:lnTo>
                    <a:pt x="247" y="34"/>
                  </a:lnTo>
                  <a:cubicBezTo>
                    <a:pt x="247" y="1"/>
                    <a:pt x="289" y="34"/>
                    <a:pt x="289" y="68"/>
                  </a:cubicBezTo>
                  <a:cubicBezTo>
                    <a:pt x="289" y="213"/>
                    <a:pt x="179" y="349"/>
                    <a:pt x="111" y="4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2" name="Google Shape;202;p32"/>
            <p:cNvSpPr/>
            <p:nvPr/>
          </p:nvSpPr>
          <p:spPr>
            <a:xfrm>
              <a:off x="201524" y="360546"/>
              <a:ext cx="8400" cy="12175"/>
            </a:xfrm>
            <a:custGeom>
              <a:avLst/>
              <a:gdLst/>
              <a:ahLst/>
              <a:cxnLst/>
              <a:rect l="l" t="t" r="r" b="b"/>
              <a:pathLst>
                <a:path w="247" h="358" extrusionOk="0">
                  <a:moveTo>
                    <a:pt x="68" y="323"/>
                  </a:moveTo>
                  <a:cubicBezTo>
                    <a:pt x="34" y="357"/>
                    <a:pt x="0" y="323"/>
                    <a:pt x="34" y="281"/>
                  </a:cubicBezTo>
                  <a:cubicBezTo>
                    <a:pt x="34" y="247"/>
                    <a:pt x="68" y="213"/>
                    <a:pt x="102" y="145"/>
                  </a:cubicBezTo>
                  <a:cubicBezTo>
                    <a:pt x="102" y="111"/>
                    <a:pt x="102" y="34"/>
                    <a:pt x="136" y="0"/>
                  </a:cubicBezTo>
                  <a:lnTo>
                    <a:pt x="178" y="0"/>
                  </a:lnTo>
                  <a:cubicBezTo>
                    <a:pt x="178" y="0"/>
                    <a:pt x="246" y="0"/>
                    <a:pt x="212" y="34"/>
                  </a:cubicBezTo>
                  <a:cubicBezTo>
                    <a:pt x="246" y="111"/>
                    <a:pt x="212" y="145"/>
                    <a:pt x="178" y="179"/>
                  </a:cubicBezTo>
                  <a:cubicBezTo>
                    <a:pt x="136" y="247"/>
                    <a:pt x="102" y="281"/>
                    <a:pt x="68" y="3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3" name="Google Shape;203;p32"/>
            <p:cNvSpPr/>
            <p:nvPr/>
          </p:nvSpPr>
          <p:spPr>
            <a:xfrm>
              <a:off x="191696" y="348405"/>
              <a:ext cx="7244" cy="13331"/>
            </a:xfrm>
            <a:custGeom>
              <a:avLst/>
              <a:gdLst/>
              <a:ahLst/>
              <a:cxnLst/>
              <a:rect l="l" t="t" r="r" b="b"/>
              <a:pathLst>
                <a:path w="213" h="392" extrusionOk="0">
                  <a:moveTo>
                    <a:pt x="77" y="391"/>
                  </a:moveTo>
                  <a:cubicBezTo>
                    <a:pt x="43" y="391"/>
                    <a:pt x="0" y="357"/>
                    <a:pt x="0" y="357"/>
                  </a:cubicBezTo>
                  <a:cubicBezTo>
                    <a:pt x="43" y="290"/>
                    <a:pt x="77" y="256"/>
                    <a:pt x="77" y="179"/>
                  </a:cubicBezTo>
                  <a:cubicBezTo>
                    <a:pt x="111" y="145"/>
                    <a:pt x="111" y="77"/>
                    <a:pt x="145" y="43"/>
                  </a:cubicBezTo>
                  <a:lnTo>
                    <a:pt x="145" y="1"/>
                  </a:lnTo>
                  <a:cubicBezTo>
                    <a:pt x="145" y="1"/>
                    <a:pt x="179" y="1"/>
                    <a:pt x="179" y="43"/>
                  </a:cubicBezTo>
                  <a:cubicBezTo>
                    <a:pt x="213" y="145"/>
                    <a:pt x="145" y="290"/>
                    <a:pt x="77" y="3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" name="Google Shape;204;p32"/>
            <p:cNvSpPr/>
            <p:nvPr/>
          </p:nvSpPr>
          <p:spPr>
            <a:xfrm>
              <a:off x="129292" y="340039"/>
              <a:ext cx="6087" cy="9862"/>
            </a:xfrm>
            <a:custGeom>
              <a:avLst/>
              <a:gdLst/>
              <a:ahLst/>
              <a:cxnLst/>
              <a:rect l="l" t="t" r="r" b="b"/>
              <a:pathLst>
                <a:path w="179" h="290" extrusionOk="0">
                  <a:moveTo>
                    <a:pt x="102" y="247"/>
                  </a:moveTo>
                  <a:cubicBezTo>
                    <a:pt x="68" y="289"/>
                    <a:pt x="0" y="247"/>
                    <a:pt x="34" y="179"/>
                  </a:cubicBezTo>
                  <a:cubicBezTo>
                    <a:pt x="34" y="145"/>
                    <a:pt x="68" y="34"/>
                    <a:pt x="102" y="0"/>
                  </a:cubicBezTo>
                  <a:lnTo>
                    <a:pt x="102" y="0"/>
                  </a:lnTo>
                  <a:cubicBezTo>
                    <a:pt x="136" y="0"/>
                    <a:pt x="136" y="0"/>
                    <a:pt x="179" y="34"/>
                  </a:cubicBezTo>
                  <a:cubicBezTo>
                    <a:pt x="179" y="111"/>
                    <a:pt x="136" y="179"/>
                    <a:pt x="102" y="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5" name="Google Shape;205;p32"/>
            <p:cNvSpPr/>
            <p:nvPr/>
          </p:nvSpPr>
          <p:spPr>
            <a:xfrm>
              <a:off x="136501" y="338883"/>
              <a:ext cx="8434" cy="11018"/>
            </a:xfrm>
            <a:custGeom>
              <a:avLst/>
              <a:gdLst/>
              <a:ahLst/>
              <a:cxnLst/>
              <a:rect l="l" t="t" r="r" b="b"/>
              <a:pathLst>
                <a:path w="248" h="324" extrusionOk="0">
                  <a:moveTo>
                    <a:pt x="103" y="281"/>
                  </a:moveTo>
                  <a:cubicBezTo>
                    <a:pt x="69" y="323"/>
                    <a:pt x="1" y="281"/>
                    <a:pt x="35" y="247"/>
                  </a:cubicBezTo>
                  <a:cubicBezTo>
                    <a:pt x="35" y="213"/>
                    <a:pt x="69" y="145"/>
                    <a:pt x="103" y="111"/>
                  </a:cubicBezTo>
                  <a:cubicBezTo>
                    <a:pt x="103" y="68"/>
                    <a:pt x="137" y="34"/>
                    <a:pt x="179" y="34"/>
                  </a:cubicBezTo>
                  <a:lnTo>
                    <a:pt x="179" y="0"/>
                  </a:lnTo>
                  <a:cubicBezTo>
                    <a:pt x="213" y="0"/>
                    <a:pt x="247" y="34"/>
                    <a:pt x="247" y="34"/>
                  </a:cubicBezTo>
                  <a:cubicBezTo>
                    <a:pt x="247" y="111"/>
                    <a:pt x="213" y="145"/>
                    <a:pt x="213" y="17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" name="Google Shape;206;p32"/>
            <p:cNvSpPr/>
            <p:nvPr/>
          </p:nvSpPr>
          <p:spPr>
            <a:xfrm>
              <a:off x="198905" y="314908"/>
              <a:ext cx="8706" cy="11869"/>
            </a:xfrm>
            <a:custGeom>
              <a:avLst/>
              <a:gdLst/>
              <a:ahLst/>
              <a:cxnLst/>
              <a:rect l="l" t="t" r="r" b="b"/>
              <a:pathLst>
                <a:path w="256" h="349" extrusionOk="0">
                  <a:moveTo>
                    <a:pt x="111" y="315"/>
                  </a:moveTo>
                  <a:cubicBezTo>
                    <a:pt x="77" y="349"/>
                    <a:pt x="1" y="315"/>
                    <a:pt x="43" y="281"/>
                  </a:cubicBezTo>
                  <a:cubicBezTo>
                    <a:pt x="43" y="213"/>
                    <a:pt x="77" y="179"/>
                    <a:pt x="77" y="102"/>
                  </a:cubicBezTo>
                  <a:cubicBezTo>
                    <a:pt x="111" y="68"/>
                    <a:pt x="111" y="34"/>
                    <a:pt x="145" y="34"/>
                  </a:cubicBezTo>
                  <a:lnTo>
                    <a:pt x="179" y="0"/>
                  </a:lnTo>
                  <a:cubicBezTo>
                    <a:pt x="213" y="0"/>
                    <a:pt x="255" y="34"/>
                    <a:pt x="255" y="34"/>
                  </a:cubicBezTo>
                  <a:cubicBezTo>
                    <a:pt x="255" y="102"/>
                    <a:pt x="213" y="136"/>
                    <a:pt x="179" y="179"/>
                  </a:cubicBezTo>
                  <a:cubicBezTo>
                    <a:pt x="145" y="213"/>
                    <a:pt x="145" y="247"/>
                    <a:pt x="111" y="3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7" name="Google Shape;207;p32"/>
            <p:cNvSpPr/>
            <p:nvPr/>
          </p:nvSpPr>
          <p:spPr>
            <a:xfrm>
              <a:off x="207577" y="318376"/>
              <a:ext cx="7244" cy="12141"/>
            </a:xfrm>
            <a:custGeom>
              <a:avLst/>
              <a:gdLst/>
              <a:ahLst/>
              <a:cxnLst/>
              <a:rect l="l" t="t" r="r" b="b"/>
              <a:pathLst>
                <a:path w="213" h="357" extrusionOk="0">
                  <a:moveTo>
                    <a:pt x="68" y="357"/>
                  </a:moveTo>
                  <a:cubicBezTo>
                    <a:pt x="34" y="357"/>
                    <a:pt x="0" y="323"/>
                    <a:pt x="0" y="289"/>
                  </a:cubicBezTo>
                  <a:cubicBezTo>
                    <a:pt x="34" y="247"/>
                    <a:pt x="68" y="179"/>
                    <a:pt x="68" y="145"/>
                  </a:cubicBezTo>
                  <a:cubicBezTo>
                    <a:pt x="68" y="111"/>
                    <a:pt x="102" y="111"/>
                    <a:pt x="102" y="77"/>
                  </a:cubicBezTo>
                  <a:cubicBezTo>
                    <a:pt x="102" y="34"/>
                    <a:pt x="136" y="34"/>
                    <a:pt x="170" y="0"/>
                  </a:cubicBezTo>
                  <a:lnTo>
                    <a:pt x="170" y="0"/>
                  </a:lnTo>
                  <a:cubicBezTo>
                    <a:pt x="170" y="0"/>
                    <a:pt x="213" y="0"/>
                    <a:pt x="213" y="34"/>
                  </a:cubicBezTo>
                  <a:cubicBezTo>
                    <a:pt x="213" y="111"/>
                    <a:pt x="213" y="145"/>
                    <a:pt x="170" y="179"/>
                  </a:cubicBezTo>
                  <a:cubicBezTo>
                    <a:pt x="136" y="247"/>
                    <a:pt x="102" y="289"/>
                    <a:pt x="68" y="3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" name="Google Shape;208;p32"/>
            <p:cNvSpPr/>
            <p:nvPr/>
          </p:nvSpPr>
          <p:spPr>
            <a:xfrm>
              <a:off x="219412" y="328204"/>
              <a:ext cx="7278" cy="10712"/>
            </a:xfrm>
            <a:custGeom>
              <a:avLst/>
              <a:gdLst/>
              <a:ahLst/>
              <a:cxnLst/>
              <a:rect l="l" t="t" r="r" b="b"/>
              <a:pathLst>
                <a:path w="214" h="315" extrusionOk="0">
                  <a:moveTo>
                    <a:pt x="111" y="280"/>
                  </a:moveTo>
                  <a:cubicBezTo>
                    <a:pt x="77" y="314"/>
                    <a:pt x="1" y="280"/>
                    <a:pt x="35" y="212"/>
                  </a:cubicBezTo>
                  <a:cubicBezTo>
                    <a:pt x="35" y="170"/>
                    <a:pt x="77" y="136"/>
                    <a:pt x="77" y="102"/>
                  </a:cubicBezTo>
                  <a:cubicBezTo>
                    <a:pt x="77" y="68"/>
                    <a:pt x="111" y="34"/>
                    <a:pt x="111" y="34"/>
                  </a:cubicBezTo>
                  <a:cubicBezTo>
                    <a:pt x="145" y="34"/>
                    <a:pt x="145" y="34"/>
                    <a:pt x="145" y="0"/>
                  </a:cubicBezTo>
                  <a:cubicBezTo>
                    <a:pt x="145" y="0"/>
                    <a:pt x="179" y="0"/>
                    <a:pt x="179" y="34"/>
                  </a:cubicBezTo>
                  <a:cubicBezTo>
                    <a:pt x="213" y="68"/>
                    <a:pt x="179" y="102"/>
                    <a:pt x="179" y="136"/>
                  </a:cubicBezTo>
                  <a:cubicBezTo>
                    <a:pt x="145" y="170"/>
                    <a:pt x="145" y="212"/>
                    <a:pt x="111" y="2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" name="Google Shape;209;p32"/>
            <p:cNvSpPr/>
            <p:nvPr/>
          </p:nvSpPr>
          <p:spPr>
            <a:xfrm>
              <a:off x="153267" y="294401"/>
              <a:ext cx="8400" cy="10712"/>
            </a:xfrm>
            <a:custGeom>
              <a:avLst/>
              <a:gdLst/>
              <a:ahLst/>
              <a:cxnLst/>
              <a:rect l="l" t="t" r="r" b="b"/>
              <a:pathLst>
                <a:path w="247" h="315" extrusionOk="0">
                  <a:moveTo>
                    <a:pt x="68" y="280"/>
                  </a:moveTo>
                  <a:cubicBezTo>
                    <a:pt x="34" y="314"/>
                    <a:pt x="0" y="246"/>
                    <a:pt x="34" y="213"/>
                  </a:cubicBezTo>
                  <a:cubicBezTo>
                    <a:pt x="68" y="179"/>
                    <a:pt x="68" y="145"/>
                    <a:pt x="111" y="102"/>
                  </a:cubicBezTo>
                  <a:cubicBezTo>
                    <a:pt x="111" y="68"/>
                    <a:pt x="145" y="34"/>
                    <a:pt x="179" y="0"/>
                  </a:cubicBezTo>
                  <a:lnTo>
                    <a:pt x="179" y="0"/>
                  </a:lnTo>
                  <a:cubicBezTo>
                    <a:pt x="179" y="0"/>
                    <a:pt x="213" y="0"/>
                    <a:pt x="247" y="34"/>
                  </a:cubicBezTo>
                  <a:cubicBezTo>
                    <a:pt x="247" y="145"/>
                    <a:pt x="145" y="213"/>
                    <a:pt x="68" y="28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" name="Google Shape;210;p32"/>
            <p:cNvSpPr/>
            <p:nvPr/>
          </p:nvSpPr>
          <p:spPr>
            <a:xfrm>
              <a:off x="164251" y="294401"/>
              <a:ext cx="9556" cy="13297"/>
            </a:xfrm>
            <a:custGeom>
              <a:avLst/>
              <a:gdLst/>
              <a:ahLst/>
              <a:cxnLst/>
              <a:rect l="l" t="t" r="r" b="b"/>
              <a:pathLst>
                <a:path w="281" h="391" extrusionOk="0">
                  <a:moveTo>
                    <a:pt x="102" y="357"/>
                  </a:moveTo>
                  <a:cubicBezTo>
                    <a:pt x="68" y="391"/>
                    <a:pt x="0" y="314"/>
                    <a:pt x="34" y="280"/>
                  </a:cubicBezTo>
                  <a:cubicBezTo>
                    <a:pt x="34" y="246"/>
                    <a:pt x="68" y="179"/>
                    <a:pt x="102" y="145"/>
                  </a:cubicBezTo>
                  <a:cubicBezTo>
                    <a:pt x="136" y="68"/>
                    <a:pt x="136" y="34"/>
                    <a:pt x="170" y="0"/>
                  </a:cubicBezTo>
                  <a:lnTo>
                    <a:pt x="213" y="0"/>
                  </a:lnTo>
                  <a:cubicBezTo>
                    <a:pt x="247" y="0"/>
                    <a:pt x="281" y="34"/>
                    <a:pt x="281" y="68"/>
                  </a:cubicBezTo>
                  <a:cubicBezTo>
                    <a:pt x="281" y="102"/>
                    <a:pt x="247" y="145"/>
                    <a:pt x="213" y="213"/>
                  </a:cubicBezTo>
                  <a:cubicBezTo>
                    <a:pt x="170" y="246"/>
                    <a:pt x="136" y="280"/>
                    <a:pt x="102" y="3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" name="Google Shape;211;p32"/>
            <p:cNvSpPr/>
            <p:nvPr/>
          </p:nvSpPr>
          <p:spPr>
            <a:xfrm>
              <a:off x="220568" y="247301"/>
              <a:ext cx="7278" cy="12175"/>
            </a:xfrm>
            <a:custGeom>
              <a:avLst/>
              <a:gdLst/>
              <a:ahLst/>
              <a:cxnLst/>
              <a:rect l="l" t="t" r="r" b="b"/>
              <a:pathLst>
                <a:path w="214" h="358" extrusionOk="0">
                  <a:moveTo>
                    <a:pt x="77" y="323"/>
                  </a:moveTo>
                  <a:cubicBezTo>
                    <a:pt x="43" y="357"/>
                    <a:pt x="1" y="323"/>
                    <a:pt x="1" y="289"/>
                  </a:cubicBezTo>
                  <a:lnTo>
                    <a:pt x="77" y="145"/>
                  </a:lnTo>
                  <a:cubicBezTo>
                    <a:pt x="77" y="111"/>
                    <a:pt x="77" y="43"/>
                    <a:pt x="111" y="43"/>
                  </a:cubicBezTo>
                  <a:lnTo>
                    <a:pt x="145" y="43"/>
                  </a:lnTo>
                  <a:cubicBezTo>
                    <a:pt x="179" y="0"/>
                    <a:pt x="213" y="0"/>
                    <a:pt x="213" y="77"/>
                  </a:cubicBezTo>
                  <a:cubicBezTo>
                    <a:pt x="213" y="111"/>
                    <a:pt x="179" y="145"/>
                    <a:pt x="145" y="179"/>
                  </a:cubicBezTo>
                  <a:cubicBezTo>
                    <a:pt x="145" y="213"/>
                    <a:pt x="111" y="289"/>
                    <a:pt x="77" y="3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212;p32"/>
            <p:cNvSpPr/>
            <p:nvPr/>
          </p:nvSpPr>
          <p:spPr>
            <a:xfrm>
              <a:off x="227811" y="253354"/>
              <a:ext cx="9828" cy="14487"/>
            </a:xfrm>
            <a:custGeom>
              <a:avLst/>
              <a:gdLst/>
              <a:ahLst/>
              <a:cxnLst/>
              <a:rect l="l" t="t" r="r" b="b"/>
              <a:pathLst>
                <a:path w="289" h="426" extrusionOk="0">
                  <a:moveTo>
                    <a:pt x="76" y="392"/>
                  </a:moveTo>
                  <a:cubicBezTo>
                    <a:pt x="43" y="426"/>
                    <a:pt x="0" y="392"/>
                    <a:pt x="0" y="358"/>
                  </a:cubicBezTo>
                  <a:cubicBezTo>
                    <a:pt x="43" y="247"/>
                    <a:pt x="76" y="111"/>
                    <a:pt x="178" y="35"/>
                  </a:cubicBezTo>
                  <a:lnTo>
                    <a:pt x="178" y="35"/>
                  </a:lnTo>
                  <a:cubicBezTo>
                    <a:pt x="212" y="1"/>
                    <a:pt x="255" y="35"/>
                    <a:pt x="255" y="35"/>
                  </a:cubicBezTo>
                  <a:cubicBezTo>
                    <a:pt x="289" y="179"/>
                    <a:pt x="178" y="290"/>
                    <a:pt x="76" y="3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213;p32"/>
            <p:cNvSpPr/>
            <p:nvPr/>
          </p:nvSpPr>
          <p:spPr>
            <a:xfrm>
              <a:off x="-82745" y="-80022"/>
              <a:ext cx="97670" cy="338341"/>
            </a:xfrm>
            <a:custGeom>
              <a:avLst/>
              <a:gdLst/>
              <a:ahLst/>
              <a:cxnLst/>
              <a:rect l="l" t="t" r="r" b="b"/>
              <a:pathLst>
                <a:path w="2872" h="9949" extrusionOk="0">
                  <a:moveTo>
                    <a:pt x="1631" y="9558"/>
                  </a:moveTo>
                  <a:cubicBezTo>
                    <a:pt x="1385" y="9736"/>
                    <a:pt x="1104" y="9880"/>
                    <a:pt x="782" y="9914"/>
                  </a:cubicBezTo>
                  <a:cubicBezTo>
                    <a:pt x="748" y="9948"/>
                    <a:pt x="714" y="9948"/>
                    <a:pt x="680" y="9914"/>
                  </a:cubicBezTo>
                  <a:cubicBezTo>
                    <a:pt x="603" y="9914"/>
                    <a:pt x="501" y="9914"/>
                    <a:pt x="425" y="9880"/>
                  </a:cubicBezTo>
                  <a:cubicBezTo>
                    <a:pt x="391" y="9880"/>
                    <a:pt x="357" y="9838"/>
                    <a:pt x="323" y="9804"/>
                  </a:cubicBezTo>
                  <a:cubicBezTo>
                    <a:pt x="178" y="9702"/>
                    <a:pt x="111" y="9490"/>
                    <a:pt x="111" y="9311"/>
                  </a:cubicBezTo>
                  <a:cubicBezTo>
                    <a:pt x="0" y="8606"/>
                    <a:pt x="77" y="7893"/>
                    <a:pt x="178" y="7153"/>
                  </a:cubicBezTo>
                  <a:lnTo>
                    <a:pt x="178" y="7009"/>
                  </a:lnTo>
                  <a:cubicBezTo>
                    <a:pt x="289" y="6304"/>
                    <a:pt x="467" y="5590"/>
                    <a:pt x="535" y="4919"/>
                  </a:cubicBezTo>
                  <a:cubicBezTo>
                    <a:pt x="714" y="3467"/>
                    <a:pt x="892" y="1810"/>
                    <a:pt x="255" y="426"/>
                  </a:cubicBezTo>
                  <a:cubicBezTo>
                    <a:pt x="255" y="358"/>
                    <a:pt x="212" y="247"/>
                    <a:pt x="144" y="179"/>
                  </a:cubicBezTo>
                  <a:cubicBezTo>
                    <a:pt x="111" y="111"/>
                    <a:pt x="77" y="35"/>
                    <a:pt x="43" y="1"/>
                  </a:cubicBezTo>
                  <a:cubicBezTo>
                    <a:pt x="77" y="35"/>
                    <a:pt x="144" y="69"/>
                    <a:pt x="212" y="179"/>
                  </a:cubicBezTo>
                  <a:cubicBezTo>
                    <a:pt x="357" y="247"/>
                    <a:pt x="501" y="392"/>
                    <a:pt x="680" y="570"/>
                  </a:cubicBezTo>
                  <a:cubicBezTo>
                    <a:pt x="816" y="706"/>
                    <a:pt x="960" y="884"/>
                    <a:pt x="1104" y="1063"/>
                  </a:cubicBezTo>
                  <a:cubicBezTo>
                    <a:pt x="1665" y="1768"/>
                    <a:pt x="2302" y="2830"/>
                    <a:pt x="2625" y="4214"/>
                  </a:cubicBezTo>
                  <a:cubicBezTo>
                    <a:pt x="2693" y="4571"/>
                    <a:pt x="2761" y="4953"/>
                    <a:pt x="2803" y="5310"/>
                  </a:cubicBezTo>
                  <a:lnTo>
                    <a:pt x="2803" y="5633"/>
                  </a:lnTo>
                  <a:cubicBezTo>
                    <a:pt x="2871" y="6338"/>
                    <a:pt x="2837" y="7043"/>
                    <a:pt x="2693" y="7714"/>
                  </a:cubicBezTo>
                  <a:cubicBezTo>
                    <a:pt x="2659" y="8003"/>
                    <a:pt x="2591" y="8249"/>
                    <a:pt x="2481" y="8496"/>
                  </a:cubicBezTo>
                  <a:cubicBezTo>
                    <a:pt x="2447" y="8530"/>
                    <a:pt x="2413" y="8606"/>
                    <a:pt x="2379" y="8674"/>
                  </a:cubicBezTo>
                  <a:cubicBezTo>
                    <a:pt x="2268" y="8886"/>
                    <a:pt x="2124" y="9099"/>
                    <a:pt x="1954" y="9277"/>
                  </a:cubicBezTo>
                  <a:cubicBezTo>
                    <a:pt x="1877" y="9379"/>
                    <a:pt x="1775" y="9456"/>
                    <a:pt x="1631" y="955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4" name="Google Shape;214;p32"/>
            <p:cNvSpPr/>
            <p:nvPr/>
          </p:nvSpPr>
          <p:spPr>
            <a:xfrm>
              <a:off x="-86214" y="-73934"/>
              <a:ext cx="115591" cy="329941"/>
            </a:xfrm>
            <a:custGeom>
              <a:avLst/>
              <a:gdLst/>
              <a:ahLst/>
              <a:cxnLst/>
              <a:rect l="l" t="t" r="r" b="b"/>
              <a:pathLst>
                <a:path w="3399" h="9702" extrusionOk="0">
                  <a:moveTo>
                    <a:pt x="527" y="9701"/>
                  </a:moveTo>
                  <a:cubicBezTo>
                    <a:pt x="493" y="9701"/>
                    <a:pt x="459" y="9659"/>
                    <a:pt x="425" y="9625"/>
                  </a:cubicBezTo>
                  <a:cubicBezTo>
                    <a:pt x="280" y="9523"/>
                    <a:pt x="213" y="9311"/>
                    <a:pt x="213" y="9132"/>
                  </a:cubicBezTo>
                  <a:cubicBezTo>
                    <a:pt x="0" y="7680"/>
                    <a:pt x="459" y="6159"/>
                    <a:pt x="637" y="4740"/>
                  </a:cubicBezTo>
                  <a:cubicBezTo>
                    <a:pt x="816" y="3288"/>
                    <a:pt x="994" y="1631"/>
                    <a:pt x="357" y="247"/>
                  </a:cubicBezTo>
                  <a:cubicBezTo>
                    <a:pt x="357" y="179"/>
                    <a:pt x="314" y="68"/>
                    <a:pt x="246" y="0"/>
                  </a:cubicBezTo>
                  <a:lnTo>
                    <a:pt x="314" y="0"/>
                  </a:lnTo>
                  <a:cubicBezTo>
                    <a:pt x="357" y="247"/>
                    <a:pt x="3398" y="4987"/>
                    <a:pt x="527" y="97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5" name="Google Shape;215;p32"/>
            <p:cNvSpPr/>
            <p:nvPr/>
          </p:nvSpPr>
          <p:spPr>
            <a:xfrm>
              <a:off x="-70638" y="221013"/>
              <a:ext cx="4965" cy="11869"/>
            </a:xfrm>
            <a:custGeom>
              <a:avLst/>
              <a:gdLst/>
              <a:ahLst/>
              <a:cxnLst/>
              <a:rect l="l" t="t" r="r" b="b"/>
              <a:pathLst>
                <a:path w="146" h="349" extrusionOk="0">
                  <a:moveTo>
                    <a:pt x="35" y="349"/>
                  </a:moveTo>
                  <a:cubicBezTo>
                    <a:pt x="35" y="349"/>
                    <a:pt x="1" y="349"/>
                    <a:pt x="1" y="315"/>
                  </a:cubicBezTo>
                  <a:lnTo>
                    <a:pt x="1" y="247"/>
                  </a:lnTo>
                  <a:lnTo>
                    <a:pt x="1" y="179"/>
                  </a:lnTo>
                  <a:lnTo>
                    <a:pt x="1" y="102"/>
                  </a:lnTo>
                  <a:cubicBezTo>
                    <a:pt x="35" y="68"/>
                    <a:pt x="35" y="34"/>
                    <a:pt x="35" y="34"/>
                  </a:cubicBezTo>
                  <a:cubicBezTo>
                    <a:pt x="35" y="34"/>
                    <a:pt x="69" y="34"/>
                    <a:pt x="69" y="0"/>
                  </a:cubicBezTo>
                  <a:cubicBezTo>
                    <a:pt x="69" y="0"/>
                    <a:pt x="111" y="0"/>
                    <a:pt x="145" y="34"/>
                  </a:cubicBezTo>
                  <a:lnTo>
                    <a:pt x="145" y="102"/>
                  </a:lnTo>
                  <a:lnTo>
                    <a:pt x="145" y="213"/>
                  </a:lnTo>
                  <a:cubicBezTo>
                    <a:pt x="111" y="213"/>
                    <a:pt x="111" y="247"/>
                    <a:pt x="111" y="281"/>
                  </a:cubicBezTo>
                  <a:cubicBezTo>
                    <a:pt x="69" y="281"/>
                    <a:pt x="69" y="315"/>
                    <a:pt x="35" y="3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6" name="Google Shape;216;p32"/>
            <p:cNvSpPr/>
            <p:nvPr/>
          </p:nvSpPr>
          <p:spPr>
            <a:xfrm>
              <a:off x="-63395" y="222169"/>
              <a:ext cx="7244" cy="12175"/>
            </a:xfrm>
            <a:custGeom>
              <a:avLst/>
              <a:gdLst/>
              <a:ahLst/>
              <a:cxnLst/>
              <a:rect l="l" t="t" r="r" b="b"/>
              <a:pathLst>
                <a:path w="213" h="358" extrusionOk="0">
                  <a:moveTo>
                    <a:pt x="68" y="357"/>
                  </a:moveTo>
                  <a:cubicBezTo>
                    <a:pt x="68" y="357"/>
                    <a:pt x="0" y="357"/>
                    <a:pt x="0" y="315"/>
                  </a:cubicBezTo>
                  <a:cubicBezTo>
                    <a:pt x="34" y="247"/>
                    <a:pt x="34" y="213"/>
                    <a:pt x="34" y="145"/>
                  </a:cubicBezTo>
                  <a:cubicBezTo>
                    <a:pt x="68" y="102"/>
                    <a:pt x="68" y="34"/>
                    <a:pt x="111" y="0"/>
                  </a:cubicBezTo>
                  <a:lnTo>
                    <a:pt x="111" y="0"/>
                  </a:lnTo>
                  <a:cubicBezTo>
                    <a:pt x="145" y="0"/>
                    <a:pt x="179" y="0"/>
                    <a:pt x="179" y="34"/>
                  </a:cubicBezTo>
                  <a:cubicBezTo>
                    <a:pt x="213" y="68"/>
                    <a:pt x="179" y="145"/>
                    <a:pt x="179" y="179"/>
                  </a:cubicBezTo>
                  <a:cubicBezTo>
                    <a:pt x="145" y="247"/>
                    <a:pt x="111" y="281"/>
                    <a:pt x="111" y="315"/>
                  </a:cubicBezTo>
                  <a:cubicBezTo>
                    <a:pt x="111" y="357"/>
                    <a:pt x="111" y="357"/>
                    <a:pt x="68" y="3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7" name="Google Shape;217;p32"/>
            <p:cNvSpPr/>
            <p:nvPr/>
          </p:nvSpPr>
          <p:spPr>
            <a:xfrm>
              <a:off x="-71795" y="194419"/>
              <a:ext cx="4965" cy="11018"/>
            </a:xfrm>
            <a:custGeom>
              <a:avLst/>
              <a:gdLst/>
              <a:ahLst/>
              <a:cxnLst/>
              <a:rect l="l" t="t" r="r" b="b"/>
              <a:pathLst>
                <a:path w="146" h="324" extrusionOk="0">
                  <a:moveTo>
                    <a:pt x="69" y="324"/>
                  </a:moveTo>
                  <a:cubicBezTo>
                    <a:pt x="35" y="324"/>
                    <a:pt x="1" y="324"/>
                    <a:pt x="1" y="281"/>
                  </a:cubicBezTo>
                  <a:cubicBezTo>
                    <a:pt x="35" y="213"/>
                    <a:pt x="35" y="111"/>
                    <a:pt x="69" y="35"/>
                  </a:cubicBezTo>
                  <a:lnTo>
                    <a:pt x="69" y="1"/>
                  </a:lnTo>
                  <a:cubicBezTo>
                    <a:pt x="103" y="1"/>
                    <a:pt x="145" y="1"/>
                    <a:pt x="145" y="35"/>
                  </a:cubicBezTo>
                  <a:cubicBezTo>
                    <a:pt x="145" y="111"/>
                    <a:pt x="103" y="213"/>
                    <a:pt x="69" y="3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8" name="Google Shape;218;p32"/>
            <p:cNvSpPr/>
            <p:nvPr/>
          </p:nvSpPr>
          <p:spPr>
            <a:xfrm>
              <a:off x="-59654" y="189522"/>
              <a:ext cx="4659" cy="11018"/>
            </a:xfrm>
            <a:custGeom>
              <a:avLst/>
              <a:gdLst/>
              <a:ahLst/>
              <a:cxnLst/>
              <a:rect l="l" t="t" r="r" b="b"/>
              <a:pathLst>
                <a:path w="137" h="324" extrusionOk="0">
                  <a:moveTo>
                    <a:pt x="69" y="289"/>
                  </a:moveTo>
                  <a:cubicBezTo>
                    <a:pt x="35" y="323"/>
                    <a:pt x="1" y="289"/>
                    <a:pt x="1" y="255"/>
                  </a:cubicBezTo>
                  <a:cubicBezTo>
                    <a:pt x="1" y="179"/>
                    <a:pt x="1" y="111"/>
                    <a:pt x="35" y="43"/>
                  </a:cubicBezTo>
                  <a:lnTo>
                    <a:pt x="35" y="43"/>
                  </a:lnTo>
                  <a:cubicBezTo>
                    <a:pt x="69" y="1"/>
                    <a:pt x="103" y="43"/>
                    <a:pt x="137" y="43"/>
                  </a:cubicBezTo>
                  <a:cubicBezTo>
                    <a:pt x="137" y="111"/>
                    <a:pt x="103" y="213"/>
                    <a:pt x="69" y="2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9" name="Google Shape;219;p32"/>
            <p:cNvSpPr/>
            <p:nvPr/>
          </p:nvSpPr>
          <p:spPr>
            <a:xfrm>
              <a:off x="-39419" y="224482"/>
              <a:ext cx="4931" cy="11018"/>
            </a:xfrm>
            <a:custGeom>
              <a:avLst/>
              <a:gdLst/>
              <a:ahLst/>
              <a:cxnLst/>
              <a:rect l="l" t="t" r="r" b="b"/>
              <a:pathLst>
                <a:path w="145" h="324" extrusionOk="0">
                  <a:moveTo>
                    <a:pt x="77" y="323"/>
                  </a:moveTo>
                  <a:cubicBezTo>
                    <a:pt x="43" y="323"/>
                    <a:pt x="0" y="289"/>
                    <a:pt x="0" y="247"/>
                  </a:cubicBezTo>
                  <a:cubicBezTo>
                    <a:pt x="0" y="213"/>
                    <a:pt x="0" y="179"/>
                    <a:pt x="43" y="145"/>
                  </a:cubicBezTo>
                  <a:cubicBezTo>
                    <a:pt x="43" y="111"/>
                    <a:pt x="0" y="34"/>
                    <a:pt x="43" y="0"/>
                  </a:cubicBezTo>
                  <a:lnTo>
                    <a:pt x="43" y="0"/>
                  </a:lnTo>
                  <a:lnTo>
                    <a:pt x="111" y="0"/>
                  </a:lnTo>
                  <a:cubicBezTo>
                    <a:pt x="145" y="34"/>
                    <a:pt x="145" y="111"/>
                    <a:pt x="145" y="145"/>
                  </a:cubicBezTo>
                  <a:cubicBezTo>
                    <a:pt x="145" y="213"/>
                    <a:pt x="111" y="247"/>
                    <a:pt x="77" y="2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" name="Google Shape;220;p32"/>
            <p:cNvSpPr/>
            <p:nvPr/>
          </p:nvSpPr>
          <p:spPr>
            <a:xfrm>
              <a:off x="-30748" y="217272"/>
              <a:ext cx="5815" cy="13297"/>
            </a:xfrm>
            <a:custGeom>
              <a:avLst/>
              <a:gdLst/>
              <a:ahLst/>
              <a:cxnLst/>
              <a:rect l="l" t="t" r="r" b="b"/>
              <a:pathLst>
                <a:path w="171" h="391" extrusionOk="0">
                  <a:moveTo>
                    <a:pt x="68" y="357"/>
                  </a:moveTo>
                  <a:cubicBezTo>
                    <a:pt x="34" y="391"/>
                    <a:pt x="0" y="357"/>
                    <a:pt x="0" y="323"/>
                  </a:cubicBezTo>
                  <a:cubicBezTo>
                    <a:pt x="34" y="289"/>
                    <a:pt x="34" y="289"/>
                    <a:pt x="34" y="246"/>
                  </a:cubicBezTo>
                  <a:lnTo>
                    <a:pt x="34" y="178"/>
                  </a:lnTo>
                  <a:cubicBezTo>
                    <a:pt x="34" y="110"/>
                    <a:pt x="34" y="34"/>
                    <a:pt x="68" y="0"/>
                  </a:cubicBezTo>
                  <a:lnTo>
                    <a:pt x="68" y="0"/>
                  </a:lnTo>
                  <a:lnTo>
                    <a:pt x="136" y="0"/>
                  </a:lnTo>
                  <a:cubicBezTo>
                    <a:pt x="170" y="76"/>
                    <a:pt x="170" y="144"/>
                    <a:pt x="170" y="178"/>
                  </a:cubicBezTo>
                  <a:cubicBezTo>
                    <a:pt x="136" y="212"/>
                    <a:pt x="136" y="246"/>
                    <a:pt x="136" y="246"/>
                  </a:cubicBezTo>
                  <a:cubicBezTo>
                    <a:pt x="136" y="289"/>
                    <a:pt x="102" y="323"/>
                    <a:pt x="102" y="3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221;p32"/>
            <p:cNvSpPr/>
            <p:nvPr/>
          </p:nvSpPr>
          <p:spPr>
            <a:xfrm>
              <a:off x="-6772" y="152250"/>
              <a:ext cx="6087" cy="17072"/>
            </a:xfrm>
            <a:custGeom>
              <a:avLst/>
              <a:gdLst/>
              <a:ahLst/>
              <a:cxnLst/>
              <a:rect l="l" t="t" r="r" b="b"/>
              <a:pathLst>
                <a:path w="179" h="502" extrusionOk="0">
                  <a:moveTo>
                    <a:pt x="68" y="459"/>
                  </a:moveTo>
                  <a:cubicBezTo>
                    <a:pt x="68" y="502"/>
                    <a:pt x="0" y="459"/>
                    <a:pt x="0" y="425"/>
                  </a:cubicBezTo>
                  <a:cubicBezTo>
                    <a:pt x="0" y="357"/>
                    <a:pt x="0" y="290"/>
                    <a:pt x="34" y="213"/>
                  </a:cubicBezTo>
                  <a:cubicBezTo>
                    <a:pt x="34" y="145"/>
                    <a:pt x="68" y="111"/>
                    <a:pt x="102" y="35"/>
                  </a:cubicBezTo>
                  <a:lnTo>
                    <a:pt x="102" y="35"/>
                  </a:lnTo>
                  <a:cubicBezTo>
                    <a:pt x="102" y="1"/>
                    <a:pt x="145" y="35"/>
                    <a:pt x="145" y="35"/>
                  </a:cubicBezTo>
                  <a:cubicBezTo>
                    <a:pt x="179" y="111"/>
                    <a:pt x="179" y="179"/>
                    <a:pt x="145" y="247"/>
                  </a:cubicBezTo>
                  <a:cubicBezTo>
                    <a:pt x="145" y="323"/>
                    <a:pt x="102" y="391"/>
                    <a:pt x="102" y="425"/>
                  </a:cubicBezTo>
                  <a:cubicBezTo>
                    <a:pt x="102" y="459"/>
                    <a:pt x="102" y="459"/>
                    <a:pt x="68" y="4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2" name="Google Shape;222;p32"/>
            <p:cNvSpPr/>
            <p:nvPr/>
          </p:nvSpPr>
          <p:spPr>
            <a:xfrm>
              <a:off x="-39419" y="157181"/>
              <a:ext cx="6087" cy="12141"/>
            </a:xfrm>
            <a:custGeom>
              <a:avLst/>
              <a:gdLst/>
              <a:ahLst/>
              <a:cxnLst/>
              <a:rect l="l" t="t" r="r" b="b"/>
              <a:pathLst>
                <a:path w="179" h="357" extrusionOk="0">
                  <a:moveTo>
                    <a:pt x="77" y="314"/>
                  </a:moveTo>
                  <a:cubicBezTo>
                    <a:pt x="43" y="357"/>
                    <a:pt x="0" y="314"/>
                    <a:pt x="0" y="280"/>
                  </a:cubicBezTo>
                  <a:cubicBezTo>
                    <a:pt x="0" y="212"/>
                    <a:pt x="43" y="178"/>
                    <a:pt x="43" y="145"/>
                  </a:cubicBezTo>
                  <a:cubicBezTo>
                    <a:pt x="43" y="102"/>
                    <a:pt x="43" y="34"/>
                    <a:pt x="77" y="0"/>
                  </a:cubicBezTo>
                  <a:lnTo>
                    <a:pt x="77" y="0"/>
                  </a:lnTo>
                  <a:cubicBezTo>
                    <a:pt x="111" y="0"/>
                    <a:pt x="145" y="0"/>
                    <a:pt x="145" y="34"/>
                  </a:cubicBezTo>
                  <a:cubicBezTo>
                    <a:pt x="179" y="68"/>
                    <a:pt x="145" y="102"/>
                    <a:pt x="145" y="178"/>
                  </a:cubicBezTo>
                  <a:cubicBezTo>
                    <a:pt x="111" y="212"/>
                    <a:pt x="111" y="246"/>
                    <a:pt x="111" y="280"/>
                  </a:cubicBezTo>
                  <a:cubicBezTo>
                    <a:pt x="111" y="314"/>
                    <a:pt x="111" y="314"/>
                    <a:pt x="77" y="3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3" name="Google Shape;223;p32"/>
            <p:cNvSpPr/>
            <p:nvPr/>
          </p:nvSpPr>
          <p:spPr>
            <a:xfrm>
              <a:off x="-55029" y="110080"/>
              <a:ext cx="6087" cy="14487"/>
            </a:xfrm>
            <a:custGeom>
              <a:avLst/>
              <a:gdLst/>
              <a:ahLst/>
              <a:cxnLst/>
              <a:rect l="l" t="t" r="r" b="b"/>
              <a:pathLst>
                <a:path w="179" h="426" extrusionOk="0">
                  <a:moveTo>
                    <a:pt x="77" y="425"/>
                  </a:moveTo>
                  <a:cubicBezTo>
                    <a:pt x="77" y="425"/>
                    <a:pt x="35" y="425"/>
                    <a:pt x="35" y="391"/>
                  </a:cubicBezTo>
                  <a:cubicBezTo>
                    <a:pt x="35" y="255"/>
                    <a:pt x="1" y="111"/>
                    <a:pt x="111" y="43"/>
                  </a:cubicBezTo>
                  <a:lnTo>
                    <a:pt x="111" y="0"/>
                  </a:lnTo>
                  <a:cubicBezTo>
                    <a:pt x="111" y="0"/>
                    <a:pt x="145" y="0"/>
                    <a:pt x="145" y="43"/>
                  </a:cubicBezTo>
                  <a:cubicBezTo>
                    <a:pt x="179" y="145"/>
                    <a:pt x="145" y="289"/>
                    <a:pt x="111" y="391"/>
                  </a:cubicBezTo>
                  <a:cubicBezTo>
                    <a:pt x="111" y="391"/>
                    <a:pt x="111" y="425"/>
                    <a:pt x="77" y="4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32"/>
            <p:cNvSpPr/>
            <p:nvPr/>
          </p:nvSpPr>
          <p:spPr>
            <a:xfrm>
              <a:off x="-46663" y="107768"/>
              <a:ext cx="6121" cy="14487"/>
            </a:xfrm>
            <a:custGeom>
              <a:avLst/>
              <a:gdLst/>
              <a:ahLst/>
              <a:cxnLst/>
              <a:rect l="l" t="t" r="r" b="b"/>
              <a:pathLst>
                <a:path w="180" h="426" extrusionOk="0">
                  <a:moveTo>
                    <a:pt x="77" y="425"/>
                  </a:moveTo>
                  <a:cubicBezTo>
                    <a:pt x="43" y="425"/>
                    <a:pt x="1" y="425"/>
                    <a:pt x="1" y="391"/>
                  </a:cubicBezTo>
                  <a:lnTo>
                    <a:pt x="1" y="213"/>
                  </a:lnTo>
                  <a:cubicBezTo>
                    <a:pt x="1" y="179"/>
                    <a:pt x="1" y="111"/>
                    <a:pt x="43" y="34"/>
                  </a:cubicBezTo>
                  <a:lnTo>
                    <a:pt x="77" y="34"/>
                  </a:lnTo>
                  <a:cubicBezTo>
                    <a:pt x="77" y="0"/>
                    <a:pt x="145" y="34"/>
                    <a:pt x="145" y="68"/>
                  </a:cubicBezTo>
                  <a:cubicBezTo>
                    <a:pt x="179" y="145"/>
                    <a:pt x="145" y="179"/>
                    <a:pt x="145" y="247"/>
                  </a:cubicBezTo>
                  <a:cubicBezTo>
                    <a:pt x="111" y="281"/>
                    <a:pt x="111" y="357"/>
                    <a:pt x="77" y="3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225;p32"/>
            <p:cNvSpPr/>
            <p:nvPr/>
          </p:nvSpPr>
          <p:spPr>
            <a:xfrm>
              <a:off x="-55029" y="84949"/>
              <a:ext cx="7244" cy="12175"/>
            </a:xfrm>
            <a:custGeom>
              <a:avLst/>
              <a:gdLst/>
              <a:ahLst/>
              <a:cxnLst/>
              <a:rect l="l" t="t" r="r" b="b"/>
              <a:pathLst>
                <a:path w="213" h="358" extrusionOk="0">
                  <a:moveTo>
                    <a:pt x="145" y="315"/>
                  </a:moveTo>
                  <a:cubicBezTo>
                    <a:pt x="111" y="357"/>
                    <a:pt x="35" y="315"/>
                    <a:pt x="35" y="281"/>
                  </a:cubicBezTo>
                  <a:cubicBezTo>
                    <a:pt x="1" y="213"/>
                    <a:pt x="1" y="102"/>
                    <a:pt x="77" y="34"/>
                  </a:cubicBezTo>
                  <a:lnTo>
                    <a:pt x="77" y="34"/>
                  </a:lnTo>
                  <a:cubicBezTo>
                    <a:pt x="111" y="0"/>
                    <a:pt x="145" y="34"/>
                    <a:pt x="179" y="68"/>
                  </a:cubicBezTo>
                  <a:cubicBezTo>
                    <a:pt x="213" y="145"/>
                    <a:pt x="179" y="213"/>
                    <a:pt x="145" y="2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6" name="Google Shape;226;p32"/>
            <p:cNvSpPr/>
            <p:nvPr/>
          </p:nvSpPr>
          <p:spPr>
            <a:xfrm>
              <a:off x="-12860" y="117290"/>
              <a:ext cx="3809" cy="12175"/>
            </a:xfrm>
            <a:custGeom>
              <a:avLst/>
              <a:gdLst/>
              <a:ahLst/>
              <a:cxnLst/>
              <a:rect l="l" t="t" r="r" b="b"/>
              <a:pathLst>
                <a:path w="112" h="358" extrusionOk="0">
                  <a:moveTo>
                    <a:pt x="35" y="358"/>
                  </a:moveTo>
                  <a:cubicBezTo>
                    <a:pt x="35" y="358"/>
                    <a:pt x="1" y="358"/>
                    <a:pt x="1" y="324"/>
                  </a:cubicBezTo>
                  <a:lnTo>
                    <a:pt x="1" y="179"/>
                  </a:lnTo>
                  <a:lnTo>
                    <a:pt x="1" y="43"/>
                  </a:lnTo>
                  <a:lnTo>
                    <a:pt x="35" y="43"/>
                  </a:lnTo>
                  <a:cubicBezTo>
                    <a:pt x="35" y="1"/>
                    <a:pt x="69" y="43"/>
                    <a:pt x="69" y="43"/>
                  </a:cubicBezTo>
                  <a:cubicBezTo>
                    <a:pt x="111" y="111"/>
                    <a:pt x="69" y="145"/>
                    <a:pt x="69" y="179"/>
                  </a:cubicBezTo>
                  <a:lnTo>
                    <a:pt x="69" y="3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227;p32"/>
            <p:cNvSpPr/>
            <p:nvPr/>
          </p:nvSpPr>
          <p:spPr>
            <a:xfrm>
              <a:off x="-4460" y="116134"/>
              <a:ext cx="4931" cy="13331"/>
            </a:xfrm>
            <a:custGeom>
              <a:avLst/>
              <a:gdLst/>
              <a:ahLst/>
              <a:cxnLst/>
              <a:rect l="l" t="t" r="r" b="b"/>
              <a:pathLst>
                <a:path w="145" h="392" extrusionOk="0">
                  <a:moveTo>
                    <a:pt x="77" y="358"/>
                  </a:moveTo>
                  <a:cubicBezTo>
                    <a:pt x="34" y="392"/>
                    <a:pt x="34" y="392"/>
                    <a:pt x="34" y="358"/>
                  </a:cubicBezTo>
                  <a:cubicBezTo>
                    <a:pt x="0" y="324"/>
                    <a:pt x="0" y="247"/>
                    <a:pt x="0" y="213"/>
                  </a:cubicBezTo>
                  <a:cubicBezTo>
                    <a:pt x="0" y="179"/>
                    <a:pt x="34" y="111"/>
                    <a:pt x="34" y="77"/>
                  </a:cubicBezTo>
                  <a:lnTo>
                    <a:pt x="34" y="35"/>
                  </a:lnTo>
                  <a:cubicBezTo>
                    <a:pt x="77" y="1"/>
                    <a:pt x="111" y="35"/>
                    <a:pt x="145" y="77"/>
                  </a:cubicBezTo>
                  <a:cubicBezTo>
                    <a:pt x="145" y="111"/>
                    <a:pt x="145" y="179"/>
                    <a:pt x="111" y="213"/>
                  </a:cubicBezTo>
                  <a:cubicBezTo>
                    <a:pt x="111" y="290"/>
                    <a:pt x="111" y="324"/>
                    <a:pt x="77" y="3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" name="Google Shape;228;p32"/>
            <p:cNvSpPr/>
            <p:nvPr/>
          </p:nvSpPr>
          <p:spPr>
            <a:xfrm>
              <a:off x="-14016" y="54886"/>
              <a:ext cx="4965" cy="15643"/>
            </a:xfrm>
            <a:custGeom>
              <a:avLst/>
              <a:gdLst/>
              <a:ahLst/>
              <a:cxnLst/>
              <a:rect l="l" t="t" r="r" b="b"/>
              <a:pathLst>
                <a:path w="146" h="460" extrusionOk="0">
                  <a:moveTo>
                    <a:pt x="69" y="426"/>
                  </a:moveTo>
                  <a:cubicBezTo>
                    <a:pt x="69" y="460"/>
                    <a:pt x="1" y="460"/>
                    <a:pt x="1" y="392"/>
                  </a:cubicBezTo>
                  <a:lnTo>
                    <a:pt x="1" y="213"/>
                  </a:lnTo>
                  <a:cubicBezTo>
                    <a:pt x="1" y="179"/>
                    <a:pt x="1" y="103"/>
                    <a:pt x="35" y="35"/>
                  </a:cubicBezTo>
                  <a:lnTo>
                    <a:pt x="35" y="35"/>
                  </a:lnTo>
                  <a:cubicBezTo>
                    <a:pt x="69" y="1"/>
                    <a:pt x="103" y="1"/>
                    <a:pt x="103" y="35"/>
                  </a:cubicBezTo>
                  <a:cubicBezTo>
                    <a:pt x="145" y="103"/>
                    <a:pt x="103" y="179"/>
                    <a:pt x="103" y="213"/>
                  </a:cubicBezTo>
                  <a:lnTo>
                    <a:pt x="103" y="392"/>
                  </a:lnTo>
                  <a:cubicBezTo>
                    <a:pt x="103" y="426"/>
                    <a:pt x="103" y="426"/>
                    <a:pt x="69" y="4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" name="Google Shape;229;p32"/>
            <p:cNvSpPr/>
            <p:nvPr/>
          </p:nvSpPr>
          <p:spPr>
            <a:xfrm>
              <a:off x="-4460" y="62130"/>
              <a:ext cx="6087" cy="13331"/>
            </a:xfrm>
            <a:custGeom>
              <a:avLst/>
              <a:gdLst/>
              <a:ahLst/>
              <a:cxnLst/>
              <a:rect l="l" t="t" r="r" b="b"/>
              <a:pathLst>
                <a:path w="179" h="392" extrusionOk="0">
                  <a:moveTo>
                    <a:pt x="111" y="349"/>
                  </a:moveTo>
                  <a:cubicBezTo>
                    <a:pt x="77" y="391"/>
                    <a:pt x="34" y="349"/>
                    <a:pt x="34" y="315"/>
                  </a:cubicBezTo>
                  <a:cubicBezTo>
                    <a:pt x="34" y="213"/>
                    <a:pt x="0" y="102"/>
                    <a:pt x="77" y="34"/>
                  </a:cubicBezTo>
                  <a:lnTo>
                    <a:pt x="77" y="0"/>
                  </a:lnTo>
                  <a:cubicBezTo>
                    <a:pt x="111" y="0"/>
                    <a:pt x="111" y="0"/>
                    <a:pt x="145" y="34"/>
                  </a:cubicBezTo>
                  <a:cubicBezTo>
                    <a:pt x="179" y="102"/>
                    <a:pt x="145" y="247"/>
                    <a:pt x="111" y="3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32"/>
            <p:cNvSpPr/>
            <p:nvPr/>
          </p:nvSpPr>
          <p:spPr>
            <a:xfrm>
              <a:off x="77566" y="-87231"/>
              <a:ext cx="440601" cy="117904"/>
            </a:xfrm>
            <a:custGeom>
              <a:avLst/>
              <a:gdLst/>
              <a:ahLst/>
              <a:cxnLst/>
              <a:rect l="l" t="t" r="r" b="b"/>
              <a:pathLst>
                <a:path w="12956" h="3467" extrusionOk="0">
                  <a:moveTo>
                    <a:pt x="11851" y="2192"/>
                  </a:moveTo>
                  <a:cubicBezTo>
                    <a:pt x="11715" y="2303"/>
                    <a:pt x="11537" y="2404"/>
                    <a:pt x="11392" y="2515"/>
                  </a:cubicBezTo>
                  <a:cubicBezTo>
                    <a:pt x="10866" y="2795"/>
                    <a:pt x="10296" y="2974"/>
                    <a:pt x="9727" y="3084"/>
                  </a:cubicBezTo>
                  <a:cubicBezTo>
                    <a:pt x="9659" y="3118"/>
                    <a:pt x="9557" y="3118"/>
                    <a:pt x="9481" y="3152"/>
                  </a:cubicBezTo>
                  <a:cubicBezTo>
                    <a:pt x="9303" y="3186"/>
                    <a:pt x="9167" y="3220"/>
                    <a:pt x="8988" y="3220"/>
                  </a:cubicBezTo>
                  <a:cubicBezTo>
                    <a:pt x="7680" y="3466"/>
                    <a:pt x="6295" y="3466"/>
                    <a:pt x="4953" y="3432"/>
                  </a:cubicBezTo>
                  <a:cubicBezTo>
                    <a:pt x="3569" y="3398"/>
                    <a:pt x="2158" y="3254"/>
                    <a:pt x="808" y="3042"/>
                  </a:cubicBezTo>
                  <a:lnTo>
                    <a:pt x="638" y="3042"/>
                  </a:lnTo>
                  <a:cubicBezTo>
                    <a:pt x="459" y="3008"/>
                    <a:pt x="247" y="2974"/>
                    <a:pt x="35" y="2940"/>
                  </a:cubicBezTo>
                  <a:lnTo>
                    <a:pt x="1" y="2906"/>
                  </a:lnTo>
                  <a:cubicBezTo>
                    <a:pt x="1" y="2906"/>
                    <a:pt x="35" y="2940"/>
                    <a:pt x="69" y="2940"/>
                  </a:cubicBezTo>
                  <a:cubicBezTo>
                    <a:pt x="213" y="2940"/>
                    <a:pt x="349" y="2906"/>
                    <a:pt x="527" y="2872"/>
                  </a:cubicBezTo>
                  <a:cubicBezTo>
                    <a:pt x="706" y="2829"/>
                    <a:pt x="884" y="2795"/>
                    <a:pt x="1020" y="2761"/>
                  </a:cubicBezTo>
                  <a:cubicBezTo>
                    <a:pt x="1487" y="2693"/>
                    <a:pt x="1912" y="2583"/>
                    <a:pt x="2337" y="2481"/>
                  </a:cubicBezTo>
                  <a:cubicBezTo>
                    <a:pt x="3356" y="2235"/>
                    <a:pt x="4350" y="1946"/>
                    <a:pt x="5344" y="1665"/>
                  </a:cubicBezTo>
                  <a:cubicBezTo>
                    <a:pt x="6329" y="1385"/>
                    <a:pt x="7289" y="1062"/>
                    <a:pt x="8283" y="816"/>
                  </a:cubicBezTo>
                  <a:cubicBezTo>
                    <a:pt x="8351" y="782"/>
                    <a:pt x="8419" y="782"/>
                    <a:pt x="8496" y="782"/>
                  </a:cubicBezTo>
                  <a:cubicBezTo>
                    <a:pt x="8530" y="748"/>
                    <a:pt x="8598" y="748"/>
                    <a:pt x="8665" y="706"/>
                  </a:cubicBezTo>
                  <a:cubicBezTo>
                    <a:pt x="9591" y="459"/>
                    <a:pt x="10543" y="111"/>
                    <a:pt x="11503" y="34"/>
                  </a:cubicBezTo>
                  <a:cubicBezTo>
                    <a:pt x="11639" y="0"/>
                    <a:pt x="11749" y="0"/>
                    <a:pt x="11851" y="34"/>
                  </a:cubicBezTo>
                  <a:cubicBezTo>
                    <a:pt x="11961" y="34"/>
                    <a:pt x="12063" y="34"/>
                    <a:pt x="12174" y="68"/>
                  </a:cubicBezTo>
                  <a:cubicBezTo>
                    <a:pt x="12565" y="145"/>
                    <a:pt x="12879" y="323"/>
                    <a:pt x="12913" y="672"/>
                  </a:cubicBezTo>
                  <a:cubicBezTo>
                    <a:pt x="12955" y="782"/>
                    <a:pt x="12955" y="884"/>
                    <a:pt x="12879" y="994"/>
                  </a:cubicBezTo>
                  <a:cubicBezTo>
                    <a:pt x="12879" y="1028"/>
                    <a:pt x="12879" y="1062"/>
                    <a:pt x="12845" y="1096"/>
                  </a:cubicBezTo>
                  <a:cubicBezTo>
                    <a:pt x="12845" y="1130"/>
                    <a:pt x="12811" y="1173"/>
                    <a:pt x="12811" y="1241"/>
                  </a:cubicBezTo>
                  <a:cubicBezTo>
                    <a:pt x="12599" y="1597"/>
                    <a:pt x="12242" y="1912"/>
                    <a:pt x="11851" y="21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" name="Google Shape;231;p32"/>
            <p:cNvSpPr/>
            <p:nvPr/>
          </p:nvSpPr>
          <p:spPr>
            <a:xfrm>
              <a:off x="77566" y="-88387"/>
              <a:ext cx="448967" cy="104607"/>
            </a:xfrm>
            <a:custGeom>
              <a:avLst/>
              <a:gdLst/>
              <a:ahLst/>
              <a:cxnLst/>
              <a:rect l="l" t="t" r="r" b="b"/>
              <a:pathLst>
                <a:path w="13202" h="3076" extrusionOk="0">
                  <a:moveTo>
                    <a:pt x="12845" y="1130"/>
                  </a:moveTo>
                  <a:cubicBezTo>
                    <a:pt x="8844" y="2617"/>
                    <a:pt x="2830" y="2974"/>
                    <a:pt x="638" y="3076"/>
                  </a:cubicBezTo>
                  <a:cubicBezTo>
                    <a:pt x="425" y="3042"/>
                    <a:pt x="213" y="2974"/>
                    <a:pt x="1" y="2940"/>
                  </a:cubicBezTo>
                  <a:lnTo>
                    <a:pt x="1" y="2940"/>
                  </a:lnTo>
                  <a:cubicBezTo>
                    <a:pt x="281" y="3008"/>
                    <a:pt x="740" y="2863"/>
                    <a:pt x="1020" y="2795"/>
                  </a:cubicBezTo>
                  <a:cubicBezTo>
                    <a:pt x="1487" y="2727"/>
                    <a:pt x="1912" y="2617"/>
                    <a:pt x="2337" y="2515"/>
                  </a:cubicBezTo>
                  <a:cubicBezTo>
                    <a:pt x="3356" y="2269"/>
                    <a:pt x="4350" y="1980"/>
                    <a:pt x="5344" y="1699"/>
                  </a:cubicBezTo>
                  <a:cubicBezTo>
                    <a:pt x="6406" y="1377"/>
                    <a:pt x="7434" y="1062"/>
                    <a:pt x="8496" y="816"/>
                  </a:cubicBezTo>
                  <a:cubicBezTo>
                    <a:pt x="9481" y="570"/>
                    <a:pt x="10475" y="145"/>
                    <a:pt x="11503" y="68"/>
                  </a:cubicBezTo>
                  <a:cubicBezTo>
                    <a:pt x="12276" y="0"/>
                    <a:pt x="13202" y="281"/>
                    <a:pt x="12845" y="1130"/>
                  </a:cubicBezTo>
                  <a:close/>
                  <a:moveTo>
                    <a:pt x="1" y="2940"/>
                  </a:moveTo>
                  <a:lnTo>
                    <a:pt x="1" y="2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" name="Google Shape;232;p32"/>
            <p:cNvSpPr/>
            <p:nvPr/>
          </p:nvSpPr>
          <p:spPr>
            <a:xfrm>
              <a:off x="231552" y="-13843"/>
              <a:ext cx="14487" cy="3775"/>
            </a:xfrm>
            <a:custGeom>
              <a:avLst/>
              <a:gdLst/>
              <a:ahLst/>
              <a:cxnLst/>
              <a:rect l="l" t="t" r="r" b="b"/>
              <a:pathLst>
                <a:path w="426" h="111" extrusionOk="0">
                  <a:moveTo>
                    <a:pt x="391" y="111"/>
                  </a:moveTo>
                  <a:lnTo>
                    <a:pt x="213" y="111"/>
                  </a:lnTo>
                  <a:lnTo>
                    <a:pt x="34" y="111"/>
                  </a:lnTo>
                  <a:cubicBezTo>
                    <a:pt x="0" y="111"/>
                    <a:pt x="0" y="77"/>
                    <a:pt x="34" y="34"/>
                  </a:cubicBezTo>
                  <a:lnTo>
                    <a:pt x="34" y="34"/>
                  </a:lnTo>
                  <a:lnTo>
                    <a:pt x="213" y="34"/>
                  </a:lnTo>
                  <a:cubicBezTo>
                    <a:pt x="247" y="34"/>
                    <a:pt x="315" y="0"/>
                    <a:pt x="357" y="34"/>
                  </a:cubicBezTo>
                  <a:cubicBezTo>
                    <a:pt x="391" y="34"/>
                    <a:pt x="425" y="77"/>
                    <a:pt x="391" y="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233;p32"/>
            <p:cNvSpPr/>
            <p:nvPr/>
          </p:nvSpPr>
          <p:spPr>
            <a:xfrm>
              <a:off x="236449" y="-19930"/>
              <a:ext cx="14487" cy="4965"/>
            </a:xfrm>
            <a:custGeom>
              <a:avLst/>
              <a:gdLst/>
              <a:ahLst/>
              <a:cxnLst/>
              <a:rect l="l" t="t" r="r" b="b"/>
              <a:pathLst>
                <a:path w="426" h="146" extrusionOk="0">
                  <a:moveTo>
                    <a:pt x="383" y="111"/>
                  </a:moveTo>
                  <a:cubicBezTo>
                    <a:pt x="349" y="145"/>
                    <a:pt x="281" y="145"/>
                    <a:pt x="213" y="145"/>
                  </a:cubicBezTo>
                  <a:lnTo>
                    <a:pt x="69" y="145"/>
                  </a:lnTo>
                  <a:cubicBezTo>
                    <a:pt x="1" y="145"/>
                    <a:pt x="1" y="77"/>
                    <a:pt x="35" y="43"/>
                  </a:cubicBezTo>
                  <a:lnTo>
                    <a:pt x="35" y="43"/>
                  </a:lnTo>
                  <a:cubicBezTo>
                    <a:pt x="103" y="43"/>
                    <a:pt x="171" y="43"/>
                    <a:pt x="213" y="1"/>
                  </a:cubicBezTo>
                  <a:cubicBezTo>
                    <a:pt x="281" y="1"/>
                    <a:pt x="349" y="1"/>
                    <a:pt x="383" y="43"/>
                  </a:cubicBezTo>
                  <a:cubicBezTo>
                    <a:pt x="426" y="77"/>
                    <a:pt x="426" y="111"/>
                    <a:pt x="383" y="1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32"/>
            <p:cNvSpPr/>
            <p:nvPr/>
          </p:nvSpPr>
          <p:spPr>
            <a:xfrm>
              <a:off x="265356" y="19960"/>
              <a:ext cx="8400" cy="2313"/>
            </a:xfrm>
            <a:custGeom>
              <a:avLst/>
              <a:gdLst/>
              <a:ahLst/>
              <a:cxnLst/>
              <a:rect l="l" t="t" r="r" b="b"/>
              <a:pathLst>
                <a:path w="247" h="68" extrusionOk="0">
                  <a:moveTo>
                    <a:pt x="213" y="68"/>
                  </a:moveTo>
                  <a:lnTo>
                    <a:pt x="213" y="68"/>
                  </a:lnTo>
                  <a:cubicBezTo>
                    <a:pt x="136" y="68"/>
                    <a:pt x="102" y="34"/>
                    <a:pt x="34" y="68"/>
                  </a:cubicBezTo>
                  <a:cubicBezTo>
                    <a:pt x="0" y="68"/>
                    <a:pt x="0" y="0"/>
                    <a:pt x="34" y="0"/>
                  </a:cubicBezTo>
                  <a:lnTo>
                    <a:pt x="34" y="0"/>
                  </a:lnTo>
                  <a:cubicBezTo>
                    <a:pt x="102" y="0"/>
                    <a:pt x="170" y="0"/>
                    <a:pt x="213" y="34"/>
                  </a:cubicBezTo>
                  <a:cubicBezTo>
                    <a:pt x="247" y="34"/>
                    <a:pt x="247" y="34"/>
                    <a:pt x="213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" name="Google Shape;235;p32"/>
            <p:cNvSpPr/>
            <p:nvPr/>
          </p:nvSpPr>
          <p:spPr>
            <a:xfrm>
              <a:off x="260425" y="11561"/>
              <a:ext cx="12175" cy="4659"/>
            </a:xfrm>
            <a:custGeom>
              <a:avLst/>
              <a:gdLst/>
              <a:ahLst/>
              <a:cxnLst/>
              <a:rect l="l" t="t" r="r" b="b"/>
              <a:pathLst>
                <a:path w="358" h="137" extrusionOk="0">
                  <a:moveTo>
                    <a:pt x="315" y="103"/>
                  </a:moveTo>
                  <a:cubicBezTo>
                    <a:pt x="247" y="137"/>
                    <a:pt x="103" y="137"/>
                    <a:pt x="35" y="103"/>
                  </a:cubicBezTo>
                  <a:cubicBezTo>
                    <a:pt x="1" y="103"/>
                    <a:pt x="1" y="35"/>
                    <a:pt x="35" y="35"/>
                  </a:cubicBezTo>
                  <a:lnTo>
                    <a:pt x="35" y="1"/>
                  </a:lnTo>
                  <a:lnTo>
                    <a:pt x="179" y="1"/>
                  </a:lnTo>
                  <a:lnTo>
                    <a:pt x="315" y="1"/>
                  </a:lnTo>
                  <a:cubicBezTo>
                    <a:pt x="358" y="35"/>
                    <a:pt x="358" y="69"/>
                    <a:pt x="315" y="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" name="Google Shape;236;p32"/>
            <p:cNvSpPr/>
            <p:nvPr/>
          </p:nvSpPr>
          <p:spPr>
            <a:xfrm>
              <a:off x="229240" y="17648"/>
              <a:ext cx="11869" cy="5781"/>
            </a:xfrm>
            <a:custGeom>
              <a:avLst/>
              <a:gdLst/>
              <a:ahLst/>
              <a:cxnLst/>
              <a:rect l="l" t="t" r="r" b="b"/>
              <a:pathLst>
                <a:path w="349" h="170" extrusionOk="0">
                  <a:moveTo>
                    <a:pt x="315" y="136"/>
                  </a:moveTo>
                  <a:cubicBezTo>
                    <a:pt x="247" y="170"/>
                    <a:pt x="136" y="136"/>
                    <a:pt x="68" y="136"/>
                  </a:cubicBezTo>
                  <a:cubicBezTo>
                    <a:pt x="1" y="136"/>
                    <a:pt x="1" y="68"/>
                    <a:pt x="34" y="34"/>
                  </a:cubicBezTo>
                  <a:lnTo>
                    <a:pt x="68" y="34"/>
                  </a:lnTo>
                  <a:cubicBezTo>
                    <a:pt x="136" y="34"/>
                    <a:pt x="247" y="0"/>
                    <a:pt x="315" y="34"/>
                  </a:cubicBezTo>
                  <a:cubicBezTo>
                    <a:pt x="349" y="34"/>
                    <a:pt x="349" y="102"/>
                    <a:pt x="315" y="1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" name="Google Shape;237;p32"/>
            <p:cNvSpPr/>
            <p:nvPr/>
          </p:nvSpPr>
          <p:spPr>
            <a:xfrm>
              <a:off x="307253" y="18804"/>
              <a:ext cx="13297" cy="3469"/>
            </a:xfrm>
            <a:custGeom>
              <a:avLst/>
              <a:gdLst/>
              <a:ahLst/>
              <a:cxnLst/>
              <a:rect l="l" t="t" r="r" b="b"/>
              <a:pathLst>
                <a:path w="391" h="102" extrusionOk="0">
                  <a:moveTo>
                    <a:pt x="357" y="68"/>
                  </a:moveTo>
                  <a:cubicBezTo>
                    <a:pt x="255" y="102"/>
                    <a:pt x="145" y="102"/>
                    <a:pt x="77" y="102"/>
                  </a:cubicBezTo>
                  <a:cubicBezTo>
                    <a:pt x="0" y="102"/>
                    <a:pt x="0" y="34"/>
                    <a:pt x="43" y="34"/>
                  </a:cubicBezTo>
                  <a:lnTo>
                    <a:pt x="43" y="0"/>
                  </a:lnTo>
                  <a:lnTo>
                    <a:pt x="357" y="0"/>
                  </a:lnTo>
                  <a:cubicBezTo>
                    <a:pt x="357" y="0"/>
                    <a:pt x="391" y="34"/>
                    <a:pt x="357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" name="Google Shape;238;p32"/>
            <p:cNvSpPr/>
            <p:nvPr/>
          </p:nvSpPr>
          <p:spPr>
            <a:xfrm>
              <a:off x="300009" y="8976"/>
              <a:ext cx="17072" cy="4931"/>
            </a:xfrm>
            <a:custGeom>
              <a:avLst/>
              <a:gdLst/>
              <a:ahLst/>
              <a:cxnLst/>
              <a:rect l="l" t="t" r="r" b="b"/>
              <a:pathLst>
                <a:path w="502" h="145" extrusionOk="0">
                  <a:moveTo>
                    <a:pt x="468" y="111"/>
                  </a:moveTo>
                  <a:cubicBezTo>
                    <a:pt x="392" y="145"/>
                    <a:pt x="324" y="145"/>
                    <a:pt x="256" y="145"/>
                  </a:cubicBezTo>
                  <a:lnTo>
                    <a:pt x="43" y="145"/>
                  </a:lnTo>
                  <a:cubicBezTo>
                    <a:pt x="1" y="145"/>
                    <a:pt x="1" y="111"/>
                    <a:pt x="43" y="77"/>
                  </a:cubicBezTo>
                  <a:lnTo>
                    <a:pt x="43" y="77"/>
                  </a:lnTo>
                  <a:cubicBezTo>
                    <a:pt x="111" y="77"/>
                    <a:pt x="179" y="43"/>
                    <a:pt x="256" y="43"/>
                  </a:cubicBezTo>
                  <a:cubicBezTo>
                    <a:pt x="324" y="43"/>
                    <a:pt x="392" y="0"/>
                    <a:pt x="468" y="0"/>
                  </a:cubicBezTo>
                  <a:cubicBezTo>
                    <a:pt x="502" y="43"/>
                    <a:pt x="502" y="77"/>
                    <a:pt x="468" y="1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" name="Google Shape;239;p32"/>
            <p:cNvSpPr/>
            <p:nvPr/>
          </p:nvSpPr>
          <p:spPr>
            <a:xfrm>
              <a:off x="339900" y="18804"/>
              <a:ext cx="10712" cy="4625"/>
            </a:xfrm>
            <a:custGeom>
              <a:avLst/>
              <a:gdLst/>
              <a:ahLst/>
              <a:cxnLst/>
              <a:rect l="l" t="t" r="r" b="b"/>
              <a:pathLst>
                <a:path w="315" h="136" extrusionOk="0">
                  <a:moveTo>
                    <a:pt x="280" y="102"/>
                  </a:moveTo>
                  <a:cubicBezTo>
                    <a:pt x="212" y="136"/>
                    <a:pt x="102" y="136"/>
                    <a:pt x="34" y="102"/>
                  </a:cubicBezTo>
                  <a:cubicBezTo>
                    <a:pt x="0" y="102"/>
                    <a:pt x="0" y="68"/>
                    <a:pt x="0" y="34"/>
                  </a:cubicBezTo>
                  <a:lnTo>
                    <a:pt x="34" y="34"/>
                  </a:lnTo>
                  <a:cubicBezTo>
                    <a:pt x="68" y="34"/>
                    <a:pt x="102" y="0"/>
                    <a:pt x="178" y="0"/>
                  </a:cubicBezTo>
                  <a:cubicBezTo>
                    <a:pt x="212" y="0"/>
                    <a:pt x="280" y="0"/>
                    <a:pt x="280" y="34"/>
                  </a:cubicBezTo>
                  <a:cubicBezTo>
                    <a:pt x="314" y="68"/>
                    <a:pt x="314" y="68"/>
                    <a:pt x="314" y="1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" name="Google Shape;240;p32"/>
            <p:cNvSpPr/>
            <p:nvPr/>
          </p:nvSpPr>
          <p:spPr>
            <a:xfrm>
              <a:off x="330344" y="5507"/>
              <a:ext cx="15643" cy="6087"/>
            </a:xfrm>
            <a:custGeom>
              <a:avLst/>
              <a:gdLst/>
              <a:ahLst/>
              <a:cxnLst/>
              <a:rect l="l" t="t" r="r" b="b"/>
              <a:pathLst>
                <a:path w="460" h="179" extrusionOk="0">
                  <a:moveTo>
                    <a:pt x="425" y="102"/>
                  </a:moveTo>
                  <a:cubicBezTo>
                    <a:pt x="383" y="145"/>
                    <a:pt x="315" y="145"/>
                    <a:pt x="247" y="179"/>
                  </a:cubicBezTo>
                  <a:cubicBezTo>
                    <a:pt x="213" y="179"/>
                    <a:pt x="137" y="145"/>
                    <a:pt x="69" y="145"/>
                  </a:cubicBezTo>
                  <a:cubicBezTo>
                    <a:pt x="35" y="145"/>
                    <a:pt x="1" y="68"/>
                    <a:pt x="35" y="34"/>
                  </a:cubicBezTo>
                  <a:lnTo>
                    <a:pt x="69" y="34"/>
                  </a:lnTo>
                  <a:lnTo>
                    <a:pt x="247" y="34"/>
                  </a:lnTo>
                  <a:cubicBezTo>
                    <a:pt x="315" y="0"/>
                    <a:pt x="349" y="34"/>
                    <a:pt x="425" y="34"/>
                  </a:cubicBezTo>
                  <a:cubicBezTo>
                    <a:pt x="459" y="34"/>
                    <a:pt x="459" y="68"/>
                    <a:pt x="425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" name="Google Shape;241;p32"/>
            <p:cNvSpPr/>
            <p:nvPr/>
          </p:nvSpPr>
          <p:spPr>
            <a:xfrm>
              <a:off x="298853" y="-31765"/>
              <a:ext cx="14487" cy="4659"/>
            </a:xfrm>
            <a:custGeom>
              <a:avLst/>
              <a:gdLst/>
              <a:ahLst/>
              <a:cxnLst/>
              <a:rect l="l" t="t" r="r" b="b"/>
              <a:pathLst>
                <a:path w="426" h="137" extrusionOk="0">
                  <a:moveTo>
                    <a:pt x="392" y="68"/>
                  </a:moveTo>
                  <a:cubicBezTo>
                    <a:pt x="358" y="102"/>
                    <a:pt x="324" y="102"/>
                    <a:pt x="290" y="136"/>
                  </a:cubicBezTo>
                  <a:lnTo>
                    <a:pt x="111" y="136"/>
                  </a:lnTo>
                  <a:cubicBezTo>
                    <a:pt x="35" y="136"/>
                    <a:pt x="1" y="68"/>
                    <a:pt x="77" y="34"/>
                  </a:cubicBezTo>
                  <a:lnTo>
                    <a:pt x="111" y="34"/>
                  </a:lnTo>
                  <a:lnTo>
                    <a:pt x="247" y="34"/>
                  </a:lnTo>
                  <a:cubicBezTo>
                    <a:pt x="290" y="34"/>
                    <a:pt x="358" y="0"/>
                    <a:pt x="392" y="0"/>
                  </a:cubicBezTo>
                  <a:cubicBezTo>
                    <a:pt x="426" y="0"/>
                    <a:pt x="426" y="34"/>
                    <a:pt x="426" y="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242;p32"/>
            <p:cNvSpPr/>
            <p:nvPr/>
          </p:nvSpPr>
          <p:spPr>
            <a:xfrm>
              <a:off x="359250" y="-37818"/>
              <a:ext cx="15609" cy="7244"/>
            </a:xfrm>
            <a:custGeom>
              <a:avLst/>
              <a:gdLst/>
              <a:ahLst/>
              <a:cxnLst/>
              <a:rect l="l" t="t" r="r" b="b"/>
              <a:pathLst>
                <a:path w="459" h="213" extrusionOk="0">
                  <a:moveTo>
                    <a:pt x="382" y="178"/>
                  </a:moveTo>
                  <a:cubicBezTo>
                    <a:pt x="348" y="212"/>
                    <a:pt x="315" y="212"/>
                    <a:pt x="247" y="212"/>
                  </a:cubicBezTo>
                  <a:lnTo>
                    <a:pt x="102" y="212"/>
                  </a:lnTo>
                  <a:cubicBezTo>
                    <a:pt x="34" y="212"/>
                    <a:pt x="0" y="144"/>
                    <a:pt x="34" y="102"/>
                  </a:cubicBezTo>
                  <a:lnTo>
                    <a:pt x="68" y="68"/>
                  </a:lnTo>
                  <a:cubicBezTo>
                    <a:pt x="102" y="68"/>
                    <a:pt x="170" y="68"/>
                    <a:pt x="247" y="34"/>
                  </a:cubicBezTo>
                  <a:cubicBezTo>
                    <a:pt x="315" y="34"/>
                    <a:pt x="348" y="0"/>
                    <a:pt x="425" y="34"/>
                  </a:cubicBezTo>
                  <a:cubicBezTo>
                    <a:pt x="459" y="68"/>
                    <a:pt x="459" y="102"/>
                    <a:pt x="425" y="144"/>
                  </a:cubicBezTo>
                  <a:cubicBezTo>
                    <a:pt x="425" y="144"/>
                    <a:pt x="425" y="178"/>
                    <a:pt x="382" y="1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" name="Google Shape;243;p32"/>
            <p:cNvSpPr/>
            <p:nvPr/>
          </p:nvSpPr>
          <p:spPr>
            <a:xfrm>
              <a:off x="362719" y="-43906"/>
              <a:ext cx="10984" cy="6121"/>
            </a:xfrm>
            <a:custGeom>
              <a:avLst/>
              <a:gdLst/>
              <a:ahLst/>
              <a:cxnLst/>
              <a:rect l="l" t="t" r="r" b="b"/>
              <a:pathLst>
                <a:path w="323" h="180" extrusionOk="0">
                  <a:moveTo>
                    <a:pt x="280" y="111"/>
                  </a:moveTo>
                  <a:cubicBezTo>
                    <a:pt x="246" y="145"/>
                    <a:pt x="213" y="145"/>
                    <a:pt x="179" y="145"/>
                  </a:cubicBezTo>
                  <a:lnTo>
                    <a:pt x="68" y="145"/>
                  </a:lnTo>
                  <a:cubicBezTo>
                    <a:pt x="34" y="179"/>
                    <a:pt x="0" y="111"/>
                    <a:pt x="34" y="69"/>
                  </a:cubicBezTo>
                  <a:lnTo>
                    <a:pt x="34" y="69"/>
                  </a:lnTo>
                  <a:cubicBezTo>
                    <a:pt x="68" y="69"/>
                    <a:pt x="111" y="35"/>
                    <a:pt x="145" y="35"/>
                  </a:cubicBezTo>
                  <a:cubicBezTo>
                    <a:pt x="179" y="35"/>
                    <a:pt x="246" y="1"/>
                    <a:pt x="280" y="35"/>
                  </a:cubicBezTo>
                  <a:cubicBezTo>
                    <a:pt x="280" y="35"/>
                    <a:pt x="323" y="69"/>
                    <a:pt x="280" y="1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" name="Google Shape;244;p32"/>
            <p:cNvSpPr/>
            <p:nvPr/>
          </p:nvSpPr>
          <p:spPr>
            <a:xfrm>
              <a:off x="369929" y="-53428"/>
              <a:ext cx="11018" cy="6087"/>
            </a:xfrm>
            <a:custGeom>
              <a:avLst/>
              <a:gdLst/>
              <a:ahLst/>
              <a:cxnLst/>
              <a:rect l="l" t="t" r="r" b="b"/>
              <a:pathLst>
                <a:path w="324" h="179" extrusionOk="0">
                  <a:moveTo>
                    <a:pt x="281" y="136"/>
                  </a:moveTo>
                  <a:lnTo>
                    <a:pt x="179" y="136"/>
                  </a:lnTo>
                  <a:lnTo>
                    <a:pt x="68" y="136"/>
                  </a:lnTo>
                  <a:cubicBezTo>
                    <a:pt x="1" y="179"/>
                    <a:pt x="1" y="68"/>
                    <a:pt x="34" y="68"/>
                  </a:cubicBezTo>
                  <a:cubicBezTo>
                    <a:pt x="34" y="34"/>
                    <a:pt x="68" y="34"/>
                    <a:pt x="68" y="34"/>
                  </a:cubicBezTo>
                  <a:lnTo>
                    <a:pt x="179" y="34"/>
                  </a:lnTo>
                  <a:cubicBezTo>
                    <a:pt x="213" y="34"/>
                    <a:pt x="247" y="0"/>
                    <a:pt x="281" y="34"/>
                  </a:cubicBezTo>
                  <a:cubicBezTo>
                    <a:pt x="323" y="34"/>
                    <a:pt x="323" y="102"/>
                    <a:pt x="281" y="10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245;p32"/>
            <p:cNvSpPr/>
            <p:nvPr/>
          </p:nvSpPr>
          <p:spPr>
            <a:xfrm>
              <a:off x="408357" y="-580"/>
              <a:ext cx="18228" cy="6121"/>
            </a:xfrm>
            <a:custGeom>
              <a:avLst/>
              <a:gdLst/>
              <a:ahLst/>
              <a:cxnLst/>
              <a:rect l="l" t="t" r="r" b="b"/>
              <a:pathLst>
                <a:path w="536" h="180" extrusionOk="0">
                  <a:moveTo>
                    <a:pt x="502" y="69"/>
                  </a:moveTo>
                  <a:cubicBezTo>
                    <a:pt x="391" y="179"/>
                    <a:pt x="213" y="179"/>
                    <a:pt x="77" y="179"/>
                  </a:cubicBezTo>
                  <a:cubicBezTo>
                    <a:pt x="0" y="179"/>
                    <a:pt x="0" y="111"/>
                    <a:pt x="43" y="69"/>
                  </a:cubicBezTo>
                  <a:lnTo>
                    <a:pt x="77" y="35"/>
                  </a:lnTo>
                  <a:cubicBezTo>
                    <a:pt x="213" y="35"/>
                    <a:pt x="357" y="1"/>
                    <a:pt x="502" y="1"/>
                  </a:cubicBezTo>
                  <a:cubicBezTo>
                    <a:pt x="536" y="1"/>
                    <a:pt x="536" y="69"/>
                    <a:pt x="502" y="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6" name="Google Shape;246;p32"/>
            <p:cNvSpPr/>
            <p:nvPr/>
          </p:nvSpPr>
          <p:spPr>
            <a:xfrm>
              <a:off x="-359498" y="-175039"/>
              <a:ext cx="868994" cy="710111"/>
            </a:xfrm>
            <a:custGeom>
              <a:avLst/>
              <a:gdLst/>
              <a:ahLst/>
              <a:cxnLst/>
              <a:rect l="l" t="t" r="r" b="b"/>
              <a:pathLst>
                <a:path w="25553" h="20881" extrusionOk="0">
                  <a:moveTo>
                    <a:pt x="25340" y="20778"/>
                  </a:moveTo>
                  <a:cubicBezTo>
                    <a:pt x="25306" y="20778"/>
                    <a:pt x="25306" y="20778"/>
                    <a:pt x="25272" y="20812"/>
                  </a:cubicBezTo>
                  <a:cubicBezTo>
                    <a:pt x="25094" y="20880"/>
                    <a:pt x="24847" y="20812"/>
                    <a:pt x="24746" y="20600"/>
                  </a:cubicBezTo>
                  <a:cubicBezTo>
                    <a:pt x="16174" y="2404"/>
                    <a:pt x="535" y="816"/>
                    <a:pt x="391" y="782"/>
                  </a:cubicBezTo>
                  <a:cubicBezTo>
                    <a:pt x="178" y="782"/>
                    <a:pt x="0" y="603"/>
                    <a:pt x="34" y="357"/>
                  </a:cubicBezTo>
                  <a:cubicBezTo>
                    <a:pt x="34" y="246"/>
                    <a:pt x="110" y="144"/>
                    <a:pt x="178" y="68"/>
                  </a:cubicBezTo>
                  <a:cubicBezTo>
                    <a:pt x="280" y="34"/>
                    <a:pt x="357" y="0"/>
                    <a:pt x="459" y="0"/>
                  </a:cubicBezTo>
                  <a:cubicBezTo>
                    <a:pt x="603" y="34"/>
                    <a:pt x="16675" y="1665"/>
                    <a:pt x="25451" y="20277"/>
                  </a:cubicBezTo>
                  <a:cubicBezTo>
                    <a:pt x="25553" y="20456"/>
                    <a:pt x="25485" y="20634"/>
                    <a:pt x="25340" y="207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7" name="Google Shape;247;p32"/>
            <p:cNvSpPr/>
            <p:nvPr/>
          </p:nvSpPr>
          <p:spPr>
            <a:xfrm>
              <a:off x="298853" y="512219"/>
              <a:ext cx="223939" cy="467161"/>
            </a:xfrm>
            <a:custGeom>
              <a:avLst/>
              <a:gdLst/>
              <a:ahLst/>
              <a:cxnLst/>
              <a:rect l="l" t="t" r="r" b="b"/>
              <a:pathLst>
                <a:path w="6585" h="13737" extrusionOk="0">
                  <a:moveTo>
                    <a:pt x="4036" y="13414"/>
                  </a:moveTo>
                  <a:cubicBezTo>
                    <a:pt x="3823" y="13558"/>
                    <a:pt x="3611" y="13660"/>
                    <a:pt x="3365" y="13660"/>
                  </a:cubicBezTo>
                  <a:cubicBezTo>
                    <a:pt x="1" y="13736"/>
                    <a:pt x="5701" y="0"/>
                    <a:pt x="5701" y="0"/>
                  </a:cubicBezTo>
                  <a:cubicBezTo>
                    <a:pt x="5701" y="0"/>
                    <a:pt x="6584" y="11613"/>
                    <a:pt x="4036" y="134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8" name="Google Shape;248;p32"/>
            <p:cNvSpPr/>
            <p:nvPr/>
          </p:nvSpPr>
          <p:spPr>
            <a:xfrm>
              <a:off x="404889" y="843282"/>
              <a:ext cx="12175" cy="26594"/>
            </a:xfrm>
            <a:custGeom>
              <a:avLst/>
              <a:gdLst/>
              <a:ahLst/>
              <a:cxnLst/>
              <a:rect l="l" t="t" r="r" b="b"/>
              <a:pathLst>
                <a:path w="358" h="782" extrusionOk="0">
                  <a:moveTo>
                    <a:pt x="102" y="739"/>
                  </a:moveTo>
                  <a:cubicBezTo>
                    <a:pt x="68" y="782"/>
                    <a:pt x="0" y="739"/>
                    <a:pt x="0" y="671"/>
                  </a:cubicBezTo>
                  <a:cubicBezTo>
                    <a:pt x="34" y="570"/>
                    <a:pt x="68" y="459"/>
                    <a:pt x="102" y="357"/>
                  </a:cubicBezTo>
                  <a:cubicBezTo>
                    <a:pt x="145" y="247"/>
                    <a:pt x="145" y="102"/>
                    <a:pt x="247" y="34"/>
                  </a:cubicBezTo>
                  <a:lnTo>
                    <a:pt x="247" y="34"/>
                  </a:lnTo>
                  <a:cubicBezTo>
                    <a:pt x="281" y="0"/>
                    <a:pt x="315" y="34"/>
                    <a:pt x="357" y="68"/>
                  </a:cubicBezTo>
                  <a:cubicBezTo>
                    <a:pt x="357" y="179"/>
                    <a:pt x="315" y="281"/>
                    <a:pt x="281" y="391"/>
                  </a:cubicBezTo>
                  <a:cubicBezTo>
                    <a:pt x="213" y="493"/>
                    <a:pt x="179" y="603"/>
                    <a:pt x="102" y="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9" name="Google Shape;249;p32"/>
            <p:cNvSpPr/>
            <p:nvPr/>
          </p:nvSpPr>
          <p:spPr>
            <a:xfrm>
              <a:off x="424239" y="849335"/>
              <a:ext cx="9556" cy="20541"/>
            </a:xfrm>
            <a:custGeom>
              <a:avLst/>
              <a:gdLst/>
              <a:ahLst/>
              <a:cxnLst/>
              <a:rect l="l" t="t" r="r" b="b"/>
              <a:pathLst>
                <a:path w="281" h="604" extrusionOk="0">
                  <a:moveTo>
                    <a:pt x="102" y="561"/>
                  </a:moveTo>
                  <a:cubicBezTo>
                    <a:pt x="69" y="604"/>
                    <a:pt x="1" y="561"/>
                    <a:pt x="1" y="493"/>
                  </a:cubicBezTo>
                  <a:cubicBezTo>
                    <a:pt x="1" y="425"/>
                    <a:pt x="35" y="315"/>
                    <a:pt x="35" y="247"/>
                  </a:cubicBezTo>
                  <a:cubicBezTo>
                    <a:pt x="69" y="179"/>
                    <a:pt x="69" y="69"/>
                    <a:pt x="136" y="35"/>
                  </a:cubicBezTo>
                  <a:lnTo>
                    <a:pt x="136" y="35"/>
                  </a:lnTo>
                  <a:cubicBezTo>
                    <a:pt x="170" y="1"/>
                    <a:pt x="247" y="1"/>
                    <a:pt x="247" y="69"/>
                  </a:cubicBezTo>
                  <a:cubicBezTo>
                    <a:pt x="281" y="137"/>
                    <a:pt x="247" y="213"/>
                    <a:pt x="213" y="281"/>
                  </a:cubicBezTo>
                  <a:cubicBezTo>
                    <a:pt x="213" y="349"/>
                    <a:pt x="170" y="459"/>
                    <a:pt x="136" y="527"/>
                  </a:cubicBezTo>
                  <a:cubicBezTo>
                    <a:pt x="136" y="527"/>
                    <a:pt x="136" y="561"/>
                    <a:pt x="102" y="5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0" name="Google Shape;250;p32"/>
            <p:cNvSpPr/>
            <p:nvPr/>
          </p:nvSpPr>
          <p:spPr>
            <a:xfrm>
              <a:off x="449370" y="846751"/>
              <a:ext cx="12175" cy="27750"/>
            </a:xfrm>
            <a:custGeom>
              <a:avLst/>
              <a:gdLst/>
              <a:ahLst/>
              <a:cxnLst/>
              <a:rect l="l" t="t" r="r" b="b"/>
              <a:pathLst>
                <a:path w="358" h="816" extrusionOk="0">
                  <a:moveTo>
                    <a:pt x="111" y="816"/>
                  </a:moveTo>
                  <a:cubicBezTo>
                    <a:pt x="69" y="816"/>
                    <a:pt x="1" y="782"/>
                    <a:pt x="1" y="748"/>
                  </a:cubicBezTo>
                  <a:cubicBezTo>
                    <a:pt x="1" y="501"/>
                    <a:pt x="69" y="179"/>
                    <a:pt x="281" y="0"/>
                  </a:cubicBezTo>
                  <a:lnTo>
                    <a:pt x="281" y="0"/>
                  </a:lnTo>
                  <a:cubicBezTo>
                    <a:pt x="281" y="0"/>
                    <a:pt x="357" y="0"/>
                    <a:pt x="357" y="43"/>
                  </a:cubicBezTo>
                  <a:cubicBezTo>
                    <a:pt x="357" y="289"/>
                    <a:pt x="213" y="535"/>
                    <a:pt x="111" y="7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1" name="Google Shape;251;p32"/>
            <p:cNvSpPr/>
            <p:nvPr/>
          </p:nvSpPr>
          <p:spPr>
            <a:xfrm>
              <a:off x="413254" y="803425"/>
              <a:ext cx="12175" cy="27750"/>
            </a:xfrm>
            <a:custGeom>
              <a:avLst/>
              <a:gdLst/>
              <a:ahLst/>
              <a:cxnLst/>
              <a:rect l="l" t="t" r="r" b="b"/>
              <a:pathLst>
                <a:path w="358" h="816" extrusionOk="0">
                  <a:moveTo>
                    <a:pt x="35" y="782"/>
                  </a:moveTo>
                  <a:cubicBezTo>
                    <a:pt x="35" y="816"/>
                    <a:pt x="1" y="782"/>
                    <a:pt x="1" y="782"/>
                  </a:cubicBezTo>
                  <a:cubicBezTo>
                    <a:pt x="1" y="637"/>
                    <a:pt x="35" y="535"/>
                    <a:pt x="69" y="391"/>
                  </a:cubicBezTo>
                  <a:cubicBezTo>
                    <a:pt x="111" y="289"/>
                    <a:pt x="145" y="144"/>
                    <a:pt x="247" y="43"/>
                  </a:cubicBezTo>
                  <a:lnTo>
                    <a:pt x="247" y="43"/>
                  </a:lnTo>
                  <a:cubicBezTo>
                    <a:pt x="281" y="0"/>
                    <a:pt x="358" y="43"/>
                    <a:pt x="358" y="77"/>
                  </a:cubicBezTo>
                  <a:cubicBezTo>
                    <a:pt x="324" y="212"/>
                    <a:pt x="281" y="323"/>
                    <a:pt x="213" y="425"/>
                  </a:cubicBezTo>
                  <a:cubicBezTo>
                    <a:pt x="179" y="569"/>
                    <a:pt x="111" y="680"/>
                    <a:pt x="35" y="7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2" name="Google Shape;252;p32"/>
            <p:cNvSpPr/>
            <p:nvPr/>
          </p:nvSpPr>
          <p:spPr>
            <a:xfrm>
              <a:off x="428864" y="807166"/>
              <a:ext cx="11018" cy="17956"/>
            </a:xfrm>
            <a:custGeom>
              <a:avLst/>
              <a:gdLst/>
              <a:ahLst/>
              <a:cxnLst/>
              <a:rect l="l" t="t" r="r" b="b"/>
              <a:pathLst>
                <a:path w="324" h="528" extrusionOk="0">
                  <a:moveTo>
                    <a:pt x="111" y="493"/>
                  </a:moveTo>
                  <a:cubicBezTo>
                    <a:pt x="77" y="527"/>
                    <a:pt x="0" y="493"/>
                    <a:pt x="0" y="459"/>
                  </a:cubicBezTo>
                  <a:cubicBezTo>
                    <a:pt x="0" y="357"/>
                    <a:pt x="34" y="281"/>
                    <a:pt x="77" y="213"/>
                  </a:cubicBezTo>
                  <a:cubicBezTo>
                    <a:pt x="111" y="145"/>
                    <a:pt x="145" y="68"/>
                    <a:pt x="179" y="34"/>
                  </a:cubicBezTo>
                  <a:lnTo>
                    <a:pt x="247" y="34"/>
                  </a:lnTo>
                  <a:cubicBezTo>
                    <a:pt x="289" y="0"/>
                    <a:pt x="323" y="68"/>
                    <a:pt x="323" y="102"/>
                  </a:cubicBezTo>
                  <a:cubicBezTo>
                    <a:pt x="289" y="179"/>
                    <a:pt x="247" y="213"/>
                    <a:pt x="213" y="281"/>
                  </a:cubicBezTo>
                  <a:cubicBezTo>
                    <a:pt x="179" y="315"/>
                    <a:pt x="145" y="391"/>
                    <a:pt x="145" y="459"/>
                  </a:cubicBezTo>
                  <a:cubicBezTo>
                    <a:pt x="145" y="493"/>
                    <a:pt x="111" y="493"/>
                    <a:pt x="111" y="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3" name="Google Shape;253;p32"/>
            <p:cNvSpPr/>
            <p:nvPr/>
          </p:nvSpPr>
          <p:spPr>
            <a:xfrm>
              <a:off x="455424" y="792713"/>
              <a:ext cx="12175" cy="25166"/>
            </a:xfrm>
            <a:custGeom>
              <a:avLst/>
              <a:gdLst/>
              <a:ahLst/>
              <a:cxnLst/>
              <a:rect l="l" t="t" r="r" b="b"/>
              <a:pathLst>
                <a:path w="358" h="740" extrusionOk="0">
                  <a:moveTo>
                    <a:pt x="103" y="706"/>
                  </a:moveTo>
                  <a:cubicBezTo>
                    <a:pt x="69" y="740"/>
                    <a:pt x="1" y="672"/>
                    <a:pt x="35" y="638"/>
                  </a:cubicBezTo>
                  <a:cubicBezTo>
                    <a:pt x="103" y="425"/>
                    <a:pt x="145" y="247"/>
                    <a:pt x="213" y="69"/>
                  </a:cubicBezTo>
                  <a:lnTo>
                    <a:pt x="213" y="35"/>
                  </a:lnTo>
                  <a:cubicBezTo>
                    <a:pt x="281" y="1"/>
                    <a:pt x="358" y="35"/>
                    <a:pt x="358" y="103"/>
                  </a:cubicBezTo>
                  <a:cubicBezTo>
                    <a:pt x="315" y="315"/>
                    <a:pt x="213" y="493"/>
                    <a:pt x="145" y="672"/>
                  </a:cubicBezTo>
                  <a:cubicBezTo>
                    <a:pt x="145" y="672"/>
                    <a:pt x="145" y="706"/>
                    <a:pt x="103" y="7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" name="Google Shape;254;p32"/>
            <p:cNvSpPr/>
            <p:nvPr/>
          </p:nvSpPr>
          <p:spPr>
            <a:xfrm>
              <a:off x="409786" y="752856"/>
              <a:ext cx="13059" cy="20541"/>
            </a:xfrm>
            <a:custGeom>
              <a:avLst/>
              <a:gdLst/>
              <a:ahLst/>
              <a:cxnLst/>
              <a:rect l="l" t="t" r="r" b="b"/>
              <a:pathLst>
                <a:path w="384" h="604" extrusionOk="0">
                  <a:moveTo>
                    <a:pt x="103" y="570"/>
                  </a:moveTo>
                  <a:cubicBezTo>
                    <a:pt x="69" y="604"/>
                    <a:pt x="1" y="604"/>
                    <a:pt x="1" y="536"/>
                  </a:cubicBezTo>
                  <a:cubicBezTo>
                    <a:pt x="35" y="357"/>
                    <a:pt x="137" y="145"/>
                    <a:pt x="281" y="43"/>
                  </a:cubicBezTo>
                  <a:lnTo>
                    <a:pt x="281" y="43"/>
                  </a:lnTo>
                  <a:cubicBezTo>
                    <a:pt x="315" y="0"/>
                    <a:pt x="383" y="43"/>
                    <a:pt x="349" y="77"/>
                  </a:cubicBezTo>
                  <a:cubicBezTo>
                    <a:pt x="281" y="255"/>
                    <a:pt x="171" y="391"/>
                    <a:pt x="137" y="536"/>
                  </a:cubicBezTo>
                  <a:cubicBezTo>
                    <a:pt x="137" y="570"/>
                    <a:pt x="103" y="570"/>
                    <a:pt x="103" y="5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" name="Google Shape;255;p32"/>
            <p:cNvSpPr/>
            <p:nvPr/>
          </p:nvSpPr>
          <p:spPr>
            <a:xfrm>
              <a:off x="431448" y="752856"/>
              <a:ext cx="9590" cy="17072"/>
            </a:xfrm>
            <a:custGeom>
              <a:avLst/>
              <a:gdLst/>
              <a:ahLst/>
              <a:cxnLst/>
              <a:rect l="l" t="t" r="r" b="b"/>
              <a:pathLst>
                <a:path w="282" h="502" extrusionOk="0">
                  <a:moveTo>
                    <a:pt x="103" y="502"/>
                  </a:moveTo>
                  <a:cubicBezTo>
                    <a:pt x="69" y="502"/>
                    <a:pt x="1" y="502"/>
                    <a:pt x="1" y="425"/>
                  </a:cubicBezTo>
                  <a:cubicBezTo>
                    <a:pt x="1" y="357"/>
                    <a:pt x="35" y="289"/>
                    <a:pt x="35" y="213"/>
                  </a:cubicBezTo>
                  <a:cubicBezTo>
                    <a:pt x="69" y="145"/>
                    <a:pt x="103" y="111"/>
                    <a:pt x="171" y="43"/>
                  </a:cubicBezTo>
                  <a:lnTo>
                    <a:pt x="171" y="43"/>
                  </a:lnTo>
                  <a:cubicBezTo>
                    <a:pt x="213" y="0"/>
                    <a:pt x="281" y="43"/>
                    <a:pt x="247" y="77"/>
                  </a:cubicBezTo>
                  <a:cubicBezTo>
                    <a:pt x="247" y="145"/>
                    <a:pt x="213" y="213"/>
                    <a:pt x="171" y="255"/>
                  </a:cubicBezTo>
                  <a:cubicBezTo>
                    <a:pt x="137" y="323"/>
                    <a:pt x="137" y="391"/>
                    <a:pt x="103" y="4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" name="Google Shape;256;p32"/>
            <p:cNvSpPr/>
            <p:nvPr/>
          </p:nvSpPr>
          <p:spPr>
            <a:xfrm>
              <a:off x="451683" y="752856"/>
              <a:ext cx="11018" cy="21697"/>
            </a:xfrm>
            <a:custGeom>
              <a:avLst/>
              <a:gdLst/>
              <a:ahLst/>
              <a:cxnLst/>
              <a:rect l="l" t="t" r="r" b="b"/>
              <a:pathLst>
                <a:path w="324" h="638" extrusionOk="0">
                  <a:moveTo>
                    <a:pt x="77" y="604"/>
                  </a:moveTo>
                  <a:cubicBezTo>
                    <a:pt x="43" y="638"/>
                    <a:pt x="1" y="570"/>
                    <a:pt x="1" y="536"/>
                  </a:cubicBezTo>
                  <a:cubicBezTo>
                    <a:pt x="43" y="468"/>
                    <a:pt x="77" y="357"/>
                    <a:pt x="77" y="289"/>
                  </a:cubicBezTo>
                  <a:cubicBezTo>
                    <a:pt x="111" y="213"/>
                    <a:pt x="145" y="111"/>
                    <a:pt x="179" y="43"/>
                  </a:cubicBezTo>
                  <a:lnTo>
                    <a:pt x="213" y="43"/>
                  </a:lnTo>
                  <a:cubicBezTo>
                    <a:pt x="255" y="0"/>
                    <a:pt x="323" y="43"/>
                    <a:pt x="323" y="111"/>
                  </a:cubicBezTo>
                  <a:cubicBezTo>
                    <a:pt x="289" y="179"/>
                    <a:pt x="255" y="255"/>
                    <a:pt x="213" y="323"/>
                  </a:cubicBezTo>
                  <a:cubicBezTo>
                    <a:pt x="179" y="425"/>
                    <a:pt x="145" y="502"/>
                    <a:pt x="111" y="5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" name="Google Shape;257;p32"/>
            <p:cNvSpPr/>
            <p:nvPr/>
          </p:nvSpPr>
          <p:spPr>
            <a:xfrm>
              <a:off x="432605" y="721671"/>
              <a:ext cx="11903" cy="15609"/>
            </a:xfrm>
            <a:custGeom>
              <a:avLst/>
              <a:gdLst/>
              <a:ahLst/>
              <a:cxnLst/>
              <a:rect l="l" t="t" r="r" b="b"/>
              <a:pathLst>
                <a:path w="350" h="459" extrusionOk="0">
                  <a:moveTo>
                    <a:pt x="137" y="425"/>
                  </a:moveTo>
                  <a:cubicBezTo>
                    <a:pt x="69" y="459"/>
                    <a:pt x="1" y="391"/>
                    <a:pt x="35" y="323"/>
                  </a:cubicBezTo>
                  <a:cubicBezTo>
                    <a:pt x="69" y="246"/>
                    <a:pt x="103" y="212"/>
                    <a:pt x="137" y="144"/>
                  </a:cubicBezTo>
                  <a:cubicBezTo>
                    <a:pt x="137" y="110"/>
                    <a:pt x="179" y="34"/>
                    <a:pt x="213" y="34"/>
                  </a:cubicBezTo>
                  <a:cubicBezTo>
                    <a:pt x="213" y="0"/>
                    <a:pt x="247" y="0"/>
                    <a:pt x="247" y="0"/>
                  </a:cubicBezTo>
                  <a:cubicBezTo>
                    <a:pt x="281" y="0"/>
                    <a:pt x="315" y="0"/>
                    <a:pt x="315" y="34"/>
                  </a:cubicBezTo>
                  <a:cubicBezTo>
                    <a:pt x="349" y="110"/>
                    <a:pt x="315" y="178"/>
                    <a:pt x="281" y="212"/>
                  </a:cubicBezTo>
                  <a:cubicBezTo>
                    <a:pt x="247" y="280"/>
                    <a:pt x="213" y="357"/>
                    <a:pt x="137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" name="Google Shape;258;p32"/>
            <p:cNvSpPr/>
            <p:nvPr/>
          </p:nvSpPr>
          <p:spPr>
            <a:xfrm>
              <a:off x="430020" y="773363"/>
              <a:ext cx="12175" cy="17072"/>
            </a:xfrm>
            <a:custGeom>
              <a:avLst/>
              <a:gdLst/>
              <a:ahLst/>
              <a:cxnLst/>
              <a:rect l="l" t="t" r="r" b="b"/>
              <a:pathLst>
                <a:path w="358" h="502" extrusionOk="0">
                  <a:moveTo>
                    <a:pt x="111" y="502"/>
                  </a:moveTo>
                  <a:cubicBezTo>
                    <a:pt x="77" y="502"/>
                    <a:pt x="43" y="502"/>
                    <a:pt x="43" y="459"/>
                  </a:cubicBezTo>
                  <a:cubicBezTo>
                    <a:pt x="0" y="391"/>
                    <a:pt x="77" y="323"/>
                    <a:pt x="111" y="247"/>
                  </a:cubicBezTo>
                  <a:cubicBezTo>
                    <a:pt x="145" y="179"/>
                    <a:pt x="179" y="111"/>
                    <a:pt x="255" y="35"/>
                  </a:cubicBezTo>
                  <a:lnTo>
                    <a:pt x="255" y="35"/>
                  </a:lnTo>
                  <a:cubicBezTo>
                    <a:pt x="289" y="1"/>
                    <a:pt x="357" y="77"/>
                    <a:pt x="323" y="145"/>
                  </a:cubicBezTo>
                  <a:cubicBezTo>
                    <a:pt x="289" y="179"/>
                    <a:pt x="255" y="247"/>
                    <a:pt x="213" y="323"/>
                  </a:cubicBezTo>
                  <a:cubicBezTo>
                    <a:pt x="179" y="391"/>
                    <a:pt x="145" y="425"/>
                    <a:pt x="111" y="5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" name="Google Shape;259;p32"/>
            <p:cNvSpPr/>
            <p:nvPr/>
          </p:nvSpPr>
          <p:spPr>
            <a:xfrm>
              <a:off x="462667" y="714428"/>
              <a:ext cx="9556" cy="15643"/>
            </a:xfrm>
            <a:custGeom>
              <a:avLst/>
              <a:gdLst/>
              <a:ahLst/>
              <a:cxnLst/>
              <a:rect l="l" t="t" r="r" b="b"/>
              <a:pathLst>
                <a:path w="281" h="460" extrusionOk="0">
                  <a:moveTo>
                    <a:pt x="102" y="425"/>
                  </a:moveTo>
                  <a:cubicBezTo>
                    <a:pt x="68" y="459"/>
                    <a:pt x="0" y="425"/>
                    <a:pt x="0" y="357"/>
                  </a:cubicBezTo>
                  <a:cubicBezTo>
                    <a:pt x="34" y="323"/>
                    <a:pt x="68" y="247"/>
                    <a:pt x="68" y="179"/>
                  </a:cubicBezTo>
                  <a:cubicBezTo>
                    <a:pt x="102" y="111"/>
                    <a:pt x="102" y="35"/>
                    <a:pt x="179" y="1"/>
                  </a:cubicBezTo>
                  <a:lnTo>
                    <a:pt x="179" y="1"/>
                  </a:lnTo>
                  <a:cubicBezTo>
                    <a:pt x="213" y="1"/>
                    <a:pt x="247" y="1"/>
                    <a:pt x="247" y="69"/>
                  </a:cubicBezTo>
                  <a:cubicBezTo>
                    <a:pt x="281" y="111"/>
                    <a:pt x="247" y="179"/>
                    <a:pt x="213" y="247"/>
                  </a:cubicBezTo>
                  <a:cubicBezTo>
                    <a:pt x="179" y="281"/>
                    <a:pt x="145" y="357"/>
                    <a:pt x="102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" name="Google Shape;260;p32"/>
            <p:cNvSpPr/>
            <p:nvPr/>
          </p:nvSpPr>
          <p:spPr>
            <a:xfrm>
              <a:off x="475964" y="734934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102" y="459"/>
                  </a:moveTo>
                  <a:cubicBezTo>
                    <a:pt x="68" y="493"/>
                    <a:pt x="0" y="459"/>
                    <a:pt x="34" y="426"/>
                  </a:cubicBezTo>
                  <a:cubicBezTo>
                    <a:pt x="34" y="358"/>
                    <a:pt x="34" y="281"/>
                    <a:pt x="68" y="213"/>
                  </a:cubicBezTo>
                  <a:cubicBezTo>
                    <a:pt x="68" y="179"/>
                    <a:pt x="68" y="145"/>
                    <a:pt x="102" y="103"/>
                  </a:cubicBezTo>
                  <a:cubicBezTo>
                    <a:pt x="102" y="69"/>
                    <a:pt x="102" y="69"/>
                    <a:pt x="136" y="35"/>
                  </a:cubicBezTo>
                  <a:lnTo>
                    <a:pt x="136" y="35"/>
                  </a:lnTo>
                  <a:cubicBezTo>
                    <a:pt x="179" y="1"/>
                    <a:pt x="212" y="1"/>
                    <a:pt x="246" y="35"/>
                  </a:cubicBezTo>
                  <a:cubicBezTo>
                    <a:pt x="246" y="103"/>
                    <a:pt x="246" y="179"/>
                    <a:pt x="212" y="247"/>
                  </a:cubicBezTo>
                  <a:cubicBezTo>
                    <a:pt x="212" y="315"/>
                    <a:pt x="179" y="392"/>
                    <a:pt x="136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1" name="Google Shape;261;p32"/>
            <p:cNvSpPr/>
            <p:nvPr/>
          </p:nvSpPr>
          <p:spPr>
            <a:xfrm>
              <a:off x="436073" y="684399"/>
              <a:ext cx="11018" cy="21697"/>
            </a:xfrm>
            <a:custGeom>
              <a:avLst/>
              <a:gdLst/>
              <a:ahLst/>
              <a:cxnLst/>
              <a:rect l="l" t="t" r="r" b="b"/>
              <a:pathLst>
                <a:path w="324" h="638" extrusionOk="0">
                  <a:moveTo>
                    <a:pt x="111" y="603"/>
                  </a:moveTo>
                  <a:cubicBezTo>
                    <a:pt x="77" y="637"/>
                    <a:pt x="1" y="603"/>
                    <a:pt x="35" y="569"/>
                  </a:cubicBezTo>
                  <a:cubicBezTo>
                    <a:pt x="77" y="459"/>
                    <a:pt x="77" y="391"/>
                    <a:pt x="111" y="281"/>
                  </a:cubicBezTo>
                  <a:cubicBezTo>
                    <a:pt x="145" y="213"/>
                    <a:pt x="145" y="102"/>
                    <a:pt x="179" y="34"/>
                  </a:cubicBezTo>
                  <a:cubicBezTo>
                    <a:pt x="213" y="34"/>
                    <a:pt x="213" y="0"/>
                    <a:pt x="213" y="0"/>
                  </a:cubicBezTo>
                  <a:cubicBezTo>
                    <a:pt x="247" y="0"/>
                    <a:pt x="324" y="0"/>
                    <a:pt x="324" y="34"/>
                  </a:cubicBezTo>
                  <a:cubicBezTo>
                    <a:pt x="324" y="145"/>
                    <a:pt x="290" y="213"/>
                    <a:pt x="247" y="314"/>
                  </a:cubicBezTo>
                  <a:cubicBezTo>
                    <a:pt x="213" y="425"/>
                    <a:pt x="179" y="493"/>
                    <a:pt x="145" y="6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2" name="Google Shape;262;p32"/>
            <p:cNvSpPr/>
            <p:nvPr/>
          </p:nvSpPr>
          <p:spPr>
            <a:xfrm>
              <a:off x="456580" y="675999"/>
              <a:ext cx="9590" cy="20541"/>
            </a:xfrm>
            <a:custGeom>
              <a:avLst/>
              <a:gdLst/>
              <a:ahLst/>
              <a:cxnLst/>
              <a:rect l="l" t="t" r="r" b="b"/>
              <a:pathLst>
                <a:path w="282" h="604" extrusionOk="0">
                  <a:moveTo>
                    <a:pt x="69" y="561"/>
                  </a:moveTo>
                  <a:cubicBezTo>
                    <a:pt x="69" y="604"/>
                    <a:pt x="1" y="561"/>
                    <a:pt x="1" y="528"/>
                  </a:cubicBezTo>
                  <a:cubicBezTo>
                    <a:pt x="35" y="460"/>
                    <a:pt x="35" y="349"/>
                    <a:pt x="69" y="281"/>
                  </a:cubicBezTo>
                  <a:cubicBezTo>
                    <a:pt x="111" y="179"/>
                    <a:pt x="145" y="103"/>
                    <a:pt x="179" y="35"/>
                  </a:cubicBezTo>
                  <a:lnTo>
                    <a:pt x="213" y="35"/>
                  </a:lnTo>
                  <a:cubicBezTo>
                    <a:pt x="247" y="1"/>
                    <a:pt x="281" y="1"/>
                    <a:pt x="281" y="69"/>
                  </a:cubicBezTo>
                  <a:cubicBezTo>
                    <a:pt x="281" y="179"/>
                    <a:pt x="247" y="247"/>
                    <a:pt x="213" y="315"/>
                  </a:cubicBezTo>
                  <a:cubicBezTo>
                    <a:pt x="179" y="392"/>
                    <a:pt x="145" y="494"/>
                    <a:pt x="111" y="5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3" name="Google Shape;263;p32"/>
            <p:cNvSpPr/>
            <p:nvPr/>
          </p:nvSpPr>
          <p:spPr>
            <a:xfrm>
              <a:off x="456580" y="647127"/>
              <a:ext cx="11018" cy="15643"/>
            </a:xfrm>
            <a:custGeom>
              <a:avLst/>
              <a:gdLst/>
              <a:ahLst/>
              <a:cxnLst/>
              <a:rect l="l" t="t" r="r" b="b"/>
              <a:pathLst>
                <a:path w="324" h="460" extrusionOk="0">
                  <a:moveTo>
                    <a:pt x="145" y="459"/>
                  </a:moveTo>
                  <a:cubicBezTo>
                    <a:pt x="111" y="459"/>
                    <a:pt x="1" y="425"/>
                    <a:pt x="35" y="391"/>
                  </a:cubicBezTo>
                  <a:cubicBezTo>
                    <a:pt x="35" y="315"/>
                    <a:pt x="69" y="247"/>
                    <a:pt x="111" y="213"/>
                  </a:cubicBezTo>
                  <a:cubicBezTo>
                    <a:pt x="111" y="136"/>
                    <a:pt x="145" y="68"/>
                    <a:pt x="179" y="34"/>
                  </a:cubicBezTo>
                  <a:lnTo>
                    <a:pt x="179" y="34"/>
                  </a:lnTo>
                  <a:cubicBezTo>
                    <a:pt x="247" y="0"/>
                    <a:pt x="324" y="34"/>
                    <a:pt x="324" y="68"/>
                  </a:cubicBezTo>
                  <a:cubicBezTo>
                    <a:pt x="324" y="136"/>
                    <a:pt x="281" y="213"/>
                    <a:pt x="247" y="281"/>
                  </a:cubicBezTo>
                  <a:cubicBezTo>
                    <a:pt x="213" y="315"/>
                    <a:pt x="179" y="391"/>
                    <a:pt x="145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4" name="Google Shape;264;p32"/>
            <p:cNvSpPr/>
            <p:nvPr/>
          </p:nvSpPr>
          <p:spPr>
            <a:xfrm>
              <a:off x="477120" y="651752"/>
              <a:ext cx="8400" cy="18228"/>
            </a:xfrm>
            <a:custGeom>
              <a:avLst/>
              <a:gdLst/>
              <a:ahLst/>
              <a:cxnLst/>
              <a:rect l="l" t="t" r="r" b="b"/>
              <a:pathLst>
                <a:path w="247" h="536" extrusionOk="0">
                  <a:moveTo>
                    <a:pt x="68" y="535"/>
                  </a:moveTo>
                  <a:cubicBezTo>
                    <a:pt x="34" y="535"/>
                    <a:pt x="0" y="535"/>
                    <a:pt x="0" y="501"/>
                  </a:cubicBezTo>
                  <a:lnTo>
                    <a:pt x="0" y="255"/>
                  </a:lnTo>
                  <a:cubicBezTo>
                    <a:pt x="34" y="179"/>
                    <a:pt x="68" y="77"/>
                    <a:pt x="102" y="43"/>
                  </a:cubicBezTo>
                  <a:lnTo>
                    <a:pt x="145" y="43"/>
                  </a:lnTo>
                  <a:cubicBezTo>
                    <a:pt x="145" y="0"/>
                    <a:pt x="212" y="0"/>
                    <a:pt x="212" y="43"/>
                  </a:cubicBezTo>
                  <a:cubicBezTo>
                    <a:pt x="246" y="145"/>
                    <a:pt x="212" y="213"/>
                    <a:pt x="178" y="289"/>
                  </a:cubicBezTo>
                  <a:cubicBezTo>
                    <a:pt x="178" y="357"/>
                    <a:pt x="145" y="425"/>
                    <a:pt x="68" y="5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5" name="Google Shape;265;p32"/>
            <p:cNvSpPr/>
            <p:nvPr/>
          </p:nvSpPr>
          <p:spPr>
            <a:xfrm>
              <a:off x="473346" y="614480"/>
              <a:ext cx="8706" cy="17072"/>
            </a:xfrm>
            <a:custGeom>
              <a:avLst/>
              <a:gdLst/>
              <a:ahLst/>
              <a:cxnLst/>
              <a:rect l="l" t="t" r="r" b="b"/>
              <a:pathLst>
                <a:path w="256" h="502" extrusionOk="0">
                  <a:moveTo>
                    <a:pt x="111" y="459"/>
                  </a:moveTo>
                  <a:cubicBezTo>
                    <a:pt x="77" y="502"/>
                    <a:pt x="1" y="459"/>
                    <a:pt x="1" y="391"/>
                  </a:cubicBezTo>
                  <a:cubicBezTo>
                    <a:pt x="1" y="289"/>
                    <a:pt x="1" y="145"/>
                    <a:pt x="111" y="34"/>
                  </a:cubicBezTo>
                  <a:lnTo>
                    <a:pt x="111" y="34"/>
                  </a:lnTo>
                  <a:cubicBezTo>
                    <a:pt x="179" y="0"/>
                    <a:pt x="256" y="34"/>
                    <a:pt x="256" y="111"/>
                  </a:cubicBezTo>
                  <a:cubicBezTo>
                    <a:pt x="213" y="145"/>
                    <a:pt x="213" y="213"/>
                    <a:pt x="179" y="247"/>
                  </a:cubicBezTo>
                  <a:cubicBezTo>
                    <a:pt x="179" y="323"/>
                    <a:pt x="145" y="357"/>
                    <a:pt x="145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" name="Google Shape;266;p32"/>
            <p:cNvSpPr/>
            <p:nvPr/>
          </p:nvSpPr>
          <p:spPr>
            <a:xfrm>
              <a:off x="492696" y="512219"/>
              <a:ext cx="337184" cy="408226"/>
            </a:xfrm>
            <a:custGeom>
              <a:avLst/>
              <a:gdLst/>
              <a:ahLst/>
              <a:cxnLst/>
              <a:rect l="l" t="t" r="r" b="b"/>
              <a:pathLst>
                <a:path w="9915" h="12004" extrusionOk="0">
                  <a:moveTo>
                    <a:pt x="8139" y="10729"/>
                  </a:moveTo>
                  <a:cubicBezTo>
                    <a:pt x="6372" y="12003"/>
                    <a:pt x="1" y="0"/>
                    <a:pt x="1" y="0"/>
                  </a:cubicBezTo>
                  <a:cubicBezTo>
                    <a:pt x="1" y="0"/>
                    <a:pt x="9914" y="9166"/>
                    <a:pt x="8215" y="10687"/>
                  </a:cubicBezTo>
                  <a:cubicBezTo>
                    <a:pt x="8181" y="10687"/>
                    <a:pt x="8181" y="10729"/>
                    <a:pt x="8139" y="107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7" name="Google Shape;267;p32"/>
            <p:cNvSpPr/>
            <p:nvPr/>
          </p:nvSpPr>
          <p:spPr>
            <a:xfrm>
              <a:off x="723811" y="834882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281" y="349"/>
                  </a:moveTo>
                  <a:cubicBezTo>
                    <a:pt x="281" y="392"/>
                    <a:pt x="247" y="392"/>
                    <a:pt x="213" y="349"/>
                  </a:cubicBezTo>
                  <a:cubicBezTo>
                    <a:pt x="145" y="281"/>
                    <a:pt x="35" y="179"/>
                    <a:pt x="35" y="103"/>
                  </a:cubicBezTo>
                  <a:cubicBezTo>
                    <a:pt x="1" y="69"/>
                    <a:pt x="35" y="35"/>
                    <a:pt x="35" y="35"/>
                  </a:cubicBezTo>
                  <a:cubicBezTo>
                    <a:pt x="69" y="1"/>
                    <a:pt x="111" y="1"/>
                    <a:pt x="111" y="35"/>
                  </a:cubicBezTo>
                  <a:cubicBezTo>
                    <a:pt x="213" y="69"/>
                    <a:pt x="247" y="213"/>
                    <a:pt x="324" y="281"/>
                  </a:cubicBezTo>
                  <a:cubicBezTo>
                    <a:pt x="324" y="315"/>
                    <a:pt x="324" y="349"/>
                    <a:pt x="281" y="3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8" name="Google Shape;268;p32"/>
            <p:cNvSpPr/>
            <p:nvPr/>
          </p:nvSpPr>
          <p:spPr>
            <a:xfrm>
              <a:off x="743161" y="838351"/>
              <a:ext cx="13331" cy="14487"/>
            </a:xfrm>
            <a:custGeom>
              <a:avLst/>
              <a:gdLst/>
              <a:ahLst/>
              <a:cxnLst/>
              <a:rect l="l" t="t" r="r" b="b"/>
              <a:pathLst>
                <a:path w="392" h="426" extrusionOk="0">
                  <a:moveTo>
                    <a:pt x="349" y="426"/>
                  </a:moveTo>
                  <a:lnTo>
                    <a:pt x="281" y="426"/>
                  </a:lnTo>
                  <a:cubicBezTo>
                    <a:pt x="213" y="392"/>
                    <a:pt x="179" y="324"/>
                    <a:pt x="103" y="290"/>
                  </a:cubicBezTo>
                  <a:cubicBezTo>
                    <a:pt x="69" y="213"/>
                    <a:pt x="35" y="145"/>
                    <a:pt x="35" y="77"/>
                  </a:cubicBezTo>
                  <a:cubicBezTo>
                    <a:pt x="1" y="35"/>
                    <a:pt x="35" y="1"/>
                    <a:pt x="35" y="1"/>
                  </a:cubicBezTo>
                  <a:lnTo>
                    <a:pt x="103" y="1"/>
                  </a:lnTo>
                  <a:lnTo>
                    <a:pt x="247" y="145"/>
                  </a:lnTo>
                  <a:cubicBezTo>
                    <a:pt x="281" y="213"/>
                    <a:pt x="349" y="290"/>
                    <a:pt x="392" y="358"/>
                  </a:cubicBezTo>
                  <a:cubicBezTo>
                    <a:pt x="392" y="358"/>
                    <a:pt x="392" y="392"/>
                    <a:pt x="349" y="4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9" name="Google Shape;269;p32"/>
            <p:cNvSpPr/>
            <p:nvPr/>
          </p:nvSpPr>
          <p:spPr>
            <a:xfrm>
              <a:off x="738264" y="809479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281" y="357"/>
                  </a:moveTo>
                  <a:cubicBezTo>
                    <a:pt x="281" y="391"/>
                    <a:pt x="247" y="391"/>
                    <a:pt x="247" y="357"/>
                  </a:cubicBezTo>
                  <a:cubicBezTo>
                    <a:pt x="179" y="323"/>
                    <a:pt x="145" y="289"/>
                    <a:pt x="111" y="213"/>
                  </a:cubicBezTo>
                  <a:cubicBezTo>
                    <a:pt x="68" y="179"/>
                    <a:pt x="0" y="145"/>
                    <a:pt x="0" y="77"/>
                  </a:cubicBezTo>
                  <a:cubicBezTo>
                    <a:pt x="0" y="34"/>
                    <a:pt x="34" y="34"/>
                    <a:pt x="34" y="0"/>
                  </a:cubicBezTo>
                  <a:lnTo>
                    <a:pt x="111" y="0"/>
                  </a:lnTo>
                  <a:cubicBezTo>
                    <a:pt x="179" y="34"/>
                    <a:pt x="213" y="111"/>
                    <a:pt x="213" y="145"/>
                  </a:cubicBezTo>
                  <a:cubicBezTo>
                    <a:pt x="247" y="213"/>
                    <a:pt x="281" y="247"/>
                    <a:pt x="323" y="323"/>
                  </a:cubicBezTo>
                  <a:cubicBezTo>
                    <a:pt x="323" y="323"/>
                    <a:pt x="323" y="357"/>
                    <a:pt x="281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0" name="Google Shape;270;p32"/>
            <p:cNvSpPr/>
            <p:nvPr/>
          </p:nvSpPr>
          <p:spPr>
            <a:xfrm>
              <a:off x="711670" y="796182"/>
              <a:ext cx="12175" cy="15916"/>
            </a:xfrm>
            <a:custGeom>
              <a:avLst/>
              <a:gdLst/>
              <a:ahLst/>
              <a:cxnLst/>
              <a:rect l="l" t="t" r="r" b="b"/>
              <a:pathLst>
                <a:path w="358" h="468" extrusionOk="0">
                  <a:moveTo>
                    <a:pt x="324" y="468"/>
                  </a:moveTo>
                  <a:lnTo>
                    <a:pt x="290" y="468"/>
                  </a:lnTo>
                  <a:cubicBezTo>
                    <a:pt x="179" y="323"/>
                    <a:pt x="77" y="213"/>
                    <a:pt x="1" y="77"/>
                  </a:cubicBezTo>
                  <a:cubicBezTo>
                    <a:pt x="1" y="43"/>
                    <a:pt x="1" y="43"/>
                    <a:pt x="43" y="43"/>
                  </a:cubicBezTo>
                  <a:cubicBezTo>
                    <a:pt x="43" y="1"/>
                    <a:pt x="77" y="1"/>
                    <a:pt x="77" y="43"/>
                  </a:cubicBezTo>
                  <a:cubicBezTo>
                    <a:pt x="213" y="111"/>
                    <a:pt x="290" y="256"/>
                    <a:pt x="358" y="391"/>
                  </a:cubicBezTo>
                  <a:cubicBezTo>
                    <a:pt x="358" y="425"/>
                    <a:pt x="358" y="425"/>
                    <a:pt x="324" y="4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1" name="Google Shape;271;p32"/>
            <p:cNvSpPr/>
            <p:nvPr/>
          </p:nvSpPr>
          <p:spPr>
            <a:xfrm>
              <a:off x="686539" y="790400"/>
              <a:ext cx="15643" cy="16800"/>
            </a:xfrm>
            <a:custGeom>
              <a:avLst/>
              <a:gdLst/>
              <a:ahLst/>
              <a:cxnLst/>
              <a:rect l="l" t="t" r="r" b="b"/>
              <a:pathLst>
                <a:path w="460" h="494" extrusionOk="0">
                  <a:moveTo>
                    <a:pt x="426" y="493"/>
                  </a:moveTo>
                  <a:lnTo>
                    <a:pt x="358" y="493"/>
                  </a:lnTo>
                  <a:cubicBezTo>
                    <a:pt x="281" y="383"/>
                    <a:pt x="213" y="315"/>
                    <a:pt x="145" y="247"/>
                  </a:cubicBezTo>
                  <a:cubicBezTo>
                    <a:pt x="103" y="213"/>
                    <a:pt x="35" y="137"/>
                    <a:pt x="1" y="69"/>
                  </a:cubicBezTo>
                  <a:cubicBezTo>
                    <a:pt x="1" y="35"/>
                    <a:pt x="1" y="35"/>
                    <a:pt x="35" y="1"/>
                  </a:cubicBezTo>
                  <a:lnTo>
                    <a:pt x="69" y="1"/>
                  </a:lnTo>
                  <a:cubicBezTo>
                    <a:pt x="247" y="35"/>
                    <a:pt x="392" y="281"/>
                    <a:pt x="426" y="426"/>
                  </a:cubicBezTo>
                  <a:cubicBezTo>
                    <a:pt x="460" y="460"/>
                    <a:pt x="426" y="493"/>
                    <a:pt x="426" y="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2" name="Google Shape;272;p32"/>
            <p:cNvSpPr/>
            <p:nvPr/>
          </p:nvSpPr>
          <p:spPr>
            <a:xfrm>
              <a:off x="685382" y="766153"/>
              <a:ext cx="10746" cy="14453"/>
            </a:xfrm>
            <a:custGeom>
              <a:avLst/>
              <a:gdLst/>
              <a:ahLst/>
              <a:cxnLst/>
              <a:rect l="l" t="t" r="r" b="b"/>
              <a:pathLst>
                <a:path w="316" h="425" extrusionOk="0">
                  <a:moveTo>
                    <a:pt x="281" y="391"/>
                  </a:moveTo>
                  <a:cubicBezTo>
                    <a:pt x="281" y="425"/>
                    <a:pt x="247" y="425"/>
                    <a:pt x="247" y="391"/>
                  </a:cubicBezTo>
                  <a:cubicBezTo>
                    <a:pt x="179" y="357"/>
                    <a:pt x="137" y="289"/>
                    <a:pt x="103" y="247"/>
                  </a:cubicBezTo>
                  <a:cubicBezTo>
                    <a:pt x="35" y="213"/>
                    <a:pt x="1" y="145"/>
                    <a:pt x="1" y="77"/>
                  </a:cubicBezTo>
                  <a:cubicBezTo>
                    <a:pt x="1" y="77"/>
                    <a:pt x="1" y="34"/>
                    <a:pt x="35" y="34"/>
                  </a:cubicBezTo>
                  <a:cubicBezTo>
                    <a:pt x="35" y="0"/>
                    <a:pt x="69" y="0"/>
                    <a:pt x="103" y="0"/>
                  </a:cubicBezTo>
                  <a:cubicBezTo>
                    <a:pt x="137" y="34"/>
                    <a:pt x="179" y="111"/>
                    <a:pt x="213" y="145"/>
                  </a:cubicBezTo>
                  <a:cubicBezTo>
                    <a:pt x="247" y="213"/>
                    <a:pt x="281" y="289"/>
                    <a:pt x="315" y="357"/>
                  </a:cubicBezTo>
                  <a:cubicBezTo>
                    <a:pt x="315" y="357"/>
                    <a:pt x="315" y="391"/>
                    <a:pt x="281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3" name="Google Shape;273;p32"/>
            <p:cNvSpPr/>
            <p:nvPr/>
          </p:nvSpPr>
          <p:spPr>
            <a:xfrm>
              <a:off x="715445" y="768738"/>
              <a:ext cx="9556" cy="13025"/>
            </a:xfrm>
            <a:custGeom>
              <a:avLst/>
              <a:gdLst/>
              <a:ahLst/>
              <a:cxnLst/>
              <a:rect l="l" t="t" r="r" b="b"/>
              <a:pathLst>
                <a:path w="281" h="383" extrusionOk="0">
                  <a:moveTo>
                    <a:pt x="247" y="383"/>
                  </a:moveTo>
                  <a:cubicBezTo>
                    <a:pt x="247" y="383"/>
                    <a:pt x="213" y="383"/>
                    <a:pt x="179" y="349"/>
                  </a:cubicBezTo>
                  <a:cubicBezTo>
                    <a:pt x="145" y="315"/>
                    <a:pt x="102" y="247"/>
                    <a:pt x="68" y="213"/>
                  </a:cubicBezTo>
                  <a:cubicBezTo>
                    <a:pt x="34" y="171"/>
                    <a:pt x="0" y="103"/>
                    <a:pt x="0" y="69"/>
                  </a:cubicBezTo>
                  <a:cubicBezTo>
                    <a:pt x="0" y="35"/>
                    <a:pt x="0" y="1"/>
                    <a:pt x="34" y="1"/>
                  </a:cubicBezTo>
                  <a:lnTo>
                    <a:pt x="68" y="1"/>
                  </a:lnTo>
                  <a:cubicBezTo>
                    <a:pt x="213" y="35"/>
                    <a:pt x="247" y="213"/>
                    <a:pt x="281" y="315"/>
                  </a:cubicBezTo>
                  <a:cubicBezTo>
                    <a:pt x="281" y="349"/>
                    <a:pt x="281" y="349"/>
                    <a:pt x="247" y="3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4" name="Google Shape;274;p32"/>
            <p:cNvSpPr/>
            <p:nvPr/>
          </p:nvSpPr>
          <p:spPr>
            <a:xfrm>
              <a:off x="648144" y="751700"/>
              <a:ext cx="9556" cy="14487"/>
            </a:xfrm>
            <a:custGeom>
              <a:avLst/>
              <a:gdLst/>
              <a:ahLst/>
              <a:cxnLst/>
              <a:rect l="l" t="t" r="r" b="b"/>
              <a:pathLst>
                <a:path w="281" h="426" extrusionOk="0">
                  <a:moveTo>
                    <a:pt x="280" y="391"/>
                  </a:moveTo>
                  <a:cubicBezTo>
                    <a:pt x="246" y="425"/>
                    <a:pt x="212" y="425"/>
                    <a:pt x="212" y="391"/>
                  </a:cubicBezTo>
                  <a:cubicBezTo>
                    <a:pt x="136" y="289"/>
                    <a:pt x="34" y="179"/>
                    <a:pt x="0" y="77"/>
                  </a:cubicBezTo>
                  <a:cubicBezTo>
                    <a:pt x="0" y="34"/>
                    <a:pt x="0" y="34"/>
                    <a:pt x="34" y="0"/>
                  </a:cubicBezTo>
                  <a:lnTo>
                    <a:pt x="68" y="0"/>
                  </a:lnTo>
                  <a:cubicBezTo>
                    <a:pt x="170" y="111"/>
                    <a:pt x="246" y="213"/>
                    <a:pt x="280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5" name="Google Shape;275;p32"/>
            <p:cNvSpPr/>
            <p:nvPr/>
          </p:nvSpPr>
          <p:spPr>
            <a:xfrm>
              <a:off x="656510" y="732622"/>
              <a:ext cx="11869" cy="15643"/>
            </a:xfrm>
            <a:custGeom>
              <a:avLst/>
              <a:gdLst/>
              <a:ahLst/>
              <a:cxnLst/>
              <a:rect l="l" t="t" r="r" b="b"/>
              <a:pathLst>
                <a:path w="349" h="460" extrusionOk="0">
                  <a:moveTo>
                    <a:pt x="349" y="426"/>
                  </a:moveTo>
                  <a:cubicBezTo>
                    <a:pt x="315" y="460"/>
                    <a:pt x="281" y="460"/>
                    <a:pt x="281" y="426"/>
                  </a:cubicBezTo>
                  <a:cubicBezTo>
                    <a:pt x="179" y="315"/>
                    <a:pt x="34" y="213"/>
                    <a:pt x="0" y="69"/>
                  </a:cubicBezTo>
                  <a:cubicBezTo>
                    <a:pt x="0" y="35"/>
                    <a:pt x="34" y="35"/>
                    <a:pt x="34" y="1"/>
                  </a:cubicBezTo>
                  <a:lnTo>
                    <a:pt x="102" y="1"/>
                  </a:lnTo>
                  <a:cubicBezTo>
                    <a:pt x="213" y="69"/>
                    <a:pt x="281" y="247"/>
                    <a:pt x="349" y="3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6" name="Google Shape;276;p32"/>
            <p:cNvSpPr/>
            <p:nvPr/>
          </p:nvSpPr>
          <p:spPr>
            <a:xfrm>
              <a:off x="687695" y="739865"/>
              <a:ext cx="12175" cy="14453"/>
            </a:xfrm>
            <a:custGeom>
              <a:avLst/>
              <a:gdLst/>
              <a:ahLst/>
              <a:cxnLst/>
              <a:rect l="l" t="t" r="r" b="b"/>
              <a:pathLst>
                <a:path w="358" h="425" extrusionOk="0">
                  <a:moveTo>
                    <a:pt x="324" y="425"/>
                  </a:moveTo>
                  <a:lnTo>
                    <a:pt x="247" y="425"/>
                  </a:lnTo>
                  <a:cubicBezTo>
                    <a:pt x="213" y="382"/>
                    <a:pt x="179" y="314"/>
                    <a:pt x="111" y="281"/>
                  </a:cubicBezTo>
                  <a:cubicBezTo>
                    <a:pt x="69" y="213"/>
                    <a:pt x="35" y="170"/>
                    <a:pt x="1" y="102"/>
                  </a:cubicBezTo>
                  <a:cubicBezTo>
                    <a:pt x="1" y="68"/>
                    <a:pt x="35" y="34"/>
                    <a:pt x="35" y="34"/>
                  </a:cubicBezTo>
                  <a:cubicBezTo>
                    <a:pt x="69" y="0"/>
                    <a:pt x="111" y="0"/>
                    <a:pt x="111" y="34"/>
                  </a:cubicBezTo>
                  <a:cubicBezTo>
                    <a:pt x="179" y="34"/>
                    <a:pt x="213" y="102"/>
                    <a:pt x="247" y="170"/>
                  </a:cubicBezTo>
                  <a:cubicBezTo>
                    <a:pt x="281" y="247"/>
                    <a:pt x="324" y="281"/>
                    <a:pt x="358" y="348"/>
                  </a:cubicBezTo>
                  <a:cubicBezTo>
                    <a:pt x="358" y="382"/>
                    <a:pt x="358" y="425"/>
                    <a:pt x="324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7" name="Google Shape;277;p32"/>
            <p:cNvSpPr/>
            <p:nvPr/>
          </p:nvSpPr>
          <p:spPr>
            <a:xfrm>
              <a:off x="652735" y="692765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426" y="425"/>
                  </a:moveTo>
                  <a:cubicBezTo>
                    <a:pt x="392" y="459"/>
                    <a:pt x="358" y="459"/>
                    <a:pt x="324" y="425"/>
                  </a:cubicBezTo>
                  <a:cubicBezTo>
                    <a:pt x="290" y="357"/>
                    <a:pt x="213" y="281"/>
                    <a:pt x="145" y="247"/>
                  </a:cubicBezTo>
                  <a:cubicBezTo>
                    <a:pt x="111" y="179"/>
                    <a:pt x="35" y="145"/>
                    <a:pt x="35" y="68"/>
                  </a:cubicBezTo>
                  <a:cubicBezTo>
                    <a:pt x="1" y="35"/>
                    <a:pt x="35" y="35"/>
                    <a:pt x="35" y="1"/>
                  </a:cubicBezTo>
                  <a:lnTo>
                    <a:pt x="77" y="1"/>
                  </a:lnTo>
                  <a:cubicBezTo>
                    <a:pt x="247" y="1"/>
                    <a:pt x="358" y="213"/>
                    <a:pt x="426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8" name="Google Shape;278;p32"/>
            <p:cNvSpPr/>
            <p:nvPr/>
          </p:nvSpPr>
          <p:spPr>
            <a:xfrm>
              <a:off x="633691" y="698818"/>
              <a:ext cx="13025" cy="14487"/>
            </a:xfrm>
            <a:custGeom>
              <a:avLst/>
              <a:gdLst/>
              <a:ahLst/>
              <a:cxnLst/>
              <a:rect l="l" t="t" r="r" b="b"/>
              <a:pathLst>
                <a:path w="383" h="426" extrusionOk="0">
                  <a:moveTo>
                    <a:pt x="349" y="426"/>
                  </a:moveTo>
                  <a:lnTo>
                    <a:pt x="281" y="426"/>
                  </a:lnTo>
                  <a:cubicBezTo>
                    <a:pt x="247" y="358"/>
                    <a:pt x="170" y="315"/>
                    <a:pt x="136" y="247"/>
                  </a:cubicBezTo>
                  <a:cubicBezTo>
                    <a:pt x="68" y="213"/>
                    <a:pt x="34" y="179"/>
                    <a:pt x="0" y="103"/>
                  </a:cubicBezTo>
                  <a:cubicBezTo>
                    <a:pt x="0" y="69"/>
                    <a:pt x="0" y="35"/>
                    <a:pt x="34" y="35"/>
                  </a:cubicBezTo>
                  <a:cubicBezTo>
                    <a:pt x="34" y="1"/>
                    <a:pt x="68" y="1"/>
                    <a:pt x="68" y="1"/>
                  </a:cubicBezTo>
                  <a:cubicBezTo>
                    <a:pt x="213" y="35"/>
                    <a:pt x="315" y="247"/>
                    <a:pt x="383" y="358"/>
                  </a:cubicBezTo>
                  <a:cubicBezTo>
                    <a:pt x="383" y="392"/>
                    <a:pt x="383" y="426"/>
                    <a:pt x="349" y="4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9" name="Google Shape;279;p32"/>
            <p:cNvSpPr/>
            <p:nvPr/>
          </p:nvSpPr>
          <p:spPr>
            <a:xfrm>
              <a:off x="627604" y="713271"/>
              <a:ext cx="10746" cy="14487"/>
            </a:xfrm>
            <a:custGeom>
              <a:avLst/>
              <a:gdLst/>
              <a:ahLst/>
              <a:cxnLst/>
              <a:rect l="l" t="t" r="r" b="b"/>
              <a:pathLst>
                <a:path w="316" h="426" extrusionOk="0">
                  <a:moveTo>
                    <a:pt x="281" y="425"/>
                  </a:moveTo>
                  <a:lnTo>
                    <a:pt x="213" y="425"/>
                  </a:lnTo>
                  <a:cubicBezTo>
                    <a:pt x="179" y="357"/>
                    <a:pt x="103" y="281"/>
                    <a:pt x="69" y="247"/>
                  </a:cubicBezTo>
                  <a:cubicBezTo>
                    <a:pt x="35" y="179"/>
                    <a:pt x="1" y="145"/>
                    <a:pt x="1" y="69"/>
                  </a:cubicBezTo>
                  <a:lnTo>
                    <a:pt x="1" y="1"/>
                  </a:lnTo>
                  <a:lnTo>
                    <a:pt x="103" y="1"/>
                  </a:lnTo>
                  <a:cubicBezTo>
                    <a:pt x="137" y="35"/>
                    <a:pt x="179" y="103"/>
                    <a:pt x="213" y="179"/>
                  </a:cubicBezTo>
                  <a:cubicBezTo>
                    <a:pt x="247" y="247"/>
                    <a:pt x="281" y="281"/>
                    <a:pt x="281" y="357"/>
                  </a:cubicBezTo>
                  <a:cubicBezTo>
                    <a:pt x="315" y="391"/>
                    <a:pt x="315" y="391"/>
                    <a:pt x="28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0" name="Google Shape;280;p32"/>
            <p:cNvSpPr/>
            <p:nvPr/>
          </p:nvSpPr>
          <p:spPr>
            <a:xfrm>
              <a:off x="601044" y="678312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281" y="358"/>
                  </a:moveTo>
                  <a:cubicBezTo>
                    <a:pt x="247" y="358"/>
                    <a:pt x="213" y="392"/>
                    <a:pt x="213" y="358"/>
                  </a:cubicBezTo>
                  <a:cubicBezTo>
                    <a:pt x="179" y="324"/>
                    <a:pt x="145" y="281"/>
                    <a:pt x="111" y="213"/>
                  </a:cubicBezTo>
                  <a:cubicBezTo>
                    <a:pt x="68" y="179"/>
                    <a:pt x="0" y="145"/>
                    <a:pt x="0" y="69"/>
                  </a:cubicBezTo>
                  <a:cubicBezTo>
                    <a:pt x="0" y="35"/>
                    <a:pt x="34" y="35"/>
                    <a:pt x="34" y="35"/>
                  </a:cubicBezTo>
                  <a:cubicBezTo>
                    <a:pt x="68" y="1"/>
                    <a:pt x="68" y="1"/>
                    <a:pt x="111" y="1"/>
                  </a:cubicBezTo>
                  <a:cubicBezTo>
                    <a:pt x="179" y="35"/>
                    <a:pt x="179" y="111"/>
                    <a:pt x="213" y="145"/>
                  </a:cubicBezTo>
                  <a:cubicBezTo>
                    <a:pt x="247" y="179"/>
                    <a:pt x="281" y="247"/>
                    <a:pt x="323" y="281"/>
                  </a:cubicBezTo>
                  <a:cubicBezTo>
                    <a:pt x="323" y="324"/>
                    <a:pt x="281" y="358"/>
                    <a:pt x="281" y="3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1" name="Google Shape;281;p32"/>
            <p:cNvSpPr/>
            <p:nvPr/>
          </p:nvSpPr>
          <p:spPr>
            <a:xfrm>
              <a:off x="612028" y="663892"/>
              <a:ext cx="15609" cy="16766"/>
            </a:xfrm>
            <a:custGeom>
              <a:avLst/>
              <a:gdLst/>
              <a:ahLst/>
              <a:cxnLst/>
              <a:rect l="l" t="t" r="r" b="b"/>
              <a:pathLst>
                <a:path w="459" h="493" extrusionOk="0">
                  <a:moveTo>
                    <a:pt x="425" y="493"/>
                  </a:moveTo>
                  <a:lnTo>
                    <a:pt x="348" y="493"/>
                  </a:lnTo>
                  <a:cubicBezTo>
                    <a:pt x="281" y="425"/>
                    <a:pt x="247" y="357"/>
                    <a:pt x="170" y="280"/>
                  </a:cubicBezTo>
                  <a:cubicBezTo>
                    <a:pt x="102" y="246"/>
                    <a:pt x="34" y="178"/>
                    <a:pt x="0" y="110"/>
                  </a:cubicBezTo>
                  <a:cubicBezTo>
                    <a:pt x="0" y="68"/>
                    <a:pt x="0" y="34"/>
                    <a:pt x="34" y="0"/>
                  </a:cubicBezTo>
                  <a:lnTo>
                    <a:pt x="102" y="0"/>
                  </a:lnTo>
                  <a:cubicBezTo>
                    <a:pt x="170" y="34"/>
                    <a:pt x="213" y="110"/>
                    <a:pt x="281" y="178"/>
                  </a:cubicBezTo>
                  <a:cubicBezTo>
                    <a:pt x="348" y="246"/>
                    <a:pt x="382" y="323"/>
                    <a:pt x="459" y="425"/>
                  </a:cubicBezTo>
                  <a:cubicBezTo>
                    <a:pt x="459" y="425"/>
                    <a:pt x="459" y="459"/>
                    <a:pt x="425" y="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2" name="Google Shape;282;p32"/>
            <p:cNvSpPr/>
            <p:nvPr/>
          </p:nvSpPr>
          <p:spPr>
            <a:xfrm>
              <a:off x="628760" y="665049"/>
              <a:ext cx="15643" cy="13297"/>
            </a:xfrm>
            <a:custGeom>
              <a:avLst/>
              <a:gdLst/>
              <a:ahLst/>
              <a:cxnLst/>
              <a:rect l="l" t="t" r="r" b="b"/>
              <a:pathLst>
                <a:path w="460" h="391" extrusionOk="0">
                  <a:moveTo>
                    <a:pt x="426" y="357"/>
                  </a:moveTo>
                  <a:cubicBezTo>
                    <a:pt x="392" y="391"/>
                    <a:pt x="392" y="391"/>
                    <a:pt x="358" y="357"/>
                  </a:cubicBezTo>
                  <a:cubicBezTo>
                    <a:pt x="247" y="289"/>
                    <a:pt x="103" y="178"/>
                    <a:pt x="35" y="76"/>
                  </a:cubicBezTo>
                  <a:cubicBezTo>
                    <a:pt x="1" y="34"/>
                    <a:pt x="35" y="34"/>
                    <a:pt x="35" y="0"/>
                  </a:cubicBezTo>
                  <a:lnTo>
                    <a:pt x="69" y="0"/>
                  </a:lnTo>
                  <a:cubicBezTo>
                    <a:pt x="213" y="76"/>
                    <a:pt x="315" y="178"/>
                    <a:pt x="426" y="289"/>
                  </a:cubicBezTo>
                  <a:cubicBezTo>
                    <a:pt x="460" y="323"/>
                    <a:pt x="426" y="357"/>
                    <a:pt x="426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3" name="Google Shape;283;p32"/>
            <p:cNvSpPr/>
            <p:nvPr/>
          </p:nvSpPr>
          <p:spPr>
            <a:xfrm>
              <a:off x="594990" y="627777"/>
              <a:ext cx="15609" cy="15609"/>
            </a:xfrm>
            <a:custGeom>
              <a:avLst/>
              <a:gdLst/>
              <a:ahLst/>
              <a:cxnLst/>
              <a:rect l="l" t="t" r="r" b="b"/>
              <a:pathLst>
                <a:path w="459" h="459" extrusionOk="0">
                  <a:moveTo>
                    <a:pt x="425" y="459"/>
                  </a:moveTo>
                  <a:lnTo>
                    <a:pt x="357" y="459"/>
                  </a:lnTo>
                  <a:cubicBezTo>
                    <a:pt x="289" y="391"/>
                    <a:pt x="246" y="323"/>
                    <a:pt x="178" y="247"/>
                  </a:cubicBezTo>
                  <a:cubicBezTo>
                    <a:pt x="110" y="213"/>
                    <a:pt x="76" y="179"/>
                    <a:pt x="34" y="111"/>
                  </a:cubicBezTo>
                  <a:cubicBezTo>
                    <a:pt x="0" y="68"/>
                    <a:pt x="34" y="34"/>
                    <a:pt x="34" y="0"/>
                  </a:cubicBezTo>
                  <a:lnTo>
                    <a:pt x="110" y="0"/>
                  </a:lnTo>
                  <a:cubicBezTo>
                    <a:pt x="289" y="34"/>
                    <a:pt x="391" y="247"/>
                    <a:pt x="459" y="391"/>
                  </a:cubicBezTo>
                  <a:cubicBezTo>
                    <a:pt x="459" y="425"/>
                    <a:pt x="459" y="425"/>
                    <a:pt x="425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4" name="Google Shape;284;p32"/>
            <p:cNvSpPr/>
            <p:nvPr/>
          </p:nvSpPr>
          <p:spPr>
            <a:xfrm>
              <a:off x="586591" y="638727"/>
              <a:ext cx="14487" cy="14487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391" y="426"/>
                  </a:moveTo>
                  <a:cubicBezTo>
                    <a:pt x="357" y="426"/>
                    <a:pt x="323" y="426"/>
                    <a:pt x="281" y="383"/>
                  </a:cubicBezTo>
                  <a:cubicBezTo>
                    <a:pt x="247" y="315"/>
                    <a:pt x="213" y="281"/>
                    <a:pt x="145" y="213"/>
                  </a:cubicBezTo>
                  <a:cubicBezTo>
                    <a:pt x="111" y="171"/>
                    <a:pt x="35" y="137"/>
                    <a:pt x="1" y="69"/>
                  </a:cubicBezTo>
                  <a:cubicBezTo>
                    <a:pt x="1" y="69"/>
                    <a:pt x="1" y="35"/>
                    <a:pt x="35" y="1"/>
                  </a:cubicBezTo>
                  <a:lnTo>
                    <a:pt x="69" y="1"/>
                  </a:lnTo>
                  <a:cubicBezTo>
                    <a:pt x="213" y="35"/>
                    <a:pt x="323" y="213"/>
                    <a:pt x="391" y="349"/>
                  </a:cubicBezTo>
                  <a:cubicBezTo>
                    <a:pt x="425" y="349"/>
                    <a:pt x="391" y="383"/>
                    <a:pt x="391" y="4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" name="Google Shape;285;p32"/>
            <p:cNvSpPr/>
            <p:nvPr/>
          </p:nvSpPr>
          <p:spPr>
            <a:xfrm>
              <a:off x="554249" y="606114"/>
              <a:ext cx="14453" cy="14453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383" y="391"/>
                  </a:moveTo>
                  <a:cubicBezTo>
                    <a:pt x="349" y="425"/>
                    <a:pt x="315" y="425"/>
                    <a:pt x="315" y="391"/>
                  </a:cubicBezTo>
                  <a:lnTo>
                    <a:pt x="136" y="212"/>
                  </a:lnTo>
                  <a:cubicBezTo>
                    <a:pt x="68" y="178"/>
                    <a:pt x="34" y="144"/>
                    <a:pt x="0" y="68"/>
                  </a:cubicBezTo>
                  <a:lnTo>
                    <a:pt x="0" y="0"/>
                  </a:lnTo>
                  <a:lnTo>
                    <a:pt x="34" y="0"/>
                  </a:lnTo>
                  <a:cubicBezTo>
                    <a:pt x="213" y="0"/>
                    <a:pt x="349" y="212"/>
                    <a:pt x="383" y="357"/>
                  </a:cubicBezTo>
                  <a:cubicBezTo>
                    <a:pt x="425" y="357"/>
                    <a:pt x="383" y="391"/>
                    <a:pt x="383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6" name="Google Shape;286;p32"/>
            <p:cNvSpPr/>
            <p:nvPr/>
          </p:nvSpPr>
          <p:spPr>
            <a:xfrm>
              <a:off x="574450" y="612167"/>
              <a:ext cx="11018" cy="10712"/>
            </a:xfrm>
            <a:custGeom>
              <a:avLst/>
              <a:gdLst/>
              <a:ahLst/>
              <a:cxnLst/>
              <a:rect l="l" t="t" r="r" b="b"/>
              <a:pathLst>
                <a:path w="324" h="315" extrusionOk="0">
                  <a:moveTo>
                    <a:pt x="290" y="315"/>
                  </a:moveTo>
                  <a:cubicBezTo>
                    <a:pt x="256" y="315"/>
                    <a:pt x="213" y="315"/>
                    <a:pt x="213" y="281"/>
                  </a:cubicBezTo>
                  <a:cubicBezTo>
                    <a:pt x="179" y="247"/>
                    <a:pt x="145" y="213"/>
                    <a:pt x="111" y="179"/>
                  </a:cubicBezTo>
                  <a:cubicBezTo>
                    <a:pt x="77" y="145"/>
                    <a:pt x="43" y="102"/>
                    <a:pt x="1" y="68"/>
                  </a:cubicBezTo>
                  <a:cubicBezTo>
                    <a:pt x="1" y="34"/>
                    <a:pt x="1" y="0"/>
                    <a:pt x="43" y="0"/>
                  </a:cubicBezTo>
                  <a:lnTo>
                    <a:pt x="77" y="0"/>
                  </a:lnTo>
                  <a:cubicBezTo>
                    <a:pt x="145" y="0"/>
                    <a:pt x="179" y="34"/>
                    <a:pt x="213" y="102"/>
                  </a:cubicBezTo>
                  <a:cubicBezTo>
                    <a:pt x="256" y="145"/>
                    <a:pt x="290" y="213"/>
                    <a:pt x="290" y="247"/>
                  </a:cubicBezTo>
                  <a:cubicBezTo>
                    <a:pt x="324" y="281"/>
                    <a:pt x="290" y="281"/>
                    <a:pt x="290" y="3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7" name="Google Shape;287;p32"/>
            <p:cNvSpPr/>
            <p:nvPr/>
          </p:nvSpPr>
          <p:spPr>
            <a:xfrm>
              <a:off x="474808" y="479844"/>
              <a:ext cx="465699" cy="158917"/>
            </a:xfrm>
            <a:custGeom>
              <a:avLst/>
              <a:gdLst/>
              <a:ahLst/>
              <a:cxnLst/>
              <a:rect l="l" t="t" r="r" b="b"/>
              <a:pathLst>
                <a:path w="13694" h="4673" extrusionOk="0">
                  <a:moveTo>
                    <a:pt x="13515" y="3645"/>
                  </a:moveTo>
                  <a:cubicBezTo>
                    <a:pt x="12063" y="4673"/>
                    <a:pt x="493" y="706"/>
                    <a:pt x="493" y="706"/>
                  </a:cubicBezTo>
                  <a:lnTo>
                    <a:pt x="0" y="1"/>
                  </a:lnTo>
                  <a:cubicBezTo>
                    <a:pt x="0" y="1"/>
                    <a:pt x="12955" y="986"/>
                    <a:pt x="13626" y="3220"/>
                  </a:cubicBezTo>
                  <a:cubicBezTo>
                    <a:pt x="13694" y="3433"/>
                    <a:pt x="13660" y="3569"/>
                    <a:pt x="13515" y="36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8" name="Google Shape;288;p32"/>
            <p:cNvSpPr/>
            <p:nvPr/>
          </p:nvSpPr>
          <p:spPr>
            <a:xfrm>
              <a:off x="619238" y="533882"/>
              <a:ext cx="15643" cy="9556"/>
            </a:xfrm>
            <a:custGeom>
              <a:avLst/>
              <a:gdLst/>
              <a:ahLst/>
              <a:cxnLst/>
              <a:rect l="l" t="t" r="r" b="b"/>
              <a:pathLst>
                <a:path w="460" h="281" extrusionOk="0">
                  <a:moveTo>
                    <a:pt x="425" y="281"/>
                  </a:moveTo>
                  <a:lnTo>
                    <a:pt x="349" y="281"/>
                  </a:lnTo>
                  <a:cubicBezTo>
                    <a:pt x="281" y="281"/>
                    <a:pt x="247" y="247"/>
                    <a:pt x="213" y="213"/>
                  </a:cubicBezTo>
                  <a:cubicBezTo>
                    <a:pt x="136" y="213"/>
                    <a:pt x="69" y="179"/>
                    <a:pt x="35" y="145"/>
                  </a:cubicBezTo>
                  <a:cubicBezTo>
                    <a:pt x="1" y="111"/>
                    <a:pt x="35" y="68"/>
                    <a:pt x="69" y="34"/>
                  </a:cubicBezTo>
                  <a:lnTo>
                    <a:pt x="69" y="34"/>
                  </a:lnTo>
                  <a:cubicBezTo>
                    <a:pt x="136" y="0"/>
                    <a:pt x="213" y="34"/>
                    <a:pt x="281" y="68"/>
                  </a:cubicBezTo>
                  <a:cubicBezTo>
                    <a:pt x="349" y="111"/>
                    <a:pt x="383" y="145"/>
                    <a:pt x="425" y="213"/>
                  </a:cubicBezTo>
                  <a:cubicBezTo>
                    <a:pt x="459" y="247"/>
                    <a:pt x="425" y="247"/>
                    <a:pt x="425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9" name="Google Shape;289;p32"/>
            <p:cNvSpPr/>
            <p:nvPr/>
          </p:nvSpPr>
          <p:spPr>
            <a:xfrm>
              <a:off x="617809" y="518272"/>
              <a:ext cx="19384" cy="8400"/>
            </a:xfrm>
            <a:custGeom>
              <a:avLst/>
              <a:gdLst/>
              <a:ahLst/>
              <a:cxnLst/>
              <a:rect l="l" t="t" r="r" b="b"/>
              <a:pathLst>
                <a:path w="570" h="247" extrusionOk="0">
                  <a:moveTo>
                    <a:pt x="569" y="247"/>
                  </a:moveTo>
                  <a:lnTo>
                    <a:pt x="501" y="247"/>
                  </a:lnTo>
                  <a:cubicBezTo>
                    <a:pt x="357" y="213"/>
                    <a:pt x="178" y="179"/>
                    <a:pt x="43" y="103"/>
                  </a:cubicBezTo>
                  <a:cubicBezTo>
                    <a:pt x="0" y="69"/>
                    <a:pt x="0" y="35"/>
                    <a:pt x="43" y="1"/>
                  </a:cubicBezTo>
                  <a:lnTo>
                    <a:pt x="77" y="1"/>
                  </a:lnTo>
                  <a:cubicBezTo>
                    <a:pt x="255" y="1"/>
                    <a:pt x="391" y="103"/>
                    <a:pt x="535" y="179"/>
                  </a:cubicBezTo>
                  <a:cubicBezTo>
                    <a:pt x="569" y="179"/>
                    <a:pt x="569" y="213"/>
                    <a:pt x="569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0" name="Google Shape;290;p32"/>
            <p:cNvSpPr/>
            <p:nvPr/>
          </p:nvSpPr>
          <p:spPr>
            <a:xfrm>
              <a:off x="652735" y="519429"/>
              <a:ext cx="22887" cy="9556"/>
            </a:xfrm>
            <a:custGeom>
              <a:avLst/>
              <a:gdLst/>
              <a:ahLst/>
              <a:cxnLst/>
              <a:rect l="l" t="t" r="r" b="b"/>
              <a:pathLst>
                <a:path w="673" h="281" extrusionOk="0">
                  <a:moveTo>
                    <a:pt x="638" y="281"/>
                  </a:moveTo>
                  <a:lnTo>
                    <a:pt x="604" y="281"/>
                  </a:lnTo>
                  <a:cubicBezTo>
                    <a:pt x="502" y="247"/>
                    <a:pt x="392" y="247"/>
                    <a:pt x="324" y="213"/>
                  </a:cubicBezTo>
                  <a:lnTo>
                    <a:pt x="213" y="213"/>
                  </a:lnTo>
                  <a:cubicBezTo>
                    <a:pt x="145" y="179"/>
                    <a:pt x="111" y="179"/>
                    <a:pt x="77" y="145"/>
                  </a:cubicBezTo>
                  <a:cubicBezTo>
                    <a:pt x="35" y="145"/>
                    <a:pt x="1" y="69"/>
                    <a:pt x="35" y="35"/>
                  </a:cubicBezTo>
                  <a:lnTo>
                    <a:pt x="77" y="35"/>
                  </a:lnTo>
                  <a:cubicBezTo>
                    <a:pt x="111" y="35"/>
                    <a:pt x="145" y="1"/>
                    <a:pt x="213" y="35"/>
                  </a:cubicBezTo>
                  <a:cubicBezTo>
                    <a:pt x="247" y="35"/>
                    <a:pt x="290" y="35"/>
                    <a:pt x="358" y="69"/>
                  </a:cubicBezTo>
                  <a:cubicBezTo>
                    <a:pt x="426" y="69"/>
                    <a:pt x="536" y="111"/>
                    <a:pt x="604" y="145"/>
                  </a:cubicBezTo>
                  <a:cubicBezTo>
                    <a:pt x="672" y="179"/>
                    <a:pt x="672" y="247"/>
                    <a:pt x="638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1" name="Google Shape;291;p32"/>
            <p:cNvSpPr/>
            <p:nvPr/>
          </p:nvSpPr>
          <p:spPr>
            <a:xfrm>
              <a:off x="650457" y="537623"/>
              <a:ext cx="17922" cy="9590"/>
            </a:xfrm>
            <a:custGeom>
              <a:avLst/>
              <a:gdLst/>
              <a:ahLst/>
              <a:cxnLst/>
              <a:rect l="l" t="t" r="r" b="b"/>
              <a:pathLst>
                <a:path w="527" h="282" extrusionOk="0">
                  <a:moveTo>
                    <a:pt x="493" y="281"/>
                  </a:moveTo>
                  <a:lnTo>
                    <a:pt x="459" y="281"/>
                  </a:lnTo>
                  <a:cubicBezTo>
                    <a:pt x="391" y="247"/>
                    <a:pt x="314" y="213"/>
                    <a:pt x="246" y="171"/>
                  </a:cubicBezTo>
                  <a:cubicBezTo>
                    <a:pt x="178" y="171"/>
                    <a:pt x="102" y="171"/>
                    <a:pt x="34" y="137"/>
                  </a:cubicBezTo>
                  <a:cubicBezTo>
                    <a:pt x="0" y="103"/>
                    <a:pt x="0" y="69"/>
                    <a:pt x="34" y="35"/>
                  </a:cubicBezTo>
                  <a:lnTo>
                    <a:pt x="68" y="35"/>
                  </a:lnTo>
                  <a:cubicBezTo>
                    <a:pt x="144" y="1"/>
                    <a:pt x="212" y="35"/>
                    <a:pt x="280" y="69"/>
                  </a:cubicBezTo>
                  <a:cubicBezTo>
                    <a:pt x="357" y="103"/>
                    <a:pt x="425" y="137"/>
                    <a:pt x="493" y="171"/>
                  </a:cubicBezTo>
                  <a:cubicBezTo>
                    <a:pt x="527" y="213"/>
                    <a:pt x="527" y="247"/>
                    <a:pt x="493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2" name="Google Shape;292;p32"/>
            <p:cNvSpPr/>
            <p:nvPr/>
          </p:nvSpPr>
          <p:spPr>
            <a:xfrm>
              <a:off x="681642" y="555545"/>
              <a:ext cx="9862" cy="8400"/>
            </a:xfrm>
            <a:custGeom>
              <a:avLst/>
              <a:gdLst/>
              <a:ahLst/>
              <a:cxnLst/>
              <a:rect l="l" t="t" r="r" b="b"/>
              <a:pathLst>
                <a:path w="290" h="247" extrusionOk="0">
                  <a:moveTo>
                    <a:pt x="247" y="247"/>
                  </a:moveTo>
                  <a:cubicBezTo>
                    <a:pt x="247" y="247"/>
                    <a:pt x="213" y="247"/>
                    <a:pt x="179" y="213"/>
                  </a:cubicBezTo>
                  <a:cubicBezTo>
                    <a:pt x="145" y="213"/>
                    <a:pt x="145" y="179"/>
                    <a:pt x="111" y="145"/>
                  </a:cubicBezTo>
                  <a:cubicBezTo>
                    <a:pt x="77" y="145"/>
                    <a:pt x="34" y="111"/>
                    <a:pt x="0" y="111"/>
                  </a:cubicBezTo>
                  <a:lnTo>
                    <a:pt x="0" y="34"/>
                  </a:lnTo>
                  <a:lnTo>
                    <a:pt x="34" y="0"/>
                  </a:lnTo>
                  <a:cubicBezTo>
                    <a:pt x="145" y="0"/>
                    <a:pt x="213" y="111"/>
                    <a:pt x="247" y="179"/>
                  </a:cubicBezTo>
                  <a:cubicBezTo>
                    <a:pt x="289" y="213"/>
                    <a:pt x="289" y="213"/>
                    <a:pt x="247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3" name="Google Shape;293;p32"/>
            <p:cNvSpPr/>
            <p:nvPr/>
          </p:nvSpPr>
          <p:spPr>
            <a:xfrm>
              <a:off x="680485" y="537623"/>
              <a:ext cx="18228" cy="9590"/>
            </a:xfrm>
            <a:custGeom>
              <a:avLst/>
              <a:gdLst/>
              <a:ahLst/>
              <a:cxnLst/>
              <a:rect l="l" t="t" r="r" b="b"/>
              <a:pathLst>
                <a:path w="536" h="282" extrusionOk="0">
                  <a:moveTo>
                    <a:pt x="493" y="281"/>
                  </a:moveTo>
                  <a:lnTo>
                    <a:pt x="459" y="281"/>
                  </a:lnTo>
                  <a:cubicBezTo>
                    <a:pt x="323" y="247"/>
                    <a:pt x="111" y="213"/>
                    <a:pt x="34" y="69"/>
                  </a:cubicBezTo>
                  <a:cubicBezTo>
                    <a:pt x="0" y="35"/>
                    <a:pt x="34" y="1"/>
                    <a:pt x="34" y="1"/>
                  </a:cubicBezTo>
                  <a:lnTo>
                    <a:pt x="68" y="1"/>
                  </a:lnTo>
                  <a:cubicBezTo>
                    <a:pt x="145" y="1"/>
                    <a:pt x="213" y="35"/>
                    <a:pt x="281" y="69"/>
                  </a:cubicBezTo>
                  <a:cubicBezTo>
                    <a:pt x="357" y="103"/>
                    <a:pt x="425" y="137"/>
                    <a:pt x="493" y="171"/>
                  </a:cubicBezTo>
                  <a:cubicBezTo>
                    <a:pt x="536" y="171"/>
                    <a:pt x="536" y="247"/>
                    <a:pt x="493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4" name="Google Shape;294;p32"/>
            <p:cNvSpPr/>
            <p:nvPr/>
          </p:nvSpPr>
          <p:spPr>
            <a:xfrm>
              <a:off x="697251" y="527794"/>
              <a:ext cx="23125" cy="8434"/>
            </a:xfrm>
            <a:custGeom>
              <a:avLst/>
              <a:gdLst/>
              <a:ahLst/>
              <a:cxnLst/>
              <a:rect l="l" t="t" r="r" b="b"/>
              <a:pathLst>
                <a:path w="680" h="248" extrusionOk="0">
                  <a:moveTo>
                    <a:pt x="637" y="247"/>
                  </a:moveTo>
                  <a:lnTo>
                    <a:pt x="603" y="247"/>
                  </a:lnTo>
                  <a:cubicBezTo>
                    <a:pt x="501" y="247"/>
                    <a:pt x="391" y="213"/>
                    <a:pt x="289" y="213"/>
                  </a:cubicBezTo>
                  <a:cubicBezTo>
                    <a:pt x="213" y="179"/>
                    <a:pt x="111" y="179"/>
                    <a:pt x="43" y="145"/>
                  </a:cubicBezTo>
                  <a:cubicBezTo>
                    <a:pt x="0" y="111"/>
                    <a:pt x="0" y="35"/>
                    <a:pt x="43" y="35"/>
                  </a:cubicBezTo>
                  <a:cubicBezTo>
                    <a:pt x="77" y="35"/>
                    <a:pt x="77" y="1"/>
                    <a:pt x="77" y="1"/>
                  </a:cubicBezTo>
                  <a:cubicBezTo>
                    <a:pt x="179" y="1"/>
                    <a:pt x="255" y="35"/>
                    <a:pt x="323" y="77"/>
                  </a:cubicBezTo>
                  <a:cubicBezTo>
                    <a:pt x="425" y="77"/>
                    <a:pt x="535" y="111"/>
                    <a:pt x="603" y="145"/>
                  </a:cubicBezTo>
                  <a:cubicBezTo>
                    <a:pt x="680" y="145"/>
                    <a:pt x="680" y="213"/>
                    <a:pt x="637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5" name="Google Shape;295;p32"/>
            <p:cNvSpPr/>
            <p:nvPr/>
          </p:nvSpPr>
          <p:spPr>
            <a:xfrm>
              <a:off x="810496" y="572310"/>
              <a:ext cx="14453" cy="8706"/>
            </a:xfrm>
            <a:custGeom>
              <a:avLst/>
              <a:gdLst/>
              <a:ahLst/>
              <a:cxnLst/>
              <a:rect l="l" t="t" r="r" b="b"/>
              <a:pathLst>
                <a:path w="425" h="256" extrusionOk="0">
                  <a:moveTo>
                    <a:pt x="391" y="213"/>
                  </a:moveTo>
                  <a:cubicBezTo>
                    <a:pt x="391" y="213"/>
                    <a:pt x="391" y="255"/>
                    <a:pt x="357" y="213"/>
                  </a:cubicBezTo>
                  <a:cubicBezTo>
                    <a:pt x="281" y="213"/>
                    <a:pt x="247" y="213"/>
                    <a:pt x="179" y="179"/>
                  </a:cubicBezTo>
                  <a:cubicBezTo>
                    <a:pt x="145" y="179"/>
                    <a:pt x="68" y="179"/>
                    <a:pt x="34" y="111"/>
                  </a:cubicBezTo>
                  <a:cubicBezTo>
                    <a:pt x="0" y="111"/>
                    <a:pt x="0" y="77"/>
                    <a:pt x="34" y="43"/>
                  </a:cubicBezTo>
                  <a:lnTo>
                    <a:pt x="68" y="43"/>
                  </a:lnTo>
                  <a:cubicBezTo>
                    <a:pt x="111" y="0"/>
                    <a:pt x="179" y="43"/>
                    <a:pt x="213" y="77"/>
                  </a:cubicBezTo>
                  <a:cubicBezTo>
                    <a:pt x="281" y="77"/>
                    <a:pt x="323" y="111"/>
                    <a:pt x="391" y="145"/>
                  </a:cubicBezTo>
                  <a:cubicBezTo>
                    <a:pt x="425" y="145"/>
                    <a:pt x="425" y="213"/>
                    <a:pt x="391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" name="Google Shape;296;p32"/>
            <p:cNvSpPr/>
            <p:nvPr/>
          </p:nvSpPr>
          <p:spPr>
            <a:xfrm>
              <a:off x="787677" y="552076"/>
              <a:ext cx="22853" cy="11869"/>
            </a:xfrm>
            <a:custGeom>
              <a:avLst/>
              <a:gdLst/>
              <a:ahLst/>
              <a:cxnLst/>
              <a:rect l="l" t="t" r="r" b="b"/>
              <a:pathLst>
                <a:path w="672" h="349" extrusionOk="0">
                  <a:moveTo>
                    <a:pt x="637" y="315"/>
                  </a:moveTo>
                  <a:cubicBezTo>
                    <a:pt x="637" y="315"/>
                    <a:pt x="637" y="349"/>
                    <a:pt x="603" y="315"/>
                  </a:cubicBezTo>
                  <a:cubicBezTo>
                    <a:pt x="527" y="315"/>
                    <a:pt x="425" y="281"/>
                    <a:pt x="314" y="247"/>
                  </a:cubicBezTo>
                  <a:cubicBezTo>
                    <a:pt x="212" y="247"/>
                    <a:pt x="102" y="213"/>
                    <a:pt x="34" y="170"/>
                  </a:cubicBezTo>
                  <a:cubicBezTo>
                    <a:pt x="0" y="136"/>
                    <a:pt x="0" y="102"/>
                    <a:pt x="34" y="69"/>
                  </a:cubicBezTo>
                  <a:lnTo>
                    <a:pt x="34" y="69"/>
                  </a:lnTo>
                  <a:cubicBezTo>
                    <a:pt x="246" y="1"/>
                    <a:pt x="493" y="136"/>
                    <a:pt x="637" y="247"/>
                  </a:cubicBezTo>
                  <a:cubicBezTo>
                    <a:pt x="671" y="281"/>
                    <a:pt x="671" y="315"/>
                    <a:pt x="637" y="3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" name="Google Shape;297;p32"/>
            <p:cNvSpPr/>
            <p:nvPr/>
          </p:nvSpPr>
          <p:spPr>
            <a:xfrm>
              <a:off x="787677" y="537623"/>
              <a:ext cx="28906" cy="9590"/>
            </a:xfrm>
            <a:custGeom>
              <a:avLst/>
              <a:gdLst/>
              <a:ahLst/>
              <a:cxnLst/>
              <a:rect l="l" t="t" r="r" b="b"/>
              <a:pathLst>
                <a:path w="850" h="282" extrusionOk="0">
                  <a:moveTo>
                    <a:pt x="816" y="281"/>
                  </a:moveTo>
                  <a:lnTo>
                    <a:pt x="782" y="281"/>
                  </a:lnTo>
                  <a:cubicBezTo>
                    <a:pt x="569" y="281"/>
                    <a:pt x="246" y="281"/>
                    <a:pt x="34" y="137"/>
                  </a:cubicBezTo>
                  <a:cubicBezTo>
                    <a:pt x="0" y="103"/>
                    <a:pt x="34" y="69"/>
                    <a:pt x="34" y="35"/>
                  </a:cubicBezTo>
                  <a:lnTo>
                    <a:pt x="68" y="35"/>
                  </a:lnTo>
                  <a:cubicBezTo>
                    <a:pt x="212" y="1"/>
                    <a:pt x="314" y="69"/>
                    <a:pt x="425" y="69"/>
                  </a:cubicBezTo>
                  <a:cubicBezTo>
                    <a:pt x="569" y="103"/>
                    <a:pt x="671" y="137"/>
                    <a:pt x="816" y="171"/>
                  </a:cubicBezTo>
                  <a:cubicBezTo>
                    <a:pt x="850" y="213"/>
                    <a:pt x="850" y="247"/>
                    <a:pt x="816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8" name="Google Shape;298;p32"/>
            <p:cNvSpPr/>
            <p:nvPr/>
          </p:nvSpPr>
          <p:spPr>
            <a:xfrm>
              <a:off x="744317" y="526638"/>
              <a:ext cx="24009" cy="8434"/>
            </a:xfrm>
            <a:custGeom>
              <a:avLst/>
              <a:gdLst/>
              <a:ahLst/>
              <a:cxnLst/>
              <a:rect l="l" t="t" r="r" b="b"/>
              <a:pathLst>
                <a:path w="706" h="248" extrusionOk="0">
                  <a:moveTo>
                    <a:pt x="638" y="247"/>
                  </a:moveTo>
                  <a:lnTo>
                    <a:pt x="604" y="247"/>
                  </a:lnTo>
                  <a:cubicBezTo>
                    <a:pt x="494" y="247"/>
                    <a:pt x="426" y="213"/>
                    <a:pt x="315" y="213"/>
                  </a:cubicBezTo>
                  <a:lnTo>
                    <a:pt x="179" y="213"/>
                  </a:lnTo>
                  <a:cubicBezTo>
                    <a:pt x="145" y="179"/>
                    <a:pt x="103" y="213"/>
                    <a:pt x="35" y="179"/>
                  </a:cubicBezTo>
                  <a:cubicBezTo>
                    <a:pt x="1" y="179"/>
                    <a:pt x="1" y="111"/>
                    <a:pt x="35" y="111"/>
                  </a:cubicBezTo>
                  <a:lnTo>
                    <a:pt x="35" y="111"/>
                  </a:lnTo>
                  <a:cubicBezTo>
                    <a:pt x="213" y="1"/>
                    <a:pt x="460" y="35"/>
                    <a:pt x="638" y="111"/>
                  </a:cubicBezTo>
                  <a:cubicBezTo>
                    <a:pt x="706" y="111"/>
                    <a:pt x="706" y="213"/>
                    <a:pt x="638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" name="Google Shape;299;p32"/>
            <p:cNvSpPr/>
            <p:nvPr/>
          </p:nvSpPr>
          <p:spPr>
            <a:xfrm>
              <a:off x="738264" y="554388"/>
              <a:ext cx="21697" cy="6087"/>
            </a:xfrm>
            <a:custGeom>
              <a:avLst/>
              <a:gdLst/>
              <a:ahLst/>
              <a:cxnLst/>
              <a:rect l="l" t="t" r="r" b="b"/>
              <a:pathLst>
                <a:path w="638" h="179" extrusionOk="0">
                  <a:moveTo>
                    <a:pt x="604" y="179"/>
                  </a:moveTo>
                  <a:lnTo>
                    <a:pt x="570" y="179"/>
                  </a:lnTo>
                  <a:lnTo>
                    <a:pt x="323" y="179"/>
                  </a:lnTo>
                  <a:cubicBezTo>
                    <a:pt x="247" y="179"/>
                    <a:pt x="145" y="179"/>
                    <a:pt x="68" y="145"/>
                  </a:cubicBezTo>
                  <a:cubicBezTo>
                    <a:pt x="34" y="145"/>
                    <a:pt x="0" y="68"/>
                    <a:pt x="34" y="34"/>
                  </a:cubicBezTo>
                  <a:lnTo>
                    <a:pt x="68" y="34"/>
                  </a:lnTo>
                  <a:cubicBezTo>
                    <a:pt x="145" y="1"/>
                    <a:pt x="247" y="1"/>
                    <a:pt x="323" y="1"/>
                  </a:cubicBezTo>
                  <a:cubicBezTo>
                    <a:pt x="425" y="34"/>
                    <a:pt x="493" y="68"/>
                    <a:pt x="604" y="102"/>
                  </a:cubicBezTo>
                  <a:cubicBezTo>
                    <a:pt x="638" y="102"/>
                    <a:pt x="638" y="179"/>
                    <a:pt x="604" y="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" name="Google Shape;300;p32"/>
            <p:cNvSpPr/>
            <p:nvPr/>
          </p:nvSpPr>
          <p:spPr>
            <a:xfrm>
              <a:off x="769449" y="568842"/>
              <a:ext cx="15950" cy="7244"/>
            </a:xfrm>
            <a:custGeom>
              <a:avLst/>
              <a:gdLst/>
              <a:ahLst/>
              <a:cxnLst/>
              <a:rect l="l" t="t" r="r" b="b"/>
              <a:pathLst>
                <a:path w="469" h="213" extrusionOk="0">
                  <a:moveTo>
                    <a:pt x="426" y="213"/>
                  </a:moveTo>
                  <a:lnTo>
                    <a:pt x="392" y="213"/>
                  </a:lnTo>
                  <a:cubicBezTo>
                    <a:pt x="324" y="213"/>
                    <a:pt x="256" y="179"/>
                    <a:pt x="213" y="179"/>
                  </a:cubicBezTo>
                  <a:lnTo>
                    <a:pt x="145" y="179"/>
                  </a:lnTo>
                  <a:cubicBezTo>
                    <a:pt x="111" y="145"/>
                    <a:pt x="77" y="145"/>
                    <a:pt x="43" y="145"/>
                  </a:cubicBezTo>
                  <a:cubicBezTo>
                    <a:pt x="1" y="102"/>
                    <a:pt x="1" y="34"/>
                    <a:pt x="43" y="34"/>
                  </a:cubicBezTo>
                  <a:lnTo>
                    <a:pt x="43" y="0"/>
                  </a:lnTo>
                  <a:lnTo>
                    <a:pt x="145" y="0"/>
                  </a:lnTo>
                  <a:cubicBezTo>
                    <a:pt x="179" y="0"/>
                    <a:pt x="213" y="0"/>
                    <a:pt x="256" y="34"/>
                  </a:cubicBezTo>
                  <a:cubicBezTo>
                    <a:pt x="324" y="34"/>
                    <a:pt x="392" y="68"/>
                    <a:pt x="426" y="102"/>
                  </a:cubicBezTo>
                  <a:cubicBezTo>
                    <a:pt x="468" y="145"/>
                    <a:pt x="468" y="179"/>
                    <a:pt x="426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" name="Google Shape;301;p32"/>
            <p:cNvSpPr/>
            <p:nvPr/>
          </p:nvSpPr>
          <p:spPr>
            <a:xfrm>
              <a:off x="699836" y="549491"/>
              <a:ext cx="19112" cy="10984"/>
            </a:xfrm>
            <a:custGeom>
              <a:avLst/>
              <a:gdLst/>
              <a:ahLst/>
              <a:cxnLst/>
              <a:rect l="l" t="t" r="r" b="b"/>
              <a:pathLst>
                <a:path w="562" h="323" extrusionOk="0">
                  <a:moveTo>
                    <a:pt x="493" y="289"/>
                  </a:moveTo>
                  <a:cubicBezTo>
                    <a:pt x="493" y="323"/>
                    <a:pt x="459" y="323"/>
                    <a:pt x="425" y="323"/>
                  </a:cubicBezTo>
                  <a:cubicBezTo>
                    <a:pt x="349" y="289"/>
                    <a:pt x="281" y="246"/>
                    <a:pt x="213" y="212"/>
                  </a:cubicBezTo>
                  <a:cubicBezTo>
                    <a:pt x="137" y="212"/>
                    <a:pt x="69" y="212"/>
                    <a:pt x="1" y="145"/>
                  </a:cubicBezTo>
                  <a:lnTo>
                    <a:pt x="1" y="77"/>
                  </a:lnTo>
                  <a:lnTo>
                    <a:pt x="35" y="77"/>
                  </a:lnTo>
                  <a:cubicBezTo>
                    <a:pt x="103" y="0"/>
                    <a:pt x="213" y="34"/>
                    <a:pt x="281" y="77"/>
                  </a:cubicBezTo>
                  <a:cubicBezTo>
                    <a:pt x="349" y="77"/>
                    <a:pt x="425" y="145"/>
                    <a:pt x="493" y="178"/>
                  </a:cubicBezTo>
                  <a:cubicBezTo>
                    <a:pt x="561" y="212"/>
                    <a:pt x="527" y="289"/>
                    <a:pt x="493" y="2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" name="Google Shape;302;p32"/>
            <p:cNvSpPr/>
            <p:nvPr/>
          </p:nvSpPr>
          <p:spPr>
            <a:xfrm>
              <a:off x="486643" y="497766"/>
              <a:ext cx="451552" cy="292669"/>
            </a:xfrm>
            <a:custGeom>
              <a:avLst/>
              <a:gdLst/>
              <a:ahLst/>
              <a:cxnLst/>
              <a:rect l="l" t="t" r="r" b="b"/>
              <a:pathLst>
                <a:path w="13278" h="8606" extrusionOk="0">
                  <a:moveTo>
                    <a:pt x="12072" y="7366"/>
                  </a:moveTo>
                  <a:cubicBezTo>
                    <a:pt x="10339" y="8606"/>
                    <a:pt x="323" y="782"/>
                    <a:pt x="323" y="782"/>
                  </a:cubicBezTo>
                  <a:lnTo>
                    <a:pt x="0" y="1"/>
                  </a:lnTo>
                  <a:cubicBezTo>
                    <a:pt x="0" y="1"/>
                    <a:pt x="13278" y="5063"/>
                    <a:pt x="12250" y="7187"/>
                  </a:cubicBezTo>
                  <a:cubicBezTo>
                    <a:pt x="12216" y="7255"/>
                    <a:pt x="12140" y="7332"/>
                    <a:pt x="12072" y="73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" name="Google Shape;303;p32"/>
            <p:cNvSpPr/>
            <p:nvPr/>
          </p:nvSpPr>
          <p:spPr>
            <a:xfrm>
              <a:off x="834471" y="725412"/>
              <a:ext cx="19384" cy="10712"/>
            </a:xfrm>
            <a:custGeom>
              <a:avLst/>
              <a:gdLst/>
              <a:ahLst/>
              <a:cxnLst/>
              <a:rect l="l" t="t" r="r" b="b"/>
              <a:pathLst>
                <a:path w="570" h="315" extrusionOk="0">
                  <a:moveTo>
                    <a:pt x="535" y="281"/>
                  </a:moveTo>
                  <a:cubicBezTo>
                    <a:pt x="535" y="281"/>
                    <a:pt x="535" y="315"/>
                    <a:pt x="501" y="281"/>
                  </a:cubicBezTo>
                  <a:lnTo>
                    <a:pt x="391" y="281"/>
                  </a:lnTo>
                  <a:lnTo>
                    <a:pt x="391" y="281"/>
                  </a:lnTo>
                  <a:lnTo>
                    <a:pt x="357" y="281"/>
                  </a:lnTo>
                  <a:cubicBezTo>
                    <a:pt x="323" y="281"/>
                    <a:pt x="289" y="247"/>
                    <a:pt x="255" y="247"/>
                  </a:cubicBezTo>
                  <a:cubicBezTo>
                    <a:pt x="179" y="213"/>
                    <a:pt x="111" y="213"/>
                    <a:pt x="43" y="136"/>
                  </a:cubicBezTo>
                  <a:cubicBezTo>
                    <a:pt x="0" y="102"/>
                    <a:pt x="43" y="68"/>
                    <a:pt x="77" y="34"/>
                  </a:cubicBezTo>
                  <a:lnTo>
                    <a:pt x="111" y="0"/>
                  </a:lnTo>
                  <a:cubicBezTo>
                    <a:pt x="179" y="0"/>
                    <a:pt x="255" y="34"/>
                    <a:pt x="323" y="68"/>
                  </a:cubicBezTo>
                  <a:cubicBezTo>
                    <a:pt x="391" y="102"/>
                    <a:pt x="467" y="136"/>
                    <a:pt x="535" y="170"/>
                  </a:cubicBezTo>
                  <a:cubicBezTo>
                    <a:pt x="569" y="213"/>
                    <a:pt x="569" y="281"/>
                    <a:pt x="535" y="2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" name="Google Shape;304;p32"/>
            <p:cNvSpPr/>
            <p:nvPr/>
          </p:nvSpPr>
          <p:spPr>
            <a:xfrm>
              <a:off x="859875" y="730037"/>
              <a:ext cx="17956" cy="9862"/>
            </a:xfrm>
            <a:custGeom>
              <a:avLst/>
              <a:gdLst/>
              <a:ahLst/>
              <a:cxnLst/>
              <a:rect l="l" t="t" r="r" b="b"/>
              <a:pathLst>
                <a:path w="528" h="290" extrusionOk="0">
                  <a:moveTo>
                    <a:pt x="493" y="289"/>
                  </a:moveTo>
                  <a:lnTo>
                    <a:pt x="460" y="289"/>
                  </a:lnTo>
                  <a:cubicBezTo>
                    <a:pt x="315" y="247"/>
                    <a:pt x="179" y="213"/>
                    <a:pt x="35" y="111"/>
                  </a:cubicBezTo>
                  <a:cubicBezTo>
                    <a:pt x="1" y="111"/>
                    <a:pt x="1" y="77"/>
                    <a:pt x="35" y="34"/>
                  </a:cubicBezTo>
                  <a:lnTo>
                    <a:pt x="35" y="34"/>
                  </a:lnTo>
                  <a:cubicBezTo>
                    <a:pt x="213" y="0"/>
                    <a:pt x="392" y="77"/>
                    <a:pt x="493" y="179"/>
                  </a:cubicBezTo>
                  <a:cubicBezTo>
                    <a:pt x="527" y="213"/>
                    <a:pt x="527" y="247"/>
                    <a:pt x="493" y="2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" name="Google Shape;305;p32"/>
            <p:cNvSpPr/>
            <p:nvPr/>
          </p:nvSpPr>
          <p:spPr>
            <a:xfrm>
              <a:off x="828690" y="704906"/>
              <a:ext cx="21697" cy="11869"/>
            </a:xfrm>
            <a:custGeom>
              <a:avLst/>
              <a:gdLst/>
              <a:ahLst/>
              <a:cxnLst/>
              <a:rect l="l" t="t" r="r" b="b"/>
              <a:pathLst>
                <a:path w="638" h="349" extrusionOk="0">
                  <a:moveTo>
                    <a:pt x="595" y="315"/>
                  </a:moveTo>
                  <a:cubicBezTo>
                    <a:pt x="595" y="315"/>
                    <a:pt x="561" y="349"/>
                    <a:pt x="561" y="315"/>
                  </a:cubicBezTo>
                  <a:cubicBezTo>
                    <a:pt x="459" y="281"/>
                    <a:pt x="383" y="281"/>
                    <a:pt x="281" y="247"/>
                  </a:cubicBezTo>
                  <a:cubicBezTo>
                    <a:pt x="213" y="213"/>
                    <a:pt x="102" y="213"/>
                    <a:pt x="34" y="179"/>
                  </a:cubicBezTo>
                  <a:cubicBezTo>
                    <a:pt x="0" y="136"/>
                    <a:pt x="0" y="68"/>
                    <a:pt x="34" y="34"/>
                  </a:cubicBezTo>
                  <a:lnTo>
                    <a:pt x="68" y="34"/>
                  </a:lnTo>
                  <a:cubicBezTo>
                    <a:pt x="170" y="0"/>
                    <a:pt x="247" y="68"/>
                    <a:pt x="315" y="102"/>
                  </a:cubicBezTo>
                  <a:cubicBezTo>
                    <a:pt x="425" y="136"/>
                    <a:pt x="493" y="179"/>
                    <a:pt x="595" y="213"/>
                  </a:cubicBezTo>
                  <a:cubicBezTo>
                    <a:pt x="637" y="247"/>
                    <a:pt x="637" y="315"/>
                    <a:pt x="595" y="3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" name="Google Shape;306;p32"/>
            <p:cNvSpPr/>
            <p:nvPr/>
          </p:nvSpPr>
          <p:spPr>
            <a:xfrm>
              <a:off x="826071" y="683243"/>
              <a:ext cx="19418" cy="9556"/>
            </a:xfrm>
            <a:custGeom>
              <a:avLst/>
              <a:gdLst/>
              <a:ahLst/>
              <a:cxnLst/>
              <a:rect l="l" t="t" r="r" b="b"/>
              <a:pathLst>
                <a:path w="571" h="281" extrusionOk="0">
                  <a:moveTo>
                    <a:pt x="570" y="281"/>
                  </a:moveTo>
                  <a:lnTo>
                    <a:pt x="570" y="281"/>
                  </a:lnTo>
                  <a:cubicBezTo>
                    <a:pt x="460" y="281"/>
                    <a:pt x="392" y="247"/>
                    <a:pt x="324" y="213"/>
                  </a:cubicBezTo>
                  <a:cubicBezTo>
                    <a:pt x="247" y="213"/>
                    <a:pt x="145" y="213"/>
                    <a:pt x="77" y="136"/>
                  </a:cubicBezTo>
                  <a:cubicBezTo>
                    <a:pt x="1" y="102"/>
                    <a:pt x="35" y="68"/>
                    <a:pt x="77" y="34"/>
                  </a:cubicBezTo>
                  <a:lnTo>
                    <a:pt x="111" y="0"/>
                  </a:lnTo>
                  <a:cubicBezTo>
                    <a:pt x="179" y="0"/>
                    <a:pt x="290" y="68"/>
                    <a:pt x="358" y="102"/>
                  </a:cubicBezTo>
                  <a:cubicBezTo>
                    <a:pt x="460" y="136"/>
                    <a:pt x="536" y="179"/>
                    <a:pt x="570" y="2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" name="Google Shape;307;p32"/>
            <p:cNvSpPr/>
            <p:nvPr/>
          </p:nvSpPr>
          <p:spPr>
            <a:xfrm>
              <a:off x="797199" y="702287"/>
              <a:ext cx="21697" cy="12175"/>
            </a:xfrm>
            <a:custGeom>
              <a:avLst/>
              <a:gdLst/>
              <a:ahLst/>
              <a:cxnLst/>
              <a:rect l="l" t="t" r="r" b="b"/>
              <a:pathLst>
                <a:path w="638" h="358" extrusionOk="0">
                  <a:moveTo>
                    <a:pt x="604" y="358"/>
                  </a:moveTo>
                  <a:lnTo>
                    <a:pt x="570" y="358"/>
                  </a:lnTo>
                  <a:cubicBezTo>
                    <a:pt x="459" y="324"/>
                    <a:pt x="357" y="290"/>
                    <a:pt x="247" y="256"/>
                  </a:cubicBezTo>
                  <a:cubicBezTo>
                    <a:pt x="179" y="213"/>
                    <a:pt x="77" y="179"/>
                    <a:pt x="34" y="111"/>
                  </a:cubicBezTo>
                  <a:cubicBezTo>
                    <a:pt x="0" y="77"/>
                    <a:pt x="0" y="43"/>
                    <a:pt x="34" y="1"/>
                  </a:cubicBezTo>
                  <a:lnTo>
                    <a:pt x="111" y="1"/>
                  </a:lnTo>
                  <a:cubicBezTo>
                    <a:pt x="179" y="1"/>
                    <a:pt x="289" y="77"/>
                    <a:pt x="357" y="111"/>
                  </a:cubicBezTo>
                  <a:cubicBezTo>
                    <a:pt x="459" y="145"/>
                    <a:pt x="536" y="213"/>
                    <a:pt x="604" y="290"/>
                  </a:cubicBezTo>
                  <a:cubicBezTo>
                    <a:pt x="638" y="290"/>
                    <a:pt x="638" y="324"/>
                    <a:pt x="604" y="3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" name="Google Shape;308;p32"/>
            <p:cNvSpPr/>
            <p:nvPr/>
          </p:nvSpPr>
          <p:spPr>
            <a:xfrm>
              <a:off x="788833" y="677155"/>
              <a:ext cx="22853" cy="13331"/>
            </a:xfrm>
            <a:custGeom>
              <a:avLst/>
              <a:gdLst/>
              <a:ahLst/>
              <a:cxnLst/>
              <a:rect l="l" t="t" r="r" b="b"/>
              <a:pathLst>
                <a:path w="672" h="392" extrusionOk="0">
                  <a:moveTo>
                    <a:pt x="637" y="392"/>
                  </a:moveTo>
                  <a:lnTo>
                    <a:pt x="569" y="392"/>
                  </a:lnTo>
                  <a:cubicBezTo>
                    <a:pt x="493" y="358"/>
                    <a:pt x="391" y="281"/>
                    <a:pt x="280" y="247"/>
                  </a:cubicBezTo>
                  <a:cubicBezTo>
                    <a:pt x="212" y="213"/>
                    <a:pt x="110" y="179"/>
                    <a:pt x="34" y="103"/>
                  </a:cubicBezTo>
                  <a:cubicBezTo>
                    <a:pt x="0" y="69"/>
                    <a:pt x="0" y="35"/>
                    <a:pt x="34" y="1"/>
                  </a:cubicBezTo>
                  <a:lnTo>
                    <a:pt x="68" y="1"/>
                  </a:lnTo>
                  <a:cubicBezTo>
                    <a:pt x="280" y="1"/>
                    <a:pt x="535" y="145"/>
                    <a:pt x="637" y="315"/>
                  </a:cubicBezTo>
                  <a:cubicBezTo>
                    <a:pt x="671" y="315"/>
                    <a:pt x="671" y="358"/>
                    <a:pt x="637" y="3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" name="Google Shape;309;p32"/>
            <p:cNvSpPr/>
            <p:nvPr/>
          </p:nvSpPr>
          <p:spPr>
            <a:xfrm>
              <a:off x="779277" y="653180"/>
              <a:ext cx="15643" cy="9590"/>
            </a:xfrm>
            <a:custGeom>
              <a:avLst/>
              <a:gdLst/>
              <a:ahLst/>
              <a:cxnLst/>
              <a:rect l="l" t="t" r="r" b="b"/>
              <a:pathLst>
                <a:path w="460" h="282" extrusionOk="0">
                  <a:moveTo>
                    <a:pt x="425" y="281"/>
                  </a:moveTo>
                  <a:lnTo>
                    <a:pt x="349" y="281"/>
                  </a:lnTo>
                  <a:cubicBezTo>
                    <a:pt x="315" y="281"/>
                    <a:pt x="247" y="247"/>
                    <a:pt x="179" y="247"/>
                  </a:cubicBezTo>
                  <a:cubicBezTo>
                    <a:pt x="137" y="213"/>
                    <a:pt x="69" y="213"/>
                    <a:pt x="1" y="171"/>
                  </a:cubicBezTo>
                  <a:cubicBezTo>
                    <a:pt x="1" y="103"/>
                    <a:pt x="1" y="69"/>
                    <a:pt x="35" y="35"/>
                  </a:cubicBezTo>
                  <a:lnTo>
                    <a:pt x="35" y="35"/>
                  </a:lnTo>
                  <a:cubicBezTo>
                    <a:pt x="103" y="1"/>
                    <a:pt x="179" y="35"/>
                    <a:pt x="247" y="69"/>
                  </a:cubicBezTo>
                  <a:cubicBezTo>
                    <a:pt x="315" y="69"/>
                    <a:pt x="391" y="103"/>
                    <a:pt x="425" y="171"/>
                  </a:cubicBezTo>
                  <a:cubicBezTo>
                    <a:pt x="459" y="213"/>
                    <a:pt x="459" y="247"/>
                    <a:pt x="425" y="2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" name="Google Shape;310;p32"/>
            <p:cNvSpPr/>
            <p:nvPr/>
          </p:nvSpPr>
          <p:spPr>
            <a:xfrm>
              <a:off x="761083" y="669946"/>
              <a:ext cx="19384" cy="14487"/>
            </a:xfrm>
            <a:custGeom>
              <a:avLst/>
              <a:gdLst/>
              <a:ahLst/>
              <a:cxnLst/>
              <a:rect l="l" t="t" r="r" b="b"/>
              <a:pathLst>
                <a:path w="570" h="426" extrusionOk="0">
                  <a:moveTo>
                    <a:pt x="536" y="391"/>
                  </a:moveTo>
                  <a:cubicBezTo>
                    <a:pt x="536" y="425"/>
                    <a:pt x="502" y="425"/>
                    <a:pt x="459" y="391"/>
                  </a:cubicBezTo>
                  <a:cubicBezTo>
                    <a:pt x="425" y="357"/>
                    <a:pt x="357" y="315"/>
                    <a:pt x="289" y="281"/>
                  </a:cubicBezTo>
                  <a:cubicBezTo>
                    <a:pt x="213" y="247"/>
                    <a:pt x="111" y="247"/>
                    <a:pt x="35" y="213"/>
                  </a:cubicBezTo>
                  <a:cubicBezTo>
                    <a:pt x="1" y="179"/>
                    <a:pt x="1" y="102"/>
                    <a:pt x="35" y="68"/>
                  </a:cubicBezTo>
                  <a:lnTo>
                    <a:pt x="77" y="68"/>
                  </a:lnTo>
                  <a:cubicBezTo>
                    <a:pt x="247" y="0"/>
                    <a:pt x="459" y="145"/>
                    <a:pt x="570" y="315"/>
                  </a:cubicBezTo>
                  <a:cubicBezTo>
                    <a:pt x="570" y="357"/>
                    <a:pt x="570" y="391"/>
                    <a:pt x="536" y="3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" name="Google Shape;311;p32"/>
            <p:cNvSpPr/>
            <p:nvPr/>
          </p:nvSpPr>
          <p:spPr>
            <a:xfrm>
              <a:off x="764824" y="692765"/>
              <a:ext cx="17956" cy="11018"/>
            </a:xfrm>
            <a:custGeom>
              <a:avLst/>
              <a:gdLst/>
              <a:ahLst/>
              <a:cxnLst/>
              <a:rect l="l" t="t" r="r" b="b"/>
              <a:pathLst>
                <a:path w="528" h="324" extrusionOk="0">
                  <a:moveTo>
                    <a:pt x="494" y="323"/>
                  </a:moveTo>
                  <a:lnTo>
                    <a:pt x="426" y="323"/>
                  </a:lnTo>
                  <a:cubicBezTo>
                    <a:pt x="349" y="281"/>
                    <a:pt x="281" y="247"/>
                    <a:pt x="247" y="213"/>
                  </a:cubicBezTo>
                  <a:cubicBezTo>
                    <a:pt x="179" y="179"/>
                    <a:pt x="103" y="179"/>
                    <a:pt x="35" y="145"/>
                  </a:cubicBezTo>
                  <a:cubicBezTo>
                    <a:pt x="1" y="111"/>
                    <a:pt x="1" y="68"/>
                    <a:pt x="35" y="35"/>
                  </a:cubicBezTo>
                  <a:lnTo>
                    <a:pt x="69" y="35"/>
                  </a:lnTo>
                  <a:cubicBezTo>
                    <a:pt x="137" y="1"/>
                    <a:pt x="213" y="68"/>
                    <a:pt x="281" y="68"/>
                  </a:cubicBezTo>
                  <a:cubicBezTo>
                    <a:pt x="349" y="111"/>
                    <a:pt x="426" y="179"/>
                    <a:pt x="494" y="213"/>
                  </a:cubicBezTo>
                  <a:cubicBezTo>
                    <a:pt x="528" y="247"/>
                    <a:pt x="528" y="281"/>
                    <a:pt x="494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" name="Google Shape;312;p32"/>
            <p:cNvSpPr/>
            <p:nvPr/>
          </p:nvSpPr>
          <p:spPr>
            <a:xfrm>
              <a:off x="718914" y="651752"/>
              <a:ext cx="20541" cy="12175"/>
            </a:xfrm>
            <a:custGeom>
              <a:avLst/>
              <a:gdLst/>
              <a:ahLst/>
              <a:cxnLst/>
              <a:rect l="l" t="t" r="r" b="b"/>
              <a:pathLst>
                <a:path w="604" h="358" extrusionOk="0">
                  <a:moveTo>
                    <a:pt x="569" y="323"/>
                  </a:moveTo>
                  <a:cubicBezTo>
                    <a:pt x="569" y="357"/>
                    <a:pt x="535" y="357"/>
                    <a:pt x="535" y="323"/>
                  </a:cubicBezTo>
                  <a:cubicBezTo>
                    <a:pt x="425" y="323"/>
                    <a:pt x="357" y="289"/>
                    <a:pt x="289" y="255"/>
                  </a:cubicBezTo>
                  <a:cubicBezTo>
                    <a:pt x="213" y="213"/>
                    <a:pt x="111" y="213"/>
                    <a:pt x="43" y="179"/>
                  </a:cubicBezTo>
                  <a:cubicBezTo>
                    <a:pt x="0" y="145"/>
                    <a:pt x="0" y="77"/>
                    <a:pt x="43" y="43"/>
                  </a:cubicBezTo>
                  <a:lnTo>
                    <a:pt x="77" y="43"/>
                  </a:lnTo>
                  <a:cubicBezTo>
                    <a:pt x="255" y="0"/>
                    <a:pt x="468" y="111"/>
                    <a:pt x="603" y="255"/>
                  </a:cubicBezTo>
                  <a:cubicBezTo>
                    <a:pt x="603" y="289"/>
                    <a:pt x="603" y="323"/>
                    <a:pt x="569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" name="Google Shape;313;p32"/>
            <p:cNvSpPr/>
            <p:nvPr/>
          </p:nvSpPr>
          <p:spPr>
            <a:xfrm>
              <a:off x="734795" y="638727"/>
              <a:ext cx="21697" cy="13059"/>
            </a:xfrm>
            <a:custGeom>
              <a:avLst/>
              <a:gdLst/>
              <a:ahLst/>
              <a:cxnLst/>
              <a:rect l="l" t="t" r="r" b="b"/>
              <a:pathLst>
                <a:path w="638" h="384" extrusionOk="0">
                  <a:moveTo>
                    <a:pt x="595" y="383"/>
                  </a:moveTo>
                  <a:lnTo>
                    <a:pt x="561" y="383"/>
                  </a:lnTo>
                  <a:cubicBezTo>
                    <a:pt x="459" y="349"/>
                    <a:pt x="349" y="315"/>
                    <a:pt x="281" y="281"/>
                  </a:cubicBezTo>
                  <a:cubicBezTo>
                    <a:pt x="170" y="247"/>
                    <a:pt x="68" y="171"/>
                    <a:pt x="34" y="103"/>
                  </a:cubicBezTo>
                  <a:cubicBezTo>
                    <a:pt x="1" y="69"/>
                    <a:pt x="1" y="35"/>
                    <a:pt x="34" y="35"/>
                  </a:cubicBezTo>
                  <a:lnTo>
                    <a:pt x="34" y="35"/>
                  </a:lnTo>
                  <a:cubicBezTo>
                    <a:pt x="136" y="1"/>
                    <a:pt x="247" y="35"/>
                    <a:pt x="349" y="69"/>
                  </a:cubicBezTo>
                  <a:cubicBezTo>
                    <a:pt x="425" y="137"/>
                    <a:pt x="561" y="213"/>
                    <a:pt x="595" y="281"/>
                  </a:cubicBezTo>
                  <a:cubicBezTo>
                    <a:pt x="638" y="315"/>
                    <a:pt x="595" y="349"/>
                    <a:pt x="595" y="3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" name="Google Shape;314;p32"/>
            <p:cNvSpPr/>
            <p:nvPr/>
          </p:nvSpPr>
          <p:spPr>
            <a:xfrm>
              <a:off x="692626" y="621689"/>
              <a:ext cx="19078" cy="11018"/>
            </a:xfrm>
            <a:custGeom>
              <a:avLst/>
              <a:gdLst/>
              <a:ahLst/>
              <a:cxnLst/>
              <a:rect l="l" t="t" r="r" b="b"/>
              <a:pathLst>
                <a:path w="561" h="324" extrusionOk="0">
                  <a:moveTo>
                    <a:pt x="527" y="324"/>
                  </a:moveTo>
                  <a:lnTo>
                    <a:pt x="459" y="324"/>
                  </a:lnTo>
                  <a:cubicBezTo>
                    <a:pt x="391" y="290"/>
                    <a:pt x="315" y="247"/>
                    <a:pt x="247" y="213"/>
                  </a:cubicBezTo>
                  <a:cubicBezTo>
                    <a:pt x="179" y="213"/>
                    <a:pt x="102" y="179"/>
                    <a:pt x="34" y="145"/>
                  </a:cubicBezTo>
                  <a:cubicBezTo>
                    <a:pt x="0" y="111"/>
                    <a:pt x="0" y="35"/>
                    <a:pt x="34" y="1"/>
                  </a:cubicBezTo>
                  <a:lnTo>
                    <a:pt x="68" y="1"/>
                  </a:lnTo>
                  <a:cubicBezTo>
                    <a:pt x="247" y="1"/>
                    <a:pt x="425" y="145"/>
                    <a:pt x="527" y="213"/>
                  </a:cubicBezTo>
                  <a:cubicBezTo>
                    <a:pt x="561" y="247"/>
                    <a:pt x="561" y="290"/>
                    <a:pt x="527" y="3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" name="Google Shape;315;p32"/>
            <p:cNvSpPr/>
            <p:nvPr/>
          </p:nvSpPr>
          <p:spPr>
            <a:xfrm>
              <a:off x="732211" y="621689"/>
              <a:ext cx="20541" cy="12175"/>
            </a:xfrm>
            <a:custGeom>
              <a:avLst/>
              <a:gdLst/>
              <a:ahLst/>
              <a:cxnLst/>
              <a:rect l="l" t="t" r="r" b="b"/>
              <a:pathLst>
                <a:path w="604" h="358" extrusionOk="0">
                  <a:moveTo>
                    <a:pt x="569" y="358"/>
                  </a:moveTo>
                  <a:lnTo>
                    <a:pt x="535" y="358"/>
                  </a:lnTo>
                  <a:cubicBezTo>
                    <a:pt x="459" y="324"/>
                    <a:pt x="357" y="290"/>
                    <a:pt x="289" y="247"/>
                  </a:cubicBezTo>
                  <a:cubicBezTo>
                    <a:pt x="212" y="213"/>
                    <a:pt x="110" y="213"/>
                    <a:pt x="34" y="179"/>
                  </a:cubicBezTo>
                  <a:cubicBezTo>
                    <a:pt x="0" y="145"/>
                    <a:pt x="0" y="77"/>
                    <a:pt x="34" y="35"/>
                  </a:cubicBezTo>
                  <a:lnTo>
                    <a:pt x="77" y="35"/>
                  </a:lnTo>
                  <a:cubicBezTo>
                    <a:pt x="178" y="1"/>
                    <a:pt x="246" y="35"/>
                    <a:pt x="357" y="111"/>
                  </a:cubicBezTo>
                  <a:cubicBezTo>
                    <a:pt x="425" y="145"/>
                    <a:pt x="501" y="213"/>
                    <a:pt x="569" y="247"/>
                  </a:cubicBezTo>
                  <a:cubicBezTo>
                    <a:pt x="603" y="290"/>
                    <a:pt x="603" y="324"/>
                    <a:pt x="569" y="3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" name="Google Shape;316;p32"/>
            <p:cNvSpPr/>
            <p:nvPr/>
          </p:nvSpPr>
          <p:spPr>
            <a:xfrm>
              <a:off x="670963" y="588192"/>
              <a:ext cx="21697" cy="13025"/>
            </a:xfrm>
            <a:custGeom>
              <a:avLst/>
              <a:gdLst/>
              <a:ahLst/>
              <a:cxnLst/>
              <a:rect l="l" t="t" r="r" b="b"/>
              <a:pathLst>
                <a:path w="638" h="383" extrusionOk="0">
                  <a:moveTo>
                    <a:pt x="603" y="383"/>
                  </a:moveTo>
                  <a:lnTo>
                    <a:pt x="561" y="383"/>
                  </a:lnTo>
                  <a:cubicBezTo>
                    <a:pt x="493" y="315"/>
                    <a:pt x="391" y="281"/>
                    <a:pt x="280" y="281"/>
                  </a:cubicBezTo>
                  <a:cubicBezTo>
                    <a:pt x="213" y="247"/>
                    <a:pt x="102" y="247"/>
                    <a:pt x="34" y="170"/>
                  </a:cubicBezTo>
                  <a:cubicBezTo>
                    <a:pt x="0" y="136"/>
                    <a:pt x="0" y="102"/>
                    <a:pt x="34" y="68"/>
                  </a:cubicBezTo>
                  <a:lnTo>
                    <a:pt x="34" y="68"/>
                  </a:lnTo>
                  <a:cubicBezTo>
                    <a:pt x="247" y="0"/>
                    <a:pt x="459" y="170"/>
                    <a:pt x="637" y="281"/>
                  </a:cubicBezTo>
                  <a:cubicBezTo>
                    <a:pt x="637" y="315"/>
                    <a:pt x="637" y="349"/>
                    <a:pt x="603" y="3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" name="Google Shape;317;p32"/>
            <p:cNvSpPr/>
            <p:nvPr/>
          </p:nvSpPr>
          <p:spPr>
            <a:xfrm>
              <a:off x="632229" y="585573"/>
              <a:ext cx="18262" cy="11018"/>
            </a:xfrm>
            <a:custGeom>
              <a:avLst/>
              <a:gdLst/>
              <a:ahLst/>
              <a:cxnLst/>
              <a:rect l="l" t="t" r="r" b="b"/>
              <a:pathLst>
                <a:path w="537" h="324" extrusionOk="0">
                  <a:moveTo>
                    <a:pt x="502" y="290"/>
                  </a:moveTo>
                  <a:lnTo>
                    <a:pt x="468" y="324"/>
                  </a:lnTo>
                  <a:cubicBezTo>
                    <a:pt x="392" y="290"/>
                    <a:pt x="324" y="247"/>
                    <a:pt x="256" y="213"/>
                  </a:cubicBezTo>
                  <a:cubicBezTo>
                    <a:pt x="179" y="213"/>
                    <a:pt x="77" y="179"/>
                    <a:pt x="43" y="145"/>
                  </a:cubicBezTo>
                  <a:cubicBezTo>
                    <a:pt x="1" y="111"/>
                    <a:pt x="1" y="77"/>
                    <a:pt x="43" y="77"/>
                  </a:cubicBezTo>
                  <a:lnTo>
                    <a:pt x="43" y="77"/>
                  </a:lnTo>
                  <a:cubicBezTo>
                    <a:pt x="213" y="1"/>
                    <a:pt x="392" y="145"/>
                    <a:pt x="502" y="213"/>
                  </a:cubicBezTo>
                  <a:cubicBezTo>
                    <a:pt x="536" y="247"/>
                    <a:pt x="536" y="290"/>
                    <a:pt x="502" y="2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" name="Google Shape;318;p32"/>
            <p:cNvSpPr/>
            <p:nvPr/>
          </p:nvSpPr>
          <p:spPr>
            <a:xfrm>
              <a:off x="664876" y="615636"/>
              <a:ext cx="20541" cy="12175"/>
            </a:xfrm>
            <a:custGeom>
              <a:avLst/>
              <a:gdLst/>
              <a:ahLst/>
              <a:cxnLst/>
              <a:rect l="l" t="t" r="r" b="b"/>
              <a:pathLst>
                <a:path w="604" h="358" extrusionOk="0">
                  <a:moveTo>
                    <a:pt x="570" y="323"/>
                  </a:moveTo>
                  <a:cubicBezTo>
                    <a:pt x="570" y="323"/>
                    <a:pt x="527" y="357"/>
                    <a:pt x="493" y="323"/>
                  </a:cubicBezTo>
                  <a:cubicBezTo>
                    <a:pt x="426" y="289"/>
                    <a:pt x="358" y="289"/>
                    <a:pt x="281" y="255"/>
                  </a:cubicBezTo>
                  <a:cubicBezTo>
                    <a:pt x="213" y="213"/>
                    <a:pt x="103" y="213"/>
                    <a:pt x="35" y="179"/>
                  </a:cubicBezTo>
                  <a:cubicBezTo>
                    <a:pt x="1" y="145"/>
                    <a:pt x="1" y="77"/>
                    <a:pt x="69" y="43"/>
                  </a:cubicBezTo>
                  <a:lnTo>
                    <a:pt x="69" y="43"/>
                  </a:lnTo>
                  <a:cubicBezTo>
                    <a:pt x="179" y="0"/>
                    <a:pt x="247" y="43"/>
                    <a:pt x="358" y="77"/>
                  </a:cubicBezTo>
                  <a:cubicBezTo>
                    <a:pt x="426" y="111"/>
                    <a:pt x="493" y="179"/>
                    <a:pt x="570" y="213"/>
                  </a:cubicBezTo>
                  <a:cubicBezTo>
                    <a:pt x="604" y="255"/>
                    <a:pt x="604" y="323"/>
                    <a:pt x="570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9" name="Google Shape;319;p32"/>
            <p:cNvSpPr/>
            <p:nvPr/>
          </p:nvSpPr>
          <p:spPr>
            <a:xfrm>
              <a:off x="674432" y="637299"/>
              <a:ext cx="22853" cy="12175"/>
            </a:xfrm>
            <a:custGeom>
              <a:avLst/>
              <a:gdLst/>
              <a:ahLst/>
              <a:cxnLst/>
              <a:rect l="l" t="t" r="r" b="b"/>
              <a:pathLst>
                <a:path w="672" h="358" extrusionOk="0">
                  <a:moveTo>
                    <a:pt x="637" y="323"/>
                  </a:moveTo>
                  <a:cubicBezTo>
                    <a:pt x="603" y="323"/>
                    <a:pt x="603" y="357"/>
                    <a:pt x="569" y="323"/>
                  </a:cubicBezTo>
                  <a:cubicBezTo>
                    <a:pt x="459" y="289"/>
                    <a:pt x="357" y="289"/>
                    <a:pt x="246" y="255"/>
                  </a:cubicBezTo>
                  <a:cubicBezTo>
                    <a:pt x="178" y="213"/>
                    <a:pt x="111" y="145"/>
                    <a:pt x="34" y="77"/>
                  </a:cubicBezTo>
                  <a:cubicBezTo>
                    <a:pt x="0" y="77"/>
                    <a:pt x="0" y="43"/>
                    <a:pt x="34" y="1"/>
                  </a:cubicBezTo>
                  <a:lnTo>
                    <a:pt x="77" y="1"/>
                  </a:lnTo>
                  <a:cubicBezTo>
                    <a:pt x="145" y="1"/>
                    <a:pt x="246" y="43"/>
                    <a:pt x="323" y="77"/>
                  </a:cubicBezTo>
                  <a:cubicBezTo>
                    <a:pt x="425" y="111"/>
                    <a:pt x="535" y="179"/>
                    <a:pt x="603" y="213"/>
                  </a:cubicBezTo>
                  <a:cubicBezTo>
                    <a:pt x="671" y="255"/>
                    <a:pt x="637" y="289"/>
                    <a:pt x="637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0" name="Google Shape;320;p32"/>
            <p:cNvSpPr/>
            <p:nvPr/>
          </p:nvSpPr>
          <p:spPr>
            <a:xfrm>
              <a:off x="593834" y="579520"/>
              <a:ext cx="15609" cy="13331"/>
            </a:xfrm>
            <a:custGeom>
              <a:avLst/>
              <a:gdLst/>
              <a:ahLst/>
              <a:cxnLst/>
              <a:rect l="l" t="t" r="r" b="b"/>
              <a:pathLst>
                <a:path w="459" h="392" extrusionOk="0">
                  <a:moveTo>
                    <a:pt x="425" y="391"/>
                  </a:moveTo>
                  <a:lnTo>
                    <a:pt x="357" y="391"/>
                  </a:lnTo>
                  <a:cubicBezTo>
                    <a:pt x="323" y="357"/>
                    <a:pt x="280" y="323"/>
                    <a:pt x="246" y="323"/>
                  </a:cubicBezTo>
                  <a:cubicBezTo>
                    <a:pt x="212" y="289"/>
                    <a:pt x="178" y="255"/>
                    <a:pt x="144" y="255"/>
                  </a:cubicBezTo>
                  <a:cubicBezTo>
                    <a:pt x="68" y="213"/>
                    <a:pt x="0" y="145"/>
                    <a:pt x="34" y="77"/>
                  </a:cubicBezTo>
                  <a:lnTo>
                    <a:pt x="68" y="77"/>
                  </a:lnTo>
                  <a:cubicBezTo>
                    <a:pt x="144" y="1"/>
                    <a:pt x="246" y="43"/>
                    <a:pt x="323" y="111"/>
                  </a:cubicBezTo>
                  <a:cubicBezTo>
                    <a:pt x="391" y="145"/>
                    <a:pt x="459" y="255"/>
                    <a:pt x="459" y="323"/>
                  </a:cubicBezTo>
                  <a:cubicBezTo>
                    <a:pt x="425" y="357"/>
                    <a:pt x="425" y="357"/>
                    <a:pt x="425" y="3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1" name="Google Shape;321;p32"/>
            <p:cNvSpPr/>
            <p:nvPr/>
          </p:nvSpPr>
          <p:spPr>
            <a:xfrm>
              <a:off x="603356" y="562754"/>
              <a:ext cx="21697" cy="14487"/>
            </a:xfrm>
            <a:custGeom>
              <a:avLst/>
              <a:gdLst/>
              <a:ahLst/>
              <a:cxnLst/>
              <a:rect l="l" t="t" r="r" b="b"/>
              <a:pathLst>
                <a:path w="638" h="426" extrusionOk="0">
                  <a:moveTo>
                    <a:pt x="603" y="392"/>
                  </a:moveTo>
                  <a:cubicBezTo>
                    <a:pt x="570" y="426"/>
                    <a:pt x="536" y="426"/>
                    <a:pt x="536" y="392"/>
                  </a:cubicBezTo>
                  <a:cubicBezTo>
                    <a:pt x="425" y="358"/>
                    <a:pt x="357" y="281"/>
                    <a:pt x="255" y="247"/>
                  </a:cubicBezTo>
                  <a:cubicBezTo>
                    <a:pt x="179" y="213"/>
                    <a:pt x="77" y="179"/>
                    <a:pt x="43" y="111"/>
                  </a:cubicBezTo>
                  <a:cubicBezTo>
                    <a:pt x="0" y="69"/>
                    <a:pt x="0" y="35"/>
                    <a:pt x="43" y="35"/>
                  </a:cubicBezTo>
                  <a:lnTo>
                    <a:pt x="43" y="35"/>
                  </a:lnTo>
                  <a:cubicBezTo>
                    <a:pt x="145" y="1"/>
                    <a:pt x="255" y="69"/>
                    <a:pt x="357" y="111"/>
                  </a:cubicBezTo>
                  <a:cubicBezTo>
                    <a:pt x="425" y="179"/>
                    <a:pt x="536" y="247"/>
                    <a:pt x="603" y="324"/>
                  </a:cubicBezTo>
                  <a:cubicBezTo>
                    <a:pt x="637" y="358"/>
                    <a:pt x="603" y="392"/>
                    <a:pt x="603" y="3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" name="Google Shape;322;p32"/>
            <p:cNvSpPr/>
            <p:nvPr/>
          </p:nvSpPr>
          <p:spPr>
            <a:xfrm>
              <a:off x="492696" y="518272"/>
              <a:ext cx="203433" cy="474405"/>
            </a:xfrm>
            <a:custGeom>
              <a:avLst/>
              <a:gdLst/>
              <a:ahLst/>
              <a:cxnLst/>
              <a:rect l="l" t="t" r="r" b="b"/>
              <a:pathLst>
                <a:path w="5982" h="13950" extrusionOk="0">
                  <a:moveTo>
                    <a:pt x="4104" y="12955"/>
                  </a:moveTo>
                  <a:cubicBezTo>
                    <a:pt x="4070" y="12989"/>
                    <a:pt x="4002" y="13023"/>
                    <a:pt x="3968" y="13023"/>
                  </a:cubicBezTo>
                  <a:cubicBezTo>
                    <a:pt x="1700" y="13949"/>
                    <a:pt x="1" y="3008"/>
                    <a:pt x="358" y="1"/>
                  </a:cubicBezTo>
                  <a:cubicBezTo>
                    <a:pt x="358" y="1"/>
                    <a:pt x="5981" y="11613"/>
                    <a:pt x="4104" y="12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3" name="Google Shape;323;p32"/>
            <p:cNvSpPr/>
            <p:nvPr/>
          </p:nvSpPr>
          <p:spPr>
            <a:xfrm>
              <a:off x="514359" y="632674"/>
              <a:ext cx="9590" cy="20541"/>
            </a:xfrm>
            <a:custGeom>
              <a:avLst/>
              <a:gdLst/>
              <a:ahLst/>
              <a:cxnLst/>
              <a:rect l="l" t="t" r="r" b="b"/>
              <a:pathLst>
                <a:path w="282" h="604" extrusionOk="0">
                  <a:moveTo>
                    <a:pt x="281" y="604"/>
                  </a:moveTo>
                  <a:lnTo>
                    <a:pt x="213" y="604"/>
                  </a:lnTo>
                  <a:cubicBezTo>
                    <a:pt x="179" y="493"/>
                    <a:pt x="145" y="425"/>
                    <a:pt x="111" y="349"/>
                  </a:cubicBezTo>
                  <a:cubicBezTo>
                    <a:pt x="69" y="247"/>
                    <a:pt x="1" y="179"/>
                    <a:pt x="35" y="69"/>
                  </a:cubicBezTo>
                  <a:cubicBezTo>
                    <a:pt x="35" y="35"/>
                    <a:pt x="35" y="35"/>
                    <a:pt x="69" y="35"/>
                  </a:cubicBezTo>
                  <a:cubicBezTo>
                    <a:pt x="111" y="1"/>
                    <a:pt x="145" y="1"/>
                    <a:pt x="179" y="35"/>
                  </a:cubicBezTo>
                  <a:cubicBezTo>
                    <a:pt x="247" y="103"/>
                    <a:pt x="247" y="213"/>
                    <a:pt x="281" y="315"/>
                  </a:cubicBezTo>
                  <a:lnTo>
                    <a:pt x="281" y="56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4" name="Google Shape;324;p32"/>
            <p:cNvSpPr/>
            <p:nvPr/>
          </p:nvSpPr>
          <p:spPr>
            <a:xfrm>
              <a:off x="533743" y="634986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246" y="459"/>
                  </a:moveTo>
                  <a:cubicBezTo>
                    <a:pt x="212" y="493"/>
                    <a:pt x="136" y="493"/>
                    <a:pt x="136" y="459"/>
                  </a:cubicBezTo>
                  <a:cubicBezTo>
                    <a:pt x="102" y="357"/>
                    <a:pt x="68" y="281"/>
                    <a:pt x="68" y="213"/>
                  </a:cubicBezTo>
                  <a:cubicBezTo>
                    <a:pt x="34" y="145"/>
                    <a:pt x="0" y="69"/>
                    <a:pt x="68" y="1"/>
                  </a:cubicBezTo>
                  <a:lnTo>
                    <a:pt x="68" y="1"/>
                  </a:lnTo>
                  <a:lnTo>
                    <a:pt x="136" y="1"/>
                  </a:lnTo>
                  <a:cubicBezTo>
                    <a:pt x="212" y="35"/>
                    <a:pt x="212" y="111"/>
                    <a:pt x="246" y="179"/>
                  </a:cubicBezTo>
                  <a:lnTo>
                    <a:pt x="246" y="42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5" name="Google Shape;325;p32"/>
            <p:cNvSpPr/>
            <p:nvPr/>
          </p:nvSpPr>
          <p:spPr>
            <a:xfrm>
              <a:off x="555406" y="657805"/>
              <a:ext cx="7244" cy="15643"/>
            </a:xfrm>
            <a:custGeom>
              <a:avLst/>
              <a:gdLst/>
              <a:ahLst/>
              <a:cxnLst/>
              <a:rect l="l" t="t" r="r" b="b"/>
              <a:pathLst>
                <a:path w="213" h="460" extrusionOk="0">
                  <a:moveTo>
                    <a:pt x="179" y="459"/>
                  </a:moveTo>
                  <a:cubicBezTo>
                    <a:pt x="136" y="459"/>
                    <a:pt x="102" y="459"/>
                    <a:pt x="102" y="425"/>
                  </a:cubicBezTo>
                  <a:cubicBezTo>
                    <a:pt x="68" y="357"/>
                    <a:pt x="34" y="323"/>
                    <a:pt x="34" y="247"/>
                  </a:cubicBezTo>
                  <a:cubicBezTo>
                    <a:pt x="34" y="213"/>
                    <a:pt x="0" y="179"/>
                    <a:pt x="0" y="145"/>
                  </a:cubicBezTo>
                  <a:lnTo>
                    <a:pt x="0" y="77"/>
                  </a:lnTo>
                  <a:cubicBezTo>
                    <a:pt x="0" y="35"/>
                    <a:pt x="34" y="35"/>
                    <a:pt x="34" y="35"/>
                  </a:cubicBezTo>
                  <a:cubicBezTo>
                    <a:pt x="68" y="1"/>
                    <a:pt x="102" y="35"/>
                    <a:pt x="102" y="77"/>
                  </a:cubicBezTo>
                  <a:cubicBezTo>
                    <a:pt x="136" y="111"/>
                    <a:pt x="136" y="111"/>
                    <a:pt x="136" y="145"/>
                  </a:cubicBezTo>
                  <a:lnTo>
                    <a:pt x="136" y="213"/>
                  </a:lnTo>
                  <a:cubicBezTo>
                    <a:pt x="179" y="289"/>
                    <a:pt x="179" y="357"/>
                    <a:pt x="179" y="391"/>
                  </a:cubicBezTo>
                  <a:cubicBezTo>
                    <a:pt x="213" y="425"/>
                    <a:pt x="179" y="459"/>
                    <a:pt x="179" y="4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6" name="Google Shape;326;p32"/>
            <p:cNvSpPr/>
            <p:nvPr/>
          </p:nvSpPr>
          <p:spPr>
            <a:xfrm>
              <a:off x="533743" y="674843"/>
              <a:ext cx="10712" cy="19112"/>
            </a:xfrm>
            <a:custGeom>
              <a:avLst/>
              <a:gdLst/>
              <a:ahLst/>
              <a:cxnLst/>
              <a:rect l="l" t="t" r="r" b="b"/>
              <a:pathLst>
                <a:path w="315" h="562" extrusionOk="0">
                  <a:moveTo>
                    <a:pt x="314" y="528"/>
                  </a:moveTo>
                  <a:cubicBezTo>
                    <a:pt x="280" y="562"/>
                    <a:pt x="246" y="562"/>
                    <a:pt x="212" y="528"/>
                  </a:cubicBezTo>
                  <a:cubicBezTo>
                    <a:pt x="136" y="383"/>
                    <a:pt x="0" y="213"/>
                    <a:pt x="34" y="69"/>
                  </a:cubicBezTo>
                  <a:lnTo>
                    <a:pt x="34" y="1"/>
                  </a:lnTo>
                  <a:cubicBezTo>
                    <a:pt x="68" y="1"/>
                    <a:pt x="102" y="1"/>
                    <a:pt x="136" y="35"/>
                  </a:cubicBezTo>
                  <a:cubicBezTo>
                    <a:pt x="178" y="103"/>
                    <a:pt x="212" y="171"/>
                    <a:pt x="246" y="247"/>
                  </a:cubicBezTo>
                  <a:cubicBezTo>
                    <a:pt x="246" y="315"/>
                    <a:pt x="280" y="383"/>
                    <a:pt x="314" y="4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" name="Google Shape;327;p32"/>
            <p:cNvSpPr/>
            <p:nvPr/>
          </p:nvSpPr>
          <p:spPr>
            <a:xfrm>
              <a:off x="533743" y="722793"/>
              <a:ext cx="9556" cy="14487"/>
            </a:xfrm>
            <a:custGeom>
              <a:avLst/>
              <a:gdLst/>
              <a:ahLst/>
              <a:cxnLst/>
              <a:rect l="l" t="t" r="r" b="b"/>
              <a:pathLst>
                <a:path w="281" h="426" extrusionOk="0">
                  <a:moveTo>
                    <a:pt x="280" y="426"/>
                  </a:moveTo>
                  <a:lnTo>
                    <a:pt x="212" y="426"/>
                  </a:lnTo>
                  <a:cubicBezTo>
                    <a:pt x="136" y="392"/>
                    <a:pt x="136" y="324"/>
                    <a:pt x="102" y="247"/>
                  </a:cubicBezTo>
                  <a:cubicBezTo>
                    <a:pt x="68" y="213"/>
                    <a:pt x="0" y="145"/>
                    <a:pt x="34" y="77"/>
                  </a:cubicBezTo>
                  <a:cubicBezTo>
                    <a:pt x="34" y="35"/>
                    <a:pt x="34" y="1"/>
                    <a:pt x="68" y="1"/>
                  </a:cubicBezTo>
                  <a:lnTo>
                    <a:pt x="178" y="1"/>
                  </a:lnTo>
                  <a:cubicBezTo>
                    <a:pt x="212" y="35"/>
                    <a:pt x="246" y="145"/>
                    <a:pt x="246" y="213"/>
                  </a:cubicBezTo>
                  <a:cubicBezTo>
                    <a:pt x="280" y="247"/>
                    <a:pt x="280" y="324"/>
                    <a:pt x="280" y="3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8" name="Google Shape;328;p32"/>
            <p:cNvSpPr/>
            <p:nvPr/>
          </p:nvSpPr>
          <p:spPr>
            <a:xfrm>
              <a:off x="551631" y="719359"/>
              <a:ext cx="11018" cy="21697"/>
            </a:xfrm>
            <a:custGeom>
              <a:avLst/>
              <a:gdLst/>
              <a:ahLst/>
              <a:cxnLst/>
              <a:rect l="l" t="t" r="r" b="b"/>
              <a:pathLst>
                <a:path w="324" h="638" extrusionOk="0">
                  <a:moveTo>
                    <a:pt x="290" y="603"/>
                  </a:moveTo>
                  <a:cubicBezTo>
                    <a:pt x="247" y="637"/>
                    <a:pt x="179" y="603"/>
                    <a:pt x="145" y="561"/>
                  </a:cubicBezTo>
                  <a:cubicBezTo>
                    <a:pt x="111" y="459"/>
                    <a:pt x="77" y="391"/>
                    <a:pt x="77" y="280"/>
                  </a:cubicBezTo>
                  <a:cubicBezTo>
                    <a:pt x="35" y="212"/>
                    <a:pt x="1" y="136"/>
                    <a:pt x="35" y="34"/>
                  </a:cubicBezTo>
                  <a:lnTo>
                    <a:pt x="77" y="0"/>
                  </a:lnTo>
                  <a:cubicBezTo>
                    <a:pt x="111" y="0"/>
                    <a:pt x="145" y="0"/>
                    <a:pt x="179" y="34"/>
                  </a:cubicBezTo>
                  <a:cubicBezTo>
                    <a:pt x="213" y="102"/>
                    <a:pt x="213" y="178"/>
                    <a:pt x="247" y="246"/>
                  </a:cubicBezTo>
                  <a:cubicBezTo>
                    <a:pt x="247" y="348"/>
                    <a:pt x="290" y="425"/>
                    <a:pt x="324" y="493"/>
                  </a:cubicBezTo>
                  <a:cubicBezTo>
                    <a:pt x="324" y="527"/>
                    <a:pt x="324" y="561"/>
                    <a:pt x="290" y="6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9" name="Google Shape;329;p32"/>
            <p:cNvSpPr/>
            <p:nvPr/>
          </p:nvSpPr>
          <p:spPr>
            <a:xfrm>
              <a:off x="579381" y="734934"/>
              <a:ext cx="7244" cy="17956"/>
            </a:xfrm>
            <a:custGeom>
              <a:avLst/>
              <a:gdLst/>
              <a:ahLst/>
              <a:cxnLst/>
              <a:rect l="l" t="t" r="r" b="b"/>
              <a:pathLst>
                <a:path w="213" h="528" extrusionOk="0">
                  <a:moveTo>
                    <a:pt x="213" y="493"/>
                  </a:moveTo>
                  <a:cubicBezTo>
                    <a:pt x="179" y="527"/>
                    <a:pt x="111" y="493"/>
                    <a:pt x="68" y="459"/>
                  </a:cubicBezTo>
                  <a:cubicBezTo>
                    <a:pt x="68" y="315"/>
                    <a:pt x="34" y="213"/>
                    <a:pt x="0" y="69"/>
                  </a:cubicBezTo>
                  <a:lnTo>
                    <a:pt x="34" y="35"/>
                  </a:lnTo>
                  <a:cubicBezTo>
                    <a:pt x="68" y="1"/>
                    <a:pt x="111" y="35"/>
                    <a:pt x="111" y="35"/>
                  </a:cubicBezTo>
                  <a:cubicBezTo>
                    <a:pt x="179" y="179"/>
                    <a:pt x="213" y="281"/>
                    <a:pt x="213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0" name="Google Shape;330;p32"/>
            <p:cNvSpPr/>
            <p:nvPr/>
          </p:nvSpPr>
          <p:spPr>
            <a:xfrm>
              <a:off x="585434" y="778294"/>
              <a:ext cx="8434" cy="20541"/>
            </a:xfrm>
            <a:custGeom>
              <a:avLst/>
              <a:gdLst/>
              <a:ahLst/>
              <a:cxnLst/>
              <a:rect l="l" t="t" r="r" b="b"/>
              <a:pathLst>
                <a:path w="248" h="604" extrusionOk="0">
                  <a:moveTo>
                    <a:pt x="213" y="569"/>
                  </a:moveTo>
                  <a:cubicBezTo>
                    <a:pt x="179" y="603"/>
                    <a:pt x="103" y="603"/>
                    <a:pt x="103" y="569"/>
                  </a:cubicBezTo>
                  <a:cubicBezTo>
                    <a:pt x="69" y="391"/>
                    <a:pt x="1" y="212"/>
                    <a:pt x="1" y="34"/>
                  </a:cubicBezTo>
                  <a:lnTo>
                    <a:pt x="35" y="0"/>
                  </a:lnTo>
                  <a:cubicBezTo>
                    <a:pt x="35" y="0"/>
                    <a:pt x="69" y="0"/>
                    <a:pt x="103" y="34"/>
                  </a:cubicBezTo>
                  <a:cubicBezTo>
                    <a:pt x="179" y="178"/>
                    <a:pt x="213" y="357"/>
                    <a:pt x="213" y="527"/>
                  </a:cubicBezTo>
                  <a:cubicBezTo>
                    <a:pt x="247" y="527"/>
                    <a:pt x="213" y="569"/>
                    <a:pt x="213" y="5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1" name="Google Shape;331;p32"/>
            <p:cNvSpPr/>
            <p:nvPr/>
          </p:nvSpPr>
          <p:spPr>
            <a:xfrm>
              <a:off x="550475" y="760066"/>
              <a:ext cx="8434" cy="17106"/>
            </a:xfrm>
            <a:custGeom>
              <a:avLst/>
              <a:gdLst/>
              <a:ahLst/>
              <a:cxnLst/>
              <a:rect l="l" t="t" r="r" b="b"/>
              <a:pathLst>
                <a:path w="248" h="503" extrusionOk="0">
                  <a:moveTo>
                    <a:pt x="213" y="502"/>
                  </a:moveTo>
                  <a:cubicBezTo>
                    <a:pt x="179" y="502"/>
                    <a:pt x="145" y="502"/>
                    <a:pt x="145" y="468"/>
                  </a:cubicBezTo>
                  <a:cubicBezTo>
                    <a:pt x="111" y="392"/>
                    <a:pt x="69" y="324"/>
                    <a:pt x="35" y="256"/>
                  </a:cubicBezTo>
                  <a:cubicBezTo>
                    <a:pt x="35" y="213"/>
                    <a:pt x="1" y="145"/>
                    <a:pt x="35" y="77"/>
                  </a:cubicBezTo>
                  <a:lnTo>
                    <a:pt x="35" y="43"/>
                  </a:lnTo>
                  <a:cubicBezTo>
                    <a:pt x="69" y="1"/>
                    <a:pt x="111" y="1"/>
                    <a:pt x="145" y="43"/>
                  </a:cubicBezTo>
                  <a:cubicBezTo>
                    <a:pt x="179" y="77"/>
                    <a:pt x="179" y="145"/>
                    <a:pt x="213" y="213"/>
                  </a:cubicBezTo>
                  <a:cubicBezTo>
                    <a:pt x="213" y="290"/>
                    <a:pt x="213" y="358"/>
                    <a:pt x="247" y="426"/>
                  </a:cubicBezTo>
                  <a:cubicBezTo>
                    <a:pt x="247" y="468"/>
                    <a:pt x="213" y="468"/>
                    <a:pt x="213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2" name="Google Shape;332;p32"/>
            <p:cNvSpPr/>
            <p:nvPr/>
          </p:nvSpPr>
          <p:spPr>
            <a:xfrm>
              <a:off x="542109" y="784347"/>
              <a:ext cx="10712" cy="15643"/>
            </a:xfrm>
            <a:custGeom>
              <a:avLst/>
              <a:gdLst/>
              <a:ahLst/>
              <a:cxnLst/>
              <a:rect l="l" t="t" r="r" b="b"/>
              <a:pathLst>
                <a:path w="315" h="460" extrusionOk="0">
                  <a:moveTo>
                    <a:pt x="281" y="425"/>
                  </a:moveTo>
                  <a:cubicBezTo>
                    <a:pt x="281" y="425"/>
                    <a:pt x="247" y="459"/>
                    <a:pt x="213" y="425"/>
                  </a:cubicBezTo>
                  <a:cubicBezTo>
                    <a:pt x="145" y="349"/>
                    <a:pt x="0" y="179"/>
                    <a:pt x="68" y="34"/>
                  </a:cubicBezTo>
                  <a:lnTo>
                    <a:pt x="102" y="34"/>
                  </a:lnTo>
                  <a:cubicBezTo>
                    <a:pt x="145" y="0"/>
                    <a:pt x="179" y="34"/>
                    <a:pt x="179" y="34"/>
                  </a:cubicBezTo>
                  <a:cubicBezTo>
                    <a:pt x="213" y="68"/>
                    <a:pt x="213" y="136"/>
                    <a:pt x="213" y="213"/>
                  </a:cubicBezTo>
                  <a:cubicBezTo>
                    <a:pt x="247" y="247"/>
                    <a:pt x="281" y="281"/>
                    <a:pt x="315" y="349"/>
                  </a:cubicBezTo>
                  <a:cubicBezTo>
                    <a:pt x="315" y="349"/>
                    <a:pt x="315" y="425"/>
                    <a:pt x="281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" name="Google Shape;333;p32"/>
            <p:cNvSpPr/>
            <p:nvPr/>
          </p:nvSpPr>
          <p:spPr>
            <a:xfrm>
              <a:off x="560031" y="803425"/>
              <a:ext cx="7244" cy="20541"/>
            </a:xfrm>
            <a:custGeom>
              <a:avLst/>
              <a:gdLst/>
              <a:ahLst/>
              <a:cxnLst/>
              <a:rect l="l" t="t" r="r" b="b"/>
              <a:pathLst>
                <a:path w="213" h="604" extrusionOk="0">
                  <a:moveTo>
                    <a:pt x="179" y="603"/>
                  </a:moveTo>
                  <a:cubicBezTo>
                    <a:pt x="145" y="603"/>
                    <a:pt x="111" y="603"/>
                    <a:pt x="77" y="569"/>
                  </a:cubicBezTo>
                  <a:cubicBezTo>
                    <a:pt x="43" y="501"/>
                    <a:pt x="0" y="391"/>
                    <a:pt x="0" y="289"/>
                  </a:cubicBezTo>
                  <a:cubicBezTo>
                    <a:pt x="0" y="212"/>
                    <a:pt x="43" y="110"/>
                    <a:pt x="77" y="43"/>
                  </a:cubicBezTo>
                  <a:lnTo>
                    <a:pt x="77" y="43"/>
                  </a:lnTo>
                  <a:cubicBezTo>
                    <a:pt x="111" y="0"/>
                    <a:pt x="145" y="43"/>
                    <a:pt x="145" y="77"/>
                  </a:cubicBezTo>
                  <a:lnTo>
                    <a:pt x="145" y="178"/>
                  </a:lnTo>
                  <a:lnTo>
                    <a:pt x="145" y="289"/>
                  </a:lnTo>
                  <a:cubicBezTo>
                    <a:pt x="145" y="357"/>
                    <a:pt x="145" y="467"/>
                    <a:pt x="213" y="535"/>
                  </a:cubicBezTo>
                  <a:cubicBezTo>
                    <a:pt x="213" y="535"/>
                    <a:pt x="179" y="569"/>
                    <a:pt x="179" y="6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" name="Google Shape;334;p32"/>
            <p:cNvSpPr/>
            <p:nvPr/>
          </p:nvSpPr>
          <p:spPr>
            <a:xfrm>
              <a:off x="580537" y="816688"/>
              <a:ext cx="7244" cy="18228"/>
            </a:xfrm>
            <a:custGeom>
              <a:avLst/>
              <a:gdLst/>
              <a:ahLst/>
              <a:cxnLst/>
              <a:rect l="l" t="t" r="r" b="b"/>
              <a:pathLst>
                <a:path w="213" h="536" extrusionOk="0">
                  <a:moveTo>
                    <a:pt x="213" y="536"/>
                  </a:moveTo>
                  <a:cubicBezTo>
                    <a:pt x="179" y="536"/>
                    <a:pt x="145" y="536"/>
                    <a:pt x="111" y="502"/>
                  </a:cubicBezTo>
                  <a:cubicBezTo>
                    <a:pt x="111" y="426"/>
                    <a:pt x="77" y="358"/>
                    <a:pt x="77" y="290"/>
                  </a:cubicBezTo>
                  <a:cubicBezTo>
                    <a:pt x="34" y="213"/>
                    <a:pt x="0" y="145"/>
                    <a:pt x="0" y="77"/>
                  </a:cubicBezTo>
                  <a:cubicBezTo>
                    <a:pt x="0" y="77"/>
                    <a:pt x="0" y="35"/>
                    <a:pt x="34" y="35"/>
                  </a:cubicBezTo>
                  <a:cubicBezTo>
                    <a:pt x="34" y="1"/>
                    <a:pt x="77" y="1"/>
                    <a:pt x="111" y="35"/>
                  </a:cubicBezTo>
                  <a:cubicBezTo>
                    <a:pt x="213" y="145"/>
                    <a:pt x="213" y="324"/>
                    <a:pt x="213" y="4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" name="Google Shape;335;p32"/>
            <p:cNvSpPr/>
            <p:nvPr/>
          </p:nvSpPr>
          <p:spPr>
            <a:xfrm>
              <a:off x="605941" y="828829"/>
              <a:ext cx="8434" cy="20541"/>
            </a:xfrm>
            <a:custGeom>
              <a:avLst/>
              <a:gdLst/>
              <a:ahLst/>
              <a:cxnLst/>
              <a:rect l="l" t="t" r="r" b="b"/>
              <a:pathLst>
                <a:path w="248" h="604" extrusionOk="0">
                  <a:moveTo>
                    <a:pt x="213" y="604"/>
                  </a:moveTo>
                  <a:cubicBezTo>
                    <a:pt x="213" y="604"/>
                    <a:pt x="179" y="604"/>
                    <a:pt x="137" y="570"/>
                  </a:cubicBezTo>
                  <a:cubicBezTo>
                    <a:pt x="69" y="391"/>
                    <a:pt x="1" y="213"/>
                    <a:pt x="35" y="35"/>
                  </a:cubicBezTo>
                  <a:lnTo>
                    <a:pt x="69" y="35"/>
                  </a:lnTo>
                  <a:cubicBezTo>
                    <a:pt x="69" y="1"/>
                    <a:pt x="103" y="35"/>
                    <a:pt x="137" y="35"/>
                  </a:cubicBezTo>
                  <a:cubicBezTo>
                    <a:pt x="247" y="179"/>
                    <a:pt x="247" y="357"/>
                    <a:pt x="247" y="527"/>
                  </a:cubicBezTo>
                  <a:cubicBezTo>
                    <a:pt x="247" y="570"/>
                    <a:pt x="247" y="570"/>
                    <a:pt x="213" y="6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6" name="Google Shape;336;p32"/>
            <p:cNvSpPr/>
            <p:nvPr/>
          </p:nvSpPr>
          <p:spPr>
            <a:xfrm>
              <a:off x="566084" y="862632"/>
              <a:ext cx="11018" cy="14487"/>
            </a:xfrm>
            <a:custGeom>
              <a:avLst/>
              <a:gdLst/>
              <a:ahLst/>
              <a:cxnLst/>
              <a:rect l="l" t="t" r="r" b="b"/>
              <a:pathLst>
                <a:path w="324" h="426" extrusionOk="0">
                  <a:moveTo>
                    <a:pt x="289" y="425"/>
                  </a:moveTo>
                  <a:cubicBezTo>
                    <a:pt x="247" y="425"/>
                    <a:pt x="213" y="425"/>
                    <a:pt x="179" y="383"/>
                  </a:cubicBezTo>
                  <a:cubicBezTo>
                    <a:pt x="145" y="315"/>
                    <a:pt x="111" y="281"/>
                    <a:pt x="77" y="213"/>
                  </a:cubicBezTo>
                  <a:cubicBezTo>
                    <a:pt x="35" y="136"/>
                    <a:pt x="1" y="102"/>
                    <a:pt x="35" y="34"/>
                  </a:cubicBezTo>
                  <a:cubicBezTo>
                    <a:pt x="35" y="1"/>
                    <a:pt x="35" y="1"/>
                    <a:pt x="77" y="1"/>
                  </a:cubicBezTo>
                  <a:lnTo>
                    <a:pt x="111" y="1"/>
                  </a:lnTo>
                  <a:cubicBezTo>
                    <a:pt x="179" y="1"/>
                    <a:pt x="213" y="68"/>
                    <a:pt x="213" y="136"/>
                  </a:cubicBezTo>
                  <a:cubicBezTo>
                    <a:pt x="247" y="213"/>
                    <a:pt x="289" y="247"/>
                    <a:pt x="323" y="315"/>
                  </a:cubicBezTo>
                  <a:cubicBezTo>
                    <a:pt x="323" y="349"/>
                    <a:pt x="323" y="383"/>
                    <a:pt x="289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7" name="Google Shape;337;p32"/>
            <p:cNvSpPr/>
            <p:nvPr/>
          </p:nvSpPr>
          <p:spPr>
            <a:xfrm>
              <a:off x="587747" y="861204"/>
              <a:ext cx="11018" cy="17072"/>
            </a:xfrm>
            <a:custGeom>
              <a:avLst/>
              <a:gdLst/>
              <a:ahLst/>
              <a:cxnLst/>
              <a:rect l="l" t="t" r="r" b="b"/>
              <a:pathLst>
                <a:path w="324" h="502" extrusionOk="0">
                  <a:moveTo>
                    <a:pt x="289" y="501"/>
                  </a:moveTo>
                  <a:lnTo>
                    <a:pt x="213" y="501"/>
                  </a:lnTo>
                  <a:cubicBezTo>
                    <a:pt x="111" y="391"/>
                    <a:pt x="1" y="178"/>
                    <a:pt x="77" y="43"/>
                  </a:cubicBezTo>
                  <a:lnTo>
                    <a:pt x="111" y="43"/>
                  </a:lnTo>
                  <a:cubicBezTo>
                    <a:pt x="111" y="0"/>
                    <a:pt x="145" y="0"/>
                    <a:pt x="179" y="43"/>
                  </a:cubicBezTo>
                  <a:cubicBezTo>
                    <a:pt x="213" y="76"/>
                    <a:pt x="247" y="178"/>
                    <a:pt x="247" y="212"/>
                  </a:cubicBezTo>
                  <a:cubicBezTo>
                    <a:pt x="247" y="289"/>
                    <a:pt x="289" y="357"/>
                    <a:pt x="323" y="425"/>
                  </a:cubicBezTo>
                  <a:cubicBezTo>
                    <a:pt x="323" y="467"/>
                    <a:pt x="323" y="501"/>
                    <a:pt x="289" y="5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8" name="Google Shape;338;p32"/>
            <p:cNvSpPr/>
            <p:nvPr/>
          </p:nvSpPr>
          <p:spPr>
            <a:xfrm>
              <a:off x="152111" y="503819"/>
              <a:ext cx="339463" cy="420095"/>
            </a:xfrm>
            <a:custGeom>
              <a:avLst/>
              <a:gdLst/>
              <a:ahLst/>
              <a:cxnLst/>
              <a:rect l="l" t="t" r="r" b="b"/>
              <a:pathLst>
                <a:path w="9982" h="12353" extrusionOk="0">
                  <a:moveTo>
                    <a:pt x="3076" y="11996"/>
                  </a:moveTo>
                  <a:cubicBezTo>
                    <a:pt x="2761" y="12250"/>
                    <a:pt x="2438" y="12352"/>
                    <a:pt x="2192" y="12250"/>
                  </a:cubicBezTo>
                  <a:cubicBezTo>
                    <a:pt x="0" y="11469"/>
                    <a:pt x="9982" y="1"/>
                    <a:pt x="9982" y="1"/>
                  </a:cubicBezTo>
                  <a:cubicBezTo>
                    <a:pt x="9982" y="1"/>
                    <a:pt x="5624" y="10195"/>
                    <a:pt x="3076" y="119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9" name="Google Shape;339;p32"/>
            <p:cNvSpPr/>
            <p:nvPr/>
          </p:nvSpPr>
          <p:spPr>
            <a:xfrm>
              <a:off x="231552" y="856579"/>
              <a:ext cx="10712" cy="22853"/>
            </a:xfrm>
            <a:custGeom>
              <a:avLst/>
              <a:gdLst/>
              <a:ahLst/>
              <a:cxnLst/>
              <a:rect l="l" t="t" r="r" b="b"/>
              <a:pathLst>
                <a:path w="315" h="672" extrusionOk="0">
                  <a:moveTo>
                    <a:pt x="68" y="637"/>
                  </a:moveTo>
                  <a:cubicBezTo>
                    <a:pt x="34" y="671"/>
                    <a:pt x="0" y="637"/>
                    <a:pt x="0" y="603"/>
                  </a:cubicBezTo>
                  <a:cubicBezTo>
                    <a:pt x="0" y="493"/>
                    <a:pt x="34" y="391"/>
                    <a:pt x="68" y="280"/>
                  </a:cubicBezTo>
                  <a:cubicBezTo>
                    <a:pt x="102" y="212"/>
                    <a:pt x="102" y="102"/>
                    <a:pt x="179" y="34"/>
                  </a:cubicBezTo>
                  <a:lnTo>
                    <a:pt x="213" y="34"/>
                  </a:lnTo>
                  <a:cubicBezTo>
                    <a:pt x="247" y="0"/>
                    <a:pt x="315" y="34"/>
                    <a:pt x="315" y="102"/>
                  </a:cubicBezTo>
                  <a:cubicBezTo>
                    <a:pt x="315" y="179"/>
                    <a:pt x="281" y="280"/>
                    <a:pt x="213" y="348"/>
                  </a:cubicBezTo>
                  <a:cubicBezTo>
                    <a:pt x="179" y="459"/>
                    <a:pt x="145" y="527"/>
                    <a:pt x="102" y="63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0" name="Google Shape;340;p32"/>
            <p:cNvSpPr/>
            <p:nvPr/>
          </p:nvSpPr>
          <p:spPr>
            <a:xfrm>
              <a:off x="243693" y="867257"/>
              <a:ext cx="11869" cy="19384"/>
            </a:xfrm>
            <a:custGeom>
              <a:avLst/>
              <a:gdLst/>
              <a:ahLst/>
              <a:cxnLst/>
              <a:rect l="l" t="t" r="r" b="b"/>
              <a:pathLst>
                <a:path w="349" h="570" extrusionOk="0">
                  <a:moveTo>
                    <a:pt x="102" y="536"/>
                  </a:moveTo>
                  <a:cubicBezTo>
                    <a:pt x="68" y="570"/>
                    <a:pt x="0" y="536"/>
                    <a:pt x="34" y="459"/>
                  </a:cubicBezTo>
                  <a:cubicBezTo>
                    <a:pt x="34" y="391"/>
                    <a:pt x="34" y="289"/>
                    <a:pt x="68" y="213"/>
                  </a:cubicBezTo>
                  <a:cubicBezTo>
                    <a:pt x="102" y="145"/>
                    <a:pt x="136" y="77"/>
                    <a:pt x="170" y="34"/>
                  </a:cubicBezTo>
                  <a:cubicBezTo>
                    <a:pt x="170" y="34"/>
                    <a:pt x="213" y="34"/>
                    <a:pt x="213" y="0"/>
                  </a:cubicBezTo>
                  <a:cubicBezTo>
                    <a:pt x="247" y="0"/>
                    <a:pt x="281" y="34"/>
                    <a:pt x="315" y="77"/>
                  </a:cubicBezTo>
                  <a:cubicBezTo>
                    <a:pt x="349" y="145"/>
                    <a:pt x="281" y="213"/>
                    <a:pt x="247" y="289"/>
                  </a:cubicBezTo>
                  <a:cubicBezTo>
                    <a:pt x="213" y="391"/>
                    <a:pt x="170" y="459"/>
                    <a:pt x="136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1" name="Google Shape;341;p32"/>
            <p:cNvSpPr/>
            <p:nvPr/>
          </p:nvSpPr>
          <p:spPr>
            <a:xfrm>
              <a:off x="258146" y="870998"/>
              <a:ext cx="16766" cy="24009"/>
            </a:xfrm>
            <a:custGeom>
              <a:avLst/>
              <a:gdLst/>
              <a:ahLst/>
              <a:cxnLst/>
              <a:rect l="l" t="t" r="r" b="b"/>
              <a:pathLst>
                <a:path w="493" h="706" extrusionOk="0">
                  <a:moveTo>
                    <a:pt x="102" y="638"/>
                  </a:moveTo>
                  <a:cubicBezTo>
                    <a:pt x="68" y="706"/>
                    <a:pt x="0" y="638"/>
                    <a:pt x="34" y="562"/>
                  </a:cubicBezTo>
                  <a:cubicBezTo>
                    <a:pt x="170" y="392"/>
                    <a:pt x="246" y="179"/>
                    <a:pt x="382" y="1"/>
                  </a:cubicBezTo>
                  <a:lnTo>
                    <a:pt x="425" y="1"/>
                  </a:lnTo>
                  <a:cubicBezTo>
                    <a:pt x="459" y="1"/>
                    <a:pt x="493" y="1"/>
                    <a:pt x="493" y="69"/>
                  </a:cubicBezTo>
                  <a:cubicBezTo>
                    <a:pt x="459" y="281"/>
                    <a:pt x="280" y="494"/>
                    <a:pt x="136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2" name="Google Shape;342;p32"/>
            <p:cNvSpPr/>
            <p:nvPr/>
          </p:nvSpPr>
          <p:spPr>
            <a:xfrm>
              <a:off x="258146" y="804854"/>
              <a:ext cx="13025" cy="19112"/>
            </a:xfrm>
            <a:custGeom>
              <a:avLst/>
              <a:gdLst/>
              <a:ahLst/>
              <a:cxnLst/>
              <a:rect l="l" t="t" r="r" b="b"/>
              <a:pathLst>
                <a:path w="383" h="562" extrusionOk="0">
                  <a:moveTo>
                    <a:pt x="102" y="527"/>
                  </a:moveTo>
                  <a:cubicBezTo>
                    <a:pt x="34" y="561"/>
                    <a:pt x="0" y="493"/>
                    <a:pt x="0" y="425"/>
                  </a:cubicBezTo>
                  <a:cubicBezTo>
                    <a:pt x="34" y="349"/>
                    <a:pt x="68" y="281"/>
                    <a:pt x="102" y="213"/>
                  </a:cubicBezTo>
                  <a:cubicBezTo>
                    <a:pt x="136" y="136"/>
                    <a:pt x="212" y="102"/>
                    <a:pt x="246" y="35"/>
                  </a:cubicBezTo>
                  <a:cubicBezTo>
                    <a:pt x="314" y="1"/>
                    <a:pt x="382" y="68"/>
                    <a:pt x="348" y="102"/>
                  </a:cubicBezTo>
                  <a:cubicBezTo>
                    <a:pt x="348" y="170"/>
                    <a:pt x="314" y="247"/>
                    <a:pt x="280" y="315"/>
                  </a:cubicBezTo>
                  <a:cubicBezTo>
                    <a:pt x="212" y="383"/>
                    <a:pt x="170" y="459"/>
                    <a:pt x="102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3" name="Google Shape;343;p32"/>
            <p:cNvSpPr/>
            <p:nvPr/>
          </p:nvSpPr>
          <p:spPr>
            <a:xfrm>
              <a:off x="277190" y="806010"/>
              <a:ext cx="15643" cy="24009"/>
            </a:xfrm>
            <a:custGeom>
              <a:avLst/>
              <a:gdLst/>
              <a:ahLst/>
              <a:cxnLst/>
              <a:rect l="l" t="t" r="r" b="b"/>
              <a:pathLst>
                <a:path w="460" h="706" extrusionOk="0">
                  <a:moveTo>
                    <a:pt x="145" y="672"/>
                  </a:moveTo>
                  <a:cubicBezTo>
                    <a:pt x="77" y="706"/>
                    <a:pt x="1" y="638"/>
                    <a:pt x="35" y="561"/>
                  </a:cubicBezTo>
                  <a:cubicBezTo>
                    <a:pt x="145" y="425"/>
                    <a:pt x="213" y="247"/>
                    <a:pt x="323" y="68"/>
                  </a:cubicBezTo>
                  <a:lnTo>
                    <a:pt x="323" y="68"/>
                  </a:lnTo>
                  <a:cubicBezTo>
                    <a:pt x="391" y="1"/>
                    <a:pt x="459" y="68"/>
                    <a:pt x="459" y="136"/>
                  </a:cubicBezTo>
                  <a:cubicBezTo>
                    <a:pt x="391" y="349"/>
                    <a:pt x="289" y="493"/>
                    <a:pt x="145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" name="Google Shape;344;p32"/>
            <p:cNvSpPr/>
            <p:nvPr/>
          </p:nvSpPr>
          <p:spPr>
            <a:xfrm>
              <a:off x="254371" y="838351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145" y="358"/>
                  </a:moveTo>
                  <a:cubicBezTo>
                    <a:pt x="69" y="392"/>
                    <a:pt x="1" y="358"/>
                    <a:pt x="35" y="290"/>
                  </a:cubicBezTo>
                  <a:cubicBezTo>
                    <a:pt x="69" y="213"/>
                    <a:pt x="111" y="77"/>
                    <a:pt x="213" y="35"/>
                  </a:cubicBezTo>
                  <a:cubicBezTo>
                    <a:pt x="247" y="1"/>
                    <a:pt x="323" y="35"/>
                    <a:pt x="323" y="111"/>
                  </a:cubicBezTo>
                  <a:cubicBezTo>
                    <a:pt x="281" y="213"/>
                    <a:pt x="213" y="290"/>
                    <a:pt x="145" y="3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5" name="Google Shape;345;p32"/>
            <p:cNvSpPr/>
            <p:nvPr/>
          </p:nvSpPr>
          <p:spPr>
            <a:xfrm>
              <a:off x="296541" y="760066"/>
              <a:ext cx="12175" cy="18262"/>
            </a:xfrm>
            <a:custGeom>
              <a:avLst/>
              <a:gdLst/>
              <a:ahLst/>
              <a:cxnLst/>
              <a:rect l="l" t="t" r="r" b="b"/>
              <a:pathLst>
                <a:path w="358" h="537" extrusionOk="0">
                  <a:moveTo>
                    <a:pt x="103" y="502"/>
                  </a:moveTo>
                  <a:cubicBezTo>
                    <a:pt x="69" y="536"/>
                    <a:pt x="1" y="502"/>
                    <a:pt x="1" y="426"/>
                  </a:cubicBezTo>
                  <a:cubicBezTo>
                    <a:pt x="35" y="358"/>
                    <a:pt x="69" y="290"/>
                    <a:pt x="103" y="213"/>
                  </a:cubicBezTo>
                  <a:cubicBezTo>
                    <a:pt x="145" y="145"/>
                    <a:pt x="179" y="77"/>
                    <a:pt x="213" y="43"/>
                  </a:cubicBezTo>
                  <a:lnTo>
                    <a:pt x="247" y="43"/>
                  </a:lnTo>
                  <a:cubicBezTo>
                    <a:pt x="315" y="1"/>
                    <a:pt x="358" y="43"/>
                    <a:pt x="358" y="111"/>
                  </a:cubicBezTo>
                  <a:cubicBezTo>
                    <a:pt x="358" y="179"/>
                    <a:pt x="281" y="213"/>
                    <a:pt x="247" y="290"/>
                  </a:cubicBezTo>
                  <a:cubicBezTo>
                    <a:pt x="179" y="358"/>
                    <a:pt x="145" y="426"/>
                    <a:pt x="103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6" name="Google Shape;346;p32"/>
            <p:cNvSpPr/>
            <p:nvPr/>
          </p:nvSpPr>
          <p:spPr>
            <a:xfrm>
              <a:off x="314463" y="767309"/>
              <a:ext cx="15916" cy="18228"/>
            </a:xfrm>
            <a:custGeom>
              <a:avLst/>
              <a:gdLst/>
              <a:ahLst/>
              <a:cxnLst/>
              <a:rect l="l" t="t" r="r" b="b"/>
              <a:pathLst>
                <a:path w="468" h="536" extrusionOk="0">
                  <a:moveTo>
                    <a:pt x="179" y="467"/>
                  </a:moveTo>
                  <a:cubicBezTo>
                    <a:pt x="111" y="535"/>
                    <a:pt x="1" y="425"/>
                    <a:pt x="77" y="357"/>
                  </a:cubicBezTo>
                  <a:cubicBezTo>
                    <a:pt x="111" y="289"/>
                    <a:pt x="145" y="255"/>
                    <a:pt x="213" y="179"/>
                  </a:cubicBezTo>
                  <a:cubicBezTo>
                    <a:pt x="255" y="145"/>
                    <a:pt x="289" y="77"/>
                    <a:pt x="323" y="77"/>
                  </a:cubicBezTo>
                  <a:cubicBezTo>
                    <a:pt x="323" y="43"/>
                    <a:pt x="357" y="43"/>
                    <a:pt x="357" y="43"/>
                  </a:cubicBezTo>
                  <a:cubicBezTo>
                    <a:pt x="391" y="0"/>
                    <a:pt x="468" y="77"/>
                    <a:pt x="468" y="111"/>
                  </a:cubicBezTo>
                  <a:cubicBezTo>
                    <a:pt x="468" y="179"/>
                    <a:pt x="391" y="255"/>
                    <a:pt x="357" y="289"/>
                  </a:cubicBezTo>
                  <a:lnTo>
                    <a:pt x="179" y="46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7" name="Google Shape;347;p32"/>
            <p:cNvSpPr/>
            <p:nvPr/>
          </p:nvSpPr>
          <p:spPr>
            <a:xfrm>
              <a:off x="307253" y="806010"/>
              <a:ext cx="12141" cy="14487"/>
            </a:xfrm>
            <a:custGeom>
              <a:avLst/>
              <a:gdLst/>
              <a:ahLst/>
              <a:cxnLst/>
              <a:rect l="l" t="t" r="r" b="b"/>
              <a:pathLst>
                <a:path w="357" h="426" extrusionOk="0">
                  <a:moveTo>
                    <a:pt x="145" y="391"/>
                  </a:moveTo>
                  <a:cubicBezTo>
                    <a:pt x="77" y="425"/>
                    <a:pt x="0" y="315"/>
                    <a:pt x="77" y="281"/>
                  </a:cubicBezTo>
                  <a:cubicBezTo>
                    <a:pt x="111" y="247"/>
                    <a:pt x="145" y="213"/>
                    <a:pt x="145" y="136"/>
                  </a:cubicBezTo>
                  <a:cubicBezTo>
                    <a:pt x="179" y="102"/>
                    <a:pt x="213" y="68"/>
                    <a:pt x="255" y="34"/>
                  </a:cubicBezTo>
                  <a:lnTo>
                    <a:pt x="255" y="34"/>
                  </a:lnTo>
                  <a:cubicBezTo>
                    <a:pt x="289" y="1"/>
                    <a:pt x="323" y="34"/>
                    <a:pt x="357" y="68"/>
                  </a:cubicBezTo>
                  <a:cubicBezTo>
                    <a:pt x="357" y="136"/>
                    <a:pt x="289" y="179"/>
                    <a:pt x="255" y="247"/>
                  </a:cubicBezTo>
                  <a:cubicBezTo>
                    <a:pt x="213" y="281"/>
                    <a:pt x="179" y="315"/>
                    <a:pt x="145" y="3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8" name="Google Shape;348;p32"/>
            <p:cNvSpPr/>
            <p:nvPr/>
          </p:nvSpPr>
          <p:spPr>
            <a:xfrm>
              <a:off x="325447" y="730037"/>
              <a:ext cx="13331" cy="19384"/>
            </a:xfrm>
            <a:custGeom>
              <a:avLst/>
              <a:gdLst/>
              <a:ahLst/>
              <a:cxnLst/>
              <a:rect l="l" t="t" r="r" b="b"/>
              <a:pathLst>
                <a:path w="392" h="570" extrusionOk="0">
                  <a:moveTo>
                    <a:pt x="68" y="536"/>
                  </a:moveTo>
                  <a:cubicBezTo>
                    <a:pt x="34" y="570"/>
                    <a:pt x="0" y="536"/>
                    <a:pt x="0" y="502"/>
                  </a:cubicBezTo>
                  <a:cubicBezTo>
                    <a:pt x="34" y="391"/>
                    <a:pt x="68" y="323"/>
                    <a:pt x="102" y="247"/>
                  </a:cubicBezTo>
                  <a:cubicBezTo>
                    <a:pt x="145" y="145"/>
                    <a:pt x="179" y="77"/>
                    <a:pt x="247" y="34"/>
                  </a:cubicBezTo>
                  <a:lnTo>
                    <a:pt x="281" y="34"/>
                  </a:lnTo>
                  <a:cubicBezTo>
                    <a:pt x="315" y="0"/>
                    <a:pt x="391" y="34"/>
                    <a:pt x="357" y="77"/>
                  </a:cubicBezTo>
                  <a:cubicBezTo>
                    <a:pt x="357" y="179"/>
                    <a:pt x="315" y="247"/>
                    <a:pt x="247" y="323"/>
                  </a:cubicBezTo>
                  <a:cubicBezTo>
                    <a:pt x="213" y="391"/>
                    <a:pt x="145" y="502"/>
                    <a:pt x="68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9" name="Google Shape;349;p32"/>
            <p:cNvSpPr/>
            <p:nvPr/>
          </p:nvSpPr>
          <p:spPr>
            <a:xfrm>
              <a:off x="349422" y="723950"/>
              <a:ext cx="15643" cy="20575"/>
            </a:xfrm>
            <a:custGeom>
              <a:avLst/>
              <a:gdLst/>
              <a:ahLst/>
              <a:cxnLst/>
              <a:rect l="l" t="t" r="r" b="b"/>
              <a:pathLst>
                <a:path w="460" h="605" extrusionOk="0">
                  <a:moveTo>
                    <a:pt x="145" y="570"/>
                  </a:moveTo>
                  <a:cubicBezTo>
                    <a:pt x="111" y="604"/>
                    <a:pt x="0" y="536"/>
                    <a:pt x="34" y="468"/>
                  </a:cubicBezTo>
                  <a:cubicBezTo>
                    <a:pt x="111" y="392"/>
                    <a:pt x="145" y="324"/>
                    <a:pt x="213" y="256"/>
                  </a:cubicBezTo>
                  <a:cubicBezTo>
                    <a:pt x="247" y="179"/>
                    <a:pt x="289" y="77"/>
                    <a:pt x="357" y="43"/>
                  </a:cubicBezTo>
                  <a:lnTo>
                    <a:pt x="357" y="43"/>
                  </a:lnTo>
                  <a:cubicBezTo>
                    <a:pt x="391" y="1"/>
                    <a:pt x="459" y="43"/>
                    <a:pt x="459" y="77"/>
                  </a:cubicBezTo>
                  <a:cubicBezTo>
                    <a:pt x="459" y="179"/>
                    <a:pt x="391" y="256"/>
                    <a:pt x="357" y="324"/>
                  </a:cubicBezTo>
                  <a:cubicBezTo>
                    <a:pt x="289" y="426"/>
                    <a:pt x="213" y="502"/>
                    <a:pt x="145" y="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0" name="Google Shape;350;p32"/>
            <p:cNvSpPr/>
            <p:nvPr/>
          </p:nvSpPr>
          <p:spPr>
            <a:xfrm>
              <a:off x="331500" y="702287"/>
              <a:ext cx="10746" cy="18262"/>
            </a:xfrm>
            <a:custGeom>
              <a:avLst/>
              <a:gdLst/>
              <a:ahLst/>
              <a:cxnLst/>
              <a:rect l="l" t="t" r="r" b="b"/>
              <a:pathLst>
                <a:path w="316" h="537" extrusionOk="0">
                  <a:moveTo>
                    <a:pt x="103" y="502"/>
                  </a:moveTo>
                  <a:cubicBezTo>
                    <a:pt x="35" y="536"/>
                    <a:pt x="1" y="502"/>
                    <a:pt x="1" y="426"/>
                  </a:cubicBezTo>
                  <a:cubicBezTo>
                    <a:pt x="35" y="358"/>
                    <a:pt x="35" y="290"/>
                    <a:pt x="69" y="213"/>
                  </a:cubicBezTo>
                  <a:cubicBezTo>
                    <a:pt x="103" y="179"/>
                    <a:pt x="103" y="111"/>
                    <a:pt x="179" y="43"/>
                  </a:cubicBezTo>
                  <a:lnTo>
                    <a:pt x="179" y="43"/>
                  </a:lnTo>
                  <a:cubicBezTo>
                    <a:pt x="247" y="1"/>
                    <a:pt x="315" y="43"/>
                    <a:pt x="315" y="111"/>
                  </a:cubicBezTo>
                  <a:cubicBezTo>
                    <a:pt x="315" y="179"/>
                    <a:pt x="281" y="256"/>
                    <a:pt x="247" y="324"/>
                  </a:cubicBezTo>
                  <a:cubicBezTo>
                    <a:pt x="179" y="392"/>
                    <a:pt x="137" y="426"/>
                    <a:pt x="103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1" name="Google Shape;351;p32"/>
            <p:cNvSpPr/>
            <p:nvPr/>
          </p:nvSpPr>
          <p:spPr>
            <a:xfrm>
              <a:off x="356632" y="682087"/>
              <a:ext cx="18228" cy="19078"/>
            </a:xfrm>
            <a:custGeom>
              <a:avLst/>
              <a:gdLst/>
              <a:ahLst/>
              <a:cxnLst/>
              <a:rect l="l" t="t" r="r" b="b"/>
              <a:pathLst>
                <a:path w="536" h="561" extrusionOk="0">
                  <a:moveTo>
                    <a:pt x="179" y="493"/>
                  </a:moveTo>
                  <a:cubicBezTo>
                    <a:pt x="145" y="493"/>
                    <a:pt x="145" y="527"/>
                    <a:pt x="111" y="527"/>
                  </a:cubicBezTo>
                  <a:cubicBezTo>
                    <a:pt x="77" y="561"/>
                    <a:pt x="1" y="493"/>
                    <a:pt x="35" y="459"/>
                  </a:cubicBezTo>
                  <a:cubicBezTo>
                    <a:pt x="111" y="349"/>
                    <a:pt x="179" y="281"/>
                    <a:pt x="247" y="213"/>
                  </a:cubicBezTo>
                  <a:cubicBezTo>
                    <a:pt x="290" y="136"/>
                    <a:pt x="324" y="102"/>
                    <a:pt x="392" y="68"/>
                  </a:cubicBezTo>
                  <a:cubicBezTo>
                    <a:pt x="392" y="34"/>
                    <a:pt x="425" y="34"/>
                    <a:pt x="459" y="0"/>
                  </a:cubicBezTo>
                  <a:cubicBezTo>
                    <a:pt x="502" y="0"/>
                    <a:pt x="536" y="34"/>
                    <a:pt x="536" y="68"/>
                  </a:cubicBezTo>
                  <a:cubicBezTo>
                    <a:pt x="502" y="170"/>
                    <a:pt x="459" y="247"/>
                    <a:pt x="392" y="315"/>
                  </a:cubicBezTo>
                  <a:cubicBezTo>
                    <a:pt x="324" y="382"/>
                    <a:pt x="247" y="425"/>
                    <a:pt x="179" y="4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2" name="Google Shape;352;p32"/>
            <p:cNvSpPr/>
            <p:nvPr/>
          </p:nvSpPr>
          <p:spPr>
            <a:xfrm>
              <a:off x="371085" y="651752"/>
              <a:ext cx="20541" cy="20541"/>
            </a:xfrm>
            <a:custGeom>
              <a:avLst/>
              <a:gdLst/>
              <a:ahLst/>
              <a:cxnLst/>
              <a:rect l="l" t="t" r="r" b="b"/>
              <a:pathLst>
                <a:path w="604" h="604" extrusionOk="0">
                  <a:moveTo>
                    <a:pt x="213" y="535"/>
                  </a:moveTo>
                  <a:lnTo>
                    <a:pt x="179" y="535"/>
                  </a:lnTo>
                  <a:cubicBezTo>
                    <a:pt x="111" y="603"/>
                    <a:pt x="0" y="501"/>
                    <a:pt x="77" y="391"/>
                  </a:cubicBezTo>
                  <a:cubicBezTo>
                    <a:pt x="145" y="289"/>
                    <a:pt x="213" y="179"/>
                    <a:pt x="323" y="111"/>
                  </a:cubicBezTo>
                  <a:cubicBezTo>
                    <a:pt x="323" y="77"/>
                    <a:pt x="323" y="77"/>
                    <a:pt x="357" y="77"/>
                  </a:cubicBezTo>
                  <a:cubicBezTo>
                    <a:pt x="459" y="0"/>
                    <a:pt x="604" y="145"/>
                    <a:pt x="502" y="255"/>
                  </a:cubicBezTo>
                  <a:cubicBezTo>
                    <a:pt x="425" y="357"/>
                    <a:pt x="323" y="467"/>
                    <a:pt x="213" y="5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3" name="Google Shape;353;p32"/>
            <p:cNvSpPr/>
            <p:nvPr/>
          </p:nvSpPr>
          <p:spPr>
            <a:xfrm>
              <a:off x="389279" y="656649"/>
              <a:ext cx="14487" cy="14487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213" y="357"/>
                  </a:moveTo>
                  <a:cubicBezTo>
                    <a:pt x="179" y="391"/>
                    <a:pt x="137" y="425"/>
                    <a:pt x="69" y="425"/>
                  </a:cubicBezTo>
                  <a:cubicBezTo>
                    <a:pt x="35" y="425"/>
                    <a:pt x="1" y="357"/>
                    <a:pt x="35" y="323"/>
                  </a:cubicBezTo>
                  <a:cubicBezTo>
                    <a:pt x="35" y="247"/>
                    <a:pt x="103" y="213"/>
                    <a:pt x="137" y="179"/>
                  </a:cubicBezTo>
                  <a:cubicBezTo>
                    <a:pt x="179" y="145"/>
                    <a:pt x="179" y="111"/>
                    <a:pt x="213" y="69"/>
                  </a:cubicBezTo>
                  <a:lnTo>
                    <a:pt x="247" y="35"/>
                  </a:lnTo>
                  <a:cubicBezTo>
                    <a:pt x="247" y="35"/>
                    <a:pt x="281" y="35"/>
                    <a:pt x="281" y="1"/>
                  </a:cubicBezTo>
                  <a:cubicBezTo>
                    <a:pt x="315" y="1"/>
                    <a:pt x="391" y="35"/>
                    <a:pt x="391" y="69"/>
                  </a:cubicBezTo>
                  <a:cubicBezTo>
                    <a:pt x="425" y="145"/>
                    <a:pt x="391" y="247"/>
                    <a:pt x="315" y="281"/>
                  </a:cubicBezTo>
                  <a:cubicBezTo>
                    <a:pt x="281" y="323"/>
                    <a:pt x="247" y="357"/>
                    <a:pt x="213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4" name="Google Shape;354;p32"/>
            <p:cNvSpPr/>
            <p:nvPr/>
          </p:nvSpPr>
          <p:spPr>
            <a:xfrm>
              <a:off x="401114" y="619377"/>
              <a:ext cx="20575" cy="17956"/>
            </a:xfrm>
            <a:custGeom>
              <a:avLst/>
              <a:gdLst/>
              <a:ahLst/>
              <a:cxnLst/>
              <a:rect l="l" t="t" r="r" b="b"/>
              <a:pathLst>
                <a:path w="605" h="528" extrusionOk="0">
                  <a:moveTo>
                    <a:pt x="392" y="315"/>
                  </a:moveTo>
                  <a:cubicBezTo>
                    <a:pt x="324" y="358"/>
                    <a:pt x="213" y="426"/>
                    <a:pt x="145" y="460"/>
                  </a:cubicBezTo>
                  <a:cubicBezTo>
                    <a:pt x="77" y="528"/>
                    <a:pt x="1" y="426"/>
                    <a:pt x="77" y="358"/>
                  </a:cubicBezTo>
                  <a:cubicBezTo>
                    <a:pt x="145" y="281"/>
                    <a:pt x="213" y="213"/>
                    <a:pt x="290" y="145"/>
                  </a:cubicBezTo>
                  <a:cubicBezTo>
                    <a:pt x="324" y="103"/>
                    <a:pt x="358" y="69"/>
                    <a:pt x="392" y="35"/>
                  </a:cubicBezTo>
                  <a:cubicBezTo>
                    <a:pt x="426" y="35"/>
                    <a:pt x="468" y="1"/>
                    <a:pt x="502" y="1"/>
                  </a:cubicBezTo>
                  <a:cubicBezTo>
                    <a:pt x="536" y="1"/>
                    <a:pt x="604" y="35"/>
                    <a:pt x="570" y="103"/>
                  </a:cubicBezTo>
                  <a:cubicBezTo>
                    <a:pt x="536" y="179"/>
                    <a:pt x="468" y="247"/>
                    <a:pt x="392" y="3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" name="Google Shape;355;p32"/>
            <p:cNvSpPr/>
            <p:nvPr/>
          </p:nvSpPr>
          <p:spPr>
            <a:xfrm>
              <a:off x="417029" y="429309"/>
              <a:ext cx="209452" cy="204555"/>
            </a:xfrm>
            <a:custGeom>
              <a:avLst/>
              <a:gdLst/>
              <a:ahLst/>
              <a:cxnLst/>
              <a:rect l="l" t="t" r="r" b="b"/>
              <a:pathLst>
                <a:path w="6159" h="6015" extrusionOk="0">
                  <a:moveTo>
                    <a:pt x="4774" y="4630"/>
                  </a:moveTo>
                  <a:cubicBezTo>
                    <a:pt x="4316" y="4953"/>
                    <a:pt x="2438" y="2863"/>
                    <a:pt x="2438" y="2863"/>
                  </a:cubicBezTo>
                  <a:cubicBezTo>
                    <a:pt x="2438" y="2863"/>
                    <a:pt x="3398" y="4953"/>
                    <a:pt x="3007" y="5267"/>
                  </a:cubicBezTo>
                  <a:lnTo>
                    <a:pt x="3007" y="5310"/>
                  </a:lnTo>
                  <a:cubicBezTo>
                    <a:pt x="2617" y="5590"/>
                    <a:pt x="1912" y="3143"/>
                    <a:pt x="1912" y="3143"/>
                  </a:cubicBezTo>
                  <a:cubicBezTo>
                    <a:pt x="1912" y="3143"/>
                    <a:pt x="1767" y="5445"/>
                    <a:pt x="1164" y="5870"/>
                  </a:cubicBezTo>
                  <a:cubicBezTo>
                    <a:pt x="1130" y="5904"/>
                    <a:pt x="1062" y="5947"/>
                    <a:pt x="986" y="5947"/>
                  </a:cubicBezTo>
                  <a:cubicBezTo>
                    <a:pt x="281" y="6015"/>
                    <a:pt x="986" y="3780"/>
                    <a:pt x="986" y="3780"/>
                  </a:cubicBezTo>
                  <a:cubicBezTo>
                    <a:pt x="986" y="3780"/>
                    <a:pt x="0" y="1589"/>
                    <a:pt x="1096" y="773"/>
                  </a:cubicBezTo>
                  <a:cubicBezTo>
                    <a:pt x="1130" y="773"/>
                    <a:pt x="1164" y="739"/>
                    <a:pt x="1198" y="739"/>
                  </a:cubicBezTo>
                  <a:cubicBezTo>
                    <a:pt x="2438" y="0"/>
                    <a:pt x="3568" y="1589"/>
                    <a:pt x="3568" y="1589"/>
                  </a:cubicBezTo>
                  <a:cubicBezTo>
                    <a:pt x="3568" y="1589"/>
                    <a:pt x="5768" y="1589"/>
                    <a:pt x="6116" y="2014"/>
                  </a:cubicBezTo>
                  <a:cubicBezTo>
                    <a:pt x="6159" y="2081"/>
                    <a:pt x="6159" y="2124"/>
                    <a:pt x="6082" y="2124"/>
                  </a:cubicBezTo>
                  <a:cubicBezTo>
                    <a:pt x="5870" y="2294"/>
                    <a:pt x="4562" y="2192"/>
                    <a:pt x="3712" y="2124"/>
                  </a:cubicBezTo>
                  <a:cubicBezTo>
                    <a:pt x="4630" y="2549"/>
                    <a:pt x="5904" y="3186"/>
                    <a:pt x="5590" y="3432"/>
                  </a:cubicBezTo>
                  <a:lnTo>
                    <a:pt x="5590" y="3432"/>
                  </a:lnTo>
                  <a:cubicBezTo>
                    <a:pt x="5309" y="3645"/>
                    <a:pt x="4384" y="3186"/>
                    <a:pt x="3610" y="2719"/>
                  </a:cubicBezTo>
                  <a:cubicBezTo>
                    <a:pt x="4248" y="3432"/>
                    <a:pt x="5055" y="4384"/>
                    <a:pt x="4774" y="46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56" name="Google Shape;356;p32"/>
          <p:cNvGrpSpPr/>
          <p:nvPr/>
        </p:nvGrpSpPr>
        <p:grpSpPr>
          <a:xfrm>
            <a:off x="10287197" y="5272556"/>
            <a:ext cx="1731843" cy="1555049"/>
            <a:chOff x="8052053" y="4004279"/>
            <a:chExt cx="1298882" cy="1166287"/>
          </a:xfrm>
        </p:grpSpPr>
        <p:sp>
          <p:nvSpPr>
            <p:cNvPr id="357" name="Google Shape;357;p32"/>
            <p:cNvSpPr/>
            <p:nvPr/>
          </p:nvSpPr>
          <p:spPr>
            <a:xfrm>
              <a:off x="8362610" y="4751662"/>
              <a:ext cx="13331" cy="4931"/>
            </a:xfrm>
            <a:custGeom>
              <a:avLst/>
              <a:gdLst/>
              <a:ahLst/>
              <a:cxnLst/>
              <a:rect l="l" t="t" r="r" b="b"/>
              <a:pathLst>
                <a:path w="392" h="145" extrusionOk="0">
                  <a:moveTo>
                    <a:pt x="35" y="34"/>
                  </a:moveTo>
                  <a:cubicBezTo>
                    <a:pt x="69" y="34"/>
                    <a:pt x="103" y="0"/>
                    <a:pt x="179" y="0"/>
                  </a:cubicBezTo>
                  <a:lnTo>
                    <a:pt x="349" y="0"/>
                  </a:lnTo>
                  <a:cubicBezTo>
                    <a:pt x="392" y="0"/>
                    <a:pt x="392" y="34"/>
                    <a:pt x="349" y="68"/>
                  </a:cubicBezTo>
                  <a:lnTo>
                    <a:pt x="349" y="68"/>
                  </a:lnTo>
                  <a:cubicBezTo>
                    <a:pt x="281" y="68"/>
                    <a:pt x="247" y="111"/>
                    <a:pt x="179" y="111"/>
                  </a:cubicBezTo>
                  <a:cubicBezTo>
                    <a:pt x="103" y="144"/>
                    <a:pt x="69" y="144"/>
                    <a:pt x="35" y="144"/>
                  </a:cubicBezTo>
                  <a:cubicBezTo>
                    <a:pt x="1" y="111"/>
                    <a:pt x="1" y="68"/>
                    <a:pt x="1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8" name="Google Shape;358;p32"/>
            <p:cNvSpPr/>
            <p:nvPr/>
          </p:nvSpPr>
          <p:spPr>
            <a:xfrm>
              <a:off x="8369853" y="4757715"/>
              <a:ext cx="10712" cy="6087"/>
            </a:xfrm>
            <a:custGeom>
              <a:avLst/>
              <a:gdLst/>
              <a:ahLst/>
              <a:cxnLst/>
              <a:rect l="l" t="t" r="r" b="b"/>
              <a:pathLst>
                <a:path w="315" h="179" extrusionOk="0">
                  <a:moveTo>
                    <a:pt x="34" y="34"/>
                  </a:moveTo>
                  <a:lnTo>
                    <a:pt x="102" y="34"/>
                  </a:lnTo>
                  <a:cubicBezTo>
                    <a:pt x="136" y="34"/>
                    <a:pt x="136" y="34"/>
                    <a:pt x="179" y="0"/>
                  </a:cubicBezTo>
                  <a:cubicBezTo>
                    <a:pt x="179" y="0"/>
                    <a:pt x="212" y="34"/>
                    <a:pt x="246" y="0"/>
                  </a:cubicBezTo>
                  <a:cubicBezTo>
                    <a:pt x="280" y="0"/>
                    <a:pt x="314" y="68"/>
                    <a:pt x="280" y="68"/>
                  </a:cubicBezTo>
                  <a:lnTo>
                    <a:pt x="280" y="102"/>
                  </a:lnTo>
                  <a:lnTo>
                    <a:pt x="246" y="102"/>
                  </a:lnTo>
                  <a:lnTo>
                    <a:pt x="212" y="145"/>
                  </a:lnTo>
                  <a:lnTo>
                    <a:pt x="136" y="145"/>
                  </a:lnTo>
                  <a:cubicBezTo>
                    <a:pt x="102" y="179"/>
                    <a:pt x="68" y="179"/>
                    <a:pt x="34" y="179"/>
                  </a:cubicBezTo>
                  <a:cubicBezTo>
                    <a:pt x="0" y="145"/>
                    <a:pt x="0" y="102"/>
                    <a:pt x="0" y="68"/>
                  </a:cubicBezTo>
                  <a:cubicBezTo>
                    <a:pt x="34" y="68"/>
                    <a:pt x="34" y="34"/>
                    <a:pt x="34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9" name="Google Shape;359;p32"/>
            <p:cNvSpPr/>
            <p:nvPr/>
          </p:nvSpPr>
          <p:spPr>
            <a:xfrm>
              <a:off x="8374478" y="4796144"/>
              <a:ext cx="17072" cy="6087"/>
            </a:xfrm>
            <a:custGeom>
              <a:avLst/>
              <a:gdLst/>
              <a:ahLst/>
              <a:cxnLst/>
              <a:rect l="l" t="t" r="r" b="b"/>
              <a:pathLst>
                <a:path w="502" h="179" extrusionOk="0">
                  <a:moveTo>
                    <a:pt x="43" y="77"/>
                  </a:moveTo>
                  <a:cubicBezTo>
                    <a:pt x="76" y="34"/>
                    <a:pt x="144" y="34"/>
                    <a:pt x="212" y="34"/>
                  </a:cubicBezTo>
                  <a:cubicBezTo>
                    <a:pt x="289" y="0"/>
                    <a:pt x="357" y="0"/>
                    <a:pt x="425" y="0"/>
                  </a:cubicBezTo>
                  <a:cubicBezTo>
                    <a:pt x="501" y="0"/>
                    <a:pt x="501" y="77"/>
                    <a:pt x="467" y="111"/>
                  </a:cubicBezTo>
                  <a:lnTo>
                    <a:pt x="425" y="111"/>
                  </a:lnTo>
                  <a:cubicBezTo>
                    <a:pt x="357" y="145"/>
                    <a:pt x="289" y="145"/>
                    <a:pt x="255" y="145"/>
                  </a:cubicBezTo>
                  <a:cubicBezTo>
                    <a:pt x="178" y="145"/>
                    <a:pt x="110" y="179"/>
                    <a:pt x="76" y="179"/>
                  </a:cubicBezTo>
                  <a:cubicBezTo>
                    <a:pt x="0" y="145"/>
                    <a:pt x="0" y="111"/>
                    <a:pt x="43" y="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0" name="Google Shape;360;p32"/>
            <p:cNvSpPr/>
            <p:nvPr/>
          </p:nvSpPr>
          <p:spPr>
            <a:xfrm>
              <a:off x="8378219" y="4804510"/>
              <a:ext cx="13331" cy="7244"/>
            </a:xfrm>
            <a:custGeom>
              <a:avLst/>
              <a:gdLst/>
              <a:ahLst/>
              <a:cxnLst/>
              <a:rect l="l" t="t" r="r" b="b"/>
              <a:pathLst>
                <a:path w="392" h="213" extrusionOk="0">
                  <a:moveTo>
                    <a:pt x="68" y="43"/>
                  </a:moveTo>
                  <a:lnTo>
                    <a:pt x="179" y="43"/>
                  </a:lnTo>
                  <a:lnTo>
                    <a:pt x="281" y="1"/>
                  </a:lnTo>
                  <a:cubicBezTo>
                    <a:pt x="357" y="1"/>
                    <a:pt x="391" y="77"/>
                    <a:pt x="315" y="111"/>
                  </a:cubicBezTo>
                  <a:lnTo>
                    <a:pt x="315" y="145"/>
                  </a:lnTo>
                  <a:cubicBezTo>
                    <a:pt x="281" y="145"/>
                    <a:pt x="247" y="145"/>
                    <a:pt x="179" y="179"/>
                  </a:cubicBezTo>
                  <a:cubicBezTo>
                    <a:pt x="145" y="179"/>
                    <a:pt x="102" y="213"/>
                    <a:pt x="68" y="179"/>
                  </a:cubicBezTo>
                  <a:cubicBezTo>
                    <a:pt x="34" y="145"/>
                    <a:pt x="0" y="111"/>
                    <a:pt x="34" y="77"/>
                  </a:cubicBezTo>
                  <a:cubicBezTo>
                    <a:pt x="34" y="77"/>
                    <a:pt x="68" y="77"/>
                    <a:pt x="68" y="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1" name="Google Shape;361;p32"/>
            <p:cNvSpPr/>
            <p:nvPr/>
          </p:nvSpPr>
          <p:spPr>
            <a:xfrm>
              <a:off x="8573218" y="5000971"/>
              <a:ext cx="10712" cy="4659"/>
            </a:xfrm>
            <a:custGeom>
              <a:avLst/>
              <a:gdLst/>
              <a:ahLst/>
              <a:cxnLst/>
              <a:rect l="l" t="t" r="r" b="b"/>
              <a:pathLst>
                <a:path w="315" h="137" extrusionOk="0">
                  <a:moveTo>
                    <a:pt x="0" y="68"/>
                  </a:moveTo>
                  <a:cubicBezTo>
                    <a:pt x="68" y="0"/>
                    <a:pt x="179" y="34"/>
                    <a:pt x="247" y="0"/>
                  </a:cubicBezTo>
                  <a:cubicBezTo>
                    <a:pt x="281" y="0"/>
                    <a:pt x="315" y="68"/>
                    <a:pt x="281" y="102"/>
                  </a:cubicBezTo>
                  <a:lnTo>
                    <a:pt x="247" y="102"/>
                  </a:lnTo>
                  <a:cubicBezTo>
                    <a:pt x="179" y="102"/>
                    <a:pt x="68" y="136"/>
                    <a:pt x="34" y="102"/>
                  </a:cubicBezTo>
                  <a:cubicBezTo>
                    <a:pt x="0" y="102"/>
                    <a:pt x="0" y="68"/>
                    <a:pt x="0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2" name="Google Shape;362;p32"/>
            <p:cNvSpPr/>
            <p:nvPr/>
          </p:nvSpPr>
          <p:spPr>
            <a:xfrm>
              <a:off x="8539415" y="5000971"/>
              <a:ext cx="12175" cy="5815"/>
            </a:xfrm>
            <a:custGeom>
              <a:avLst/>
              <a:gdLst/>
              <a:ahLst/>
              <a:cxnLst/>
              <a:rect l="l" t="t" r="r" b="b"/>
              <a:pathLst>
                <a:path w="358" h="171" extrusionOk="0">
                  <a:moveTo>
                    <a:pt x="77" y="68"/>
                  </a:moveTo>
                  <a:cubicBezTo>
                    <a:pt x="77" y="68"/>
                    <a:pt x="111" y="34"/>
                    <a:pt x="145" y="34"/>
                  </a:cubicBezTo>
                  <a:lnTo>
                    <a:pt x="289" y="34"/>
                  </a:lnTo>
                  <a:cubicBezTo>
                    <a:pt x="357" y="0"/>
                    <a:pt x="357" y="102"/>
                    <a:pt x="323" y="102"/>
                  </a:cubicBezTo>
                  <a:lnTo>
                    <a:pt x="323" y="136"/>
                  </a:lnTo>
                  <a:cubicBezTo>
                    <a:pt x="247" y="136"/>
                    <a:pt x="213" y="136"/>
                    <a:pt x="145" y="170"/>
                  </a:cubicBezTo>
                  <a:cubicBezTo>
                    <a:pt x="111" y="170"/>
                    <a:pt x="77" y="170"/>
                    <a:pt x="35" y="136"/>
                  </a:cubicBezTo>
                  <a:cubicBezTo>
                    <a:pt x="35" y="136"/>
                    <a:pt x="1" y="136"/>
                    <a:pt x="35" y="102"/>
                  </a:cubicBezTo>
                  <a:cubicBezTo>
                    <a:pt x="35" y="102"/>
                    <a:pt x="35" y="68"/>
                    <a:pt x="77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3" name="Google Shape;363;p32"/>
            <p:cNvSpPr/>
            <p:nvPr/>
          </p:nvSpPr>
          <p:spPr>
            <a:xfrm>
              <a:off x="8544346" y="5013962"/>
              <a:ext cx="13297" cy="4931"/>
            </a:xfrm>
            <a:custGeom>
              <a:avLst/>
              <a:gdLst/>
              <a:ahLst/>
              <a:cxnLst/>
              <a:rect l="l" t="t" r="r" b="b"/>
              <a:pathLst>
                <a:path w="391" h="145" extrusionOk="0">
                  <a:moveTo>
                    <a:pt x="34" y="0"/>
                  </a:moveTo>
                  <a:lnTo>
                    <a:pt x="178" y="0"/>
                  </a:lnTo>
                  <a:lnTo>
                    <a:pt x="314" y="0"/>
                  </a:lnTo>
                  <a:cubicBezTo>
                    <a:pt x="357" y="0"/>
                    <a:pt x="391" y="43"/>
                    <a:pt x="357" y="77"/>
                  </a:cubicBezTo>
                  <a:lnTo>
                    <a:pt x="314" y="77"/>
                  </a:lnTo>
                  <a:cubicBezTo>
                    <a:pt x="280" y="77"/>
                    <a:pt x="246" y="111"/>
                    <a:pt x="178" y="111"/>
                  </a:cubicBezTo>
                  <a:cubicBezTo>
                    <a:pt x="144" y="145"/>
                    <a:pt x="68" y="145"/>
                    <a:pt x="34" y="145"/>
                  </a:cubicBezTo>
                  <a:cubicBezTo>
                    <a:pt x="0" y="111"/>
                    <a:pt x="0" y="43"/>
                    <a:pt x="34" y="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4" name="Google Shape;364;p32"/>
            <p:cNvSpPr/>
            <p:nvPr/>
          </p:nvSpPr>
          <p:spPr>
            <a:xfrm>
              <a:off x="8576687" y="5037053"/>
              <a:ext cx="23125" cy="5815"/>
            </a:xfrm>
            <a:custGeom>
              <a:avLst/>
              <a:gdLst/>
              <a:ahLst/>
              <a:cxnLst/>
              <a:rect l="l" t="t" r="r" b="b"/>
              <a:pathLst>
                <a:path w="680" h="171" extrusionOk="0">
                  <a:moveTo>
                    <a:pt x="43" y="69"/>
                  </a:moveTo>
                  <a:lnTo>
                    <a:pt x="43" y="69"/>
                  </a:lnTo>
                  <a:cubicBezTo>
                    <a:pt x="213" y="35"/>
                    <a:pt x="391" y="1"/>
                    <a:pt x="570" y="1"/>
                  </a:cubicBezTo>
                  <a:cubicBezTo>
                    <a:pt x="638" y="1"/>
                    <a:pt x="680" y="69"/>
                    <a:pt x="638" y="69"/>
                  </a:cubicBezTo>
                  <a:lnTo>
                    <a:pt x="604" y="103"/>
                  </a:lnTo>
                  <a:cubicBezTo>
                    <a:pt x="425" y="137"/>
                    <a:pt x="255" y="171"/>
                    <a:pt x="77" y="137"/>
                  </a:cubicBezTo>
                  <a:cubicBezTo>
                    <a:pt x="43" y="137"/>
                    <a:pt x="0" y="103"/>
                    <a:pt x="43" y="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5" name="Google Shape;365;p32"/>
            <p:cNvSpPr/>
            <p:nvPr/>
          </p:nvSpPr>
          <p:spPr>
            <a:xfrm>
              <a:off x="8319284" y="4712077"/>
              <a:ext cx="362316" cy="119060"/>
            </a:xfrm>
            <a:custGeom>
              <a:avLst/>
              <a:gdLst/>
              <a:ahLst/>
              <a:cxnLst/>
              <a:rect l="l" t="t" r="r" b="b"/>
              <a:pathLst>
                <a:path w="10654" h="3501" extrusionOk="0">
                  <a:moveTo>
                    <a:pt x="706" y="1062"/>
                  </a:moveTo>
                  <a:cubicBezTo>
                    <a:pt x="986" y="850"/>
                    <a:pt x="1309" y="705"/>
                    <a:pt x="1699" y="595"/>
                  </a:cubicBezTo>
                  <a:cubicBezTo>
                    <a:pt x="1767" y="595"/>
                    <a:pt x="1835" y="561"/>
                    <a:pt x="1878" y="561"/>
                  </a:cubicBezTo>
                  <a:cubicBezTo>
                    <a:pt x="4426" y="0"/>
                    <a:pt x="8776" y="1096"/>
                    <a:pt x="10194" y="1487"/>
                  </a:cubicBezTo>
                  <a:cubicBezTo>
                    <a:pt x="10373" y="1555"/>
                    <a:pt x="10509" y="1589"/>
                    <a:pt x="10585" y="1589"/>
                  </a:cubicBezTo>
                  <a:cubicBezTo>
                    <a:pt x="10619" y="1623"/>
                    <a:pt x="10653" y="1623"/>
                    <a:pt x="10653" y="1623"/>
                  </a:cubicBezTo>
                  <a:cubicBezTo>
                    <a:pt x="10585" y="1589"/>
                    <a:pt x="10509" y="1589"/>
                    <a:pt x="10441" y="1589"/>
                  </a:cubicBezTo>
                  <a:lnTo>
                    <a:pt x="10441" y="1589"/>
                  </a:lnTo>
                  <a:cubicBezTo>
                    <a:pt x="9166" y="1623"/>
                    <a:pt x="5199" y="3041"/>
                    <a:pt x="2549" y="3356"/>
                  </a:cubicBezTo>
                  <a:lnTo>
                    <a:pt x="2303" y="3356"/>
                  </a:lnTo>
                  <a:cubicBezTo>
                    <a:pt x="1028" y="3500"/>
                    <a:pt x="68" y="3322"/>
                    <a:pt x="1" y="2549"/>
                  </a:cubicBezTo>
                  <a:lnTo>
                    <a:pt x="1" y="2472"/>
                  </a:lnTo>
                  <a:lnTo>
                    <a:pt x="1" y="2260"/>
                  </a:lnTo>
                  <a:cubicBezTo>
                    <a:pt x="1" y="2192"/>
                    <a:pt x="34" y="2124"/>
                    <a:pt x="34" y="2048"/>
                  </a:cubicBezTo>
                  <a:cubicBezTo>
                    <a:pt x="136" y="1623"/>
                    <a:pt x="391" y="1308"/>
                    <a:pt x="706" y="10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6" name="Google Shape;366;p32"/>
            <p:cNvSpPr/>
            <p:nvPr/>
          </p:nvSpPr>
          <p:spPr>
            <a:xfrm>
              <a:off x="8319284" y="4742106"/>
              <a:ext cx="355072" cy="139567"/>
            </a:xfrm>
            <a:custGeom>
              <a:avLst/>
              <a:gdLst/>
              <a:ahLst/>
              <a:cxnLst/>
              <a:rect l="l" t="t" r="r" b="b"/>
              <a:pathLst>
                <a:path w="10441" h="4104" extrusionOk="0">
                  <a:moveTo>
                    <a:pt x="1" y="1589"/>
                  </a:moveTo>
                  <a:cubicBezTo>
                    <a:pt x="3254" y="1"/>
                    <a:pt x="10296" y="706"/>
                    <a:pt x="10441" y="706"/>
                  </a:cubicBezTo>
                  <a:cubicBezTo>
                    <a:pt x="8461" y="740"/>
                    <a:pt x="136" y="4104"/>
                    <a:pt x="1" y="15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7" name="Google Shape;367;p32"/>
            <p:cNvSpPr/>
            <p:nvPr/>
          </p:nvSpPr>
          <p:spPr>
            <a:xfrm>
              <a:off x="8417804" y="4731121"/>
              <a:ext cx="14453" cy="6121"/>
            </a:xfrm>
            <a:custGeom>
              <a:avLst/>
              <a:gdLst/>
              <a:ahLst/>
              <a:cxnLst/>
              <a:rect l="l" t="t" r="r" b="b"/>
              <a:pathLst>
                <a:path w="425" h="180" extrusionOk="0">
                  <a:moveTo>
                    <a:pt x="43" y="77"/>
                  </a:moveTo>
                  <a:cubicBezTo>
                    <a:pt x="77" y="35"/>
                    <a:pt x="145" y="35"/>
                    <a:pt x="179" y="35"/>
                  </a:cubicBezTo>
                  <a:cubicBezTo>
                    <a:pt x="255" y="1"/>
                    <a:pt x="323" y="1"/>
                    <a:pt x="357" y="1"/>
                  </a:cubicBezTo>
                  <a:cubicBezTo>
                    <a:pt x="425" y="1"/>
                    <a:pt x="425" y="77"/>
                    <a:pt x="391" y="77"/>
                  </a:cubicBezTo>
                  <a:lnTo>
                    <a:pt x="391" y="111"/>
                  </a:lnTo>
                  <a:cubicBezTo>
                    <a:pt x="289" y="145"/>
                    <a:pt x="145" y="179"/>
                    <a:pt x="43" y="145"/>
                  </a:cubicBezTo>
                  <a:cubicBezTo>
                    <a:pt x="0" y="111"/>
                    <a:pt x="0" y="77"/>
                    <a:pt x="0" y="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8" name="Google Shape;368;p32"/>
            <p:cNvSpPr/>
            <p:nvPr/>
          </p:nvSpPr>
          <p:spPr>
            <a:xfrm>
              <a:off x="8416647" y="4738365"/>
              <a:ext cx="17072" cy="8400"/>
            </a:xfrm>
            <a:custGeom>
              <a:avLst/>
              <a:gdLst/>
              <a:ahLst/>
              <a:cxnLst/>
              <a:rect l="l" t="t" r="r" b="b"/>
              <a:pathLst>
                <a:path w="502" h="247" extrusionOk="0">
                  <a:moveTo>
                    <a:pt x="34" y="111"/>
                  </a:moveTo>
                  <a:cubicBezTo>
                    <a:pt x="111" y="77"/>
                    <a:pt x="145" y="77"/>
                    <a:pt x="213" y="77"/>
                  </a:cubicBezTo>
                  <a:cubicBezTo>
                    <a:pt x="289" y="34"/>
                    <a:pt x="357" y="34"/>
                    <a:pt x="425" y="34"/>
                  </a:cubicBezTo>
                  <a:cubicBezTo>
                    <a:pt x="459" y="0"/>
                    <a:pt x="501" y="77"/>
                    <a:pt x="459" y="111"/>
                  </a:cubicBezTo>
                  <a:lnTo>
                    <a:pt x="425" y="111"/>
                  </a:lnTo>
                  <a:cubicBezTo>
                    <a:pt x="391" y="145"/>
                    <a:pt x="323" y="179"/>
                    <a:pt x="247" y="179"/>
                  </a:cubicBezTo>
                  <a:cubicBezTo>
                    <a:pt x="179" y="213"/>
                    <a:pt x="111" y="247"/>
                    <a:pt x="77" y="213"/>
                  </a:cubicBezTo>
                  <a:cubicBezTo>
                    <a:pt x="34" y="179"/>
                    <a:pt x="0" y="145"/>
                    <a:pt x="34" y="1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9" name="Google Shape;369;p32"/>
            <p:cNvSpPr/>
            <p:nvPr/>
          </p:nvSpPr>
          <p:spPr>
            <a:xfrm>
              <a:off x="8458817" y="4740950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35" y="35"/>
                  </a:moveTo>
                  <a:cubicBezTo>
                    <a:pt x="68" y="35"/>
                    <a:pt x="111" y="35"/>
                    <a:pt x="111" y="1"/>
                  </a:cubicBezTo>
                  <a:lnTo>
                    <a:pt x="213" y="1"/>
                  </a:lnTo>
                  <a:cubicBezTo>
                    <a:pt x="281" y="1"/>
                    <a:pt x="323" y="69"/>
                    <a:pt x="281" y="103"/>
                  </a:cubicBezTo>
                  <a:cubicBezTo>
                    <a:pt x="247" y="103"/>
                    <a:pt x="247" y="137"/>
                    <a:pt x="247" y="103"/>
                  </a:cubicBezTo>
                  <a:cubicBezTo>
                    <a:pt x="213" y="137"/>
                    <a:pt x="179" y="137"/>
                    <a:pt x="145" y="137"/>
                  </a:cubicBezTo>
                  <a:lnTo>
                    <a:pt x="35" y="137"/>
                  </a:lnTo>
                  <a:cubicBezTo>
                    <a:pt x="1" y="103"/>
                    <a:pt x="1" y="69"/>
                    <a:pt x="35" y="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0" name="Google Shape;370;p32"/>
            <p:cNvSpPr/>
            <p:nvPr/>
          </p:nvSpPr>
          <p:spPr>
            <a:xfrm>
              <a:off x="8485411" y="4773325"/>
              <a:ext cx="19078" cy="8400"/>
            </a:xfrm>
            <a:custGeom>
              <a:avLst/>
              <a:gdLst/>
              <a:ahLst/>
              <a:cxnLst/>
              <a:rect l="l" t="t" r="r" b="b"/>
              <a:pathLst>
                <a:path w="561" h="247" extrusionOk="0">
                  <a:moveTo>
                    <a:pt x="34" y="68"/>
                  </a:moveTo>
                  <a:cubicBezTo>
                    <a:pt x="102" y="68"/>
                    <a:pt x="178" y="34"/>
                    <a:pt x="212" y="34"/>
                  </a:cubicBezTo>
                  <a:cubicBezTo>
                    <a:pt x="314" y="34"/>
                    <a:pt x="425" y="0"/>
                    <a:pt x="493" y="0"/>
                  </a:cubicBezTo>
                  <a:cubicBezTo>
                    <a:pt x="561" y="0"/>
                    <a:pt x="561" y="68"/>
                    <a:pt x="527" y="111"/>
                  </a:cubicBezTo>
                  <a:lnTo>
                    <a:pt x="527" y="111"/>
                  </a:lnTo>
                  <a:cubicBezTo>
                    <a:pt x="459" y="145"/>
                    <a:pt x="348" y="179"/>
                    <a:pt x="246" y="213"/>
                  </a:cubicBezTo>
                  <a:cubicBezTo>
                    <a:pt x="178" y="213"/>
                    <a:pt x="102" y="247"/>
                    <a:pt x="34" y="213"/>
                  </a:cubicBezTo>
                  <a:cubicBezTo>
                    <a:pt x="0" y="179"/>
                    <a:pt x="0" y="179"/>
                    <a:pt x="0" y="145"/>
                  </a:cubicBezTo>
                  <a:cubicBezTo>
                    <a:pt x="0" y="111"/>
                    <a:pt x="34" y="111"/>
                    <a:pt x="34" y="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" name="Google Shape;371;p32"/>
            <p:cNvSpPr/>
            <p:nvPr/>
          </p:nvSpPr>
          <p:spPr>
            <a:xfrm>
              <a:off x="8486567" y="4779378"/>
              <a:ext cx="19384" cy="8400"/>
            </a:xfrm>
            <a:custGeom>
              <a:avLst/>
              <a:gdLst/>
              <a:ahLst/>
              <a:cxnLst/>
              <a:rect l="l" t="t" r="r" b="b"/>
              <a:pathLst>
                <a:path w="570" h="247" extrusionOk="0">
                  <a:moveTo>
                    <a:pt x="68" y="103"/>
                  </a:moveTo>
                  <a:cubicBezTo>
                    <a:pt x="102" y="69"/>
                    <a:pt x="178" y="35"/>
                    <a:pt x="246" y="35"/>
                  </a:cubicBezTo>
                  <a:cubicBezTo>
                    <a:pt x="357" y="35"/>
                    <a:pt x="425" y="1"/>
                    <a:pt x="527" y="35"/>
                  </a:cubicBezTo>
                  <a:cubicBezTo>
                    <a:pt x="569" y="35"/>
                    <a:pt x="569" y="69"/>
                    <a:pt x="527" y="103"/>
                  </a:cubicBezTo>
                  <a:lnTo>
                    <a:pt x="527" y="103"/>
                  </a:lnTo>
                  <a:cubicBezTo>
                    <a:pt x="459" y="145"/>
                    <a:pt x="391" y="145"/>
                    <a:pt x="280" y="179"/>
                  </a:cubicBezTo>
                  <a:cubicBezTo>
                    <a:pt x="212" y="213"/>
                    <a:pt x="144" y="247"/>
                    <a:pt x="34" y="213"/>
                  </a:cubicBezTo>
                  <a:cubicBezTo>
                    <a:pt x="0" y="213"/>
                    <a:pt x="0" y="179"/>
                    <a:pt x="0" y="145"/>
                  </a:cubicBezTo>
                  <a:cubicBezTo>
                    <a:pt x="34" y="145"/>
                    <a:pt x="34" y="103"/>
                    <a:pt x="68" y="1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2" name="Google Shape;372;p32"/>
            <p:cNvSpPr/>
            <p:nvPr/>
          </p:nvSpPr>
          <p:spPr>
            <a:xfrm>
              <a:off x="8488845" y="4737209"/>
              <a:ext cx="15643" cy="4931"/>
            </a:xfrm>
            <a:custGeom>
              <a:avLst/>
              <a:gdLst/>
              <a:ahLst/>
              <a:cxnLst/>
              <a:rect l="l" t="t" r="r" b="b"/>
              <a:pathLst>
                <a:path w="460" h="145" extrusionOk="0">
                  <a:moveTo>
                    <a:pt x="35" y="0"/>
                  </a:moveTo>
                  <a:lnTo>
                    <a:pt x="35" y="0"/>
                  </a:lnTo>
                  <a:lnTo>
                    <a:pt x="145" y="0"/>
                  </a:lnTo>
                  <a:lnTo>
                    <a:pt x="213" y="0"/>
                  </a:lnTo>
                  <a:cubicBezTo>
                    <a:pt x="290" y="0"/>
                    <a:pt x="358" y="34"/>
                    <a:pt x="426" y="34"/>
                  </a:cubicBezTo>
                  <a:cubicBezTo>
                    <a:pt x="460" y="68"/>
                    <a:pt x="460" y="111"/>
                    <a:pt x="426" y="145"/>
                  </a:cubicBezTo>
                  <a:lnTo>
                    <a:pt x="392" y="145"/>
                  </a:lnTo>
                  <a:lnTo>
                    <a:pt x="213" y="145"/>
                  </a:lnTo>
                  <a:cubicBezTo>
                    <a:pt x="145" y="145"/>
                    <a:pt x="77" y="111"/>
                    <a:pt x="35" y="68"/>
                  </a:cubicBezTo>
                  <a:cubicBezTo>
                    <a:pt x="1" y="68"/>
                    <a:pt x="1" y="0"/>
                    <a:pt x="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" name="Google Shape;373;p32"/>
            <p:cNvSpPr/>
            <p:nvPr/>
          </p:nvSpPr>
          <p:spPr>
            <a:xfrm>
              <a:off x="8517752" y="4744418"/>
              <a:ext cx="6087" cy="3809"/>
            </a:xfrm>
            <a:custGeom>
              <a:avLst/>
              <a:gdLst/>
              <a:ahLst/>
              <a:cxnLst/>
              <a:rect l="l" t="t" r="r" b="b"/>
              <a:pathLst>
                <a:path w="179" h="112" extrusionOk="0">
                  <a:moveTo>
                    <a:pt x="34" y="1"/>
                  </a:moveTo>
                  <a:lnTo>
                    <a:pt x="145" y="1"/>
                  </a:lnTo>
                  <a:cubicBezTo>
                    <a:pt x="179" y="1"/>
                    <a:pt x="179" y="69"/>
                    <a:pt x="179" y="69"/>
                  </a:cubicBezTo>
                  <a:lnTo>
                    <a:pt x="145" y="69"/>
                  </a:lnTo>
                  <a:cubicBezTo>
                    <a:pt x="111" y="69"/>
                    <a:pt x="34" y="111"/>
                    <a:pt x="0" y="6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4" name="Google Shape;374;p32"/>
            <p:cNvSpPr/>
            <p:nvPr/>
          </p:nvSpPr>
          <p:spPr>
            <a:xfrm>
              <a:off x="8745398" y="4538741"/>
              <a:ext cx="180580" cy="336878"/>
            </a:xfrm>
            <a:custGeom>
              <a:avLst/>
              <a:gdLst/>
              <a:ahLst/>
              <a:cxnLst/>
              <a:rect l="l" t="t" r="r" b="b"/>
              <a:pathLst>
                <a:path w="5310" h="9906" extrusionOk="0">
                  <a:moveTo>
                    <a:pt x="1835" y="595"/>
                  </a:moveTo>
                  <a:cubicBezTo>
                    <a:pt x="2226" y="315"/>
                    <a:pt x="2727" y="102"/>
                    <a:pt x="3254" y="34"/>
                  </a:cubicBezTo>
                  <a:cubicBezTo>
                    <a:pt x="3364" y="0"/>
                    <a:pt x="3466" y="0"/>
                    <a:pt x="3611" y="0"/>
                  </a:cubicBezTo>
                  <a:cubicBezTo>
                    <a:pt x="3679" y="0"/>
                    <a:pt x="3789" y="34"/>
                    <a:pt x="3891" y="34"/>
                  </a:cubicBezTo>
                  <a:lnTo>
                    <a:pt x="3959" y="34"/>
                  </a:lnTo>
                  <a:cubicBezTo>
                    <a:pt x="4316" y="102"/>
                    <a:pt x="4673" y="247"/>
                    <a:pt x="4919" y="527"/>
                  </a:cubicBezTo>
                  <a:cubicBezTo>
                    <a:pt x="5310" y="952"/>
                    <a:pt x="5165" y="1623"/>
                    <a:pt x="4885" y="2124"/>
                  </a:cubicBezTo>
                  <a:cubicBezTo>
                    <a:pt x="4775" y="2260"/>
                    <a:pt x="4673" y="2404"/>
                    <a:pt x="4562" y="2549"/>
                  </a:cubicBezTo>
                  <a:cubicBezTo>
                    <a:pt x="4528" y="2617"/>
                    <a:pt x="4494" y="2651"/>
                    <a:pt x="4460" y="2685"/>
                  </a:cubicBezTo>
                  <a:cubicBezTo>
                    <a:pt x="4248" y="2974"/>
                    <a:pt x="4069" y="3220"/>
                    <a:pt x="3857" y="3466"/>
                  </a:cubicBezTo>
                  <a:cubicBezTo>
                    <a:pt x="3823" y="3500"/>
                    <a:pt x="3789" y="3534"/>
                    <a:pt x="3789" y="3568"/>
                  </a:cubicBezTo>
                  <a:cubicBezTo>
                    <a:pt x="3747" y="3611"/>
                    <a:pt x="3713" y="3645"/>
                    <a:pt x="3679" y="3679"/>
                  </a:cubicBezTo>
                  <a:cubicBezTo>
                    <a:pt x="3254" y="4205"/>
                    <a:pt x="2863" y="4741"/>
                    <a:pt x="2515" y="5310"/>
                  </a:cubicBezTo>
                  <a:cubicBezTo>
                    <a:pt x="1980" y="6117"/>
                    <a:pt x="1521" y="7043"/>
                    <a:pt x="1275" y="7960"/>
                  </a:cubicBezTo>
                  <a:cubicBezTo>
                    <a:pt x="1130" y="8495"/>
                    <a:pt x="1062" y="9022"/>
                    <a:pt x="1062" y="9557"/>
                  </a:cubicBezTo>
                  <a:lnTo>
                    <a:pt x="1062" y="9557"/>
                  </a:lnTo>
                  <a:lnTo>
                    <a:pt x="1062" y="9727"/>
                  </a:lnTo>
                  <a:cubicBezTo>
                    <a:pt x="1062" y="9803"/>
                    <a:pt x="1062" y="9871"/>
                    <a:pt x="1096" y="9905"/>
                  </a:cubicBezTo>
                  <a:cubicBezTo>
                    <a:pt x="773" y="9056"/>
                    <a:pt x="527" y="8172"/>
                    <a:pt x="349" y="7255"/>
                  </a:cubicBezTo>
                  <a:cubicBezTo>
                    <a:pt x="179" y="6439"/>
                    <a:pt x="34" y="5590"/>
                    <a:pt x="0" y="4707"/>
                  </a:cubicBezTo>
                  <a:lnTo>
                    <a:pt x="0" y="4528"/>
                  </a:lnTo>
                  <a:cubicBezTo>
                    <a:pt x="0" y="4103"/>
                    <a:pt x="68" y="3679"/>
                    <a:pt x="136" y="3254"/>
                  </a:cubicBezTo>
                  <a:cubicBezTo>
                    <a:pt x="349" y="2226"/>
                    <a:pt x="952" y="1232"/>
                    <a:pt x="1835" y="59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5" name="Google Shape;375;p32"/>
            <p:cNvSpPr/>
            <p:nvPr/>
          </p:nvSpPr>
          <p:spPr>
            <a:xfrm>
              <a:off x="8770529" y="4539897"/>
              <a:ext cx="155448" cy="323887"/>
            </a:xfrm>
            <a:custGeom>
              <a:avLst/>
              <a:gdLst/>
              <a:ahLst/>
              <a:cxnLst/>
              <a:rect l="l" t="t" r="r" b="b"/>
              <a:pathLst>
                <a:path w="4571" h="9524" extrusionOk="0">
                  <a:moveTo>
                    <a:pt x="3152" y="0"/>
                  </a:moveTo>
                  <a:cubicBezTo>
                    <a:pt x="3543" y="34"/>
                    <a:pt x="3900" y="213"/>
                    <a:pt x="4180" y="493"/>
                  </a:cubicBezTo>
                  <a:cubicBezTo>
                    <a:pt x="4571" y="918"/>
                    <a:pt x="4426" y="1589"/>
                    <a:pt x="4146" y="2090"/>
                  </a:cubicBezTo>
                  <a:cubicBezTo>
                    <a:pt x="3857" y="2549"/>
                    <a:pt x="3475" y="3008"/>
                    <a:pt x="3118" y="3432"/>
                  </a:cubicBezTo>
                  <a:cubicBezTo>
                    <a:pt x="2659" y="4035"/>
                    <a:pt x="2158" y="4596"/>
                    <a:pt x="1776" y="5276"/>
                  </a:cubicBezTo>
                  <a:cubicBezTo>
                    <a:pt x="926" y="6550"/>
                    <a:pt x="323" y="7994"/>
                    <a:pt x="323" y="9523"/>
                  </a:cubicBezTo>
                  <a:cubicBezTo>
                    <a:pt x="323" y="9311"/>
                    <a:pt x="0" y="2727"/>
                    <a:pt x="31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6" name="Google Shape;376;p32"/>
            <p:cNvSpPr/>
            <p:nvPr/>
          </p:nvSpPr>
          <p:spPr>
            <a:xfrm>
              <a:off x="8899384" y="4571082"/>
              <a:ext cx="8400" cy="15643"/>
            </a:xfrm>
            <a:custGeom>
              <a:avLst/>
              <a:gdLst/>
              <a:ahLst/>
              <a:cxnLst/>
              <a:rect l="l" t="t" r="r" b="b"/>
              <a:pathLst>
                <a:path w="247" h="460" extrusionOk="0">
                  <a:moveTo>
                    <a:pt x="213" y="1"/>
                  </a:moveTo>
                  <a:lnTo>
                    <a:pt x="247" y="1"/>
                  </a:lnTo>
                  <a:cubicBezTo>
                    <a:pt x="213" y="145"/>
                    <a:pt x="179" y="358"/>
                    <a:pt x="68" y="460"/>
                  </a:cubicBezTo>
                  <a:lnTo>
                    <a:pt x="68" y="460"/>
                  </a:lnTo>
                  <a:cubicBezTo>
                    <a:pt x="34" y="460"/>
                    <a:pt x="0" y="426"/>
                    <a:pt x="34" y="426"/>
                  </a:cubicBezTo>
                  <a:cubicBezTo>
                    <a:pt x="34" y="358"/>
                    <a:pt x="68" y="281"/>
                    <a:pt x="111" y="213"/>
                  </a:cubicBezTo>
                  <a:cubicBezTo>
                    <a:pt x="145" y="145"/>
                    <a:pt x="179" y="69"/>
                    <a:pt x="2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7" name="Google Shape;377;p32"/>
            <p:cNvSpPr/>
            <p:nvPr/>
          </p:nvSpPr>
          <p:spPr>
            <a:xfrm>
              <a:off x="8894453" y="4567613"/>
              <a:ext cx="7278" cy="13059"/>
            </a:xfrm>
            <a:custGeom>
              <a:avLst/>
              <a:gdLst/>
              <a:ahLst/>
              <a:cxnLst/>
              <a:rect l="l" t="t" r="r" b="b"/>
              <a:pathLst>
                <a:path w="214" h="384" extrusionOk="0">
                  <a:moveTo>
                    <a:pt x="179" y="1"/>
                  </a:moveTo>
                  <a:cubicBezTo>
                    <a:pt x="179" y="1"/>
                    <a:pt x="213" y="1"/>
                    <a:pt x="213" y="35"/>
                  </a:cubicBezTo>
                  <a:cubicBezTo>
                    <a:pt x="179" y="103"/>
                    <a:pt x="179" y="137"/>
                    <a:pt x="145" y="213"/>
                  </a:cubicBezTo>
                  <a:cubicBezTo>
                    <a:pt x="145" y="281"/>
                    <a:pt x="111" y="315"/>
                    <a:pt x="77" y="383"/>
                  </a:cubicBezTo>
                  <a:lnTo>
                    <a:pt x="77" y="383"/>
                  </a:lnTo>
                  <a:cubicBezTo>
                    <a:pt x="43" y="383"/>
                    <a:pt x="1" y="349"/>
                    <a:pt x="1" y="315"/>
                  </a:cubicBezTo>
                  <a:cubicBezTo>
                    <a:pt x="1" y="281"/>
                    <a:pt x="43" y="213"/>
                    <a:pt x="77" y="171"/>
                  </a:cubicBezTo>
                  <a:cubicBezTo>
                    <a:pt x="111" y="103"/>
                    <a:pt x="145" y="69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8" name="Google Shape;378;p32"/>
            <p:cNvSpPr/>
            <p:nvPr/>
          </p:nvSpPr>
          <p:spPr>
            <a:xfrm>
              <a:off x="8868165" y="4603729"/>
              <a:ext cx="10746" cy="14487"/>
            </a:xfrm>
            <a:custGeom>
              <a:avLst/>
              <a:gdLst/>
              <a:ahLst/>
              <a:cxnLst/>
              <a:rect l="l" t="t" r="r" b="b"/>
              <a:pathLst>
                <a:path w="316" h="426" extrusionOk="0">
                  <a:moveTo>
                    <a:pt x="213" y="35"/>
                  </a:moveTo>
                  <a:cubicBezTo>
                    <a:pt x="247" y="1"/>
                    <a:pt x="315" y="35"/>
                    <a:pt x="281" y="69"/>
                  </a:cubicBezTo>
                  <a:cubicBezTo>
                    <a:pt x="247" y="137"/>
                    <a:pt x="213" y="213"/>
                    <a:pt x="213" y="247"/>
                  </a:cubicBezTo>
                  <a:cubicBezTo>
                    <a:pt x="179" y="315"/>
                    <a:pt x="137" y="383"/>
                    <a:pt x="103" y="425"/>
                  </a:cubicBezTo>
                  <a:cubicBezTo>
                    <a:pt x="69" y="425"/>
                    <a:pt x="1" y="425"/>
                    <a:pt x="1" y="349"/>
                  </a:cubicBezTo>
                  <a:cubicBezTo>
                    <a:pt x="35" y="315"/>
                    <a:pt x="69" y="247"/>
                    <a:pt x="103" y="213"/>
                  </a:cubicBezTo>
                  <a:cubicBezTo>
                    <a:pt x="137" y="137"/>
                    <a:pt x="179" y="103"/>
                    <a:pt x="213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9" name="Google Shape;379;p32"/>
            <p:cNvSpPr/>
            <p:nvPr/>
          </p:nvSpPr>
          <p:spPr>
            <a:xfrm>
              <a:off x="8858337" y="4602301"/>
              <a:ext cx="9862" cy="12175"/>
            </a:xfrm>
            <a:custGeom>
              <a:avLst/>
              <a:gdLst/>
              <a:ahLst/>
              <a:cxnLst/>
              <a:rect l="l" t="t" r="r" b="b"/>
              <a:pathLst>
                <a:path w="290" h="358" extrusionOk="0">
                  <a:moveTo>
                    <a:pt x="179" y="43"/>
                  </a:moveTo>
                  <a:cubicBezTo>
                    <a:pt x="213" y="0"/>
                    <a:pt x="290" y="43"/>
                    <a:pt x="256" y="77"/>
                  </a:cubicBezTo>
                  <a:cubicBezTo>
                    <a:pt x="256" y="145"/>
                    <a:pt x="213" y="179"/>
                    <a:pt x="179" y="213"/>
                  </a:cubicBezTo>
                  <a:cubicBezTo>
                    <a:pt x="179" y="255"/>
                    <a:pt x="145" y="323"/>
                    <a:pt x="111" y="323"/>
                  </a:cubicBezTo>
                  <a:cubicBezTo>
                    <a:pt x="111" y="323"/>
                    <a:pt x="111" y="357"/>
                    <a:pt x="77" y="357"/>
                  </a:cubicBezTo>
                  <a:cubicBezTo>
                    <a:pt x="43" y="357"/>
                    <a:pt x="1" y="323"/>
                    <a:pt x="1" y="289"/>
                  </a:cubicBezTo>
                  <a:lnTo>
                    <a:pt x="111" y="179"/>
                  </a:lnTo>
                  <a:cubicBezTo>
                    <a:pt x="145" y="145"/>
                    <a:pt x="145" y="77"/>
                    <a:pt x="179" y="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0" name="Google Shape;380;p32"/>
            <p:cNvSpPr/>
            <p:nvPr/>
          </p:nvSpPr>
          <p:spPr>
            <a:xfrm>
              <a:off x="8869321" y="4574857"/>
              <a:ext cx="8434" cy="13025"/>
            </a:xfrm>
            <a:custGeom>
              <a:avLst/>
              <a:gdLst/>
              <a:ahLst/>
              <a:cxnLst/>
              <a:rect l="l" t="t" r="r" b="b"/>
              <a:pathLst>
                <a:path w="248" h="383" extrusionOk="0">
                  <a:moveTo>
                    <a:pt x="179" y="34"/>
                  </a:moveTo>
                  <a:cubicBezTo>
                    <a:pt x="213" y="0"/>
                    <a:pt x="247" y="34"/>
                    <a:pt x="247" y="68"/>
                  </a:cubicBezTo>
                  <a:cubicBezTo>
                    <a:pt x="213" y="136"/>
                    <a:pt x="179" y="170"/>
                    <a:pt x="179" y="247"/>
                  </a:cubicBezTo>
                  <a:cubicBezTo>
                    <a:pt x="145" y="281"/>
                    <a:pt x="103" y="315"/>
                    <a:pt x="69" y="349"/>
                  </a:cubicBezTo>
                  <a:lnTo>
                    <a:pt x="69" y="349"/>
                  </a:lnTo>
                  <a:cubicBezTo>
                    <a:pt x="35" y="383"/>
                    <a:pt x="1" y="349"/>
                    <a:pt x="1" y="315"/>
                  </a:cubicBezTo>
                  <a:cubicBezTo>
                    <a:pt x="35" y="281"/>
                    <a:pt x="69" y="213"/>
                    <a:pt x="69" y="170"/>
                  </a:cubicBezTo>
                  <a:cubicBezTo>
                    <a:pt x="103" y="136"/>
                    <a:pt x="145" y="102"/>
                    <a:pt x="179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1" name="Google Shape;381;p32"/>
            <p:cNvSpPr/>
            <p:nvPr/>
          </p:nvSpPr>
          <p:spPr>
            <a:xfrm>
              <a:off x="8824839" y="4558976"/>
              <a:ext cx="9556" cy="14453"/>
            </a:xfrm>
            <a:custGeom>
              <a:avLst/>
              <a:gdLst/>
              <a:ahLst/>
              <a:cxnLst/>
              <a:rect l="l" t="t" r="r" b="b"/>
              <a:pathLst>
                <a:path w="281" h="425" extrusionOk="0">
                  <a:moveTo>
                    <a:pt x="247" y="0"/>
                  </a:moveTo>
                  <a:cubicBezTo>
                    <a:pt x="247" y="0"/>
                    <a:pt x="281" y="0"/>
                    <a:pt x="281" y="42"/>
                  </a:cubicBezTo>
                  <a:cubicBezTo>
                    <a:pt x="247" y="144"/>
                    <a:pt x="213" y="323"/>
                    <a:pt x="102" y="391"/>
                  </a:cubicBezTo>
                  <a:lnTo>
                    <a:pt x="68" y="391"/>
                  </a:lnTo>
                  <a:cubicBezTo>
                    <a:pt x="34" y="425"/>
                    <a:pt x="1" y="391"/>
                    <a:pt x="1" y="357"/>
                  </a:cubicBezTo>
                  <a:cubicBezTo>
                    <a:pt x="34" y="289"/>
                    <a:pt x="68" y="255"/>
                    <a:pt x="102" y="212"/>
                  </a:cubicBezTo>
                  <a:cubicBezTo>
                    <a:pt x="136" y="144"/>
                    <a:pt x="213" y="76"/>
                    <a:pt x="2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2" name="Google Shape;382;p32"/>
            <p:cNvSpPr/>
            <p:nvPr/>
          </p:nvSpPr>
          <p:spPr>
            <a:xfrm>
              <a:off x="8815011" y="4557819"/>
              <a:ext cx="9862" cy="13297"/>
            </a:xfrm>
            <a:custGeom>
              <a:avLst/>
              <a:gdLst/>
              <a:ahLst/>
              <a:cxnLst/>
              <a:rect l="l" t="t" r="r" b="b"/>
              <a:pathLst>
                <a:path w="290" h="391" extrusionOk="0">
                  <a:moveTo>
                    <a:pt x="213" y="34"/>
                  </a:moveTo>
                  <a:cubicBezTo>
                    <a:pt x="256" y="0"/>
                    <a:pt x="290" y="34"/>
                    <a:pt x="256" y="76"/>
                  </a:cubicBezTo>
                  <a:cubicBezTo>
                    <a:pt x="256" y="110"/>
                    <a:pt x="213" y="178"/>
                    <a:pt x="179" y="246"/>
                  </a:cubicBezTo>
                  <a:cubicBezTo>
                    <a:pt x="145" y="289"/>
                    <a:pt x="145" y="357"/>
                    <a:pt x="111" y="391"/>
                  </a:cubicBezTo>
                  <a:lnTo>
                    <a:pt x="111" y="391"/>
                  </a:lnTo>
                  <a:cubicBezTo>
                    <a:pt x="77" y="391"/>
                    <a:pt x="1" y="391"/>
                    <a:pt x="1" y="357"/>
                  </a:cubicBezTo>
                  <a:cubicBezTo>
                    <a:pt x="1" y="289"/>
                    <a:pt x="43" y="246"/>
                    <a:pt x="77" y="178"/>
                  </a:cubicBezTo>
                  <a:cubicBezTo>
                    <a:pt x="111" y="144"/>
                    <a:pt x="179" y="76"/>
                    <a:pt x="213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3" name="Google Shape;383;p32"/>
            <p:cNvSpPr/>
            <p:nvPr/>
          </p:nvSpPr>
          <p:spPr>
            <a:xfrm>
              <a:off x="8819942" y="4589276"/>
              <a:ext cx="6087" cy="9590"/>
            </a:xfrm>
            <a:custGeom>
              <a:avLst/>
              <a:gdLst/>
              <a:ahLst/>
              <a:cxnLst/>
              <a:rect l="l" t="t" r="r" b="b"/>
              <a:pathLst>
                <a:path w="179" h="282" extrusionOk="0">
                  <a:moveTo>
                    <a:pt x="145" y="35"/>
                  </a:moveTo>
                  <a:cubicBezTo>
                    <a:pt x="145" y="1"/>
                    <a:pt x="178" y="35"/>
                    <a:pt x="178" y="69"/>
                  </a:cubicBezTo>
                  <a:cubicBezTo>
                    <a:pt x="178" y="103"/>
                    <a:pt x="178" y="137"/>
                    <a:pt x="145" y="171"/>
                  </a:cubicBezTo>
                  <a:lnTo>
                    <a:pt x="145" y="213"/>
                  </a:lnTo>
                  <a:cubicBezTo>
                    <a:pt x="111" y="213"/>
                    <a:pt x="111" y="247"/>
                    <a:pt x="68" y="247"/>
                  </a:cubicBezTo>
                  <a:lnTo>
                    <a:pt x="68" y="247"/>
                  </a:lnTo>
                  <a:cubicBezTo>
                    <a:pt x="34" y="281"/>
                    <a:pt x="0" y="247"/>
                    <a:pt x="0" y="213"/>
                  </a:cubicBezTo>
                  <a:cubicBezTo>
                    <a:pt x="34" y="213"/>
                    <a:pt x="34" y="171"/>
                    <a:pt x="34" y="171"/>
                  </a:cubicBezTo>
                  <a:cubicBezTo>
                    <a:pt x="34" y="137"/>
                    <a:pt x="34" y="137"/>
                    <a:pt x="68" y="103"/>
                  </a:cubicBezTo>
                  <a:cubicBezTo>
                    <a:pt x="68" y="69"/>
                    <a:pt x="111" y="35"/>
                    <a:pt x="145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4" name="Google Shape;384;p32"/>
            <p:cNvSpPr/>
            <p:nvPr/>
          </p:nvSpPr>
          <p:spPr>
            <a:xfrm>
              <a:off x="8811543" y="4587848"/>
              <a:ext cx="7278" cy="12175"/>
            </a:xfrm>
            <a:custGeom>
              <a:avLst/>
              <a:gdLst/>
              <a:ahLst/>
              <a:cxnLst/>
              <a:rect l="l" t="t" r="r" b="b"/>
              <a:pathLst>
                <a:path w="214" h="358" extrusionOk="0">
                  <a:moveTo>
                    <a:pt x="145" y="1"/>
                  </a:moveTo>
                  <a:cubicBezTo>
                    <a:pt x="179" y="1"/>
                    <a:pt x="213" y="43"/>
                    <a:pt x="213" y="77"/>
                  </a:cubicBezTo>
                  <a:cubicBezTo>
                    <a:pt x="179" y="111"/>
                    <a:pt x="179" y="179"/>
                    <a:pt x="145" y="213"/>
                  </a:cubicBezTo>
                  <a:cubicBezTo>
                    <a:pt x="145" y="289"/>
                    <a:pt x="103" y="323"/>
                    <a:pt x="69" y="357"/>
                  </a:cubicBezTo>
                  <a:lnTo>
                    <a:pt x="69" y="357"/>
                  </a:lnTo>
                  <a:cubicBezTo>
                    <a:pt x="35" y="357"/>
                    <a:pt x="1" y="357"/>
                    <a:pt x="1" y="323"/>
                  </a:cubicBezTo>
                  <a:cubicBezTo>
                    <a:pt x="1" y="255"/>
                    <a:pt x="35" y="213"/>
                    <a:pt x="69" y="179"/>
                  </a:cubicBezTo>
                  <a:cubicBezTo>
                    <a:pt x="69" y="111"/>
                    <a:pt x="103" y="77"/>
                    <a:pt x="145" y="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5" name="Google Shape;385;p32"/>
            <p:cNvSpPr/>
            <p:nvPr/>
          </p:nvSpPr>
          <p:spPr>
            <a:xfrm>
              <a:off x="8769373" y="4620495"/>
              <a:ext cx="11018" cy="16800"/>
            </a:xfrm>
            <a:custGeom>
              <a:avLst/>
              <a:gdLst/>
              <a:ahLst/>
              <a:cxnLst/>
              <a:rect l="l" t="t" r="r" b="b"/>
              <a:pathLst>
                <a:path w="324" h="494" extrusionOk="0">
                  <a:moveTo>
                    <a:pt x="213" y="34"/>
                  </a:moveTo>
                  <a:cubicBezTo>
                    <a:pt x="247" y="0"/>
                    <a:pt x="323" y="34"/>
                    <a:pt x="281" y="68"/>
                  </a:cubicBezTo>
                  <a:cubicBezTo>
                    <a:pt x="213" y="213"/>
                    <a:pt x="179" y="357"/>
                    <a:pt x="111" y="459"/>
                  </a:cubicBezTo>
                  <a:cubicBezTo>
                    <a:pt x="68" y="459"/>
                    <a:pt x="68" y="493"/>
                    <a:pt x="68" y="493"/>
                  </a:cubicBezTo>
                  <a:cubicBezTo>
                    <a:pt x="68" y="493"/>
                    <a:pt x="0" y="459"/>
                    <a:pt x="34" y="459"/>
                  </a:cubicBezTo>
                  <a:cubicBezTo>
                    <a:pt x="34" y="281"/>
                    <a:pt x="145" y="179"/>
                    <a:pt x="213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6" name="Google Shape;386;p32"/>
            <p:cNvSpPr/>
            <p:nvPr/>
          </p:nvSpPr>
          <p:spPr>
            <a:xfrm>
              <a:off x="8782670" y="4622808"/>
              <a:ext cx="7244" cy="13331"/>
            </a:xfrm>
            <a:custGeom>
              <a:avLst/>
              <a:gdLst/>
              <a:ahLst/>
              <a:cxnLst/>
              <a:rect l="l" t="t" r="r" b="b"/>
              <a:pathLst>
                <a:path w="213" h="392" extrusionOk="0">
                  <a:moveTo>
                    <a:pt x="179" y="34"/>
                  </a:moveTo>
                  <a:cubicBezTo>
                    <a:pt x="179" y="0"/>
                    <a:pt x="213" y="34"/>
                    <a:pt x="213" y="77"/>
                  </a:cubicBezTo>
                  <a:cubicBezTo>
                    <a:pt x="179" y="111"/>
                    <a:pt x="179" y="179"/>
                    <a:pt x="145" y="213"/>
                  </a:cubicBezTo>
                  <a:cubicBezTo>
                    <a:pt x="145" y="247"/>
                    <a:pt x="102" y="323"/>
                    <a:pt x="68" y="357"/>
                  </a:cubicBezTo>
                  <a:lnTo>
                    <a:pt x="68" y="357"/>
                  </a:lnTo>
                  <a:cubicBezTo>
                    <a:pt x="68" y="391"/>
                    <a:pt x="0" y="357"/>
                    <a:pt x="0" y="323"/>
                  </a:cubicBezTo>
                  <a:cubicBezTo>
                    <a:pt x="0" y="289"/>
                    <a:pt x="34" y="213"/>
                    <a:pt x="68" y="179"/>
                  </a:cubicBezTo>
                  <a:cubicBezTo>
                    <a:pt x="102" y="145"/>
                    <a:pt x="145" y="77"/>
                    <a:pt x="179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7" name="Google Shape;387;p32"/>
            <p:cNvSpPr/>
            <p:nvPr/>
          </p:nvSpPr>
          <p:spPr>
            <a:xfrm>
              <a:off x="8793349" y="4633792"/>
              <a:ext cx="7244" cy="13297"/>
            </a:xfrm>
            <a:custGeom>
              <a:avLst/>
              <a:gdLst/>
              <a:ahLst/>
              <a:cxnLst/>
              <a:rect l="l" t="t" r="r" b="b"/>
              <a:pathLst>
                <a:path w="213" h="391" extrusionOk="0">
                  <a:moveTo>
                    <a:pt x="145" y="34"/>
                  </a:moveTo>
                  <a:cubicBezTo>
                    <a:pt x="179" y="0"/>
                    <a:pt x="213" y="34"/>
                    <a:pt x="213" y="68"/>
                  </a:cubicBezTo>
                  <a:cubicBezTo>
                    <a:pt x="179" y="102"/>
                    <a:pt x="145" y="179"/>
                    <a:pt x="145" y="213"/>
                  </a:cubicBezTo>
                  <a:cubicBezTo>
                    <a:pt x="111" y="281"/>
                    <a:pt x="111" y="314"/>
                    <a:pt x="77" y="391"/>
                  </a:cubicBezTo>
                  <a:lnTo>
                    <a:pt x="77" y="391"/>
                  </a:lnTo>
                  <a:cubicBezTo>
                    <a:pt x="43" y="391"/>
                    <a:pt x="43" y="391"/>
                    <a:pt x="43" y="348"/>
                  </a:cubicBezTo>
                  <a:cubicBezTo>
                    <a:pt x="1" y="247"/>
                    <a:pt x="77" y="102"/>
                    <a:pt x="145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8" name="Google Shape;388;p32"/>
            <p:cNvSpPr/>
            <p:nvPr/>
          </p:nvSpPr>
          <p:spPr>
            <a:xfrm>
              <a:off x="8856024" y="4647055"/>
              <a:ext cx="7278" cy="8434"/>
            </a:xfrm>
            <a:custGeom>
              <a:avLst/>
              <a:gdLst/>
              <a:ahLst/>
              <a:cxnLst/>
              <a:rect l="l" t="t" r="r" b="b"/>
              <a:pathLst>
                <a:path w="214" h="248" extrusionOk="0">
                  <a:moveTo>
                    <a:pt x="111" y="1"/>
                  </a:moveTo>
                  <a:cubicBezTo>
                    <a:pt x="145" y="1"/>
                    <a:pt x="213" y="35"/>
                    <a:pt x="179" y="69"/>
                  </a:cubicBezTo>
                  <a:cubicBezTo>
                    <a:pt x="179" y="137"/>
                    <a:pt x="145" y="213"/>
                    <a:pt x="111" y="247"/>
                  </a:cubicBezTo>
                  <a:lnTo>
                    <a:pt x="69" y="247"/>
                  </a:lnTo>
                  <a:lnTo>
                    <a:pt x="35" y="247"/>
                  </a:lnTo>
                  <a:cubicBezTo>
                    <a:pt x="1" y="171"/>
                    <a:pt x="69" y="103"/>
                    <a:pt x="111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9" name="Google Shape;389;p32"/>
            <p:cNvSpPr/>
            <p:nvPr/>
          </p:nvSpPr>
          <p:spPr>
            <a:xfrm>
              <a:off x="8847658" y="4645627"/>
              <a:ext cx="7244" cy="11018"/>
            </a:xfrm>
            <a:custGeom>
              <a:avLst/>
              <a:gdLst/>
              <a:ahLst/>
              <a:cxnLst/>
              <a:rect l="l" t="t" r="r" b="b"/>
              <a:pathLst>
                <a:path w="213" h="324" extrusionOk="0">
                  <a:moveTo>
                    <a:pt x="145" y="43"/>
                  </a:moveTo>
                  <a:cubicBezTo>
                    <a:pt x="179" y="0"/>
                    <a:pt x="213" y="43"/>
                    <a:pt x="213" y="77"/>
                  </a:cubicBezTo>
                  <a:cubicBezTo>
                    <a:pt x="179" y="145"/>
                    <a:pt x="179" y="179"/>
                    <a:pt x="145" y="213"/>
                  </a:cubicBezTo>
                  <a:cubicBezTo>
                    <a:pt x="103" y="255"/>
                    <a:pt x="103" y="289"/>
                    <a:pt x="69" y="323"/>
                  </a:cubicBezTo>
                  <a:lnTo>
                    <a:pt x="69" y="323"/>
                  </a:lnTo>
                  <a:cubicBezTo>
                    <a:pt x="35" y="323"/>
                    <a:pt x="1" y="323"/>
                    <a:pt x="1" y="289"/>
                  </a:cubicBezTo>
                  <a:cubicBezTo>
                    <a:pt x="1" y="213"/>
                    <a:pt x="35" y="213"/>
                    <a:pt x="35" y="14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0" name="Google Shape;390;p32"/>
            <p:cNvSpPr/>
            <p:nvPr/>
          </p:nvSpPr>
          <p:spPr>
            <a:xfrm>
              <a:off x="8784983" y="4669908"/>
              <a:ext cx="7244" cy="10712"/>
            </a:xfrm>
            <a:custGeom>
              <a:avLst/>
              <a:gdLst/>
              <a:ahLst/>
              <a:cxnLst/>
              <a:rect l="l" t="t" r="r" b="b"/>
              <a:pathLst>
                <a:path w="213" h="315" extrusionOk="0">
                  <a:moveTo>
                    <a:pt x="145" y="0"/>
                  </a:moveTo>
                  <a:cubicBezTo>
                    <a:pt x="179" y="0"/>
                    <a:pt x="213" y="0"/>
                    <a:pt x="213" y="68"/>
                  </a:cubicBezTo>
                  <a:cubicBezTo>
                    <a:pt x="213" y="102"/>
                    <a:pt x="179" y="136"/>
                    <a:pt x="145" y="212"/>
                  </a:cubicBezTo>
                  <a:cubicBezTo>
                    <a:pt x="145" y="246"/>
                    <a:pt x="111" y="280"/>
                    <a:pt x="111" y="314"/>
                  </a:cubicBezTo>
                  <a:lnTo>
                    <a:pt x="77" y="314"/>
                  </a:lnTo>
                  <a:cubicBezTo>
                    <a:pt x="34" y="314"/>
                    <a:pt x="0" y="314"/>
                    <a:pt x="0" y="280"/>
                  </a:cubicBezTo>
                  <a:cubicBezTo>
                    <a:pt x="0" y="212"/>
                    <a:pt x="34" y="212"/>
                    <a:pt x="77" y="136"/>
                  </a:cubicBezTo>
                  <a:cubicBezTo>
                    <a:pt x="77" y="102"/>
                    <a:pt x="111" y="68"/>
                    <a:pt x="145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1" name="Google Shape;391;p32"/>
            <p:cNvSpPr/>
            <p:nvPr/>
          </p:nvSpPr>
          <p:spPr>
            <a:xfrm>
              <a:off x="8776583" y="4664977"/>
              <a:ext cx="8434" cy="12175"/>
            </a:xfrm>
            <a:custGeom>
              <a:avLst/>
              <a:gdLst/>
              <a:ahLst/>
              <a:cxnLst/>
              <a:rect l="l" t="t" r="r" b="b"/>
              <a:pathLst>
                <a:path w="248" h="358" extrusionOk="0">
                  <a:moveTo>
                    <a:pt x="179" y="35"/>
                  </a:moveTo>
                  <a:cubicBezTo>
                    <a:pt x="213" y="1"/>
                    <a:pt x="247" y="35"/>
                    <a:pt x="247" y="69"/>
                  </a:cubicBezTo>
                  <a:cubicBezTo>
                    <a:pt x="213" y="145"/>
                    <a:pt x="179" y="179"/>
                    <a:pt x="179" y="213"/>
                  </a:cubicBezTo>
                  <a:cubicBezTo>
                    <a:pt x="145" y="247"/>
                    <a:pt x="145" y="281"/>
                    <a:pt x="145" y="281"/>
                  </a:cubicBezTo>
                  <a:lnTo>
                    <a:pt x="69" y="357"/>
                  </a:lnTo>
                  <a:lnTo>
                    <a:pt x="69" y="357"/>
                  </a:lnTo>
                  <a:cubicBezTo>
                    <a:pt x="69" y="357"/>
                    <a:pt x="35" y="357"/>
                    <a:pt x="35" y="323"/>
                  </a:cubicBezTo>
                  <a:cubicBezTo>
                    <a:pt x="1" y="247"/>
                    <a:pt x="35" y="213"/>
                    <a:pt x="69" y="179"/>
                  </a:cubicBezTo>
                  <a:cubicBezTo>
                    <a:pt x="111" y="111"/>
                    <a:pt x="145" y="69"/>
                    <a:pt x="179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2" name="Google Shape;392;p32"/>
            <p:cNvSpPr/>
            <p:nvPr/>
          </p:nvSpPr>
          <p:spPr>
            <a:xfrm>
              <a:off x="8765904" y="4657767"/>
              <a:ext cx="7244" cy="9556"/>
            </a:xfrm>
            <a:custGeom>
              <a:avLst/>
              <a:gdLst/>
              <a:ahLst/>
              <a:cxnLst/>
              <a:rect l="l" t="t" r="r" b="b"/>
              <a:pathLst>
                <a:path w="213" h="281" extrusionOk="0">
                  <a:moveTo>
                    <a:pt x="102" y="0"/>
                  </a:moveTo>
                  <a:cubicBezTo>
                    <a:pt x="136" y="0"/>
                    <a:pt x="213" y="34"/>
                    <a:pt x="170" y="68"/>
                  </a:cubicBezTo>
                  <a:cubicBezTo>
                    <a:pt x="170" y="111"/>
                    <a:pt x="136" y="145"/>
                    <a:pt x="136" y="213"/>
                  </a:cubicBezTo>
                  <a:cubicBezTo>
                    <a:pt x="102" y="213"/>
                    <a:pt x="102" y="247"/>
                    <a:pt x="69" y="247"/>
                  </a:cubicBezTo>
                  <a:lnTo>
                    <a:pt x="69" y="281"/>
                  </a:lnTo>
                  <a:cubicBezTo>
                    <a:pt x="35" y="281"/>
                    <a:pt x="35" y="281"/>
                    <a:pt x="35" y="247"/>
                  </a:cubicBezTo>
                  <a:cubicBezTo>
                    <a:pt x="1" y="213"/>
                    <a:pt x="1" y="179"/>
                    <a:pt x="35" y="145"/>
                  </a:cubicBezTo>
                  <a:cubicBezTo>
                    <a:pt x="69" y="111"/>
                    <a:pt x="69" y="68"/>
                    <a:pt x="102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3" name="Google Shape;393;p32"/>
            <p:cNvSpPr/>
            <p:nvPr/>
          </p:nvSpPr>
          <p:spPr>
            <a:xfrm>
              <a:off x="8830893" y="4691571"/>
              <a:ext cx="8434" cy="10712"/>
            </a:xfrm>
            <a:custGeom>
              <a:avLst/>
              <a:gdLst/>
              <a:ahLst/>
              <a:cxnLst/>
              <a:rect l="l" t="t" r="r" b="b"/>
              <a:pathLst>
                <a:path w="248" h="315" extrusionOk="0">
                  <a:moveTo>
                    <a:pt x="171" y="0"/>
                  </a:moveTo>
                  <a:cubicBezTo>
                    <a:pt x="213" y="0"/>
                    <a:pt x="247" y="34"/>
                    <a:pt x="213" y="68"/>
                  </a:cubicBezTo>
                  <a:cubicBezTo>
                    <a:pt x="171" y="102"/>
                    <a:pt x="171" y="136"/>
                    <a:pt x="137" y="179"/>
                  </a:cubicBezTo>
                  <a:cubicBezTo>
                    <a:pt x="103" y="213"/>
                    <a:pt x="103" y="247"/>
                    <a:pt x="69" y="280"/>
                  </a:cubicBezTo>
                  <a:lnTo>
                    <a:pt x="69" y="280"/>
                  </a:lnTo>
                  <a:cubicBezTo>
                    <a:pt x="35" y="314"/>
                    <a:pt x="1" y="280"/>
                    <a:pt x="1" y="280"/>
                  </a:cubicBezTo>
                  <a:cubicBezTo>
                    <a:pt x="1" y="179"/>
                    <a:pt x="69" y="68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8818786" y="4688952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179" y="1"/>
                  </a:moveTo>
                  <a:cubicBezTo>
                    <a:pt x="212" y="1"/>
                    <a:pt x="280" y="43"/>
                    <a:pt x="246" y="77"/>
                  </a:cubicBezTo>
                  <a:cubicBezTo>
                    <a:pt x="212" y="145"/>
                    <a:pt x="212" y="179"/>
                    <a:pt x="179" y="256"/>
                  </a:cubicBezTo>
                  <a:cubicBezTo>
                    <a:pt x="145" y="290"/>
                    <a:pt x="145" y="324"/>
                    <a:pt x="102" y="357"/>
                  </a:cubicBezTo>
                  <a:lnTo>
                    <a:pt x="68" y="357"/>
                  </a:lnTo>
                  <a:cubicBezTo>
                    <a:pt x="34" y="391"/>
                    <a:pt x="0" y="357"/>
                    <a:pt x="0" y="324"/>
                  </a:cubicBezTo>
                  <a:cubicBezTo>
                    <a:pt x="0" y="256"/>
                    <a:pt x="34" y="213"/>
                    <a:pt x="68" y="179"/>
                  </a:cubicBezTo>
                  <a:cubicBezTo>
                    <a:pt x="102" y="111"/>
                    <a:pt x="145" y="77"/>
                    <a:pt x="179" y="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" name="Google Shape;395;p32"/>
            <p:cNvSpPr/>
            <p:nvPr/>
          </p:nvSpPr>
          <p:spPr>
            <a:xfrm>
              <a:off x="8764476" y="4737209"/>
              <a:ext cx="7244" cy="11018"/>
            </a:xfrm>
            <a:custGeom>
              <a:avLst/>
              <a:gdLst/>
              <a:ahLst/>
              <a:cxnLst/>
              <a:rect l="l" t="t" r="r" b="b"/>
              <a:pathLst>
                <a:path w="213" h="324" extrusionOk="0">
                  <a:moveTo>
                    <a:pt x="144" y="0"/>
                  </a:moveTo>
                  <a:cubicBezTo>
                    <a:pt x="178" y="0"/>
                    <a:pt x="212" y="34"/>
                    <a:pt x="212" y="68"/>
                  </a:cubicBezTo>
                  <a:lnTo>
                    <a:pt x="144" y="179"/>
                  </a:lnTo>
                  <a:cubicBezTo>
                    <a:pt x="144" y="247"/>
                    <a:pt x="111" y="281"/>
                    <a:pt x="111" y="323"/>
                  </a:cubicBezTo>
                  <a:lnTo>
                    <a:pt x="77" y="323"/>
                  </a:lnTo>
                  <a:cubicBezTo>
                    <a:pt x="43" y="323"/>
                    <a:pt x="0" y="323"/>
                    <a:pt x="0" y="281"/>
                  </a:cubicBezTo>
                  <a:cubicBezTo>
                    <a:pt x="0" y="213"/>
                    <a:pt x="43" y="179"/>
                    <a:pt x="43" y="145"/>
                  </a:cubicBezTo>
                  <a:cubicBezTo>
                    <a:pt x="77" y="111"/>
                    <a:pt x="111" y="68"/>
                    <a:pt x="1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6" name="Google Shape;396;p32"/>
            <p:cNvSpPr/>
            <p:nvPr/>
          </p:nvSpPr>
          <p:spPr>
            <a:xfrm>
              <a:off x="8754920" y="4728809"/>
              <a:ext cx="9590" cy="13331"/>
            </a:xfrm>
            <a:custGeom>
              <a:avLst/>
              <a:gdLst/>
              <a:ahLst/>
              <a:cxnLst/>
              <a:rect l="l" t="t" r="r" b="b"/>
              <a:pathLst>
                <a:path w="282" h="392" extrusionOk="0">
                  <a:moveTo>
                    <a:pt x="213" y="1"/>
                  </a:moveTo>
                  <a:cubicBezTo>
                    <a:pt x="247" y="1"/>
                    <a:pt x="281" y="35"/>
                    <a:pt x="247" y="69"/>
                  </a:cubicBezTo>
                  <a:cubicBezTo>
                    <a:pt x="247" y="179"/>
                    <a:pt x="213" y="281"/>
                    <a:pt x="111" y="358"/>
                  </a:cubicBezTo>
                  <a:lnTo>
                    <a:pt x="111" y="392"/>
                  </a:lnTo>
                  <a:cubicBezTo>
                    <a:pt x="69" y="392"/>
                    <a:pt x="35" y="358"/>
                    <a:pt x="35" y="358"/>
                  </a:cubicBezTo>
                  <a:cubicBezTo>
                    <a:pt x="1" y="213"/>
                    <a:pt x="111" y="103"/>
                    <a:pt x="1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7" name="Google Shape;397;p32"/>
            <p:cNvSpPr/>
            <p:nvPr/>
          </p:nvSpPr>
          <p:spPr>
            <a:xfrm>
              <a:off x="8977669" y="4738365"/>
              <a:ext cx="97397" cy="337150"/>
            </a:xfrm>
            <a:custGeom>
              <a:avLst/>
              <a:gdLst/>
              <a:ahLst/>
              <a:cxnLst/>
              <a:rect l="l" t="t" r="r" b="b"/>
              <a:pathLst>
                <a:path w="2864" h="9914" extrusionOk="0">
                  <a:moveTo>
                    <a:pt x="1241" y="357"/>
                  </a:moveTo>
                  <a:cubicBezTo>
                    <a:pt x="1487" y="179"/>
                    <a:pt x="1767" y="34"/>
                    <a:pt x="2056" y="0"/>
                  </a:cubicBezTo>
                  <a:lnTo>
                    <a:pt x="2192" y="0"/>
                  </a:lnTo>
                  <a:cubicBezTo>
                    <a:pt x="2268" y="0"/>
                    <a:pt x="2336" y="0"/>
                    <a:pt x="2404" y="34"/>
                  </a:cubicBezTo>
                  <a:cubicBezTo>
                    <a:pt x="2481" y="77"/>
                    <a:pt x="2515" y="77"/>
                    <a:pt x="2549" y="111"/>
                  </a:cubicBezTo>
                  <a:cubicBezTo>
                    <a:pt x="2693" y="213"/>
                    <a:pt x="2761" y="425"/>
                    <a:pt x="2761" y="637"/>
                  </a:cubicBezTo>
                  <a:cubicBezTo>
                    <a:pt x="2863" y="1309"/>
                    <a:pt x="2795" y="2056"/>
                    <a:pt x="2693" y="2761"/>
                  </a:cubicBezTo>
                  <a:lnTo>
                    <a:pt x="2693" y="2906"/>
                  </a:lnTo>
                  <a:cubicBezTo>
                    <a:pt x="2549" y="3611"/>
                    <a:pt x="2404" y="4324"/>
                    <a:pt x="2336" y="4995"/>
                  </a:cubicBezTo>
                  <a:cubicBezTo>
                    <a:pt x="2158" y="6448"/>
                    <a:pt x="1980" y="8147"/>
                    <a:pt x="2583" y="9489"/>
                  </a:cubicBezTo>
                  <a:cubicBezTo>
                    <a:pt x="2617" y="9557"/>
                    <a:pt x="2651" y="9667"/>
                    <a:pt x="2693" y="9735"/>
                  </a:cubicBezTo>
                  <a:cubicBezTo>
                    <a:pt x="2727" y="9803"/>
                    <a:pt x="2761" y="9880"/>
                    <a:pt x="2829" y="9914"/>
                  </a:cubicBezTo>
                  <a:cubicBezTo>
                    <a:pt x="2795" y="9880"/>
                    <a:pt x="2727" y="9846"/>
                    <a:pt x="2617" y="9769"/>
                  </a:cubicBezTo>
                  <a:lnTo>
                    <a:pt x="2192" y="9345"/>
                  </a:lnTo>
                  <a:cubicBezTo>
                    <a:pt x="2056" y="9209"/>
                    <a:pt x="1912" y="9030"/>
                    <a:pt x="1767" y="8852"/>
                  </a:cubicBezTo>
                  <a:cubicBezTo>
                    <a:pt x="1207" y="8147"/>
                    <a:pt x="569" y="7085"/>
                    <a:pt x="247" y="5734"/>
                  </a:cubicBezTo>
                  <a:cubicBezTo>
                    <a:pt x="179" y="5344"/>
                    <a:pt x="102" y="4995"/>
                    <a:pt x="68" y="4605"/>
                  </a:cubicBezTo>
                  <a:cubicBezTo>
                    <a:pt x="68" y="4494"/>
                    <a:pt x="68" y="4392"/>
                    <a:pt x="34" y="4324"/>
                  </a:cubicBezTo>
                  <a:cubicBezTo>
                    <a:pt x="0" y="3577"/>
                    <a:pt x="34" y="2872"/>
                    <a:pt x="179" y="2200"/>
                  </a:cubicBezTo>
                  <a:cubicBezTo>
                    <a:pt x="213" y="1946"/>
                    <a:pt x="281" y="1699"/>
                    <a:pt x="391" y="1453"/>
                  </a:cubicBezTo>
                  <a:cubicBezTo>
                    <a:pt x="425" y="1385"/>
                    <a:pt x="459" y="1309"/>
                    <a:pt x="493" y="1241"/>
                  </a:cubicBezTo>
                  <a:cubicBezTo>
                    <a:pt x="603" y="1028"/>
                    <a:pt x="739" y="816"/>
                    <a:pt x="884" y="637"/>
                  </a:cubicBezTo>
                  <a:cubicBezTo>
                    <a:pt x="994" y="569"/>
                    <a:pt x="1096" y="459"/>
                    <a:pt x="1241" y="3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8" name="Google Shape;398;p32"/>
            <p:cNvSpPr/>
            <p:nvPr/>
          </p:nvSpPr>
          <p:spPr>
            <a:xfrm>
              <a:off x="8962060" y="4739521"/>
              <a:ext cx="116748" cy="331097"/>
            </a:xfrm>
            <a:custGeom>
              <a:avLst/>
              <a:gdLst/>
              <a:ahLst/>
              <a:cxnLst/>
              <a:rect l="l" t="t" r="r" b="b"/>
              <a:pathLst>
                <a:path w="3433" h="9736" extrusionOk="0">
                  <a:moveTo>
                    <a:pt x="2863" y="0"/>
                  </a:moveTo>
                  <a:cubicBezTo>
                    <a:pt x="2940" y="43"/>
                    <a:pt x="2974" y="43"/>
                    <a:pt x="3008" y="77"/>
                  </a:cubicBezTo>
                  <a:cubicBezTo>
                    <a:pt x="3152" y="179"/>
                    <a:pt x="3220" y="391"/>
                    <a:pt x="3220" y="603"/>
                  </a:cubicBezTo>
                  <a:cubicBezTo>
                    <a:pt x="3432" y="2022"/>
                    <a:pt x="2974" y="3543"/>
                    <a:pt x="2795" y="4961"/>
                  </a:cubicBezTo>
                  <a:cubicBezTo>
                    <a:pt x="2617" y="6414"/>
                    <a:pt x="2439" y="8113"/>
                    <a:pt x="3042" y="9455"/>
                  </a:cubicBezTo>
                  <a:cubicBezTo>
                    <a:pt x="3076" y="9523"/>
                    <a:pt x="3110" y="9633"/>
                    <a:pt x="3152" y="9701"/>
                  </a:cubicBezTo>
                  <a:lnTo>
                    <a:pt x="3076" y="9735"/>
                  </a:lnTo>
                  <a:cubicBezTo>
                    <a:pt x="3042" y="9455"/>
                    <a:pt x="1" y="4715"/>
                    <a:pt x="28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9" name="Google Shape;399;p32"/>
            <p:cNvSpPr/>
            <p:nvPr/>
          </p:nvSpPr>
          <p:spPr>
            <a:xfrm>
              <a:off x="9058267" y="4762612"/>
              <a:ext cx="4931" cy="11903"/>
            </a:xfrm>
            <a:custGeom>
              <a:avLst/>
              <a:gdLst/>
              <a:ahLst/>
              <a:cxnLst/>
              <a:rect l="l" t="t" r="r" b="b"/>
              <a:pathLst>
                <a:path w="145" h="350" extrusionOk="0">
                  <a:moveTo>
                    <a:pt x="111" y="1"/>
                  </a:moveTo>
                  <a:cubicBezTo>
                    <a:pt x="111" y="1"/>
                    <a:pt x="145" y="1"/>
                    <a:pt x="145" y="35"/>
                  </a:cubicBezTo>
                  <a:lnTo>
                    <a:pt x="145" y="103"/>
                  </a:lnTo>
                  <a:lnTo>
                    <a:pt x="145" y="171"/>
                  </a:lnTo>
                  <a:cubicBezTo>
                    <a:pt x="145" y="213"/>
                    <a:pt x="145" y="247"/>
                    <a:pt x="111" y="247"/>
                  </a:cubicBezTo>
                  <a:cubicBezTo>
                    <a:pt x="111" y="281"/>
                    <a:pt x="111" y="315"/>
                    <a:pt x="68" y="315"/>
                  </a:cubicBezTo>
                  <a:lnTo>
                    <a:pt x="68" y="349"/>
                  </a:lnTo>
                  <a:cubicBezTo>
                    <a:pt x="34" y="349"/>
                    <a:pt x="0" y="349"/>
                    <a:pt x="0" y="315"/>
                  </a:cubicBezTo>
                  <a:lnTo>
                    <a:pt x="0" y="247"/>
                  </a:lnTo>
                  <a:lnTo>
                    <a:pt x="0" y="171"/>
                  </a:lnTo>
                  <a:cubicBezTo>
                    <a:pt x="34" y="137"/>
                    <a:pt x="34" y="103"/>
                    <a:pt x="34" y="103"/>
                  </a:cubicBezTo>
                  <a:cubicBezTo>
                    <a:pt x="34" y="69"/>
                    <a:pt x="68" y="35"/>
                    <a:pt x="68" y="35"/>
                  </a:cubicBezTo>
                  <a:cubicBezTo>
                    <a:pt x="68" y="35"/>
                    <a:pt x="111" y="35"/>
                    <a:pt x="1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0" name="Google Shape;400;p32"/>
            <p:cNvSpPr/>
            <p:nvPr/>
          </p:nvSpPr>
          <p:spPr>
            <a:xfrm>
              <a:off x="9048745" y="4761184"/>
              <a:ext cx="6087" cy="13331"/>
            </a:xfrm>
            <a:custGeom>
              <a:avLst/>
              <a:gdLst/>
              <a:ahLst/>
              <a:cxnLst/>
              <a:rect l="l" t="t" r="r" b="b"/>
              <a:pathLst>
                <a:path w="179" h="392" extrusionOk="0">
                  <a:moveTo>
                    <a:pt x="102" y="0"/>
                  </a:moveTo>
                  <a:cubicBezTo>
                    <a:pt x="136" y="0"/>
                    <a:pt x="178" y="0"/>
                    <a:pt x="178" y="77"/>
                  </a:cubicBezTo>
                  <a:lnTo>
                    <a:pt x="178" y="213"/>
                  </a:lnTo>
                  <a:cubicBezTo>
                    <a:pt x="136" y="289"/>
                    <a:pt x="136" y="323"/>
                    <a:pt x="102" y="357"/>
                  </a:cubicBezTo>
                  <a:lnTo>
                    <a:pt x="102" y="357"/>
                  </a:lnTo>
                  <a:cubicBezTo>
                    <a:pt x="68" y="391"/>
                    <a:pt x="34" y="357"/>
                    <a:pt x="34" y="323"/>
                  </a:cubicBezTo>
                  <a:cubicBezTo>
                    <a:pt x="0" y="289"/>
                    <a:pt x="34" y="255"/>
                    <a:pt x="34" y="179"/>
                  </a:cubicBezTo>
                  <a:cubicBezTo>
                    <a:pt x="68" y="145"/>
                    <a:pt x="68" y="77"/>
                    <a:pt x="102" y="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1" name="Google Shape;401;p32"/>
            <p:cNvSpPr/>
            <p:nvPr/>
          </p:nvSpPr>
          <p:spPr>
            <a:xfrm>
              <a:off x="9059423" y="4790056"/>
              <a:ext cx="4931" cy="12175"/>
            </a:xfrm>
            <a:custGeom>
              <a:avLst/>
              <a:gdLst/>
              <a:ahLst/>
              <a:cxnLst/>
              <a:rect l="l" t="t" r="r" b="b"/>
              <a:pathLst>
                <a:path w="145" h="358" extrusionOk="0">
                  <a:moveTo>
                    <a:pt x="77" y="1"/>
                  </a:moveTo>
                  <a:cubicBezTo>
                    <a:pt x="77" y="1"/>
                    <a:pt x="145" y="1"/>
                    <a:pt x="111" y="43"/>
                  </a:cubicBezTo>
                  <a:cubicBezTo>
                    <a:pt x="111" y="145"/>
                    <a:pt x="111" y="213"/>
                    <a:pt x="77" y="324"/>
                  </a:cubicBezTo>
                  <a:lnTo>
                    <a:pt x="77" y="324"/>
                  </a:lnTo>
                  <a:cubicBezTo>
                    <a:pt x="34" y="358"/>
                    <a:pt x="0" y="358"/>
                    <a:pt x="0" y="324"/>
                  </a:cubicBezTo>
                  <a:cubicBezTo>
                    <a:pt x="0" y="213"/>
                    <a:pt x="34" y="111"/>
                    <a:pt x="77" y="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9047589" y="4796144"/>
              <a:ext cx="4625" cy="9862"/>
            </a:xfrm>
            <a:custGeom>
              <a:avLst/>
              <a:gdLst/>
              <a:ahLst/>
              <a:cxnLst/>
              <a:rect l="l" t="t" r="r" b="b"/>
              <a:pathLst>
                <a:path w="136" h="290" extrusionOk="0">
                  <a:moveTo>
                    <a:pt x="68" y="0"/>
                  </a:moveTo>
                  <a:cubicBezTo>
                    <a:pt x="68" y="0"/>
                    <a:pt x="136" y="0"/>
                    <a:pt x="136" y="34"/>
                  </a:cubicBezTo>
                  <a:cubicBezTo>
                    <a:pt x="136" y="111"/>
                    <a:pt x="136" y="213"/>
                    <a:pt x="102" y="247"/>
                  </a:cubicBezTo>
                  <a:lnTo>
                    <a:pt x="102" y="289"/>
                  </a:lnTo>
                  <a:cubicBezTo>
                    <a:pt x="68" y="289"/>
                    <a:pt x="34" y="289"/>
                    <a:pt x="0" y="247"/>
                  </a:cubicBezTo>
                  <a:cubicBezTo>
                    <a:pt x="0" y="179"/>
                    <a:pt x="34" y="77"/>
                    <a:pt x="34" y="34"/>
                  </a:cubicBezTo>
                  <a:cubicBezTo>
                    <a:pt x="34" y="0"/>
                    <a:pt x="68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9025892" y="4760028"/>
              <a:ext cx="5815" cy="11018"/>
            </a:xfrm>
            <a:custGeom>
              <a:avLst/>
              <a:gdLst/>
              <a:ahLst/>
              <a:cxnLst/>
              <a:rect l="l" t="t" r="r" b="b"/>
              <a:pathLst>
                <a:path w="171" h="324" extrusionOk="0">
                  <a:moveTo>
                    <a:pt x="103" y="34"/>
                  </a:moveTo>
                  <a:cubicBezTo>
                    <a:pt x="137" y="0"/>
                    <a:pt x="171" y="34"/>
                    <a:pt x="171" y="77"/>
                  </a:cubicBezTo>
                  <a:cubicBezTo>
                    <a:pt x="137" y="111"/>
                    <a:pt x="137" y="145"/>
                    <a:pt x="137" y="213"/>
                  </a:cubicBezTo>
                  <a:cubicBezTo>
                    <a:pt x="137" y="247"/>
                    <a:pt x="171" y="289"/>
                    <a:pt x="137" y="323"/>
                  </a:cubicBezTo>
                  <a:lnTo>
                    <a:pt x="103" y="323"/>
                  </a:lnTo>
                  <a:lnTo>
                    <a:pt x="69" y="323"/>
                  </a:lnTo>
                  <a:cubicBezTo>
                    <a:pt x="1" y="289"/>
                    <a:pt x="35" y="213"/>
                    <a:pt x="35" y="179"/>
                  </a:cubicBezTo>
                  <a:cubicBezTo>
                    <a:pt x="35" y="111"/>
                    <a:pt x="69" y="77"/>
                    <a:pt x="103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9016098" y="4766081"/>
              <a:ext cx="7244" cy="12175"/>
            </a:xfrm>
            <a:custGeom>
              <a:avLst/>
              <a:gdLst/>
              <a:ahLst/>
              <a:cxnLst/>
              <a:rect l="l" t="t" r="r" b="b"/>
              <a:pathLst>
                <a:path w="213" h="358" extrusionOk="0">
                  <a:moveTo>
                    <a:pt x="145" y="1"/>
                  </a:moveTo>
                  <a:cubicBezTo>
                    <a:pt x="145" y="1"/>
                    <a:pt x="212" y="1"/>
                    <a:pt x="178" y="35"/>
                  </a:cubicBezTo>
                  <a:lnTo>
                    <a:pt x="178" y="111"/>
                  </a:lnTo>
                  <a:lnTo>
                    <a:pt x="178" y="213"/>
                  </a:lnTo>
                  <a:cubicBezTo>
                    <a:pt x="178" y="247"/>
                    <a:pt x="178" y="324"/>
                    <a:pt x="145" y="358"/>
                  </a:cubicBezTo>
                  <a:lnTo>
                    <a:pt x="145" y="358"/>
                  </a:lnTo>
                  <a:lnTo>
                    <a:pt x="77" y="358"/>
                  </a:lnTo>
                  <a:cubicBezTo>
                    <a:pt x="0" y="324"/>
                    <a:pt x="34" y="247"/>
                    <a:pt x="34" y="179"/>
                  </a:cubicBezTo>
                  <a:cubicBezTo>
                    <a:pt x="77" y="145"/>
                    <a:pt x="77" y="145"/>
                    <a:pt x="77" y="111"/>
                  </a:cubicBezTo>
                  <a:cubicBezTo>
                    <a:pt x="77" y="69"/>
                    <a:pt x="111" y="35"/>
                    <a:pt x="111" y="35"/>
                  </a:cubicBezTo>
                  <a:cubicBezTo>
                    <a:pt x="111" y="1"/>
                    <a:pt x="111" y="1"/>
                    <a:pt x="1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8993279" y="4827635"/>
              <a:ext cx="4931" cy="15609"/>
            </a:xfrm>
            <a:custGeom>
              <a:avLst/>
              <a:gdLst/>
              <a:ahLst/>
              <a:cxnLst/>
              <a:rect l="l" t="t" r="r" b="b"/>
              <a:pathLst>
                <a:path w="145" h="459" extrusionOk="0">
                  <a:moveTo>
                    <a:pt x="68" y="0"/>
                  </a:moveTo>
                  <a:cubicBezTo>
                    <a:pt x="110" y="0"/>
                    <a:pt x="144" y="0"/>
                    <a:pt x="144" y="34"/>
                  </a:cubicBezTo>
                  <a:lnTo>
                    <a:pt x="144" y="247"/>
                  </a:lnTo>
                  <a:cubicBezTo>
                    <a:pt x="144" y="315"/>
                    <a:pt x="110" y="349"/>
                    <a:pt x="68" y="425"/>
                  </a:cubicBezTo>
                  <a:lnTo>
                    <a:pt x="68" y="459"/>
                  </a:lnTo>
                  <a:cubicBezTo>
                    <a:pt x="34" y="459"/>
                    <a:pt x="34" y="459"/>
                    <a:pt x="0" y="425"/>
                  </a:cubicBezTo>
                  <a:cubicBezTo>
                    <a:pt x="0" y="349"/>
                    <a:pt x="0" y="281"/>
                    <a:pt x="34" y="247"/>
                  </a:cubicBezTo>
                  <a:cubicBezTo>
                    <a:pt x="34" y="170"/>
                    <a:pt x="68" y="102"/>
                    <a:pt x="68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9025892" y="4827635"/>
              <a:ext cx="5815" cy="10712"/>
            </a:xfrm>
            <a:custGeom>
              <a:avLst/>
              <a:gdLst/>
              <a:ahLst/>
              <a:cxnLst/>
              <a:rect l="l" t="t" r="r" b="b"/>
              <a:pathLst>
                <a:path w="171" h="315" extrusionOk="0">
                  <a:moveTo>
                    <a:pt x="103" y="0"/>
                  </a:moveTo>
                  <a:cubicBezTo>
                    <a:pt x="103" y="0"/>
                    <a:pt x="171" y="0"/>
                    <a:pt x="171" y="68"/>
                  </a:cubicBezTo>
                  <a:cubicBezTo>
                    <a:pt x="137" y="102"/>
                    <a:pt x="137" y="136"/>
                    <a:pt x="137" y="170"/>
                  </a:cubicBezTo>
                  <a:cubicBezTo>
                    <a:pt x="137" y="247"/>
                    <a:pt x="137" y="281"/>
                    <a:pt x="69" y="315"/>
                  </a:cubicBezTo>
                  <a:lnTo>
                    <a:pt x="69" y="315"/>
                  </a:lnTo>
                  <a:cubicBezTo>
                    <a:pt x="69" y="315"/>
                    <a:pt x="35" y="315"/>
                    <a:pt x="1" y="281"/>
                  </a:cubicBezTo>
                  <a:cubicBezTo>
                    <a:pt x="1" y="247"/>
                    <a:pt x="1" y="213"/>
                    <a:pt x="35" y="170"/>
                  </a:cubicBezTo>
                  <a:cubicBezTo>
                    <a:pt x="35" y="102"/>
                    <a:pt x="69" y="68"/>
                    <a:pt x="69" y="34"/>
                  </a:cubicBezTo>
                  <a:cubicBezTo>
                    <a:pt x="69" y="34"/>
                    <a:pt x="69" y="0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7" name="Google Shape;407;p32"/>
            <p:cNvSpPr/>
            <p:nvPr/>
          </p:nvSpPr>
          <p:spPr>
            <a:xfrm>
              <a:off x="9040345" y="4870960"/>
              <a:ext cx="7278" cy="14487"/>
            </a:xfrm>
            <a:custGeom>
              <a:avLst/>
              <a:gdLst/>
              <a:ahLst/>
              <a:cxnLst/>
              <a:rect l="l" t="t" r="r" b="b"/>
              <a:pathLst>
                <a:path w="214" h="426" extrusionOk="0">
                  <a:moveTo>
                    <a:pt x="103" y="34"/>
                  </a:moveTo>
                  <a:cubicBezTo>
                    <a:pt x="137" y="0"/>
                    <a:pt x="171" y="34"/>
                    <a:pt x="171" y="34"/>
                  </a:cubicBezTo>
                  <a:cubicBezTo>
                    <a:pt x="171" y="170"/>
                    <a:pt x="213" y="315"/>
                    <a:pt x="103" y="425"/>
                  </a:cubicBezTo>
                  <a:lnTo>
                    <a:pt x="103" y="425"/>
                  </a:lnTo>
                  <a:lnTo>
                    <a:pt x="69" y="425"/>
                  </a:lnTo>
                  <a:cubicBezTo>
                    <a:pt x="1" y="281"/>
                    <a:pt x="69" y="136"/>
                    <a:pt x="103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8" name="Google Shape;408;p32"/>
            <p:cNvSpPr/>
            <p:nvPr/>
          </p:nvSpPr>
          <p:spPr>
            <a:xfrm>
              <a:off x="9033135" y="4873273"/>
              <a:ext cx="5815" cy="14487"/>
            </a:xfrm>
            <a:custGeom>
              <a:avLst/>
              <a:gdLst/>
              <a:ahLst/>
              <a:cxnLst/>
              <a:rect l="l" t="t" r="r" b="b"/>
              <a:pathLst>
                <a:path w="171" h="426" extrusionOk="0">
                  <a:moveTo>
                    <a:pt x="102" y="34"/>
                  </a:moveTo>
                  <a:cubicBezTo>
                    <a:pt x="136" y="0"/>
                    <a:pt x="170" y="0"/>
                    <a:pt x="170" y="34"/>
                  </a:cubicBezTo>
                  <a:lnTo>
                    <a:pt x="170" y="213"/>
                  </a:lnTo>
                  <a:cubicBezTo>
                    <a:pt x="170" y="281"/>
                    <a:pt x="170" y="357"/>
                    <a:pt x="136" y="391"/>
                  </a:cubicBezTo>
                  <a:lnTo>
                    <a:pt x="102" y="391"/>
                  </a:lnTo>
                  <a:cubicBezTo>
                    <a:pt x="68" y="425"/>
                    <a:pt x="34" y="425"/>
                    <a:pt x="0" y="357"/>
                  </a:cubicBezTo>
                  <a:cubicBezTo>
                    <a:pt x="0" y="315"/>
                    <a:pt x="0" y="247"/>
                    <a:pt x="34" y="179"/>
                  </a:cubicBezTo>
                  <a:cubicBezTo>
                    <a:pt x="34" y="145"/>
                    <a:pt x="68" y="68"/>
                    <a:pt x="102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9" name="Google Shape;409;p32"/>
            <p:cNvSpPr/>
            <p:nvPr/>
          </p:nvSpPr>
          <p:spPr>
            <a:xfrm>
              <a:off x="9040345" y="4899833"/>
              <a:ext cx="5815" cy="10746"/>
            </a:xfrm>
            <a:custGeom>
              <a:avLst/>
              <a:gdLst/>
              <a:ahLst/>
              <a:cxnLst/>
              <a:rect l="l" t="t" r="r" b="b"/>
              <a:pathLst>
                <a:path w="171" h="316" extrusionOk="0">
                  <a:moveTo>
                    <a:pt x="69" y="1"/>
                  </a:moveTo>
                  <a:cubicBezTo>
                    <a:pt x="103" y="1"/>
                    <a:pt x="171" y="1"/>
                    <a:pt x="171" y="69"/>
                  </a:cubicBezTo>
                  <a:cubicBezTo>
                    <a:pt x="171" y="137"/>
                    <a:pt x="171" y="213"/>
                    <a:pt x="137" y="281"/>
                  </a:cubicBezTo>
                  <a:lnTo>
                    <a:pt x="137" y="281"/>
                  </a:lnTo>
                  <a:cubicBezTo>
                    <a:pt x="103" y="315"/>
                    <a:pt x="35" y="281"/>
                    <a:pt x="35" y="247"/>
                  </a:cubicBezTo>
                  <a:cubicBezTo>
                    <a:pt x="1" y="213"/>
                    <a:pt x="35" y="103"/>
                    <a:pt x="35" y="35"/>
                  </a:cubicBezTo>
                  <a:cubicBezTo>
                    <a:pt x="69" y="35"/>
                    <a:pt x="69" y="35"/>
                    <a:pt x="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" name="Google Shape;410;p32"/>
            <p:cNvSpPr/>
            <p:nvPr/>
          </p:nvSpPr>
          <p:spPr>
            <a:xfrm>
              <a:off x="9001644" y="4866063"/>
              <a:ext cx="3775" cy="12141"/>
            </a:xfrm>
            <a:custGeom>
              <a:avLst/>
              <a:gdLst/>
              <a:ahLst/>
              <a:cxnLst/>
              <a:rect l="l" t="t" r="r" b="b"/>
              <a:pathLst>
                <a:path w="111" h="357" extrusionOk="0">
                  <a:moveTo>
                    <a:pt x="77" y="34"/>
                  </a:moveTo>
                  <a:cubicBezTo>
                    <a:pt x="77" y="0"/>
                    <a:pt x="111" y="34"/>
                    <a:pt x="111" y="34"/>
                  </a:cubicBezTo>
                  <a:lnTo>
                    <a:pt x="111" y="212"/>
                  </a:lnTo>
                  <a:lnTo>
                    <a:pt x="111" y="314"/>
                  </a:lnTo>
                  <a:lnTo>
                    <a:pt x="77" y="314"/>
                  </a:lnTo>
                  <a:cubicBezTo>
                    <a:pt x="77" y="357"/>
                    <a:pt x="34" y="357"/>
                    <a:pt x="0" y="314"/>
                  </a:cubicBezTo>
                  <a:cubicBezTo>
                    <a:pt x="0" y="280"/>
                    <a:pt x="0" y="212"/>
                    <a:pt x="34" y="178"/>
                  </a:cubicBezTo>
                  <a:lnTo>
                    <a:pt x="34" y="3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" name="Google Shape;411;p32"/>
            <p:cNvSpPr/>
            <p:nvPr/>
          </p:nvSpPr>
          <p:spPr>
            <a:xfrm>
              <a:off x="8992122" y="4867219"/>
              <a:ext cx="3469" cy="12141"/>
            </a:xfrm>
            <a:custGeom>
              <a:avLst/>
              <a:gdLst/>
              <a:ahLst/>
              <a:cxnLst/>
              <a:rect l="l" t="t" r="r" b="b"/>
              <a:pathLst>
                <a:path w="102" h="357" extrusionOk="0">
                  <a:moveTo>
                    <a:pt x="68" y="0"/>
                  </a:moveTo>
                  <a:lnTo>
                    <a:pt x="102" y="0"/>
                  </a:lnTo>
                  <a:lnTo>
                    <a:pt x="102" y="144"/>
                  </a:lnTo>
                  <a:lnTo>
                    <a:pt x="102" y="323"/>
                  </a:lnTo>
                  <a:lnTo>
                    <a:pt x="102" y="323"/>
                  </a:lnTo>
                  <a:cubicBezTo>
                    <a:pt x="68" y="357"/>
                    <a:pt x="0" y="357"/>
                    <a:pt x="0" y="280"/>
                  </a:cubicBezTo>
                  <a:lnTo>
                    <a:pt x="0" y="144"/>
                  </a:lnTo>
                  <a:cubicBezTo>
                    <a:pt x="34" y="110"/>
                    <a:pt x="34" y="34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" name="Google Shape;412;p32"/>
            <p:cNvSpPr/>
            <p:nvPr/>
          </p:nvSpPr>
          <p:spPr>
            <a:xfrm>
              <a:off x="9001644" y="4924964"/>
              <a:ext cx="4931" cy="15643"/>
            </a:xfrm>
            <a:custGeom>
              <a:avLst/>
              <a:gdLst/>
              <a:ahLst/>
              <a:cxnLst/>
              <a:rect l="l" t="t" r="r" b="b"/>
              <a:pathLst>
                <a:path w="145" h="460" extrusionOk="0">
                  <a:moveTo>
                    <a:pt x="34" y="35"/>
                  </a:moveTo>
                  <a:cubicBezTo>
                    <a:pt x="77" y="1"/>
                    <a:pt x="111" y="35"/>
                    <a:pt x="111" y="69"/>
                  </a:cubicBezTo>
                  <a:cubicBezTo>
                    <a:pt x="145" y="145"/>
                    <a:pt x="145" y="179"/>
                    <a:pt x="145" y="247"/>
                  </a:cubicBezTo>
                  <a:cubicBezTo>
                    <a:pt x="145" y="324"/>
                    <a:pt x="145" y="392"/>
                    <a:pt x="111" y="426"/>
                  </a:cubicBezTo>
                  <a:lnTo>
                    <a:pt x="111" y="426"/>
                  </a:lnTo>
                  <a:cubicBezTo>
                    <a:pt x="77" y="460"/>
                    <a:pt x="34" y="460"/>
                    <a:pt x="0" y="426"/>
                  </a:cubicBezTo>
                  <a:cubicBezTo>
                    <a:pt x="0" y="358"/>
                    <a:pt x="0" y="324"/>
                    <a:pt x="34" y="247"/>
                  </a:cubicBezTo>
                  <a:lnTo>
                    <a:pt x="34" y="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" name="Google Shape;413;p32"/>
            <p:cNvSpPr/>
            <p:nvPr/>
          </p:nvSpPr>
          <p:spPr>
            <a:xfrm>
              <a:off x="8990966" y="4921529"/>
              <a:ext cx="4625" cy="11869"/>
            </a:xfrm>
            <a:custGeom>
              <a:avLst/>
              <a:gdLst/>
              <a:ahLst/>
              <a:cxnLst/>
              <a:rect l="l" t="t" r="r" b="b"/>
              <a:pathLst>
                <a:path w="136" h="349" extrusionOk="0">
                  <a:moveTo>
                    <a:pt x="68" y="0"/>
                  </a:moveTo>
                  <a:cubicBezTo>
                    <a:pt x="102" y="0"/>
                    <a:pt x="136" y="0"/>
                    <a:pt x="136" y="34"/>
                  </a:cubicBezTo>
                  <a:cubicBezTo>
                    <a:pt x="136" y="136"/>
                    <a:pt x="136" y="246"/>
                    <a:pt x="102" y="348"/>
                  </a:cubicBezTo>
                  <a:lnTo>
                    <a:pt x="102" y="348"/>
                  </a:lnTo>
                  <a:lnTo>
                    <a:pt x="34" y="348"/>
                  </a:lnTo>
                  <a:cubicBezTo>
                    <a:pt x="0" y="246"/>
                    <a:pt x="34" y="136"/>
                    <a:pt x="68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" name="Google Shape;414;p32"/>
            <p:cNvSpPr/>
            <p:nvPr/>
          </p:nvSpPr>
          <p:spPr>
            <a:xfrm>
              <a:off x="8474426" y="4964855"/>
              <a:ext cx="440567" cy="117904"/>
            </a:xfrm>
            <a:custGeom>
              <a:avLst/>
              <a:gdLst/>
              <a:ahLst/>
              <a:cxnLst/>
              <a:rect l="l" t="t" r="r" b="b"/>
              <a:pathLst>
                <a:path w="12955" h="3467" extrusionOk="0">
                  <a:moveTo>
                    <a:pt x="1062" y="1275"/>
                  </a:moveTo>
                  <a:cubicBezTo>
                    <a:pt x="1240" y="1164"/>
                    <a:pt x="1419" y="1062"/>
                    <a:pt x="1563" y="986"/>
                  </a:cubicBezTo>
                  <a:cubicBezTo>
                    <a:pt x="2090" y="705"/>
                    <a:pt x="2659" y="527"/>
                    <a:pt x="3220" y="383"/>
                  </a:cubicBezTo>
                  <a:cubicBezTo>
                    <a:pt x="3296" y="349"/>
                    <a:pt x="3398" y="349"/>
                    <a:pt x="3475" y="315"/>
                  </a:cubicBezTo>
                  <a:cubicBezTo>
                    <a:pt x="3645" y="281"/>
                    <a:pt x="3789" y="281"/>
                    <a:pt x="3933" y="247"/>
                  </a:cubicBezTo>
                  <a:cubicBezTo>
                    <a:pt x="5276" y="34"/>
                    <a:pt x="6618" y="0"/>
                    <a:pt x="8002" y="34"/>
                  </a:cubicBezTo>
                  <a:cubicBezTo>
                    <a:pt x="9379" y="102"/>
                    <a:pt x="10763" y="213"/>
                    <a:pt x="12139" y="425"/>
                  </a:cubicBezTo>
                  <a:cubicBezTo>
                    <a:pt x="12216" y="425"/>
                    <a:pt x="12250" y="459"/>
                    <a:pt x="12318" y="459"/>
                  </a:cubicBezTo>
                  <a:cubicBezTo>
                    <a:pt x="12496" y="493"/>
                    <a:pt x="12709" y="527"/>
                    <a:pt x="12887" y="561"/>
                  </a:cubicBezTo>
                  <a:lnTo>
                    <a:pt x="12955" y="561"/>
                  </a:lnTo>
                  <a:lnTo>
                    <a:pt x="12887" y="561"/>
                  </a:lnTo>
                  <a:cubicBezTo>
                    <a:pt x="12743" y="527"/>
                    <a:pt x="12607" y="561"/>
                    <a:pt x="12428" y="595"/>
                  </a:cubicBezTo>
                  <a:cubicBezTo>
                    <a:pt x="12250" y="637"/>
                    <a:pt x="12071" y="671"/>
                    <a:pt x="11927" y="705"/>
                  </a:cubicBezTo>
                  <a:cubicBezTo>
                    <a:pt x="11468" y="773"/>
                    <a:pt x="11044" y="884"/>
                    <a:pt x="10619" y="986"/>
                  </a:cubicBezTo>
                  <a:cubicBezTo>
                    <a:pt x="9591" y="1232"/>
                    <a:pt x="8606" y="1555"/>
                    <a:pt x="7612" y="1835"/>
                  </a:cubicBezTo>
                  <a:cubicBezTo>
                    <a:pt x="6618" y="2124"/>
                    <a:pt x="5666" y="2404"/>
                    <a:pt x="4672" y="2651"/>
                  </a:cubicBezTo>
                  <a:cubicBezTo>
                    <a:pt x="4604" y="2685"/>
                    <a:pt x="4537" y="2685"/>
                    <a:pt x="4460" y="2719"/>
                  </a:cubicBezTo>
                  <a:cubicBezTo>
                    <a:pt x="4426" y="2719"/>
                    <a:pt x="4358" y="2761"/>
                    <a:pt x="4282" y="2761"/>
                  </a:cubicBezTo>
                  <a:cubicBezTo>
                    <a:pt x="3330" y="3007"/>
                    <a:pt x="2413" y="3356"/>
                    <a:pt x="1419" y="3466"/>
                  </a:cubicBezTo>
                  <a:lnTo>
                    <a:pt x="1096" y="3466"/>
                  </a:lnTo>
                  <a:cubicBezTo>
                    <a:pt x="994" y="3466"/>
                    <a:pt x="884" y="3432"/>
                    <a:pt x="782" y="3432"/>
                  </a:cubicBezTo>
                  <a:cubicBezTo>
                    <a:pt x="391" y="3322"/>
                    <a:pt x="77" y="3143"/>
                    <a:pt x="0" y="2795"/>
                  </a:cubicBezTo>
                  <a:cubicBezTo>
                    <a:pt x="0" y="2719"/>
                    <a:pt x="0" y="2617"/>
                    <a:pt x="34" y="2472"/>
                  </a:cubicBezTo>
                  <a:cubicBezTo>
                    <a:pt x="77" y="2438"/>
                    <a:pt x="77" y="2404"/>
                    <a:pt x="77" y="2404"/>
                  </a:cubicBezTo>
                  <a:cubicBezTo>
                    <a:pt x="111" y="2336"/>
                    <a:pt x="145" y="2294"/>
                    <a:pt x="145" y="2260"/>
                  </a:cubicBezTo>
                  <a:cubicBezTo>
                    <a:pt x="357" y="1869"/>
                    <a:pt x="714" y="1555"/>
                    <a:pt x="1062" y="127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5" name="Google Shape;415;p32"/>
            <p:cNvSpPr/>
            <p:nvPr/>
          </p:nvSpPr>
          <p:spPr>
            <a:xfrm>
              <a:off x="8464870" y="4980430"/>
              <a:ext cx="450123" cy="104641"/>
            </a:xfrm>
            <a:custGeom>
              <a:avLst/>
              <a:gdLst/>
              <a:ahLst/>
              <a:cxnLst/>
              <a:rect l="l" t="t" r="r" b="b"/>
              <a:pathLst>
                <a:path w="13236" h="3077" extrusionOk="0">
                  <a:moveTo>
                    <a:pt x="358" y="1946"/>
                  </a:moveTo>
                  <a:cubicBezTo>
                    <a:pt x="4393" y="426"/>
                    <a:pt x="10407" y="69"/>
                    <a:pt x="12599" y="1"/>
                  </a:cubicBezTo>
                  <a:cubicBezTo>
                    <a:pt x="12811" y="35"/>
                    <a:pt x="13024" y="69"/>
                    <a:pt x="13236" y="103"/>
                  </a:cubicBezTo>
                  <a:lnTo>
                    <a:pt x="13236" y="103"/>
                  </a:lnTo>
                  <a:cubicBezTo>
                    <a:pt x="12956" y="35"/>
                    <a:pt x="12497" y="179"/>
                    <a:pt x="12208" y="247"/>
                  </a:cubicBezTo>
                  <a:cubicBezTo>
                    <a:pt x="11749" y="315"/>
                    <a:pt x="11325" y="426"/>
                    <a:pt x="10900" y="528"/>
                  </a:cubicBezTo>
                  <a:cubicBezTo>
                    <a:pt x="9872" y="774"/>
                    <a:pt x="8887" y="1097"/>
                    <a:pt x="7893" y="1377"/>
                  </a:cubicBezTo>
                  <a:cubicBezTo>
                    <a:pt x="6831" y="1666"/>
                    <a:pt x="5803" y="2014"/>
                    <a:pt x="4741" y="2261"/>
                  </a:cubicBezTo>
                  <a:cubicBezTo>
                    <a:pt x="3756" y="2515"/>
                    <a:pt x="2762" y="2898"/>
                    <a:pt x="1700" y="3008"/>
                  </a:cubicBezTo>
                  <a:cubicBezTo>
                    <a:pt x="952" y="3076"/>
                    <a:pt x="1" y="2762"/>
                    <a:pt x="358" y="1946"/>
                  </a:cubicBezTo>
                  <a:close/>
                  <a:moveTo>
                    <a:pt x="13236" y="103"/>
                  </a:moveTo>
                  <a:lnTo>
                    <a:pt x="13236" y="1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6" name="Google Shape;416;p32"/>
            <p:cNvSpPr/>
            <p:nvPr/>
          </p:nvSpPr>
          <p:spPr>
            <a:xfrm>
              <a:off x="8746554" y="5005596"/>
              <a:ext cx="14487" cy="3775"/>
            </a:xfrm>
            <a:custGeom>
              <a:avLst/>
              <a:gdLst/>
              <a:ahLst/>
              <a:cxnLst/>
              <a:rect l="l" t="t" r="r" b="b"/>
              <a:pathLst>
                <a:path w="426" h="111" extrusionOk="0">
                  <a:moveTo>
                    <a:pt x="34" y="34"/>
                  </a:moveTo>
                  <a:cubicBezTo>
                    <a:pt x="102" y="0"/>
                    <a:pt x="145" y="34"/>
                    <a:pt x="213" y="0"/>
                  </a:cubicBezTo>
                  <a:lnTo>
                    <a:pt x="357" y="0"/>
                  </a:lnTo>
                  <a:cubicBezTo>
                    <a:pt x="391" y="0"/>
                    <a:pt x="425" y="77"/>
                    <a:pt x="391" y="77"/>
                  </a:cubicBezTo>
                  <a:lnTo>
                    <a:pt x="391" y="77"/>
                  </a:lnTo>
                  <a:cubicBezTo>
                    <a:pt x="315" y="77"/>
                    <a:pt x="247" y="77"/>
                    <a:pt x="213" y="110"/>
                  </a:cubicBezTo>
                  <a:lnTo>
                    <a:pt x="34" y="110"/>
                  </a:lnTo>
                  <a:cubicBezTo>
                    <a:pt x="34" y="110"/>
                    <a:pt x="0" y="34"/>
                    <a:pt x="34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" name="Google Shape;417;p32"/>
            <p:cNvSpPr/>
            <p:nvPr/>
          </p:nvSpPr>
          <p:spPr>
            <a:xfrm>
              <a:off x="8741623" y="5010493"/>
              <a:ext cx="14487" cy="4931"/>
            </a:xfrm>
            <a:custGeom>
              <a:avLst/>
              <a:gdLst/>
              <a:ahLst/>
              <a:cxnLst/>
              <a:rect l="l" t="t" r="r" b="b"/>
              <a:pathLst>
                <a:path w="426" h="145" extrusionOk="0">
                  <a:moveTo>
                    <a:pt x="35" y="34"/>
                  </a:moveTo>
                  <a:cubicBezTo>
                    <a:pt x="77" y="0"/>
                    <a:pt x="145" y="0"/>
                    <a:pt x="179" y="0"/>
                  </a:cubicBezTo>
                  <a:cubicBezTo>
                    <a:pt x="247" y="34"/>
                    <a:pt x="324" y="34"/>
                    <a:pt x="358" y="34"/>
                  </a:cubicBezTo>
                  <a:cubicBezTo>
                    <a:pt x="426" y="34"/>
                    <a:pt x="426" y="68"/>
                    <a:pt x="392" y="102"/>
                  </a:cubicBezTo>
                  <a:lnTo>
                    <a:pt x="358" y="102"/>
                  </a:lnTo>
                  <a:cubicBezTo>
                    <a:pt x="324" y="145"/>
                    <a:pt x="247" y="145"/>
                    <a:pt x="179" y="145"/>
                  </a:cubicBezTo>
                  <a:cubicBezTo>
                    <a:pt x="145" y="145"/>
                    <a:pt x="77" y="145"/>
                    <a:pt x="35" y="102"/>
                  </a:cubicBezTo>
                  <a:cubicBezTo>
                    <a:pt x="1" y="102"/>
                    <a:pt x="1" y="34"/>
                    <a:pt x="35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8" name="Google Shape;418;p32"/>
            <p:cNvSpPr/>
            <p:nvPr/>
          </p:nvSpPr>
          <p:spPr>
            <a:xfrm>
              <a:off x="8718804" y="4973221"/>
              <a:ext cx="8434" cy="2347"/>
            </a:xfrm>
            <a:custGeom>
              <a:avLst/>
              <a:gdLst/>
              <a:ahLst/>
              <a:cxnLst/>
              <a:rect l="l" t="t" r="r" b="b"/>
              <a:pathLst>
                <a:path w="248" h="69" extrusionOk="0">
                  <a:moveTo>
                    <a:pt x="1" y="35"/>
                  </a:moveTo>
                  <a:cubicBezTo>
                    <a:pt x="35" y="35"/>
                    <a:pt x="35" y="35"/>
                    <a:pt x="35" y="1"/>
                  </a:cubicBezTo>
                  <a:cubicBezTo>
                    <a:pt x="69" y="35"/>
                    <a:pt x="145" y="35"/>
                    <a:pt x="179" y="35"/>
                  </a:cubicBezTo>
                  <a:cubicBezTo>
                    <a:pt x="213" y="35"/>
                    <a:pt x="247" y="69"/>
                    <a:pt x="213" y="69"/>
                  </a:cubicBezTo>
                  <a:lnTo>
                    <a:pt x="213" y="69"/>
                  </a:lnTo>
                  <a:lnTo>
                    <a:pt x="35" y="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9" name="Google Shape;419;p32"/>
            <p:cNvSpPr/>
            <p:nvPr/>
          </p:nvSpPr>
          <p:spPr>
            <a:xfrm>
              <a:off x="8719960" y="4979308"/>
              <a:ext cx="12175" cy="5781"/>
            </a:xfrm>
            <a:custGeom>
              <a:avLst/>
              <a:gdLst/>
              <a:ahLst/>
              <a:cxnLst/>
              <a:rect l="l" t="t" r="r" b="b"/>
              <a:pathLst>
                <a:path w="358" h="170" extrusionOk="0">
                  <a:moveTo>
                    <a:pt x="35" y="34"/>
                  </a:moveTo>
                  <a:cubicBezTo>
                    <a:pt x="111" y="0"/>
                    <a:pt x="247" y="34"/>
                    <a:pt x="324" y="34"/>
                  </a:cubicBezTo>
                  <a:cubicBezTo>
                    <a:pt x="358" y="34"/>
                    <a:pt x="358" y="102"/>
                    <a:pt x="324" y="136"/>
                  </a:cubicBezTo>
                  <a:lnTo>
                    <a:pt x="324" y="136"/>
                  </a:lnTo>
                  <a:lnTo>
                    <a:pt x="179" y="136"/>
                  </a:lnTo>
                  <a:cubicBezTo>
                    <a:pt x="111" y="136"/>
                    <a:pt x="77" y="170"/>
                    <a:pt x="35" y="136"/>
                  </a:cubicBezTo>
                  <a:cubicBezTo>
                    <a:pt x="1" y="102"/>
                    <a:pt x="1" y="68"/>
                    <a:pt x="35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0" name="Google Shape;420;p32"/>
            <p:cNvSpPr/>
            <p:nvPr/>
          </p:nvSpPr>
          <p:spPr>
            <a:xfrm>
              <a:off x="8750023" y="4973221"/>
              <a:ext cx="13331" cy="4659"/>
            </a:xfrm>
            <a:custGeom>
              <a:avLst/>
              <a:gdLst/>
              <a:ahLst/>
              <a:cxnLst/>
              <a:rect l="l" t="t" r="r" b="b"/>
              <a:pathLst>
                <a:path w="392" h="137" extrusionOk="0">
                  <a:moveTo>
                    <a:pt x="77" y="35"/>
                  </a:moveTo>
                  <a:cubicBezTo>
                    <a:pt x="145" y="1"/>
                    <a:pt x="255" y="1"/>
                    <a:pt x="323" y="1"/>
                  </a:cubicBezTo>
                  <a:cubicBezTo>
                    <a:pt x="391" y="1"/>
                    <a:pt x="391" y="69"/>
                    <a:pt x="357" y="103"/>
                  </a:cubicBezTo>
                  <a:lnTo>
                    <a:pt x="323" y="103"/>
                  </a:lnTo>
                  <a:cubicBezTo>
                    <a:pt x="255" y="137"/>
                    <a:pt x="145" y="137"/>
                    <a:pt x="77" y="103"/>
                  </a:cubicBezTo>
                  <a:cubicBezTo>
                    <a:pt x="0" y="103"/>
                    <a:pt x="0" y="35"/>
                    <a:pt x="43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1" name="Google Shape;421;p32"/>
            <p:cNvSpPr/>
            <p:nvPr/>
          </p:nvSpPr>
          <p:spPr>
            <a:xfrm>
              <a:off x="8672010" y="4973221"/>
              <a:ext cx="13025" cy="4659"/>
            </a:xfrm>
            <a:custGeom>
              <a:avLst/>
              <a:gdLst/>
              <a:ahLst/>
              <a:cxnLst/>
              <a:rect l="l" t="t" r="r" b="b"/>
              <a:pathLst>
                <a:path w="383" h="137" extrusionOk="0">
                  <a:moveTo>
                    <a:pt x="35" y="35"/>
                  </a:moveTo>
                  <a:cubicBezTo>
                    <a:pt x="137" y="1"/>
                    <a:pt x="247" y="35"/>
                    <a:pt x="315" y="35"/>
                  </a:cubicBezTo>
                  <a:cubicBezTo>
                    <a:pt x="383" y="35"/>
                    <a:pt x="383" y="69"/>
                    <a:pt x="349" y="103"/>
                  </a:cubicBezTo>
                  <a:lnTo>
                    <a:pt x="315" y="103"/>
                  </a:lnTo>
                  <a:cubicBezTo>
                    <a:pt x="247" y="103"/>
                    <a:pt x="137" y="137"/>
                    <a:pt x="35" y="103"/>
                  </a:cubicBezTo>
                  <a:cubicBezTo>
                    <a:pt x="1" y="103"/>
                    <a:pt x="1" y="69"/>
                    <a:pt x="35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2" name="Google Shape;422;p32"/>
            <p:cNvSpPr/>
            <p:nvPr/>
          </p:nvSpPr>
          <p:spPr>
            <a:xfrm>
              <a:off x="8675479" y="4981587"/>
              <a:ext cx="16800" cy="4965"/>
            </a:xfrm>
            <a:custGeom>
              <a:avLst/>
              <a:gdLst/>
              <a:ahLst/>
              <a:cxnLst/>
              <a:rect l="l" t="t" r="r" b="b"/>
              <a:pathLst>
                <a:path w="494" h="146" extrusionOk="0">
                  <a:moveTo>
                    <a:pt x="35" y="35"/>
                  </a:moveTo>
                  <a:cubicBezTo>
                    <a:pt x="111" y="1"/>
                    <a:pt x="179" y="1"/>
                    <a:pt x="247" y="1"/>
                  </a:cubicBezTo>
                  <a:lnTo>
                    <a:pt x="459" y="1"/>
                  </a:lnTo>
                  <a:cubicBezTo>
                    <a:pt x="493" y="1"/>
                    <a:pt x="493" y="35"/>
                    <a:pt x="459" y="69"/>
                  </a:cubicBezTo>
                  <a:lnTo>
                    <a:pt x="459" y="69"/>
                  </a:lnTo>
                  <a:cubicBezTo>
                    <a:pt x="391" y="69"/>
                    <a:pt x="323" y="103"/>
                    <a:pt x="247" y="103"/>
                  </a:cubicBezTo>
                  <a:cubicBezTo>
                    <a:pt x="179" y="145"/>
                    <a:pt x="111" y="145"/>
                    <a:pt x="35" y="145"/>
                  </a:cubicBezTo>
                  <a:cubicBezTo>
                    <a:pt x="1" y="103"/>
                    <a:pt x="1" y="69"/>
                    <a:pt x="35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3" name="Google Shape;423;p32"/>
            <p:cNvSpPr/>
            <p:nvPr/>
          </p:nvSpPr>
          <p:spPr>
            <a:xfrm>
              <a:off x="8641675" y="4972065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43" y="35"/>
                  </a:moveTo>
                  <a:cubicBezTo>
                    <a:pt x="77" y="1"/>
                    <a:pt x="213" y="1"/>
                    <a:pt x="290" y="35"/>
                  </a:cubicBezTo>
                  <a:cubicBezTo>
                    <a:pt x="324" y="35"/>
                    <a:pt x="324" y="103"/>
                    <a:pt x="290" y="103"/>
                  </a:cubicBezTo>
                  <a:lnTo>
                    <a:pt x="290" y="103"/>
                  </a:lnTo>
                  <a:cubicBezTo>
                    <a:pt x="256" y="137"/>
                    <a:pt x="179" y="137"/>
                    <a:pt x="145" y="137"/>
                  </a:cubicBezTo>
                  <a:cubicBezTo>
                    <a:pt x="111" y="137"/>
                    <a:pt x="43" y="137"/>
                    <a:pt x="1" y="103"/>
                  </a:cubicBezTo>
                  <a:lnTo>
                    <a:pt x="1" y="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4" name="Google Shape;424;p32"/>
            <p:cNvSpPr/>
            <p:nvPr/>
          </p:nvSpPr>
          <p:spPr>
            <a:xfrm>
              <a:off x="8646606" y="4985055"/>
              <a:ext cx="15609" cy="4965"/>
            </a:xfrm>
            <a:custGeom>
              <a:avLst/>
              <a:gdLst/>
              <a:ahLst/>
              <a:cxnLst/>
              <a:rect l="l" t="t" r="r" b="b"/>
              <a:pathLst>
                <a:path w="459" h="146" extrusionOk="0">
                  <a:moveTo>
                    <a:pt x="34" y="77"/>
                  </a:moveTo>
                  <a:cubicBezTo>
                    <a:pt x="68" y="43"/>
                    <a:pt x="145" y="1"/>
                    <a:pt x="179" y="1"/>
                  </a:cubicBezTo>
                  <a:lnTo>
                    <a:pt x="391" y="1"/>
                  </a:lnTo>
                  <a:cubicBezTo>
                    <a:pt x="425" y="43"/>
                    <a:pt x="459" y="77"/>
                    <a:pt x="425" y="111"/>
                  </a:cubicBezTo>
                  <a:lnTo>
                    <a:pt x="391" y="111"/>
                  </a:lnTo>
                  <a:cubicBezTo>
                    <a:pt x="323" y="111"/>
                    <a:pt x="247" y="111"/>
                    <a:pt x="213" y="145"/>
                  </a:cubicBezTo>
                  <a:cubicBezTo>
                    <a:pt x="145" y="145"/>
                    <a:pt x="68" y="145"/>
                    <a:pt x="34" y="111"/>
                  </a:cubicBezTo>
                  <a:cubicBezTo>
                    <a:pt x="0" y="111"/>
                    <a:pt x="0" y="77"/>
                    <a:pt x="0" y="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5" name="Google Shape;425;p32"/>
            <p:cNvSpPr/>
            <p:nvPr/>
          </p:nvSpPr>
          <p:spPr>
            <a:xfrm>
              <a:off x="8677791" y="5022634"/>
              <a:ext cx="14487" cy="5815"/>
            </a:xfrm>
            <a:custGeom>
              <a:avLst/>
              <a:gdLst/>
              <a:ahLst/>
              <a:cxnLst/>
              <a:rect l="l" t="t" r="r" b="b"/>
              <a:pathLst>
                <a:path w="426" h="171" extrusionOk="0">
                  <a:moveTo>
                    <a:pt x="77" y="68"/>
                  </a:moveTo>
                  <a:cubicBezTo>
                    <a:pt x="111" y="68"/>
                    <a:pt x="145" y="34"/>
                    <a:pt x="179" y="34"/>
                  </a:cubicBezTo>
                  <a:cubicBezTo>
                    <a:pt x="255" y="0"/>
                    <a:pt x="289" y="0"/>
                    <a:pt x="357" y="0"/>
                  </a:cubicBezTo>
                  <a:cubicBezTo>
                    <a:pt x="425" y="0"/>
                    <a:pt x="425" y="68"/>
                    <a:pt x="391" y="102"/>
                  </a:cubicBezTo>
                  <a:cubicBezTo>
                    <a:pt x="391" y="102"/>
                    <a:pt x="391" y="136"/>
                    <a:pt x="357" y="136"/>
                  </a:cubicBezTo>
                  <a:lnTo>
                    <a:pt x="213" y="136"/>
                  </a:lnTo>
                  <a:lnTo>
                    <a:pt x="77" y="136"/>
                  </a:lnTo>
                  <a:cubicBezTo>
                    <a:pt x="43" y="170"/>
                    <a:pt x="1" y="102"/>
                    <a:pt x="43" y="102"/>
                  </a:cubicBezTo>
                  <a:cubicBezTo>
                    <a:pt x="43" y="102"/>
                    <a:pt x="43" y="68"/>
                    <a:pt x="77" y="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6" name="Google Shape;426;p32"/>
            <p:cNvSpPr/>
            <p:nvPr/>
          </p:nvSpPr>
          <p:spPr>
            <a:xfrm>
              <a:off x="8617700" y="5026103"/>
              <a:ext cx="15643" cy="7244"/>
            </a:xfrm>
            <a:custGeom>
              <a:avLst/>
              <a:gdLst/>
              <a:ahLst/>
              <a:cxnLst/>
              <a:rect l="l" t="t" r="r" b="b"/>
              <a:pathLst>
                <a:path w="460" h="213" extrusionOk="0">
                  <a:moveTo>
                    <a:pt x="35" y="34"/>
                  </a:moveTo>
                  <a:lnTo>
                    <a:pt x="179" y="34"/>
                  </a:lnTo>
                  <a:cubicBezTo>
                    <a:pt x="247" y="34"/>
                    <a:pt x="324" y="0"/>
                    <a:pt x="357" y="34"/>
                  </a:cubicBezTo>
                  <a:cubicBezTo>
                    <a:pt x="425" y="0"/>
                    <a:pt x="459" y="111"/>
                    <a:pt x="425" y="145"/>
                  </a:cubicBezTo>
                  <a:lnTo>
                    <a:pt x="391" y="145"/>
                  </a:lnTo>
                  <a:cubicBezTo>
                    <a:pt x="324" y="145"/>
                    <a:pt x="281" y="179"/>
                    <a:pt x="213" y="179"/>
                  </a:cubicBezTo>
                  <a:cubicBezTo>
                    <a:pt x="145" y="179"/>
                    <a:pt x="111" y="213"/>
                    <a:pt x="35" y="179"/>
                  </a:cubicBezTo>
                  <a:cubicBezTo>
                    <a:pt x="1" y="145"/>
                    <a:pt x="1" y="111"/>
                    <a:pt x="35" y="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7" name="Google Shape;427;p32"/>
            <p:cNvSpPr/>
            <p:nvPr/>
          </p:nvSpPr>
          <p:spPr>
            <a:xfrm>
              <a:off x="8618856" y="5034468"/>
              <a:ext cx="11018" cy="4931"/>
            </a:xfrm>
            <a:custGeom>
              <a:avLst/>
              <a:gdLst/>
              <a:ahLst/>
              <a:cxnLst/>
              <a:rect l="l" t="t" r="r" b="b"/>
              <a:pathLst>
                <a:path w="324" h="145" extrusionOk="0">
                  <a:moveTo>
                    <a:pt x="35" y="35"/>
                  </a:moveTo>
                  <a:lnTo>
                    <a:pt x="145" y="35"/>
                  </a:lnTo>
                  <a:cubicBezTo>
                    <a:pt x="179" y="35"/>
                    <a:pt x="213" y="1"/>
                    <a:pt x="247" y="1"/>
                  </a:cubicBezTo>
                  <a:cubicBezTo>
                    <a:pt x="290" y="1"/>
                    <a:pt x="323" y="35"/>
                    <a:pt x="290" y="77"/>
                  </a:cubicBezTo>
                  <a:lnTo>
                    <a:pt x="290" y="77"/>
                  </a:lnTo>
                  <a:cubicBezTo>
                    <a:pt x="247" y="77"/>
                    <a:pt x="213" y="111"/>
                    <a:pt x="145" y="111"/>
                  </a:cubicBezTo>
                  <a:cubicBezTo>
                    <a:pt x="111" y="111"/>
                    <a:pt x="77" y="145"/>
                    <a:pt x="35" y="111"/>
                  </a:cubicBezTo>
                  <a:cubicBezTo>
                    <a:pt x="1" y="111"/>
                    <a:pt x="1" y="77"/>
                    <a:pt x="35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8" name="Google Shape;428;p32"/>
            <p:cNvSpPr/>
            <p:nvPr/>
          </p:nvSpPr>
          <p:spPr>
            <a:xfrm>
              <a:off x="8611646" y="5044297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34" y="34"/>
                  </a:moveTo>
                  <a:cubicBezTo>
                    <a:pt x="77" y="0"/>
                    <a:pt x="77" y="0"/>
                    <a:pt x="145" y="0"/>
                  </a:cubicBezTo>
                  <a:lnTo>
                    <a:pt x="247" y="0"/>
                  </a:lnTo>
                  <a:cubicBezTo>
                    <a:pt x="289" y="0"/>
                    <a:pt x="323" y="68"/>
                    <a:pt x="289" y="102"/>
                  </a:cubicBezTo>
                  <a:lnTo>
                    <a:pt x="247" y="102"/>
                  </a:lnTo>
                  <a:cubicBezTo>
                    <a:pt x="213" y="102"/>
                    <a:pt x="179" y="102"/>
                    <a:pt x="145" y="136"/>
                  </a:cubicBezTo>
                  <a:lnTo>
                    <a:pt x="34" y="136"/>
                  </a:lnTo>
                  <a:cubicBezTo>
                    <a:pt x="0" y="102"/>
                    <a:pt x="0" y="68"/>
                    <a:pt x="34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9" name="Google Shape;429;p32"/>
            <p:cNvSpPr/>
            <p:nvPr/>
          </p:nvSpPr>
          <p:spPr>
            <a:xfrm>
              <a:off x="8564852" y="4989987"/>
              <a:ext cx="19078" cy="7244"/>
            </a:xfrm>
            <a:custGeom>
              <a:avLst/>
              <a:gdLst/>
              <a:ahLst/>
              <a:cxnLst/>
              <a:rect l="l" t="t" r="r" b="b"/>
              <a:pathLst>
                <a:path w="561" h="213" extrusionOk="0">
                  <a:moveTo>
                    <a:pt x="34" y="111"/>
                  </a:moveTo>
                  <a:cubicBezTo>
                    <a:pt x="179" y="0"/>
                    <a:pt x="348" y="34"/>
                    <a:pt x="493" y="0"/>
                  </a:cubicBezTo>
                  <a:cubicBezTo>
                    <a:pt x="527" y="0"/>
                    <a:pt x="561" y="111"/>
                    <a:pt x="527" y="145"/>
                  </a:cubicBezTo>
                  <a:lnTo>
                    <a:pt x="493" y="145"/>
                  </a:lnTo>
                  <a:cubicBezTo>
                    <a:pt x="348" y="145"/>
                    <a:pt x="213" y="213"/>
                    <a:pt x="68" y="179"/>
                  </a:cubicBezTo>
                  <a:cubicBezTo>
                    <a:pt x="34" y="179"/>
                    <a:pt x="0" y="111"/>
                    <a:pt x="34" y="1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0" name="Google Shape;430;p32"/>
            <p:cNvSpPr/>
            <p:nvPr/>
          </p:nvSpPr>
          <p:spPr>
            <a:xfrm>
              <a:off x="8482792" y="4460456"/>
              <a:ext cx="868143" cy="710111"/>
            </a:xfrm>
            <a:custGeom>
              <a:avLst/>
              <a:gdLst/>
              <a:ahLst/>
              <a:cxnLst/>
              <a:rect l="l" t="t" r="r" b="b"/>
              <a:pathLst>
                <a:path w="25528" h="20881" extrusionOk="0">
                  <a:moveTo>
                    <a:pt x="213" y="136"/>
                  </a:moveTo>
                  <a:cubicBezTo>
                    <a:pt x="213" y="102"/>
                    <a:pt x="255" y="102"/>
                    <a:pt x="289" y="102"/>
                  </a:cubicBezTo>
                  <a:cubicBezTo>
                    <a:pt x="468" y="0"/>
                    <a:pt x="714" y="68"/>
                    <a:pt x="782" y="281"/>
                  </a:cubicBezTo>
                  <a:cubicBezTo>
                    <a:pt x="9387" y="18477"/>
                    <a:pt x="25026" y="20065"/>
                    <a:pt x="25171" y="20099"/>
                  </a:cubicBezTo>
                  <a:cubicBezTo>
                    <a:pt x="25383" y="20099"/>
                    <a:pt x="25528" y="20311"/>
                    <a:pt x="25528" y="20524"/>
                  </a:cubicBezTo>
                  <a:cubicBezTo>
                    <a:pt x="25528" y="20634"/>
                    <a:pt x="25451" y="20736"/>
                    <a:pt x="25349" y="20813"/>
                  </a:cubicBezTo>
                  <a:cubicBezTo>
                    <a:pt x="25273" y="20847"/>
                    <a:pt x="25205" y="20881"/>
                    <a:pt x="25103" y="20881"/>
                  </a:cubicBezTo>
                  <a:cubicBezTo>
                    <a:pt x="24925" y="20847"/>
                    <a:pt x="8886" y="19216"/>
                    <a:pt x="77" y="603"/>
                  </a:cubicBezTo>
                  <a:cubicBezTo>
                    <a:pt x="1" y="459"/>
                    <a:pt x="77" y="247"/>
                    <a:pt x="213" y="1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1" name="Google Shape;431;p32"/>
            <p:cNvSpPr/>
            <p:nvPr/>
          </p:nvSpPr>
          <p:spPr>
            <a:xfrm>
              <a:off x="8469801" y="4016148"/>
              <a:ext cx="223905" cy="467161"/>
            </a:xfrm>
            <a:custGeom>
              <a:avLst/>
              <a:gdLst/>
              <a:ahLst/>
              <a:cxnLst/>
              <a:rect l="l" t="t" r="r" b="b"/>
              <a:pathLst>
                <a:path w="6584" h="13737" extrusionOk="0">
                  <a:moveTo>
                    <a:pt x="2549" y="323"/>
                  </a:moveTo>
                  <a:cubicBezTo>
                    <a:pt x="2719" y="179"/>
                    <a:pt x="2974" y="111"/>
                    <a:pt x="3220" y="77"/>
                  </a:cubicBezTo>
                  <a:cubicBezTo>
                    <a:pt x="6584" y="0"/>
                    <a:pt x="884" y="13736"/>
                    <a:pt x="884" y="13736"/>
                  </a:cubicBezTo>
                  <a:cubicBezTo>
                    <a:pt x="884" y="13736"/>
                    <a:pt x="0" y="2124"/>
                    <a:pt x="2549" y="3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2" name="Google Shape;432;p32"/>
            <p:cNvSpPr/>
            <p:nvPr/>
          </p:nvSpPr>
          <p:spPr>
            <a:xfrm>
              <a:off x="8575530" y="4127080"/>
              <a:ext cx="12175" cy="25166"/>
            </a:xfrm>
            <a:custGeom>
              <a:avLst/>
              <a:gdLst/>
              <a:ahLst/>
              <a:cxnLst/>
              <a:rect l="l" t="t" r="r" b="b"/>
              <a:pathLst>
                <a:path w="358" h="740" extrusionOk="0">
                  <a:moveTo>
                    <a:pt x="247" y="0"/>
                  </a:moveTo>
                  <a:cubicBezTo>
                    <a:pt x="289" y="0"/>
                    <a:pt x="357" y="0"/>
                    <a:pt x="357" y="68"/>
                  </a:cubicBezTo>
                  <a:cubicBezTo>
                    <a:pt x="323" y="170"/>
                    <a:pt x="289" y="281"/>
                    <a:pt x="247" y="383"/>
                  </a:cubicBezTo>
                  <a:cubicBezTo>
                    <a:pt x="213" y="527"/>
                    <a:pt x="179" y="637"/>
                    <a:pt x="111" y="705"/>
                  </a:cubicBezTo>
                  <a:lnTo>
                    <a:pt x="111" y="739"/>
                  </a:lnTo>
                  <a:cubicBezTo>
                    <a:pt x="77" y="739"/>
                    <a:pt x="0" y="739"/>
                    <a:pt x="0" y="705"/>
                  </a:cubicBezTo>
                  <a:cubicBezTo>
                    <a:pt x="0" y="561"/>
                    <a:pt x="34" y="493"/>
                    <a:pt x="77" y="383"/>
                  </a:cubicBezTo>
                  <a:cubicBezTo>
                    <a:pt x="111" y="247"/>
                    <a:pt x="179" y="136"/>
                    <a:pt x="213" y="34"/>
                  </a:cubicBezTo>
                  <a:cubicBezTo>
                    <a:pt x="247" y="34"/>
                    <a:pt x="247" y="0"/>
                    <a:pt x="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3" name="Google Shape;433;p32"/>
            <p:cNvSpPr/>
            <p:nvPr/>
          </p:nvSpPr>
          <p:spPr>
            <a:xfrm>
              <a:off x="8558765" y="4125618"/>
              <a:ext cx="9590" cy="21697"/>
            </a:xfrm>
            <a:custGeom>
              <a:avLst/>
              <a:gdLst/>
              <a:ahLst/>
              <a:cxnLst/>
              <a:rect l="l" t="t" r="r" b="b"/>
              <a:pathLst>
                <a:path w="282" h="638" extrusionOk="0">
                  <a:moveTo>
                    <a:pt x="179" y="43"/>
                  </a:moveTo>
                  <a:cubicBezTo>
                    <a:pt x="213" y="1"/>
                    <a:pt x="281" y="43"/>
                    <a:pt x="281" y="111"/>
                  </a:cubicBezTo>
                  <a:cubicBezTo>
                    <a:pt x="281" y="213"/>
                    <a:pt x="247" y="290"/>
                    <a:pt x="247" y="358"/>
                  </a:cubicBezTo>
                  <a:cubicBezTo>
                    <a:pt x="213" y="426"/>
                    <a:pt x="213" y="536"/>
                    <a:pt x="145" y="604"/>
                  </a:cubicBezTo>
                  <a:lnTo>
                    <a:pt x="145" y="604"/>
                  </a:lnTo>
                  <a:cubicBezTo>
                    <a:pt x="103" y="638"/>
                    <a:pt x="35" y="604"/>
                    <a:pt x="1" y="570"/>
                  </a:cubicBezTo>
                  <a:cubicBezTo>
                    <a:pt x="1" y="468"/>
                    <a:pt x="35" y="392"/>
                    <a:pt x="69" y="324"/>
                  </a:cubicBezTo>
                  <a:cubicBezTo>
                    <a:pt x="69" y="256"/>
                    <a:pt x="103" y="179"/>
                    <a:pt x="145" y="77"/>
                  </a:cubicBezTo>
                  <a:cubicBezTo>
                    <a:pt x="145" y="77"/>
                    <a:pt x="145" y="43"/>
                    <a:pt x="179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" name="Google Shape;434;p32"/>
            <p:cNvSpPr/>
            <p:nvPr/>
          </p:nvSpPr>
          <p:spPr>
            <a:xfrm>
              <a:off x="8531049" y="4120993"/>
              <a:ext cx="12141" cy="28940"/>
            </a:xfrm>
            <a:custGeom>
              <a:avLst/>
              <a:gdLst/>
              <a:ahLst/>
              <a:cxnLst/>
              <a:rect l="l" t="t" r="r" b="b"/>
              <a:pathLst>
                <a:path w="357" h="851" extrusionOk="0">
                  <a:moveTo>
                    <a:pt x="247" y="35"/>
                  </a:moveTo>
                  <a:cubicBezTo>
                    <a:pt x="281" y="1"/>
                    <a:pt x="357" y="35"/>
                    <a:pt x="357" y="103"/>
                  </a:cubicBezTo>
                  <a:cubicBezTo>
                    <a:pt x="323" y="349"/>
                    <a:pt x="281" y="672"/>
                    <a:pt x="68" y="816"/>
                  </a:cubicBezTo>
                  <a:lnTo>
                    <a:pt x="68" y="816"/>
                  </a:lnTo>
                  <a:cubicBezTo>
                    <a:pt x="34" y="850"/>
                    <a:pt x="0" y="816"/>
                    <a:pt x="0" y="774"/>
                  </a:cubicBezTo>
                  <a:cubicBezTo>
                    <a:pt x="0" y="528"/>
                    <a:pt x="145" y="281"/>
                    <a:pt x="213" y="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5" name="Google Shape;435;p32"/>
            <p:cNvSpPr/>
            <p:nvPr/>
          </p:nvSpPr>
          <p:spPr>
            <a:xfrm>
              <a:off x="8567165" y="4165509"/>
              <a:ext cx="12141" cy="26594"/>
            </a:xfrm>
            <a:custGeom>
              <a:avLst/>
              <a:gdLst/>
              <a:ahLst/>
              <a:cxnLst/>
              <a:rect l="l" t="t" r="r" b="b"/>
              <a:pathLst>
                <a:path w="357" h="782" extrusionOk="0">
                  <a:moveTo>
                    <a:pt x="323" y="0"/>
                  </a:moveTo>
                  <a:cubicBezTo>
                    <a:pt x="323" y="0"/>
                    <a:pt x="357" y="0"/>
                    <a:pt x="357" y="34"/>
                  </a:cubicBezTo>
                  <a:cubicBezTo>
                    <a:pt x="357" y="144"/>
                    <a:pt x="323" y="280"/>
                    <a:pt x="280" y="391"/>
                  </a:cubicBezTo>
                  <a:cubicBezTo>
                    <a:pt x="246" y="527"/>
                    <a:pt x="178" y="637"/>
                    <a:pt x="111" y="739"/>
                  </a:cubicBezTo>
                  <a:lnTo>
                    <a:pt x="111" y="782"/>
                  </a:lnTo>
                  <a:cubicBezTo>
                    <a:pt x="68" y="782"/>
                    <a:pt x="0" y="782"/>
                    <a:pt x="0" y="705"/>
                  </a:cubicBezTo>
                  <a:cubicBezTo>
                    <a:pt x="34" y="569"/>
                    <a:pt x="68" y="459"/>
                    <a:pt x="145" y="357"/>
                  </a:cubicBezTo>
                  <a:cubicBezTo>
                    <a:pt x="178" y="246"/>
                    <a:pt x="212" y="102"/>
                    <a:pt x="2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" name="Google Shape;436;p32"/>
            <p:cNvSpPr/>
            <p:nvPr/>
          </p:nvSpPr>
          <p:spPr>
            <a:xfrm>
              <a:off x="8552711" y="4170406"/>
              <a:ext cx="11018" cy="17956"/>
            </a:xfrm>
            <a:custGeom>
              <a:avLst/>
              <a:gdLst/>
              <a:ahLst/>
              <a:cxnLst/>
              <a:rect l="l" t="t" r="r" b="b"/>
              <a:pathLst>
                <a:path w="324" h="528" extrusionOk="0">
                  <a:moveTo>
                    <a:pt x="213" y="34"/>
                  </a:moveTo>
                  <a:cubicBezTo>
                    <a:pt x="247" y="0"/>
                    <a:pt x="323" y="34"/>
                    <a:pt x="323" y="68"/>
                  </a:cubicBezTo>
                  <a:cubicBezTo>
                    <a:pt x="281" y="170"/>
                    <a:pt x="281" y="247"/>
                    <a:pt x="247" y="349"/>
                  </a:cubicBezTo>
                  <a:cubicBezTo>
                    <a:pt x="213" y="383"/>
                    <a:pt x="179" y="459"/>
                    <a:pt x="145" y="493"/>
                  </a:cubicBezTo>
                  <a:cubicBezTo>
                    <a:pt x="111" y="493"/>
                    <a:pt x="111" y="527"/>
                    <a:pt x="68" y="527"/>
                  </a:cubicBezTo>
                  <a:cubicBezTo>
                    <a:pt x="34" y="527"/>
                    <a:pt x="0" y="493"/>
                    <a:pt x="0" y="459"/>
                  </a:cubicBezTo>
                  <a:cubicBezTo>
                    <a:pt x="0" y="383"/>
                    <a:pt x="68" y="315"/>
                    <a:pt x="111" y="281"/>
                  </a:cubicBezTo>
                  <a:cubicBezTo>
                    <a:pt x="145" y="213"/>
                    <a:pt x="179" y="136"/>
                    <a:pt x="179" y="68"/>
                  </a:cubicBezTo>
                  <a:cubicBezTo>
                    <a:pt x="179" y="34"/>
                    <a:pt x="213" y="34"/>
                    <a:pt x="213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" name="Google Shape;437;p32"/>
            <p:cNvSpPr/>
            <p:nvPr/>
          </p:nvSpPr>
          <p:spPr>
            <a:xfrm>
              <a:off x="8524961" y="4178772"/>
              <a:ext cx="12175" cy="24009"/>
            </a:xfrm>
            <a:custGeom>
              <a:avLst/>
              <a:gdLst/>
              <a:ahLst/>
              <a:cxnLst/>
              <a:rect l="l" t="t" r="r" b="b"/>
              <a:pathLst>
                <a:path w="358" h="706" extrusionOk="0">
                  <a:moveTo>
                    <a:pt x="213" y="35"/>
                  </a:moveTo>
                  <a:cubicBezTo>
                    <a:pt x="290" y="1"/>
                    <a:pt x="358" y="35"/>
                    <a:pt x="324" y="103"/>
                  </a:cubicBezTo>
                  <a:cubicBezTo>
                    <a:pt x="247" y="281"/>
                    <a:pt x="213" y="460"/>
                    <a:pt x="145" y="638"/>
                  </a:cubicBezTo>
                  <a:cubicBezTo>
                    <a:pt x="145" y="672"/>
                    <a:pt x="145" y="672"/>
                    <a:pt x="111" y="672"/>
                  </a:cubicBezTo>
                  <a:cubicBezTo>
                    <a:pt x="77" y="706"/>
                    <a:pt x="1" y="672"/>
                    <a:pt x="1" y="604"/>
                  </a:cubicBezTo>
                  <a:cubicBezTo>
                    <a:pt x="35" y="392"/>
                    <a:pt x="111" y="213"/>
                    <a:pt x="213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" name="Google Shape;438;p32"/>
            <p:cNvSpPr/>
            <p:nvPr/>
          </p:nvSpPr>
          <p:spPr>
            <a:xfrm>
              <a:off x="8569477" y="4222131"/>
              <a:ext cx="13297" cy="20541"/>
            </a:xfrm>
            <a:custGeom>
              <a:avLst/>
              <a:gdLst/>
              <a:ahLst/>
              <a:cxnLst/>
              <a:rect l="l" t="t" r="r" b="b"/>
              <a:pathLst>
                <a:path w="391" h="604" extrusionOk="0">
                  <a:moveTo>
                    <a:pt x="289" y="34"/>
                  </a:moveTo>
                  <a:cubicBezTo>
                    <a:pt x="323" y="0"/>
                    <a:pt x="391" y="34"/>
                    <a:pt x="391" y="68"/>
                  </a:cubicBezTo>
                  <a:cubicBezTo>
                    <a:pt x="323" y="280"/>
                    <a:pt x="255" y="459"/>
                    <a:pt x="110" y="603"/>
                  </a:cubicBezTo>
                  <a:lnTo>
                    <a:pt x="110" y="603"/>
                  </a:lnTo>
                  <a:cubicBezTo>
                    <a:pt x="77" y="603"/>
                    <a:pt x="0" y="561"/>
                    <a:pt x="43" y="527"/>
                  </a:cubicBezTo>
                  <a:cubicBezTo>
                    <a:pt x="110" y="391"/>
                    <a:pt x="212" y="246"/>
                    <a:pt x="255" y="68"/>
                  </a:cubicBezTo>
                  <a:cubicBezTo>
                    <a:pt x="255" y="34"/>
                    <a:pt x="255" y="34"/>
                    <a:pt x="289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9" name="Google Shape;439;p32"/>
            <p:cNvSpPr/>
            <p:nvPr/>
          </p:nvSpPr>
          <p:spPr>
            <a:xfrm>
              <a:off x="8551555" y="4225566"/>
              <a:ext cx="9556" cy="17106"/>
            </a:xfrm>
            <a:custGeom>
              <a:avLst/>
              <a:gdLst/>
              <a:ahLst/>
              <a:cxnLst/>
              <a:rect l="l" t="t" r="r" b="b"/>
              <a:pathLst>
                <a:path w="281" h="503" extrusionOk="0">
                  <a:moveTo>
                    <a:pt x="179" y="35"/>
                  </a:moveTo>
                  <a:cubicBezTo>
                    <a:pt x="213" y="1"/>
                    <a:pt x="281" y="35"/>
                    <a:pt x="281" y="77"/>
                  </a:cubicBezTo>
                  <a:cubicBezTo>
                    <a:pt x="247" y="145"/>
                    <a:pt x="247" y="213"/>
                    <a:pt x="213" y="290"/>
                  </a:cubicBezTo>
                  <a:cubicBezTo>
                    <a:pt x="213" y="358"/>
                    <a:pt x="145" y="426"/>
                    <a:pt x="102" y="460"/>
                  </a:cubicBezTo>
                  <a:lnTo>
                    <a:pt x="102" y="460"/>
                  </a:lnTo>
                  <a:cubicBezTo>
                    <a:pt x="68" y="502"/>
                    <a:pt x="0" y="460"/>
                    <a:pt x="34" y="426"/>
                  </a:cubicBezTo>
                  <a:cubicBezTo>
                    <a:pt x="34" y="358"/>
                    <a:pt x="68" y="324"/>
                    <a:pt x="102" y="247"/>
                  </a:cubicBezTo>
                  <a:cubicBezTo>
                    <a:pt x="102" y="179"/>
                    <a:pt x="145" y="145"/>
                    <a:pt x="145" y="77"/>
                  </a:cubicBezTo>
                  <a:cubicBezTo>
                    <a:pt x="145" y="35"/>
                    <a:pt x="179" y="35"/>
                    <a:pt x="179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" name="Google Shape;440;p32"/>
            <p:cNvSpPr/>
            <p:nvPr/>
          </p:nvSpPr>
          <p:spPr>
            <a:xfrm>
              <a:off x="8529892" y="4222131"/>
              <a:ext cx="10712" cy="20541"/>
            </a:xfrm>
            <a:custGeom>
              <a:avLst/>
              <a:gdLst/>
              <a:ahLst/>
              <a:cxnLst/>
              <a:rect l="l" t="t" r="r" b="b"/>
              <a:pathLst>
                <a:path w="315" h="604" extrusionOk="0">
                  <a:moveTo>
                    <a:pt x="247" y="34"/>
                  </a:moveTo>
                  <a:cubicBezTo>
                    <a:pt x="281" y="0"/>
                    <a:pt x="315" y="34"/>
                    <a:pt x="315" y="68"/>
                  </a:cubicBezTo>
                  <a:cubicBezTo>
                    <a:pt x="281" y="178"/>
                    <a:pt x="247" y="246"/>
                    <a:pt x="213" y="348"/>
                  </a:cubicBezTo>
                  <a:cubicBezTo>
                    <a:pt x="213" y="425"/>
                    <a:pt x="179" y="493"/>
                    <a:pt x="145" y="561"/>
                  </a:cubicBezTo>
                  <a:lnTo>
                    <a:pt x="102" y="561"/>
                  </a:lnTo>
                  <a:cubicBezTo>
                    <a:pt x="68" y="603"/>
                    <a:pt x="0" y="561"/>
                    <a:pt x="0" y="527"/>
                  </a:cubicBezTo>
                  <a:cubicBezTo>
                    <a:pt x="34" y="425"/>
                    <a:pt x="68" y="348"/>
                    <a:pt x="102" y="280"/>
                  </a:cubicBezTo>
                  <a:cubicBezTo>
                    <a:pt x="145" y="212"/>
                    <a:pt x="179" y="102"/>
                    <a:pt x="213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1" name="Google Shape;441;p32"/>
            <p:cNvSpPr/>
            <p:nvPr/>
          </p:nvSpPr>
          <p:spPr>
            <a:xfrm>
              <a:off x="8547780" y="4258213"/>
              <a:ext cx="11018" cy="16800"/>
            </a:xfrm>
            <a:custGeom>
              <a:avLst/>
              <a:gdLst/>
              <a:ahLst/>
              <a:cxnLst/>
              <a:rect l="l" t="t" r="r" b="b"/>
              <a:pathLst>
                <a:path w="324" h="494" extrusionOk="0">
                  <a:moveTo>
                    <a:pt x="213" y="35"/>
                  </a:moveTo>
                  <a:cubicBezTo>
                    <a:pt x="256" y="1"/>
                    <a:pt x="324" y="69"/>
                    <a:pt x="324" y="137"/>
                  </a:cubicBezTo>
                  <a:cubicBezTo>
                    <a:pt x="290" y="213"/>
                    <a:pt x="256" y="281"/>
                    <a:pt x="213" y="315"/>
                  </a:cubicBezTo>
                  <a:cubicBezTo>
                    <a:pt x="213" y="392"/>
                    <a:pt x="179" y="426"/>
                    <a:pt x="145" y="460"/>
                  </a:cubicBezTo>
                  <a:lnTo>
                    <a:pt x="111" y="460"/>
                  </a:lnTo>
                  <a:cubicBezTo>
                    <a:pt x="77" y="494"/>
                    <a:pt x="43" y="460"/>
                    <a:pt x="43" y="426"/>
                  </a:cubicBezTo>
                  <a:cubicBezTo>
                    <a:pt x="1" y="349"/>
                    <a:pt x="43" y="281"/>
                    <a:pt x="77" y="247"/>
                  </a:cubicBezTo>
                  <a:cubicBezTo>
                    <a:pt x="111" y="179"/>
                    <a:pt x="145" y="103"/>
                    <a:pt x="179" y="69"/>
                  </a:cubicBezTo>
                  <a:cubicBezTo>
                    <a:pt x="213" y="69"/>
                    <a:pt x="213" y="69"/>
                    <a:pt x="213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2" name="Google Shape;442;p32"/>
            <p:cNvSpPr/>
            <p:nvPr/>
          </p:nvSpPr>
          <p:spPr>
            <a:xfrm>
              <a:off x="8549243" y="4205059"/>
              <a:ext cx="11869" cy="17106"/>
            </a:xfrm>
            <a:custGeom>
              <a:avLst/>
              <a:gdLst/>
              <a:ahLst/>
              <a:cxnLst/>
              <a:rect l="l" t="t" r="r" b="b"/>
              <a:pathLst>
                <a:path w="349" h="503" extrusionOk="0">
                  <a:moveTo>
                    <a:pt x="281" y="43"/>
                  </a:moveTo>
                  <a:cubicBezTo>
                    <a:pt x="315" y="1"/>
                    <a:pt x="349" y="43"/>
                    <a:pt x="349" y="77"/>
                  </a:cubicBezTo>
                  <a:cubicBezTo>
                    <a:pt x="349" y="145"/>
                    <a:pt x="315" y="213"/>
                    <a:pt x="281" y="290"/>
                  </a:cubicBezTo>
                  <a:cubicBezTo>
                    <a:pt x="247" y="358"/>
                    <a:pt x="213" y="392"/>
                    <a:pt x="136" y="468"/>
                  </a:cubicBezTo>
                  <a:lnTo>
                    <a:pt x="136" y="468"/>
                  </a:lnTo>
                  <a:cubicBezTo>
                    <a:pt x="68" y="502"/>
                    <a:pt x="0" y="468"/>
                    <a:pt x="68" y="392"/>
                  </a:cubicBezTo>
                  <a:cubicBezTo>
                    <a:pt x="102" y="324"/>
                    <a:pt x="136" y="256"/>
                    <a:pt x="170" y="179"/>
                  </a:cubicBezTo>
                  <a:cubicBezTo>
                    <a:pt x="213" y="145"/>
                    <a:pt x="247" y="77"/>
                    <a:pt x="281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3" name="Google Shape;443;p32"/>
            <p:cNvSpPr/>
            <p:nvPr/>
          </p:nvSpPr>
          <p:spPr>
            <a:xfrm>
              <a:off x="8520336" y="4265457"/>
              <a:ext cx="9590" cy="16766"/>
            </a:xfrm>
            <a:custGeom>
              <a:avLst/>
              <a:gdLst/>
              <a:ahLst/>
              <a:cxnLst/>
              <a:rect l="l" t="t" r="r" b="b"/>
              <a:pathLst>
                <a:path w="282" h="493" extrusionOk="0">
                  <a:moveTo>
                    <a:pt x="171" y="34"/>
                  </a:moveTo>
                  <a:cubicBezTo>
                    <a:pt x="213" y="0"/>
                    <a:pt x="281" y="68"/>
                    <a:pt x="247" y="102"/>
                  </a:cubicBezTo>
                  <a:cubicBezTo>
                    <a:pt x="247" y="179"/>
                    <a:pt x="213" y="247"/>
                    <a:pt x="213" y="281"/>
                  </a:cubicBezTo>
                  <a:cubicBezTo>
                    <a:pt x="171" y="349"/>
                    <a:pt x="137" y="425"/>
                    <a:pt x="103" y="459"/>
                  </a:cubicBezTo>
                  <a:lnTo>
                    <a:pt x="103" y="459"/>
                  </a:lnTo>
                  <a:cubicBezTo>
                    <a:pt x="69" y="493"/>
                    <a:pt x="35" y="459"/>
                    <a:pt x="1" y="425"/>
                  </a:cubicBezTo>
                  <a:cubicBezTo>
                    <a:pt x="1" y="349"/>
                    <a:pt x="35" y="281"/>
                    <a:pt x="69" y="247"/>
                  </a:cubicBezTo>
                  <a:cubicBezTo>
                    <a:pt x="103" y="179"/>
                    <a:pt x="103" y="102"/>
                    <a:pt x="137" y="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4" name="Google Shape;444;p32"/>
            <p:cNvSpPr/>
            <p:nvPr/>
          </p:nvSpPr>
          <p:spPr>
            <a:xfrm>
              <a:off x="8508230" y="4243794"/>
              <a:ext cx="7244" cy="16766"/>
            </a:xfrm>
            <a:custGeom>
              <a:avLst/>
              <a:gdLst/>
              <a:ahLst/>
              <a:cxnLst/>
              <a:rect l="l" t="t" r="r" b="b"/>
              <a:pathLst>
                <a:path w="213" h="493" extrusionOk="0">
                  <a:moveTo>
                    <a:pt x="102" y="34"/>
                  </a:moveTo>
                  <a:cubicBezTo>
                    <a:pt x="179" y="0"/>
                    <a:pt x="213" y="34"/>
                    <a:pt x="213" y="102"/>
                  </a:cubicBezTo>
                  <a:cubicBezTo>
                    <a:pt x="213" y="179"/>
                    <a:pt x="213" y="246"/>
                    <a:pt x="179" y="280"/>
                  </a:cubicBezTo>
                  <a:cubicBezTo>
                    <a:pt x="179" y="314"/>
                    <a:pt x="145" y="348"/>
                    <a:pt x="145" y="391"/>
                  </a:cubicBezTo>
                  <a:cubicBezTo>
                    <a:pt x="145" y="425"/>
                    <a:pt x="102" y="459"/>
                    <a:pt x="102" y="459"/>
                  </a:cubicBezTo>
                  <a:lnTo>
                    <a:pt x="102" y="493"/>
                  </a:lnTo>
                  <a:cubicBezTo>
                    <a:pt x="68" y="493"/>
                    <a:pt x="34" y="493"/>
                    <a:pt x="0" y="459"/>
                  </a:cubicBezTo>
                  <a:cubicBezTo>
                    <a:pt x="0" y="391"/>
                    <a:pt x="0" y="314"/>
                    <a:pt x="34" y="246"/>
                  </a:cubicBezTo>
                  <a:cubicBezTo>
                    <a:pt x="34" y="179"/>
                    <a:pt x="68" y="102"/>
                    <a:pt x="102" y="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5" name="Google Shape;445;p32"/>
            <p:cNvSpPr/>
            <p:nvPr/>
          </p:nvSpPr>
          <p:spPr>
            <a:xfrm>
              <a:off x="8545468" y="4289432"/>
              <a:ext cx="9590" cy="22853"/>
            </a:xfrm>
            <a:custGeom>
              <a:avLst/>
              <a:gdLst/>
              <a:ahLst/>
              <a:cxnLst/>
              <a:rect l="l" t="t" r="r" b="b"/>
              <a:pathLst>
                <a:path w="282" h="672" extrusionOk="0">
                  <a:moveTo>
                    <a:pt x="213" y="34"/>
                  </a:moveTo>
                  <a:cubicBezTo>
                    <a:pt x="247" y="0"/>
                    <a:pt x="281" y="34"/>
                    <a:pt x="281" y="68"/>
                  </a:cubicBezTo>
                  <a:cubicBezTo>
                    <a:pt x="247" y="179"/>
                    <a:pt x="213" y="247"/>
                    <a:pt x="213" y="357"/>
                  </a:cubicBezTo>
                  <a:cubicBezTo>
                    <a:pt x="179" y="459"/>
                    <a:pt x="179" y="536"/>
                    <a:pt x="111" y="603"/>
                  </a:cubicBezTo>
                  <a:lnTo>
                    <a:pt x="111" y="637"/>
                  </a:lnTo>
                  <a:cubicBezTo>
                    <a:pt x="69" y="671"/>
                    <a:pt x="1" y="637"/>
                    <a:pt x="1" y="603"/>
                  </a:cubicBezTo>
                  <a:cubicBezTo>
                    <a:pt x="1" y="493"/>
                    <a:pt x="35" y="425"/>
                    <a:pt x="69" y="323"/>
                  </a:cubicBezTo>
                  <a:cubicBezTo>
                    <a:pt x="111" y="247"/>
                    <a:pt x="145" y="145"/>
                    <a:pt x="179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6" name="Google Shape;446;p32"/>
            <p:cNvSpPr/>
            <p:nvPr/>
          </p:nvSpPr>
          <p:spPr>
            <a:xfrm>
              <a:off x="8524961" y="4298954"/>
              <a:ext cx="11018" cy="20541"/>
            </a:xfrm>
            <a:custGeom>
              <a:avLst/>
              <a:gdLst/>
              <a:ahLst/>
              <a:cxnLst/>
              <a:rect l="l" t="t" r="r" b="b"/>
              <a:pathLst>
                <a:path w="324" h="604" extrusionOk="0">
                  <a:moveTo>
                    <a:pt x="213" y="43"/>
                  </a:moveTo>
                  <a:cubicBezTo>
                    <a:pt x="247" y="1"/>
                    <a:pt x="324" y="43"/>
                    <a:pt x="324" y="77"/>
                  </a:cubicBezTo>
                  <a:cubicBezTo>
                    <a:pt x="290" y="179"/>
                    <a:pt x="247" y="256"/>
                    <a:pt x="247" y="323"/>
                  </a:cubicBezTo>
                  <a:cubicBezTo>
                    <a:pt x="213" y="425"/>
                    <a:pt x="179" y="502"/>
                    <a:pt x="111" y="570"/>
                  </a:cubicBezTo>
                  <a:lnTo>
                    <a:pt x="111" y="604"/>
                  </a:lnTo>
                  <a:cubicBezTo>
                    <a:pt x="77" y="604"/>
                    <a:pt x="1" y="604"/>
                    <a:pt x="35" y="536"/>
                  </a:cubicBezTo>
                  <a:cubicBezTo>
                    <a:pt x="35" y="468"/>
                    <a:pt x="77" y="391"/>
                    <a:pt x="111" y="289"/>
                  </a:cubicBezTo>
                  <a:cubicBezTo>
                    <a:pt x="145" y="213"/>
                    <a:pt x="179" y="145"/>
                    <a:pt x="213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7" name="Google Shape;447;p32"/>
            <p:cNvSpPr/>
            <p:nvPr/>
          </p:nvSpPr>
          <p:spPr>
            <a:xfrm>
              <a:off x="8524961" y="4332758"/>
              <a:ext cx="9862" cy="16800"/>
            </a:xfrm>
            <a:custGeom>
              <a:avLst/>
              <a:gdLst/>
              <a:ahLst/>
              <a:cxnLst/>
              <a:rect l="l" t="t" r="r" b="b"/>
              <a:pathLst>
                <a:path w="290" h="494" extrusionOk="0">
                  <a:moveTo>
                    <a:pt x="179" y="35"/>
                  </a:moveTo>
                  <a:cubicBezTo>
                    <a:pt x="213" y="1"/>
                    <a:pt x="290" y="35"/>
                    <a:pt x="290" y="111"/>
                  </a:cubicBezTo>
                  <a:cubicBezTo>
                    <a:pt x="290" y="145"/>
                    <a:pt x="247" y="213"/>
                    <a:pt x="213" y="281"/>
                  </a:cubicBezTo>
                  <a:cubicBezTo>
                    <a:pt x="213" y="357"/>
                    <a:pt x="179" y="391"/>
                    <a:pt x="145" y="459"/>
                  </a:cubicBezTo>
                  <a:lnTo>
                    <a:pt x="111" y="459"/>
                  </a:lnTo>
                  <a:cubicBezTo>
                    <a:pt x="77" y="493"/>
                    <a:pt x="1" y="425"/>
                    <a:pt x="1" y="391"/>
                  </a:cubicBezTo>
                  <a:cubicBezTo>
                    <a:pt x="1" y="323"/>
                    <a:pt x="35" y="281"/>
                    <a:pt x="77" y="213"/>
                  </a:cubicBezTo>
                  <a:cubicBezTo>
                    <a:pt x="111" y="145"/>
                    <a:pt x="145" y="111"/>
                    <a:pt x="179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8" name="Google Shape;448;p32"/>
            <p:cNvSpPr/>
            <p:nvPr/>
          </p:nvSpPr>
          <p:spPr>
            <a:xfrm>
              <a:off x="8507073" y="4325548"/>
              <a:ext cx="8400" cy="18228"/>
            </a:xfrm>
            <a:custGeom>
              <a:avLst/>
              <a:gdLst/>
              <a:ahLst/>
              <a:cxnLst/>
              <a:rect l="l" t="t" r="r" b="b"/>
              <a:pathLst>
                <a:path w="247" h="536" extrusionOk="0">
                  <a:moveTo>
                    <a:pt x="179" y="0"/>
                  </a:moveTo>
                  <a:cubicBezTo>
                    <a:pt x="213" y="0"/>
                    <a:pt x="247" y="34"/>
                    <a:pt x="247" y="68"/>
                  </a:cubicBezTo>
                  <a:cubicBezTo>
                    <a:pt x="247" y="145"/>
                    <a:pt x="247" y="213"/>
                    <a:pt x="213" y="323"/>
                  </a:cubicBezTo>
                  <a:cubicBezTo>
                    <a:pt x="213" y="391"/>
                    <a:pt x="179" y="459"/>
                    <a:pt x="102" y="535"/>
                  </a:cubicBezTo>
                  <a:lnTo>
                    <a:pt x="102" y="535"/>
                  </a:lnTo>
                  <a:cubicBezTo>
                    <a:pt x="68" y="535"/>
                    <a:pt x="34" y="535"/>
                    <a:pt x="34" y="493"/>
                  </a:cubicBezTo>
                  <a:cubicBezTo>
                    <a:pt x="0" y="425"/>
                    <a:pt x="34" y="323"/>
                    <a:pt x="34" y="247"/>
                  </a:cubicBezTo>
                  <a:cubicBezTo>
                    <a:pt x="68" y="179"/>
                    <a:pt x="102" y="111"/>
                    <a:pt x="136" y="34"/>
                  </a:cubicBezTo>
                  <a:cubicBezTo>
                    <a:pt x="179" y="34"/>
                    <a:pt x="179" y="34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9" name="Google Shape;449;p32"/>
            <p:cNvSpPr/>
            <p:nvPr/>
          </p:nvSpPr>
          <p:spPr>
            <a:xfrm>
              <a:off x="8510542" y="4365405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145" y="0"/>
                  </a:moveTo>
                  <a:cubicBezTo>
                    <a:pt x="178" y="0"/>
                    <a:pt x="246" y="0"/>
                    <a:pt x="246" y="68"/>
                  </a:cubicBezTo>
                  <a:cubicBezTo>
                    <a:pt x="212" y="170"/>
                    <a:pt x="212" y="349"/>
                    <a:pt x="145" y="425"/>
                  </a:cubicBezTo>
                  <a:lnTo>
                    <a:pt x="145" y="459"/>
                  </a:lnTo>
                  <a:cubicBezTo>
                    <a:pt x="77" y="493"/>
                    <a:pt x="0" y="459"/>
                    <a:pt x="0" y="383"/>
                  </a:cubicBezTo>
                  <a:cubicBezTo>
                    <a:pt x="0" y="315"/>
                    <a:pt x="34" y="281"/>
                    <a:pt x="77" y="213"/>
                  </a:cubicBezTo>
                  <a:cubicBezTo>
                    <a:pt x="77" y="170"/>
                    <a:pt x="111" y="102"/>
                    <a:pt x="111" y="68"/>
                  </a:cubicBezTo>
                  <a:cubicBezTo>
                    <a:pt x="111" y="34"/>
                    <a:pt x="145" y="34"/>
                    <a:pt x="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0" name="Google Shape;450;p32"/>
            <p:cNvSpPr/>
            <p:nvPr/>
          </p:nvSpPr>
          <p:spPr>
            <a:xfrm>
              <a:off x="8162713" y="4075083"/>
              <a:ext cx="337150" cy="408226"/>
            </a:xfrm>
            <a:custGeom>
              <a:avLst/>
              <a:gdLst/>
              <a:ahLst/>
              <a:cxnLst/>
              <a:rect l="l" t="t" r="r" b="b"/>
              <a:pathLst>
                <a:path w="9914" h="12004" extrusionOk="0">
                  <a:moveTo>
                    <a:pt x="1767" y="1274"/>
                  </a:moveTo>
                  <a:cubicBezTo>
                    <a:pt x="3543" y="0"/>
                    <a:pt x="9914" y="12003"/>
                    <a:pt x="9914" y="12003"/>
                  </a:cubicBezTo>
                  <a:cubicBezTo>
                    <a:pt x="9914" y="12003"/>
                    <a:pt x="0" y="2871"/>
                    <a:pt x="1699" y="1317"/>
                  </a:cubicBezTo>
                  <a:cubicBezTo>
                    <a:pt x="1733" y="1317"/>
                    <a:pt x="1733" y="1317"/>
                    <a:pt x="1767" y="12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1" name="Google Shape;451;p32"/>
            <p:cNvSpPr/>
            <p:nvPr/>
          </p:nvSpPr>
          <p:spPr>
            <a:xfrm>
              <a:off x="8262589" y="4146786"/>
              <a:ext cx="9828" cy="11869"/>
            </a:xfrm>
            <a:custGeom>
              <a:avLst/>
              <a:gdLst/>
              <a:ahLst/>
              <a:cxnLst/>
              <a:rect l="l" t="t" r="r" b="b"/>
              <a:pathLst>
                <a:path w="289" h="349" extrusionOk="0">
                  <a:moveTo>
                    <a:pt x="34" y="0"/>
                  </a:moveTo>
                  <a:lnTo>
                    <a:pt x="111" y="0"/>
                  </a:lnTo>
                  <a:cubicBezTo>
                    <a:pt x="178" y="102"/>
                    <a:pt x="246" y="170"/>
                    <a:pt x="289" y="281"/>
                  </a:cubicBezTo>
                  <a:lnTo>
                    <a:pt x="289" y="349"/>
                  </a:lnTo>
                  <a:lnTo>
                    <a:pt x="212" y="349"/>
                  </a:lnTo>
                  <a:cubicBezTo>
                    <a:pt x="111" y="281"/>
                    <a:pt x="77" y="136"/>
                    <a:pt x="0" y="68"/>
                  </a:cubicBezTo>
                  <a:cubicBezTo>
                    <a:pt x="0" y="34"/>
                    <a:pt x="0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2" name="Google Shape;452;p32"/>
            <p:cNvSpPr/>
            <p:nvPr/>
          </p:nvSpPr>
          <p:spPr>
            <a:xfrm>
              <a:off x="8239770" y="4140698"/>
              <a:ext cx="13297" cy="15643"/>
            </a:xfrm>
            <a:custGeom>
              <a:avLst/>
              <a:gdLst/>
              <a:ahLst/>
              <a:cxnLst/>
              <a:rect l="l" t="t" r="r" b="b"/>
              <a:pathLst>
                <a:path w="391" h="460" extrusionOk="0">
                  <a:moveTo>
                    <a:pt x="34" y="35"/>
                  </a:moveTo>
                  <a:cubicBezTo>
                    <a:pt x="68" y="1"/>
                    <a:pt x="110" y="1"/>
                    <a:pt x="144" y="1"/>
                  </a:cubicBezTo>
                  <a:cubicBezTo>
                    <a:pt x="178" y="69"/>
                    <a:pt x="246" y="103"/>
                    <a:pt x="323" y="179"/>
                  </a:cubicBezTo>
                  <a:cubicBezTo>
                    <a:pt x="357" y="213"/>
                    <a:pt x="391" y="315"/>
                    <a:pt x="391" y="392"/>
                  </a:cubicBezTo>
                  <a:lnTo>
                    <a:pt x="391" y="426"/>
                  </a:lnTo>
                  <a:cubicBezTo>
                    <a:pt x="357" y="460"/>
                    <a:pt x="357" y="460"/>
                    <a:pt x="323" y="426"/>
                  </a:cubicBezTo>
                  <a:cubicBezTo>
                    <a:pt x="280" y="392"/>
                    <a:pt x="212" y="349"/>
                    <a:pt x="178" y="281"/>
                  </a:cubicBezTo>
                  <a:cubicBezTo>
                    <a:pt x="144" y="213"/>
                    <a:pt x="68" y="179"/>
                    <a:pt x="34" y="103"/>
                  </a:cubicBezTo>
                  <a:cubicBezTo>
                    <a:pt x="0" y="69"/>
                    <a:pt x="34" y="35"/>
                    <a:pt x="34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3" name="Google Shape;453;p32"/>
            <p:cNvSpPr/>
            <p:nvPr/>
          </p:nvSpPr>
          <p:spPr>
            <a:xfrm>
              <a:off x="8248136" y="4171917"/>
              <a:ext cx="9862" cy="12175"/>
            </a:xfrm>
            <a:custGeom>
              <a:avLst/>
              <a:gdLst/>
              <a:ahLst/>
              <a:cxnLst/>
              <a:rect l="l" t="t" r="r" b="b"/>
              <a:pathLst>
                <a:path w="290" h="358" extrusionOk="0">
                  <a:moveTo>
                    <a:pt x="34" y="0"/>
                  </a:moveTo>
                  <a:lnTo>
                    <a:pt x="77" y="0"/>
                  </a:lnTo>
                  <a:cubicBezTo>
                    <a:pt x="145" y="34"/>
                    <a:pt x="179" y="68"/>
                    <a:pt x="213" y="145"/>
                  </a:cubicBezTo>
                  <a:cubicBezTo>
                    <a:pt x="247" y="179"/>
                    <a:pt x="289" y="213"/>
                    <a:pt x="289" y="281"/>
                  </a:cubicBezTo>
                  <a:lnTo>
                    <a:pt x="289" y="357"/>
                  </a:lnTo>
                  <a:lnTo>
                    <a:pt x="213" y="357"/>
                  </a:lnTo>
                  <a:cubicBezTo>
                    <a:pt x="145" y="357"/>
                    <a:pt x="111" y="281"/>
                    <a:pt x="77" y="213"/>
                  </a:cubicBezTo>
                  <a:cubicBezTo>
                    <a:pt x="34" y="179"/>
                    <a:pt x="34" y="111"/>
                    <a:pt x="0" y="68"/>
                  </a:cubicBezTo>
                  <a:cubicBezTo>
                    <a:pt x="0" y="34"/>
                    <a:pt x="0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4" name="Google Shape;454;p32"/>
            <p:cNvSpPr/>
            <p:nvPr/>
          </p:nvSpPr>
          <p:spPr>
            <a:xfrm>
              <a:off x="8273540" y="4181439"/>
              <a:ext cx="11903" cy="15916"/>
            </a:xfrm>
            <a:custGeom>
              <a:avLst/>
              <a:gdLst/>
              <a:ahLst/>
              <a:cxnLst/>
              <a:rect l="l" t="t" r="r" b="b"/>
              <a:pathLst>
                <a:path w="350" h="468" extrusionOk="0">
                  <a:moveTo>
                    <a:pt x="1" y="43"/>
                  </a:moveTo>
                  <a:cubicBezTo>
                    <a:pt x="35" y="1"/>
                    <a:pt x="69" y="1"/>
                    <a:pt x="69" y="43"/>
                  </a:cubicBezTo>
                  <a:cubicBezTo>
                    <a:pt x="179" y="145"/>
                    <a:pt x="281" y="256"/>
                    <a:pt x="315" y="425"/>
                  </a:cubicBezTo>
                  <a:cubicBezTo>
                    <a:pt x="349" y="425"/>
                    <a:pt x="315" y="425"/>
                    <a:pt x="315" y="468"/>
                  </a:cubicBezTo>
                  <a:lnTo>
                    <a:pt x="281" y="468"/>
                  </a:lnTo>
                  <a:cubicBezTo>
                    <a:pt x="137" y="358"/>
                    <a:pt x="69" y="213"/>
                    <a:pt x="1" y="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5" name="Google Shape;455;p32"/>
            <p:cNvSpPr/>
            <p:nvPr/>
          </p:nvSpPr>
          <p:spPr>
            <a:xfrm>
              <a:off x="8295237" y="4186370"/>
              <a:ext cx="15609" cy="16766"/>
            </a:xfrm>
            <a:custGeom>
              <a:avLst/>
              <a:gdLst/>
              <a:ahLst/>
              <a:cxnLst/>
              <a:rect l="l" t="t" r="r" b="b"/>
              <a:pathLst>
                <a:path w="459" h="493" extrusionOk="0">
                  <a:moveTo>
                    <a:pt x="34" y="0"/>
                  </a:moveTo>
                  <a:cubicBezTo>
                    <a:pt x="34" y="0"/>
                    <a:pt x="68" y="0"/>
                    <a:pt x="102" y="34"/>
                  </a:cubicBezTo>
                  <a:lnTo>
                    <a:pt x="314" y="246"/>
                  </a:lnTo>
                  <a:cubicBezTo>
                    <a:pt x="348" y="323"/>
                    <a:pt x="425" y="357"/>
                    <a:pt x="459" y="425"/>
                  </a:cubicBezTo>
                  <a:cubicBezTo>
                    <a:pt x="459" y="459"/>
                    <a:pt x="459" y="493"/>
                    <a:pt x="425" y="493"/>
                  </a:cubicBezTo>
                  <a:lnTo>
                    <a:pt x="391" y="493"/>
                  </a:lnTo>
                  <a:cubicBezTo>
                    <a:pt x="178" y="493"/>
                    <a:pt x="68" y="246"/>
                    <a:pt x="0" y="68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6" name="Google Shape;456;p32"/>
            <p:cNvSpPr/>
            <p:nvPr/>
          </p:nvSpPr>
          <p:spPr>
            <a:xfrm>
              <a:off x="8296465" y="4214888"/>
              <a:ext cx="10712" cy="14487"/>
            </a:xfrm>
            <a:custGeom>
              <a:avLst/>
              <a:gdLst/>
              <a:ahLst/>
              <a:cxnLst/>
              <a:rect l="l" t="t" r="r" b="b"/>
              <a:pathLst>
                <a:path w="315" h="426" extrusionOk="0">
                  <a:moveTo>
                    <a:pt x="0" y="35"/>
                  </a:moveTo>
                  <a:cubicBezTo>
                    <a:pt x="34" y="1"/>
                    <a:pt x="68" y="1"/>
                    <a:pt x="68" y="35"/>
                  </a:cubicBezTo>
                  <a:lnTo>
                    <a:pt x="213" y="179"/>
                  </a:lnTo>
                  <a:cubicBezTo>
                    <a:pt x="247" y="247"/>
                    <a:pt x="315" y="281"/>
                    <a:pt x="315" y="349"/>
                  </a:cubicBezTo>
                  <a:cubicBezTo>
                    <a:pt x="315" y="391"/>
                    <a:pt x="315" y="391"/>
                    <a:pt x="281" y="425"/>
                  </a:cubicBezTo>
                  <a:lnTo>
                    <a:pt x="213" y="425"/>
                  </a:lnTo>
                  <a:cubicBezTo>
                    <a:pt x="136" y="391"/>
                    <a:pt x="136" y="349"/>
                    <a:pt x="102" y="281"/>
                  </a:cubicBezTo>
                  <a:cubicBezTo>
                    <a:pt x="68" y="213"/>
                    <a:pt x="34" y="137"/>
                    <a:pt x="0" y="1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7" name="Google Shape;457;p32"/>
            <p:cNvSpPr/>
            <p:nvPr/>
          </p:nvSpPr>
          <p:spPr>
            <a:xfrm>
              <a:off x="8272384" y="4211774"/>
              <a:ext cx="9590" cy="14487"/>
            </a:xfrm>
            <a:custGeom>
              <a:avLst/>
              <a:gdLst/>
              <a:ahLst/>
              <a:cxnLst/>
              <a:rect l="l" t="t" r="r" b="b"/>
              <a:pathLst>
                <a:path w="282" h="426" extrusionOk="0">
                  <a:moveTo>
                    <a:pt x="35" y="35"/>
                  </a:moveTo>
                  <a:cubicBezTo>
                    <a:pt x="35" y="1"/>
                    <a:pt x="69" y="1"/>
                    <a:pt x="69" y="35"/>
                  </a:cubicBezTo>
                  <a:cubicBezTo>
                    <a:pt x="137" y="69"/>
                    <a:pt x="171" y="137"/>
                    <a:pt x="213" y="171"/>
                  </a:cubicBezTo>
                  <a:cubicBezTo>
                    <a:pt x="247" y="247"/>
                    <a:pt x="281" y="281"/>
                    <a:pt x="281" y="349"/>
                  </a:cubicBezTo>
                  <a:cubicBezTo>
                    <a:pt x="281" y="349"/>
                    <a:pt x="281" y="383"/>
                    <a:pt x="247" y="383"/>
                  </a:cubicBezTo>
                  <a:cubicBezTo>
                    <a:pt x="247" y="425"/>
                    <a:pt x="213" y="425"/>
                    <a:pt x="213" y="383"/>
                  </a:cubicBezTo>
                  <a:cubicBezTo>
                    <a:pt x="69" y="349"/>
                    <a:pt x="35" y="171"/>
                    <a:pt x="1" y="69"/>
                  </a:cubicBezTo>
                  <a:cubicBezTo>
                    <a:pt x="1" y="69"/>
                    <a:pt x="1" y="35"/>
                    <a:pt x="35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8" name="Google Shape;458;p32"/>
            <p:cNvSpPr/>
            <p:nvPr/>
          </p:nvSpPr>
          <p:spPr>
            <a:xfrm>
              <a:off x="8334893" y="4230497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0" y="0"/>
                  </a:moveTo>
                  <a:lnTo>
                    <a:pt x="68" y="0"/>
                  </a:lnTo>
                  <a:cubicBezTo>
                    <a:pt x="145" y="102"/>
                    <a:pt x="213" y="213"/>
                    <a:pt x="281" y="357"/>
                  </a:cubicBezTo>
                  <a:cubicBezTo>
                    <a:pt x="281" y="357"/>
                    <a:pt x="281" y="391"/>
                    <a:pt x="247" y="391"/>
                  </a:cubicBezTo>
                  <a:lnTo>
                    <a:pt x="213" y="391"/>
                  </a:lnTo>
                  <a:cubicBezTo>
                    <a:pt x="102" y="315"/>
                    <a:pt x="34" y="179"/>
                    <a:pt x="0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9" name="Google Shape;459;p32"/>
            <p:cNvSpPr/>
            <p:nvPr/>
          </p:nvSpPr>
          <p:spPr>
            <a:xfrm>
              <a:off x="8322753" y="4248419"/>
              <a:ext cx="12175" cy="14453"/>
            </a:xfrm>
            <a:custGeom>
              <a:avLst/>
              <a:gdLst/>
              <a:ahLst/>
              <a:cxnLst/>
              <a:rect l="l" t="t" r="r" b="b"/>
              <a:pathLst>
                <a:path w="358" h="425" extrusionOk="0">
                  <a:moveTo>
                    <a:pt x="34" y="0"/>
                  </a:moveTo>
                  <a:lnTo>
                    <a:pt x="111" y="0"/>
                  </a:lnTo>
                  <a:cubicBezTo>
                    <a:pt x="213" y="110"/>
                    <a:pt x="357" y="212"/>
                    <a:pt x="357" y="357"/>
                  </a:cubicBezTo>
                  <a:lnTo>
                    <a:pt x="357" y="425"/>
                  </a:lnTo>
                  <a:lnTo>
                    <a:pt x="289" y="425"/>
                  </a:lnTo>
                  <a:cubicBezTo>
                    <a:pt x="145" y="357"/>
                    <a:pt x="77" y="178"/>
                    <a:pt x="34" y="77"/>
                  </a:cubicBezTo>
                  <a:cubicBezTo>
                    <a:pt x="0" y="43"/>
                    <a:pt x="34" y="43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0" name="Google Shape;460;p32"/>
            <p:cNvSpPr/>
            <p:nvPr/>
          </p:nvSpPr>
          <p:spPr>
            <a:xfrm>
              <a:off x="8297515" y="4239218"/>
              <a:ext cx="12175" cy="14487"/>
            </a:xfrm>
            <a:custGeom>
              <a:avLst/>
              <a:gdLst/>
              <a:ahLst/>
              <a:cxnLst/>
              <a:rect l="l" t="t" r="r" b="b"/>
              <a:pathLst>
                <a:path w="358" h="426" extrusionOk="0">
                  <a:moveTo>
                    <a:pt x="35" y="1"/>
                  </a:moveTo>
                  <a:lnTo>
                    <a:pt x="69" y="1"/>
                  </a:lnTo>
                  <a:cubicBezTo>
                    <a:pt x="145" y="77"/>
                    <a:pt x="179" y="111"/>
                    <a:pt x="213" y="179"/>
                  </a:cubicBezTo>
                  <a:cubicBezTo>
                    <a:pt x="281" y="213"/>
                    <a:pt x="324" y="290"/>
                    <a:pt x="324" y="357"/>
                  </a:cubicBezTo>
                  <a:cubicBezTo>
                    <a:pt x="358" y="357"/>
                    <a:pt x="324" y="391"/>
                    <a:pt x="324" y="391"/>
                  </a:cubicBezTo>
                  <a:cubicBezTo>
                    <a:pt x="281" y="425"/>
                    <a:pt x="247" y="425"/>
                    <a:pt x="247" y="425"/>
                  </a:cubicBezTo>
                  <a:cubicBezTo>
                    <a:pt x="179" y="391"/>
                    <a:pt x="145" y="323"/>
                    <a:pt x="111" y="256"/>
                  </a:cubicBezTo>
                  <a:cubicBezTo>
                    <a:pt x="69" y="213"/>
                    <a:pt x="35" y="145"/>
                    <a:pt x="1" y="77"/>
                  </a:cubicBezTo>
                  <a:cubicBezTo>
                    <a:pt x="1" y="43"/>
                    <a:pt x="1" y="43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1" name="Google Shape;461;p32"/>
            <p:cNvSpPr/>
            <p:nvPr/>
          </p:nvSpPr>
          <p:spPr>
            <a:xfrm>
              <a:off x="8323909" y="4287120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43" y="34"/>
                  </a:moveTo>
                  <a:cubicBezTo>
                    <a:pt x="77" y="0"/>
                    <a:pt x="111" y="0"/>
                    <a:pt x="145" y="34"/>
                  </a:cubicBezTo>
                  <a:cubicBezTo>
                    <a:pt x="179" y="102"/>
                    <a:pt x="255" y="179"/>
                    <a:pt x="289" y="247"/>
                  </a:cubicBezTo>
                  <a:cubicBezTo>
                    <a:pt x="357" y="281"/>
                    <a:pt x="391" y="315"/>
                    <a:pt x="425" y="391"/>
                  </a:cubicBezTo>
                  <a:lnTo>
                    <a:pt x="425" y="459"/>
                  </a:lnTo>
                  <a:lnTo>
                    <a:pt x="357" y="459"/>
                  </a:lnTo>
                  <a:cubicBezTo>
                    <a:pt x="179" y="459"/>
                    <a:pt x="77" y="247"/>
                    <a:pt x="43" y="102"/>
                  </a:cubicBezTo>
                  <a:cubicBezTo>
                    <a:pt x="0" y="68"/>
                    <a:pt x="43" y="34"/>
                    <a:pt x="43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2" name="Google Shape;462;p32"/>
            <p:cNvSpPr/>
            <p:nvPr/>
          </p:nvSpPr>
          <p:spPr>
            <a:xfrm>
              <a:off x="8345572" y="4282188"/>
              <a:ext cx="13331" cy="14487"/>
            </a:xfrm>
            <a:custGeom>
              <a:avLst/>
              <a:gdLst/>
              <a:ahLst/>
              <a:cxnLst/>
              <a:rect l="l" t="t" r="r" b="b"/>
              <a:pathLst>
                <a:path w="392" h="426" extrusionOk="0">
                  <a:moveTo>
                    <a:pt x="43" y="1"/>
                  </a:moveTo>
                  <a:cubicBezTo>
                    <a:pt x="43" y="1"/>
                    <a:pt x="77" y="1"/>
                    <a:pt x="111" y="35"/>
                  </a:cubicBezTo>
                  <a:cubicBezTo>
                    <a:pt x="145" y="69"/>
                    <a:pt x="179" y="145"/>
                    <a:pt x="255" y="179"/>
                  </a:cubicBezTo>
                  <a:cubicBezTo>
                    <a:pt x="289" y="247"/>
                    <a:pt x="357" y="281"/>
                    <a:pt x="391" y="324"/>
                  </a:cubicBezTo>
                  <a:cubicBezTo>
                    <a:pt x="391" y="358"/>
                    <a:pt x="391" y="392"/>
                    <a:pt x="357" y="426"/>
                  </a:cubicBezTo>
                  <a:lnTo>
                    <a:pt x="323" y="426"/>
                  </a:lnTo>
                  <a:cubicBezTo>
                    <a:pt x="179" y="392"/>
                    <a:pt x="77" y="179"/>
                    <a:pt x="1" y="69"/>
                  </a:cubicBezTo>
                  <a:cubicBezTo>
                    <a:pt x="1" y="35"/>
                    <a:pt x="1" y="35"/>
                    <a:pt x="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3" name="Google Shape;463;p32"/>
            <p:cNvSpPr/>
            <p:nvPr/>
          </p:nvSpPr>
          <p:spPr>
            <a:xfrm>
              <a:off x="8354244" y="4267769"/>
              <a:ext cx="10712" cy="15609"/>
            </a:xfrm>
            <a:custGeom>
              <a:avLst/>
              <a:gdLst/>
              <a:ahLst/>
              <a:cxnLst/>
              <a:rect l="l" t="t" r="r" b="b"/>
              <a:pathLst>
                <a:path w="315" h="459" extrusionOk="0">
                  <a:moveTo>
                    <a:pt x="34" y="0"/>
                  </a:moveTo>
                  <a:cubicBezTo>
                    <a:pt x="34" y="0"/>
                    <a:pt x="68" y="0"/>
                    <a:pt x="102" y="34"/>
                  </a:cubicBezTo>
                  <a:cubicBezTo>
                    <a:pt x="136" y="68"/>
                    <a:pt x="170" y="145"/>
                    <a:pt x="247" y="213"/>
                  </a:cubicBezTo>
                  <a:cubicBezTo>
                    <a:pt x="281" y="247"/>
                    <a:pt x="315" y="323"/>
                    <a:pt x="315" y="391"/>
                  </a:cubicBezTo>
                  <a:cubicBezTo>
                    <a:pt x="315" y="391"/>
                    <a:pt x="315" y="425"/>
                    <a:pt x="281" y="425"/>
                  </a:cubicBezTo>
                  <a:cubicBezTo>
                    <a:pt x="281" y="459"/>
                    <a:pt x="247" y="459"/>
                    <a:pt x="213" y="425"/>
                  </a:cubicBezTo>
                  <a:cubicBezTo>
                    <a:pt x="170" y="391"/>
                    <a:pt x="136" y="323"/>
                    <a:pt x="102" y="247"/>
                  </a:cubicBezTo>
                  <a:cubicBezTo>
                    <a:pt x="68" y="213"/>
                    <a:pt x="34" y="145"/>
                    <a:pt x="0" y="68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4" name="Google Shape;464;p32"/>
            <p:cNvSpPr/>
            <p:nvPr/>
          </p:nvSpPr>
          <p:spPr>
            <a:xfrm>
              <a:off x="8380531" y="4305042"/>
              <a:ext cx="11018" cy="12141"/>
            </a:xfrm>
            <a:custGeom>
              <a:avLst/>
              <a:gdLst/>
              <a:ahLst/>
              <a:cxnLst/>
              <a:rect l="l" t="t" r="r" b="b"/>
              <a:pathLst>
                <a:path w="324" h="357" extrusionOk="0">
                  <a:moveTo>
                    <a:pt x="34" y="0"/>
                  </a:moveTo>
                  <a:lnTo>
                    <a:pt x="111" y="0"/>
                  </a:lnTo>
                  <a:cubicBezTo>
                    <a:pt x="145" y="34"/>
                    <a:pt x="179" y="110"/>
                    <a:pt x="213" y="144"/>
                  </a:cubicBezTo>
                  <a:cubicBezTo>
                    <a:pt x="247" y="178"/>
                    <a:pt x="323" y="212"/>
                    <a:pt x="323" y="289"/>
                  </a:cubicBezTo>
                  <a:cubicBezTo>
                    <a:pt x="323" y="323"/>
                    <a:pt x="289" y="323"/>
                    <a:pt x="289" y="357"/>
                  </a:cubicBezTo>
                  <a:lnTo>
                    <a:pt x="213" y="357"/>
                  </a:lnTo>
                  <a:cubicBezTo>
                    <a:pt x="145" y="357"/>
                    <a:pt x="145" y="289"/>
                    <a:pt x="111" y="212"/>
                  </a:cubicBezTo>
                  <a:cubicBezTo>
                    <a:pt x="77" y="178"/>
                    <a:pt x="34" y="144"/>
                    <a:pt x="0" y="77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5" name="Google Shape;465;p32"/>
            <p:cNvSpPr/>
            <p:nvPr/>
          </p:nvSpPr>
          <p:spPr>
            <a:xfrm>
              <a:off x="8364922" y="4314836"/>
              <a:ext cx="15643" cy="17956"/>
            </a:xfrm>
            <a:custGeom>
              <a:avLst/>
              <a:gdLst/>
              <a:ahLst/>
              <a:cxnLst/>
              <a:rect l="l" t="t" r="r" b="b"/>
              <a:pathLst>
                <a:path w="460" h="528" extrusionOk="0">
                  <a:moveTo>
                    <a:pt x="35" y="1"/>
                  </a:moveTo>
                  <a:cubicBezTo>
                    <a:pt x="35" y="1"/>
                    <a:pt x="69" y="1"/>
                    <a:pt x="69" y="35"/>
                  </a:cubicBezTo>
                  <a:cubicBezTo>
                    <a:pt x="145" y="69"/>
                    <a:pt x="213" y="137"/>
                    <a:pt x="281" y="213"/>
                  </a:cubicBezTo>
                  <a:cubicBezTo>
                    <a:pt x="357" y="281"/>
                    <a:pt x="425" y="315"/>
                    <a:pt x="459" y="426"/>
                  </a:cubicBezTo>
                  <a:cubicBezTo>
                    <a:pt x="459" y="460"/>
                    <a:pt x="425" y="494"/>
                    <a:pt x="425" y="494"/>
                  </a:cubicBezTo>
                  <a:cubicBezTo>
                    <a:pt x="391" y="494"/>
                    <a:pt x="391" y="528"/>
                    <a:pt x="357" y="494"/>
                  </a:cubicBezTo>
                  <a:cubicBezTo>
                    <a:pt x="281" y="460"/>
                    <a:pt x="213" y="383"/>
                    <a:pt x="179" y="315"/>
                  </a:cubicBezTo>
                  <a:cubicBezTo>
                    <a:pt x="111" y="247"/>
                    <a:pt x="69" y="171"/>
                    <a:pt x="1" y="103"/>
                  </a:cubicBezTo>
                  <a:cubicBezTo>
                    <a:pt x="1" y="69"/>
                    <a:pt x="1" y="35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6" name="Google Shape;466;p32"/>
            <p:cNvSpPr/>
            <p:nvPr/>
          </p:nvSpPr>
          <p:spPr>
            <a:xfrm>
              <a:off x="8348156" y="4318304"/>
              <a:ext cx="14487" cy="12175"/>
            </a:xfrm>
            <a:custGeom>
              <a:avLst/>
              <a:gdLst/>
              <a:ahLst/>
              <a:cxnLst/>
              <a:rect l="l" t="t" r="r" b="b"/>
              <a:pathLst>
                <a:path w="426" h="358" extrusionOk="0">
                  <a:moveTo>
                    <a:pt x="35" y="1"/>
                  </a:moveTo>
                  <a:lnTo>
                    <a:pt x="103" y="1"/>
                  </a:lnTo>
                  <a:cubicBezTo>
                    <a:pt x="213" y="69"/>
                    <a:pt x="349" y="179"/>
                    <a:pt x="426" y="281"/>
                  </a:cubicBezTo>
                  <a:lnTo>
                    <a:pt x="426" y="358"/>
                  </a:lnTo>
                  <a:lnTo>
                    <a:pt x="392" y="358"/>
                  </a:lnTo>
                  <a:cubicBezTo>
                    <a:pt x="247" y="281"/>
                    <a:pt x="137" y="179"/>
                    <a:pt x="35" y="69"/>
                  </a:cubicBezTo>
                  <a:cubicBezTo>
                    <a:pt x="1" y="35"/>
                    <a:pt x="1" y="1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7" name="Google Shape;467;p32"/>
            <p:cNvSpPr/>
            <p:nvPr/>
          </p:nvSpPr>
          <p:spPr>
            <a:xfrm>
              <a:off x="8381688" y="4352108"/>
              <a:ext cx="15916" cy="16800"/>
            </a:xfrm>
            <a:custGeom>
              <a:avLst/>
              <a:gdLst/>
              <a:ahLst/>
              <a:cxnLst/>
              <a:rect l="l" t="t" r="r" b="b"/>
              <a:pathLst>
                <a:path w="468" h="494" extrusionOk="0">
                  <a:moveTo>
                    <a:pt x="43" y="1"/>
                  </a:moveTo>
                  <a:cubicBezTo>
                    <a:pt x="43" y="1"/>
                    <a:pt x="77" y="1"/>
                    <a:pt x="111" y="35"/>
                  </a:cubicBezTo>
                  <a:cubicBezTo>
                    <a:pt x="145" y="103"/>
                    <a:pt x="213" y="179"/>
                    <a:pt x="289" y="213"/>
                  </a:cubicBezTo>
                  <a:cubicBezTo>
                    <a:pt x="323" y="281"/>
                    <a:pt x="391" y="315"/>
                    <a:pt x="425" y="391"/>
                  </a:cubicBezTo>
                  <a:cubicBezTo>
                    <a:pt x="468" y="425"/>
                    <a:pt x="425" y="459"/>
                    <a:pt x="391" y="459"/>
                  </a:cubicBezTo>
                  <a:cubicBezTo>
                    <a:pt x="391" y="459"/>
                    <a:pt x="357" y="493"/>
                    <a:pt x="357" y="459"/>
                  </a:cubicBezTo>
                  <a:cubicBezTo>
                    <a:pt x="179" y="425"/>
                    <a:pt x="77" y="213"/>
                    <a:pt x="0" y="69"/>
                  </a:cubicBezTo>
                  <a:cubicBezTo>
                    <a:pt x="0" y="69"/>
                    <a:pt x="0" y="35"/>
                    <a:pt x="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8" name="Google Shape;468;p32"/>
            <p:cNvSpPr/>
            <p:nvPr/>
          </p:nvSpPr>
          <p:spPr>
            <a:xfrm>
              <a:off x="8391516" y="4342280"/>
              <a:ext cx="14453" cy="15950"/>
            </a:xfrm>
            <a:custGeom>
              <a:avLst/>
              <a:gdLst/>
              <a:ahLst/>
              <a:cxnLst/>
              <a:rect l="l" t="t" r="r" b="b"/>
              <a:pathLst>
                <a:path w="425" h="469" extrusionOk="0">
                  <a:moveTo>
                    <a:pt x="34" y="43"/>
                  </a:moveTo>
                  <a:cubicBezTo>
                    <a:pt x="68" y="1"/>
                    <a:pt x="102" y="1"/>
                    <a:pt x="136" y="43"/>
                  </a:cubicBezTo>
                  <a:cubicBezTo>
                    <a:pt x="179" y="111"/>
                    <a:pt x="213" y="145"/>
                    <a:pt x="281" y="213"/>
                  </a:cubicBezTo>
                  <a:cubicBezTo>
                    <a:pt x="315" y="256"/>
                    <a:pt x="391" y="290"/>
                    <a:pt x="425" y="358"/>
                  </a:cubicBezTo>
                  <a:cubicBezTo>
                    <a:pt x="425" y="392"/>
                    <a:pt x="425" y="426"/>
                    <a:pt x="391" y="426"/>
                  </a:cubicBezTo>
                  <a:cubicBezTo>
                    <a:pt x="391" y="426"/>
                    <a:pt x="349" y="468"/>
                    <a:pt x="349" y="426"/>
                  </a:cubicBezTo>
                  <a:cubicBezTo>
                    <a:pt x="179" y="426"/>
                    <a:pt x="68" y="213"/>
                    <a:pt x="34" y="111"/>
                  </a:cubicBezTo>
                  <a:cubicBezTo>
                    <a:pt x="0" y="77"/>
                    <a:pt x="0" y="43"/>
                    <a:pt x="34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9" name="Google Shape;469;p32"/>
            <p:cNvSpPr/>
            <p:nvPr/>
          </p:nvSpPr>
          <p:spPr>
            <a:xfrm>
              <a:off x="8423857" y="4374927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35" y="35"/>
                  </a:moveTo>
                  <a:cubicBezTo>
                    <a:pt x="77" y="1"/>
                    <a:pt x="111" y="1"/>
                    <a:pt x="111" y="35"/>
                  </a:cubicBezTo>
                  <a:cubicBezTo>
                    <a:pt x="179" y="103"/>
                    <a:pt x="213" y="179"/>
                    <a:pt x="289" y="213"/>
                  </a:cubicBezTo>
                  <a:cubicBezTo>
                    <a:pt x="357" y="247"/>
                    <a:pt x="391" y="281"/>
                    <a:pt x="425" y="358"/>
                  </a:cubicBezTo>
                  <a:cubicBezTo>
                    <a:pt x="425" y="392"/>
                    <a:pt x="425" y="426"/>
                    <a:pt x="391" y="426"/>
                  </a:cubicBezTo>
                  <a:lnTo>
                    <a:pt x="391" y="426"/>
                  </a:lnTo>
                  <a:cubicBezTo>
                    <a:pt x="213" y="460"/>
                    <a:pt x="77" y="213"/>
                    <a:pt x="1" y="103"/>
                  </a:cubicBezTo>
                  <a:cubicBezTo>
                    <a:pt x="1" y="69"/>
                    <a:pt x="1" y="35"/>
                    <a:pt x="35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0" name="Google Shape;470;p32"/>
            <p:cNvSpPr/>
            <p:nvPr/>
          </p:nvSpPr>
          <p:spPr>
            <a:xfrm>
              <a:off x="8407091" y="4372614"/>
              <a:ext cx="10746" cy="11903"/>
            </a:xfrm>
            <a:custGeom>
              <a:avLst/>
              <a:gdLst/>
              <a:ahLst/>
              <a:cxnLst/>
              <a:rect l="l" t="t" r="r" b="b"/>
              <a:pathLst>
                <a:path w="316" h="350" extrusionOk="0">
                  <a:moveTo>
                    <a:pt x="35" y="35"/>
                  </a:moveTo>
                  <a:cubicBezTo>
                    <a:pt x="69" y="1"/>
                    <a:pt x="103" y="1"/>
                    <a:pt x="103" y="35"/>
                  </a:cubicBezTo>
                  <a:cubicBezTo>
                    <a:pt x="145" y="69"/>
                    <a:pt x="179" y="103"/>
                    <a:pt x="213" y="137"/>
                  </a:cubicBezTo>
                  <a:cubicBezTo>
                    <a:pt x="247" y="171"/>
                    <a:pt x="281" y="213"/>
                    <a:pt x="315" y="247"/>
                  </a:cubicBezTo>
                  <a:cubicBezTo>
                    <a:pt x="315" y="281"/>
                    <a:pt x="315" y="315"/>
                    <a:pt x="281" y="315"/>
                  </a:cubicBezTo>
                  <a:cubicBezTo>
                    <a:pt x="281" y="349"/>
                    <a:pt x="247" y="349"/>
                    <a:pt x="247" y="349"/>
                  </a:cubicBezTo>
                  <a:cubicBezTo>
                    <a:pt x="179" y="315"/>
                    <a:pt x="145" y="281"/>
                    <a:pt x="103" y="247"/>
                  </a:cubicBezTo>
                  <a:cubicBezTo>
                    <a:pt x="69" y="171"/>
                    <a:pt x="35" y="137"/>
                    <a:pt x="35" y="69"/>
                  </a:cubicBezTo>
                  <a:cubicBezTo>
                    <a:pt x="1" y="69"/>
                    <a:pt x="35" y="35"/>
                    <a:pt x="35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1" name="Google Shape;471;p32"/>
            <p:cNvSpPr/>
            <p:nvPr/>
          </p:nvSpPr>
          <p:spPr>
            <a:xfrm>
              <a:off x="8052053" y="4356733"/>
              <a:ext cx="465733" cy="158917"/>
            </a:xfrm>
            <a:custGeom>
              <a:avLst/>
              <a:gdLst/>
              <a:ahLst/>
              <a:cxnLst/>
              <a:rect l="l" t="t" r="r" b="b"/>
              <a:pathLst>
                <a:path w="13695" h="4673" extrusionOk="0">
                  <a:moveTo>
                    <a:pt x="179" y="1029"/>
                  </a:moveTo>
                  <a:cubicBezTo>
                    <a:pt x="1623" y="1"/>
                    <a:pt x="13202" y="3968"/>
                    <a:pt x="13202" y="3968"/>
                  </a:cubicBezTo>
                  <a:lnTo>
                    <a:pt x="13694" y="4673"/>
                  </a:lnTo>
                  <a:cubicBezTo>
                    <a:pt x="13694" y="4673"/>
                    <a:pt x="740" y="3687"/>
                    <a:pt x="35" y="1453"/>
                  </a:cubicBezTo>
                  <a:cubicBezTo>
                    <a:pt x="1" y="1275"/>
                    <a:pt x="35" y="1139"/>
                    <a:pt x="179" y="10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2" name="Google Shape;472;p32"/>
            <p:cNvSpPr/>
            <p:nvPr/>
          </p:nvSpPr>
          <p:spPr>
            <a:xfrm>
              <a:off x="8357712" y="4452056"/>
              <a:ext cx="14487" cy="9590"/>
            </a:xfrm>
            <a:custGeom>
              <a:avLst/>
              <a:gdLst/>
              <a:ahLst/>
              <a:cxnLst/>
              <a:rect l="l" t="t" r="r" b="b"/>
              <a:pathLst>
                <a:path w="426" h="282" extrusionOk="0">
                  <a:moveTo>
                    <a:pt x="34" y="35"/>
                  </a:moveTo>
                  <a:cubicBezTo>
                    <a:pt x="68" y="1"/>
                    <a:pt x="68" y="1"/>
                    <a:pt x="111" y="1"/>
                  </a:cubicBezTo>
                  <a:cubicBezTo>
                    <a:pt x="145" y="35"/>
                    <a:pt x="213" y="35"/>
                    <a:pt x="247" y="69"/>
                  </a:cubicBezTo>
                  <a:cubicBezTo>
                    <a:pt x="323" y="103"/>
                    <a:pt x="391" y="103"/>
                    <a:pt x="425" y="137"/>
                  </a:cubicBezTo>
                  <a:cubicBezTo>
                    <a:pt x="425" y="171"/>
                    <a:pt x="425" y="247"/>
                    <a:pt x="391" y="247"/>
                  </a:cubicBezTo>
                  <a:lnTo>
                    <a:pt x="391" y="247"/>
                  </a:lnTo>
                  <a:cubicBezTo>
                    <a:pt x="323" y="281"/>
                    <a:pt x="247" y="247"/>
                    <a:pt x="179" y="213"/>
                  </a:cubicBezTo>
                  <a:cubicBezTo>
                    <a:pt x="111" y="213"/>
                    <a:pt x="68" y="137"/>
                    <a:pt x="34" y="69"/>
                  </a:cubicBezTo>
                  <a:cubicBezTo>
                    <a:pt x="0" y="69"/>
                    <a:pt x="34" y="35"/>
                    <a:pt x="34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3" name="Google Shape;473;p32"/>
            <p:cNvSpPr/>
            <p:nvPr/>
          </p:nvSpPr>
          <p:spPr>
            <a:xfrm>
              <a:off x="8354244" y="4468822"/>
              <a:ext cx="20234" cy="9556"/>
            </a:xfrm>
            <a:custGeom>
              <a:avLst/>
              <a:gdLst/>
              <a:ahLst/>
              <a:cxnLst/>
              <a:rect l="l" t="t" r="r" b="b"/>
              <a:pathLst>
                <a:path w="595" h="281" extrusionOk="0">
                  <a:moveTo>
                    <a:pt x="34" y="1"/>
                  </a:moveTo>
                  <a:lnTo>
                    <a:pt x="68" y="1"/>
                  </a:lnTo>
                  <a:cubicBezTo>
                    <a:pt x="247" y="35"/>
                    <a:pt x="425" y="69"/>
                    <a:pt x="561" y="145"/>
                  </a:cubicBezTo>
                  <a:cubicBezTo>
                    <a:pt x="595" y="179"/>
                    <a:pt x="595" y="247"/>
                    <a:pt x="561" y="247"/>
                  </a:cubicBezTo>
                  <a:cubicBezTo>
                    <a:pt x="527" y="247"/>
                    <a:pt x="527" y="281"/>
                    <a:pt x="527" y="281"/>
                  </a:cubicBezTo>
                  <a:cubicBezTo>
                    <a:pt x="349" y="247"/>
                    <a:pt x="213" y="145"/>
                    <a:pt x="68" y="103"/>
                  </a:cubicBezTo>
                  <a:cubicBezTo>
                    <a:pt x="0" y="69"/>
                    <a:pt x="34" y="35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4" name="Google Shape;474;p32"/>
            <p:cNvSpPr/>
            <p:nvPr/>
          </p:nvSpPr>
          <p:spPr>
            <a:xfrm>
              <a:off x="8316699" y="4466509"/>
              <a:ext cx="23125" cy="9556"/>
            </a:xfrm>
            <a:custGeom>
              <a:avLst/>
              <a:gdLst/>
              <a:ahLst/>
              <a:cxnLst/>
              <a:rect l="l" t="t" r="r" b="b"/>
              <a:pathLst>
                <a:path w="680" h="281" extrusionOk="0">
                  <a:moveTo>
                    <a:pt x="43" y="35"/>
                  </a:moveTo>
                  <a:cubicBezTo>
                    <a:pt x="43" y="35"/>
                    <a:pt x="77" y="1"/>
                    <a:pt x="77" y="35"/>
                  </a:cubicBezTo>
                  <a:cubicBezTo>
                    <a:pt x="178" y="35"/>
                    <a:pt x="255" y="35"/>
                    <a:pt x="357" y="69"/>
                  </a:cubicBezTo>
                  <a:cubicBezTo>
                    <a:pt x="391" y="69"/>
                    <a:pt x="425" y="69"/>
                    <a:pt x="467" y="103"/>
                  </a:cubicBezTo>
                  <a:cubicBezTo>
                    <a:pt x="535" y="103"/>
                    <a:pt x="569" y="137"/>
                    <a:pt x="603" y="137"/>
                  </a:cubicBezTo>
                  <a:cubicBezTo>
                    <a:pt x="637" y="171"/>
                    <a:pt x="680" y="247"/>
                    <a:pt x="637" y="247"/>
                  </a:cubicBezTo>
                  <a:cubicBezTo>
                    <a:pt x="603" y="247"/>
                    <a:pt x="603" y="281"/>
                    <a:pt x="603" y="281"/>
                  </a:cubicBezTo>
                  <a:lnTo>
                    <a:pt x="467" y="281"/>
                  </a:lnTo>
                  <a:cubicBezTo>
                    <a:pt x="425" y="281"/>
                    <a:pt x="357" y="247"/>
                    <a:pt x="323" y="247"/>
                  </a:cubicBezTo>
                  <a:cubicBezTo>
                    <a:pt x="212" y="213"/>
                    <a:pt x="144" y="171"/>
                    <a:pt x="43" y="137"/>
                  </a:cubicBezTo>
                  <a:cubicBezTo>
                    <a:pt x="0" y="103"/>
                    <a:pt x="0" y="69"/>
                    <a:pt x="43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" name="Google Shape;475;p32"/>
            <p:cNvSpPr/>
            <p:nvPr/>
          </p:nvSpPr>
          <p:spPr>
            <a:xfrm>
              <a:off x="8323909" y="4448315"/>
              <a:ext cx="18228" cy="9556"/>
            </a:xfrm>
            <a:custGeom>
              <a:avLst/>
              <a:gdLst/>
              <a:ahLst/>
              <a:cxnLst/>
              <a:rect l="l" t="t" r="r" b="b"/>
              <a:pathLst>
                <a:path w="536" h="281" extrusionOk="0">
                  <a:moveTo>
                    <a:pt x="43" y="34"/>
                  </a:moveTo>
                  <a:cubicBezTo>
                    <a:pt x="43" y="0"/>
                    <a:pt x="77" y="0"/>
                    <a:pt x="77" y="34"/>
                  </a:cubicBezTo>
                  <a:cubicBezTo>
                    <a:pt x="145" y="34"/>
                    <a:pt x="213" y="68"/>
                    <a:pt x="289" y="111"/>
                  </a:cubicBezTo>
                  <a:cubicBezTo>
                    <a:pt x="357" y="111"/>
                    <a:pt x="425" y="111"/>
                    <a:pt x="502" y="179"/>
                  </a:cubicBezTo>
                  <a:cubicBezTo>
                    <a:pt x="502" y="179"/>
                    <a:pt x="536" y="247"/>
                    <a:pt x="502" y="247"/>
                  </a:cubicBezTo>
                  <a:lnTo>
                    <a:pt x="468" y="281"/>
                  </a:lnTo>
                  <a:cubicBezTo>
                    <a:pt x="391" y="281"/>
                    <a:pt x="323" y="247"/>
                    <a:pt x="255" y="247"/>
                  </a:cubicBezTo>
                  <a:cubicBezTo>
                    <a:pt x="179" y="213"/>
                    <a:pt x="111" y="145"/>
                    <a:pt x="43" y="111"/>
                  </a:cubicBezTo>
                  <a:cubicBezTo>
                    <a:pt x="0" y="68"/>
                    <a:pt x="0" y="34"/>
                    <a:pt x="43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" name="Google Shape;476;p32"/>
            <p:cNvSpPr/>
            <p:nvPr/>
          </p:nvSpPr>
          <p:spPr>
            <a:xfrm>
              <a:off x="8301090" y="4431549"/>
              <a:ext cx="9862" cy="8434"/>
            </a:xfrm>
            <a:custGeom>
              <a:avLst/>
              <a:gdLst/>
              <a:ahLst/>
              <a:cxnLst/>
              <a:rect l="l" t="t" r="r" b="b"/>
              <a:pathLst>
                <a:path w="290" h="248" extrusionOk="0">
                  <a:moveTo>
                    <a:pt x="34" y="35"/>
                  </a:moveTo>
                  <a:cubicBezTo>
                    <a:pt x="34" y="1"/>
                    <a:pt x="77" y="1"/>
                    <a:pt x="111" y="35"/>
                  </a:cubicBezTo>
                  <a:cubicBezTo>
                    <a:pt x="111" y="69"/>
                    <a:pt x="145" y="69"/>
                    <a:pt x="179" y="103"/>
                  </a:cubicBezTo>
                  <a:cubicBezTo>
                    <a:pt x="213" y="137"/>
                    <a:pt x="247" y="137"/>
                    <a:pt x="289" y="179"/>
                  </a:cubicBezTo>
                  <a:cubicBezTo>
                    <a:pt x="289" y="179"/>
                    <a:pt x="289" y="213"/>
                    <a:pt x="247" y="247"/>
                  </a:cubicBezTo>
                  <a:lnTo>
                    <a:pt x="247" y="247"/>
                  </a:lnTo>
                  <a:cubicBezTo>
                    <a:pt x="145" y="247"/>
                    <a:pt x="77" y="137"/>
                    <a:pt x="0" y="69"/>
                  </a:cubicBezTo>
                  <a:cubicBezTo>
                    <a:pt x="0" y="69"/>
                    <a:pt x="0" y="35"/>
                    <a:pt x="34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" name="Google Shape;477;p32"/>
            <p:cNvSpPr/>
            <p:nvPr/>
          </p:nvSpPr>
          <p:spPr>
            <a:xfrm>
              <a:off x="8293846" y="4448315"/>
              <a:ext cx="18262" cy="11018"/>
            </a:xfrm>
            <a:custGeom>
              <a:avLst/>
              <a:gdLst/>
              <a:ahLst/>
              <a:cxnLst/>
              <a:rect l="l" t="t" r="r" b="b"/>
              <a:pathLst>
                <a:path w="537" h="324" extrusionOk="0">
                  <a:moveTo>
                    <a:pt x="35" y="0"/>
                  </a:moveTo>
                  <a:lnTo>
                    <a:pt x="77" y="0"/>
                  </a:lnTo>
                  <a:cubicBezTo>
                    <a:pt x="213" y="34"/>
                    <a:pt x="426" y="68"/>
                    <a:pt x="502" y="213"/>
                  </a:cubicBezTo>
                  <a:cubicBezTo>
                    <a:pt x="536" y="247"/>
                    <a:pt x="502" y="281"/>
                    <a:pt x="502" y="281"/>
                  </a:cubicBezTo>
                  <a:cubicBezTo>
                    <a:pt x="460" y="323"/>
                    <a:pt x="460" y="323"/>
                    <a:pt x="426" y="323"/>
                  </a:cubicBezTo>
                  <a:cubicBezTo>
                    <a:pt x="358" y="281"/>
                    <a:pt x="324" y="247"/>
                    <a:pt x="247" y="213"/>
                  </a:cubicBezTo>
                  <a:cubicBezTo>
                    <a:pt x="179" y="179"/>
                    <a:pt x="111" y="145"/>
                    <a:pt x="35" y="111"/>
                  </a:cubicBezTo>
                  <a:cubicBezTo>
                    <a:pt x="1" y="111"/>
                    <a:pt x="1" y="34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8" name="Google Shape;478;p32"/>
            <p:cNvSpPr/>
            <p:nvPr/>
          </p:nvSpPr>
          <p:spPr>
            <a:xfrm>
              <a:off x="8054366" y="4205059"/>
              <a:ext cx="451586" cy="293859"/>
            </a:xfrm>
            <a:custGeom>
              <a:avLst/>
              <a:gdLst/>
              <a:ahLst/>
              <a:cxnLst/>
              <a:rect l="l" t="t" r="r" b="b"/>
              <a:pathLst>
                <a:path w="13279" h="8641" extrusionOk="0">
                  <a:moveTo>
                    <a:pt x="1207" y="1241"/>
                  </a:moveTo>
                  <a:cubicBezTo>
                    <a:pt x="2940" y="1"/>
                    <a:pt x="12955" y="7825"/>
                    <a:pt x="12955" y="7825"/>
                  </a:cubicBezTo>
                  <a:lnTo>
                    <a:pt x="13278" y="8640"/>
                  </a:lnTo>
                  <a:cubicBezTo>
                    <a:pt x="13278" y="8640"/>
                    <a:pt x="1" y="3577"/>
                    <a:pt x="1029" y="1453"/>
                  </a:cubicBezTo>
                  <a:cubicBezTo>
                    <a:pt x="1063" y="1352"/>
                    <a:pt x="1131" y="1275"/>
                    <a:pt x="1207" y="12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9" name="Google Shape;479;p32"/>
            <p:cNvSpPr/>
            <p:nvPr/>
          </p:nvSpPr>
          <p:spPr>
            <a:xfrm>
              <a:off x="8298777" y="4394277"/>
              <a:ext cx="22853" cy="13059"/>
            </a:xfrm>
            <a:custGeom>
              <a:avLst/>
              <a:gdLst/>
              <a:ahLst/>
              <a:cxnLst/>
              <a:rect l="l" t="t" r="r" b="b"/>
              <a:pathLst>
                <a:path w="672" h="384" extrusionOk="0">
                  <a:moveTo>
                    <a:pt x="34" y="35"/>
                  </a:moveTo>
                  <a:cubicBezTo>
                    <a:pt x="68" y="35"/>
                    <a:pt x="68" y="1"/>
                    <a:pt x="102" y="35"/>
                  </a:cubicBezTo>
                  <a:cubicBezTo>
                    <a:pt x="179" y="69"/>
                    <a:pt x="281" y="103"/>
                    <a:pt x="391" y="137"/>
                  </a:cubicBezTo>
                  <a:cubicBezTo>
                    <a:pt x="459" y="137"/>
                    <a:pt x="570" y="171"/>
                    <a:pt x="637" y="213"/>
                  </a:cubicBezTo>
                  <a:cubicBezTo>
                    <a:pt x="671" y="247"/>
                    <a:pt x="671" y="281"/>
                    <a:pt x="637" y="315"/>
                  </a:cubicBezTo>
                  <a:lnTo>
                    <a:pt x="604" y="315"/>
                  </a:lnTo>
                  <a:cubicBezTo>
                    <a:pt x="425" y="383"/>
                    <a:pt x="179" y="213"/>
                    <a:pt x="34" y="103"/>
                  </a:cubicBezTo>
                  <a:cubicBezTo>
                    <a:pt x="0" y="69"/>
                    <a:pt x="34" y="35"/>
                    <a:pt x="34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0" name="Google Shape;480;p32"/>
            <p:cNvSpPr/>
            <p:nvPr/>
          </p:nvSpPr>
          <p:spPr>
            <a:xfrm>
              <a:off x="8342103" y="4398902"/>
              <a:ext cx="17956" cy="11018"/>
            </a:xfrm>
            <a:custGeom>
              <a:avLst/>
              <a:gdLst/>
              <a:ahLst/>
              <a:cxnLst/>
              <a:rect l="l" t="t" r="r" b="b"/>
              <a:pathLst>
                <a:path w="528" h="324" extrusionOk="0">
                  <a:moveTo>
                    <a:pt x="35" y="35"/>
                  </a:moveTo>
                  <a:cubicBezTo>
                    <a:pt x="35" y="35"/>
                    <a:pt x="69" y="1"/>
                    <a:pt x="69" y="35"/>
                  </a:cubicBezTo>
                  <a:cubicBezTo>
                    <a:pt x="145" y="77"/>
                    <a:pt x="213" y="77"/>
                    <a:pt x="281" y="111"/>
                  </a:cubicBezTo>
                  <a:cubicBezTo>
                    <a:pt x="357" y="145"/>
                    <a:pt x="425" y="145"/>
                    <a:pt x="493" y="179"/>
                  </a:cubicBezTo>
                  <a:cubicBezTo>
                    <a:pt x="527" y="213"/>
                    <a:pt x="527" y="247"/>
                    <a:pt x="493" y="290"/>
                  </a:cubicBezTo>
                  <a:lnTo>
                    <a:pt x="493" y="290"/>
                  </a:lnTo>
                  <a:cubicBezTo>
                    <a:pt x="315" y="324"/>
                    <a:pt x="145" y="213"/>
                    <a:pt x="35" y="111"/>
                  </a:cubicBezTo>
                  <a:cubicBezTo>
                    <a:pt x="1" y="77"/>
                    <a:pt x="1" y="35"/>
                    <a:pt x="35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1" name="Google Shape;481;p32"/>
            <p:cNvSpPr/>
            <p:nvPr/>
          </p:nvSpPr>
          <p:spPr>
            <a:xfrm>
              <a:off x="8307143" y="4368874"/>
              <a:ext cx="20541" cy="11018"/>
            </a:xfrm>
            <a:custGeom>
              <a:avLst/>
              <a:gdLst/>
              <a:ahLst/>
              <a:cxnLst/>
              <a:rect l="l" t="t" r="r" b="b"/>
              <a:pathLst>
                <a:path w="604" h="324" extrusionOk="0">
                  <a:moveTo>
                    <a:pt x="35" y="0"/>
                  </a:moveTo>
                  <a:lnTo>
                    <a:pt x="69" y="0"/>
                  </a:lnTo>
                  <a:cubicBezTo>
                    <a:pt x="145" y="34"/>
                    <a:pt x="247" y="68"/>
                    <a:pt x="324" y="68"/>
                  </a:cubicBezTo>
                  <a:cubicBezTo>
                    <a:pt x="391" y="111"/>
                    <a:pt x="459" y="111"/>
                    <a:pt x="536" y="145"/>
                  </a:cubicBezTo>
                  <a:cubicBezTo>
                    <a:pt x="604" y="179"/>
                    <a:pt x="570" y="247"/>
                    <a:pt x="536" y="281"/>
                  </a:cubicBezTo>
                  <a:lnTo>
                    <a:pt x="536" y="281"/>
                  </a:lnTo>
                  <a:cubicBezTo>
                    <a:pt x="425" y="323"/>
                    <a:pt x="358" y="281"/>
                    <a:pt x="247" y="247"/>
                  </a:cubicBezTo>
                  <a:cubicBezTo>
                    <a:pt x="179" y="213"/>
                    <a:pt x="111" y="179"/>
                    <a:pt x="35" y="111"/>
                  </a:cubicBezTo>
                  <a:cubicBezTo>
                    <a:pt x="1" y="68"/>
                    <a:pt x="1" y="34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" name="Google Shape;482;p32"/>
            <p:cNvSpPr/>
            <p:nvPr/>
          </p:nvSpPr>
          <p:spPr>
            <a:xfrm>
              <a:off x="8295003" y="4347211"/>
              <a:ext cx="23159" cy="11018"/>
            </a:xfrm>
            <a:custGeom>
              <a:avLst/>
              <a:gdLst/>
              <a:ahLst/>
              <a:cxnLst/>
              <a:rect l="l" t="t" r="r" b="b"/>
              <a:pathLst>
                <a:path w="681" h="324" extrusionOk="0">
                  <a:moveTo>
                    <a:pt x="43" y="0"/>
                  </a:moveTo>
                  <a:lnTo>
                    <a:pt x="111" y="0"/>
                  </a:lnTo>
                  <a:cubicBezTo>
                    <a:pt x="213" y="34"/>
                    <a:pt x="324" y="68"/>
                    <a:pt x="392" y="111"/>
                  </a:cubicBezTo>
                  <a:cubicBezTo>
                    <a:pt x="502" y="145"/>
                    <a:pt x="570" y="179"/>
                    <a:pt x="638" y="247"/>
                  </a:cubicBezTo>
                  <a:cubicBezTo>
                    <a:pt x="681" y="281"/>
                    <a:pt x="681" y="323"/>
                    <a:pt x="638" y="323"/>
                  </a:cubicBezTo>
                  <a:lnTo>
                    <a:pt x="604" y="323"/>
                  </a:lnTo>
                  <a:cubicBezTo>
                    <a:pt x="536" y="323"/>
                    <a:pt x="426" y="281"/>
                    <a:pt x="324" y="247"/>
                  </a:cubicBezTo>
                  <a:cubicBezTo>
                    <a:pt x="256" y="213"/>
                    <a:pt x="145" y="145"/>
                    <a:pt x="77" y="111"/>
                  </a:cubicBezTo>
                  <a:cubicBezTo>
                    <a:pt x="1" y="68"/>
                    <a:pt x="1" y="34"/>
                    <a:pt x="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" name="Google Shape;483;p32"/>
            <p:cNvSpPr/>
            <p:nvPr/>
          </p:nvSpPr>
          <p:spPr>
            <a:xfrm>
              <a:off x="8383116" y="4402677"/>
              <a:ext cx="15643" cy="13331"/>
            </a:xfrm>
            <a:custGeom>
              <a:avLst/>
              <a:gdLst/>
              <a:ahLst/>
              <a:cxnLst/>
              <a:rect l="l" t="t" r="r" b="b"/>
              <a:pathLst>
                <a:path w="460" h="392" extrusionOk="0">
                  <a:moveTo>
                    <a:pt x="35" y="34"/>
                  </a:moveTo>
                  <a:cubicBezTo>
                    <a:pt x="69" y="0"/>
                    <a:pt x="69" y="0"/>
                    <a:pt x="103" y="34"/>
                  </a:cubicBezTo>
                  <a:cubicBezTo>
                    <a:pt x="137" y="34"/>
                    <a:pt x="171" y="68"/>
                    <a:pt x="213" y="102"/>
                  </a:cubicBezTo>
                  <a:cubicBezTo>
                    <a:pt x="247" y="136"/>
                    <a:pt x="281" y="136"/>
                    <a:pt x="315" y="136"/>
                  </a:cubicBezTo>
                  <a:cubicBezTo>
                    <a:pt x="383" y="179"/>
                    <a:pt x="460" y="281"/>
                    <a:pt x="383" y="315"/>
                  </a:cubicBezTo>
                  <a:lnTo>
                    <a:pt x="383" y="349"/>
                  </a:lnTo>
                  <a:cubicBezTo>
                    <a:pt x="315" y="391"/>
                    <a:pt x="213" y="349"/>
                    <a:pt x="137" y="315"/>
                  </a:cubicBezTo>
                  <a:cubicBezTo>
                    <a:pt x="69" y="247"/>
                    <a:pt x="1" y="179"/>
                    <a:pt x="1" y="68"/>
                  </a:cubicBezTo>
                  <a:cubicBezTo>
                    <a:pt x="1" y="34"/>
                    <a:pt x="35" y="34"/>
                    <a:pt x="35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" name="Google Shape;484;p32"/>
            <p:cNvSpPr/>
            <p:nvPr/>
          </p:nvSpPr>
          <p:spPr>
            <a:xfrm>
              <a:off x="8367235" y="4419443"/>
              <a:ext cx="21697" cy="14453"/>
            </a:xfrm>
            <a:custGeom>
              <a:avLst/>
              <a:gdLst/>
              <a:ahLst/>
              <a:cxnLst/>
              <a:rect l="l" t="t" r="r" b="b"/>
              <a:pathLst>
                <a:path w="638" h="425" extrusionOk="0">
                  <a:moveTo>
                    <a:pt x="43" y="0"/>
                  </a:moveTo>
                  <a:lnTo>
                    <a:pt x="111" y="0"/>
                  </a:lnTo>
                  <a:cubicBezTo>
                    <a:pt x="179" y="68"/>
                    <a:pt x="289" y="110"/>
                    <a:pt x="391" y="178"/>
                  </a:cubicBezTo>
                  <a:cubicBezTo>
                    <a:pt x="468" y="212"/>
                    <a:pt x="570" y="212"/>
                    <a:pt x="604" y="280"/>
                  </a:cubicBezTo>
                  <a:cubicBezTo>
                    <a:pt x="638" y="323"/>
                    <a:pt x="638" y="357"/>
                    <a:pt x="604" y="357"/>
                  </a:cubicBezTo>
                  <a:lnTo>
                    <a:pt x="604" y="357"/>
                  </a:lnTo>
                  <a:cubicBezTo>
                    <a:pt x="502" y="425"/>
                    <a:pt x="357" y="357"/>
                    <a:pt x="289" y="280"/>
                  </a:cubicBezTo>
                  <a:cubicBezTo>
                    <a:pt x="179" y="212"/>
                    <a:pt x="111" y="144"/>
                    <a:pt x="43" y="68"/>
                  </a:cubicBezTo>
                  <a:cubicBezTo>
                    <a:pt x="1" y="34"/>
                    <a:pt x="1" y="34"/>
                    <a:pt x="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5" name="Google Shape;485;p32"/>
            <p:cNvSpPr/>
            <p:nvPr/>
          </p:nvSpPr>
          <p:spPr>
            <a:xfrm>
              <a:off x="8296465" y="4004279"/>
              <a:ext cx="203399" cy="474099"/>
            </a:xfrm>
            <a:custGeom>
              <a:avLst/>
              <a:gdLst/>
              <a:ahLst/>
              <a:cxnLst/>
              <a:rect l="l" t="t" r="r" b="b"/>
              <a:pathLst>
                <a:path w="5981" h="13941" extrusionOk="0">
                  <a:moveTo>
                    <a:pt x="1869" y="952"/>
                  </a:moveTo>
                  <a:cubicBezTo>
                    <a:pt x="1912" y="918"/>
                    <a:pt x="1946" y="918"/>
                    <a:pt x="2014" y="884"/>
                  </a:cubicBezTo>
                  <a:cubicBezTo>
                    <a:pt x="4282" y="1"/>
                    <a:pt x="5981" y="10900"/>
                    <a:pt x="5624" y="13941"/>
                  </a:cubicBezTo>
                  <a:cubicBezTo>
                    <a:pt x="5624" y="13941"/>
                    <a:pt x="0" y="2295"/>
                    <a:pt x="1869" y="9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6" name="Google Shape;486;p32"/>
            <p:cNvSpPr/>
            <p:nvPr/>
          </p:nvSpPr>
          <p:spPr>
            <a:xfrm>
              <a:off x="8467183" y="4342280"/>
              <a:ext cx="9862" cy="20575"/>
            </a:xfrm>
            <a:custGeom>
              <a:avLst/>
              <a:gdLst/>
              <a:ahLst/>
              <a:cxnLst/>
              <a:rect l="l" t="t" r="r" b="b"/>
              <a:pathLst>
                <a:path w="290" h="605" extrusionOk="0">
                  <a:moveTo>
                    <a:pt x="35" y="43"/>
                  </a:moveTo>
                  <a:cubicBezTo>
                    <a:pt x="35" y="1"/>
                    <a:pt x="77" y="1"/>
                    <a:pt x="77" y="43"/>
                  </a:cubicBezTo>
                  <a:cubicBezTo>
                    <a:pt x="145" y="111"/>
                    <a:pt x="179" y="179"/>
                    <a:pt x="213" y="290"/>
                  </a:cubicBezTo>
                  <a:cubicBezTo>
                    <a:pt x="247" y="358"/>
                    <a:pt x="290" y="468"/>
                    <a:pt x="290" y="536"/>
                  </a:cubicBezTo>
                  <a:cubicBezTo>
                    <a:pt x="290" y="570"/>
                    <a:pt x="247" y="570"/>
                    <a:pt x="247" y="604"/>
                  </a:cubicBezTo>
                  <a:cubicBezTo>
                    <a:pt x="213" y="604"/>
                    <a:pt x="179" y="604"/>
                    <a:pt x="145" y="570"/>
                  </a:cubicBezTo>
                  <a:cubicBezTo>
                    <a:pt x="77" y="502"/>
                    <a:pt x="77" y="392"/>
                    <a:pt x="35" y="324"/>
                  </a:cubicBezTo>
                  <a:cubicBezTo>
                    <a:pt x="35" y="213"/>
                    <a:pt x="1" y="145"/>
                    <a:pt x="35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" name="Google Shape;487;p32"/>
            <p:cNvSpPr/>
            <p:nvPr/>
          </p:nvSpPr>
          <p:spPr>
            <a:xfrm>
              <a:off x="8449295" y="4343742"/>
              <a:ext cx="9556" cy="17956"/>
            </a:xfrm>
            <a:custGeom>
              <a:avLst/>
              <a:gdLst/>
              <a:ahLst/>
              <a:cxnLst/>
              <a:rect l="l" t="t" r="r" b="b"/>
              <a:pathLst>
                <a:path w="281" h="528" extrusionOk="0">
                  <a:moveTo>
                    <a:pt x="34" y="34"/>
                  </a:moveTo>
                  <a:cubicBezTo>
                    <a:pt x="68" y="0"/>
                    <a:pt x="102" y="0"/>
                    <a:pt x="136" y="68"/>
                  </a:cubicBezTo>
                  <a:cubicBezTo>
                    <a:pt x="136" y="136"/>
                    <a:pt x="179" y="213"/>
                    <a:pt x="213" y="281"/>
                  </a:cubicBezTo>
                  <a:cubicBezTo>
                    <a:pt x="247" y="349"/>
                    <a:pt x="281" y="425"/>
                    <a:pt x="213" y="493"/>
                  </a:cubicBezTo>
                  <a:lnTo>
                    <a:pt x="213" y="493"/>
                  </a:lnTo>
                  <a:cubicBezTo>
                    <a:pt x="179" y="527"/>
                    <a:pt x="179" y="527"/>
                    <a:pt x="136" y="493"/>
                  </a:cubicBezTo>
                  <a:cubicBezTo>
                    <a:pt x="68" y="493"/>
                    <a:pt x="68" y="383"/>
                    <a:pt x="34" y="315"/>
                  </a:cubicBezTo>
                  <a:cubicBezTo>
                    <a:pt x="34" y="247"/>
                    <a:pt x="34" y="170"/>
                    <a:pt x="0" y="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" name="Google Shape;488;p32"/>
            <p:cNvSpPr/>
            <p:nvPr/>
          </p:nvSpPr>
          <p:spPr>
            <a:xfrm>
              <a:off x="8429944" y="4322079"/>
              <a:ext cx="7244" cy="15609"/>
            </a:xfrm>
            <a:custGeom>
              <a:avLst/>
              <a:gdLst/>
              <a:ahLst/>
              <a:cxnLst/>
              <a:rect l="l" t="t" r="r" b="b"/>
              <a:pathLst>
                <a:path w="213" h="459" extrusionOk="0">
                  <a:moveTo>
                    <a:pt x="34" y="0"/>
                  </a:moveTo>
                  <a:cubicBezTo>
                    <a:pt x="34" y="0"/>
                    <a:pt x="68" y="0"/>
                    <a:pt x="110" y="34"/>
                  </a:cubicBezTo>
                  <a:cubicBezTo>
                    <a:pt x="144" y="102"/>
                    <a:pt x="144" y="170"/>
                    <a:pt x="178" y="213"/>
                  </a:cubicBezTo>
                  <a:cubicBezTo>
                    <a:pt x="178" y="247"/>
                    <a:pt x="178" y="281"/>
                    <a:pt x="212" y="315"/>
                  </a:cubicBezTo>
                  <a:cubicBezTo>
                    <a:pt x="212" y="349"/>
                    <a:pt x="212" y="349"/>
                    <a:pt x="178" y="383"/>
                  </a:cubicBezTo>
                  <a:lnTo>
                    <a:pt x="178" y="425"/>
                  </a:lnTo>
                  <a:cubicBezTo>
                    <a:pt x="144" y="459"/>
                    <a:pt x="110" y="459"/>
                    <a:pt x="110" y="425"/>
                  </a:cubicBezTo>
                  <a:cubicBezTo>
                    <a:pt x="68" y="383"/>
                    <a:pt x="68" y="383"/>
                    <a:pt x="68" y="315"/>
                  </a:cubicBezTo>
                  <a:cubicBezTo>
                    <a:pt x="68" y="315"/>
                    <a:pt x="68" y="281"/>
                    <a:pt x="34" y="247"/>
                  </a:cubicBezTo>
                  <a:cubicBezTo>
                    <a:pt x="34" y="170"/>
                    <a:pt x="34" y="136"/>
                    <a:pt x="0" y="68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" name="Google Shape;489;p32"/>
            <p:cNvSpPr/>
            <p:nvPr/>
          </p:nvSpPr>
          <p:spPr>
            <a:xfrm>
              <a:off x="8446676" y="4301573"/>
              <a:ext cx="12175" cy="19078"/>
            </a:xfrm>
            <a:custGeom>
              <a:avLst/>
              <a:gdLst/>
              <a:ahLst/>
              <a:cxnLst/>
              <a:rect l="l" t="t" r="r" b="b"/>
              <a:pathLst>
                <a:path w="358" h="561" extrusionOk="0">
                  <a:moveTo>
                    <a:pt x="43" y="34"/>
                  </a:moveTo>
                  <a:cubicBezTo>
                    <a:pt x="77" y="34"/>
                    <a:pt x="111" y="0"/>
                    <a:pt x="145" y="34"/>
                  </a:cubicBezTo>
                  <a:cubicBezTo>
                    <a:pt x="213" y="179"/>
                    <a:pt x="358" y="348"/>
                    <a:pt x="324" y="527"/>
                  </a:cubicBezTo>
                  <a:lnTo>
                    <a:pt x="324" y="561"/>
                  </a:lnTo>
                  <a:cubicBezTo>
                    <a:pt x="290" y="561"/>
                    <a:pt x="213" y="561"/>
                    <a:pt x="213" y="527"/>
                  </a:cubicBezTo>
                  <a:cubicBezTo>
                    <a:pt x="145" y="493"/>
                    <a:pt x="145" y="391"/>
                    <a:pt x="111" y="314"/>
                  </a:cubicBezTo>
                  <a:cubicBezTo>
                    <a:pt x="111" y="246"/>
                    <a:pt x="77" y="179"/>
                    <a:pt x="43" y="102"/>
                  </a:cubicBezTo>
                  <a:cubicBezTo>
                    <a:pt x="1" y="68"/>
                    <a:pt x="43" y="34"/>
                    <a:pt x="43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" name="Google Shape;490;p32"/>
            <p:cNvSpPr/>
            <p:nvPr/>
          </p:nvSpPr>
          <p:spPr>
            <a:xfrm>
              <a:off x="8449295" y="4258213"/>
              <a:ext cx="9556" cy="15643"/>
            </a:xfrm>
            <a:custGeom>
              <a:avLst/>
              <a:gdLst/>
              <a:ahLst/>
              <a:cxnLst/>
              <a:rect l="l" t="t" r="r" b="b"/>
              <a:pathLst>
                <a:path w="281" h="460" extrusionOk="0">
                  <a:moveTo>
                    <a:pt x="0" y="1"/>
                  </a:moveTo>
                  <a:lnTo>
                    <a:pt x="68" y="1"/>
                  </a:lnTo>
                  <a:cubicBezTo>
                    <a:pt x="102" y="69"/>
                    <a:pt x="136" y="103"/>
                    <a:pt x="179" y="179"/>
                  </a:cubicBezTo>
                  <a:cubicBezTo>
                    <a:pt x="213" y="247"/>
                    <a:pt x="281" y="315"/>
                    <a:pt x="247" y="392"/>
                  </a:cubicBezTo>
                  <a:lnTo>
                    <a:pt x="213" y="426"/>
                  </a:lnTo>
                  <a:cubicBezTo>
                    <a:pt x="179" y="460"/>
                    <a:pt x="136" y="460"/>
                    <a:pt x="102" y="426"/>
                  </a:cubicBezTo>
                  <a:cubicBezTo>
                    <a:pt x="34" y="392"/>
                    <a:pt x="34" y="315"/>
                    <a:pt x="34" y="247"/>
                  </a:cubicBezTo>
                  <a:cubicBezTo>
                    <a:pt x="0" y="179"/>
                    <a:pt x="0" y="103"/>
                    <a:pt x="0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1" name="Google Shape;491;p32"/>
            <p:cNvSpPr/>
            <p:nvPr/>
          </p:nvSpPr>
          <p:spPr>
            <a:xfrm>
              <a:off x="8429944" y="4255629"/>
              <a:ext cx="10984" cy="21697"/>
            </a:xfrm>
            <a:custGeom>
              <a:avLst/>
              <a:gdLst/>
              <a:ahLst/>
              <a:cxnLst/>
              <a:rect l="l" t="t" r="r" b="b"/>
              <a:pathLst>
                <a:path w="323" h="638" extrusionOk="0">
                  <a:moveTo>
                    <a:pt x="34" y="43"/>
                  </a:moveTo>
                  <a:cubicBezTo>
                    <a:pt x="68" y="0"/>
                    <a:pt x="144" y="0"/>
                    <a:pt x="144" y="77"/>
                  </a:cubicBezTo>
                  <a:cubicBezTo>
                    <a:pt x="212" y="145"/>
                    <a:pt x="212" y="213"/>
                    <a:pt x="246" y="323"/>
                  </a:cubicBezTo>
                  <a:cubicBezTo>
                    <a:pt x="280" y="391"/>
                    <a:pt x="323" y="502"/>
                    <a:pt x="280" y="570"/>
                  </a:cubicBezTo>
                  <a:lnTo>
                    <a:pt x="246" y="604"/>
                  </a:lnTo>
                  <a:cubicBezTo>
                    <a:pt x="212" y="638"/>
                    <a:pt x="178" y="604"/>
                    <a:pt x="144" y="570"/>
                  </a:cubicBezTo>
                  <a:cubicBezTo>
                    <a:pt x="68" y="536"/>
                    <a:pt x="110" y="425"/>
                    <a:pt x="68" y="357"/>
                  </a:cubicBezTo>
                  <a:cubicBezTo>
                    <a:pt x="68" y="289"/>
                    <a:pt x="34" y="179"/>
                    <a:pt x="0" y="111"/>
                  </a:cubicBezTo>
                  <a:cubicBezTo>
                    <a:pt x="0" y="77"/>
                    <a:pt x="0" y="43"/>
                    <a:pt x="34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2" name="Google Shape;492;p32"/>
            <p:cNvSpPr/>
            <p:nvPr/>
          </p:nvSpPr>
          <p:spPr>
            <a:xfrm>
              <a:off x="8404779" y="4242638"/>
              <a:ext cx="8434" cy="17922"/>
            </a:xfrm>
            <a:custGeom>
              <a:avLst/>
              <a:gdLst/>
              <a:ahLst/>
              <a:cxnLst/>
              <a:rect l="l" t="t" r="r" b="b"/>
              <a:pathLst>
                <a:path w="248" h="527" extrusionOk="0">
                  <a:moveTo>
                    <a:pt x="35" y="34"/>
                  </a:moveTo>
                  <a:cubicBezTo>
                    <a:pt x="69" y="0"/>
                    <a:pt x="137" y="34"/>
                    <a:pt x="137" y="102"/>
                  </a:cubicBezTo>
                  <a:cubicBezTo>
                    <a:pt x="171" y="213"/>
                    <a:pt x="213" y="348"/>
                    <a:pt x="213" y="459"/>
                  </a:cubicBezTo>
                  <a:cubicBezTo>
                    <a:pt x="247" y="493"/>
                    <a:pt x="213" y="493"/>
                    <a:pt x="213" y="493"/>
                  </a:cubicBezTo>
                  <a:cubicBezTo>
                    <a:pt x="171" y="527"/>
                    <a:pt x="137" y="527"/>
                    <a:pt x="137" y="493"/>
                  </a:cubicBezTo>
                  <a:cubicBezTo>
                    <a:pt x="69" y="382"/>
                    <a:pt x="35" y="247"/>
                    <a:pt x="1" y="102"/>
                  </a:cubicBezTo>
                  <a:cubicBezTo>
                    <a:pt x="1" y="68"/>
                    <a:pt x="35" y="68"/>
                    <a:pt x="35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3" name="Google Shape;493;p32"/>
            <p:cNvSpPr/>
            <p:nvPr/>
          </p:nvSpPr>
          <p:spPr>
            <a:xfrm>
              <a:off x="8398725" y="4196694"/>
              <a:ext cx="8400" cy="20541"/>
            </a:xfrm>
            <a:custGeom>
              <a:avLst/>
              <a:gdLst/>
              <a:ahLst/>
              <a:cxnLst/>
              <a:rect l="l" t="t" r="r" b="b"/>
              <a:pathLst>
                <a:path w="247" h="604" extrusionOk="0">
                  <a:moveTo>
                    <a:pt x="35" y="34"/>
                  </a:moveTo>
                  <a:cubicBezTo>
                    <a:pt x="69" y="0"/>
                    <a:pt x="137" y="0"/>
                    <a:pt x="137" y="77"/>
                  </a:cubicBezTo>
                  <a:cubicBezTo>
                    <a:pt x="179" y="213"/>
                    <a:pt x="247" y="391"/>
                    <a:pt x="247" y="570"/>
                  </a:cubicBezTo>
                  <a:lnTo>
                    <a:pt x="213" y="604"/>
                  </a:lnTo>
                  <a:lnTo>
                    <a:pt x="137" y="604"/>
                  </a:lnTo>
                  <a:cubicBezTo>
                    <a:pt x="69" y="459"/>
                    <a:pt x="35" y="247"/>
                    <a:pt x="1" y="111"/>
                  </a:cubicBezTo>
                  <a:cubicBezTo>
                    <a:pt x="1" y="77"/>
                    <a:pt x="35" y="34"/>
                    <a:pt x="35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4" name="Google Shape;494;p32"/>
            <p:cNvSpPr/>
            <p:nvPr/>
          </p:nvSpPr>
          <p:spPr>
            <a:xfrm>
              <a:off x="8433685" y="4218356"/>
              <a:ext cx="8400" cy="17072"/>
            </a:xfrm>
            <a:custGeom>
              <a:avLst/>
              <a:gdLst/>
              <a:ahLst/>
              <a:cxnLst/>
              <a:rect l="l" t="t" r="r" b="b"/>
              <a:pathLst>
                <a:path w="247" h="502" extrusionOk="0">
                  <a:moveTo>
                    <a:pt x="34" y="35"/>
                  </a:moveTo>
                  <a:cubicBezTo>
                    <a:pt x="68" y="1"/>
                    <a:pt x="102" y="1"/>
                    <a:pt x="102" y="35"/>
                  </a:cubicBezTo>
                  <a:cubicBezTo>
                    <a:pt x="136" y="111"/>
                    <a:pt x="170" y="179"/>
                    <a:pt x="213" y="247"/>
                  </a:cubicBezTo>
                  <a:cubicBezTo>
                    <a:pt x="213" y="323"/>
                    <a:pt x="247" y="391"/>
                    <a:pt x="213" y="459"/>
                  </a:cubicBezTo>
                  <a:lnTo>
                    <a:pt x="170" y="459"/>
                  </a:lnTo>
                  <a:cubicBezTo>
                    <a:pt x="170" y="502"/>
                    <a:pt x="136" y="502"/>
                    <a:pt x="102" y="459"/>
                  </a:cubicBezTo>
                  <a:cubicBezTo>
                    <a:pt x="34" y="425"/>
                    <a:pt x="68" y="357"/>
                    <a:pt x="34" y="289"/>
                  </a:cubicBezTo>
                  <a:cubicBezTo>
                    <a:pt x="34" y="213"/>
                    <a:pt x="34" y="145"/>
                    <a:pt x="0" y="111"/>
                  </a:cubicBezTo>
                  <a:cubicBezTo>
                    <a:pt x="0" y="77"/>
                    <a:pt x="0" y="35"/>
                    <a:pt x="34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" name="Google Shape;495;p32"/>
            <p:cNvSpPr/>
            <p:nvPr/>
          </p:nvSpPr>
          <p:spPr>
            <a:xfrm>
              <a:off x="8439466" y="4196694"/>
              <a:ext cx="11018" cy="14487"/>
            </a:xfrm>
            <a:custGeom>
              <a:avLst/>
              <a:gdLst/>
              <a:ahLst/>
              <a:cxnLst/>
              <a:rect l="l" t="t" r="r" b="b"/>
              <a:pathLst>
                <a:path w="324" h="426" extrusionOk="0">
                  <a:moveTo>
                    <a:pt x="43" y="0"/>
                  </a:moveTo>
                  <a:lnTo>
                    <a:pt x="111" y="0"/>
                  </a:lnTo>
                  <a:cubicBezTo>
                    <a:pt x="179" y="111"/>
                    <a:pt x="323" y="289"/>
                    <a:pt x="213" y="391"/>
                  </a:cubicBezTo>
                  <a:lnTo>
                    <a:pt x="213" y="391"/>
                  </a:lnTo>
                  <a:cubicBezTo>
                    <a:pt x="179" y="425"/>
                    <a:pt x="145" y="425"/>
                    <a:pt x="145" y="391"/>
                  </a:cubicBezTo>
                  <a:cubicBezTo>
                    <a:pt x="77" y="357"/>
                    <a:pt x="111" y="289"/>
                    <a:pt x="77" y="247"/>
                  </a:cubicBezTo>
                  <a:cubicBezTo>
                    <a:pt x="77" y="179"/>
                    <a:pt x="43" y="145"/>
                    <a:pt x="0" y="111"/>
                  </a:cubicBezTo>
                  <a:cubicBezTo>
                    <a:pt x="0" y="77"/>
                    <a:pt x="0" y="34"/>
                    <a:pt x="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6" name="Google Shape;496;p32"/>
            <p:cNvSpPr/>
            <p:nvPr/>
          </p:nvSpPr>
          <p:spPr>
            <a:xfrm>
              <a:off x="8425013" y="4171562"/>
              <a:ext cx="7244" cy="20541"/>
            </a:xfrm>
            <a:custGeom>
              <a:avLst/>
              <a:gdLst/>
              <a:ahLst/>
              <a:cxnLst/>
              <a:rect l="l" t="t" r="r" b="b"/>
              <a:pathLst>
                <a:path w="213" h="604" extrusionOk="0">
                  <a:moveTo>
                    <a:pt x="43" y="34"/>
                  </a:moveTo>
                  <a:cubicBezTo>
                    <a:pt x="77" y="0"/>
                    <a:pt x="111" y="0"/>
                    <a:pt x="145" y="34"/>
                  </a:cubicBezTo>
                  <a:cubicBezTo>
                    <a:pt x="179" y="102"/>
                    <a:pt x="213" y="213"/>
                    <a:pt x="213" y="315"/>
                  </a:cubicBezTo>
                  <a:cubicBezTo>
                    <a:pt x="213" y="391"/>
                    <a:pt x="179" y="527"/>
                    <a:pt x="145" y="561"/>
                  </a:cubicBezTo>
                  <a:lnTo>
                    <a:pt x="111" y="561"/>
                  </a:lnTo>
                  <a:cubicBezTo>
                    <a:pt x="111" y="604"/>
                    <a:pt x="77" y="604"/>
                    <a:pt x="77" y="561"/>
                  </a:cubicBezTo>
                  <a:lnTo>
                    <a:pt x="77" y="459"/>
                  </a:lnTo>
                  <a:lnTo>
                    <a:pt x="77" y="315"/>
                  </a:lnTo>
                  <a:cubicBezTo>
                    <a:pt x="77" y="247"/>
                    <a:pt x="43" y="179"/>
                    <a:pt x="1" y="102"/>
                  </a:cubicBezTo>
                  <a:cubicBezTo>
                    <a:pt x="1" y="68"/>
                    <a:pt x="1" y="34"/>
                    <a:pt x="43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7" name="Google Shape;497;p32"/>
            <p:cNvSpPr/>
            <p:nvPr/>
          </p:nvSpPr>
          <p:spPr>
            <a:xfrm>
              <a:off x="8403350" y="4160578"/>
              <a:ext cx="8706" cy="18228"/>
            </a:xfrm>
            <a:custGeom>
              <a:avLst/>
              <a:gdLst/>
              <a:ahLst/>
              <a:cxnLst/>
              <a:rect l="l" t="t" r="r" b="b"/>
              <a:pathLst>
                <a:path w="256" h="536" extrusionOk="0">
                  <a:moveTo>
                    <a:pt x="43" y="35"/>
                  </a:moveTo>
                  <a:cubicBezTo>
                    <a:pt x="77" y="1"/>
                    <a:pt x="111" y="1"/>
                    <a:pt x="111" y="77"/>
                  </a:cubicBezTo>
                  <a:cubicBezTo>
                    <a:pt x="145" y="145"/>
                    <a:pt x="145" y="213"/>
                    <a:pt x="179" y="289"/>
                  </a:cubicBezTo>
                  <a:cubicBezTo>
                    <a:pt x="213" y="357"/>
                    <a:pt x="255" y="391"/>
                    <a:pt x="255" y="459"/>
                  </a:cubicBezTo>
                  <a:cubicBezTo>
                    <a:pt x="255" y="502"/>
                    <a:pt x="213" y="502"/>
                    <a:pt x="213" y="536"/>
                  </a:cubicBezTo>
                  <a:lnTo>
                    <a:pt x="145" y="536"/>
                  </a:lnTo>
                  <a:cubicBezTo>
                    <a:pt x="43" y="425"/>
                    <a:pt x="43" y="213"/>
                    <a:pt x="1" y="77"/>
                  </a:cubicBezTo>
                  <a:cubicBezTo>
                    <a:pt x="1" y="35"/>
                    <a:pt x="43" y="35"/>
                    <a:pt x="43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8" name="Google Shape;498;p32"/>
            <p:cNvSpPr/>
            <p:nvPr/>
          </p:nvSpPr>
          <p:spPr>
            <a:xfrm>
              <a:off x="8378219" y="4146124"/>
              <a:ext cx="8400" cy="20575"/>
            </a:xfrm>
            <a:custGeom>
              <a:avLst/>
              <a:gdLst/>
              <a:ahLst/>
              <a:cxnLst/>
              <a:rect l="l" t="t" r="r" b="b"/>
              <a:pathLst>
                <a:path w="247" h="605" extrusionOk="0">
                  <a:moveTo>
                    <a:pt x="0" y="35"/>
                  </a:moveTo>
                  <a:cubicBezTo>
                    <a:pt x="34" y="1"/>
                    <a:pt x="68" y="1"/>
                    <a:pt x="102" y="35"/>
                  </a:cubicBezTo>
                  <a:cubicBezTo>
                    <a:pt x="179" y="213"/>
                    <a:pt x="247" y="392"/>
                    <a:pt x="179" y="570"/>
                  </a:cubicBezTo>
                  <a:lnTo>
                    <a:pt x="179" y="570"/>
                  </a:lnTo>
                  <a:cubicBezTo>
                    <a:pt x="179" y="604"/>
                    <a:pt x="145" y="604"/>
                    <a:pt x="102" y="570"/>
                  </a:cubicBezTo>
                  <a:cubicBezTo>
                    <a:pt x="0" y="426"/>
                    <a:pt x="0" y="247"/>
                    <a:pt x="0" y="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9" name="Google Shape;499;p32"/>
            <p:cNvSpPr/>
            <p:nvPr/>
          </p:nvSpPr>
          <p:spPr>
            <a:xfrm>
              <a:off x="8415491" y="4118408"/>
              <a:ext cx="11018" cy="15916"/>
            </a:xfrm>
            <a:custGeom>
              <a:avLst/>
              <a:gdLst/>
              <a:ahLst/>
              <a:cxnLst/>
              <a:rect l="l" t="t" r="r" b="b"/>
              <a:pathLst>
                <a:path w="324" h="468" extrusionOk="0">
                  <a:moveTo>
                    <a:pt x="34" y="43"/>
                  </a:moveTo>
                  <a:cubicBezTo>
                    <a:pt x="68" y="0"/>
                    <a:pt x="111" y="0"/>
                    <a:pt x="145" y="43"/>
                  </a:cubicBezTo>
                  <a:cubicBezTo>
                    <a:pt x="179" y="111"/>
                    <a:pt x="213" y="179"/>
                    <a:pt x="247" y="213"/>
                  </a:cubicBezTo>
                  <a:cubicBezTo>
                    <a:pt x="281" y="289"/>
                    <a:pt x="323" y="357"/>
                    <a:pt x="281" y="425"/>
                  </a:cubicBezTo>
                  <a:lnTo>
                    <a:pt x="247" y="425"/>
                  </a:lnTo>
                  <a:cubicBezTo>
                    <a:pt x="247" y="468"/>
                    <a:pt x="213" y="468"/>
                    <a:pt x="213" y="468"/>
                  </a:cubicBezTo>
                  <a:cubicBezTo>
                    <a:pt x="145" y="425"/>
                    <a:pt x="111" y="357"/>
                    <a:pt x="68" y="323"/>
                  </a:cubicBezTo>
                  <a:cubicBezTo>
                    <a:pt x="68" y="255"/>
                    <a:pt x="34" y="179"/>
                    <a:pt x="0" y="111"/>
                  </a:cubicBezTo>
                  <a:cubicBezTo>
                    <a:pt x="0" y="77"/>
                    <a:pt x="0" y="43"/>
                    <a:pt x="34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0" name="Google Shape;500;p32"/>
            <p:cNvSpPr/>
            <p:nvPr/>
          </p:nvSpPr>
          <p:spPr>
            <a:xfrm>
              <a:off x="8393828" y="4117252"/>
              <a:ext cx="10984" cy="17072"/>
            </a:xfrm>
            <a:custGeom>
              <a:avLst/>
              <a:gdLst/>
              <a:ahLst/>
              <a:cxnLst/>
              <a:rect l="l" t="t" r="r" b="b"/>
              <a:pathLst>
                <a:path w="323" h="502" extrusionOk="0">
                  <a:moveTo>
                    <a:pt x="0" y="0"/>
                  </a:moveTo>
                  <a:cubicBezTo>
                    <a:pt x="34" y="0"/>
                    <a:pt x="68" y="0"/>
                    <a:pt x="111" y="34"/>
                  </a:cubicBezTo>
                  <a:cubicBezTo>
                    <a:pt x="179" y="145"/>
                    <a:pt x="323" y="323"/>
                    <a:pt x="213" y="459"/>
                  </a:cubicBezTo>
                  <a:lnTo>
                    <a:pt x="213" y="502"/>
                  </a:lnTo>
                  <a:cubicBezTo>
                    <a:pt x="179" y="502"/>
                    <a:pt x="179" y="502"/>
                    <a:pt x="145" y="459"/>
                  </a:cubicBezTo>
                  <a:cubicBezTo>
                    <a:pt x="111" y="425"/>
                    <a:pt x="68" y="357"/>
                    <a:pt x="68" y="289"/>
                  </a:cubicBezTo>
                  <a:cubicBezTo>
                    <a:pt x="34" y="213"/>
                    <a:pt x="34" y="145"/>
                    <a:pt x="0" y="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" name="Google Shape;501;p32"/>
            <p:cNvSpPr/>
            <p:nvPr/>
          </p:nvSpPr>
          <p:spPr>
            <a:xfrm>
              <a:off x="8500986" y="4072770"/>
              <a:ext cx="339497" cy="418904"/>
            </a:xfrm>
            <a:custGeom>
              <a:avLst/>
              <a:gdLst/>
              <a:ahLst/>
              <a:cxnLst/>
              <a:rect l="l" t="t" r="r" b="b"/>
              <a:pathLst>
                <a:path w="9983" h="12318" extrusionOk="0">
                  <a:moveTo>
                    <a:pt x="6899" y="323"/>
                  </a:moveTo>
                  <a:cubicBezTo>
                    <a:pt x="7221" y="68"/>
                    <a:pt x="7536" y="0"/>
                    <a:pt x="7791" y="68"/>
                  </a:cubicBezTo>
                  <a:cubicBezTo>
                    <a:pt x="9982" y="884"/>
                    <a:pt x="1" y="12318"/>
                    <a:pt x="1" y="12318"/>
                  </a:cubicBezTo>
                  <a:cubicBezTo>
                    <a:pt x="1" y="12318"/>
                    <a:pt x="4350" y="2124"/>
                    <a:pt x="6899" y="3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2" name="Google Shape;502;p32"/>
            <p:cNvSpPr/>
            <p:nvPr/>
          </p:nvSpPr>
          <p:spPr>
            <a:xfrm>
              <a:off x="8750023" y="4116096"/>
              <a:ext cx="11018" cy="22853"/>
            </a:xfrm>
            <a:custGeom>
              <a:avLst/>
              <a:gdLst/>
              <a:ahLst/>
              <a:cxnLst/>
              <a:rect l="l" t="t" r="r" b="b"/>
              <a:pathLst>
                <a:path w="324" h="672" extrusionOk="0">
                  <a:moveTo>
                    <a:pt x="255" y="34"/>
                  </a:moveTo>
                  <a:cubicBezTo>
                    <a:pt x="289" y="0"/>
                    <a:pt x="323" y="34"/>
                    <a:pt x="323" y="111"/>
                  </a:cubicBezTo>
                  <a:cubicBezTo>
                    <a:pt x="289" y="179"/>
                    <a:pt x="289" y="281"/>
                    <a:pt x="255" y="391"/>
                  </a:cubicBezTo>
                  <a:cubicBezTo>
                    <a:pt x="213" y="459"/>
                    <a:pt x="179" y="570"/>
                    <a:pt x="111" y="638"/>
                  </a:cubicBezTo>
                  <a:lnTo>
                    <a:pt x="111" y="638"/>
                  </a:lnTo>
                  <a:cubicBezTo>
                    <a:pt x="77" y="672"/>
                    <a:pt x="0" y="638"/>
                    <a:pt x="0" y="604"/>
                  </a:cubicBezTo>
                  <a:cubicBezTo>
                    <a:pt x="0" y="493"/>
                    <a:pt x="43" y="425"/>
                    <a:pt x="77" y="323"/>
                  </a:cubicBezTo>
                  <a:cubicBezTo>
                    <a:pt x="145" y="247"/>
                    <a:pt x="179" y="145"/>
                    <a:pt x="213" y="68"/>
                  </a:cubicBezTo>
                  <a:cubicBezTo>
                    <a:pt x="213" y="68"/>
                    <a:pt x="213" y="34"/>
                    <a:pt x="255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3" name="Google Shape;503;p32"/>
            <p:cNvSpPr/>
            <p:nvPr/>
          </p:nvSpPr>
          <p:spPr>
            <a:xfrm>
              <a:off x="8737032" y="4110043"/>
              <a:ext cx="10712" cy="18228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246" y="0"/>
                  </a:moveTo>
                  <a:cubicBezTo>
                    <a:pt x="280" y="0"/>
                    <a:pt x="314" y="34"/>
                    <a:pt x="314" y="76"/>
                  </a:cubicBezTo>
                  <a:cubicBezTo>
                    <a:pt x="314" y="144"/>
                    <a:pt x="280" y="246"/>
                    <a:pt x="246" y="323"/>
                  </a:cubicBezTo>
                  <a:cubicBezTo>
                    <a:pt x="246" y="391"/>
                    <a:pt x="212" y="459"/>
                    <a:pt x="170" y="501"/>
                  </a:cubicBezTo>
                  <a:cubicBezTo>
                    <a:pt x="136" y="501"/>
                    <a:pt x="136" y="535"/>
                    <a:pt x="136" y="535"/>
                  </a:cubicBezTo>
                  <a:cubicBezTo>
                    <a:pt x="102" y="535"/>
                    <a:pt x="34" y="535"/>
                    <a:pt x="34" y="501"/>
                  </a:cubicBezTo>
                  <a:cubicBezTo>
                    <a:pt x="0" y="391"/>
                    <a:pt x="34" y="323"/>
                    <a:pt x="68" y="246"/>
                  </a:cubicBezTo>
                  <a:cubicBezTo>
                    <a:pt x="102" y="178"/>
                    <a:pt x="170" y="110"/>
                    <a:pt x="212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4" name="Google Shape;504;p32"/>
            <p:cNvSpPr/>
            <p:nvPr/>
          </p:nvSpPr>
          <p:spPr>
            <a:xfrm>
              <a:off x="8717648" y="4101643"/>
              <a:ext cx="16800" cy="24009"/>
            </a:xfrm>
            <a:custGeom>
              <a:avLst/>
              <a:gdLst/>
              <a:ahLst/>
              <a:cxnLst/>
              <a:rect l="l" t="t" r="r" b="b"/>
              <a:pathLst>
                <a:path w="494" h="706" extrusionOk="0">
                  <a:moveTo>
                    <a:pt x="358" y="35"/>
                  </a:moveTo>
                  <a:cubicBezTo>
                    <a:pt x="426" y="1"/>
                    <a:pt x="494" y="69"/>
                    <a:pt x="460" y="111"/>
                  </a:cubicBezTo>
                  <a:cubicBezTo>
                    <a:pt x="315" y="281"/>
                    <a:pt x="247" y="493"/>
                    <a:pt x="69" y="672"/>
                  </a:cubicBezTo>
                  <a:lnTo>
                    <a:pt x="69" y="672"/>
                  </a:lnTo>
                  <a:cubicBezTo>
                    <a:pt x="35" y="706"/>
                    <a:pt x="1" y="672"/>
                    <a:pt x="1" y="638"/>
                  </a:cubicBezTo>
                  <a:cubicBezTo>
                    <a:pt x="35" y="391"/>
                    <a:pt x="179" y="213"/>
                    <a:pt x="358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5" name="Google Shape;505;p32"/>
            <p:cNvSpPr/>
            <p:nvPr/>
          </p:nvSpPr>
          <p:spPr>
            <a:xfrm>
              <a:off x="8721117" y="4171562"/>
              <a:ext cx="13331" cy="19112"/>
            </a:xfrm>
            <a:custGeom>
              <a:avLst/>
              <a:gdLst/>
              <a:ahLst/>
              <a:cxnLst/>
              <a:rect l="l" t="t" r="r" b="b"/>
              <a:pathLst>
                <a:path w="392" h="562" extrusionOk="0">
                  <a:moveTo>
                    <a:pt x="290" y="34"/>
                  </a:moveTo>
                  <a:cubicBezTo>
                    <a:pt x="324" y="0"/>
                    <a:pt x="392" y="102"/>
                    <a:pt x="392" y="136"/>
                  </a:cubicBezTo>
                  <a:cubicBezTo>
                    <a:pt x="358" y="213"/>
                    <a:pt x="324" y="281"/>
                    <a:pt x="290" y="349"/>
                  </a:cubicBezTo>
                  <a:cubicBezTo>
                    <a:pt x="213" y="425"/>
                    <a:pt x="179" y="493"/>
                    <a:pt x="145" y="527"/>
                  </a:cubicBezTo>
                  <a:cubicBezTo>
                    <a:pt x="77" y="561"/>
                    <a:pt x="1" y="527"/>
                    <a:pt x="1" y="459"/>
                  </a:cubicBezTo>
                  <a:cubicBezTo>
                    <a:pt x="43" y="391"/>
                    <a:pt x="77" y="315"/>
                    <a:pt x="111" y="247"/>
                  </a:cubicBezTo>
                  <a:cubicBezTo>
                    <a:pt x="179" y="179"/>
                    <a:pt x="213" y="102"/>
                    <a:pt x="290" y="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6" name="Google Shape;506;p32"/>
            <p:cNvSpPr/>
            <p:nvPr/>
          </p:nvSpPr>
          <p:spPr>
            <a:xfrm>
              <a:off x="8699454" y="4166665"/>
              <a:ext cx="15916" cy="22853"/>
            </a:xfrm>
            <a:custGeom>
              <a:avLst/>
              <a:gdLst/>
              <a:ahLst/>
              <a:cxnLst/>
              <a:rect l="l" t="t" r="r" b="b"/>
              <a:pathLst>
                <a:path w="468" h="672" extrusionOk="0">
                  <a:moveTo>
                    <a:pt x="324" y="34"/>
                  </a:moveTo>
                  <a:cubicBezTo>
                    <a:pt x="358" y="0"/>
                    <a:pt x="468" y="68"/>
                    <a:pt x="392" y="144"/>
                  </a:cubicBezTo>
                  <a:cubicBezTo>
                    <a:pt x="324" y="280"/>
                    <a:pt x="213" y="425"/>
                    <a:pt x="145" y="603"/>
                  </a:cubicBezTo>
                  <a:cubicBezTo>
                    <a:pt x="145" y="603"/>
                    <a:pt x="145" y="637"/>
                    <a:pt x="111" y="637"/>
                  </a:cubicBezTo>
                  <a:cubicBezTo>
                    <a:pt x="77" y="671"/>
                    <a:pt x="1" y="603"/>
                    <a:pt x="1" y="535"/>
                  </a:cubicBezTo>
                  <a:cubicBezTo>
                    <a:pt x="77" y="357"/>
                    <a:pt x="179" y="178"/>
                    <a:pt x="290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7" name="Google Shape;507;p32"/>
            <p:cNvSpPr/>
            <p:nvPr/>
          </p:nvSpPr>
          <p:spPr>
            <a:xfrm>
              <a:off x="8727204" y="4143812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179" y="35"/>
                  </a:moveTo>
                  <a:cubicBezTo>
                    <a:pt x="247" y="1"/>
                    <a:pt x="323" y="69"/>
                    <a:pt x="289" y="103"/>
                  </a:cubicBezTo>
                  <a:cubicBezTo>
                    <a:pt x="247" y="213"/>
                    <a:pt x="179" y="315"/>
                    <a:pt x="111" y="392"/>
                  </a:cubicBezTo>
                  <a:cubicBezTo>
                    <a:pt x="77" y="392"/>
                    <a:pt x="0" y="358"/>
                    <a:pt x="0" y="315"/>
                  </a:cubicBezTo>
                  <a:cubicBezTo>
                    <a:pt x="34" y="213"/>
                    <a:pt x="111" y="145"/>
                    <a:pt x="179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8" name="Google Shape;508;p32"/>
            <p:cNvSpPr/>
            <p:nvPr/>
          </p:nvSpPr>
          <p:spPr>
            <a:xfrm>
              <a:off x="8682722" y="4218356"/>
              <a:ext cx="12141" cy="17072"/>
            </a:xfrm>
            <a:custGeom>
              <a:avLst/>
              <a:gdLst/>
              <a:ahLst/>
              <a:cxnLst/>
              <a:rect l="l" t="t" r="r" b="b"/>
              <a:pathLst>
                <a:path w="357" h="502" extrusionOk="0">
                  <a:moveTo>
                    <a:pt x="280" y="1"/>
                  </a:moveTo>
                  <a:cubicBezTo>
                    <a:pt x="323" y="1"/>
                    <a:pt x="357" y="35"/>
                    <a:pt x="357" y="77"/>
                  </a:cubicBezTo>
                  <a:cubicBezTo>
                    <a:pt x="357" y="145"/>
                    <a:pt x="323" y="247"/>
                    <a:pt x="280" y="323"/>
                  </a:cubicBezTo>
                  <a:cubicBezTo>
                    <a:pt x="246" y="357"/>
                    <a:pt x="212" y="425"/>
                    <a:pt x="178" y="459"/>
                  </a:cubicBezTo>
                  <a:cubicBezTo>
                    <a:pt x="144" y="459"/>
                    <a:pt x="144" y="459"/>
                    <a:pt x="110" y="502"/>
                  </a:cubicBezTo>
                  <a:cubicBezTo>
                    <a:pt x="68" y="502"/>
                    <a:pt x="0" y="459"/>
                    <a:pt x="34" y="391"/>
                  </a:cubicBezTo>
                  <a:cubicBezTo>
                    <a:pt x="34" y="323"/>
                    <a:pt x="110" y="289"/>
                    <a:pt x="144" y="213"/>
                  </a:cubicBezTo>
                  <a:cubicBezTo>
                    <a:pt x="212" y="145"/>
                    <a:pt x="212" y="77"/>
                    <a:pt x="280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9" name="Google Shape;509;p32"/>
            <p:cNvSpPr/>
            <p:nvPr/>
          </p:nvSpPr>
          <p:spPr>
            <a:xfrm>
              <a:off x="8662182" y="4211147"/>
              <a:ext cx="15643" cy="17072"/>
            </a:xfrm>
            <a:custGeom>
              <a:avLst/>
              <a:gdLst/>
              <a:ahLst/>
              <a:cxnLst/>
              <a:rect l="l" t="t" r="r" b="b"/>
              <a:pathLst>
                <a:path w="460" h="502" extrusionOk="0">
                  <a:moveTo>
                    <a:pt x="290" y="34"/>
                  </a:moveTo>
                  <a:cubicBezTo>
                    <a:pt x="358" y="0"/>
                    <a:pt x="460" y="77"/>
                    <a:pt x="392" y="145"/>
                  </a:cubicBezTo>
                  <a:cubicBezTo>
                    <a:pt x="358" y="213"/>
                    <a:pt x="290" y="289"/>
                    <a:pt x="247" y="323"/>
                  </a:cubicBezTo>
                  <a:cubicBezTo>
                    <a:pt x="213" y="391"/>
                    <a:pt x="179" y="425"/>
                    <a:pt x="145" y="459"/>
                  </a:cubicBezTo>
                  <a:lnTo>
                    <a:pt x="111" y="459"/>
                  </a:lnTo>
                  <a:cubicBezTo>
                    <a:pt x="35" y="501"/>
                    <a:pt x="1" y="459"/>
                    <a:pt x="1" y="391"/>
                  </a:cubicBezTo>
                  <a:cubicBezTo>
                    <a:pt x="1" y="323"/>
                    <a:pt x="77" y="289"/>
                    <a:pt x="111" y="213"/>
                  </a:cubicBezTo>
                  <a:cubicBezTo>
                    <a:pt x="179" y="179"/>
                    <a:pt x="213" y="111"/>
                    <a:pt x="247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0" name="Google Shape;510;p32"/>
            <p:cNvSpPr/>
            <p:nvPr/>
          </p:nvSpPr>
          <p:spPr>
            <a:xfrm>
              <a:off x="8673166" y="4176187"/>
              <a:ext cx="10712" cy="13331"/>
            </a:xfrm>
            <a:custGeom>
              <a:avLst/>
              <a:gdLst/>
              <a:ahLst/>
              <a:cxnLst/>
              <a:rect l="l" t="t" r="r" b="b"/>
              <a:pathLst>
                <a:path w="315" h="392" extrusionOk="0">
                  <a:moveTo>
                    <a:pt x="213" y="43"/>
                  </a:moveTo>
                  <a:cubicBezTo>
                    <a:pt x="247" y="0"/>
                    <a:pt x="315" y="77"/>
                    <a:pt x="281" y="111"/>
                  </a:cubicBezTo>
                  <a:cubicBezTo>
                    <a:pt x="247" y="145"/>
                    <a:pt x="213" y="213"/>
                    <a:pt x="179" y="255"/>
                  </a:cubicBezTo>
                  <a:cubicBezTo>
                    <a:pt x="179" y="289"/>
                    <a:pt x="137" y="323"/>
                    <a:pt x="103" y="357"/>
                  </a:cubicBezTo>
                  <a:lnTo>
                    <a:pt x="103" y="357"/>
                  </a:lnTo>
                  <a:cubicBezTo>
                    <a:pt x="69" y="391"/>
                    <a:pt x="35" y="391"/>
                    <a:pt x="1" y="323"/>
                  </a:cubicBezTo>
                  <a:cubicBezTo>
                    <a:pt x="1" y="289"/>
                    <a:pt x="35" y="213"/>
                    <a:pt x="69" y="179"/>
                  </a:cubicBezTo>
                  <a:cubicBezTo>
                    <a:pt x="103" y="111"/>
                    <a:pt x="179" y="77"/>
                    <a:pt x="213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1" name="Google Shape;511;p32"/>
            <p:cNvSpPr/>
            <p:nvPr/>
          </p:nvSpPr>
          <p:spPr>
            <a:xfrm>
              <a:off x="8653816" y="4247263"/>
              <a:ext cx="13331" cy="19384"/>
            </a:xfrm>
            <a:custGeom>
              <a:avLst/>
              <a:gdLst/>
              <a:ahLst/>
              <a:cxnLst/>
              <a:rect l="l" t="t" r="r" b="b"/>
              <a:pathLst>
                <a:path w="392" h="570" extrusionOk="0">
                  <a:moveTo>
                    <a:pt x="323" y="0"/>
                  </a:moveTo>
                  <a:cubicBezTo>
                    <a:pt x="323" y="0"/>
                    <a:pt x="391" y="0"/>
                    <a:pt x="391" y="34"/>
                  </a:cubicBezTo>
                  <a:cubicBezTo>
                    <a:pt x="357" y="144"/>
                    <a:pt x="323" y="212"/>
                    <a:pt x="281" y="323"/>
                  </a:cubicBezTo>
                  <a:cubicBezTo>
                    <a:pt x="247" y="391"/>
                    <a:pt x="179" y="459"/>
                    <a:pt x="145" y="501"/>
                  </a:cubicBezTo>
                  <a:lnTo>
                    <a:pt x="111" y="535"/>
                  </a:lnTo>
                  <a:cubicBezTo>
                    <a:pt x="69" y="569"/>
                    <a:pt x="1" y="535"/>
                    <a:pt x="1" y="459"/>
                  </a:cubicBezTo>
                  <a:cubicBezTo>
                    <a:pt x="1" y="357"/>
                    <a:pt x="69" y="289"/>
                    <a:pt x="111" y="212"/>
                  </a:cubicBezTo>
                  <a:cubicBezTo>
                    <a:pt x="179" y="144"/>
                    <a:pt x="247" y="77"/>
                    <a:pt x="3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2" name="Google Shape;512;p32"/>
            <p:cNvSpPr/>
            <p:nvPr/>
          </p:nvSpPr>
          <p:spPr>
            <a:xfrm>
              <a:off x="8627256" y="4252160"/>
              <a:ext cx="15916" cy="19384"/>
            </a:xfrm>
            <a:custGeom>
              <a:avLst/>
              <a:gdLst/>
              <a:ahLst/>
              <a:cxnLst/>
              <a:rect l="l" t="t" r="r" b="b"/>
              <a:pathLst>
                <a:path w="468" h="570" extrusionOk="0">
                  <a:moveTo>
                    <a:pt x="323" y="34"/>
                  </a:moveTo>
                  <a:cubicBezTo>
                    <a:pt x="357" y="0"/>
                    <a:pt x="467" y="34"/>
                    <a:pt x="425" y="102"/>
                  </a:cubicBezTo>
                  <a:cubicBezTo>
                    <a:pt x="357" y="179"/>
                    <a:pt x="323" y="247"/>
                    <a:pt x="255" y="315"/>
                  </a:cubicBezTo>
                  <a:cubicBezTo>
                    <a:pt x="212" y="391"/>
                    <a:pt x="178" y="493"/>
                    <a:pt x="110" y="527"/>
                  </a:cubicBezTo>
                  <a:lnTo>
                    <a:pt x="110" y="570"/>
                  </a:lnTo>
                  <a:cubicBezTo>
                    <a:pt x="76" y="570"/>
                    <a:pt x="0" y="570"/>
                    <a:pt x="0" y="493"/>
                  </a:cubicBezTo>
                  <a:cubicBezTo>
                    <a:pt x="0" y="391"/>
                    <a:pt x="43" y="315"/>
                    <a:pt x="110" y="247"/>
                  </a:cubicBezTo>
                  <a:cubicBezTo>
                    <a:pt x="178" y="179"/>
                    <a:pt x="255" y="68"/>
                    <a:pt x="323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3" name="Google Shape;513;p32"/>
            <p:cNvSpPr/>
            <p:nvPr/>
          </p:nvSpPr>
          <p:spPr>
            <a:xfrm>
              <a:off x="8650347" y="4274979"/>
              <a:ext cx="10712" cy="18228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213" y="35"/>
                  </a:moveTo>
                  <a:cubicBezTo>
                    <a:pt x="247" y="1"/>
                    <a:pt x="315" y="35"/>
                    <a:pt x="315" y="111"/>
                  </a:cubicBezTo>
                  <a:cubicBezTo>
                    <a:pt x="281" y="179"/>
                    <a:pt x="247" y="247"/>
                    <a:pt x="247" y="323"/>
                  </a:cubicBezTo>
                  <a:cubicBezTo>
                    <a:pt x="213" y="391"/>
                    <a:pt x="213" y="459"/>
                    <a:pt x="137" y="493"/>
                  </a:cubicBezTo>
                  <a:lnTo>
                    <a:pt x="137" y="493"/>
                  </a:lnTo>
                  <a:cubicBezTo>
                    <a:pt x="69" y="536"/>
                    <a:pt x="1" y="493"/>
                    <a:pt x="1" y="425"/>
                  </a:cubicBezTo>
                  <a:cubicBezTo>
                    <a:pt x="1" y="357"/>
                    <a:pt x="35" y="281"/>
                    <a:pt x="69" y="213"/>
                  </a:cubicBezTo>
                  <a:cubicBezTo>
                    <a:pt x="103" y="179"/>
                    <a:pt x="171" y="111"/>
                    <a:pt x="213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4" name="Google Shape;514;p32"/>
            <p:cNvSpPr/>
            <p:nvPr/>
          </p:nvSpPr>
          <p:spPr>
            <a:xfrm>
              <a:off x="8617700" y="4294329"/>
              <a:ext cx="18228" cy="19112"/>
            </a:xfrm>
            <a:custGeom>
              <a:avLst/>
              <a:gdLst/>
              <a:ahLst/>
              <a:cxnLst/>
              <a:rect l="l" t="t" r="r" b="b"/>
              <a:pathLst>
                <a:path w="536" h="562" extrusionOk="0">
                  <a:moveTo>
                    <a:pt x="357" y="69"/>
                  </a:moveTo>
                  <a:cubicBezTo>
                    <a:pt x="357" y="69"/>
                    <a:pt x="391" y="69"/>
                    <a:pt x="425" y="35"/>
                  </a:cubicBezTo>
                  <a:cubicBezTo>
                    <a:pt x="459" y="1"/>
                    <a:pt x="536" y="69"/>
                    <a:pt x="493" y="103"/>
                  </a:cubicBezTo>
                  <a:cubicBezTo>
                    <a:pt x="425" y="213"/>
                    <a:pt x="357" y="281"/>
                    <a:pt x="281" y="392"/>
                  </a:cubicBezTo>
                  <a:cubicBezTo>
                    <a:pt x="247" y="425"/>
                    <a:pt x="213" y="493"/>
                    <a:pt x="145" y="527"/>
                  </a:cubicBezTo>
                  <a:cubicBezTo>
                    <a:pt x="145" y="527"/>
                    <a:pt x="111" y="561"/>
                    <a:pt x="69" y="561"/>
                  </a:cubicBezTo>
                  <a:cubicBezTo>
                    <a:pt x="35" y="561"/>
                    <a:pt x="1" y="527"/>
                    <a:pt x="1" y="493"/>
                  </a:cubicBezTo>
                  <a:cubicBezTo>
                    <a:pt x="1" y="392"/>
                    <a:pt x="69" y="315"/>
                    <a:pt x="145" y="247"/>
                  </a:cubicBezTo>
                  <a:cubicBezTo>
                    <a:pt x="213" y="213"/>
                    <a:pt x="281" y="137"/>
                    <a:pt x="357" y="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5" name="Google Shape;515;p32"/>
            <p:cNvSpPr/>
            <p:nvPr/>
          </p:nvSpPr>
          <p:spPr>
            <a:xfrm>
              <a:off x="8599812" y="4323236"/>
              <a:ext cx="21697" cy="20541"/>
            </a:xfrm>
            <a:custGeom>
              <a:avLst/>
              <a:gdLst/>
              <a:ahLst/>
              <a:cxnLst/>
              <a:rect l="l" t="t" r="r" b="b"/>
              <a:pathLst>
                <a:path w="638" h="604" extrusionOk="0">
                  <a:moveTo>
                    <a:pt x="425" y="102"/>
                  </a:moveTo>
                  <a:lnTo>
                    <a:pt x="425" y="68"/>
                  </a:lnTo>
                  <a:cubicBezTo>
                    <a:pt x="527" y="0"/>
                    <a:pt x="637" y="136"/>
                    <a:pt x="561" y="213"/>
                  </a:cubicBezTo>
                  <a:cubicBezTo>
                    <a:pt x="493" y="315"/>
                    <a:pt x="382" y="425"/>
                    <a:pt x="314" y="527"/>
                  </a:cubicBezTo>
                  <a:lnTo>
                    <a:pt x="280" y="527"/>
                  </a:lnTo>
                  <a:cubicBezTo>
                    <a:pt x="170" y="603"/>
                    <a:pt x="0" y="459"/>
                    <a:pt x="102" y="349"/>
                  </a:cubicBezTo>
                  <a:cubicBezTo>
                    <a:pt x="212" y="281"/>
                    <a:pt x="314" y="179"/>
                    <a:pt x="425" y="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6" name="Google Shape;516;p32"/>
            <p:cNvSpPr/>
            <p:nvPr/>
          </p:nvSpPr>
          <p:spPr>
            <a:xfrm>
              <a:off x="8588827" y="4324392"/>
              <a:ext cx="14453" cy="14453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179" y="68"/>
                  </a:moveTo>
                  <a:cubicBezTo>
                    <a:pt x="247" y="34"/>
                    <a:pt x="281" y="0"/>
                    <a:pt x="357" y="34"/>
                  </a:cubicBezTo>
                  <a:cubicBezTo>
                    <a:pt x="391" y="34"/>
                    <a:pt x="425" y="68"/>
                    <a:pt x="391" y="145"/>
                  </a:cubicBezTo>
                  <a:cubicBezTo>
                    <a:pt x="391" y="179"/>
                    <a:pt x="323" y="213"/>
                    <a:pt x="281" y="281"/>
                  </a:cubicBezTo>
                  <a:lnTo>
                    <a:pt x="213" y="357"/>
                  </a:lnTo>
                  <a:cubicBezTo>
                    <a:pt x="213" y="357"/>
                    <a:pt x="213" y="391"/>
                    <a:pt x="179" y="391"/>
                  </a:cubicBezTo>
                  <a:lnTo>
                    <a:pt x="145" y="425"/>
                  </a:lnTo>
                  <a:cubicBezTo>
                    <a:pt x="111" y="425"/>
                    <a:pt x="34" y="425"/>
                    <a:pt x="34" y="391"/>
                  </a:cubicBezTo>
                  <a:cubicBezTo>
                    <a:pt x="0" y="281"/>
                    <a:pt x="34" y="213"/>
                    <a:pt x="111" y="1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7" name="Google Shape;517;p32"/>
            <p:cNvSpPr/>
            <p:nvPr/>
          </p:nvSpPr>
          <p:spPr>
            <a:xfrm>
              <a:off x="8570905" y="4359351"/>
              <a:ext cx="20268" cy="17922"/>
            </a:xfrm>
            <a:custGeom>
              <a:avLst/>
              <a:gdLst/>
              <a:ahLst/>
              <a:cxnLst/>
              <a:rect l="l" t="t" r="r" b="b"/>
              <a:pathLst>
                <a:path w="596" h="527" extrusionOk="0">
                  <a:moveTo>
                    <a:pt x="213" y="212"/>
                  </a:moveTo>
                  <a:cubicBezTo>
                    <a:pt x="281" y="136"/>
                    <a:pt x="383" y="102"/>
                    <a:pt x="459" y="34"/>
                  </a:cubicBezTo>
                  <a:cubicBezTo>
                    <a:pt x="527" y="0"/>
                    <a:pt x="595" y="102"/>
                    <a:pt x="527" y="136"/>
                  </a:cubicBezTo>
                  <a:cubicBezTo>
                    <a:pt x="459" y="212"/>
                    <a:pt x="383" y="280"/>
                    <a:pt x="315" y="348"/>
                  </a:cubicBezTo>
                  <a:cubicBezTo>
                    <a:pt x="281" y="391"/>
                    <a:pt x="247" y="425"/>
                    <a:pt x="213" y="459"/>
                  </a:cubicBezTo>
                  <a:cubicBezTo>
                    <a:pt x="170" y="459"/>
                    <a:pt x="136" y="493"/>
                    <a:pt x="102" y="493"/>
                  </a:cubicBezTo>
                  <a:cubicBezTo>
                    <a:pt x="35" y="527"/>
                    <a:pt x="1" y="459"/>
                    <a:pt x="35" y="391"/>
                  </a:cubicBezTo>
                  <a:cubicBezTo>
                    <a:pt x="35" y="314"/>
                    <a:pt x="102" y="246"/>
                    <a:pt x="213" y="2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8" name="Google Shape;518;p32"/>
            <p:cNvSpPr/>
            <p:nvPr/>
          </p:nvSpPr>
          <p:spPr>
            <a:xfrm>
              <a:off x="8366078" y="4362820"/>
              <a:ext cx="209486" cy="203399"/>
            </a:xfrm>
            <a:custGeom>
              <a:avLst/>
              <a:gdLst/>
              <a:ahLst/>
              <a:cxnLst/>
              <a:rect l="l" t="t" r="r" b="b"/>
              <a:pathLst>
                <a:path w="6160" h="5981" extrusionOk="0">
                  <a:moveTo>
                    <a:pt x="1385" y="1351"/>
                  </a:moveTo>
                  <a:cubicBezTo>
                    <a:pt x="1844" y="1028"/>
                    <a:pt x="3687" y="3118"/>
                    <a:pt x="3687" y="3118"/>
                  </a:cubicBezTo>
                  <a:cubicBezTo>
                    <a:pt x="3687" y="3118"/>
                    <a:pt x="2762" y="1028"/>
                    <a:pt x="3152" y="714"/>
                  </a:cubicBezTo>
                  <a:lnTo>
                    <a:pt x="3152" y="714"/>
                  </a:lnTo>
                  <a:cubicBezTo>
                    <a:pt x="3543" y="425"/>
                    <a:pt x="4248" y="2871"/>
                    <a:pt x="4248" y="2871"/>
                  </a:cubicBezTo>
                  <a:cubicBezTo>
                    <a:pt x="4248" y="2871"/>
                    <a:pt x="4393" y="535"/>
                    <a:pt x="4996" y="110"/>
                  </a:cubicBezTo>
                  <a:cubicBezTo>
                    <a:pt x="5030" y="76"/>
                    <a:pt x="5098" y="34"/>
                    <a:pt x="5132" y="34"/>
                  </a:cubicBezTo>
                  <a:cubicBezTo>
                    <a:pt x="5879" y="0"/>
                    <a:pt x="5132" y="2234"/>
                    <a:pt x="5132" y="2234"/>
                  </a:cubicBezTo>
                  <a:cubicBezTo>
                    <a:pt x="5132" y="2234"/>
                    <a:pt x="6159" y="4426"/>
                    <a:pt x="5064" y="5207"/>
                  </a:cubicBezTo>
                  <a:cubicBezTo>
                    <a:pt x="5030" y="5207"/>
                    <a:pt x="4996" y="5241"/>
                    <a:pt x="4962" y="5241"/>
                  </a:cubicBezTo>
                  <a:cubicBezTo>
                    <a:pt x="3721" y="5980"/>
                    <a:pt x="2583" y="4392"/>
                    <a:pt x="2583" y="4392"/>
                  </a:cubicBezTo>
                  <a:cubicBezTo>
                    <a:pt x="2583" y="4392"/>
                    <a:pt x="391" y="4392"/>
                    <a:pt x="35" y="3967"/>
                  </a:cubicBezTo>
                  <a:cubicBezTo>
                    <a:pt x="1" y="3933"/>
                    <a:pt x="1" y="3899"/>
                    <a:pt x="35" y="3857"/>
                  </a:cubicBezTo>
                  <a:cubicBezTo>
                    <a:pt x="290" y="3721"/>
                    <a:pt x="1598" y="3789"/>
                    <a:pt x="2447" y="3857"/>
                  </a:cubicBezTo>
                  <a:cubicBezTo>
                    <a:pt x="1487" y="3432"/>
                    <a:pt x="247" y="2795"/>
                    <a:pt x="570" y="2548"/>
                  </a:cubicBezTo>
                  <a:lnTo>
                    <a:pt x="570" y="2548"/>
                  </a:lnTo>
                  <a:cubicBezTo>
                    <a:pt x="850" y="2336"/>
                    <a:pt x="1776" y="2795"/>
                    <a:pt x="2515" y="3262"/>
                  </a:cubicBezTo>
                  <a:cubicBezTo>
                    <a:pt x="1912" y="2582"/>
                    <a:pt x="1097" y="1631"/>
                    <a:pt x="1351" y="138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9" name="Google Shape;519;p32"/>
            <p:cNvSpPr/>
            <p:nvPr/>
          </p:nvSpPr>
          <p:spPr>
            <a:xfrm rot="509322">
              <a:off x="8113839" y="4427273"/>
              <a:ext cx="31491" cy="8400"/>
            </a:xfrm>
            <a:custGeom>
              <a:avLst/>
              <a:gdLst/>
              <a:ahLst/>
              <a:cxnLst/>
              <a:rect l="l" t="t" r="r" b="b"/>
              <a:pathLst>
                <a:path w="926" h="247" extrusionOk="0">
                  <a:moveTo>
                    <a:pt x="76" y="34"/>
                  </a:moveTo>
                  <a:cubicBezTo>
                    <a:pt x="76" y="0"/>
                    <a:pt x="76" y="0"/>
                    <a:pt x="110" y="0"/>
                  </a:cubicBezTo>
                  <a:cubicBezTo>
                    <a:pt x="357" y="34"/>
                    <a:pt x="637" y="34"/>
                    <a:pt x="892" y="111"/>
                  </a:cubicBezTo>
                  <a:cubicBezTo>
                    <a:pt x="926" y="145"/>
                    <a:pt x="926" y="179"/>
                    <a:pt x="892" y="179"/>
                  </a:cubicBezTo>
                  <a:lnTo>
                    <a:pt x="892" y="212"/>
                  </a:lnTo>
                  <a:cubicBezTo>
                    <a:pt x="603" y="246"/>
                    <a:pt x="323" y="212"/>
                    <a:pt x="76" y="145"/>
                  </a:cubicBezTo>
                  <a:cubicBezTo>
                    <a:pt x="0" y="111"/>
                    <a:pt x="42" y="34"/>
                    <a:pt x="76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0" name="Google Shape;520;p32"/>
            <p:cNvSpPr/>
            <p:nvPr/>
          </p:nvSpPr>
          <p:spPr>
            <a:xfrm rot="509322">
              <a:off x="8121623" y="4400530"/>
              <a:ext cx="17956" cy="7244"/>
            </a:xfrm>
            <a:custGeom>
              <a:avLst/>
              <a:gdLst/>
              <a:ahLst/>
              <a:cxnLst/>
              <a:rect l="l" t="t" r="r" b="b"/>
              <a:pathLst>
                <a:path w="528" h="213" extrusionOk="0">
                  <a:moveTo>
                    <a:pt x="34" y="1"/>
                  </a:moveTo>
                  <a:lnTo>
                    <a:pt x="68" y="1"/>
                  </a:lnTo>
                  <a:lnTo>
                    <a:pt x="281" y="1"/>
                  </a:lnTo>
                  <a:cubicBezTo>
                    <a:pt x="357" y="1"/>
                    <a:pt x="425" y="1"/>
                    <a:pt x="493" y="43"/>
                  </a:cubicBezTo>
                  <a:cubicBezTo>
                    <a:pt x="527" y="43"/>
                    <a:pt x="527" y="77"/>
                    <a:pt x="493" y="111"/>
                  </a:cubicBezTo>
                  <a:lnTo>
                    <a:pt x="493" y="111"/>
                  </a:lnTo>
                  <a:cubicBezTo>
                    <a:pt x="357" y="213"/>
                    <a:pt x="179" y="179"/>
                    <a:pt x="34" y="111"/>
                  </a:cubicBezTo>
                  <a:cubicBezTo>
                    <a:pt x="0" y="77"/>
                    <a:pt x="34" y="43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1" name="Google Shape;521;p32"/>
            <p:cNvSpPr/>
            <p:nvPr/>
          </p:nvSpPr>
          <p:spPr>
            <a:xfrm rot="509322">
              <a:off x="8132441" y="4418027"/>
              <a:ext cx="15609" cy="7278"/>
            </a:xfrm>
            <a:custGeom>
              <a:avLst/>
              <a:gdLst/>
              <a:ahLst/>
              <a:cxnLst/>
              <a:rect l="l" t="t" r="r" b="b"/>
              <a:pathLst>
                <a:path w="459" h="214" extrusionOk="0">
                  <a:moveTo>
                    <a:pt x="34" y="1"/>
                  </a:moveTo>
                  <a:lnTo>
                    <a:pt x="68" y="1"/>
                  </a:lnTo>
                  <a:cubicBezTo>
                    <a:pt x="102" y="1"/>
                    <a:pt x="179" y="35"/>
                    <a:pt x="213" y="35"/>
                  </a:cubicBezTo>
                  <a:lnTo>
                    <a:pt x="349" y="35"/>
                  </a:lnTo>
                  <a:cubicBezTo>
                    <a:pt x="425" y="35"/>
                    <a:pt x="459" y="137"/>
                    <a:pt x="391" y="171"/>
                  </a:cubicBezTo>
                  <a:lnTo>
                    <a:pt x="391" y="171"/>
                  </a:lnTo>
                  <a:cubicBezTo>
                    <a:pt x="349" y="213"/>
                    <a:pt x="247" y="213"/>
                    <a:pt x="179" y="213"/>
                  </a:cubicBezTo>
                  <a:cubicBezTo>
                    <a:pt x="102" y="171"/>
                    <a:pt x="68" y="137"/>
                    <a:pt x="0" y="103"/>
                  </a:cubicBezTo>
                  <a:cubicBezTo>
                    <a:pt x="0" y="69"/>
                    <a:pt x="0" y="35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2" name="Google Shape;522;p32"/>
            <p:cNvSpPr/>
            <p:nvPr/>
          </p:nvSpPr>
          <p:spPr>
            <a:xfrm rot="509322">
              <a:off x="8260036" y="4466841"/>
              <a:ext cx="22853" cy="8400"/>
            </a:xfrm>
            <a:custGeom>
              <a:avLst/>
              <a:gdLst/>
              <a:ahLst/>
              <a:cxnLst/>
              <a:rect l="l" t="t" r="r" b="b"/>
              <a:pathLst>
                <a:path w="672" h="247" extrusionOk="0">
                  <a:moveTo>
                    <a:pt x="35" y="34"/>
                  </a:moveTo>
                  <a:cubicBezTo>
                    <a:pt x="35" y="0"/>
                    <a:pt x="77" y="0"/>
                    <a:pt x="77" y="0"/>
                  </a:cubicBezTo>
                  <a:cubicBezTo>
                    <a:pt x="179" y="34"/>
                    <a:pt x="290" y="34"/>
                    <a:pt x="358" y="68"/>
                  </a:cubicBezTo>
                  <a:cubicBezTo>
                    <a:pt x="460" y="68"/>
                    <a:pt x="536" y="68"/>
                    <a:pt x="604" y="136"/>
                  </a:cubicBezTo>
                  <a:cubicBezTo>
                    <a:pt x="672" y="136"/>
                    <a:pt x="638" y="213"/>
                    <a:pt x="604" y="247"/>
                  </a:cubicBezTo>
                  <a:lnTo>
                    <a:pt x="604" y="247"/>
                  </a:lnTo>
                  <a:cubicBezTo>
                    <a:pt x="502" y="247"/>
                    <a:pt x="426" y="247"/>
                    <a:pt x="324" y="213"/>
                  </a:cubicBezTo>
                  <a:cubicBezTo>
                    <a:pt x="247" y="170"/>
                    <a:pt x="145" y="136"/>
                    <a:pt x="35" y="102"/>
                  </a:cubicBezTo>
                  <a:cubicBezTo>
                    <a:pt x="1" y="102"/>
                    <a:pt x="1" y="34"/>
                    <a:pt x="35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3" name="Google Shape;523;p32"/>
            <p:cNvSpPr/>
            <p:nvPr/>
          </p:nvSpPr>
          <p:spPr>
            <a:xfrm rot="509322">
              <a:off x="8163134" y="4407944"/>
              <a:ext cx="14487" cy="7244"/>
            </a:xfrm>
            <a:custGeom>
              <a:avLst/>
              <a:gdLst/>
              <a:ahLst/>
              <a:cxnLst/>
              <a:rect l="l" t="t" r="r" b="b"/>
              <a:pathLst>
                <a:path w="426" h="213" extrusionOk="0">
                  <a:moveTo>
                    <a:pt x="35" y="0"/>
                  </a:moveTo>
                  <a:lnTo>
                    <a:pt x="69" y="0"/>
                  </a:lnTo>
                  <a:cubicBezTo>
                    <a:pt x="103" y="0"/>
                    <a:pt x="179" y="0"/>
                    <a:pt x="247" y="34"/>
                  </a:cubicBezTo>
                  <a:cubicBezTo>
                    <a:pt x="281" y="34"/>
                    <a:pt x="349" y="68"/>
                    <a:pt x="391" y="102"/>
                  </a:cubicBezTo>
                  <a:cubicBezTo>
                    <a:pt x="425" y="136"/>
                    <a:pt x="425" y="170"/>
                    <a:pt x="391" y="170"/>
                  </a:cubicBezTo>
                  <a:lnTo>
                    <a:pt x="349" y="212"/>
                  </a:lnTo>
                  <a:cubicBezTo>
                    <a:pt x="315" y="212"/>
                    <a:pt x="247" y="170"/>
                    <a:pt x="179" y="170"/>
                  </a:cubicBezTo>
                  <a:cubicBezTo>
                    <a:pt x="137" y="136"/>
                    <a:pt x="69" y="102"/>
                    <a:pt x="35" y="102"/>
                  </a:cubicBezTo>
                  <a:cubicBezTo>
                    <a:pt x="1" y="68"/>
                    <a:pt x="1" y="34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4" name="Google Shape;524;p32"/>
            <p:cNvSpPr/>
            <p:nvPr/>
          </p:nvSpPr>
          <p:spPr>
            <a:xfrm rot="509322">
              <a:off x="8174655" y="4427224"/>
              <a:ext cx="22853" cy="10746"/>
            </a:xfrm>
            <a:custGeom>
              <a:avLst/>
              <a:gdLst/>
              <a:ahLst/>
              <a:cxnLst/>
              <a:rect l="l" t="t" r="r" b="b"/>
              <a:pathLst>
                <a:path w="672" h="316" extrusionOk="0">
                  <a:moveTo>
                    <a:pt x="34" y="1"/>
                  </a:moveTo>
                  <a:lnTo>
                    <a:pt x="34" y="1"/>
                  </a:lnTo>
                  <a:cubicBezTo>
                    <a:pt x="136" y="35"/>
                    <a:pt x="247" y="35"/>
                    <a:pt x="349" y="69"/>
                  </a:cubicBezTo>
                  <a:cubicBezTo>
                    <a:pt x="425" y="103"/>
                    <a:pt x="561" y="103"/>
                    <a:pt x="638" y="179"/>
                  </a:cubicBezTo>
                  <a:cubicBezTo>
                    <a:pt x="672" y="179"/>
                    <a:pt x="672" y="247"/>
                    <a:pt x="638" y="247"/>
                  </a:cubicBezTo>
                  <a:lnTo>
                    <a:pt x="638" y="247"/>
                  </a:lnTo>
                  <a:cubicBezTo>
                    <a:pt x="425" y="315"/>
                    <a:pt x="179" y="179"/>
                    <a:pt x="0" y="69"/>
                  </a:cubicBezTo>
                  <a:cubicBezTo>
                    <a:pt x="0" y="69"/>
                    <a:pt x="0" y="1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5" name="Google Shape;525;p32"/>
            <p:cNvSpPr/>
            <p:nvPr/>
          </p:nvSpPr>
          <p:spPr>
            <a:xfrm rot="509322">
              <a:off x="8166425" y="4442137"/>
              <a:ext cx="27750" cy="9556"/>
            </a:xfrm>
            <a:custGeom>
              <a:avLst/>
              <a:gdLst/>
              <a:ahLst/>
              <a:cxnLst/>
              <a:rect l="l" t="t" r="r" b="b"/>
              <a:pathLst>
                <a:path w="816" h="281" extrusionOk="0">
                  <a:moveTo>
                    <a:pt x="34" y="0"/>
                  </a:moveTo>
                  <a:lnTo>
                    <a:pt x="68" y="0"/>
                  </a:lnTo>
                  <a:cubicBezTo>
                    <a:pt x="280" y="0"/>
                    <a:pt x="603" y="34"/>
                    <a:pt x="782" y="179"/>
                  </a:cubicBezTo>
                  <a:cubicBezTo>
                    <a:pt x="816" y="179"/>
                    <a:pt x="816" y="247"/>
                    <a:pt x="782" y="247"/>
                  </a:cubicBezTo>
                  <a:lnTo>
                    <a:pt x="782" y="281"/>
                  </a:lnTo>
                  <a:cubicBezTo>
                    <a:pt x="637" y="281"/>
                    <a:pt x="527" y="247"/>
                    <a:pt x="425" y="213"/>
                  </a:cubicBezTo>
                  <a:cubicBezTo>
                    <a:pt x="280" y="179"/>
                    <a:pt x="178" y="145"/>
                    <a:pt x="34" y="111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6" name="Google Shape;526;p32"/>
            <p:cNvSpPr/>
            <p:nvPr/>
          </p:nvSpPr>
          <p:spPr>
            <a:xfrm rot="509322">
              <a:off x="8212433" y="4460993"/>
              <a:ext cx="24009" cy="8400"/>
            </a:xfrm>
            <a:custGeom>
              <a:avLst/>
              <a:gdLst/>
              <a:ahLst/>
              <a:cxnLst/>
              <a:rect l="l" t="t" r="r" b="b"/>
              <a:pathLst>
                <a:path w="706" h="247" extrusionOk="0">
                  <a:moveTo>
                    <a:pt x="35" y="0"/>
                  </a:moveTo>
                  <a:lnTo>
                    <a:pt x="103" y="0"/>
                  </a:lnTo>
                  <a:cubicBezTo>
                    <a:pt x="171" y="34"/>
                    <a:pt x="281" y="34"/>
                    <a:pt x="383" y="34"/>
                  </a:cubicBezTo>
                  <a:cubicBezTo>
                    <a:pt x="425" y="34"/>
                    <a:pt x="459" y="68"/>
                    <a:pt x="493" y="68"/>
                  </a:cubicBezTo>
                  <a:lnTo>
                    <a:pt x="672" y="68"/>
                  </a:lnTo>
                  <a:cubicBezTo>
                    <a:pt x="706" y="68"/>
                    <a:pt x="706" y="136"/>
                    <a:pt x="672" y="179"/>
                  </a:cubicBezTo>
                  <a:lnTo>
                    <a:pt x="672" y="179"/>
                  </a:lnTo>
                  <a:cubicBezTo>
                    <a:pt x="493" y="247"/>
                    <a:pt x="247" y="213"/>
                    <a:pt x="69" y="136"/>
                  </a:cubicBezTo>
                  <a:cubicBezTo>
                    <a:pt x="1" y="136"/>
                    <a:pt x="1" y="34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7" name="Google Shape;527;p32"/>
            <p:cNvSpPr/>
            <p:nvPr/>
          </p:nvSpPr>
          <p:spPr>
            <a:xfrm rot="509322">
              <a:off x="8224598" y="4436823"/>
              <a:ext cx="20541" cy="7278"/>
            </a:xfrm>
            <a:custGeom>
              <a:avLst/>
              <a:gdLst/>
              <a:ahLst/>
              <a:cxnLst/>
              <a:rect l="l" t="t" r="r" b="b"/>
              <a:pathLst>
                <a:path w="604" h="214" extrusionOk="0">
                  <a:moveTo>
                    <a:pt x="34" y="1"/>
                  </a:moveTo>
                  <a:lnTo>
                    <a:pt x="68" y="1"/>
                  </a:lnTo>
                  <a:cubicBezTo>
                    <a:pt x="136" y="1"/>
                    <a:pt x="246" y="35"/>
                    <a:pt x="314" y="35"/>
                  </a:cubicBezTo>
                  <a:cubicBezTo>
                    <a:pt x="391" y="35"/>
                    <a:pt x="493" y="1"/>
                    <a:pt x="561" y="35"/>
                  </a:cubicBezTo>
                  <a:cubicBezTo>
                    <a:pt x="603" y="77"/>
                    <a:pt x="603" y="111"/>
                    <a:pt x="561" y="145"/>
                  </a:cubicBezTo>
                  <a:lnTo>
                    <a:pt x="561" y="145"/>
                  </a:lnTo>
                  <a:cubicBezTo>
                    <a:pt x="493" y="213"/>
                    <a:pt x="391" y="179"/>
                    <a:pt x="314" y="179"/>
                  </a:cubicBezTo>
                  <a:cubicBezTo>
                    <a:pt x="212" y="179"/>
                    <a:pt x="136" y="145"/>
                    <a:pt x="34" y="111"/>
                  </a:cubicBezTo>
                  <a:cubicBezTo>
                    <a:pt x="0" y="77"/>
                    <a:pt x="0" y="35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8" name="Google Shape;528;p32"/>
            <p:cNvSpPr/>
            <p:nvPr/>
          </p:nvSpPr>
          <p:spPr>
            <a:xfrm rot="509322">
              <a:off x="8201767" y="4417303"/>
              <a:ext cx="15643" cy="7244"/>
            </a:xfrm>
            <a:custGeom>
              <a:avLst/>
              <a:gdLst/>
              <a:ahLst/>
              <a:cxnLst/>
              <a:rect l="l" t="t" r="r" b="b"/>
              <a:pathLst>
                <a:path w="460" h="213" extrusionOk="0">
                  <a:moveTo>
                    <a:pt x="34" y="0"/>
                  </a:moveTo>
                  <a:lnTo>
                    <a:pt x="77" y="0"/>
                  </a:lnTo>
                  <a:cubicBezTo>
                    <a:pt x="145" y="0"/>
                    <a:pt x="179" y="34"/>
                    <a:pt x="247" y="34"/>
                  </a:cubicBezTo>
                  <a:cubicBezTo>
                    <a:pt x="289" y="34"/>
                    <a:pt x="323" y="34"/>
                    <a:pt x="323" y="68"/>
                  </a:cubicBezTo>
                  <a:cubicBezTo>
                    <a:pt x="357" y="68"/>
                    <a:pt x="391" y="68"/>
                    <a:pt x="425" y="110"/>
                  </a:cubicBezTo>
                  <a:cubicBezTo>
                    <a:pt x="459" y="110"/>
                    <a:pt x="459" y="178"/>
                    <a:pt x="425" y="212"/>
                  </a:cubicBezTo>
                  <a:lnTo>
                    <a:pt x="425" y="212"/>
                  </a:lnTo>
                  <a:lnTo>
                    <a:pt x="323" y="212"/>
                  </a:lnTo>
                  <a:lnTo>
                    <a:pt x="213" y="212"/>
                  </a:lnTo>
                  <a:cubicBezTo>
                    <a:pt x="145" y="178"/>
                    <a:pt x="77" y="144"/>
                    <a:pt x="34" y="110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9" name="Google Shape;529;p32"/>
            <p:cNvSpPr/>
            <p:nvPr/>
          </p:nvSpPr>
          <p:spPr>
            <a:xfrm rot="509322">
              <a:off x="8264589" y="4442726"/>
              <a:ext cx="19384" cy="11018"/>
            </a:xfrm>
            <a:custGeom>
              <a:avLst/>
              <a:gdLst/>
              <a:ahLst/>
              <a:cxnLst/>
              <a:rect l="l" t="t" r="r" b="b"/>
              <a:pathLst>
                <a:path w="570" h="324" extrusionOk="0">
                  <a:moveTo>
                    <a:pt x="77" y="35"/>
                  </a:moveTo>
                  <a:cubicBezTo>
                    <a:pt x="77" y="1"/>
                    <a:pt x="111" y="1"/>
                    <a:pt x="111" y="35"/>
                  </a:cubicBezTo>
                  <a:cubicBezTo>
                    <a:pt x="179" y="77"/>
                    <a:pt x="290" y="111"/>
                    <a:pt x="358" y="111"/>
                  </a:cubicBezTo>
                  <a:cubicBezTo>
                    <a:pt x="426" y="111"/>
                    <a:pt x="502" y="111"/>
                    <a:pt x="570" y="179"/>
                  </a:cubicBezTo>
                  <a:cubicBezTo>
                    <a:pt x="570" y="213"/>
                    <a:pt x="570" y="247"/>
                    <a:pt x="536" y="247"/>
                  </a:cubicBezTo>
                  <a:lnTo>
                    <a:pt x="536" y="290"/>
                  </a:lnTo>
                  <a:cubicBezTo>
                    <a:pt x="468" y="324"/>
                    <a:pt x="358" y="290"/>
                    <a:pt x="290" y="290"/>
                  </a:cubicBezTo>
                  <a:cubicBezTo>
                    <a:pt x="213" y="247"/>
                    <a:pt x="145" y="213"/>
                    <a:pt x="43" y="145"/>
                  </a:cubicBezTo>
                  <a:cubicBezTo>
                    <a:pt x="1" y="111"/>
                    <a:pt x="43" y="77"/>
                    <a:pt x="77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0" name="Google Shape;530;p32"/>
            <p:cNvSpPr/>
            <p:nvPr/>
          </p:nvSpPr>
          <p:spPr>
            <a:xfrm rot="509322">
              <a:off x="8079767" y="4402060"/>
              <a:ext cx="24281" cy="9862"/>
            </a:xfrm>
            <a:custGeom>
              <a:avLst/>
              <a:gdLst/>
              <a:ahLst/>
              <a:cxnLst/>
              <a:rect l="l" t="t" r="r" b="b"/>
              <a:pathLst>
                <a:path w="714" h="290" extrusionOk="0">
                  <a:moveTo>
                    <a:pt x="34" y="43"/>
                  </a:moveTo>
                  <a:lnTo>
                    <a:pt x="77" y="43"/>
                  </a:lnTo>
                  <a:cubicBezTo>
                    <a:pt x="179" y="1"/>
                    <a:pt x="289" y="43"/>
                    <a:pt x="357" y="43"/>
                  </a:cubicBezTo>
                  <a:cubicBezTo>
                    <a:pt x="459" y="77"/>
                    <a:pt x="569" y="77"/>
                    <a:pt x="671" y="111"/>
                  </a:cubicBezTo>
                  <a:cubicBezTo>
                    <a:pt x="714" y="145"/>
                    <a:pt x="714" y="213"/>
                    <a:pt x="671" y="256"/>
                  </a:cubicBezTo>
                  <a:lnTo>
                    <a:pt x="637" y="256"/>
                  </a:lnTo>
                  <a:cubicBezTo>
                    <a:pt x="535" y="290"/>
                    <a:pt x="425" y="213"/>
                    <a:pt x="323" y="213"/>
                  </a:cubicBezTo>
                  <a:cubicBezTo>
                    <a:pt x="247" y="179"/>
                    <a:pt x="145" y="179"/>
                    <a:pt x="34" y="145"/>
                  </a:cubicBezTo>
                  <a:cubicBezTo>
                    <a:pt x="0" y="111"/>
                    <a:pt x="0" y="43"/>
                    <a:pt x="34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1" name="Google Shape;531;p32"/>
            <p:cNvSpPr/>
            <p:nvPr/>
          </p:nvSpPr>
          <p:spPr>
            <a:xfrm>
              <a:off x="8123306" y="4256437"/>
              <a:ext cx="19078" cy="9590"/>
            </a:xfrm>
            <a:custGeom>
              <a:avLst/>
              <a:gdLst/>
              <a:ahLst/>
              <a:cxnLst/>
              <a:rect l="l" t="t" r="r" b="b"/>
              <a:pathLst>
                <a:path w="561" h="282" extrusionOk="0">
                  <a:moveTo>
                    <a:pt x="34" y="1"/>
                  </a:moveTo>
                  <a:lnTo>
                    <a:pt x="102" y="1"/>
                  </a:lnTo>
                  <a:cubicBezTo>
                    <a:pt x="136" y="1"/>
                    <a:pt x="170" y="1"/>
                    <a:pt x="213" y="35"/>
                  </a:cubicBezTo>
                  <a:lnTo>
                    <a:pt x="213" y="1"/>
                  </a:lnTo>
                  <a:lnTo>
                    <a:pt x="247" y="1"/>
                  </a:lnTo>
                  <a:cubicBezTo>
                    <a:pt x="281" y="35"/>
                    <a:pt x="315" y="35"/>
                    <a:pt x="349" y="69"/>
                  </a:cubicBezTo>
                  <a:cubicBezTo>
                    <a:pt x="425" y="69"/>
                    <a:pt x="493" y="111"/>
                    <a:pt x="561" y="145"/>
                  </a:cubicBezTo>
                  <a:cubicBezTo>
                    <a:pt x="561" y="179"/>
                    <a:pt x="561" y="247"/>
                    <a:pt x="527" y="247"/>
                  </a:cubicBezTo>
                  <a:cubicBezTo>
                    <a:pt x="527" y="281"/>
                    <a:pt x="493" y="281"/>
                    <a:pt x="493" y="281"/>
                  </a:cubicBezTo>
                  <a:cubicBezTo>
                    <a:pt x="425" y="281"/>
                    <a:pt x="349" y="247"/>
                    <a:pt x="281" y="213"/>
                  </a:cubicBezTo>
                  <a:cubicBezTo>
                    <a:pt x="213" y="179"/>
                    <a:pt x="136" y="145"/>
                    <a:pt x="68" y="111"/>
                  </a:cubicBezTo>
                  <a:cubicBezTo>
                    <a:pt x="0" y="111"/>
                    <a:pt x="0" y="35"/>
                    <a:pt x="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2" name="Google Shape;532;p32"/>
            <p:cNvSpPr/>
            <p:nvPr/>
          </p:nvSpPr>
          <p:spPr>
            <a:xfrm>
              <a:off x="8100181" y="4251540"/>
              <a:ext cx="18228" cy="9862"/>
            </a:xfrm>
            <a:custGeom>
              <a:avLst/>
              <a:gdLst/>
              <a:ahLst/>
              <a:cxnLst/>
              <a:rect l="l" t="t" r="r" b="b"/>
              <a:pathLst>
                <a:path w="536" h="290" extrusionOk="0">
                  <a:moveTo>
                    <a:pt x="1" y="43"/>
                  </a:moveTo>
                  <a:lnTo>
                    <a:pt x="43" y="0"/>
                  </a:lnTo>
                  <a:cubicBezTo>
                    <a:pt x="213" y="43"/>
                    <a:pt x="357" y="111"/>
                    <a:pt x="502" y="179"/>
                  </a:cubicBezTo>
                  <a:cubicBezTo>
                    <a:pt x="536" y="179"/>
                    <a:pt x="536" y="213"/>
                    <a:pt x="502" y="255"/>
                  </a:cubicBezTo>
                  <a:lnTo>
                    <a:pt x="502" y="255"/>
                  </a:lnTo>
                  <a:cubicBezTo>
                    <a:pt x="323" y="289"/>
                    <a:pt x="145" y="213"/>
                    <a:pt x="1" y="1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3" name="Google Shape;533;p32"/>
            <p:cNvSpPr/>
            <p:nvPr/>
          </p:nvSpPr>
          <p:spPr>
            <a:xfrm>
              <a:off x="8127931" y="4275821"/>
              <a:ext cx="20541" cy="10712"/>
            </a:xfrm>
            <a:custGeom>
              <a:avLst/>
              <a:gdLst/>
              <a:ahLst/>
              <a:cxnLst/>
              <a:rect l="l" t="t" r="r" b="b"/>
              <a:pathLst>
                <a:path w="604" h="315" extrusionOk="0">
                  <a:moveTo>
                    <a:pt x="34" y="0"/>
                  </a:moveTo>
                  <a:lnTo>
                    <a:pt x="77" y="0"/>
                  </a:lnTo>
                  <a:cubicBezTo>
                    <a:pt x="145" y="34"/>
                    <a:pt x="247" y="68"/>
                    <a:pt x="357" y="68"/>
                  </a:cubicBezTo>
                  <a:cubicBezTo>
                    <a:pt x="425" y="102"/>
                    <a:pt x="535" y="102"/>
                    <a:pt x="569" y="178"/>
                  </a:cubicBezTo>
                  <a:cubicBezTo>
                    <a:pt x="603" y="178"/>
                    <a:pt x="603" y="246"/>
                    <a:pt x="569" y="280"/>
                  </a:cubicBezTo>
                  <a:lnTo>
                    <a:pt x="569" y="280"/>
                  </a:lnTo>
                  <a:cubicBezTo>
                    <a:pt x="459" y="314"/>
                    <a:pt x="391" y="280"/>
                    <a:pt x="289" y="246"/>
                  </a:cubicBezTo>
                  <a:cubicBezTo>
                    <a:pt x="213" y="212"/>
                    <a:pt x="111" y="136"/>
                    <a:pt x="34" y="102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4" name="Google Shape;534;p32"/>
            <p:cNvSpPr/>
            <p:nvPr/>
          </p:nvSpPr>
          <p:spPr>
            <a:xfrm>
              <a:off x="8132828" y="4298640"/>
              <a:ext cx="17956" cy="9556"/>
            </a:xfrm>
            <a:custGeom>
              <a:avLst/>
              <a:gdLst/>
              <a:ahLst/>
              <a:cxnLst/>
              <a:rect l="l" t="t" r="r" b="b"/>
              <a:pathLst>
                <a:path w="528" h="281" extrusionOk="0">
                  <a:moveTo>
                    <a:pt x="1" y="0"/>
                  </a:moveTo>
                  <a:lnTo>
                    <a:pt x="1" y="0"/>
                  </a:lnTo>
                  <a:cubicBezTo>
                    <a:pt x="103" y="0"/>
                    <a:pt x="179" y="34"/>
                    <a:pt x="247" y="68"/>
                  </a:cubicBezTo>
                  <a:cubicBezTo>
                    <a:pt x="315" y="102"/>
                    <a:pt x="425" y="102"/>
                    <a:pt x="493" y="145"/>
                  </a:cubicBezTo>
                  <a:cubicBezTo>
                    <a:pt x="527" y="178"/>
                    <a:pt x="527" y="246"/>
                    <a:pt x="493" y="246"/>
                  </a:cubicBezTo>
                  <a:cubicBezTo>
                    <a:pt x="493" y="280"/>
                    <a:pt x="459" y="280"/>
                    <a:pt x="459" y="280"/>
                  </a:cubicBezTo>
                  <a:cubicBezTo>
                    <a:pt x="391" y="280"/>
                    <a:pt x="281" y="246"/>
                    <a:pt x="179" y="178"/>
                  </a:cubicBezTo>
                  <a:cubicBezTo>
                    <a:pt x="103" y="145"/>
                    <a:pt x="35" y="102"/>
                    <a:pt x="1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5" name="Google Shape;535;p32"/>
            <p:cNvSpPr/>
            <p:nvPr/>
          </p:nvSpPr>
          <p:spPr>
            <a:xfrm>
              <a:off x="8159422" y="4276943"/>
              <a:ext cx="21697" cy="13331"/>
            </a:xfrm>
            <a:custGeom>
              <a:avLst/>
              <a:gdLst/>
              <a:ahLst/>
              <a:cxnLst/>
              <a:rect l="l" t="t" r="r" b="b"/>
              <a:pathLst>
                <a:path w="638" h="392" extrusionOk="0">
                  <a:moveTo>
                    <a:pt x="34" y="1"/>
                  </a:moveTo>
                  <a:lnTo>
                    <a:pt x="68" y="1"/>
                  </a:lnTo>
                  <a:cubicBezTo>
                    <a:pt x="170" y="35"/>
                    <a:pt x="280" y="69"/>
                    <a:pt x="348" y="145"/>
                  </a:cubicBezTo>
                  <a:cubicBezTo>
                    <a:pt x="459" y="179"/>
                    <a:pt x="527" y="179"/>
                    <a:pt x="595" y="247"/>
                  </a:cubicBezTo>
                  <a:cubicBezTo>
                    <a:pt x="637" y="281"/>
                    <a:pt x="637" y="358"/>
                    <a:pt x="595" y="358"/>
                  </a:cubicBezTo>
                  <a:cubicBezTo>
                    <a:pt x="561" y="392"/>
                    <a:pt x="561" y="392"/>
                    <a:pt x="527" y="392"/>
                  </a:cubicBezTo>
                  <a:cubicBezTo>
                    <a:pt x="459" y="392"/>
                    <a:pt x="348" y="315"/>
                    <a:pt x="280" y="247"/>
                  </a:cubicBezTo>
                  <a:cubicBezTo>
                    <a:pt x="170" y="213"/>
                    <a:pt x="102" y="145"/>
                    <a:pt x="34" y="103"/>
                  </a:cubicBezTo>
                  <a:cubicBezTo>
                    <a:pt x="0" y="69"/>
                    <a:pt x="0" y="35"/>
                    <a:pt x="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6" name="Google Shape;536;p32"/>
            <p:cNvSpPr/>
            <p:nvPr/>
          </p:nvSpPr>
          <p:spPr>
            <a:xfrm>
              <a:off x="8166632" y="4300953"/>
              <a:ext cx="22853" cy="14453"/>
            </a:xfrm>
            <a:custGeom>
              <a:avLst/>
              <a:gdLst/>
              <a:ahLst/>
              <a:cxnLst/>
              <a:rect l="l" t="t" r="r" b="b"/>
              <a:pathLst>
                <a:path w="672" h="425" extrusionOk="0">
                  <a:moveTo>
                    <a:pt x="34" y="34"/>
                  </a:moveTo>
                  <a:cubicBezTo>
                    <a:pt x="34" y="0"/>
                    <a:pt x="68" y="0"/>
                    <a:pt x="68" y="0"/>
                  </a:cubicBezTo>
                  <a:cubicBezTo>
                    <a:pt x="170" y="34"/>
                    <a:pt x="281" y="110"/>
                    <a:pt x="383" y="144"/>
                  </a:cubicBezTo>
                  <a:cubicBezTo>
                    <a:pt x="459" y="178"/>
                    <a:pt x="561" y="246"/>
                    <a:pt x="638" y="289"/>
                  </a:cubicBezTo>
                  <a:cubicBezTo>
                    <a:pt x="672" y="323"/>
                    <a:pt x="672" y="357"/>
                    <a:pt x="638" y="391"/>
                  </a:cubicBezTo>
                  <a:lnTo>
                    <a:pt x="595" y="391"/>
                  </a:lnTo>
                  <a:cubicBezTo>
                    <a:pt x="383" y="425"/>
                    <a:pt x="136" y="246"/>
                    <a:pt x="34" y="110"/>
                  </a:cubicBezTo>
                  <a:cubicBezTo>
                    <a:pt x="0" y="77"/>
                    <a:pt x="0" y="34"/>
                    <a:pt x="34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7" name="Google Shape;537;p32"/>
            <p:cNvSpPr/>
            <p:nvPr/>
          </p:nvSpPr>
          <p:spPr>
            <a:xfrm>
              <a:off x="8183397" y="4328669"/>
              <a:ext cx="15609" cy="9556"/>
            </a:xfrm>
            <a:custGeom>
              <a:avLst/>
              <a:gdLst/>
              <a:ahLst/>
              <a:cxnLst/>
              <a:rect l="l" t="t" r="r" b="b"/>
              <a:pathLst>
                <a:path w="459" h="281" extrusionOk="0">
                  <a:moveTo>
                    <a:pt x="34" y="35"/>
                  </a:moveTo>
                  <a:cubicBezTo>
                    <a:pt x="68" y="1"/>
                    <a:pt x="68" y="1"/>
                    <a:pt x="102" y="1"/>
                  </a:cubicBezTo>
                  <a:cubicBezTo>
                    <a:pt x="145" y="35"/>
                    <a:pt x="213" y="35"/>
                    <a:pt x="247" y="69"/>
                  </a:cubicBezTo>
                  <a:cubicBezTo>
                    <a:pt x="314" y="69"/>
                    <a:pt x="391" y="69"/>
                    <a:pt x="459" y="145"/>
                  </a:cubicBezTo>
                  <a:cubicBezTo>
                    <a:pt x="459" y="179"/>
                    <a:pt x="459" y="213"/>
                    <a:pt x="425" y="247"/>
                  </a:cubicBezTo>
                  <a:lnTo>
                    <a:pt x="425" y="247"/>
                  </a:lnTo>
                  <a:cubicBezTo>
                    <a:pt x="357" y="281"/>
                    <a:pt x="280" y="247"/>
                    <a:pt x="213" y="247"/>
                  </a:cubicBezTo>
                  <a:cubicBezTo>
                    <a:pt x="145" y="213"/>
                    <a:pt x="68" y="179"/>
                    <a:pt x="34" y="145"/>
                  </a:cubicBezTo>
                  <a:cubicBezTo>
                    <a:pt x="0" y="111"/>
                    <a:pt x="0" y="35"/>
                    <a:pt x="34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8" name="Google Shape;538;p32"/>
            <p:cNvSpPr/>
            <p:nvPr/>
          </p:nvSpPr>
          <p:spPr>
            <a:xfrm>
              <a:off x="8197816" y="4308162"/>
              <a:ext cx="19418" cy="13331"/>
            </a:xfrm>
            <a:custGeom>
              <a:avLst/>
              <a:gdLst/>
              <a:ahLst/>
              <a:cxnLst/>
              <a:rect l="l" t="t" r="r" b="b"/>
              <a:pathLst>
                <a:path w="571" h="392" extrusionOk="0">
                  <a:moveTo>
                    <a:pt x="35" y="0"/>
                  </a:moveTo>
                  <a:lnTo>
                    <a:pt x="69" y="0"/>
                  </a:lnTo>
                  <a:cubicBezTo>
                    <a:pt x="145" y="34"/>
                    <a:pt x="213" y="111"/>
                    <a:pt x="281" y="111"/>
                  </a:cubicBezTo>
                  <a:cubicBezTo>
                    <a:pt x="358" y="145"/>
                    <a:pt x="426" y="179"/>
                    <a:pt x="494" y="213"/>
                  </a:cubicBezTo>
                  <a:cubicBezTo>
                    <a:pt x="570" y="213"/>
                    <a:pt x="570" y="289"/>
                    <a:pt x="528" y="323"/>
                  </a:cubicBezTo>
                  <a:lnTo>
                    <a:pt x="494" y="323"/>
                  </a:lnTo>
                  <a:cubicBezTo>
                    <a:pt x="315" y="391"/>
                    <a:pt x="103" y="247"/>
                    <a:pt x="1" y="77"/>
                  </a:cubicBezTo>
                  <a:cubicBezTo>
                    <a:pt x="1" y="34"/>
                    <a:pt x="1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9" name="Google Shape;539;p32"/>
            <p:cNvSpPr/>
            <p:nvPr/>
          </p:nvSpPr>
          <p:spPr>
            <a:xfrm>
              <a:off x="8195504" y="4287656"/>
              <a:ext cx="17956" cy="11018"/>
            </a:xfrm>
            <a:custGeom>
              <a:avLst/>
              <a:gdLst/>
              <a:ahLst/>
              <a:cxnLst/>
              <a:rect l="l" t="t" r="r" b="b"/>
              <a:pathLst>
                <a:path w="528" h="324" extrusionOk="0">
                  <a:moveTo>
                    <a:pt x="35" y="43"/>
                  </a:moveTo>
                  <a:cubicBezTo>
                    <a:pt x="69" y="0"/>
                    <a:pt x="69" y="0"/>
                    <a:pt x="103" y="0"/>
                  </a:cubicBezTo>
                  <a:cubicBezTo>
                    <a:pt x="137" y="77"/>
                    <a:pt x="213" y="77"/>
                    <a:pt x="281" y="111"/>
                  </a:cubicBezTo>
                  <a:cubicBezTo>
                    <a:pt x="349" y="145"/>
                    <a:pt x="426" y="145"/>
                    <a:pt x="494" y="179"/>
                  </a:cubicBezTo>
                  <a:cubicBezTo>
                    <a:pt x="528" y="213"/>
                    <a:pt x="528" y="289"/>
                    <a:pt x="494" y="289"/>
                  </a:cubicBezTo>
                  <a:cubicBezTo>
                    <a:pt x="460" y="289"/>
                    <a:pt x="460" y="323"/>
                    <a:pt x="460" y="323"/>
                  </a:cubicBezTo>
                  <a:cubicBezTo>
                    <a:pt x="383" y="323"/>
                    <a:pt x="281" y="289"/>
                    <a:pt x="247" y="255"/>
                  </a:cubicBezTo>
                  <a:cubicBezTo>
                    <a:pt x="171" y="213"/>
                    <a:pt x="103" y="179"/>
                    <a:pt x="35" y="111"/>
                  </a:cubicBezTo>
                  <a:cubicBezTo>
                    <a:pt x="1" y="111"/>
                    <a:pt x="1" y="43"/>
                    <a:pt x="35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0" name="Google Shape;540;p32"/>
            <p:cNvSpPr/>
            <p:nvPr/>
          </p:nvSpPr>
          <p:spPr>
            <a:xfrm>
              <a:off x="8238863" y="4328669"/>
              <a:ext cx="20234" cy="11018"/>
            </a:xfrm>
            <a:custGeom>
              <a:avLst/>
              <a:gdLst/>
              <a:ahLst/>
              <a:cxnLst/>
              <a:rect l="l" t="t" r="r" b="b"/>
              <a:pathLst>
                <a:path w="595" h="324" extrusionOk="0">
                  <a:moveTo>
                    <a:pt x="34" y="1"/>
                  </a:moveTo>
                  <a:lnTo>
                    <a:pt x="68" y="1"/>
                  </a:lnTo>
                  <a:cubicBezTo>
                    <a:pt x="170" y="35"/>
                    <a:pt x="247" y="35"/>
                    <a:pt x="314" y="69"/>
                  </a:cubicBezTo>
                  <a:cubicBezTo>
                    <a:pt x="382" y="111"/>
                    <a:pt x="459" y="111"/>
                    <a:pt x="561" y="145"/>
                  </a:cubicBezTo>
                  <a:cubicBezTo>
                    <a:pt x="595" y="179"/>
                    <a:pt x="595" y="247"/>
                    <a:pt x="561" y="281"/>
                  </a:cubicBezTo>
                  <a:lnTo>
                    <a:pt x="527" y="281"/>
                  </a:lnTo>
                  <a:cubicBezTo>
                    <a:pt x="348" y="323"/>
                    <a:pt x="136" y="213"/>
                    <a:pt x="0" y="69"/>
                  </a:cubicBezTo>
                  <a:cubicBezTo>
                    <a:pt x="0" y="35"/>
                    <a:pt x="0" y="35"/>
                    <a:pt x="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1" name="Google Shape;541;p32"/>
            <p:cNvSpPr/>
            <p:nvPr/>
          </p:nvSpPr>
          <p:spPr>
            <a:xfrm>
              <a:off x="8221792" y="4339653"/>
              <a:ext cx="21731" cy="13025"/>
            </a:xfrm>
            <a:custGeom>
              <a:avLst/>
              <a:gdLst/>
              <a:ahLst/>
              <a:cxnLst/>
              <a:rect l="l" t="t" r="r" b="b"/>
              <a:pathLst>
                <a:path w="639" h="383" extrusionOk="0">
                  <a:moveTo>
                    <a:pt x="35" y="34"/>
                  </a:moveTo>
                  <a:cubicBezTo>
                    <a:pt x="35" y="0"/>
                    <a:pt x="77" y="0"/>
                    <a:pt x="77" y="0"/>
                  </a:cubicBezTo>
                  <a:cubicBezTo>
                    <a:pt x="179" y="34"/>
                    <a:pt x="290" y="68"/>
                    <a:pt x="358" y="136"/>
                  </a:cubicBezTo>
                  <a:cubicBezTo>
                    <a:pt x="460" y="170"/>
                    <a:pt x="536" y="213"/>
                    <a:pt x="604" y="281"/>
                  </a:cubicBezTo>
                  <a:cubicBezTo>
                    <a:pt x="638" y="315"/>
                    <a:pt x="638" y="349"/>
                    <a:pt x="604" y="383"/>
                  </a:cubicBezTo>
                  <a:lnTo>
                    <a:pt x="570" y="383"/>
                  </a:lnTo>
                  <a:cubicBezTo>
                    <a:pt x="460" y="383"/>
                    <a:pt x="392" y="349"/>
                    <a:pt x="290" y="315"/>
                  </a:cubicBezTo>
                  <a:cubicBezTo>
                    <a:pt x="179" y="247"/>
                    <a:pt x="77" y="213"/>
                    <a:pt x="35" y="102"/>
                  </a:cubicBezTo>
                  <a:cubicBezTo>
                    <a:pt x="1" y="68"/>
                    <a:pt x="1" y="34"/>
                    <a:pt x="35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2" name="Google Shape;542;p32"/>
            <p:cNvSpPr/>
            <p:nvPr/>
          </p:nvSpPr>
          <p:spPr>
            <a:xfrm>
              <a:off x="8266308" y="4358731"/>
              <a:ext cx="19384" cy="10984"/>
            </a:xfrm>
            <a:custGeom>
              <a:avLst/>
              <a:gdLst/>
              <a:ahLst/>
              <a:cxnLst/>
              <a:rect l="l" t="t" r="r" b="b"/>
              <a:pathLst>
                <a:path w="570" h="323" extrusionOk="0">
                  <a:moveTo>
                    <a:pt x="43" y="0"/>
                  </a:moveTo>
                  <a:lnTo>
                    <a:pt x="111" y="0"/>
                  </a:lnTo>
                  <a:cubicBezTo>
                    <a:pt x="179" y="34"/>
                    <a:pt x="255" y="76"/>
                    <a:pt x="323" y="110"/>
                  </a:cubicBezTo>
                  <a:cubicBezTo>
                    <a:pt x="391" y="144"/>
                    <a:pt x="467" y="144"/>
                    <a:pt x="535" y="212"/>
                  </a:cubicBezTo>
                  <a:cubicBezTo>
                    <a:pt x="569" y="212"/>
                    <a:pt x="569" y="289"/>
                    <a:pt x="535" y="323"/>
                  </a:cubicBezTo>
                  <a:lnTo>
                    <a:pt x="501" y="323"/>
                  </a:lnTo>
                  <a:cubicBezTo>
                    <a:pt x="323" y="323"/>
                    <a:pt x="145" y="212"/>
                    <a:pt x="43" y="110"/>
                  </a:cubicBezTo>
                  <a:cubicBezTo>
                    <a:pt x="0" y="76"/>
                    <a:pt x="0" y="34"/>
                    <a:pt x="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3" name="Google Shape;543;p32"/>
            <p:cNvSpPr/>
            <p:nvPr/>
          </p:nvSpPr>
          <p:spPr>
            <a:xfrm>
              <a:off x="8225567" y="4357575"/>
              <a:ext cx="20541" cy="12141"/>
            </a:xfrm>
            <a:custGeom>
              <a:avLst/>
              <a:gdLst/>
              <a:ahLst/>
              <a:cxnLst/>
              <a:rect l="l" t="t" r="r" b="b"/>
              <a:pathLst>
                <a:path w="604" h="357" extrusionOk="0">
                  <a:moveTo>
                    <a:pt x="34" y="0"/>
                  </a:moveTo>
                  <a:lnTo>
                    <a:pt x="68" y="0"/>
                  </a:lnTo>
                  <a:cubicBezTo>
                    <a:pt x="136" y="34"/>
                    <a:pt x="213" y="68"/>
                    <a:pt x="315" y="110"/>
                  </a:cubicBezTo>
                  <a:cubicBezTo>
                    <a:pt x="391" y="144"/>
                    <a:pt x="493" y="144"/>
                    <a:pt x="527" y="212"/>
                  </a:cubicBezTo>
                  <a:cubicBezTo>
                    <a:pt x="561" y="246"/>
                    <a:pt x="604" y="323"/>
                    <a:pt x="527" y="323"/>
                  </a:cubicBezTo>
                  <a:lnTo>
                    <a:pt x="527" y="357"/>
                  </a:lnTo>
                  <a:cubicBezTo>
                    <a:pt x="425" y="357"/>
                    <a:pt x="315" y="323"/>
                    <a:pt x="247" y="280"/>
                  </a:cubicBezTo>
                  <a:cubicBezTo>
                    <a:pt x="179" y="212"/>
                    <a:pt x="102" y="178"/>
                    <a:pt x="0" y="110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4" name="Google Shape;544;p32"/>
            <p:cNvSpPr/>
            <p:nvPr/>
          </p:nvSpPr>
          <p:spPr>
            <a:xfrm rot="509322">
              <a:off x="8290787" y="4379816"/>
              <a:ext cx="14487" cy="7244"/>
            </a:xfrm>
            <a:custGeom>
              <a:avLst/>
              <a:gdLst/>
              <a:ahLst/>
              <a:cxnLst/>
              <a:rect l="l" t="t" r="r" b="b"/>
              <a:pathLst>
                <a:path w="426" h="213" extrusionOk="0">
                  <a:moveTo>
                    <a:pt x="43" y="34"/>
                  </a:moveTo>
                  <a:cubicBezTo>
                    <a:pt x="43" y="0"/>
                    <a:pt x="43" y="0"/>
                    <a:pt x="77" y="0"/>
                  </a:cubicBezTo>
                  <a:cubicBezTo>
                    <a:pt x="111" y="34"/>
                    <a:pt x="179" y="34"/>
                    <a:pt x="256" y="34"/>
                  </a:cubicBezTo>
                  <a:cubicBezTo>
                    <a:pt x="290" y="68"/>
                    <a:pt x="358" y="68"/>
                    <a:pt x="392" y="111"/>
                  </a:cubicBezTo>
                  <a:cubicBezTo>
                    <a:pt x="426" y="145"/>
                    <a:pt x="392" y="179"/>
                    <a:pt x="392" y="179"/>
                  </a:cubicBezTo>
                  <a:lnTo>
                    <a:pt x="358" y="213"/>
                  </a:lnTo>
                  <a:cubicBezTo>
                    <a:pt x="324" y="213"/>
                    <a:pt x="256" y="179"/>
                    <a:pt x="213" y="179"/>
                  </a:cubicBezTo>
                  <a:cubicBezTo>
                    <a:pt x="145" y="145"/>
                    <a:pt x="111" y="111"/>
                    <a:pt x="43" y="111"/>
                  </a:cubicBezTo>
                  <a:cubicBezTo>
                    <a:pt x="1" y="68"/>
                    <a:pt x="1" y="34"/>
                    <a:pt x="43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45" name="Google Shape;545;p32"/>
          <p:cNvGrpSpPr/>
          <p:nvPr/>
        </p:nvGrpSpPr>
        <p:grpSpPr>
          <a:xfrm>
            <a:off x="441469" y="110837"/>
            <a:ext cx="11427236" cy="6668654"/>
            <a:chOff x="199108" y="22273"/>
            <a:chExt cx="8061172" cy="5001551"/>
          </a:xfrm>
        </p:grpSpPr>
        <p:sp>
          <p:nvSpPr>
            <p:cNvPr id="546" name="Google Shape;546;p32"/>
            <p:cNvSpPr/>
            <p:nvPr/>
          </p:nvSpPr>
          <p:spPr>
            <a:xfrm>
              <a:off x="2879715" y="283417"/>
              <a:ext cx="2133188" cy="609278"/>
            </a:xfrm>
            <a:custGeom>
              <a:avLst/>
              <a:gdLst/>
              <a:ahLst/>
              <a:cxnLst/>
              <a:rect l="l" t="t" r="r" b="b"/>
              <a:pathLst>
                <a:path w="62727" h="17916" extrusionOk="0">
                  <a:moveTo>
                    <a:pt x="41234" y="0"/>
                  </a:moveTo>
                  <a:lnTo>
                    <a:pt x="40988" y="0"/>
                  </a:lnTo>
                  <a:cubicBezTo>
                    <a:pt x="29766" y="77"/>
                    <a:pt x="13592" y="3050"/>
                    <a:pt x="179" y="17100"/>
                  </a:cubicBezTo>
                  <a:cubicBezTo>
                    <a:pt x="145" y="17134"/>
                    <a:pt x="111" y="17168"/>
                    <a:pt x="77" y="17245"/>
                  </a:cubicBezTo>
                  <a:cubicBezTo>
                    <a:pt x="0" y="17415"/>
                    <a:pt x="34" y="17627"/>
                    <a:pt x="213" y="17772"/>
                  </a:cubicBezTo>
                  <a:cubicBezTo>
                    <a:pt x="289" y="17882"/>
                    <a:pt x="425" y="17916"/>
                    <a:pt x="535" y="17916"/>
                  </a:cubicBezTo>
                  <a:cubicBezTo>
                    <a:pt x="671" y="17916"/>
                    <a:pt x="782" y="17840"/>
                    <a:pt x="884" y="17772"/>
                  </a:cubicBezTo>
                  <a:cubicBezTo>
                    <a:pt x="14051" y="3967"/>
                    <a:pt x="29945" y="1028"/>
                    <a:pt x="40988" y="994"/>
                  </a:cubicBezTo>
                  <a:lnTo>
                    <a:pt x="41234" y="994"/>
                  </a:lnTo>
                  <a:cubicBezTo>
                    <a:pt x="53093" y="994"/>
                    <a:pt x="61911" y="4214"/>
                    <a:pt x="62013" y="4248"/>
                  </a:cubicBezTo>
                  <a:cubicBezTo>
                    <a:pt x="62089" y="4248"/>
                    <a:pt x="62123" y="4290"/>
                    <a:pt x="62191" y="4290"/>
                  </a:cubicBezTo>
                  <a:cubicBezTo>
                    <a:pt x="62403" y="4290"/>
                    <a:pt x="62582" y="4146"/>
                    <a:pt x="62650" y="3967"/>
                  </a:cubicBezTo>
                  <a:cubicBezTo>
                    <a:pt x="62726" y="3721"/>
                    <a:pt x="62616" y="3441"/>
                    <a:pt x="62370" y="3330"/>
                  </a:cubicBezTo>
                  <a:cubicBezTo>
                    <a:pt x="62259" y="3296"/>
                    <a:pt x="53272" y="0"/>
                    <a:pt x="412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7" name="Google Shape;547;p32"/>
            <p:cNvSpPr/>
            <p:nvPr/>
          </p:nvSpPr>
          <p:spPr>
            <a:xfrm>
              <a:off x="2713588" y="385983"/>
              <a:ext cx="961766" cy="1146903"/>
            </a:xfrm>
            <a:custGeom>
              <a:avLst/>
              <a:gdLst/>
              <a:ahLst/>
              <a:cxnLst/>
              <a:rect l="l" t="t" r="r" b="b"/>
              <a:pathLst>
                <a:path w="28281" h="33725" extrusionOk="0">
                  <a:moveTo>
                    <a:pt x="27184" y="0"/>
                  </a:moveTo>
                  <a:lnTo>
                    <a:pt x="27116" y="0"/>
                  </a:lnTo>
                  <a:cubicBezTo>
                    <a:pt x="26870" y="0"/>
                    <a:pt x="26658" y="246"/>
                    <a:pt x="26692" y="527"/>
                  </a:cubicBezTo>
                  <a:cubicBezTo>
                    <a:pt x="26692" y="595"/>
                    <a:pt x="27261" y="7603"/>
                    <a:pt x="15861" y="18366"/>
                  </a:cubicBezTo>
                  <a:cubicBezTo>
                    <a:pt x="4282" y="29307"/>
                    <a:pt x="247" y="32841"/>
                    <a:pt x="213" y="32875"/>
                  </a:cubicBezTo>
                  <a:cubicBezTo>
                    <a:pt x="145" y="32918"/>
                    <a:pt x="111" y="32985"/>
                    <a:pt x="77" y="33053"/>
                  </a:cubicBezTo>
                  <a:cubicBezTo>
                    <a:pt x="1" y="33232"/>
                    <a:pt x="35" y="33410"/>
                    <a:pt x="145" y="33555"/>
                  </a:cubicBezTo>
                  <a:cubicBezTo>
                    <a:pt x="247" y="33657"/>
                    <a:pt x="391" y="33725"/>
                    <a:pt x="536" y="33725"/>
                  </a:cubicBezTo>
                  <a:cubicBezTo>
                    <a:pt x="638" y="33725"/>
                    <a:pt x="748" y="33691"/>
                    <a:pt x="850" y="33623"/>
                  </a:cubicBezTo>
                  <a:cubicBezTo>
                    <a:pt x="884" y="33589"/>
                    <a:pt x="4962" y="30046"/>
                    <a:pt x="16532" y="19071"/>
                  </a:cubicBezTo>
                  <a:cubicBezTo>
                    <a:pt x="28280" y="7960"/>
                    <a:pt x="27685" y="739"/>
                    <a:pt x="27685" y="425"/>
                  </a:cubicBezTo>
                  <a:cubicBezTo>
                    <a:pt x="27643" y="170"/>
                    <a:pt x="27431" y="0"/>
                    <a:pt x="27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8" name="Google Shape;548;p32"/>
            <p:cNvSpPr/>
            <p:nvPr/>
          </p:nvSpPr>
          <p:spPr>
            <a:xfrm>
              <a:off x="2475264" y="953908"/>
              <a:ext cx="352760" cy="226524"/>
            </a:xfrm>
            <a:custGeom>
              <a:avLst/>
              <a:gdLst/>
              <a:ahLst/>
              <a:cxnLst/>
              <a:rect l="l" t="t" r="r" b="b"/>
              <a:pathLst>
                <a:path w="10373" h="6661" extrusionOk="0">
                  <a:moveTo>
                    <a:pt x="34" y="6550"/>
                  </a:moveTo>
                  <a:cubicBezTo>
                    <a:pt x="0" y="6584"/>
                    <a:pt x="77" y="6661"/>
                    <a:pt x="111" y="6618"/>
                  </a:cubicBezTo>
                  <a:cubicBezTo>
                    <a:pt x="3296" y="4112"/>
                    <a:pt x="6694" y="1989"/>
                    <a:pt x="10305" y="145"/>
                  </a:cubicBezTo>
                  <a:lnTo>
                    <a:pt x="10339" y="111"/>
                  </a:lnTo>
                  <a:cubicBezTo>
                    <a:pt x="10373" y="77"/>
                    <a:pt x="10339" y="1"/>
                    <a:pt x="10271" y="1"/>
                  </a:cubicBezTo>
                  <a:cubicBezTo>
                    <a:pt x="6516" y="1564"/>
                    <a:pt x="3050" y="3824"/>
                    <a:pt x="34" y="65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9" name="Google Shape;549;p32"/>
            <p:cNvSpPr/>
            <p:nvPr/>
          </p:nvSpPr>
          <p:spPr>
            <a:xfrm>
              <a:off x="2422382" y="787816"/>
              <a:ext cx="388876" cy="99982"/>
            </a:xfrm>
            <a:custGeom>
              <a:avLst/>
              <a:gdLst/>
              <a:ahLst/>
              <a:cxnLst/>
              <a:rect l="l" t="t" r="r" b="b"/>
              <a:pathLst>
                <a:path w="11435" h="2940" extrusionOk="0">
                  <a:moveTo>
                    <a:pt x="35" y="0"/>
                  </a:moveTo>
                  <a:cubicBezTo>
                    <a:pt x="1" y="34"/>
                    <a:pt x="1" y="34"/>
                    <a:pt x="35" y="77"/>
                  </a:cubicBezTo>
                  <a:cubicBezTo>
                    <a:pt x="3433" y="2022"/>
                    <a:pt x="7400" y="2940"/>
                    <a:pt x="11325" y="2795"/>
                  </a:cubicBezTo>
                  <a:cubicBezTo>
                    <a:pt x="11359" y="2795"/>
                    <a:pt x="11359" y="2761"/>
                    <a:pt x="11401" y="2761"/>
                  </a:cubicBezTo>
                  <a:cubicBezTo>
                    <a:pt x="11435" y="2693"/>
                    <a:pt x="11435" y="2625"/>
                    <a:pt x="11325" y="2583"/>
                  </a:cubicBezTo>
                  <a:cubicBezTo>
                    <a:pt x="7468" y="2302"/>
                    <a:pt x="3543" y="1988"/>
                    <a:pt x="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0" name="Google Shape;550;p32"/>
            <p:cNvSpPr/>
            <p:nvPr/>
          </p:nvSpPr>
          <p:spPr>
            <a:xfrm>
              <a:off x="2834077" y="1002165"/>
              <a:ext cx="51725" cy="399554"/>
            </a:xfrm>
            <a:custGeom>
              <a:avLst/>
              <a:gdLst/>
              <a:ahLst/>
              <a:cxnLst/>
              <a:rect l="l" t="t" r="r" b="b"/>
              <a:pathLst>
                <a:path w="1521" h="11749" extrusionOk="0">
                  <a:moveTo>
                    <a:pt x="1342" y="68"/>
                  </a:moveTo>
                  <a:cubicBezTo>
                    <a:pt x="1308" y="68"/>
                    <a:pt x="1308" y="68"/>
                    <a:pt x="1308" y="102"/>
                  </a:cubicBezTo>
                  <a:cubicBezTo>
                    <a:pt x="34" y="3755"/>
                    <a:pt x="0" y="7960"/>
                    <a:pt x="952" y="11715"/>
                  </a:cubicBezTo>
                  <a:cubicBezTo>
                    <a:pt x="952" y="11749"/>
                    <a:pt x="994" y="11749"/>
                    <a:pt x="994" y="11715"/>
                  </a:cubicBezTo>
                  <a:cubicBezTo>
                    <a:pt x="994" y="11715"/>
                    <a:pt x="1028" y="11715"/>
                    <a:pt x="994" y="11715"/>
                  </a:cubicBezTo>
                  <a:cubicBezTo>
                    <a:pt x="280" y="7790"/>
                    <a:pt x="527" y="4002"/>
                    <a:pt x="1487" y="145"/>
                  </a:cubicBezTo>
                  <a:cubicBezTo>
                    <a:pt x="1521" y="34"/>
                    <a:pt x="1376" y="1"/>
                    <a:pt x="1342" y="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1" name="Google Shape;551;p32"/>
            <p:cNvSpPr/>
            <p:nvPr/>
          </p:nvSpPr>
          <p:spPr>
            <a:xfrm>
              <a:off x="2400719" y="764997"/>
              <a:ext cx="43394" cy="48257"/>
            </a:xfrm>
            <a:custGeom>
              <a:avLst/>
              <a:gdLst/>
              <a:ahLst/>
              <a:cxnLst/>
              <a:rect l="l" t="t" r="r" b="b"/>
              <a:pathLst>
                <a:path w="1276" h="1419" extrusionOk="0">
                  <a:moveTo>
                    <a:pt x="179" y="357"/>
                  </a:moveTo>
                  <a:cubicBezTo>
                    <a:pt x="69" y="493"/>
                    <a:pt x="1" y="671"/>
                    <a:pt x="69" y="918"/>
                  </a:cubicBezTo>
                  <a:cubicBezTo>
                    <a:pt x="247" y="1419"/>
                    <a:pt x="850" y="1342"/>
                    <a:pt x="1097" y="1062"/>
                  </a:cubicBezTo>
                  <a:cubicBezTo>
                    <a:pt x="1207" y="918"/>
                    <a:pt x="1275" y="748"/>
                    <a:pt x="1207" y="493"/>
                  </a:cubicBezTo>
                  <a:cubicBezTo>
                    <a:pt x="1029" y="0"/>
                    <a:pt x="426" y="68"/>
                    <a:pt x="179" y="3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2" name="Google Shape;552;p32"/>
            <p:cNvSpPr/>
            <p:nvPr/>
          </p:nvSpPr>
          <p:spPr>
            <a:xfrm>
              <a:off x="2345253" y="636142"/>
              <a:ext cx="753742" cy="849949"/>
            </a:xfrm>
            <a:custGeom>
              <a:avLst/>
              <a:gdLst/>
              <a:ahLst/>
              <a:cxnLst/>
              <a:rect l="l" t="t" r="r" b="b"/>
              <a:pathLst>
                <a:path w="22164" h="24993" extrusionOk="0">
                  <a:moveTo>
                    <a:pt x="4885" y="1139"/>
                  </a:moveTo>
                  <a:cubicBezTo>
                    <a:pt x="4707" y="1351"/>
                    <a:pt x="4707" y="1733"/>
                    <a:pt x="4851" y="2303"/>
                  </a:cubicBezTo>
                  <a:cubicBezTo>
                    <a:pt x="5981" y="6125"/>
                    <a:pt x="13627" y="7119"/>
                    <a:pt x="13627" y="7119"/>
                  </a:cubicBezTo>
                  <a:cubicBezTo>
                    <a:pt x="13627" y="7119"/>
                    <a:pt x="2481" y="8529"/>
                    <a:pt x="426" y="10976"/>
                  </a:cubicBezTo>
                  <a:cubicBezTo>
                    <a:pt x="111" y="11333"/>
                    <a:pt x="1" y="11757"/>
                    <a:pt x="179" y="12182"/>
                  </a:cubicBezTo>
                  <a:cubicBezTo>
                    <a:pt x="1521" y="15325"/>
                    <a:pt x="14162" y="9345"/>
                    <a:pt x="14162" y="9345"/>
                  </a:cubicBezTo>
                  <a:cubicBezTo>
                    <a:pt x="12709" y="10373"/>
                    <a:pt x="9345" y="13490"/>
                    <a:pt x="6873" y="16387"/>
                  </a:cubicBezTo>
                  <a:cubicBezTo>
                    <a:pt x="4461" y="19258"/>
                    <a:pt x="2940" y="21909"/>
                    <a:pt x="4885" y="22300"/>
                  </a:cubicBezTo>
                  <a:cubicBezTo>
                    <a:pt x="6516" y="22588"/>
                    <a:pt x="8606" y="20779"/>
                    <a:pt x="10517" y="18553"/>
                  </a:cubicBezTo>
                  <a:cubicBezTo>
                    <a:pt x="13346" y="15189"/>
                    <a:pt x="15793" y="10831"/>
                    <a:pt x="15793" y="10831"/>
                  </a:cubicBezTo>
                  <a:lnTo>
                    <a:pt x="15793" y="10831"/>
                  </a:lnTo>
                  <a:cubicBezTo>
                    <a:pt x="14340" y="19437"/>
                    <a:pt x="19148" y="24992"/>
                    <a:pt x="20711" y="23395"/>
                  </a:cubicBezTo>
                  <a:cubicBezTo>
                    <a:pt x="20711" y="23361"/>
                    <a:pt x="20745" y="23361"/>
                    <a:pt x="20745" y="23327"/>
                  </a:cubicBezTo>
                  <a:cubicBezTo>
                    <a:pt x="22164" y="21662"/>
                    <a:pt x="19148" y="16498"/>
                    <a:pt x="18231" y="12004"/>
                  </a:cubicBezTo>
                  <a:cubicBezTo>
                    <a:pt x="17279" y="7434"/>
                    <a:pt x="19259" y="4282"/>
                    <a:pt x="19259" y="4282"/>
                  </a:cubicBezTo>
                  <a:cubicBezTo>
                    <a:pt x="19259" y="4282"/>
                    <a:pt x="17203" y="5208"/>
                    <a:pt x="13703" y="4358"/>
                  </a:cubicBezTo>
                  <a:cubicBezTo>
                    <a:pt x="11469" y="3789"/>
                    <a:pt x="5879" y="1"/>
                    <a:pt x="4885" y="113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3" name="Google Shape;553;p32"/>
            <p:cNvSpPr/>
            <p:nvPr/>
          </p:nvSpPr>
          <p:spPr>
            <a:xfrm>
              <a:off x="2412860" y="1009375"/>
              <a:ext cx="30097" cy="32409"/>
            </a:xfrm>
            <a:custGeom>
              <a:avLst/>
              <a:gdLst/>
              <a:ahLst/>
              <a:cxnLst/>
              <a:rect l="l" t="t" r="r" b="b"/>
              <a:pathLst>
                <a:path w="885" h="953" extrusionOk="0">
                  <a:moveTo>
                    <a:pt x="136" y="247"/>
                  </a:moveTo>
                  <a:cubicBezTo>
                    <a:pt x="35" y="358"/>
                    <a:pt x="1" y="460"/>
                    <a:pt x="69" y="638"/>
                  </a:cubicBezTo>
                  <a:cubicBezTo>
                    <a:pt x="170" y="952"/>
                    <a:pt x="595" y="952"/>
                    <a:pt x="774" y="740"/>
                  </a:cubicBezTo>
                  <a:cubicBezTo>
                    <a:pt x="850" y="638"/>
                    <a:pt x="884" y="494"/>
                    <a:pt x="850" y="358"/>
                  </a:cubicBezTo>
                  <a:cubicBezTo>
                    <a:pt x="706" y="1"/>
                    <a:pt x="315" y="35"/>
                    <a:pt x="136" y="2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4" name="Google Shape;554;p32"/>
            <p:cNvSpPr/>
            <p:nvPr/>
          </p:nvSpPr>
          <p:spPr>
            <a:xfrm>
              <a:off x="2965210" y="1334384"/>
              <a:ext cx="30097" cy="32375"/>
            </a:xfrm>
            <a:custGeom>
              <a:avLst/>
              <a:gdLst/>
              <a:ahLst/>
              <a:cxnLst/>
              <a:rect l="l" t="t" r="r" b="b"/>
              <a:pathLst>
                <a:path w="885" h="952" extrusionOk="0">
                  <a:moveTo>
                    <a:pt x="111" y="247"/>
                  </a:moveTo>
                  <a:cubicBezTo>
                    <a:pt x="35" y="357"/>
                    <a:pt x="1" y="459"/>
                    <a:pt x="35" y="638"/>
                  </a:cubicBezTo>
                  <a:cubicBezTo>
                    <a:pt x="179" y="952"/>
                    <a:pt x="570" y="952"/>
                    <a:pt x="782" y="740"/>
                  </a:cubicBezTo>
                  <a:cubicBezTo>
                    <a:pt x="850" y="638"/>
                    <a:pt x="884" y="493"/>
                    <a:pt x="816" y="357"/>
                  </a:cubicBezTo>
                  <a:cubicBezTo>
                    <a:pt x="706" y="1"/>
                    <a:pt x="281" y="35"/>
                    <a:pt x="111" y="2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5" name="Google Shape;555;p32"/>
            <p:cNvSpPr/>
            <p:nvPr/>
          </p:nvSpPr>
          <p:spPr>
            <a:xfrm>
              <a:off x="2766742" y="1048959"/>
              <a:ext cx="30097" cy="32681"/>
            </a:xfrm>
            <a:custGeom>
              <a:avLst/>
              <a:gdLst/>
              <a:ahLst/>
              <a:cxnLst/>
              <a:rect l="l" t="t" r="r" b="b"/>
              <a:pathLst>
                <a:path w="885" h="961" extrusionOk="0">
                  <a:moveTo>
                    <a:pt x="103" y="256"/>
                  </a:moveTo>
                  <a:cubicBezTo>
                    <a:pt x="35" y="357"/>
                    <a:pt x="1" y="502"/>
                    <a:pt x="35" y="638"/>
                  </a:cubicBezTo>
                  <a:cubicBezTo>
                    <a:pt x="171" y="961"/>
                    <a:pt x="561" y="961"/>
                    <a:pt x="740" y="748"/>
                  </a:cubicBezTo>
                  <a:cubicBezTo>
                    <a:pt x="850" y="638"/>
                    <a:pt x="884" y="502"/>
                    <a:pt x="808" y="357"/>
                  </a:cubicBezTo>
                  <a:cubicBezTo>
                    <a:pt x="672" y="1"/>
                    <a:pt x="281" y="43"/>
                    <a:pt x="103" y="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6" name="Google Shape;556;p32"/>
            <p:cNvSpPr/>
            <p:nvPr/>
          </p:nvSpPr>
          <p:spPr>
            <a:xfrm>
              <a:off x="2468054" y="1007062"/>
              <a:ext cx="19384" cy="21731"/>
            </a:xfrm>
            <a:custGeom>
              <a:avLst/>
              <a:gdLst/>
              <a:ahLst/>
              <a:cxnLst/>
              <a:rect l="l" t="t" r="r" b="b"/>
              <a:pathLst>
                <a:path w="570" h="639" extrusionOk="0">
                  <a:moveTo>
                    <a:pt x="77" y="137"/>
                  </a:moveTo>
                  <a:cubicBezTo>
                    <a:pt x="34" y="213"/>
                    <a:pt x="0" y="315"/>
                    <a:pt x="34" y="383"/>
                  </a:cubicBezTo>
                  <a:cubicBezTo>
                    <a:pt x="111" y="638"/>
                    <a:pt x="391" y="596"/>
                    <a:pt x="501" y="460"/>
                  </a:cubicBezTo>
                  <a:cubicBezTo>
                    <a:pt x="535" y="426"/>
                    <a:pt x="569" y="315"/>
                    <a:pt x="535" y="213"/>
                  </a:cubicBezTo>
                  <a:cubicBezTo>
                    <a:pt x="459" y="1"/>
                    <a:pt x="178" y="35"/>
                    <a:pt x="77" y="1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7" name="Google Shape;557;p32"/>
            <p:cNvSpPr/>
            <p:nvPr/>
          </p:nvSpPr>
          <p:spPr>
            <a:xfrm>
              <a:off x="2989185" y="1267084"/>
              <a:ext cx="19384" cy="21697"/>
            </a:xfrm>
            <a:custGeom>
              <a:avLst/>
              <a:gdLst/>
              <a:ahLst/>
              <a:cxnLst/>
              <a:rect l="l" t="t" r="r" b="b"/>
              <a:pathLst>
                <a:path w="570" h="638" extrusionOk="0">
                  <a:moveTo>
                    <a:pt x="77" y="170"/>
                  </a:moveTo>
                  <a:cubicBezTo>
                    <a:pt x="1" y="213"/>
                    <a:pt x="1" y="315"/>
                    <a:pt x="43" y="425"/>
                  </a:cubicBezTo>
                  <a:cubicBezTo>
                    <a:pt x="111" y="637"/>
                    <a:pt x="358" y="595"/>
                    <a:pt x="502" y="459"/>
                  </a:cubicBezTo>
                  <a:cubicBezTo>
                    <a:pt x="536" y="425"/>
                    <a:pt x="570" y="315"/>
                    <a:pt x="536" y="213"/>
                  </a:cubicBezTo>
                  <a:cubicBezTo>
                    <a:pt x="468" y="0"/>
                    <a:pt x="179" y="34"/>
                    <a:pt x="77" y="1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8" name="Google Shape;558;p32"/>
            <p:cNvSpPr/>
            <p:nvPr/>
          </p:nvSpPr>
          <p:spPr>
            <a:xfrm>
              <a:off x="2666794" y="754284"/>
              <a:ext cx="19112" cy="20268"/>
            </a:xfrm>
            <a:custGeom>
              <a:avLst/>
              <a:gdLst/>
              <a:ahLst/>
              <a:cxnLst/>
              <a:rect l="l" t="t" r="r" b="b"/>
              <a:pathLst>
                <a:path w="562" h="596" extrusionOk="0">
                  <a:moveTo>
                    <a:pt x="69" y="137"/>
                  </a:moveTo>
                  <a:cubicBezTo>
                    <a:pt x="35" y="213"/>
                    <a:pt x="1" y="281"/>
                    <a:pt x="35" y="383"/>
                  </a:cubicBezTo>
                  <a:cubicBezTo>
                    <a:pt x="102" y="596"/>
                    <a:pt x="391" y="596"/>
                    <a:pt x="493" y="460"/>
                  </a:cubicBezTo>
                  <a:cubicBezTo>
                    <a:pt x="561" y="383"/>
                    <a:pt x="561" y="315"/>
                    <a:pt x="527" y="213"/>
                  </a:cubicBezTo>
                  <a:cubicBezTo>
                    <a:pt x="459" y="1"/>
                    <a:pt x="213" y="1"/>
                    <a:pt x="69" y="1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9" name="Google Shape;559;p32"/>
            <p:cNvSpPr/>
            <p:nvPr/>
          </p:nvSpPr>
          <p:spPr>
            <a:xfrm>
              <a:off x="2441766" y="980502"/>
              <a:ext cx="11869" cy="14487"/>
            </a:xfrm>
            <a:custGeom>
              <a:avLst/>
              <a:gdLst/>
              <a:ahLst/>
              <a:cxnLst/>
              <a:rect l="l" t="t" r="r" b="b"/>
              <a:pathLst>
                <a:path w="349" h="426" extrusionOk="0">
                  <a:moveTo>
                    <a:pt x="34" y="102"/>
                  </a:moveTo>
                  <a:cubicBezTo>
                    <a:pt x="0" y="145"/>
                    <a:pt x="0" y="213"/>
                    <a:pt x="34" y="281"/>
                  </a:cubicBezTo>
                  <a:cubicBezTo>
                    <a:pt x="68" y="425"/>
                    <a:pt x="246" y="391"/>
                    <a:pt x="314" y="315"/>
                  </a:cubicBezTo>
                  <a:cubicBezTo>
                    <a:pt x="348" y="281"/>
                    <a:pt x="348" y="213"/>
                    <a:pt x="348" y="145"/>
                  </a:cubicBezTo>
                  <a:cubicBezTo>
                    <a:pt x="280" y="0"/>
                    <a:pt x="102" y="34"/>
                    <a:pt x="34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0" name="Google Shape;560;p32"/>
            <p:cNvSpPr/>
            <p:nvPr/>
          </p:nvSpPr>
          <p:spPr>
            <a:xfrm>
              <a:off x="2777454" y="808322"/>
              <a:ext cx="12141" cy="13331"/>
            </a:xfrm>
            <a:custGeom>
              <a:avLst/>
              <a:gdLst/>
              <a:ahLst/>
              <a:cxnLst/>
              <a:rect l="l" t="t" r="r" b="b"/>
              <a:pathLst>
                <a:path w="357" h="392" extrusionOk="0">
                  <a:moveTo>
                    <a:pt x="34" y="111"/>
                  </a:moveTo>
                  <a:cubicBezTo>
                    <a:pt x="0" y="145"/>
                    <a:pt x="0" y="179"/>
                    <a:pt x="34" y="247"/>
                  </a:cubicBezTo>
                  <a:cubicBezTo>
                    <a:pt x="68" y="391"/>
                    <a:pt x="246" y="391"/>
                    <a:pt x="323" y="281"/>
                  </a:cubicBezTo>
                  <a:cubicBezTo>
                    <a:pt x="357" y="247"/>
                    <a:pt x="357" y="213"/>
                    <a:pt x="357" y="145"/>
                  </a:cubicBezTo>
                  <a:cubicBezTo>
                    <a:pt x="280" y="0"/>
                    <a:pt x="111" y="0"/>
                    <a:pt x="34" y="1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1" name="Google Shape;561;p32"/>
            <p:cNvSpPr/>
            <p:nvPr/>
          </p:nvSpPr>
          <p:spPr>
            <a:xfrm>
              <a:off x="2687300" y="1129863"/>
              <a:ext cx="13025" cy="14453"/>
            </a:xfrm>
            <a:custGeom>
              <a:avLst/>
              <a:gdLst/>
              <a:ahLst/>
              <a:cxnLst/>
              <a:rect l="l" t="t" r="r" b="b"/>
              <a:pathLst>
                <a:path w="383" h="425" extrusionOk="0">
                  <a:moveTo>
                    <a:pt x="69" y="102"/>
                  </a:moveTo>
                  <a:cubicBezTo>
                    <a:pt x="35" y="170"/>
                    <a:pt x="1" y="213"/>
                    <a:pt x="35" y="281"/>
                  </a:cubicBezTo>
                  <a:cubicBezTo>
                    <a:pt x="103" y="425"/>
                    <a:pt x="247" y="425"/>
                    <a:pt x="349" y="315"/>
                  </a:cubicBezTo>
                  <a:cubicBezTo>
                    <a:pt x="383" y="281"/>
                    <a:pt x="383" y="213"/>
                    <a:pt x="349" y="136"/>
                  </a:cubicBezTo>
                  <a:cubicBezTo>
                    <a:pt x="315" y="0"/>
                    <a:pt x="137" y="34"/>
                    <a:pt x="69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2" name="Google Shape;562;p32"/>
            <p:cNvSpPr/>
            <p:nvPr/>
          </p:nvSpPr>
          <p:spPr>
            <a:xfrm>
              <a:off x="4115853" y="35536"/>
              <a:ext cx="209486" cy="266109"/>
            </a:xfrm>
            <a:custGeom>
              <a:avLst/>
              <a:gdLst/>
              <a:ahLst/>
              <a:cxnLst/>
              <a:rect l="l" t="t" r="r" b="b"/>
              <a:pathLst>
                <a:path w="6160" h="7825" extrusionOk="0">
                  <a:moveTo>
                    <a:pt x="256" y="1"/>
                  </a:moveTo>
                  <a:lnTo>
                    <a:pt x="256" y="1"/>
                  </a:lnTo>
                  <a:cubicBezTo>
                    <a:pt x="256" y="1"/>
                    <a:pt x="1" y="2762"/>
                    <a:pt x="1139" y="4707"/>
                  </a:cubicBezTo>
                  <a:cubicBezTo>
                    <a:pt x="2235" y="6618"/>
                    <a:pt x="6160" y="7825"/>
                    <a:pt x="6160" y="7825"/>
                  </a:cubicBezTo>
                  <a:cubicBezTo>
                    <a:pt x="6160" y="7825"/>
                    <a:pt x="5735" y="4817"/>
                    <a:pt x="3509" y="2617"/>
                  </a:cubicBezTo>
                  <a:cubicBezTo>
                    <a:pt x="1241" y="459"/>
                    <a:pt x="256" y="1"/>
                    <a:pt x="2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3" name="Google Shape;563;p32"/>
            <p:cNvSpPr/>
            <p:nvPr/>
          </p:nvSpPr>
          <p:spPr>
            <a:xfrm>
              <a:off x="4091878" y="300454"/>
              <a:ext cx="198808" cy="260021"/>
            </a:xfrm>
            <a:custGeom>
              <a:avLst/>
              <a:gdLst/>
              <a:ahLst/>
              <a:cxnLst/>
              <a:rect l="l" t="t" r="r" b="b"/>
              <a:pathLst>
                <a:path w="5846" h="7646" extrusionOk="0">
                  <a:moveTo>
                    <a:pt x="5845" y="1"/>
                  </a:moveTo>
                  <a:lnTo>
                    <a:pt x="5845" y="1"/>
                  </a:lnTo>
                  <a:cubicBezTo>
                    <a:pt x="5845" y="1"/>
                    <a:pt x="2660" y="1164"/>
                    <a:pt x="1343" y="3823"/>
                  </a:cubicBezTo>
                  <a:cubicBezTo>
                    <a:pt x="1" y="6474"/>
                    <a:pt x="179" y="7646"/>
                    <a:pt x="179" y="7646"/>
                  </a:cubicBezTo>
                  <a:cubicBezTo>
                    <a:pt x="179" y="7646"/>
                    <a:pt x="2158" y="6550"/>
                    <a:pt x="3543" y="4775"/>
                  </a:cubicBezTo>
                  <a:cubicBezTo>
                    <a:pt x="4919" y="3008"/>
                    <a:pt x="5845" y="1"/>
                    <a:pt x="58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4" name="Google Shape;564;p32"/>
            <p:cNvSpPr/>
            <p:nvPr/>
          </p:nvSpPr>
          <p:spPr>
            <a:xfrm>
              <a:off x="3727318" y="47677"/>
              <a:ext cx="322425" cy="264646"/>
            </a:xfrm>
            <a:custGeom>
              <a:avLst/>
              <a:gdLst/>
              <a:ahLst/>
              <a:cxnLst/>
              <a:rect l="l" t="t" r="r" b="b"/>
              <a:pathLst>
                <a:path w="9481" h="7782" extrusionOk="0">
                  <a:moveTo>
                    <a:pt x="382" y="1"/>
                  </a:moveTo>
                  <a:lnTo>
                    <a:pt x="382" y="1"/>
                  </a:lnTo>
                  <a:cubicBezTo>
                    <a:pt x="382" y="1"/>
                    <a:pt x="0" y="2439"/>
                    <a:pt x="2226" y="4885"/>
                  </a:cubicBezTo>
                  <a:cubicBezTo>
                    <a:pt x="4494" y="7357"/>
                    <a:pt x="9480" y="7782"/>
                    <a:pt x="9480" y="7782"/>
                  </a:cubicBezTo>
                  <a:cubicBezTo>
                    <a:pt x="9480" y="7782"/>
                    <a:pt x="7144" y="4036"/>
                    <a:pt x="4350" y="2192"/>
                  </a:cubicBezTo>
                  <a:cubicBezTo>
                    <a:pt x="1555" y="315"/>
                    <a:pt x="382" y="1"/>
                    <a:pt x="3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5" name="Google Shape;565;p32"/>
            <p:cNvSpPr/>
            <p:nvPr/>
          </p:nvSpPr>
          <p:spPr>
            <a:xfrm>
              <a:off x="3771799" y="89846"/>
              <a:ext cx="281684" cy="227408"/>
            </a:xfrm>
            <a:custGeom>
              <a:avLst/>
              <a:gdLst/>
              <a:ahLst/>
              <a:cxnLst/>
              <a:rect l="l" t="t" r="r" b="b"/>
              <a:pathLst>
                <a:path w="8283" h="6687" extrusionOk="0">
                  <a:moveTo>
                    <a:pt x="102" y="1"/>
                  </a:moveTo>
                  <a:cubicBezTo>
                    <a:pt x="102" y="1"/>
                    <a:pt x="34" y="1"/>
                    <a:pt x="34" y="35"/>
                  </a:cubicBezTo>
                  <a:lnTo>
                    <a:pt x="0" y="69"/>
                  </a:lnTo>
                  <a:cubicBezTo>
                    <a:pt x="0" y="137"/>
                    <a:pt x="0" y="171"/>
                    <a:pt x="34" y="213"/>
                  </a:cubicBezTo>
                  <a:cubicBezTo>
                    <a:pt x="102" y="281"/>
                    <a:pt x="5488" y="4987"/>
                    <a:pt x="8104" y="6652"/>
                  </a:cubicBezTo>
                  <a:cubicBezTo>
                    <a:pt x="8104" y="6686"/>
                    <a:pt x="8138" y="6686"/>
                    <a:pt x="8172" y="6686"/>
                  </a:cubicBezTo>
                  <a:cubicBezTo>
                    <a:pt x="8206" y="6686"/>
                    <a:pt x="8249" y="6652"/>
                    <a:pt x="8283" y="6618"/>
                  </a:cubicBezTo>
                  <a:cubicBezTo>
                    <a:pt x="8283" y="6584"/>
                    <a:pt x="8283" y="6508"/>
                    <a:pt x="8206" y="6474"/>
                  </a:cubicBezTo>
                  <a:cubicBezTo>
                    <a:pt x="5624" y="4775"/>
                    <a:pt x="247" y="69"/>
                    <a:pt x="213" y="35"/>
                  </a:cubicBezTo>
                  <a:cubicBezTo>
                    <a:pt x="179" y="1"/>
                    <a:pt x="136" y="1"/>
                    <a:pt x="1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6" name="Google Shape;566;p32"/>
            <p:cNvSpPr/>
            <p:nvPr/>
          </p:nvSpPr>
          <p:spPr>
            <a:xfrm>
              <a:off x="3821212" y="316064"/>
              <a:ext cx="202243" cy="296137"/>
            </a:xfrm>
            <a:custGeom>
              <a:avLst/>
              <a:gdLst/>
              <a:ahLst/>
              <a:cxnLst/>
              <a:rect l="l" t="t" r="r" b="b"/>
              <a:pathLst>
                <a:path w="5947" h="8708" extrusionOk="0">
                  <a:moveTo>
                    <a:pt x="5946" y="0"/>
                  </a:moveTo>
                  <a:lnTo>
                    <a:pt x="5946" y="0"/>
                  </a:lnTo>
                  <a:cubicBezTo>
                    <a:pt x="5946" y="0"/>
                    <a:pt x="2650" y="1096"/>
                    <a:pt x="1342" y="3500"/>
                  </a:cubicBezTo>
                  <a:cubicBezTo>
                    <a:pt x="0" y="5947"/>
                    <a:pt x="917" y="8707"/>
                    <a:pt x="917" y="8707"/>
                  </a:cubicBezTo>
                  <a:cubicBezTo>
                    <a:pt x="917" y="8707"/>
                    <a:pt x="1521" y="8283"/>
                    <a:pt x="3186" y="5981"/>
                  </a:cubicBezTo>
                  <a:cubicBezTo>
                    <a:pt x="4885" y="3645"/>
                    <a:pt x="5946" y="0"/>
                    <a:pt x="59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7" name="Google Shape;567;p32"/>
            <p:cNvSpPr/>
            <p:nvPr/>
          </p:nvSpPr>
          <p:spPr>
            <a:xfrm>
              <a:off x="3869163" y="311133"/>
              <a:ext cx="158917" cy="248187"/>
            </a:xfrm>
            <a:custGeom>
              <a:avLst/>
              <a:gdLst/>
              <a:ahLst/>
              <a:cxnLst/>
              <a:rect l="l" t="t" r="r" b="b"/>
              <a:pathLst>
                <a:path w="4673" h="7298" extrusionOk="0">
                  <a:moveTo>
                    <a:pt x="4536" y="1"/>
                  </a:moveTo>
                  <a:cubicBezTo>
                    <a:pt x="4494" y="1"/>
                    <a:pt x="4494" y="35"/>
                    <a:pt x="4460" y="35"/>
                  </a:cubicBezTo>
                  <a:cubicBezTo>
                    <a:pt x="2124" y="2337"/>
                    <a:pt x="816" y="5098"/>
                    <a:pt x="289" y="6372"/>
                  </a:cubicBezTo>
                  <a:cubicBezTo>
                    <a:pt x="111" y="6831"/>
                    <a:pt x="34" y="7120"/>
                    <a:pt x="34" y="7154"/>
                  </a:cubicBezTo>
                  <a:cubicBezTo>
                    <a:pt x="0" y="7187"/>
                    <a:pt x="34" y="7255"/>
                    <a:pt x="111" y="7298"/>
                  </a:cubicBezTo>
                  <a:lnTo>
                    <a:pt x="145" y="7298"/>
                  </a:lnTo>
                  <a:cubicBezTo>
                    <a:pt x="213" y="7298"/>
                    <a:pt x="247" y="7255"/>
                    <a:pt x="247" y="7221"/>
                  </a:cubicBezTo>
                  <a:cubicBezTo>
                    <a:pt x="289" y="7187"/>
                    <a:pt x="1487" y="3297"/>
                    <a:pt x="4638" y="213"/>
                  </a:cubicBezTo>
                  <a:cubicBezTo>
                    <a:pt x="4672" y="179"/>
                    <a:pt x="4672" y="111"/>
                    <a:pt x="4638" y="35"/>
                  </a:cubicBezTo>
                  <a:cubicBezTo>
                    <a:pt x="4604" y="35"/>
                    <a:pt x="4570" y="1"/>
                    <a:pt x="45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8" name="Google Shape;568;p32"/>
            <p:cNvSpPr/>
            <p:nvPr/>
          </p:nvSpPr>
          <p:spPr>
            <a:xfrm>
              <a:off x="4169007" y="104299"/>
              <a:ext cx="160073" cy="199658"/>
            </a:xfrm>
            <a:custGeom>
              <a:avLst/>
              <a:gdLst/>
              <a:ahLst/>
              <a:cxnLst/>
              <a:rect l="l" t="t" r="r" b="b"/>
              <a:pathLst>
                <a:path w="4707" h="5871" extrusionOk="0">
                  <a:moveTo>
                    <a:pt x="69" y="1"/>
                  </a:moveTo>
                  <a:lnTo>
                    <a:pt x="35" y="1"/>
                  </a:lnTo>
                  <a:cubicBezTo>
                    <a:pt x="35" y="35"/>
                    <a:pt x="1" y="35"/>
                    <a:pt x="1" y="35"/>
                  </a:cubicBezTo>
                  <a:cubicBezTo>
                    <a:pt x="1" y="68"/>
                    <a:pt x="1" y="102"/>
                    <a:pt x="35" y="136"/>
                  </a:cubicBezTo>
                  <a:cubicBezTo>
                    <a:pt x="35" y="170"/>
                    <a:pt x="2728" y="4036"/>
                    <a:pt x="4563" y="5836"/>
                  </a:cubicBezTo>
                  <a:cubicBezTo>
                    <a:pt x="4563" y="5870"/>
                    <a:pt x="4597" y="5870"/>
                    <a:pt x="4597" y="5870"/>
                  </a:cubicBezTo>
                  <a:cubicBezTo>
                    <a:pt x="4639" y="5870"/>
                    <a:pt x="4639" y="5870"/>
                    <a:pt x="4673" y="5836"/>
                  </a:cubicBezTo>
                  <a:cubicBezTo>
                    <a:pt x="4707" y="5803"/>
                    <a:pt x="4707" y="5769"/>
                    <a:pt x="4673" y="5735"/>
                  </a:cubicBezTo>
                  <a:cubicBezTo>
                    <a:pt x="2864" y="3925"/>
                    <a:pt x="179" y="68"/>
                    <a:pt x="137" y="35"/>
                  </a:cubicBezTo>
                  <a:cubicBezTo>
                    <a:pt x="137" y="1"/>
                    <a:pt x="103" y="1"/>
                    <a:pt x="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9" name="Google Shape;569;p32"/>
            <p:cNvSpPr/>
            <p:nvPr/>
          </p:nvSpPr>
          <p:spPr>
            <a:xfrm>
              <a:off x="4118472" y="297870"/>
              <a:ext cx="174526" cy="223905"/>
            </a:xfrm>
            <a:custGeom>
              <a:avLst/>
              <a:gdLst/>
              <a:ahLst/>
              <a:cxnLst/>
              <a:rect l="l" t="t" r="r" b="b"/>
              <a:pathLst>
                <a:path w="5132" h="6584" extrusionOk="0">
                  <a:moveTo>
                    <a:pt x="5063" y="0"/>
                  </a:moveTo>
                  <a:cubicBezTo>
                    <a:pt x="5021" y="0"/>
                    <a:pt x="5021" y="0"/>
                    <a:pt x="4987" y="43"/>
                  </a:cubicBezTo>
                  <a:cubicBezTo>
                    <a:pt x="4001" y="1172"/>
                    <a:pt x="68" y="6414"/>
                    <a:pt x="34" y="6448"/>
                  </a:cubicBezTo>
                  <a:lnTo>
                    <a:pt x="34" y="6482"/>
                  </a:lnTo>
                  <a:cubicBezTo>
                    <a:pt x="0" y="6516"/>
                    <a:pt x="34" y="6550"/>
                    <a:pt x="68" y="6550"/>
                  </a:cubicBezTo>
                  <a:cubicBezTo>
                    <a:pt x="68" y="6584"/>
                    <a:pt x="68" y="6584"/>
                    <a:pt x="102" y="6584"/>
                  </a:cubicBezTo>
                  <a:cubicBezTo>
                    <a:pt x="136" y="6584"/>
                    <a:pt x="136" y="6584"/>
                    <a:pt x="179" y="6550"/>
                  </a:cubicBezTo>
                  <a:cubicBezTo>
                    <a:pt x="213" y="6516"/>
                    <a:pt x="4137" y="1240"/>
                    <a:pt x="5131" y="144"/>
                  </a:cubicBezTo>
                  <a:lnTo>
                    <a:pt x="51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0" name="Google Shape;570;p32"/>
            <p:cNvSpPr/>
            <p:nvPr/>
          </p:nvSpPr>
          <p:spPr>
            <a:xfrm>
              <a:off x="4430185" y="22273"/>
              <a:ext cx="220165" cy="301034"/>
            </a:xfrm>
            <a:custGeom>
              <a:avLst/>
              <a:gdLst/>
              <a:ahLst/>
              <a:cxnLst/>
              <a:rect l="l" t="t" r="r" b="b"/>
              <a:pathLst>
                <a:path w="6474" h="8852" extrusionOk="0">
                  <a:moveTo>
                    <a:pt x="459" y="0"/>
                  </a:moveTo>
                  <a:cubicBezTo>
                    <a:pt x="391" y="0"/>
                    <a:pt x="357" y="34"/>
                    <a:pt x="357" y="34"/>
                  </a:cubicBezTo>
                  <a:cubicBezTo>
                    <a:pt x="357" y="34"/>
                    <a:pt x="0" y="6159"/>
                    <a:pt x="5097" y="8852"/>
                  </a:cubicBezTo>
                  <a:cubicBezTo>
                    <a:pt x="5097" y="8852"/>
                    <a:pt x="6473" y="4247"/>
                    <a:pt x="3543" y="1911"/>
                  </a:cubicBezTo>
                  <a:cubicBezTo>
                    <a:pt x="1419" y="246"/>
                    <a:pt x="705" y="0"/>
                    <a:pt x="4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1" name="Google Shape;571;p32"/>
            <p:cNvSpPr/>
            <p:nvPr/>
          </p:nvSpPr>
          <p:spPr>
            <a:xfrm>
              <a:off x="4498642" y="104299"/>
              <a:ext cx="107226" cy="221321"/>
            </a:xfrm>
            <a:custGeom>
              <a:avLst/>
              <a:gdLst/>
              <a:ahLst/>
              <a:cxnLst/>
              <a:rect l="l" t="t" r="r" b="b"/>
              <a:pathLst>
                <a:path w="3153" h="6508" extrusionOk="0">
                  <a:moveTo>
                    <a:pt x="111" y="1"/>
                  </a:moveTo>
                  <a:lnTo>
                    <a:pt x="43" y="1"/>
                  </a:lnTo>
                  <a:lnTo>
                    <a:pt x="43" y="35"/>
                  </a:lnTo>
                  <a:cubicBezTo>
                    <a:pt x="0" y="68"/>
                    <a:pt x="0" y="102"/>
                    <a:pt x="43" y="136"/>
                  </a:cubicBezTo>
                  <a:cubicBezTo>
                    <a:pt x="77" y="170"/>
                    <a:pt x="2481" y="3713"/>
                    <a:pt x="3016" y="6440"/>
                  </a:cubicBezTo>
                  <a:cubicBezTo>
                    <a:pt x="3016" y="6474"/>
                    <a:pt x="3050" y="6508"/>
                    <a:pt x="3084" y="6508"/>
                  </a:cubicBezTo>
                  <a:lnTo>
                    <a:pt x="3084" y="6508"/>
                  </a:lnTo>
                  <a:cubicBezTo>
                    <a:pt x="3152" y="6508"/>
                    <a:pt x="3152" y="6440"/>
                    <a:pt x="3152" y="6406"/>
                  </a:cubicBezTo>
                  <a:cubicBezTo>
                    <a:pt x="2625" y="3645"/>
                    <a:pt x="179" y="68"/>
                    <a:pt x="179" y="35"/>
                  </a:cubicBezTo>
                  <a:cubicBezTo>
                    <a:pt x="145" y="1"/>
                    <a:pt x="111" y="1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2" name="Google Shape;572;p32"/>
            <p:cNvSpPr/>
            <p:nvPr/>
          </p:nvSpPr>
          <p:spPr>
            <a:xfrm>
              <a:off x="4395225" y="320961"/>
              <a:ext cx="225062" cy="269577"/>
            </a:xfrm>
            <a:custGeom>
              <a:avLst/>
              <a:gdLst/>
              <a:ahLst/>
              <a:cxnLst/>
              <a:rect l="l" t="t" r="r" b="b"/>
              <a:pathLst>
                <a:path w="6618" h="7927" extrusionOk="0">
                  <a:moveTo>
                    <a:pt x="5632" y="1"/>
                  </a:moveTo>
                  <a:cubicBezTo>
                    <a:pt x="5632" y="1"/>
                    <a:pt x="3543" y="103"/>
                    <a:pt x="2336" y="2158"/>
                  </a:cubicBezTo>
                  <a:cubicBezTo>
                    <a:pt x="1096" y="4206"/>
                    <a:pt x="0" y="7926"/>
                    <a:pt x="0" y="7926"/>
                  </a:cubicBezTo>
                  <a:cubicBezTo>
                    <a:pt x="0" y="7926"/>
                    <a:pt x="1385" y="7892"/>
                    <a:pt x="4001" y="5310"/>
                  </a:cubicBezTo>
                  <a:cubicBezTo>
                    <a:pt x="6618" y="2719"/>
                    <a:pt x="5632" y="1"/>
                    <a:pt x="5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3" name="Google Shape;573;p32"/>
            <p:cNvSpPr/>
            <p:nvPr/>
          </p:nvSpPr>
          <p:spPr>
            <a:xfrm>
              <a:off x="4446916" y="318376"/>
              <a:ext cx="143342" cy="217852"/>
            </a:xfrm>
            <a:custGeom>
              <a:avLst/>
              <a:gdLst/>
              <a:ahLst/>
              <a:cxnLst/>
              <a:rect l="l" t="t" r="r" b="b"/>
              <a:pathLst>
                <a:path w="4215" h="6406" extrusionOk="0">
                  <a:moveTo>
                    <a:pt x="4112" y="0"/>
                  </a:moveTo>
                  <a:cubicBezTo>
                    <a:pt x="4070" y="0"/>
                    <a:pt x="4036" y="0"/>
                    <a:pt x="4036" y="34"/>
                  </a:cubicBezTo>
                  <a:cubicBezTo>
                    <a:pt x="2303" y="3645"/>
                    <a:pt x="35" y="6235"/>
                    <a:pt x="1" y="6269"/>
                  </a:cubicBezTo>
                  <a:lnTo>
                    <a:pt x="1" y="6269"/>
                  </a:lnTo>
                  <a:cubicBezTo>
                    <a:pt x="1" y="6303"/>
                    <a:pt x="1" y="6337"/>
                    <a:pt x="35" y="6371"/>
                  </a:cubicBezTo>
                  <a:lnTo>
                    <a:pt x="77" y="6405"/>
                  </a:lnTo>
                  <a:cubicBezTo>
                    <a:pt x="111" y="6405"/>
                    <a:pt x="111" y="6371"/>
                    <a:pt x="145" y="6371"/>
                  </a:cubicBezTo>
                  <a:cubicBezTo>
                    <a:pt x="179" y="6337"/>
                    <a:pt x="2447" y="3721"/>
                    <a:pt x="4180" y="111"/>
                  </a:cubicBezTo>
                  <a:cubicBezTo>
                    <a:pt x="4214" y="77"/>
                    <a:pt x="4180" y="0"/>
                    <a:pt x="41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4" name="Google Shape;574;p32"/>
            <p:cNvSpPr/>
            <p:nvPr/>
          </p:nvSpPr>
          <p:spPr>
            <a:xfrm>
              <a:off x="6625743" y="4124462"/>
              <a:ext cx="253968" cy="301068"/>
            </a:xfrm>
            <a:custGeom>
              <a:avLst/>
              <a:gdLst/>
              <a:ahLst/>
              <a:cxnLst/>
              <a:rect l="l" t="t" r="r" b="b"/>
              <a:pathLst>
                <a:path w="7468" h="8853" extrusionOk="0">
                  <a:moveTo>
                    <a:pt x="68" y="1"/>
                  </a:moveTo>
                  <a:cubicBezTo>
                    <a:pt x="68" y="1"/>
                    <a:pt x="0" y="8852"/>
                    <a:pt x="3576" y="8215"/>
                  </a:cubicBezTo>
                  <a:cubicBezTo>
                    <a:pt x="3610" y="8215"/>
                    <a:pt x="3678" y="8215"/>
                    <a:pt x="3712" y="8181"/>
                  </a:cubicBezTo>
                  <a:cubicBezTo>
                    <a:pt x="7467" y="7221"/>
                    <a:pt x="68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5" name="Google Shape;575;p32"/>
            <p:cNvSpPr/>
            <p:nvPr/>
          </p:nvSpPr>
          <p:spPr>
            <a:xfrm>
              <a:off x="6624587" y="4120993"/>
              <a:ext cx="104607" cy="223939"/>
            </a:xfrm>
            <a:custGeom>
              <a:avLst/>
              <a:gdLst/>
              <a:ahLst/>
              <a:cxnLst/>
              <a:rect l="l" t="t" r="r" b="b"/>
              <a:pathLst>
                <a:path w="3076" h="6585" extrusionOk="0">
                  <a:moveTo>
                    <a:pt x="102" y="1"/>
                  </a:moveTo>
                  <a:cubicBezTo>
                    <a:pt x="68" y="1"/>
                    <a:pt x="68" y="1"/>
                    <a:pt x="68" y="35"/>
                  </a:cubicBezTo>
                  <a:cubicBezTo>
                    <a:pt x="34" y="35"/>
                    <a:pt x="0" y="103"/>
                    <a:pt x="34" y="137"/>
                  </a:cubicBezTo>
                  <a:lnTo>
                    <a:pt x="2863" y="6508"/>
                  </a:lnTo>
                  <a:cubicBezTo>
                    <a:pt x="2863" y="6550"/>
                    <a:pt x="2939" y="6584"/>
                    <a:pt x="2973" y="6584"/>
                  </a:cubicBezTo>
                  <a:cubicBezTo>
                    <a:pt x="2973" y="6584"/>
                    <a:pt x="2973" y="6550"/>
                    <a:pt x="3007" y="6550"/>
                  </a:cubicBezTo>
                  <a:cubicBezTo>
                    <a:pt x="3041" y="6550"/>
                    <a:pt x="3075" y="6474"/>
                    <a:pt x="3041" y="6440"/>
                  </a:cubicBezTo>
                  <a:lnTo>
                    <a:pt x="212" y="69"/>
                  </a:lnTo>
                  <a:cubicBezTo>
                    <a:pt x="178" y="35"/>
                    <a:pt x="136" y="1"/>
                    <a:pt x="1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6" name="Google Shape;576;p32"/>
            <p:cNvSpPr/>
            <p:nvPr/>
          </p:nvSpPr>
          <p:spPr>
            <a:xfrm>
              <a:off x="6358512" y="3911575"/>
              <a:ext cx="202243" cy="249037"/>
            </a:xfrm>
            <a:custGeom>
              <a:avLst/>
              <a:gdLst/>
              <a:ahLst/>
              <a:cxnLst/>
              <a:rect l="l" t="t" r="r" b="b"/>
              <a:pathLst>
                <a:path w="5947" h="7323" extrusionOk="0">
                  <a:moveTo>
                    <a:pt x="3611" y="391"/>
                  </a:moveTo>
                  <a:cubicBezTo>
                    <a:pt x="3432" y="425"/>
                    <a:pt x="3220" y="527"/>
                    <a:pt x="2974" y="705"/>
                  </a:cubicBezTo>
                  <a:cubicBezTo>
                    <a:pt x="0" y="2727"/>
                    <a:pt x="5947" y="7323"/>
                    <a:pt x="5947" y="7323"/>
                  </a:cubicBezTo>
                  <a:cubicBezTo>
                    <a:pt x="5947" y="7323"/>
                    <a:pt x="5947" y="0"/>
                    <a:pt x="3611" y="3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7" name="Google Shape;577;p32"/>
            <p:cNvSpPr/>
            <p:nvPr/>
          </p:nvSpPr>
          <p:spPr>
            <a:xfrm>
              <a:off x="6472913" y="3969353"/>
              <a:ext cx="91310" cy="195033"/>
            </a:xfrm>
            <a:custGeom>
              <a:avLst/>
              <a:gdLst/>
              <a:ahLst/>
              <a:cxnLst/>
              <a:rect l="l" t="t" r="r" b="b"/>
              <a:pathLst>
                <a:path w="2685" h="5735" extrusionOk="0">
                  <a:moveTo>
                    <a:pt x="102" y="0"/>
                  </a:moveTo>
                  <a:cubicBezTo>
                    <a:pt x="68" y="0"/>
                    <a:pt x="68" y="0"/>
                    <a:pt x="68" y="34"/>
                  </a:cubicBezTo>
                  <a:cubicBezTo>
                    <a:pt x="0" y="34"/>
                    <a:pt x="0" y="102"/>
                    <a:pt x="34" y="136"/>
                  </a:cubicBezTo>
                  <a:cubicBezTo>
                    <a:pt x="34" y="178"/>
                    <a:pt x="1912" y="4069"/>
                    <a:pt x="2472" y="5658"/>
                  </a:cubicBezTo>
                  <a:cubicBezTo>
                    <a:pt x="2515" y="5734"/>
                    <a:pt x="2549" y="5734"/>
                    <a:pt x="2583" y="5734"/>
                  </a:cubicBezTo>
                  <a:lnTo>
                    <a:pt x="2617" y="5734"/>
                  </a:lnTo>
                  <a:lnTo>
                    <a:pt x="2617" y="5734"/>
                  </a:lnTo>
                  <a:cubicBezTo>
                    <a:pt x="2651" y="5700"/>
                    <a:pt x="2685" y="5658"/>
                    <a:pt x="2651" y="5590"/>
                  </a:cubicBezTo>
                  <a:cubicBezTo>
                    <a:pt x="2090" y="4001"/>
                    <a:pt x="213" y="102"/>
                    <a:pt x="179" y="68"/>
                  </a:cubicBezTo>
                  <a:cubicBezTo>
                    <a:pt x="179" y="34"/>
                    <a:pt x="136" y="0"/>
                    <a:pt x="1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8" name="Google Shape;578;p32"/>
            <p:cNvSpPr/>
            <p:nvPr/>
          </p:nvSpPr>
          <p:spPr>
            <a:xfrm>
              <a:off x="6670225" y="3699504"/>
              <a:ext cx="257709" cy="272162"/>
            </a:xfrm>
            <a:custGeom>
              <a:avLst/>
              <a:gdLst/>
              <a:ahLst/>
              <a:cxnLst/>
              <a:rect l="l" t="t" r="r" b="b"/>
              <a:pathLst>
                <a:path w="7578" h="8003" extrusionOk="0">
                  <a:moveTo>
                    <a:pt x="4817" y="502"/>
                  </a:moveTo>
                  <a:cubicBezTo>
                    <a:pt x="4494" y="536"/>
                    <a:pt x="4180" y="714"/>
                    <a:pt x="3789" y="995"/>
                  </a:cubicBezTo>
                  <a:cubicBezTo>
                    <a:pt x="0" y="3824"/>
                    <a:pt x="7578" y="8003"/>
                    <a:pt x="7578" y="8003"/>
                  </a:cubicBezTo>
                  <a:cubicBezTo>
                    <a:pt x="7578" y="8003"/>
                    <a:pt x="7578" y="1"/>
                    <a:pt x="4817" y="50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9" name="Google Shape;579;p32"/>
            <p:cNvSpPr/>
            <p:nvPr/>
          </p:nvSpPr>
          <p:spPr>
            <a:xfrm>
              <a:off x="6823054" y="3773198"/>
              <a:ext cx="108348" cy="200780"/>
            </a:xfrm>
            <a:custGeom>
              <a:avLst/>
              <a:gdLst/>
              <a:ahLst/>
              <a:cxnLst/>
              <a:rect l="l" t="t" r="r" b="b"/>
              <a:pathLst>
                <a:path w="3186" h="5904" extrusionOk="0">
                  <a:moveTo>
                    <a:pt x="111" y="0"/>
                  </a:moveTo>
                  <a:cubicBezTo>
                    <a:pt x="111" y="34"/>
                    <a:pt x="77" y="34"/>
                    <a:pt x="77" y="34"/>
                  </a:cubicBezTo>
                  <a:cubicBezTo>
                    <a:pt x="34" y="34"/>
                    <a:pt x="0" y="102"/>
                    <a:pt x="34" y="136"/>
                  </a:cubicBezTo>
                  <a:cubicBezTo>
                    <a:pt x="77" y="170"/>
                    <a:pt x="2090" y="3959"/>
                    <a:pt x="3007" y="5870"/>
                  </a:cubicBezTo>
                  <a:cubicBezTo>
                    <a:pt x="3007" y="5904"/>
                    <a:pt x="3050" y="5904"/>
                    <a:pt x="3118" y="5904"/>
                  </a:cubicBezTo>
                  <a:lnTo>
                    <a:pt x="3118" y="5904"/>
                  </a:lnTo>
                  <a:lnTo>
                    <a:pt x="3118" y="5904"/>
                  </a:lnTo>
                  <a:cubicBezTo>
                    <a:pt x="3152" y="5870"/>
                    <a:pt x="3186" y="5836"/>
                    <a:pt x="3152" y="5802"/>
                  </a:cubicBezTo>
                  <a:cubicBezTo>
                    <a:pt x="2234" y="3891"/>
                    <a:pt x="212" y="102"/>
                    <a:pt x="178" y="68"/>
                  </a:cubicBezTo>
                  <a:cubicBezTo>
                    <a:pt x="178" y="34"/>
                    <a:pt x="144" y="0"/>
                    <a:pt x="1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7019210" y="3904331"/>
              <a:ext cx="301034" cy="292396"/>
            </a:xfrm>
            <a:custGeom>
              <a:avLst/>
              <a:gdLst/>
              <a:ahLst/>
              <a:cxnLst/>
              <a:rect l="l" t="t" r="r" b="b"/>
              <a:pathLst>
                <a:path w="8852" h="8598" extrusionOk="0">
                  <a:moveTo>
                    <a:pt x="0" y="1"/>
                  </a:moveTo>
                  <a:cubicBezTo>
                    <a:pt x="0" y="1"/>
                    <a:pt x="357" y="8597"/>
                    <a:pt x="3186" y="8105"/>
                  </a:cubicBezTo>
                  <a:cubicBezTo>
                    <a:pt x="3296" y="8105"/>
                    <a:pt x="3440" y="8037"/>
                    <a:pt x="3576" y="7994"/>
                  </a:cubicBezTo>
                  <a:cubicBezTo>
                    <a:pt x="8852" y="5658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7015741" y="3900590"/>
              <a:ext cx="116748" cy="209486"/>
            </a:xfrm>
            <a:custGeom>
              <a:avLst/>
              <a:gdLst/>
              <a:ahLst/>
              <a:cxnLst/>
              <a:rect l="l" t="t" r="r" b="b"/>
              <a:pathLst>
                <a:path w="3433" h="6160" extrusionOk="0">
                  <a:moveTo>
                    <a:pt x="68" y="0"/>
                  </a:moveTo>
                  <a:cubicBezTo>
                    <a:pt x="68" y="34"/>
                    <a:pt x="68" y="34"/>
                    <a:pt x="34" y="34"/>
                  </a:cubicBezTo>
                  <a:cubicBezTo>
                    <a:pt x="0" y="77"/>
                    <a:pt x="0" y="111"/>
                    <a:pt x="34" y="179"/>
                  </a:cubicBezTo>
                  <a:cubicBezTo>
                    <a:pt x="994" y="1699"/>
                    <a:pt x="3220" y="6057"/>
                    <a:pt x="3220" y="6091"/>
                  </a:cubicBezTo>
                  <a:cubicBezTo>
                    <a:pt x="3254" y="6125"/>
                    <a:pt x="3288" y="6159"/>
                    <a:pt x="3330" y="6159"/>
                  </a:cubicBezTo>
                  <a:lnTo>
                    <a:pt x="3364" y="6159"/>
                  </a:lnTo>
                  <a:lnTo>
                    <a:pt x="3364" y="6159"/>
                  </a:lnTo>
                  <a:cubicBezTo>
                    <a:pt x="3398" y="6125"/>
                    <a:pt x="3432" y="6057"/>
                    <a:pt x="3398" y="6023"/>
                  </a:cubicBezTo>
                  <a:cubicBezTo>
                    <a:pt x="3398" y="5981"/>
                    <a:pt x="1164" y="1597"/>
                    <a:pt x="179" y="77"/>
                  </a:cubicBezTo>
                  <a:cubicBezTo>
                    <a:pt x="179" y="34"/>
                    <a:pt x="102" y="0"/>
                    <a:pt x="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6038433" y="3777789"/>
              <a:ext cx="1115718" cy="622303"/>
            </a:xfrm>
            <a:custGeom>
              <a:avLst/>
              <a:gdLst/>
              <a:ahLst/>
              <a:cxnLst/>
              <a:rect l="l" t="t" r="r" b="b"/>
              <a:pathLst>
                <a:path w="32808" h="18299" extrusionOk="0">
                  <a:moveTo>
                    <a:pt x="32136" y="35"/>
                  </a:moveTo>
                  <a:cubicBezTo>
                    <a:pt x="32068" y="35"/>
                    <a:pt x="31958" y="111"/>
                    <a:pt x="31890" y="179"/>
                  </a:cubicBezTo>
                  <a:cubicBezTo>
                    <a:pt x="24635" y="7969"/>
                    <a:pt x="637" y="17203"/>
                    <a:pt x="382" y="17313"/>
                  </a:cubicBezTo>
                  <a:cubicBezTo>
                    <a:pt x="136" y="17415"/>
                    <a:pt x="0" y="17704"/>
                    <a:pt x="102" y="17951"/>
                  </a:cubicBezTo>
                  <a:cubicBezTo>
                    <a:pt x="212" y="18197"/>
                    <a:pt x="459" y="18299"/>
                    <a:pt x="671" y="18265"/>
                  </a:cubicBezTo>
                  <a:cubicBezTo>
                    <a:pt x="705" y="18265"/>
                    <a:pt x="739" y="18265"/>
                    <a:pt x="773" y="18231"/>
                  </a:cubicBezTo>
                  <a:cubicBezTo>
                    <a:pt x="807" y="18231"/>
                    <a:pt x="4672" y="16744"/>
                    <a:pt x="9693" y="14476"/>
                  </a:cubicBezTo>
                  <a:cubicBezTo>
                    <a:pt x="11043" y="13916"/>
                    <a:pt x="12420" y="13278"/>
                    <a:pt x="13872" y="12607"/>
                  </a:cubicBezTo>
                  <a:cubicBezTo>
                    <a:pt x="23183" y="8182"/>
                    <a:pt x="29520" y="4214"/>
                    <a:pt x="32595" y="884"/>
                  </a:cubicBezTo>
                  <a:cubicBezTo>
                    <a:pt x="32807" y="672"/>
                    <a:pt x="32773" y="358"/>
                    <a:pt x="32595" y="145"/>
                  </a:cubicBezTo>
                  <a:cubicBezTo>
                    <a:pt x="32450" y="35"/>
                    <a:pt x="32314" y="1"/>
                    <a:pt x="32136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6252477" y="4178772"/>
              <a:ext cx="256587" cy="407954"/>
            </a:xfrm>
            <a:custGeom>
              <a:avLst/>
              <a:gdLst/>
              <a:ahLst/>
              <a:cxnLst/>
              <a:rect l="l" t="t" r="r" b="b"/>
              <a:pathLst>
                <a:path w="7545" h="11996" extrusionOk="0">
                  <a:moveTo>
                    <a:pt x="6907" y="35"/>
                  </a:moveTo>
                  <a:cubicBezTo>
                    <a:pt x="6831" y="35"/>
                    <a:pt x="6763" y="69"/>
                    <a:pt x="6695" y="103"/>
                  </a:cubicBezTo>
                  <a:cubicBezTo>
                    <a:pt x="2515" y="3186"/>
                    <a:pt x="179" y="11010"/>
                    <a:pt x="77" y="11324"/>
                  </a:cubicBezTo>
                  <a:cubicBezTo>
                    <a:pt x="1" y="11605"/>
                    <a:pt x="145" y="11894"/>
                    <a:pt x="425" y="11962"/>
                  </a:cubicBezTo>
                  <a:cubicBezTo>
                    <a:pt x="502" y="11996"/>
                    <a:pt x="570" y="11996"/>
                    <a:pt x="638" y="11962"/>
                  </a:cubicBezTo>
                  <a:cubicBezTo>
                    <a:pt x="672" y="11962"/>
                    <a:pt x="714" y="11962"/>
                    <a:pt x="748" y="11928"/>
                  </a:cubicBezTo>
                  <a:cubicBezTo>
                    <a:pt x="884" y="11894"/>
                    <a:pt x="995" y="11783"/>
                    <a:pt x="1029" y="11605"/>
                  </a:cubicBezTo>
                  <a:cubicBezTo>
                    <a:pt x="1063" y="11537"/>
                    <a:pt x="3399" y="3790"/>
                    <a:pt x="7298" y="918"/>
                  </a:cubicBezTo>
                  <a:cubicBezTo>
                    <a:pt x="7510" y="774"/>
                    <a:pt x="7544" y="460"/>
                    <a:pt x="7400" y="213"/>
                  </a:cubicBezTo>
                  <a:cubicBezTo>
                    <a:pt x="7255" y="69"/>
                    <a:pt x="7085" y="1"/>
                    <a:pt x="6907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5657957" y="799956"/>
              <a:ext cx="2366616" cy="2279931"/>
            </a:xfrm>
            <a:custGeom>
              <a:avLst/>
              <a:gdLst/>
              <a:ahLst/>
              <a:cxnLst/>
              <a:rect l="l" t="t" r="r" b="b"/>
              <a:pathLst>
                <a:path w="69591" h="67042" extrusionOk="0">
                  <a:moveTo>
                    <a:pt x="637" y="0"/>
                  </a:moveTo>
                  <a:cubicBezTo>
                    <a:pt x="315" y="0"/>
                    <a:pt x="68" y="246"/>
                    <a:pt x="34" y="527"/>
                  </a:cubicBezTo>
                  <a:cubicBezTo>
                    <a:pt x="0" y="850"/>
                    <a:pt x="247" y="1130"/>
                    <a:pt x="569" y="1164"/>
                  </a:cubicBezTo>
                  <a:cubicBezTo>
                    <a:pt x="1028" y="1206"/>
                    <a:pt x="47181" y="5097"/>
                    <a:pt x="57375" y="23327"/>
                  </a:cubicBezTo>
                  <a:cubicBezTo>
                    <a:pt x="69590" y="45235"/>
                    <a:pt x="58827" y="65980"/>
                    <a:pt x="58717" y="66192"/>
                  </a:cubicBezTo>
                  <a:cubicBezTo>
                    <a:pt x="58581" y="66472"/>
                    <a:pt x="58683" y="66829"/>
                    <a:pt x="58972" y="66965"/>
                  </a:cubicBezTo>
                  <a:cubicBezTo>
                    <a:pt x="59040" y="67041"/>
                    <a:pt x="59142" y="67041"/>
                    <a:pt x="59252" y="67041"/>
                  </a:cubicBezTo>
                  <a:cubicBezTo>
                    <a:pt x="59464" y="67041"/>
                    <a:pt x="59643" y="66931"/>
                    <a:pt x="59745" y="66753"/>
                  </a:cubicBezTo>
                  <a:cubicBezTo>
                    <a:pt x="59889" y="66540"/>
                    <a:pt x="62616" y="61307"/>
                    <a:pt x="63856" y="53271"/>
                  </a:cubicBezTo>
                  <a:cubicBezTo>
                    <a:pt x="64952" y="45838"/>
                    <a:pt x="64952" y="34506"/>
                    <a:pt x="58368" y="22758"/>
                  </a:cubicBezTo>
                  <a:cubicBezTo>
                    <a:pt x="53977" y="14866"/>
                    <a:pt x="42899" y="8639"/>
                    <a:pt x="25485" y="4248"/>
                  </a:cubicBezTo>
                  <a:cubicBezTo>
                    <a:pt x="12564" y="994"/>
                    <a:pt x="782" y="0"/>
                    <a:pt x="6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5925188" y="921567"/>
              <a:ext cx="523477" cy="197346"/>
            </a:xfrm>
            <a:custGeom>
              <a:avLst/>
              <a:gdLst/>
              <a:ahLst/>
              <a:cxnLst/>
              <a:rect l="l" t="t" r="r" b="b"/>
              <a:pathLst>
                <a:path w="15393" h="5803" extrusionOk="0">
                  <a:moveTo>
                    <a:pt x="11145" y="0"/>
                  </a:moveTo>
                  <a:cubicBezTo>
                    <a:pt x="8104" y="0"/>
                    <a:pt x="5802" y="1241"/>
                    <a:pt x="4137" y="2761"/>
                  </a:cubicBezTo>
                  <a:cubicBezTo>
                    <a:pt x="1801" y="4953"/>
                    <a:pt x="0" y="5344"/>
                    <a:pt x="0" y="5344"/>
                  </a:cubicBezTo>
                  <a:cubicBezTo>
                    <a:pt x="1096" y="5700"/>
                    <a:pt x="2158" y="5802"/>
                    <a:pt x="3186" y="5802"/>
                  </a:cubicBezTo>
                  <a:cubicBezTo>
                    <a:pt x="6652" y="5802"/>
                    <a:pt x="9735" y="4248"/>
                    <a:pt x="11111" y="2829"/>
                  </a:cubicBezTo>
                  <a:cubicBezTo>
                    <a:pt x="12564" y="1343"/>
                    <a:pt x="14407" y="884"/>
                    <a:pt x="15112" y="740"/>
                  </a:cubicBezTo>
                  <a:cubicBezTo>
                    <a:pt x="15291" y="740"/>
                    <a:pt x="15393" y="706"/>
                    <a:pt x="15393" y="706"/>
                  </a:cubicBezTo>
                  <a:cubicBezTo>
                    <a:pt x="15112" y="638"/>
                    <a:pt x="14832" y="561"/>
                    <a:pt x="14586" y="493"/>
                  </a:cubicBezTo>
                  <a:cubicBezTo>
                    <a:pt x="13345" y="179"/>
                    <a:pt x="12207" y="0"/>
                    <a:pt x="111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6028605" y="936021"/>
              <a:ext cx="420061" cy="156298"/>
            </a:xfrm>
            <a:custGeom>
              <a:avLst/>
              <a:gdLst/>
              <a:ahLst/>
              <a:cxnLst/>
              <a:rect l="l" t="t" r="r" b="b"/>
              <a:pathLst>
                <a:path w="12352" h="4596" extrusionOk="0">
                  <a:moveTo>
                    <a:pt x="10406" y="0"/>
                  </a:moveTo>
                  <a:cubicBezTo>
                    <a:pt x="8707" y="0"/>
                    <a:pt x="6618" y="425"/>
                    <a:pt x="5174" y="1733"/>
                  </a:cubicBezTo>
                  <a:cubicBezTo>
                    <a:pt x="3262" y="3432"/>
                    <a:pt x="111" y="4426"/>
                    <a:pt x="77" y="4426"/>
                  </a:cubicBezTo>
                  <a:cubicBezTo>
                    <a:pt x="34" y="4426"/>
                    <a:pt x="0" y="4494"/>
                    <a:pt x="0" y="4528"/>
                  </a:cubicBezTo>
                  <a:cubicBezTo>
                    <a:pt x="34" y="4596"/>
                    <a:pt x="77" y="4596"/>
                    <a:pt x="111" y="4596"/>
                  </a:cubicBezTo>
                  <a:lnTo>
                    <a:pt x="145" y="4596"/>
                  </a:lnTo>
                  <a:cubicBezTo>
                    <a:pt x="179" y="4596"/>
                    <a:pt x="3364" y="3610"/>
                    <a:pt x="5276" y="1878"/>
                  </a:cubicBezTo>
                  <a:cubicBezTo>
                    <a:pt x="6728" y="603"/>
                    <a:pt x="8741" y="179"/>
                    <a:pt x="10440" y="179"/>
                  </a:cubicBezTo>
                  <a:cubicBezTo>
                    <a:pt x="11044" y="179"/>
                    <a:pt x="11613" y="247"/>
                    <a:pt x="12071" y="315"/>
                  </a:cubicBezTo>
                  <a:cubicBezTo>
                    <a:pt x="12250" y="315"/>
                    <a:pt x="12352" y="281"/>
                    <a:pt x="12352" y="281"/>
                  </a:cubicBezTo>
                  <a:cubicBezTo>
                    <a:pt x="12071" y="213"/>
                    <a:pt x="11791" y="136"/>
                    <a:pt x="11545" y="68"/>
                  </a:cubicBezTo>
                  <a:cubicBezTo>
                    <a:pt x="11188" y="34"/>
                    <a:pt x="10831" y="0"/>
                    <a:pt x="10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5986402" y="497766"/>
              <a:ext cx="462264" cy="447811"/>
            </a:xfrm>
            <a:custGeom>
              <a:avLst/>
              <a:gdLst/>
              <a:ahLst/>
              <a:cxnLst/>
              <a:rect l="l" t="t" r="r" b="b"/>
              <a:pathLst>
                <a:path w="13593" h="13168" extrusionOk="0">
                  <a:moveTo>
                    <a:pt x="1" y="1"/>
                  </a:moveTo>
                  <a:cubicBezTo>
                    <a:pt x="1" y="1"/>
                    <a:pt x="1844" y="3152"/>
                    <a:pt x="2974" y="6125"/>
                  </a:cubicBezTo>
                  <a:cubicBezTo>
                    <a:pt x="3688" y="7969"/>
                    <a:pt x="8708" y="11435"/>
                    <a:pt x="13168" y="13023"/>
                  </a:cubicBezTo>
                  <a:cubicBezTo>
                    <a:pt x="13312" y="13100"/>
                    <a:pt x="13457" y="13134"/>
                    <a:pt x="13593" y="13168"/>
                  </a:cubicBezTo>
                  <a:cubicBezTo>
                    <a:pt x="13593" y="13168"/>
                    <a:pt x="13423" y="13023"/>
                    <a:pt x="13168" y="12811"/>
                  </a:cubicBezTo>
                  <a:lnTo>
                    <a:pt x="13168" y="12811"/>
                  </a:lnTo>
                  <a:cubicBezTo>
                    <a:pt x="12251" y="11961"/>
                    <a:pt x="10059" y="9770"/>
                    <a:pt x="9065" y="7501"/>
                  </a:cubicBezTo>
                  <a:cubicBezTo>
                    <a:pt x="7434" y="3645"/>
                    <a:pt x="4146" y="1453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6070774" y="569998"/>
              <a:ext cx="377891" cy="375579"/>
            </a:xfrm>
            <a:custGeom>
              <a:avLst/>
              <a:gdLst/>
              <a:ahLst/>
              <a:cxnLst/>
              <a:rect l="l" t="t" r="r" b="b"/>
              <a:pathLst>
                <a:path w="11112" h="11044" extrusionOk="0">
                  <a:moveTo>
                    <a:pt x="111" y="0"/>
                  </a:moveTo>
                  <a:lnTo>
                    <a:pt x="68" y="0"/>
                  </a:lnTo>
                  <a:cubicBezTo>
                    <a:pt x="0" y="34"/>
                    <a:pt x="0" y="111"/>
                    <a:pt x="0" y="145"/>
                  </a:cubicBezTo>
                  <a:cubicBezTo>
                    <a:pt x="34" y="179"/>
                    <a:pt x="1385" y="3254"/>
                    <a:pt x="4248" y="5981"/>
                  </a:cubicBezTo>
                  <a:cubicBezTo>
                    <a:pt x="6584" y="8215"/>
                    <a:pt x="9668" y="10262"/>
                    <a:pt x="10687" y="10899"/>
                  </a:cubicBezTo>
                  <a:cubicBezTo>
                    <a:pt x="10831" y="10976"/>
                    <a:pt x="10976" y="11010"/>
                    <a:pt x="11112" y="11044"/>
                  </a:cubicBezTo>
                  <a:cubicBezTo>
                    <a:pt x="11112" y="11044"/>
                    <a:pt x="10942" y="10899"/>
                    <a:pt x="10687" y="10687"/>
                  </a:cubicBezTo>
                  <a:lnTo>
                    <a:pt x="10687" y="10687"/>
                  </a:lnTo>
                  <a:cubicBezTo>
                    <a:pt x="9591" y="9948"/>
                    <a:pt x="6652" y="8002"/>
                    <a:pt x="4392" y="5845"/>
                  </a:cubicBezTo>
                  <a:cubicBezTo>
                    <a:pt x="1555" y="3152"/>
                    <a:pt x="213" y="111"/>
                    <a:pt x="213" y="68"/>
                  </a:cubicBezTo>
                  <a:cubicBezTo>
                    <a:pt x="179" y="34"/>
                    <a:pt x="145" y="0"/>
                    <a:pt x="1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6950719" y="1329487"/>
              <a:ext cx="667941" cy="239515"/>
            </a:xfrm>
            <a:custGeom>
              <a:avLst/>
              <a:gdLst/>
              <a:ahLst/>
              <a:cxnLst/>
              <a:rect l="l" t="t" r="r" b="b"/>
              <a:pathLst>
                <a:path w="19641" h="7043" extrusionOk="0">
                  <a:moveTo>
                    <a:pt x="8249" y="0"/>
                  </a:moveTo>
                  <a:cubicBezTo>
                    <a:pt x="7468" y="0"/>
                    <a:pt x="6729" y="77"/>
                    <a:pt x="6049" y="179"/>
                  </a:cubicBezTo>
                  <a:cubicBezTo>
                    <a:pt x="1768" y="926"/>
                    <a:pt x="1" y="1597"/>
                    <a:pt x="1" y="1597"/>
                  </a:cubicBezTo>
                  <a:cubicBezTo>
                    <a:pt x="2549" y="4604"/>
                    <a:pt x="8462" y="4248"/>
                    <a:pt x="12420" y="4536"/>
                  </a:cubicBezTo>
                  <a:cubicBezTo>
                    <a:pt x="15538" y="4706"/>
                    <a:pt x="18197" y="6159"/>
                    <a:pt x="19182" y="6762"/>
                  </a:cubicBezTo>
                  <a:cubicBezTo>
                    <a:pt x="19327" y="6830"/>
                    <a:pt x="19429" y="6906"/>
                    <a:pt x="19505" y="6974"/>
                  </a:cubicBezTo>
                  <a:cubicBezTo>
                    <a:pt x="19607" y="7008"/>
                    <a:pt x="19641" y="7042"/>
                    <a:pt x="19641" y="7042"/>
                  </a:cubicBezTo>
                  <a:cubicBezTo>
                    <a:pt x="17169" y="1776"/>
                    <a:pt x="12284" y="0"/>
                    <a:pt x="82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7022950" y="1393319"/>
              <a:ext cx="592241" cy="173370"/>
            </a:xfrm>
            <a:custGeom>
              <a:avLst/>
              <a:gdLst/>
              <a:ahLst/>
              <a:cxnLst/>
              <a:rect l="l" t="t" r="r" b="b"/>
              <a:pathLst>
                <a:path w="17415" h="5098" extrusionOk="0">
                  <a:moveTo>
                    <a:pt x="102" y="1"/>
                  </a:moveTo>
                  <a:cubicBezTo>
                    <a:pt x="68" y="1"/>
                    <a:pt x="34" y="35"/>
                    <a:pt x="1" y="111"/>
                  </a:cubicBezTo>
                  <a:cubicBezTo>
                    <a:pt x="1" y="145"/>
                    <a:pt x="34" y="213"/>
                    <a:pt x="102" y="213"/>
                  </a:cubicBezTo>
                  <a:cubicBezTo>
                    <a:pt x="102" y="213"/>
                    <a:pt x="2439" y="638"/>
                    <a:pt x="6159" y="638"/>
                  </a:cubicBezTo>
                  <a:cubicBezTo>
                    <a:pt x="6652" y="638"/>
                    <a:pt x="7153" y="604"/>
                    <a:pt x="7714" y="604"/>
                  </a:cubicBezTo>
                  <a:lnTo>
                    <a:pt x="8105" y="604"/>
                  </a:lnTo>
                  <a:cubicBezTo>
                    <a:pt x="11749" y="604"/>
                    <a:pt x="15079" y="2192"/>
                    <a:pt x="17058" y="4885"/>
                  </a:cubicBezTo>
                  <a:cubicBezTo>
                    <a:pt x="17203" y="4953"/>
                    <a:pt x="17305" y="5029"/>
                    <a:pt x="17381" y="5097"/>
                  </a:cubicBezTo>
                  <a:cubicBezTo>
                    <a:pt x="17415" y="5063"/>
                    <a:pt x="17415" y="5029"/>
                    <a:pt x="17381" y="4995"/>
                  </a:cubicBezTo>
                  <a:cubicBezTo>
                    <a:pt x="15359" y="2090"/>
                    <a:pt x="11893" y="391"/>
                    <a:pt x="8105" y="391"/>
                  </a:cubicBezTo>
                  <a:lnTo>
                    <a:pt x="7714" y="391"/>
                  </a:lnTo>
                  <a:cubicBezTo>
                    <a:pt x="7153" y="425"/>
                    <a:pt x="6618" y="425"/>
                    <a:pt x="6091" y="425"/>
                  </a:cubicBezTo>
                  <a:cubicBezTo>
                    <a:pt x="2439" y="425"/>
                    <a:pt x="145" y="35"/>
                    <a:pt x="145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7373092" y="886608"/>
              <a:ext cx="245568" cy="682394"/>
            </a:xfrm>
            <a:custGeom>
              <a:avLst/>
              <a:gdLst/>
              <a:ahLst/>
              <a:cxnLst/>
              <a:rect l="l" t="t" r="r" b="b"/>
              <a:pathLst>
                <a:path w="7221" h="20066" extrusionOk="0">
                  <a:moveTo>
                    <a:pt x="1878" y="1"/>
                  </a:moveTo>
                  <a:cubicBezTo>
                    <a:pt x="1878" y="1"/>
                    <a:pt x="2872" y="3186"/>
                    <a:pt x="1419" y="6796"/>
                  </a:cubicBezTo>
                  <a:cubicBezTo>
                    <a:pt x="0" y="10262"/>
                    <a:pt x="1597" y="15682"/>
                    <a:pt x="6626" y="19607"/>
                  </a:cubicBezTo>
                  <a:cubicBezTo>
                    <a:pt x="6762" y="19751"/>
                    <a:pt x="6941" y="19853"/>
                    <a:pt x="7085" y="19963"/>
                  </a:cubicBezTo>
                  <a:cubicBezTo>
                    <a:pt x="7119" y="19997"/>
                    <a:pt x="7187" y="20031"/>
                    <a:pt x="7221" y="20065"/>
                  </a:cubicBezTo>
                  <a:cubicBezTo>
                    <a:pt x="7221" y="20065"/>
                    <a:pt x="4537" y="15860"/>
                    <a:pt x="4715" y="9736"/>
                  </a:cubicBezTo>
                  <a:cubicBezTo>
                    <a:pt x="4927" y="3577"/>
                    <a:pt x="1878" y="1"/>
                    <a:pt x="18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7432299" y="1075553"/>
              <a:ext cx="181736" cy="489980"/>
            </a:xfrm>
            <a:custGeom>
              <a:avLst/>
              <a:gdLst/>
              <a:ahLst/>
              <a:cxnLst/>
              <a:rect l="l" t="t" r="r" b="b"/>
              <a:pathLst>
                <a:path w="5344" h="14408" extrusionOk="0">
                  <a:moveTo>
                    <a:pt x="1020" y="0"/>
                  </a:moveTo>
                  <a:cubicBezTo>
                    <a:pt x="986" y="0"/>
                    <a:pt x="952" y="34"/>
                    <a:pt x="952" y="68"/>
                  </a:cubicBezTo>
                  <a:cubicBezTo>
                    <a:pt x="918" y="111"/>
                    <a:pt x="1" y="2871"/>
                    <a:pt x="952" y="6584"/>
                  </a:cubicBezTo>
                  <a:cubicBezTo>
                    <a:pt x="1487" y="8605"/>
                    <a:pt x="3501" y="11893"/>
                    <a:pt x="4885" y="14051"/>
                  </a:cubicBezTo>
                  <a:cubicBezTo>
                    <a:pt x="5021" y="14195"/>
                    <a:pt x="5200" y="14297"/>
                    <a:pt x="5344" y="14407"/>
                  </a:cubicBezTo>
                  <a:cubicBezTo>
                    <a:pt x="3959" y="12318"/>
                    <a:pt x="1734" y="8673"/>
                    <a:pt x="1165" y="6516"/>
                  </a:cubicBezTo>
                  <a:cubicBezTo>
                    <a:pt x="213" y="2871"/>
                    <a:pt x="1097" y="179"/>
                    <a:pt x="1131" y="145"/>
                  </a:cubicBezTo>
                  <a:cubicBezTo>
                    <a:pt x="1131" y="68"/>
                    <a:pt x="1097" y="34"/>
                    <a:pt x="10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6353581" y="1038281"/>
              <a:ext cx="604415" cy="207174"/>
            </a:xfrm>
            <a:custGeom>
              <a:avLst/>
              <a:gdLst/>
              <a:ahLst/>
              <a:cxnLst/>
              <a:rect l="l" t="t" r="r" b="b"/>
              <a:pathLst>
                <a:path w="17773" h="6092" extrusionOk="0">
                  <a:moveTo>
                    <a:pt x="11613" y="0"/>
                  </a:moveTo>
                  <a:cubicBezTo>
                    <a:pt x="8785" y="0"/>
                    <a:pt x="6449" y="1207"/>
                    <a:pt x="4851" y="2515"/>
                  </a:cubicBezTo>
                  <a:cubicBezTo>
                    <a:pt x="2235" y="4639"/>
                    <a:pt x="1" y="4851"/>
                    <a:pt x="1" y="4851"/>
                  </a:cubicBezTo>
                  <a:cubicBezTo>
                    <a:pt x="1989" y="5734"/>
                    <a:pt x="3722" y="6091"/>
                    <a:pt x="5242" y="6091"/>
                  </a:cubicBezTo>
                  <a:cubicBezTo>
                    <a:pt x="8785" y="6091"/>
                    <a:pt x="11223" y="4180"/>
                    <a:pt x="13066" y="2795"/>
                  </a:cubicBezTo>
                  <a:cubicBezTo>
                    <a:pt x="14306" y="1878"/>
                    <a:pt x="15436" y="1631"/>
                    <a:pt x="16286" y="1631"/>
                  </a:cubicBezTo>
                  <a:cubicBezTo>
                    <a:pt x="16676" y="1631"/>
                    <a:pt x="17025" y="1699"/>
                    <a:pt x="17279" y="1733"/>
                  </a:cubicBezTo>
                  <a:cubicBezTo>
                    <a:pt x="17560" y="1801"/>
                    <a:pt x="17738" y="1912"/>
                    <a:pt x="17772" y="1912"/>
                  </a:cubicBezTo>
                  <a:cubicBezTo>
                    <a:pt x="17347" y="1665"/>
                    <a:pt x="16923" y="1419"/>
                    <a:pt x="16498" y="1207"/>
                  </a:cubicBezTo>
                  <a:cubicBezTo>
                    <a:pt x="14765" y="357"/>
                    <a:pt x="13100" y="0"/>
                    <a:pt x="116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6504098" y="1065997"/>
              <a:ext cx="453898" cy="134670"/>
            </a:xfrm>
            <a:custGeom>
              <a:avLst/>
              <a:gdLst/>
              <a:ahLst/>
              <a:cxnLst/>
              <a:rect l="l" t="t" r="r" b="b"/>
              <a:pathLst>
                <a:path w="13347" h="3960" extrusionOk="0">
                  <a:moveTo>
                    <a:pt x="9523" y="1"/>
                  </a:moveTo>
                  <a:cubicBezTo>
                    <a:pt x="7791" y="1"/>
                    <a:pt x="6126" y="494"/>
                    <a:pt x="5064" y="1309"/>
                  </a:cubicBezTo>
                  <a:cubicBezTo>
                    <a:pt x="3186" y="2796"/>
                    <a:pt x="111" y="3747"/>
                    <a:pt x="69" y="3747"/>
                  </a:cubicBezTo>
                  <a:cubicBezTo>
                    <a:pt x="35" y="3790"/>
                    <a:pt x="1" y="3824"/>
                    <a:pt x="1" y="3892"/>
                  </a:cubicBezTo>
                  <a:cubicBezTo>
                    <a:pt x="35" y="3925"/>
                    <a:pt x="69" y="3959"/>
                    <a:pt x="111" y="3959"/>
                  </a:cubicBezTo>
                  <a:lnTo>
                    <a:pt x="145" y="3959"/>
                  </a:lnTo>
                  <a:cubicBezTo>
                    <a:pt x="179" y="3959"/>
                    <a:pt x="3297" y="2974"/>
                    <a:pt x="5208" y="1487"/>
                  </a:cubicBezTo>
                  <a:cubicBezTo>
                    <a:pt x="6227" y="672"/>
                    <a:pt x="7858" y="179"/>
                    <a:pt x="9523" y="179"/>
                  </a:cubicBezTo>
                  <a:cubicBezTo>
                    <a:pt x="10653" y="179"/>
                    <a:pt x="11826" y="426"/>
                    <a:pt x="12853" y="918"/>
                  </a:cubicBezTo>
                  <a:cubicBezTo>
                    <a:pt x="13134" y="986"/>
                    <a:pt x="13312" y="1097"/>
                    <a:pt x="13346" y="1097"/>
                  </a:cubicBezTo>
                  <a:cubicBezTo>
                    <a:pt x="12921" y="850"/>
                    <a:pt x="12497" y="604"/>
                    <a:pt x="12072" y="392"/>
                  </a:cubicBezTo>
                  <a:cubicBezTo>
                    <a:pt x="11256" y="103"/>
                    <a:pt x="10407" y="1"/>
                    <a:pt x="95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6655772" y="541091"/>
              <a:ext cx="303381" cy="562212"/>
            </a:xfrm>
            <a:custGeom>
              <a:avLst/>
              <a:gdLst/>
              <a:ahLst/>
              <a:cxnLst/>
              <a:rect l="l" t="t" r="r" b="b"/>
              <a:pathLst>
                <a:path w="8921" h="16532" extrusionOk="0">
                  <a:moveTo>
                    <a:pt x="1" y="1"/>
                  </a:moveTo>
                  <a:cubicBezTo>
                    <a:pt x="1" y="1"/>
                    <a:pt x="1028" y="3399"/>
                    <a:pt x="2371" y="8181"/>
                  </a:cubicBezTo>
                  <a:cubicBezTo>
                    <a:pt x="4180" y="14688"/>
                    <a:pt x="7790" y="16209"/>
                    <a:pt x="8708" y="16498"/>
                  </a:cubicBezTo>
                  <a:cubicBezTo>
                    <a:pt x="8818" y="16532"/>
                    <a:pt x="8920" y="16532"/>
                    <a:pt x="8920" y="16532"/>
                  </a:cubicBezTo>
                  <a:cubicBezTo>
                    <a:pt x="8920" y="16532"/>
                    <a:pt x="8852" y="16464"/>
                    <a:pt x="8818" y="16319"/>
                  </a:cubicBezTo>
                  <a:cubicBezTo>
                    <a:pt x="8495" y="15614"/>
                    <a:pt x="7502" y="13100"/>
                    <a:pt x="7077" y="9625"/>
                  </a:cubicBezTo>
                  <a:cubicBezTo>
                    <a:pt x="6584" y="545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6740144" y="689296"/>
              <a:ext cx="219008" cy="414007"/>
            </a:xfrm>
            <a:custGeom>
              <a:avLst/>
              <a:gdLst/>
              <a:ahLst/>
              <a:cxnLst/>
              <a:rect l="l" t="t" r="r" b="b"/>
              <a:pathLst>
                <a:path w="6440" h="12174" extrusionOk="0">
                  <a:moveTo>
                    <a:pt x="102" y="1"/>
                  </a:moveTo>
                  <a:cubicBezTo>
                    <a:pt x="102" y="1"/>
                    <a:pt x="68" y="35"/>
                    <a:pt x="34" y="35"/>
                  </a:cubicBezTo>
                  <a:cubicBezTo>
                    <a:pt x="0" y="69"/>
                    <a:pt x="0" y="137"/>
                    <a:pt x="34" y="170"/>
                  </a:cubicBezTo>
                  <a:cubicBezTo>
                    <a:pt x="68" y="213"/>
                    <a:pt x="1453" y="1445"/>
                    <a:pt x="2302" y="4596"/>
                  </a:cubicBezTo>
                  <a:cubicBezTo>
                    <a:pt x="3220" y="7994"/>
                    <a:pt x="4171" y="10330"/>
                    <a:pt x="6227" y="12140"/>
                  </a:cubicBezTo>
                  <a:cubicBezTo>
                    <a:pt x="6337" y="12174"/>
                    <a:pt x="6439" y="12174"/>
                    <a:pt x="6439" y="12174"/>
                  </a:cubicBezTo>
                  <a:cubicBezTo>
                    <a:pt x="6439" y="12174"/>
                    <a:pt x="6371" y="12106"/>
                    <a:pt x="6337" y="11961"/>
                  </a:cubicBezTo>
                  <a:cubicBezTo>
                    <a:pt x="4349" y="10194"/>
                    <a:pt x="3398" y="7892"/>
                    <a:pt x="2515" y="4562"/>
                  </a:cubicBezTo>
                  <a:cubicBezTo>
                    <a:pt x="1623" y="1343"/>
                    <a:pt x="246" y="103"/>
                    <a:pt x="178" y="35"/>
                  </a:cubicBezTo>
                  <a:cubicBezTo>
                    <a:pt x="178" y="35"/>
                    <a:pt x="136" y="1"/>
                    <a:pt x="1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7" name="Google Shape;597;p32"/>
            <p:cNvSpPr/>
            <p:nvPr/>
          </p:nvSpPr>
          <p:spPr>
            <a:xfrm>
              <a:off x="7261275" y="1795458"/>
              <a:ext cx="562212" cy="434514"/>
            </a:xfrm>
            <a:custGeom>
              <a:avLst/>
              <a:gdLst/>
              <a:ahLst/>
              <a:cxnLst/>
              <a:rect l="l" t="t" r="r" b="b"/>
              <a:pathLst>
                <a:path w="16532" h="12777" extrusionOk="0">
                  <a:moveTo>
                    <a:pt x="1" y="0"/>
                  </a:moveTo>
                  <a:cubicBezTo>
                    <a:pt x="1309" y="3322"/>
                    <a:pt x="4741" y="6049"/>
                    <a:pt x="10084" y="7323"/>
                  </a:cubicBezTo>
                  <a:cubicBezTo>
                    <a:pt x="13907" y="8283"/>
                    <a:pt x="15572" y="10687"/>
                    <a:pt x="16209" y="11961"/>
                  </a:cubicBezTo>
                  <a:cubicBezTo>
                    <a:pt x="16319" y="12173"/>
                    <a:pt x="16387" y="12352"/>
                    <a:pt x="16421" y="12496"/>
                  </a:cubicBezTo>
                  <a:cubicBezTo>
                    <a:pt x="16498" y="12666"/>
                    <a:pt x="16532" y="12777"/>
                    <a:pt x="16532" y="12777"/>
                  </a:cubicBezTo>
                  <a:cubicBezTo>
                    <a:pt x="16532" y="12666"/>
                    <a:pt x="16498" y="12530"/>
                    <a:pt x="16498" y="12420"/>
                  </a:cubicBezTo>
                  <a:cubicBezTo>
                    <a:pt x="16498" y="12352"/>
                    <a:pt x="16498" y="12318"/>
                    <a:pt x="16455" y="12241"/>
                  </a:cubicBezTo>
                  <a:lnTo>
                    <a:pt x="16455" y="12207"/>
                  </a:lnTo>
                  <a:cubicBezTo>
                    <a:pt x="15258" y="2795"/>
                    <a:pt x="11290" y="1410"/>
                    <a:pt x="7366" y="1164"/>
                  </a:cubicBezTo>
                  <a:cubicBezTo>
                    <a:pt x="3331" y="918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8" name="Google Shape;598;p32"/>
            <p:cNvSpPr/>
            <p:nvPr/>
          </p:nvSpPr>
          <p:spPr>
            <a:xfrm>
              <a:off x="7373092" y="1863915"/>
              <a:ext cx="449239" cy="356535"/>
            </a:xfrm>
            <a:custGeom>
              <a:avLst/>
              <a:gdLst/>
              <a:ahLst/>
              <a:cxnLst/>
              <a:rect l="l" t="t" r="r" b="b"/>
              <a:pathLst>
                <a:path w="13210" h="10484" extrusionOk="0">
                  <a:moveTo>
                    <a:pt x="111" y="1"/>
                  </a:moveTo>
                  <a:cubicBezTo>
                    <a:pt x="111" y="1"/>
                    <a:pt x="77" y="1"/>
                    <a:pt x="43" y="35"/>
                  </a:cubicBezTo>
                  <a:cubicBezTo>
                    <a:pt x="0" y="77"/>
                    <a:pt x="0" y="111"/>
                    <a:pt x="43" y="145"/>
                  </a:cubicBezTo>
                  <a:cubicBezTo>
                    <a:pt x="111" y="213"/>
                    <a:pt x="1699" y="1632"/>
                    <a:pt x="6626" y="2906"/>
                  </a:cubicBezTo>
                  <a:cubicBezTo>
                    <a:pt x="7900" y="3220"/>
                    <a:pt x="11647" y="4214"/>
                    <a:pt x="12921" y="9948"/>
                  </a:cubicBezTo>
                  <a:cubicBezTo>
                    <a:pt x="13031" y="10160"/>
                    <a:pt x="13099" y="10339"/>
                    <a:pt x="13133" y="10483"/>
                  </a:cubicBezTo>
                  <a:cubicBezTo>
                    <a:pt x="13167" y="10441"/>
                    <a:pt x="13210" y="10441"/>
                    <a:pt x="13210" y="10407"/>
                  </a:cubicBezTo>
                  <a:lnTo>
                    <a:pt x="13210" y="10373"/>
                  </a:lnTo>
                  <a:cubicBezTo>
                    <a:pt x="13210" y="10339"/>
                    <a:pt x="13210" y="10271"/>
                    <a:pt x="13167" y="10228"/>
                  </a:cubicBezTo>
                  <a:lnTo>
                    <a:pt x="13167" y="10194"/>
                  </a:lnTo>
                  <a:cubicBezTo>
                    <a:pt x="12853" y="8529"/>
                    <a:pt x="11859" y="4036"/>
                    <a:pt x="6694" y="2727"/>
                  </a:cubicBezTo>
                  <a:cubicBezTo>
                    <a:pt x="1810" y="1453"/>
                    <a:pt x="213" y="35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9" name="Google Shape;599;p32"/>
            <p:cNvSpPr/>
            <p:nvPr/>
          </p:nvSpPr>
          <p:spPr>
            <a:xfrm>
              <a:off x="7795737" y="1343906"/>
              <a:ext cx="296137" cy="884909"/>
            </a:xfrm>
            <a:custGeom>
              <a:avLst/>
              <a:gdLst/>
              <a:ahLst/>
              <a:cxnLst/>
              <a:rect l="l" t="t" r="r" b="b"/>
              <a:pathLst>
                <a:path w="8708" h="26021" extrusionOk="0">
                  <a:moveTo>
                    <a:pt x="6830" y="1"/>
                  </a:moveTo>
                  <a:cubicBezTo>
                    <a:pt x="6830" y="1"/>
                    <a:pt x="5411" y="2201"/>
                    <a:pt x="3500" y="5208"/>
                  </a:cubicBezTo>
                  <a:cubicBezTo>
                    <a:pt x="1665" y="8147"/>
                    <a:pt x="0" y="18299"/>
                    <a:pt x="637" y="25732"/>
                  </a:cubicBezTo>
                  <a:cubicBezTo>
                    <a:pt x="637" y="25842"/>
                    <a:pt x="671" y="25910"/>
                    <a:pt x="671" y="26021"/>
                  </a:cubicBezTo>
                  <a:cubicBezTo>
                    <a:pt x="671" y="26021"/>
                    <a:pt x="739" y="25842"/>
                    <a:pt x="884" y="25519"/>
                  </a:cubicBezTo>
                  <a:cubicBezTo>
                    <a:pt x="1453" y="24177"/>
                    <a:pt x="3118" y="20465"/>
                    <a:pt x="5590" y="15648"/>
                  </a:cubicBezTo>
                  <a:cubicBezTo>
                    <a:pt x="8707" y="9634"/>
                    <a:pt x="6830" y="1"/>
                    <a:pt x="6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0" name="Google Shape;600;p32"/>
            <p:cNvSpPr/>
            <p:nvPr/>
          </p:nvSpPr>
          <p:spPr>
            <a:xfrm>
              <a:off x="7817400" y="1524486"/>
              <a:ext cx="156605" cy="704329"/>
            </a:xfrm>
            <a:custGeom>
              <a:avLst/>
              <a:gdLst/>
              <a:ahLst/>
              <a:cxnLst/>
              <a:rect l="l" t="t" r="r" b="b"/>
              <a:pathLst>
                <a:path w="4605" h="20711" extrusionOk="0">
                  <a:moveTo>
                    <a:pt x="4494" y="0"/>
                  </a:moveTo>
                  <a:cubicBezTo>
                    <a:pt x="4460" y="0"/>
                    <a:pt x="4426" y="34"/>
                    <a:pt x="4392" y="77"/>
                  </a:cubicBezTo>
                  <a:cubicBezTo>
                    <a:pt x="4392" y="179"/>
                    <a:pt x="2268" y="10092"/>
                    <a:pt x="1665" y="12989"/>
                  </a:cubicBezTo>
                  <a:cubicBezTo>
                    <a:pt x="1164" y="15469"/>
                    <a:pt x="281" y="19326"/>
                    <a:pt x="0" y="20422"/>
                  </a:cubicBezTo>
                  <a:cubicBezTo>
                    <a:pt x="0" y="20532"/>
                    <a:pt x="34" y="20600"/>
                    <a:pt x="34" y="20711"/>
                  </a:cubicBezTo>
                  <a:cubicBezTo>
                    <a:pt x="34" y="20711"/>
                    <a:pt x="102" y="20532"/>
                    <a:pt x="247" y="20209"/>
                  </a:cubicBezTo>
                  <a:cubicBezTo>
                    <a:pt x="570" y="18867"/>
                    <a:pt x="1419" y="15325"/>
                    <a:pt x="1878" y="13031"/>
                  </a:cubicBezTo>
                  <a:cubicBezTo>
                    <a:pt x="2438" y="10126"/>
                    <a:pt x="4562" y="213"/>
                    <a:pt x="4605" y="111"/>
                  </a:cubicBezTo>
                  <a:cubicBezTo>
                    <a:pt x="4605" y="77"/>
                    <a:pt x="4562" y="0"/>
                    <a:pt x="45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1" name="Google Shape;601;p32"/>
            <p:cNvSpPr/>
            <p:nvPr/>
          </p:nvSpPr>
          <p:spPr>
            <a:xfrm>
              <a:off x="7320210" y="2198753"/>
              <a:ext cx="476717" cy="547453"/>
            </a:xfrm>
            <a:custGeom>
              <a:avLst/>
              <a:gdLst/>
              <a:ahLst/>
              <a:cxnLst/>
              <a:rect l="l" t="t" r="r" b="b"/>
              <a:pathLst>
                <a:path w="14018" h="16098" extrusionOk="0">
                  <a:moveTo>
                    <a:pt x="1" y="0"/>
                  </a:moveTo>
                  <a:cubicBezTo>
                    <a:pt x="281" y="850"/>
                    <a:pt x="2660" y="7110"/>
                    <a:pt x="7578" y="9693"/>
                  </a:cubicBezTo>
                  <a:cubicBezTo>
                    <a:pt x="11503" y="11782"/>
                    <a:pt x="12921" y="14331"/>
                    <a:pt x="13380" y="15503"/>
                  </a:cubicBezTo>
                  <a:lnTo>
                    <a:pt x="13380" y="15503"/>
                  </a:lnTo>
                  <a:cubicBezTo>
                    <a:pt x="13559" y="15852"/>
                    <a:pt x="13592" y="16098"/>
                    <a:pt x="13592" y="16098"/>
                  </a:cubicBezTo>
                  <a:cubicBezTo>
                    <a:pt x="13592" y="15962"/>
                    <a:pt x="13626" y="15818"/>
                    <a:pt x="13626" y="15673"/>
                  </a:cubicBezTo>
                  <a:cubicBezTo>
                    <a:pt x="14017" y="10687"/>
                    <a:pt x="12463" y="5309"/>
                    <a:pt x="6338" y="3220"/>
                  </a:cubicBezTo>
                  <a:cubicBezTo>
                    <a:pt x="1063" y="1410"/>
                    <a:pt x="145" y="314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2" name="Google Shape;602;p32"/>
            <p:cNvSpPr/>
            <p:nvPr/>
          </p:nvSpPr>
          <p:spPr>
            <a:xfrm>
              <a:off x="7423627" y="2312848"/>
              <a:ext cx="360003" cy="433358"/>
            </a:xfrm>
            <a:custGeom>
              <a:avLst/>
              <a:gdLst/>
              <a:ahLst/>
              <a:cxnLst/>
              <a:rect l="l" t="t" r="r" b="b"/>
              <a:pathLst>
                <a:path w="10586" h="12743" extrusionOk="0">
                  <a:moveTo>
                    <a:pt x="111" y="1"/>
                  </a:moveTo>
                  <a:cubicBezTo>
                    <a:pt x="77" y="1"/>
                    <a:pt x="43" y="1"/>
                    <a:pt x="43" y="43"/>
                  </a:cubicBezTo>
                  <a:cubicBezTo>
                    <a:pt x="1" y="77"/>
                    <a:pt x="1" y="145"/>
                    <a:pt x="1" y="179"/>
                  </a:cubicBezTo>
                  <a:cubicBezTo>
                    <a:pt x="77" y="213"/>
                    <a:pt x="1318" y="1598"/>
                    <a:pt x="5565" y="4503"/>
                  </a:cubicBezTo>
                  <a:cubicBezTo>
                    <a:pt x="8963" y="6839"/>
                    <a:pt x="10059" y="10619"/>
                    <a:pt x="10339" y="12148"/>
                  </a:cubicBezTo>
                  <a:lnTo>
                    <a:pt x="10339" y="12148"/>
                  </a:lnTo>
                  <a:cubicBezTo>
                    <a:pt x="10518" y="12497"/>
                    <a:pt x="10551" y="12743"/>
                    <a:pt x="10551" y="12743"/>
                  </a:cubicBezTo>
                  <a:cubicBezTo>
                    <a:pt x="10551" y="12607"/>
                    <a:pt x="10585" y="12463"/>
                    <a:pt x="10585" y="12318"/>
                  </a:cubicBezTo>
                  <a:cubicBezTo>
                    <a:pt x="10339" y="11010"/>
                    <a:pt x="9345" y="6839"/>
                    <a:pt x="5667" y="4358"/>
                  </a:cubicBezTo>
                  <a:cubicBezTo>
                    <a:pt x="1453" y="1453"/>
                    <a:pt x="179" y="43"/>
                    <a:pt x="179" y="43"/>
                  </a:cubicBezTo>
                  <a:cubicBezTo>
                    <a:pt x="145" y="43"/>
                    <a:pt x="111" y="1"/>
                    <a:pt x="1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3" name="Google Shape;603;p32"/>
            <p:cNvSpPr/>
            <p:nvPr/>
          </p:nvSpPr>
          <p:spPr>
            <a:xfrm>
              <a:off x="7794581" y="2194978"/>
              <a:ext cx="465699" cy="493449"/>
            </a:xfrm>
            <a:custGeom>
              <a:avLst/>
              <a:gdLst/>
              <a:ahLst/>
              <a:cxnLst/>
              <a:rect l="l" t="t" r="r" b="b"/>
              <a:pathLst>
                <a:path w="13694" h="14510" extrusionOk="0">
                  <a:moveTo>
                    <a:pt x="13694" y="1"/>
                  </a:moveTo>
                  <a:cubicBezTo>
                    <a:pt x="13694" y="1"/>
                    <a:pt x="6864" y="1946"/>
                    <a:pt x="4350" y="5276"/>
                  </a:cubicBezTo>
                  <a:cubicBezTo>
                    <a:pt x="2090" y="8215"/>
                    <a:pt x="425" y="13202"/>
                    <a:pt x="68" y="14298"/>
                  </a:cubicBezTo>
                  <a:cubicBezTo>
                    <a:pt x="34" y="14442"/>
                    <a:pt x="0" y="14510"/>
                    <a:pt x="0" y="14510"/>
                  </a:cubicBezTo>
                  <a:cubicBezTo>
                    <a:pt x="0" y="14510"/>
                    <a:pt x="68" y="14510"/>
                    <a:pt x="213" y="14442"/>
                  </a:cubicBezTo>
                  <a:cubicBezTo>
                    <a:pt x="1198" y="14017"/>
                    <a:pt x="5276" y="12174"/>
                    <a:pt x="8563" y="8564"/>
                  </a:cubicBezTo>
                  <a:cubicBezTo>
                    <a:pt x="12352" y="4427"/>
                    <a:pt x="13694" y="1"/>
                    <a:pt x="136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4" name="Google Shape;604;p32"/>
            <p:cNvSpPr/>
            <p:nvPr/>
          </p:nvSpPr>
          <p:spPr>
            <a:xfrm>
              <a:off x="7794581" y="2262313"/>
              <a:ext cx="392345" cy="426114"/>
            </a:xfrm>
            <a:custGeom>
              <a:avLst/>
              <a:gdLst/>
              <a:ahLst/>
              <a:cxnLst/>
              <a:rect l="l" t="t" r="r" b="b"/>
              <a:pathLst>
                <a:path w="11537" h="12530" extrusionOk="0">
                  <a:moveTo>
                    <a:pt x="11434" y="0"/>
                  </a:moveTo>
                  <a:cubicBezTo>
                    <a:pt x="11392" y="0"/>
                    <a:pt x="11358" y="0"/>
                    <a:pt x="11358" y="42"/>
                  </a:cubicBezTo>
                  <a:lnTo>
                    <a:pt x="68" y="12318"/>
                  </a:lnTo>
                  <a:cubicBezTo>
                    <a:pt x="34" y="12462"/>
                    <a:pt x="0" y="12530"/>
                    <a:pt x="0" y="12530"/>
                  </a:cubicBezTo>
                  <a:cubicBezTo>
                    <a:pt x="0" y="12530"/>
                    <a:pt x="68" y="12530"/>
                    <a:pt x="213" y="12462"/>
                  </a:cubicBezTo>
                  <a:lnTo>
                    <a:pt x="11502" y="178"/>
                  </a:lnTo>
                  <a:cubicBezTo>
                    <a:pt x="11536" y="144"/>
                    <a:pt x="11502" y="76"/>
                    <a:pt x="11468" y="42"/>
                  </a:cubicBezTo>
                  <a:cubicBezTo>
                    <a:pt x="11468" y="0"/>
                    <a:pt x="11434" y="0"/>
                    <a:pt x="114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5" name="Google Shape;605;p32"/>
            <p:cNvSpPr/>
            <p:nvPr/>
          </p:nvSpPr>
          <p:spPr>
            <a:xfrm>
              <a:off x="5396780" y="173912"/>
              <a:ext cx="542862" cy="665629"/>
            </a:xfrm>
            <a:custGeom>
              <a:avLst/>
              <a:gdLst/>
              <a:ahLst/>
              <a:cxnLst/>
              <a:rect l="l" t="t" r="r" b="b"/>
              <a:pathLst>
                <a:path w="15963" h="19573" extrusionOk="0">
                  <a:moveTo>
                    <a:pt x="6763" y="1"/>
                  </a:moveTo>
                  <a:cubicBezTo>
                    <a:pt x="4987" y="1"/>
                    <a:pt x="2974" y="2057"/>
                    <a:pt x="2337" y="3433"/>
                  </a:cubicBezTo>
                  <a:cubicBezTo>
                    <a:pt x="1131" y="5981"/>
                    <a:pt x="884" y="8954"/>
                    <a:pt x="740" y="11715"/>
                  </a:cubicBezTo>
                  <a:cubicBezTo>
                    <a:pt x="672" y="13491"/>
                    <a:pt x="638" y="15292"/>
                    <a:pt x="774" y="17067"/>
                  </a:cubicBezTo>
                  <a:cubicBezTo>
                    <a:pt x="774" y="17067"/>
                    <a:pt x="1" y="19259"/>
                    <a:pt x="2091" y="19539"/>
                  </a:cubicBezTo>
                  <a:cubicBezTo>
                    <a:pt x="2371" y="19573"/>
                    <a:pt x="2685" y="19573"/>
                    <a:pt x="2974" y="19573"/>
                  </a:cubicBezTo>
                  <a:cubicBezTo>
                    <a:pt x="5701" y="19573"/>
                    <a:pt x="8351" y="18052"/>
                    <a:pt x="10441" y="16430"/>
                  </a:cubicBezTo>
                  <a:cubicBezTo>
                    <a:pt x="12743" y="14654"/>
                    <a:pt x="14655" y="12250"/>
                    <a:pt x="15326" y="9379"/>
                  </a:cubicBezTo>
                  <a:cubicBezTo>
                    <a:pt x="15818" y="7221"/>
                    <a:pt x="15963" y="3968"/>
                    <a:pt x="13448" y="3008"/>
                  </a:cubicBezTo>
                  <a:cubicBezTo>
                    <a:pt x="13270" y="2940"/>
                    <a:pt x="12922" y="2872"/>
                    <a:pt x="12497" y="2872"/>
                  </a:cubicBezTo>
                  <a:cubicBezTo>
                    <a:pt x="11681" y="2872"/>
                    <a:pt x="10475" y="3118"/>
                    <a:pt x="9201" y="4112"/>
                  </a:cubicBezTo>
                  <a:cubicBezTo>
                    <a:pt x="9269" y="3084"/>
                    <a:pt x="9133" y="1844"/>
                    <a:pt x="8530" y="995"/>
                  </a:cubicBezTo>
                  <a:cubicBezTo>
                    <a:pt x="8037" y="290"/>
                    <a:pt x="7400" y="1"/>
                    <a:pt x="67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6" name="Google Shape;606;p32"/>
            <p:cNvSpPr/>
            <p:nvPr/>
          </p:nvSpPr>
          <p:spPr>
            <a:xfrm>
              <a:off x="5489518" y="774519"/>
              <a:ext cx="696848" cy="507052"/>
            </a:xfrm>
            <a:custGeom>
              <a:avLst/>
              <a:gdLst/>
              <a:ahLst/>
              <a:cxnLst/>
              <a:rect l="l" t="t" r="r" b="b"/>
              <a:pathLst>
                <a:path w="20491" h="14910" extrusionOk="0">
                  <a:moveTo>
                    <a:pt x="4809" y="1"/>
                  </a:moveTo>
                  <a:lnTo>
                    <a:pt x="4631" y="1"/>
                  </a:lnTo>
                  <a:lnTo>
                    <a:pt x="1" y="1"/>
                  </a:lnTo>
                  <a:cubicBezTo>
                    <a:pt x="1" y="1"/>
                    <a:pt x="3925" y="14195"/>
                    <a:pt x="11817" y="14867"/>
                  </a:cubicBezTo>
                  <a:cubicBezTo>
                    <a:pt x="12106" y="14867"/>
                    <a:pt x="12386" y="14909"/>
                    <a:pt x="12633" y="14909"/>
                  </a:cubicBezTo>
                  <a:cubicBezTo>
                    <a:pt x="18367" y="14909"/>
                    <a:pt x="15003" y="8818"/>
                    <a:pt x="15003" y="8818"/>
                  </a:cubicBezTo>
                  <a:lnTo>
                    <a:pt x="15003" y="8818"/>
                  </a:lnTo>
                  <a:cubicBezTo>
                    <a:pt x="15003" y="8818"/>
                    <a:pt x="15538" y="8920"/>
                    <a:pt x="16243" y="8920"/>
                  </a:cubicBezTo>
                  <a:cubicBezTo>
                    <a:pt x="17585" y="8920"/>
                    <a:pt x="19497" y="8572"/>
                    <a:pt x="19751" y="6584"/>
                  </a:cubicBezTo>
                  <a:cubicBezTo>
                    <a:pt x="20490" y="1419"/>
                    <a:pt x="11469" y="1"/>
                    <a:pt x="48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7" name="Google Shape;607;p32"/>
            <p:cNvSpPr/>
            <p:nvPr/>
          </p:nvSpPr>
          <p:spPr>
            <a:xfrm>
              <a:off x="5021235" y="846751"/>
              <a:ext cx="594587" cy="565953"/>
            </a:xfrm>
            <a:custGeom>
              <a:avLst/>
              <a:gdLst/>
              <a:ahLst/>
              <a:cxnLst/>
              <a:rect l="l" t="t" r="r" b="b"/>
              <a:pathLst>
                <a:path w="17484" h="16642" extrusionOk="0">
                  <a:moveTo>
                    <a:pt x="13660" y="0"/>
                  </a:moveTo>
                  <a:cubicBezTo>
                    <a:pt x="13304" y="0"/>
                    <a:pt x="13091" y="111"/>
                    <a:pt x="13091" y="111"/>
                  </a:cubicBezTo>
                  <a:cubicBezTo>
                    <a:pt x="11290" y="748"/>
                    <a:pt x="9523" y="1529"/>
                    <a:pt x="7824" y="2413"/>
                  </a:cubicBezTo>
                  <a:cubicBezTo>
                    <a:pt x="7748" y="2447"/>
                    <a:pt x="7680" y="2481"/>
                    <a:pt x="7612" y="2515"/>
                  </a:cubicBezTo>
                  <a:lnTo>
                    <a:pt x="7612" y="2515"/>
                  </a:lnTo>
                  <a:lnTo>
                    <a:pt x="7570" y="2515"/>
                  </a:lnTo>
                  <a:cubicBezTo>
                    <a:pt x="5064" y="3823"/>
                    <a:pt x="1768" y="5310"/>
                    <a:pt x="774" y="8147"/>
                  </a:cubicBezTo>
                  <a:cubicBezTo>
                    <a:pt x="1" y="10406"/>
                    <a:pt x="952" y="13524"/>
                    <a:pt x="3535" y="14093"/>
                  </a:cubicBezTo>
                  <a:cubicBezTo>
                    <a:pt x="3823" y="14161"/>
                    <a:pt x="4070" y="14161"/>
                    <a:pt x="4350" y="14161"/>
                  </a:cubicBezTo>
                  <a:cubicBezTo>
                    <a:pt x="5199" y="14161"/>
                    <a:pt x="6049" y="13949"/>
                    <a:pt x="6763" y="13558"/>
                  </a:cubicBezTo>
                  <a:cubicBezTo>
                    <a:pt x="6763" y="13558"/>
                    <a:pt x="7221" y="16642"/>
                    <a:pt x="11358" y="16642"/>
                  </a:cubicBezTo>
                  <a:cubicBezTo>
                    <a:pt x="11435" y="16642"/>
                    <a:pt x="11537" y="16642"/>
                    <a:pt x="11605" y="16608"/>
                  </a:cubicBezTo>
                  <a:cubicBezTo>
                    <a:pt x="15113" y="16531"/>
                    <a:pt x="17483" y="11188"/>
                    <a:pt x="17024" y="6023"/>
                  </a:cubicBezTo>
                  <a:cubicBezTo>
                    <a:pt x="16880" y="4715"/>
                    <a:pt x="16566" y="3398"/>
                    <a:pt x="16030" y="2234"/>
                  </a:cubicBezTo>
                  <a:cubicBezTo>
                    <a:pt x="15215" y="357"/>
                    <a:pt x="14264" y="0"/>
                    <a:pt x="136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8" name="Google Shape;608;p32"/>
            <p:cNvSpPr/>
            <p:nvPr/>
          </p:nvSpPr>
          <p:spPr>
            <a:xfrm>
              <a:off x="4830861" y="394349"/>
              <a:ext cx="747689" cy="542862"/>
            </a:xfrm>
            <a:custGeom>
              <a:avLst/>
              <a:gdLst/>
              <a:ahLst/>
              <a:cxnLst/>
              <a:rect l="l" t="t" r="r" b="b"/>
              <a:pathLst>
                <a:path w="21986" h="15963" extrusionOk="0">
                  <a:moveTo>
                    <a:pt x="7510" y="0"/>
                  </a:moveTo>
                  <a:cubicBezTo>
                    <a:pt x="6762" y="0"/>
                    <a:pt x="5989" y="102"/>
                    <a:pt x="5242" y="425"/>
                  </a:cubicBezTo>
                  <a:cubicBezTo>
                    <a:pt x="3475" y="1164"/>
                    <a:pt x="2303" y="3611"/>
                    <a:pt x="3475" y="5344"/>
                  </a:cubicBezTo>
                  <a:cubicBezTo>
                    <a:pt x="3475" y="5344"/>
                    <a:pt x="1" y="5446"/>
                    <a:pt x="255" y="9234"/>
                  </a:cubicBezTo>
                  <a:cubicBezTo>
                    <a:pt x="468" y="12284"/>
                    <a:pt x="8920" y="15962"/>
                    <a:pt x="15614" y="15962"/>
                  </a:cubicBezTo>
                  <a:cubicBezTo>
                    <a:pt x="17169" y="15962"/>
                    <a:pt x="18621" y="15750"/>
                    <a:pt x="19828" y="15325"/>
                  </a:cubicBezTo>
                  <a:cubicBezTo>
                    <a:pt x="21985" y="11749"/>
                    <a:pt x="20388" y="11010"/>
                    <a:pt x="20388" y="11010"/>
                  </a:cubicBezTo>
                  <a:cubicBezTo>
                    <a:pt x="20354" y="11010"/>
                    <a:pt x="20354" y="10967"/>
                    <a:pt x="20320" y="10967"/>
                  </a:cubicBezTo>
                  <a:cubicBezTo>
                    <a:pt x="20176" y="10967"/>
                    <a:pt x="20108" y="11256"/>
                    <a:pt x="20040" y="11256"/>
                  </a:cubicBezTo>
                  <a:cubicBezTo>
                    <a:pt x="20006" y="11256"/>
                    <a:pt x="20006" y="11222"/>
                    <a:pt x="19963" y="11180"/>
                  </a:cubicBezTo>
                  <a:cubicBezTo>
                    <a:pt x="19403" y="10016"/>
                    <a:pt x="18443" y="7289"/>
                    <a:pt x="17738" y="6227"/>
                  </a:cubicBezTo>
                  <a:cubicBezTo>
                    <a:pt x="16141" y="3959"/>
                    <a:pt x="14060" y="1801"/>
                    <a:pt x="11401" y="816"/>
                  </a:cubicBezTo>
                  <a:cubicBezTo>
                    <a:pt x="10126" y="349"/>
                    <a:pt x="8818" y="0"/>
                    <a:pt x="75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9" name="Google Shape;609;p32"/>
            <p:cNvSpPr/>
            <p:nvPr/>
          </p:nvSpPr>
          <p:spPr>
            <a:xfrm>
              <a:off x="5090848" y="1061100"/>
              <a:ext cx="26628" cy="24009"/>
            </a:xfrm>
            <a:custGeom>
              <a:avLst/>
              <a:gdLst/>
              <a:ahLst/>
              <a:cxnLst/>
              <a:rect l="l" t="t" r="r" b="b"/>
              <a:pathLst>
                <a:path w="783" h="706" extrusionOk="0">
                  <a:moveTo>
                    <a:pt x="680" y="0"/>
                  </a:moveTo>
                  <a:lnTo>
                    <a:pt x="638" y="0"/>
                  </a:lnTo>
                  <a:cubicBezTo>
                    <a:pt x="536" y="0"/>
                    <a:pt x="426" y="145"/>
                    <a:pt x="324" y="247"/>
                  </a:cubicBezTo>
                  <a:cubicBezTo>
                    <a:pt x="256" y="323"/>
                    <a:pt x="145" y="425"/>
                    <a:pt x="77" y="570"/>
                  </a:cubicBezTo>
                  <a:cubicBezTo>
                    <a:pt x="1" y="604"/>
                    <a:pt x="77" y="706"/>
                    <a:pt x="111" y="706"/>
                  </a:cubicBezTo>
                  <a:cubicBezTo>
                    <a:pt x="145" y="706"/>
                    <a:pt x="179" y="672"/>
                    <a:pt x="179" y="672"/>
                  </a:cubicBezTo>
                  <a:cubicBezTo>
                    <a:pt x="290" y="570"/>
                    <a:pt x="358" y="493"/>
                    <a:pt x="468" y="391"/>
                  </a:cubicBezTo>
                  <a:cubicBezTo>
                    <a:pt x="570" y="323"/>
                    <a:pt x="714" y="247"/>
                    <a:pt x="748" y="145"/>
                  </a:cubicBezTo>
                  <a:cubicBezTo>
                    <a:pt x="782" y="68"/>
                    <a:pt x="748" y="0"/>
                    <a:pt x="6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0" name="Google Shape;610;p32"/>
            <p:cNvSpPr/>
            <p:nvPr/>
          </p:nvSpPr>
          <p:spPr>
            <a:xfrm>
              <a:off x="5107920" y="1086538"/>
              <a:ext cx="21697" cy="20234"/>
            </a:xfrm>
            <a:custGeom>
              <a:avLst/>
              <a:gdLst/>
              <a:ahLst/>
              <a:cxnLst/>
              <a:rect l="l" t="t" r="r" b="b"/>
              <a:pathLst>
                <a:path w="638" h="595" extrusionOk="0">
                  <a:moveTo>
                    <a:pt x="527" y="0"/>
                  </a:moveTo>
                  <a:lnTo>
                    <a:pt x="527" y="0"/>
                  </a:lnTo>
                  <a:cubicBezTo>
                    <a:pt x="425" y="0"/>
                    <a:pt x="348" y="136"/>
                    <a:pt x="280" y="212"/>
                  </a:cubicBezTo>
                  <a:cubicBezTo>
                    <a:pt x="212" y="280"/>
                    <a:pt x="136" y="382"/>
                    <a:pt x="68" y="459"/>
                  </a:cubicBezTo>
                  <a:cubicBezTo>
                    <a:pt x="0" y="527"/>
                    <a:pt x="34" y="595"/>
                    <a:pt x="102" y="595"/>
                  </a:cubicBezTo>
                  <a:cubicBezTo>
                    <a:pt x="102" y="595"/>
                    <a:pt x="136" y="595"/>
                    <a:pt x="136" y="561"/>
                  </a:cubicBezTo>
                  <a:cubicBezTo>
                    <a:pt x="246" y="527"/>
                    <a:pt x="348" y="459"/>
                    <a:pt x="425" y="348"/>
                  </a:cubicBezTo>
                  <a:cubicBezTo>
                    <a:pt x="527" y="280"/>
                    <a:pt x="637" y="212"/>
                    <a:pt x="637" y="68"/>
                  </a:cubicBezTo>
                  <a:cubicBezTo>
                    <a:pt x="637" y="34"/>
                    <a:pt x="603" y="0"/>
                    <a:pt x="5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1" name="Google Shape;611;p32"/>
            <p:cNvSpPr/>
            <p:nvPr/>
          </p:nvSpPr>
          <p:spPr>
            <a:xfrm>
              <a:off x="5168011" y="1009375"/>
              <a:ext cx="26594" cy="16800"/>
            </a:xfrm>
            <a:custGeom>
              <a:avLst/>
              <a:gdLst/>
              <a:ahLst/>
              <a:cxnLst/>
              <a:rect l="l" t="t" r="r" b="b"/>
              <a:pathLst>
                <a:path w="782" h="494" extrusionOk="0">
                  <a:moveTo>
                    <a:pt x="671" y="1"/>
                  </a:moveTo>
                  <a:cubicBezTo>
                    <a:pt x="459" y="1"/>
                    <a:pt x="212" y="213"/>
                    <a:pt x="68" y="358"/>
                  </a:cubicBezTo>
                  <a:cubicBezTo>
                    <a:pt x="0" y="426"/>
                    <a:pt x="68" y="494"/>
                    <a:pt x="144" y="494"/>
                  </a:cubicBezTo>
                  <a:cubicBezTo>
                    <a:pt x="144" y="494"/>
                    <a:pt x="178" y="494"/>
                    <a:pt x="178" y="460"/>
                  </a:cubicBezTo>
                  <a:cubicBezTo>
                    <a:pt x="280" y="392"/>
                    <a:pt x="391" y="315"/>
                    <a:pt x="459" y="281"/>
                  </a:cubicBezTo>
                  <a:cubicBezTo>
                    <a:pt x="569" y="213"/>
                    <a:pt x="671" y="179"/>
                    <a:pt x="748" y="103"/>
                  </a:cubicBezTo>
                  <a:cubicBezTo>
                    <a:pt x="782" y="69"/>
                    <a:pt x="748" y="1"/>
                    <a:pt x="6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2" name="Google Shape;612;p32"/>
            <p:cNvSpPr/>
            <p:nvPr/>
          </p:nvSpPr>
          <p:spPr>
            <a:xfrm>
              <a:off x="5165699" y="1034506"/>
              <a:ext cx="26322" cy="19418"/>
            </a:xfrm>
            <a:custGeom>
              <a:avLst/>
              <a:gdLst/>
              <a:ahLst/>
              <a:cxnLst/>
              <a:rect l="l" t="t" r="r" b="b"/>
              <a:pathLst>
                <a:path w="774" h="571" extrusionOk="0">
                  <a:moveTo>
                    <a:pt x="603" y="1"/>
                  </a:moveTo>
                  <a:cubicBezTo>
                    <a:pt x="391" y="1"/>
                    <a:pt x="212" y="256"/>
                    <a:pt x="68" y="392"/>
                  </a:cubicBezTo>
                  <a:cubicBezTo>
                    <a:pt x="0" y="468"/>
                    <a:pt x="34" y="570"/>
                    <a:pt x="136" y="570"/>
                  </a:cubicBezTo>
                  <a:lnTo>
                    <a:pt x="178" y="570"/>
                  </a:lnTo>
                  <a:cubicBezTo>
                    <a:pt x="280" y="502"/>
                    <a:pt x="391" y="468"/>
                    <a:pt x="493" y="426"/>
                  </a:cubicBezTo>
                  <a:cubicBezTo>
                    <a:pt x="561" y="358"/>
                    <a:pt x="705" y="324"/>
                    <a:pt x="739" y="213"/>
                  </a:cubicBezTo>
                  <a:cubicBezTo>
                    <a:pt x="773" y="145"/>
                    <a:pt x="739" y="43"/>
                    <a:pt x="671" y="43"/>
                  </a:cubicBezTo>
                  <a:cubicBezTo>
                    <a:pt x="637" y="43"/>
                    <a:pt x="637" y="1"/>
                    <a:pt x="6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3" name="Google Shape;613;p32"/>
            <p:cNvSpPr/>
            <p:nvPr/>
          </p:nvSpPr>
          <p:spPr>
            <a:xfrm>
              <a:off x="5155871" y="1083919"/>
              <a:ext cx="26594" cy="20541"/>
            </a:xfrm>
            <a:custGeom>
              <a:avLst/>
              <a:gdLst/>
              <a:ahLst/>
              <a:cxnLst/>
              <a:rect l="l" t="t" r="r" b="b"/>
              <a:pathLst>
                <a:path w="782" h="604" extrusionOk="0">
                  <a:moveTo>
                    <a:pt x="680" y="1"/>
                  </a:moveTo>
                  <a:lnTo>
                    <a:pt x="680" y="1"/>
                  </a:lnTo>
                  <a:cubicBezTo>
                    <a:pt x="535" y="1"/>
                    <a:pt x="467" y="77"/>
                    <a:pt x="357" y="179"/>
                  </a:cubicBezTo>
                  <a:cubicBezTo>
                    <a:pt x="289" y="247"/>
                    <a:pt x="179" y="323"/>
                    <a:pt x="77" y="425"/>
                  </a:cubicBezTo>
                  <a:cubicBezTo>
                    <a:pt x="0" y="459"/>
                    <a:pt x="77" y="604"/>
                    <a:pt x="179" y="604"/>
                  </a:cubicBezTo>
                  <a:cubicBezTo>
                    <a:pt x="179" y="604"/>
                    <a:pt x="179" y="570"/>
                    <a:pt x="213" y="570"/>
                  </a:cubicBezTo>
                  <a:cubicBezTo>
                    <a:pt x="323" y="502"/>
                    <a:pt x="425" y="425"/>
                    <a:pt x="535" y="357"/>
                  </a:cubicBezTo>
                  <a:cubicBezTo>
                    <a:pt x="603" y="289"/>
                    <a:pt x="748" y="247"/>
                    <a:pt x="782" y="145"/>
                  </a:cubicBezTo>
                  <a:cubicBezTo>
                    <a:pt x="782" y="77"/>
                    <a:pt x="748" y="1"/>
                    <a:pt x="6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4" name="Google Shape;614;p32"/>
            <p:cNvSpPr/>
            <p:nvPr/>
          </p:nvSpPr>
          <p:spPr>
            <a:xfrm>
              <a:off x="5182431" y="1129863"/>
              <a:ext cx="26628" cy="24009"/>
            </a:xfrm>
            <a:custGeom>
              <a:avLst/>
              <a:gdLst/>
              <a:ahLst/>
              <a:cxnLst/>
              <a:rect l="l" t="t" r="r" b="b"/>
              <a:pathLst>
                <a:path w="783" h="706" extrusionOk="0">
                  <a:moveTo>
                    <a:pt x="638" y="0"/>
                  </a:moveTo>
                  <a:lnTo>
                    <a:pt x="604" y="0"/>
                  </a:lnTo>
                  <a:cubicBezTo>
                    <a:pt x="493" y="68"/>
                    <a:pt x="426" y="136"/>
                    <a:pt x="324" y="247"/>
                  </a:cubicBezTo>
                  <a:cubicBezTo>
                    <a:pt x="247" y="315"/>
                    <a:pt x="145" y="425"/>
                    <a:pt x="69" y="527"/>
                  </a:cubicBezTo>
                  <a:cubicBezTo>
                    <a:pt x="1" y="561"/>
                    <a:pt x="69" y="705"/>
                    <a:pt x="145" y="705"/>
                  </a:cubicBezTo>
                  <a:lnTo>
                    <a:pt x="179" y="671"/>
                  </a:lnTo>
                  <a:cubicBezTo>
                    <a:pt x="281" y="595"/>
                    <a:pt x="392" y="527"/>
                    <a:pt x="459" y="459"/>
                  </a:cubicBezTo>
                  <a:cubicBezTo>
                    <a:pt x="570" y="382"/>
                    <a:pt x="706" y="315"/>
                    <a:pt x="748" y="170"/>
                  </a:cubicBezTo>
                  <a:cubicBezTo>
                    <a:pt x="782" y="102"/>
                    <a:pt x="748" y="0"/>
                    <a:pt x="6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5" name="Google Shape;615;p32"/>
            <p:cNvSpPr/>
            <p:nvPr/>
          </p:nvSpPr>
          <p:spPr>
            <a:xfrm>
              <a:off x="5220859" y="1173189"/>
              <a:ext cx="25472" cy="24009"/>
            </a:xfrm>
            <a:custGeom>
              <a:avLst/>
              <a:gdLst/>
              <a:ahLst/>
              <a:cxnLst/>
              <a:rect l="l" t="t" r="r" b="b"/>
              <a:pathLst>
                <a:path w="749" h="706" extrusionOk="0">
                  <a:moveTo>
                    <a:pt x="604" y="0"/>
                  </a:moveTo>
                  <a:lnTo>
                    <a:pt x="570" y="0"/>
                  </a:lnTo>
                  <a:cubicBezTo>
                    <a:pt x="425" y="34"/>
                    <a:pt x="357" y="170"/>
                    <a:pt x="255" y="281"/>
                  </a:cubicBezTo>
                  <a:cubicBezTo>
                    <a:pt x="145" y="383"/>
                    <a:pt x="77" y="493"/>
                    <a:pt x="1" y="638"/>
                  </a:cubicBezTo>
                  <a:cubicBezTo>
                    <a:pt x="1" y="672"/>
                    <a:pt x="43" y="706"/>
                    <a:pt x="77" y="706"/>
                  </a:cubicBezTo>
                  <a:lnTo>
                    <a:pt x="111" y="706"/>
                  </a:lnTo>
                  <a:cubicBezTo>
                    <a:pt x="213" y="638"/>
                    <a:pt x="323" y="561"/>
                    <a:pt x="425" y="459"/>
                  </a:cubicBezTo>
                  <a:cubicBezTo>
                    <a:pt x="502" y="425"/>
                    <a:pt x="536" y="383"/>
                    <a:pt x="604" y="315"/>
                  </a:cubicBezTo>
                  <a:cubicBezTo>
                    <a:pt x="680" y="281"/>
                    <a:pt x="714" y="247"/>
                    <a:pt x="714" y="136"/>
                  </a:cubicBezTo>
                  <a:cubicBezTo>
                    <a:pt x="748" y="68"/>
                    <a:pt x="680" y="0"/>
                    <a:pt x="6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6" name="Google Shape;616;p32"/>
            <p:cNvSpPr/>
            <p:nvPr/>
          </p:nvSpPr>
          <p:spPr>
            <a:xfrm>
              <a:off x="5236741" y="1132176"/>
              <a:ext cx="25166" cy="24009"/>
            </a:xfrm>
            <a:custGeom>
              <a:avLst/>
              <a:gdLst/>
              <a:ahLst/>
              <a:cxnLst/>
              <a:rect l="l" t="t" r="r" b="b"/>
              <a:pathLst>
                <a:path w="740" h="706" extrusionOk="0">
                  <a:moveTo>
                    <a:pt x="638" y="0"/>
                  </a:moveTo>
                  <a:cubicBezTo>
                    <a:pt x="494" y="34"/>
                    <a:pt x="426" y="102"/>
                    <a:pt x="315" y="213"/>
                  </a:cubicBezTo>
                  <a:cubicBezTo>
                    <a:pt x="213" y="281"/>
                    <a:pt x="137" y="391"/>
                    <a:pt x="69" y="493"/>
                  </a:cubicBezTo>
                  <a:cubicBezTo>
                    <a:pt x="1" y="569"/>
                    <a:pt x="69" y="705"/>
                    <a:pt x="137" y="705"/>
                  </a:cubicBezTo>
                  <a:cubicBezTo>
                    <a:pt x="137" y="705"/>
                    <a:pt x="171" y="705"/>
                    <a:pt x="171" y="671"/>
                  </a:cubicBezTo>
                  <a:cubicBezTo>
                    <a:pt x="315" y="603"/>
                    <a:pt x="426" y="527"/>
                    <a:pt x="527" y="425"/>
                  </a:cubicBezTo>
                  <a:cubicBezTo>
                    <a:pt x="638" y="357"/>
                    <a:pt x="706" y="247"/>
                    <a:pt x="740" y="102"/>
                  </a:cubicBezTo>
                  <a:cubicBezTo>
                    <a:pt x="740" y="68"/>
                    <a:pt x="672" y="0"/>
                    <a:pt x="6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7" name="Google Shape;617;p32"/>
            <p:cNvSpPr/>
            <p:nvPr/>
          </p:nvSpPr>
          <p:spPr>
            <a:xfrm>
              <a:off x="5220859" y="978190"/>
              <a:ext cx="24315" cy="14487"/>
            </a:xfrm>
            <a:custGeom>
              <a:avLst/>
              <a:gdLst/>
              <a:ahLst/>
              <a:cxnLst/>
              <a:rect l="l" t="t" r="r" b="b"/>
              <a:pathLst>
                <a:path w="715" h="426" extrusionOk="0">
                  <a:moveTo>
                    <a:pt x="570" y="0"/>
                  </a:moveTo>
                  <a:cubicBezTo>
                    <a:pt x="502" y="0"/>
                    <a:pt x="391" y="34"/>
                    <a:pt x="323" y="102"/>
                  </a:cubicBezTo>
                  <a:cubicBezTo>
                    <a:pt x="255" y="136"/>
                    <a:pt x="145" y="213"/>
                    <a:pt x="77" y="281"/>
                  </a:cubicBezTo>
                  <a:cubicBezTo>
                    <a:pt x="1" y="315"/>
                    <a:pt x="77" y="425"/>
                    <a:pt x="145" y="425"/>
                  </a:cubicBezTo>
                  <a:lnTo>
                    <a:pt x="145" y="425"/>
                  </a:lnTo>
                  <a:cubicBezTo>
                    <a:pt x="255" y="383"/>
                    <a:pt x="357" y="349"/>
                    <a:pt x="425" y="315"/>
                  </a:cubicBezTo>
                  <a:cubicBezTo>
                    <a:pt x="536" y="281"/>
                    <a:pt x="638" y="213"/>
                    <a:pt x="680" y="136"/>
                  </a:cubicBezTo>
                  <a:cubicBezTo>
                    <a:pt x="714" y="102"/>
                    <a:pt x="680" y="0"/>
                    <a:pt x="6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8" name="Google Shape;618;p32"/>
            <p:cNvSpPr/>
            <p:nvPr/>
          </p:nvSpPr>
          <p:spPr>
            <a:xfrm>
              <a:off x="5123496" y="1193423"/>
              <a:ext cx="22853" cy="24281"/>
            </a:xfrm>
            <a:custGeom>
              <a:avLst/>
              <a:gdLst/>
              <a:ahLst/>
              <a:cxnLst/>
              <a:rect l="l" t="t" r="r" b="b"/>
              <a:pathLst>
                <a:path w="672" h="714" extrusionOk="0">
                  <a:moveTo>
                    <a:pt x="528" y="0"/>
                  </a:moveTo>
                  <a:lnTo>
                    <a:pt x="460" y="0"/>
                  </a:lnTo>
                  <a:cubicBezTo>
                    <a:pt x="392" y="111"/>
                    <a:pt x="281" y="178"/>
                    <a:pt x="213" y="289"/>
                  </a:cubicBezTo>
                  <a:cubicBezTo>
                    <a:pt x="103" y="357"/>
                    <a:pt x="1" y="467"/>
                    <a:pt x="1" y="569"/>
                  </a:cubicBezTo>
                  <a:cubicBezTo>
                    <a:pt x="1" y="680"/>
                    <a:pt x="69" y="714"/>
                    <a:pt x="145" y="714"/>
                  </a:cubicBezTo>
                  <a:lnTo>
                    <a:pt x="179" y="714"/>
                  </a:lnTo>
                  <a:cubicBezTo>
                    <a:pt x="315" y="714"/>
                    <a:pt x="392" y="535"/>
                    <a:pt x="460" y="467"/>
                  </a:cubicBezTo>
                  <a:cubicBezTo>
                    <a:pt x="528" y="357"/>
                    <a:pt x="570" y="255"/>
                    <a:pt x="638" y="145"/>
                  </a:cubicBezTo>
                  <a:cubicBezTo>
                    <a:pt x="672" y="77"/>
                    <a:pt x="604" y="0"/>
                    <a:pt x="5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9" name="Google Shape;619;p32"/>
            <p:cNvSpPr/>
            <p:nvPr/>
          </p:nvSpPr>
          <p:spPr>
            <a:xfrm>
              <a:off x="5109076" y="1176658"/>
              <a:ext cx="17922" cy="15643"/>
            </a:xfrm>
            <a:custGeom>
              <a:avLst/>
              <a:gdLst/>
              <a:ahLst/>
              <a:cxnLst/>
              <a:rect l="l" t="t" r="r" b="b"/>
              <a:pathLst>
                <a:path w="527" h="460" extrusionOk="0">
                  <a:moveTo>
                    <a:pt x="391" y="0"/>
                  </a:moveTo>
                  <a:cubicBezTo>
                    <a:pt x="391" y="0"/>
                    <a:pt x="357" y="0"/>
                    <a:pt x="314" y="34"/>
                  </a:cubicBezTo>
                  <a:cubicBezTo>
                    <a:pt x="280" y="68"/>
                    <a:pt x="212" y="145"/>
                    <a:pt x="144" y="179"/>
                  </a:cubicBezTo>
                  <a:cubicBezTo>
                    <a:pt x="102" y="247"/>
                    <a:pt x="0" y="281"/>
                    <a:pt x="0" y="391"/>
                  </a:cubicBezTo>
                  <a:cubicBezTo>
                    <a:pt x="0" y="425"/>
                    <a:pt x="34" y="459"/>
                    <a:pt x="68" y="459"/>
                  </a:cubicBezTo>
                  <a:lnTo>
                    <a:pt x="102" y="459"/>
                  </a:lnTo>
                  <a:cubicBezTo>
                    <a:pt x="212" y="459"/>
                    <a:pt x="280" y="391"/>
                    <a:pt x="314" y="357"/>
                  </a:cubicBezTo>
                  <a:cubicBezTo>
                    <a:pt x="391" y="281"/>
                    <a:pt x="425" y="213"/>
                    <a:pt x="493" y="145"/>
                  </a:cubicBezTo>
                  <a:cubicBezTo>
                    <a:pt x="527" y="68"/>
                    <a:pt x="459" y="0"/>
                    <a:pt x="3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0" name="Google Shape;620;p32"/>
            <p:cNvSpPr/>
            <p:nvPr/>
          </p:nvSpPr>
          <p:spPr>
            <a:xfrm>
              <a:off x="5090848" y="1148907"/>
              <a:ext cx="18262" cy="12175"/>
            </a:xfrm>
            <a:custGeom>
              <a:avLst/>
              <a:gdLst/>
              <a:ahLst/>
              <a:cxnLst/>
              <a:rect l="l" t="t" r="r" b="b"/>
              <a:pathLst>
                <a:path w="537" h="358" extrusionOk="0">
                  <a:moveTo>
                    <a:pt x="468" y="1"/>
                  </a:moveTo>
                  <a:lnTo>
                    <a:pt x="426" y="1"/>
                  </a:lnTo>
                  <a:cubicBezTo>
                    <a:pt x="392" y="35"/>
                    <a:pt x="324" y="35"/>
                    <a:pt x="256" y="77"/>
                  </a:cubicBezTo>
                  <a:cubicBezTo>
                    <a:pt x="213" y="111"/>
                    <a:pt x="145" y="145"/>
                    <a:pt x="111" y="145"/>
                  </a:cubicBezTo>
                  <a:cubicBezTo>
                    <a:pt x="1" y="213"/>
                    <a:pt x="77" y="358"/>
                    <a:pt x="145" y="358"/>
                  </a:cubicBezTo>
                  <a:cubicBezTo>
                    <a:pt x="179" y="358"/>
                    <a:pt x="179" y="324"/>
                    <a:pt x="213" y="324"/>
                  </a:cubicBezTo>
                  <a:cubicBezTo>
                    <a:pt x="256" y="290"/>
                    <a:pt x="324" y="290"/>
                    <a:pt x="358" y="247"/>
                  </a:cubicBezTo>
                  <a:cubicBezTo>
                    <a:pt x="392" y="213"/>
                    <a:pt x="468" y="179"/>
                    <a:pt x="502" y="145"/>
                  </a:cubicBezTo>
                  <a:cubicBezTo>
                    <a:pt x="536" y="111"/>
                    <a:pt x="502" y="1"/>
                    <a:pt x="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1" name="Google Shape;621;p32"/>
            <p:cNvSpPr/>
            <p:nvPr/>
          </p:nvSpPr>
          <p:spPr>
            <a:xfrm>
              <a:off x="5166855" y="1196008"/>
              <a:ext cx="32375" cy="26322"/>
            </a:xfrm>
            <a:custGeom>
              <a:avLst/>
              <a:gdLst/>
              <a:ahLst/>
              <a:cxnLst/>
              <a:rect l="l" t="t" r="r" b="b"/>
              <a:pathLst>
                <a:path w="952" h="774" extrusionOk="0">
                  <a:moveTo>
                    <a:pt x="850" y="1"/>
                  </a:moveTo>
                  <a:cubicBezTo>
                    <a:pt x="816" y="1"/>
                    <a:pt x="816" y="35"/>
                    <a:pt x="782" y="35"/>
                  </a:cubicBezTo>
                  <a:cubicBezTo>
                    <a:pt x="671" y="136"/>
                    <a:pt x="527" y="247"/>
                    <a:pt x="425" y="349"/>
                  </a:cubicBezTo>
                  <a:cubicBezTo>
                    <a:pt x="357" y="391"/>
                    <a:pt x="314" y="459"/>
                    <a:pt x="246" y="493"/>
                  </a:cubicBezTo>
                  <a:cubicBezTo>
                    <a:pt x="212" y="527"/>
                    <a:pt x="144" y="604"/>
                    <a:pt x="68" y="638"/>
                  </a:cubicBezTo>
                  <a:cubicBezTo>
                    <a:pt x="0" y="706"/>
                    <a:pt x="68" y="774"/>
                    <a:pt x="144" y="774"/>
                  </a:cubicBezTo>
                  <a:lnTo>
                    <a:pt x="144" y="774"/>
                  </a:lnTo>
                  <a:cubicBezTo>
                    <a:pt x="314" y="740"/>
                    <a:pt x="493" y="672"/>
                    <a:pt x="637" y="561"/>
                  </a:cubicBezTo>
                  <a:cubicBezTo>
                    <a:pt x="739" y="459"/>
                    <a:pt x="850" y="315"/>
                    <a:pt x="917" y="136"/>
                  </a:cubicBezTo>
                  <a:cubicBezTo>
                    <a:pt x="951" y="69"/>
                    <a:pt x="884" y="1"/>
                    <a:pt x="8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2" name="Google Shape;622;p32"/>
            <p:cNvSpPr/>
            <p:nvPr/>
          </p:nvSpPr>
          <p:spPr>
            <a:xfrm>
              <a:off x="5134208" y="1151526"/>
              <a:ext cx="24281" cy="19078"/>
            </a:xfrm>
            <a:custGeom>
              <a:avLst/>
              <a:gdLst/>
              <a:ahLst/>
              <a:cxnLst/>
              <a:rect l="l" t="t" r="r" b="b"/>
              <a:pathLst>
                <a:path w="714" h="561" extrusionOk="0">
                  <a:moveTo>
                    <a:pt x="569" y="0"/>
                  </a:moveTo>
                  <a:lnTo>
                    <a:pt x="501" y="0"/>
                  </a:lnTo>
                  <a:cubicBezTo>
                    <a:pt x="425" y="68"/>
                    <a:pt x="323" y="136"/>
                    <a:pt x="255" y="170"/>
                  </a:cubicBezTo>
                  <a:cubicBezTo>
                    <a:pt x="179" y="247"/>
                    <a:pt x="77" y="315"/>
                    <a:pt x="43" y="383"/>
                  </a:cubicBezTo>
                  <a:cubicBezTo>
                    <a:pt x="0" y="459"/>
                    <a:pt x="77" y="527"/>
                    <a:pt x="111" y="561"/>
                  </a:cubicBezTo>
                  <a:lnTo>
                    <a:pt x="145" y="561"/>
                  </a:lnTo>
                  <a:cubicBezTo>
                    <a:pt x="255" y="561"/>
                    <a:pt x="357" y="493"/>
                    <a:pt x="425" y="425"/>
                  </a:cubicBezTo>
                  <a:cubicBezTo>
                    <a:pt x="535" y="349"/>
                    <a:pt x="603" y="281"/>
                    <a:pt x="680" y="170"/>
                  </a:cubicBezTo>
                  <a:cubicBezTo>
                    <a:pt x="714" y="68"/>
                    <a:pt x="637" y="0"/>
                    <a:pt x="5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3" name="Google Shape;623;p32"/>
            <p:cNvSpPr/>
            <p:nvPr/>
          </p:nvSpPr>
          <p:spPr>
            <a:xfrm>
              <a:off x="5140261" y="1254943"/>
              <a:ext cx="24315" cy="21697"/>
            </a:xfrm>
            <a:custGeom>
              <a:avLst/>
              <a:gdLst/>
              <a:ahLst/>
              <a:cxnLst/>
              <a:rect l="l" t="t" r="r" b="b"/>
              <a:pathLst>
                <a:path w="715" h="638" extrusionOk="0">
                  <a:moveTo>
                    <a:pt x="570" y="0"/>
                  </a:moveTo>
                  <a:cubicBezTo>
                    <a:pt x="459" y="0"/>
                    <a:pt x="391" y="102"/>
                    <a:pt x="289" y="179"/>
                  </a:cubicBezTo>
                  <a:cubicBezTo>
                    <a:pt x="247" y="213"/>
                    <a:pt x="179" y="281"/>
                    <a:pt x="145" y="315"/>
                  </a:cubicBezTo>
                  <a:cubicBezTo>
                    <a:pt x="111" y="357"/>
                    <a:pt x="77" y="425"/>
                    <a:pt x="35" y="493"/>
                  </a:cubicBezTo>
                  <a:cubicBezTo>
                    <a:pt x="1" y="570"/>
                    <a:pt x="35" y="638"/>
                    <a:pt x="111" y="638"/>
                  </a:cubicBezTo>
                  <a:lnTo>
                    <a:pt x="145" y="638"/>
                  </a:lnTo>
                  <a:cubicBezTo>
                    <a:pt x="179" y="604"/>
                    <a:pt x="247" y="604"/>
                    <a:pt x="323" y="570"/>
                  </a:cubicBezTo>
                  <a:cubicBezTo>
                    <a:pt x="391" y="493"/>
                    <a:pt x="425" y="459"/>
                    <a:pt x="502" y="391"/>
                  </a:cubicBezTo>
                  <a:cubicBezTo>
                    <a:pt x="570" y="315"/>
                    <a:pt x="714" y="179"/>
                    <a:pt x="672" y="34"/>
                  </a:cubicBezTo>
                  <a:cubicBezTo>
                    <a:pt x="672" y="0"/>
                    <a:pt x="638" y="0"/>
                    <a:pt x="6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4" name="Google Shape;624;p32"/>
            <p:cNvSpPr/>
            <p:nvPr/>
          </p:nvSpPr>
          <p:spPr>
            <a:xfrm>
              <a:off x="5158455" y="1268240"/>
              <a:ext cx="21697" cy="22853"/>
            </a:xfrm>
            <a:custGeom>
              <a:avLst/>
              <a:gdLst/>
              <a:ahLst/>
              <a:cxnLst/>
              <a:rect l="l" t="t" r="r" b="b"/>
              <a:pathLst>
                <a:path w="638" h="672" extrusionOk="0">
                  <a:moveTo>
                    <a:pt x="527" y="0"/>
                  </a:moveTo>
                  <a:cubicBezTo>
                    <a:pt x="493" y="0"/>
                    <a:pt x="459" y="34"/>
                    <a:pt x="459" y="34"/>
                  </a:cubicBezTo>
                  <a:cubicBezTo>
                    <a:pt x="391" y="136"/>
                    <a:pt x="281" y="247"/>
                    <a:pt x="213" y="315"/>
                  </a:cubicBezTo>
                  <a:cubicBezTo>
                    <a:pt x="179" y="315"/>
                    <a:pt x="179" y="349"/>
                    <a:pt x="137" y="349"/>
                  </a:cubicBezTo>
                  <a:lnTo>
                    <a:pt x="103" y="425"/>
                  </a:lnTo>
                  <a:cubicBezTo>
                    <a:pt x="69" y="459"/>
                    <a:pt x="35" y="493"/>
                    <a:pt x="35" y="561"/>
                  </a:cubicBezTo>
                  <a:cubicBezTo>
                    <a:pt x="1" y="637"/>
                    <a:pt x="69" y="671"/>
                    <a:pt x="103" y="671"/>
                  </a:cubicBezTo>
                  <a:lnTo>
                    <a:pt x="137" y="671"/>
                  </a:lnTo>
                  <a:cubicBezTo>
                    <a:pt x="179" y="671"/>
                    <a:pt x="247" y="637"/>
                    <a:pt x="281" y="637"/>
                  </a:cubicBezTo>
                  <a:cubicBezTo>
                    <a:pt x="349" y="603"/>
                    <a:pt x="391" y="527"/>
                    <a:pt x="459" y="493"/>
                  </a:cubicBezTo>
                  <a:cubicBezTo>
                    <a:pt x="527" y="349"/>
                    <a:pt x="561" y="247"/>
                    <a:pt x="638" y="136"/>
                  </a:cubicBezTo>
                  <a:cubicBezTo>
                    <a:pt x="638" y="68"/>
                    <a:pt x="604" y="0"/>
                    <a:pt x="5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5" name="Google Shape;625;p32"/>
            <p:cNvSpPr/>
            <p:nvPr/>
          </p:nvSpPr>
          <p:spPr>
            <a:xfrm>
              <a:off x="5230687" y="1226070"/>
              <a:ext cx="21697" cy="20541"/>
            </a:xfrm>
            <a:custGeom>
              <a:avLst/>
              <a:gdLst/>
              <a:ahLst/>
              <a:cxnLst/>
              <a:rect l="l" t="t" r="r" b="b"/>
              <a:pathLst>
                <a:path w="638" h="604" extrusionOk="0">
                  <a:moveTo>
                    <a:pt x="527" y="0"/>
                  </a:moveTo>
                  <a:cubicBezTo>
                    <a:pt x="527" y="0"/>
                    <a:pt x="493" y="0"/>
                    <a:pt x="493" y="34"/>
                  </a:cubicBezTo>
                  <a:cubicBezTo>
                    <a:pt x="391" y="68"/>
                    <a:pt x="281" y="144"/>
                    <a:pt x="179" y="212"/>
                  </a:cubicBezTo>
                  <a:cubicBezTo>
                    <a:pt x="102" y="280"/>
                    <a:pt x="0" y="425"/>
                    <a:pt x="0" y="527"/>
                  </a:cubicBezTo>
                  <a:cubicBezTo>
                    <a:pt x="0" y="569"/>
                    <a:pt x="34" y="603"/>
                    <a:pt x="68" y="603"/>
                  </a:cubicBezTo>
                  <a:lnTo>
                    <a:pt x="102" y="603"/>
                  </a:lnTo>
                  <a:cubicBezTo>
                    <a:pt x="179" y="603"/>
                    <a:pt x="179" y="569"/>
                    <a:pt x="247" y="527"/>
                  </a:cubicBezTo>
                  <a:cubicBezTo>
                    <a:pt x="281" y="459"/>
                    <a:pt x="315" y="459"/>
                    <a:pt x="349" y="425"/>
                  </a:cubicBezTo>
                  <a:cubicBezTo>
                    <a:pt x="425" y="314"/>
                    <a:pt x="493" y="246"/>
                    <a:pt x="604" y="178"/>
                  </a:cubicBezTo>
                  <a:cubicBezTo>
                    <a:pt x="638" y="102"/>
                    <a:pt x="604" y="0"/>
                    <a:pt x="5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6" name="Google Shape;626;p32"/>
            <p:cNvSpPr/>
            <p:nvPr/>
          </p:nvSpPr>
          <p:spPr>
            <a:xfrm>
              <a:off x="5242522" y="1260996"/>
              <a:ext cx="23159" cy="26322"/>
            </a:xfrm>
            <a:custGeom>
              <a:avLst/>
              <a:gdLst/>
              <a:ahLst/>
              <a:cxnLst/>
              <a:rect l="l" t="t" r="r" b="b"/>
              <a:pathLst>
                <a:path w="681" h="774" extrusionOk="0">
                  <a:moveTo>
                    <a:pt x="536" y="1"/>
                  </a:moveTo>
                  <a:cubicBezTo>
                    <a:pt x="502" y="1"/>
                    <a:pt x="468" y="1"/>
                    <a:pt x="468" y="35"/>
                  </a:cubicBezTo>
                  <a:cubicBezTo>
                    <a:pt x="357" y="137"/>
                    <a:pt x="256" y="213"/>
                    <a:pt x="179" y="315"/>
                  </a:cubicBezTo>
                  <a:cubicBezTo>
                    <a:pt x="111" y="426"/>
                    <a:pt x="1" y="528"/>
                    <a:pt x="1" y="672"/>
                  </a:cubicBezTo>
                  <a:cubicBezTo>
                    <a:pt x="1" y="706"/>
                    <a:pt x="43" y="774"/>
                    <a:pt x="111" y="774"/>
                  </a:cubicBezTo>
                  <a:lnTo>
                    <a:pt x="145" y="774"/>
                  </a:lnTo>
                  <a:cubicBezTo>
                    <a:pt x="256" y="706"/>
                    <a:pt x="324" y="604"/>
                    <a:pt x="391" y="494"/>
                  </a:cubicBezTo>
                  <a:cubicBezTo>
                    <a:pt x="468" y="392"/>
                    <a:pt x="536" y="281"/>
                    <a:pt x="604" y="137"/>
                  </a:cubicBezTo>
                  <a:cubicBezTo>
                    <a:pt x="680" y="69"/>
                    <a:pt x="604" y="1"/>
                    <a:pt x="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7" name="Google Shape;627;p32"/>
            <p:cNvSpPr/>
            <p:nvPr/>
          </p:nvSpPr>
          <p:spPr>
            <a:xfrm>
              <a:off x="5287310" y="1204374"/>
              <a:ext cx="16800" cy="19418"/>
            </a:xfrm>
            <a:custGeom>
              <a:avLst/>
              <a:gdLst/>
              <a:ahLst/>
              <a:cxnLst/>
              <a:rect l="l" t="t" r="r" b="b"/>
              <a:pathLst>
                <a:path w="494" h="571" extrusionOk="0">
                  <a:moveTo>
                    <a:pt x="383" y="1"/>
                  </a:moveTo>
                  <a:cubicBezTo>
                    <a:pt x="349" y="1"/>
                    <a:pt x="281" y="35"/>
                    <a:pt x="281" y="69"/>
                  </a:cubicBezTo>
                  <a:cubicBezTo>
                    <a:pt x="247" y="145"/>
                    <a:pt x="170" y="213"/>
                    <a:pt x="136" y="247"/>
                  </a:cubicBezTo>
                  <a:cubicBezTo>
                    <a:pt x="102" y="315"/>
                    <a:pt x="34" y="392"/>
                    <a:pt x="0" y="460"/>
                  </a:cubicBezTo>
                  <a:cubicBezTo>
                    <a:pt x="0" y="494"/>
                    <a:pt x="34" y="528"/>
                    <a:pt x="102" y="570"/>
                  </a:cubicBezTo>
                  <a:lnTo>
                    <a:pt x="102" y="570"/>
                  </a:lnTo>
                  <a:cubicBezTo>
                    <a:pt x="170" y="570"/>
                    <a:pt x="281" y="460"/>
                    <a:pt x="349" y="392"/>
                  </a:cubicBezTo>
                  <a:cubicBezTo>
                    <a:pt x="383" y="315"/>
                    <a:pt x="459" y="213"/>
                    <a:pt x="459" y="103"/>
                  </a:cubicBezTo>
                  <a:cubicBezTo>
                    <a:pt x="493" y="35"/>
                    <a:pt x="425" y="1"/>
                    <a:pt x="3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8" name="Google Shape;628;p32"/>
            <p:cNvSpPr/>
            <p:nvPr/>
          </p:nvSpPr>
          <p:spPr>
            <a:xfrm>
              <a:off x="5287310" y="1163361"/>
              <a:ext cx="16800" cy="18228"/>
            </a:xfrm>
            <a:custGeom>
              <a:avLst/>
              <a:gdLst/>
              <a:ahLst/>
              <a:cxnLst/>
              <a:rect l="l" t="t" r="r" b="b"/>
              <a:pathLst>
                <a:path w="494" h="536" extrusionOk="0">
                  <a:moveTo>
                    <a:pt x="349" y="1"/>
                  </a:moveTo>
                  <a:cubicBezTo>
                    <a:pt x="349" y="1"/>
                    <a:pt x="315" y="35"/>
                    <a:pt x="281" y="35"/>
                  </a:cubicBezTo>
                  <a:cubicBezTo>
                    <a:pt x="247" y="111"/>
                    <a:pt x="170" y="145"/>
                    <a:pt x="136" y="213"/>
                  </a:cubicBezTo>
                  <a:cubicBezTo>
                    <a:pt x="68" y="289"/>
                    <a:pt x="0" y="357"/>
                    <a:pt x="34" y="425"/>
                  </a:cubicBezTo>
                  <a:cubicBezTo>
                    <a:pt x="34" y="502"/>
                    <a:pt x="68" y="536"/>
                    <a:pt x="136" y="536"/>
                  </a:cubicBezTo>
                  <a:cubicBezTo>
                    <a:pt x="213" y="536"/>
                    <a:pt x="281" y="425"/>
                    <a:pt x="315" y="357"/>
                  </a:cubicBezTo>
                  <a:cubicBezTo>
                    <a:pt x="383" y="289"/>
                    <a:pt x="425" y="213"/>
                    <a:pt x="459" y="179"/>
                  </a:cubicBezTo>
                  <a:cubicBezTo>
                    <a:pt x="493" y="111"/>
                    <a:pt x="425" y="1"/>
                    <a:pt x="3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9" name="Google Shape;629;p32"/>
            <p:cNvSpPr/>
            <p:nvPr/>
          </p:nvSpPr>
          <p:spPr>
            <a:xfrm>
              <a:off x="5302919" y="1128401"/>
              <a:ext cx="20541" cy="18228"/>
            </a:xfrm>
            <a:custGeom>
              <a:avLst/>
              <a:gdLst/>
              <a:ahLst/>
              <a:cxnLst/>
              <a:rect l="l" t="t" r="r" b="b"/>
              <a:pathLst>
                <a:path w="604" h="536" extrusionOk="0">
                  <a:moveTo>
                    <a:pt x="459" y="1"/>
                  </a:moveTo>
                  <a:cubicBezTo>
                    <a:pt x="425" y="1"/>
                    <a:pt x="425" y="1"/>
                    <a:pt x="391" y="43"/>
                  </a:cubicBezTo>
                  <a:cubicBezTo>
                    <a:pt x="314" y="77"/>
                    <a:pt x="246" y="145"/>
                    <a:pt x="179" y="179"/>
                  </a:cubicBezTo>
                  <a:cubicBezTo>
                    <a:pt x="102" y="256"/>
                    <a:pt x="0" y="324"/>
                    <a:pt x="0" y="392"/>
                  </a:cubicBezTo>
                  <a:cubicBezTo>
                    <a:pt x="0" y="468"/>
                    <a:pt x="0" y="536"/>
                    <a:pt x="68" y="536"/>
                  </a:cubicBezTo>
                  <a:lnTo>
                    <a:pt x="102" y="536"/>
                  </a:lnTo>
                  <a:cubicBezTo>
                    <a:pt x="136" y="536"/>
                    <a:pt x="179" y="536"/>
                    <a:pt x="213" y="502"/>
                  </a:cubicBezTo>
                  <a:cubicBezTo>
                    <a:pt x="246" y="468"/>
                    <a:pt x="314" y="425"/>
                    <a:pt x="348" y="425"/>
                  </a:cubicBezTo>
                  <a:cubicBezTo>
                    <a:pt x="391" y="392"/>
                    <a:pt x="425" y="358"/>
                    <a:pt x="459" y="324"/>
                  </a:cubicBezTo>
                  <a:cubicBezTo>
                    <a:pt x="493" y="290"/>
                    <a:pt x="527" y="213"/>
                    <a:pt x="561" y="179"/>
                  </a:cubicBezTo>
                  <a:cubicBezTo>
                    <a:pt x="603" y="111"/>
                    <a:pt x="527" y="1"/>
                    <a:pt x="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0" name="Google Shape;630;p32"/>
            <p:cNvSpPr/>
            <p:nvPr/>
          </p:nvSpPr>
          <p:spPr>
            <a:xfrm>
              <a:off x="5348557" y="1221139"/>
              <a:ext cx="20541" cy="28940"/>
            </a:xfrm>
            <a:custGeom>
              <a:avLst/>
              <a:gdLst/>
              <a:ahLst/>
              <a:cxnLst/>
              <a:rect l="l" t="t" r="r" b="b"/>
              <a:pathLst>
                <a:path w="604" h="851" extrusionOk="0">
                  <a:moveTo>
                    <a:pt x="493" y="1"/>
                  </a:moveTo>
                  <a:cubicBezTo>
                    <a:pt x="493" y="1"/>
                    <a:pt x="459" y="1"/>
                    <a:pt x="459" y="35"/>
                  </a:cubicBezTo>
                  <a:cubicBezTo>
                    <a:pt x="357" y="145"/>
                    <a:pt x="281" y="247"/>
                    <a:pt x="213" y="357"/>
                  </a:cubicBezTo>
                  <a:cubicBezTo>
                    <a:pt x="179" y="425"/>
                    <a:pt x="179" y="502"/>
                    <a:pt x="145" y="536"/>
                  </a:cubicBezTo>
                  <a:cubicBezTo>
                    <a:pt x="111" y="604"/>
                    <a:pt x="68" y="672"/>
                    <a:pt x="34" y="748"/>
                  </a:cubicBezTo>
                  <a:cubicBezTo>
                    <a:pt x="0" y="782"/>
                    <a:pt x="68" y="850"/>
                    <a:pt x="111" y="850"/>
                  </a:cubicBezTo>
                  <a:cubicBezTo>
                    <a:pt x="145" y="850"/>
                    <a:pt x="145" y="850"/>
                    <a:pt x="179" y="816"/>
                  </a:cubicBezTo>
                  <a:cubicBezTo>
                    <a:pt x="247" y="816"/>
                    <a:pt x="281" y="748"/>
                    <a:pt x="323" y="714"/>
                  </a:cubicBezTo>
                  <a:cubicBezTo>
                    <a:pt x="391" y="638"/>
                    <a:pt x="425" y="570"/>
                    <a:pt x="493" y="502"/>
                  </a:cubicBezTo>
                  <a:cubicBezTo>
                    <a:pt x="569" y="391"/>
                    <a:pt x="603" y="247"/>
                    <a:pt x="603" y="77"/>
                  </a:cubicBezTo>
                  <a:cubicBezTo>
                    <a:pt x="603" y="35"/>
                    <a:pt x="569" y="1"/>
                    <a:pt x="4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1" name="Google Shape;631;p32"/>
            <p:cNvSpPr/>
            <p:nvPr/>
          </p:nvSpPr>
          <p:spPr>
            <a:xfrm>
              <a:off x="5311285" y="1267084"/>
              <a:ext cx="22853" cy="34688"/>
            </a:xfrm>
            <a:custGeom>
              <a:avLst/>
              <a:gdLst/>
              <a:ahLst/>
              <a:cxnLst/>
              <a:rect l="l" t="t" r="r" b="b"/>
              <a:pathLst>
                <a:path w="672" h="1020" extrusionOk="0">
                  <a:moveTo>
                    <a:pt x="604" y="0"/>
                  </a:moveTo>
                  <a:cubicBezTo>
                    <a:pt x="570" y="0"/>
                    <a:pt x="570" y="34"/>
                    <a:pt x="527" y="34"/>
                  </a:cubicBezTo>
                  <a:cubicBezTo>
                    <a:pt x="425" y="213"/>
                    <a:pt x="357" y="349"/>
                    <a:pt x="247" y="493"/>
                  </a:cubicBezTo>
                  <a:cubicBezTo>
                    <a:pt x="179" y="637"/>
                    <a:pt x="68" y="773"/>
                    <a:pt x="0" y="918"/>
                  </a:cubicBezTo>
                  <a:cubicBezTo>
                    <a:pt x="0" y="986"/>
                    <a:pt x="34" y="1020"/>
                    <a:pt x="102" y="1020"/>
                  </a:cubicBezTo>
                  <a:lnTo>
                    <a:pt x="145" y="1020"/>
                  </a:lnTo>
                  <a:cubicBezTo>
                    <a:pt x="425" y="807"/>
                    <a:pt x="604" y="425"/>
                    <a:pt x="672" y="102"/>
                  </a:cubicBezTo>
                  <a:cubicBezTo>
                    <a:pt x="672" y="34"/>
                    <a:pt x="638" y="0"/>
                    <a:pt x="6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2" name="Google Shape;632;p32"/>
            <p:cNvSpPr/>
            <p:nvPr/>
          </p:nvSpPr>
          <p:spPr>
            <a:xfrm>
              <a:off x="5308972" y="1316190"/>
              <a:ext cx="25166" cy="34994"/>
            </a:xfrm>
            <a:custGeom>
              <a:avLst/>
              <a:gdLst/>
              <a:ahLst/>
              <a:cxnLst/>
              <a:rect l="l" t="t" r="r" b="b"/>
              <a:pathLst>
                <a:path w="740" h="1029" extrusionOk="0">
                  <a:moveTo>
                    <a:pt x="706" y="0"/>
                  </a:moveTo>
                  <a:cubicBezTo>
                    <a:pt x="672" y="0"/>
                    <a:pt x="672" y="0"/>
                    <a:pt x="672" y="43"/>
                  </a:cubicBezTo>
                  <a:cubicBezTo>
                    <a:pt x="527" y="179"/>
                    <a:pt x="425" y="323"/>
                    <a:pt x="315" y="502"/>
                  </a:cubicBezTo>
                  <a:cubicBezTo>
                    <a:pt x="213" y="604"/>
                    <a:pt x="68" y="748"/>
                    <a:pt x="35" y="892"/>
                  </a:cubicBezTo>
                  <a:cubicBezTo>
                    <a:pt x="1" y="960"/>
                    <a:pt x="68" y="1028"/>
                    <a:pt x="136" y="1028"/>
                  </a:cubicBezTo>
                  <a:lnTo>
                    <a:pt x="136" y="1028"/>
                  </a:lnTo>
                  <a:cubicBezTo>
                    <a:pt x="315" y="960"/>
                    <a:pt x="459" y="782"/>
                    <a:pt x="527" y="638"/>
                  </a:cubicBezTo>
                  <a:cubicBezTo>
                    <a:pt x="672" y="425"/>
                    <a:pt x="706" y="289"/>
                    <a:pt x="740" y="77"/>
                  </a:cubicBezTo>
                  <a:cubicBezTo>
                    <a:pt x="740" y="43"/>
                    <a:pt x="740" y="0"/>
                    <a:pt x="7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3" name="Google Shape;633;p32"/>
            <p:cNvSpPr/>
            <p:nvPr/>
          </p:nvSpPr>
          <p:spPr>
            <a:xfrm>
              <a:off x="5363010" y="1295956"/>
              <a:ext cx="22853" cy="28940"/>
            </a:xfrm>
            <a:custGeom>
              <a:avLst/>
              <a:gdLst/>
              <a:ahLst/>
              <a:cxnLst/>
              <a:rect l="l" t="t" r="r" b="b"/>
              <a:pathLst>
                <a:path w="672" h="851" extrusionOk="0">
                  <a:moveTo>
                    <a:pt x="535" y="1"/>
                  </a:moveTo>
                  <a:cubicBezTo>
                    <a:pt x="493" y="1"/>
                    <a:pt x="493" y="1"/>
                    <a:pt x="459" y="35"/>
                  </a:cubicBezTo>
                  <a:cubicBezTo>
                    <a:pt x="391" y="137"/>
                    <a:pt x="280" y="247"/>
                    <a:pt x="178" y="349"/>
                  </a:cubicBezTo>
                  <a:cubicBezTo>
                    <a:pt x="110" y="459"/>
                    <a:pt x="0" y="561"/>
                    <a:pt x="0" y="706"/>
                  </a:cubicBezTo>
                  <a:cubicBezTo>
                    <a:pt x="0" y="774"/>
                    <a:pt x="34" y="850"/>
                    <a:pt x="110" y="850"/>
                  </a:cubicBezTo>
                  <a:lnTo>
                    <a:pt x="144" y="850"/>
                  </a:lnTo>
                  <a:cubicBezTo>
                    <a:pt x="280" y="808"/>
                    <a:pt x="391" y="672"/>
                    <a:pt x="459" y="527"/>
                  </a:cubicBezTo>
                  <a:cubicBezTo>
                    <a:pt x="535" y="383"/>
                    <a:pt x="603" y="281"/>
                    <a:pt x="637" y="103"/>
                  </a:cubicBezTo>
                  <a:cubicBezTo>
                    <a:pt x="671" y="69"/>
                    <a:pt x="603" y="1"/>
                    <a:pt x="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4" name="Google Shape;634;p32"/>
            <p:cNvSpPr/>
            <p:nvPr/>
          </p:nvSpPr>
          <p:spPr>
            <a:xfrm>
              <a:off x="5379742" y="1250046"/>
              <a:ext cx="20541" cy="19384"/>
            </a:xfrm>
            <a:custGeom>
              <a:avLst/>
              <a:gdLst/>
              <a:ahLst/>
              <a:cxnLst/>
              <a:rect l="l" t="t" r="r" b="b"/>
              <a:pathLst>
                <a:path w="604" h="570" extrusionOk="0">
                  <a:moveTo>
                    <a:pt x="468" y="0"/>
                  </a:moveTo>
                  <a:cubicBezTo>
                    <a:pt x="426" y="0"/>
                    <a:pt x="392" y="0"/>
                    <a:pt x="392" y="34"/>
                  </a:cubicBezTo>
                  <a:cubicBezTo>
                    <a:pt x="256" y="144"/>
                    <a:pt x="1" y="289"/>
                    <a:pt x="43" y="459"/>
                  </a:cubicBezTo>
                  <a:cubicBezTo>
                    <a:pt x="77" y="535"/>
                    <a:pt x="111" y="569"/>
                    <a:pt x="145" y="569"/>
                  </a:cubicBezTo>
                  <a:lnTo>
                    <a:pt x="179" y="569"/>
                  </a:lnTo>
                  <a:cubicBezTo>
                    <a:pt x="256" y="569"/>
                    <a:pt x="358" y="459"/>
                    <a:pt x="392" y="391"/>
                  </a:cubicBezTo>
                  <a:cubicBezTo>
                    <a:pt x="468" y="323"/>
                    <a:pt x="502" y="246"/>
                    <a:pt x="570" y="178"/>
                  </a:cubicBezTo>
                  <a:cubicBezTo>
                    <a:pt x="604" y="77"/>
                    <a:pt x="536" y="0"/>
                    <a:pt x="4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5" name="Google Shape;635;p32"/>
            <p:cNvSpPr/>
            <p:nvPr/>
          </p:nvSpPr>
          <p:spPr>
            <a:xfrm>
              <a:off x="5399092" y="1349994"/>
              <a:ext cx="18262" cy="25438"/>
            </a:xfrm>
            <a:custGeom>
              <a:avLst/>
              <a:gdLst/>
              <a:ahLst/>
              <a:cxnLst/>
              <a:rect l="l" t="t" r="r" b="b"/>
              <a:pathLst>
                <a:path w="537" h="748" extrusionOk="0">
                  <a:moveTo>
                    <a:pt x="426" y="0"/>
                  </a:moveTo>
                  <a:cubicBezTo>
                    <a:pt x="392" y="0"/>
                    <a:pt x="358" y="0"/>
                    <a:pt x="358" y="34"/>
                  </a:cubicBezTo>
                  <a:cubicBezTo>
                    <a:pt x="247" y="213"/>
                    <a:pt x="1" y="493"/>
                    <a:pt x="145" y="705"/>
                  </a:cubicBezTo>
                  <a:cubicBezTo>
                    <a:pt x="179" y="705"/>
                    <a:pt x="213" y="748"/>
                    <a:pt x="213" y="748"/>
                  </a:cubicBezTo>
                  <a:lnTo>
                    <a:pt x="247" y="748"/>
                  </a:lnTo>
                  <a:cubicBezTo>
                    <a:pt x="392" y="705"/>
                    <a:pt x="392" y="569"/>
                    <a:pt x="426" y="459"/>
                  </a:cubicBezTo>
                  <a:cubicBezTo>
                    <a:pt x="460" y="357"/>
                    <a:pt x="460" y="247"/>
                    <a:pt x="536" y="111"/>
                  </a:cubicBezTo>
                  <a:cubicBezTo>
                    <a:pt x="536" y="68"/>
                    <a:pt x="494" y="0"/>
                    <a:pt x="4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6" name="Google Shape;636;p32"/>
            <p:cNvSpPr/>
            <p:nvPr/>
          </p:nvSpPr>
          <p:spPr>
            <a:xfrm>
              <a:off x="5443608" y="1342750"/>
              <a:ext cx="13297" cy="26628"/>
            </a:xfrm>
            <a:custGeom>
              <a:avLst/>
              <a:gdLst/>
              <a:ahLst/>
              <a:cxnLst/>
              <a:rect l="l" t="t" r="r" b="b"/>
              <a:pathLst>
                <a:path w="391" h="783" extrusionOk="0">
                  <a:moveTo>
                    <a:pt x="212" y="1"/>
                  </a:moveTo>
                  <a:cubicBezTo>
                    <a:pt x="179" y="1"/>
                    <a:pt x="111" y="35"/>
                    <a:pt x="111" y="69"/>
                  </a:cubicBezTo>
                  <a:cubicBezTo>
                    <a:pt x="77" y="179"/>
                    <a:pt x="34" y="281"/>
                    <a:pt x="0" y="426"/>
                  </a:cubicBezTo>
                  <a:cubicBezTo>
                    <a:pt x="0" y="536"/>
                    <a:pt x="0" y="638"/>
                    <a:pt x="77" y="748"/>
                  </a:cubicBezTo>
                  <a:cubicBezTo>
                    <a:pt x="111" y="748"/>
                    <a:pt x="145" y="782"/>
                    <a:pt x="212" y="782"/>
                  </a:cubicBezTo>
                  <a:cubicBezTo>
                    <a:pt x="246" y="782"/>
                    <a:pt x="289" y="782"/>
                    <a:pt x="289" y="748"/>
                  </a:cubicBezTo>
                  <a:cubicBezTo>
                    <a:pt x="391" y="638"/>
                    <a:pt x="357" y="570"/>
                    <a:pt x="357" y="426"/>
                  </a:cubicBezTo>
                  <a:lnTo>
                    <a:pt x="357" y="111"/>
                  </a:lnTo>
                  <a:cubicBezTo>
                    <a:pt x="357" y="35"/>
                    <a:pt x="289" y="1"/>
                    <a:pt x="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7" name="Google Shape;637;p32"/>
            <p:cNvSpPr/>
            <p:nvPr/>
          </p:nvSpPr>
          <p:spPr>
            <a:xfrm>
              <a:off x="5491831" y="1316190"/>
              <a:ext cx="10746" cy="25438"/>
            </a:xfrm>
            <a:custGeom>
              <a:avLst/>
              <a:gdLst/>
              <a:ahLst/>
              <a:cxnLst/>
              <a:rect l="l" t="t" r="r" b="b"/>
              <a:pathLst>
                <a:path w="316" h="748" extrusionOk="0">
                  <a:moveTo>
                    <a:pt x="179" y="0"/>
                  </a:moveTo>
                  <a:cubicBezTo>
                    <a:pt x="145" y="0"/>
                    <a:pt x="103" y="0"/>
                    <a:pt x="69" y="77"/>
                  </a:cubicBezTo>
                  <a:cubicBezTo>
                    <a:pt x="69" y="179"/>
                    <a:pt x="35" y="289"/>
                    <a:pt x="35" y="425"/>
                  </a:cubicBezTo>
                  <a:cubicBezTo>
                    <a:pt x="35" y="536"/>
                    <a:pt x="1" y="638"/>
                    <a:pt x="103" y="714"/>
                  </a:cubicBezTo>
                  <a:cubicBezTo>
                    <a:pt x="145" y="748"/>
                    <a:pt x="145" y="748"/>
                    <a:pt x="179" y="748"/>
                  </a:cubicBezTo>
                  <a:cubicBezTo>
                    <a:pt x="213" y="748"/>
                    <a:pt x="213" y="748"/>
                    <a:pt x="247" y="714"/>
                  </a:cubicBezTo>
                  <a:cubicBezTo>
                    <a:pt x="315" y="638"/>
                    <a:pt x="315" y="536"/>
                    <a:pt x="315" y="425"/>
                  </a:cubicBezTo>
                  <a:cubicBezTo>
                    <a:pt x="315" y="289"/>
                    <a:pt x="281" y="179"/>
                    <a:pt x="281" y="77"/>
                  </a:cubicBezTo>
                  <a:cubicBezTo>
                    <a:pt x="247" y="0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8" name="Google Shape;638;p32"/>
            <p:cNvSpPr/>
            <p:nvPr/>
          </p:nvSpPr>
          <p:spPr>
            <a:xfrm>
              <a:off x="5514650" y="1281537"/>
              <a:ext cx="16800" cy="26322"/>
            </a:xfrm>
            <a:custGeom>
              <a:avLst/>
              <a:gdLst/>
              <a:ahLst/>
              <a:cxnLst/>
              <a:rect l="l" t="t" r="r" b="b"/>
              <a:pathLst>
                <a:path w="494" h="774" extrusionOk="0">
                  <a:moveTo>
                    <a:pt x="358" y="0"/>
                  </a:moveTo>
                  <a:cubicBezTo>
                    <a:pt x="324" y="0"/>
                    <a:pt x="281" y="0"/>
                    <a:pt x="281" y="68"/>
                  </a:cubicBezTo>
                  <a:cubicBezTo>
                    <a:pt x="213" y="170"/>
                    <a:pt x="145" y="314"/>
                    <a:pt x="69" y="425"/>
                  </a:cubicBezTo>
                  <a:cubicBezTo>
                    <a:pt x="35" y="527"/>
                    <a:pt x="1" y="739"/>
                    <a:pt x="145" y="773"/>
                  </a:cubicBezTo>
                  <a:lnTo>
                    <a:pt x="179" y="773"/>
                  </a:lnTo>
                  <a:cubicBezTo>
                    <a:pt x="324" y="773"/>
                    <a:pt x="426" y="637"/>
                    <a:pt x="426" y="561"/>
                  </a:cubicBezTo>
                  <a:cubicBezTo>
                    <a:pt x="494" y="425"/>
                    <a:pt x="494" y="246"/>
                    <a:pt x="494" y="102"/>
                  </a:cubicBezTo>
                  <a:cubicBezTo>
                    <a:pt x="494" y="34"/>
                    <a:pt x="426" y="0"/>
                    <a:pt x="3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9" name="Google Shape;639;p32"/>
            <p:cNvSpPr/>
            <p:nvPr/>
          </p:nvSpPr>
          <p:spPr>
            <a:xfrm>
              <a:off x="5471324" y="1241646"/>
              <a:ext cx="13331" cy="25472"/>
            </a:xfrm>
            <a:custGeom>
              <a:avLst/>
              <a:gdLst/>
              <a:ahLst/>
              <a:cxnLst/>
              <a:rect l="l" t="t" r="r" b="b"/>
              <a:pathLst>
                <a:path w="392" h="749" extrusionOk="0">
                  <a:moveTo>
                    <a:pt x="281" y="1"/>
                  </a:moveTo>
                  <a:cubicBezTo>
                    <a:pt x="213" y="1"/>
                    <a:pt x="179" y="35"/>
                    <a:pt x="179" y="69"/>
                  </a:cubicBezTo>
                  <a:cubicBezTo>
                    <a:pt x="179" y="179"/>
                    <a:pt x="145" y="281"/>
                    <a:pt x="111" y="425"/>
                  </a:cubicBezTo>
                  <a:cubicBezTo>
                    <a:pt x="69" y="493"/>
                    <a:pt x="1" y="604"/>
                    <a:pt x="1" y="706"/>
                  </a:cubicBezTo>
                  <a:cubicBezTo>
                    <a:pt x="1" y="748"/>
                    <a:pt x="35" y="748"/>
                    <a:pt x="69" y="748"/>
                  </a:cubicBezTo>
                  <a:lnTo>
                    <a:pt x="111" y="748"/>
                  </a:lnTo>
                  <a:cubicBezTo>
                    <a:pt x="213" y="748"/>
                    <a:pt x="323" y="604"/>
                    <a:pt x="357" y="459"/>
                  </a:cubicBezTo>
                  <a:cubicBezTo>
                    <a:pt x="391" y="324"/>
                    <a:pt x="391" y="179"/>
                    <a:pt x="357" y="35"/>
                  </a:cubicBezTo>
                  <a:cubicBezTo>
                    <a:pt x="357" y="1"/>
                    <a:pt x="323" y="1"/>
                    <a:pt x="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0" name="Google Shape;640;p32"/>
            <p:cNvSpPr/>
            <p:nvPr/>
          </p:nvSpPr>
          <p:spPr>
            <a:xfrm>
              <a:off x="5437521" y="1277762"/>
              <a:ext cx="17072" cy="31253"/>
            </a:xfrm>
            <a:custGeom>
              <a:avLst/>
              <a:gdLst/>
              <a:ahLst/>
              <a:cxnLst/>
              <a:rect l="l" t="t" r="r" b="b"/>
              <a:pathLst>
                <a:path w="502" h="919" extrusionOk="0">
                  <a:moveTo>
                    <a:pt x="256" y="1"/>
                  </a:moveTo>
                  <a:cubicBezTo>
                    <a:pt x="213" y="1"/>
                    <a:pt x="179" y="35"/>
                    <a:pt x="179" y="111"/>
                  </a:cubicBezTo>
                  <a:cubicBezTo>
                    <a:pt x="179" y="247"/>
                    <a:pt x="145" y="391"/>
                    <a:pt x="77" y="536"/>
                  </a:cubicBezTo>
                  <a:cubicBezTo>
                    <a:pt x="43" y="638"/>
                    <a:pt x="1" y="748"/>
                    <a:pt x="77" y="884"/>
                  </a:cubicBezTo>
                  <a:cubicBezTo>
                    <a:pt x="77" y="918"/>
                    <a:pt x="111" y="918"/>
                    <a:pt x="179" y="918"/>
                  </a:cubicBezTo>
                  <a:lnTo>
                    <a:pt x="179" y="918"/>
                  </a:lnTo>
                  <a:cubicBezTo>
                    <a:pt x="502" y="816"/>
                    <a:pt x="391" y="281"/>
                    <a:pt x="358" y="69"/>
                  </a:cubicBezTo>
                  <a:cubicBezTo>
                    <a:pt x="324" y="35"/>
                    <a:pt x="290" y="1"/>
                    <a:pt x="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1" name="Google Shape;641;p32"/>
            <p:cNvSpPr/>
            <p:nvPr/>
          </p:nvSpPr>
          <p:spPr>
            <a:xfrm>
              <a:off x="5460646" y="1193423"/>
              <a:ext cx="20234" cy="27750"/>
            </a:xfrm>
            <a:custGeom>
              <a:avLst/>
              <a:gdLst/>
              <a:ahLst/>
              <a:cxnLst/>
              <a:rect l="l" t="t" r="r" b="b"/>
              <a:pathLst>
                <a:path w="595" h="816" extrusionOk="0">
                  <a:moveTo>
                    <a:pt x="459" y="0"/>
                  </a:moveTo>
                  <a:cubicBezTo>
                    <a:pt x="425" y="0"/>
                    <a:pt x="383" y="43"/>
                    <a:pt x="383" y="77"/>
                  </a:cubicBezTo>
                  <a:cubicBezTo>
                    <a:pt x="281" y="255"/>
                    <a:pt x="0" y="501"/>
                    <a:pt x="68" y="782"/>
                  </a:cubicBezTo>
                  <a:cubicBezTo>
                    <a:pt x="68" y="782"/>
                    <a:pt x="102" y="816"/>
                    <a:pt x="136" y="816"/>
                  </a:cubicBezTo>
                  <a:lnTo>
                    <a:pt x="170" y="816"/>
                  </a:lnTo>
                  <a:cubicBezTo>
                    <a:pt x="459" y="748"/>
                    <a:pt x="493" y="357"/>
                    <a:pt x="561" y="145"/>
                  </a:cubicBezTo>
                  <a:cubicBezTo>
                    <a:pt x="595" y="77"/>
                    <a:pt x="527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2" name="Google Shape;642;p32"/>
            <p:cNvSpPr/>
            <p:nvPr/>
          </p:nvSpPr>
          <p:spPr>
            <a:xfrm>
              <a:off x="5432896" y="1192267"/>
              <a:ext cx="15643" cy="24281"/>
            </a:xfrm>
            <a:custGeom>
              <a:avLst/>
              <a:gdLst/>
              <a:ahLst/>
              <a:cxnLst/>
              <a:rect l="l" t="t" r="r" b="b"/>
              <a:pathLst>
                <a:path w="460" h="714" extrusionOk="0">
                  <a:moveTo>
                    <a:pt x="349" y="0"/>
                  </a:moveTo>
                  <a:cubicBezTo>
                    <a:pt x="315" y="0"/>
                    <a:pt x="281" y="34"/>
                    <a:pt x="281" y="34"/>
                  </a:cubicBezTo>
                  <a:cubicBezTo>
                    <a:pt x="213" y="145"/>
                    <a:pt x="137" y="212"/>
                    <a:pt x="103" y="323"/>
                  </a:cubicBezTo>
                  <a:cubicBezTo>
                    <a:pt x="69" y="425"/>
                    <a:pt x="1" y="535"/>
                    <a:pt x="35" y="603"/>
                  </a:cubicBezTo>
                  <a:cubicBezTo>
                    <a:pt x="35" y="671"/>
                    <a:pt x="103" y="714"/>
                    <a:pt x="137" y="714"/>
                  </a:cubicBezTo>
                  <a:cubicBezTo>
                    <a:pt x="179" y="714"/>
                    <a:pt x="179" y="714"/>
                    <a:pt x="213" y="671"/>
                  </a:cubicBezTo>
                  <a:cubicBezTo>
                    <a:pt x="315" y="603"/>
                    <a:pt x="315" y="535"/>
                    <a:pt x="315" y="425"/>
                  </a:cubicBezTo>
                  <a:cubicBezTo>
                    <a:pt x="349" y="323"/>
                    <a:pt x="392" y="246"/>
                    <a:pt x="426" y="145"/>
                  </a:cubicBezTo>
                  <a:cubicBezTo>
                    <a:pt x="460" y="77"/>
                    <a:pt x="392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3" name="Google Shape;643;p32"/>
            <p:cNvSpPr/>
            <p:nvPr/>
          </p:nvSpPr>
          <p:spPr>
            <a:xfrm>
              <a:off x="5505128" y="1127245"/>
              <a:ext cx="10712" cy="26628"/>
            </a:xfrm>
            <a:custGeom>
              <a:avLst/>
              <a:gdLst/>
              <a:ahLst/>
              <a:cxnLst/>
              <a:rect l="l" t="t" r="r" b="b"/>
              <a:pathLst>
                <a:path w="315" h="783" extrusionOk="0">
                  <a:moveTo>
                    <a:pt x="179" y="1"/>
                  </a:moveTo>
                  <a:cubicBezTo>
                    <a:pt x="102" y="1"/>
                    <a:pt x="68" y="35"/>
                    <a:pt x="68" y="111"/>
                  </a:cubicBezTo>
                  <a:cubicBezTo>
                    <a:pt x="35" y="324"/>
                    <a:pt x="1" y="536"/>
                    <a:pt x="102" y="748"/>
                  </a:cubicBezTo>
                  <a:cubicBezTo>
                    <a:pt x="102" y="782"/>
                    <a:pt x="136" y="782"/>
                    <a:pt x="179" y="782"/>
                  </a:cubicBezTo>
                  <a:cubicBezTo>
                    <a:pt x="179" y="782"/>
                    <a:pt x="213" y="782"/>
                    <a:pt x="247" y="748"/>
                  </a:cubicBezTo>
                  <a:cubicBezTo>
                    <a:pt x="315" y="536"/>
                    <a:pt x="281" y="324"/>
                    <a:pt x="281" y="111"/>
                  </a:cubicBezTo>
                  <a:cubicBezTo>
                    <a:pt x="281" y="35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4" name="Google Shape;644;p32"/>
            <p:cNvSpPr/>
            <p:nvPr/>
          </p:nvSpPr>
          <p:spPr>
            <a:xfrm>
              <a:off x="5523050" y="1194852"/>
              <a:ext cx="12141" cy="27478"/>
            </a:xfrm>
            <a:custGeom>
              <a:avLst/>
              <a:gdLst/>
              <a:ahLst/>
              <a:cxnLst/>
              <a:rect l="l" t="t" r="r" b="b"/>
              <a:pathLst>
                <a:path w="357" h="808" extrusionOk="0">
                  <a:moveTo>
                    <a:pt x="179" y="1"/>
                  </a:moveTo>
                  <a:cubicBezTo>
                    <a:pt x="145" y="1"/>
                    <a:pt x="145" y="1"/>
                    <a:pt x="111" y="69"/>
                  </a:cubicBezTo>
                  <a:cubicBezTo>
                    <a:pt x="111" y="170"/>
                    <a:pt x="77" y="281"/>
                    <a:pt x="34" y="425"/>
                  </a:cubicBezTo>
                  <a:cubicBezTo>
                    <a:pt x="34" y="527"/>
                    <a:pt x="0" y="638"/>
                    <a:pt x="77" y="740"/>
                  </a:cubicBezTo>
                  <a:cubicBezTo>
                    <a:pt x="77" y="774"/>
                    <a:pt x="111" y="808"/>
                    <a:pt x="145" y="808"/>
                  </a:cubicBezTo>
                  <a:cubicBezTo>
                    <a:pt x="213" y="808"/>
                    <a:pt x="247" y="774"/>
                    <a:pt x="289" y="740"/>
                  </a:cubicBezTo>
                  <a:cubicBezTo>
                    <a:pt x="357" y="638"/>
                    <a:pt x="323" y="527"/>
                    <a:pt x="323" y="425"/>
                  </a:cubicBezTo>
                  <a:cubicBezTo>
                    <a:pt x="323" y="315"/>
                    <a:pt x="289" y="213"/>
                    <a:pt x="289" y="69"/>
                  </a:cubicBezTo>
                  <a:cubicBezTo>
                    <a:pt x="289" y="35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5" name="Google Shape;645;p32"/>
            <p:cNvSpPr/>
            <p:nvPr/>
          </p:nvSpPr>
          <p:spPr>
            <a:xfrm>
              <a:off x="5558009" y="1187642"/>
              <a:ext cx="13297" cy="24009"/>
            </a:xfrm>
            <a:custGeom>
              <a:avLst/>
              <a:gdLst/>
              <a:ahLst/>
              <a:cxnLst/>
              <a:rect l="l" t="t" r="r" b="b"/>
              <a:pathLst>
                <a:path w="391" h="706" extrusionOk="0">
                  <a:moveTo>
                    <a:pt x="212" y="0"/>
                  </a:moveTo>
                  <a:cubicBezTo>
                    <a:pt x="178" y="0"/>
                    <a:pt x="145" y="0"/>
                    <a:pt x="111" y="68"/>
                  </a:cubicBezTo>
                  <a:cubicBezTo>
                    <a:pt x="68" y="136"/>
                    <a:pt x="68" y="247"/>
                    <a:pt x="34" y="348"/>
                  </a:cubicBezTo>
                  <a:cubicBezTo>
                    <a:pt x="34" y="459"/>
                    <a:pt x="0" y="561"/>
                    <a:pt x="111" y="671"/>
                  </a:cubicBezTo>
                  <a:cubicBezTo>
                    <a:pt x="111" y="705"/>
                    <a:pt x="145" y="705"/>
                    <a:pt x="212" y="705"/>
                  </a:cubicBezTo>
                  <a:cubicBezTo>
                    <a:pt x="246" y="705"/>
                    <a:pt x="280" y="705"/>
                    <a:pt x="323" y="671"/>
                  </a:cubicBezTo>
                  <a:cubicBezTo>
                    <a:pt x="391" y="561"/>
                    <a:pt x="357" y="459"/>
                    <a:pt x="357" y="348"/>
                  </a:cubicBezTo>
                  <a:cubicBezTo>
                    <a:pt x="357" y="247"/>
                    <a:pt x="323" y="136"/>
                    <a:pt x="280" y="68"/>
                  </a:cubicBezTo>
                  <a:cubicBezTo>
                    <a:pt x="246" y="0"/>
                    <a:pt x="246" y="0"/>
                    <a:pt x="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6" name="Google Shape;646;p32"/>
            <p:cNvSpPr/>
            <p:nvPr/>
          </p:nvSpPr>
          <p:spPr>
            <a:xfrm>
              <a:off x="5576203" y="1113982"/>
              <a:ext cx="15609" cy="27750"/>
            </a:xfrm>
            <a:custGeom>
              <a:avLst/>
              <a:gdLst/>
              <a:ahLst/>
              <a:cxnLst/>
              <a:rect l="l" t="t" r="r" b="b"/>
              <a:pathLst>
                <a:path w="459" h="816" extrusionOk="0">
                  <a:moveTo>
                    <a:pt x="102" y="0"/>
                  </a:moveTo>
                  <a:cubicBezTo>
                    <a:pt x="34" y="0"/>
                    <a:pt x="0" y="42"/>
                    <a:pt x="0" y="110"/>
                  </a:cubicBezTo>
                  <a:lnTo>
                    <a:pt x="0" y="467"/>
                  </a:lnTo>
                  <a:cubicBezTo>
                    <a:pt x="0" y="569"/>
                    <a:pt x="0" y="680"/>
                    <a:pt x="68" y="782"/>
                  </a:cubicBezTo>
                  <a:cubicBezTo>
                    <a:pt x="102" y="782"/>
                    <a:pt x="136" y="816"/>
                    <a:pt x="170" y="816"/>
                  </a:cubicBezTo>
                  <a:cubicBezTo>
                    <a:pt x="213" y="816"/>
                    <a:pt x="247" y="782"/>
                    <a:pt x="281" y="782"/>
                  </a:cubicBezTo>
                  <a:cubicBezTo>
                    <a:pt x="459" y="569"/>
                    <a:pt x="281" y="255"/>
                    <a:pt x="170" y="76"/>
                  </a:cubicBezTo>
                  <a:cubicBezTo>
                    <a:pt x="170" y="42"/>
                    <a:pt x="136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7" name="Google Shape;647;p32"/>
            <p:cNvSpPr/>
            <p:nvPr/>
          </p:nvSpPr>
          <p:spPr>
            <a:xfrm>
              <a:off x="5551922" y="1083919"/>
              <a:ext cx="11018" cy="27784"/>
            </a:xfrm>
            <a:custGeom>
              <a:avLst/>
              <a:gdLst/>
              <a:ahLst/>
              <a:cxnLst/>
              <a:rect l="l" t="t" r="r" b="b"/>
              <a:pathLst>
                <a:path w="324" h="817" extrusionOk="0">
                  <a:moveTo>
                    <a:pt x="213" y="1"/>
                  </a:moveTo>
                  <a:cubicBezTo>
                    <a:pt x="145" y="1"/>
                    <a:pt x="111" y="35"/>
                    <a:pt x="111" y="77"/>
                  </a:cubicBezTo>
                  <a:cubicBezTo>
                    <a:pt x="111" y="179"/>
                    <a:pt x="77" y="323"/>
                    <a:pt x="77" y="425"/>
                  </a:cubicBezTo>
                  <a:cubicBezTo>
                    <a:pt x="35" y="536"/>
                    <a:pt x="1" y="638"/>
                    <a:pt x="35" y="748"/>
                  </a:cubicBezTo>
                  <a:cubicBezTo>
                    <a:pt x="35" y="782"/>
                    <a:pt x="77" y="816"/>
                    <a:pt x="145" y="816"/>
                  </a:cubicBezTo>
                  <a:cubicBezTo>
                    <a:pt x="179" y="816"/>
                    <a:pt x="213" y="782"/>
                    <a:pt x="247" y="748"/>
                  </a:cubicBezTo>
                  <a:cubicBezTo>
                    <a:pt x="324" y="672"/>
                    <a:pt x="290" y="536"/>
                    <a:pt x="290" y="425"/>
                  </a:cubicBezTo>
                  <a:lnTo>
                    <a:pt x="290" y="77"/>
                  </a:lnTo>
                  <a:cubicBezTo>
                    <a:pt x="247" y="1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8" name="Google Shape;648;p32"/>
            <p:cNvSpPr/>
            <p:nvPr/>
          </p:nvSpPr>
          <p:spPr>
            <a:xfrm>
              <a:off x="5565219" y="1034506"/>
              <a:ext cx="13331" cy="20575"/>
            </a:xfrm>
            <a:custGeom>
              <a:avLst/>
              <a:gdLst/>
              <a:ahLst/>
              <a:cxnLst/>
              <a:rect l="l" t="t" r="r" b="b"/>
              <a:pathLst>
                <a:path w="392" h="605" extrusionOk="0">
                  <a:moveTo>
                    <a:pt x="179" y="1"/>
                  </a:moveTo>
                  <a:cubicBezTo>
                    <a:pt x="145" y="1"/>
                    <a:pt x="111" y="1"/>
                    <a:pt x="111" y="43"/>
                  </a:cubicBezTo>
                  <a:cubicBezTo>
                    <a:pt x="68" y="213"/>
                    <a:pt x="0" y="426"/>
                    <a:pt x="111" y="570"/>
                  </a:cubicBezTo>
                  <a:cubicBezTo>
                    <a:pt x="145" y="604"/>
                    <a:pt x="179" y="604"/>
                    <a:pt x="213" y="604"/>
                  </a:cubicBezTo>
                  <a:cubicBezTo>
                    <a:pt x="247" y="604"/>
                    <a:pt x="281" y="570"/>
                    <a:pt x="323" y="536"/>
                  </a:cubicBezTo>
                  <a:cubicBezTo>
                    <a:pt x="391" y="392"/>
                    <a:pt x="281" y="179"/>
                    <a:pt x="247" y="43"/>
                  </a:cubicBezTo>
                  <a:cubicBezTo>
                    <a:pt x="247" y="1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9" name="Google Shape;649;p32"/>
            <p:cNvSpPr/>
            <p:nvPr/>
          </p:nvSpPr>
          <p:spPr>
            <a:xfrm>
              <a:off x="5543556" y="997268"/>
              <a:ext cx="14487" cy="25438"/>
            </a:xfrm>
            <a:custGeom>
              <a:avLst/>
              <a:gdLst/>
              <a:ahLst/>
              <a:cxnLst/>
              <a:rect l="l" t="t" r="r" b="b"/>
              <a:pathLst>
                <a:path w="426" h="748" extrusionOk="0">
                  <a:moveTo>
                    <a:pt x="213" y="0"/>
                  </a:moveTo>
                  <a:cubicBezTo>
                    <a:pt x="179" y="0"/>
                    <a:pt x="179" y="0"/>
                    <a:pt x="145" y="34"/>
                  </a:cubicBezTo>
                  <a:cubicBezTo>
                    <a:pt x="111" y="289"/>
                    <a:pt x="0" y="535"/>
                    <a:pt x="179" y="748"/>
                  </a:cubicBezTo>
                  <a:lnTo>
                    <a:pt x="213" y="748"/>
                  </a:lnTo>
                  <a:lnTo>
                    <a:pt x="281" y="748"/>
                  </a:lnTo>
                  <a:cubicBezTo>
                    <a:pt x="425" y="535"/>
                    <a:pt x="323" y="289"/>
                    <a:pt x="281" y="34"/>
                  </a:cubicBezTo>
                  <a:cubicBezTo>
                    <a:pt x="281" y="0"/>
                    <a:pt x="247" y="0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0" name="Google Shape;650;p32"/>
            <p:cNvSpPr/>
            <p:nvPr/>
          </p:nvSpPr>
          <p:spPr>
            <a:xfrm>
              <a:off x="5513494" y="1023828"/>
              <a:ext cx="12175" cy="32409"/>
            </a:xfrm>
            <a:custGeom>
              <a:avLst/>
              <a:gdLst/>
              <a:ahLst/>
              <a:cxnLst/>
              <a:rect l="l" t="t" r="r" b="b"/>
              <a:pathLst>
                <a:path w="358" h="953" extrusionOk="0">
                  <a:moveTo>
                    <a:pt x="179" y="1"/>
                  </a:moveTo>
                  <a:cubicBezTo>
                    <a:pt x="145" y="1"/>
                    <a:pt x="103" y="1"/>
                    <a:pt x="103" y="35"/>
                  </a:cubicBezTo>
                  <a:cubicBezTo>
                    <a:pt x="69" y="145"/>
                    <a:pt x="35" y="281"/>
                    <a:pt x="35" y="425"/>
                  </a:cubicBezTo>
                  <a:cubicBezTo>
                    <a:pt x="1" y="570"/>
                    <a:pt x="1" y="740"/>
                    <a:pt x="35" y="850"/>
                  </a:cubicBezTo>
                  <a:cubicBezTo>
                    <a:pt x="69" y="918"/>
                    <a:pt x="103" y="952"/>
                    <a:pt x="179" y="952"/>
                  </a:cubicBezTo>
                  <a:cubicBezTo>
                    <a:pt x="213" y="952"/>
                    <a:pt x="247" y="918"/>
                    <a:pt x="281" y="850"/>
                  </a:cubicBezTo>
                  <a:cubicBezTo>
                    <a:pt x="358" y="740"/>
                    <a:pt x="315" y="570"/>
                    <a:pt x="281" y="425"/>
                  </a:cubicBezTo>
                  <a:cubicBezTo>
                    <a:pt x="281" y="281"/>
                    <a:pt x="247" y="145"/>
                    <a:pt x="213" y="35"/>
                  </a:cubicBezTo>
                  <a:cubicBezTo>
                    <a:pt x="213" y="1"/>
                    <a:pt x="179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1" name="Google Shape;651;p32"/>
            <p:cNvSpPr/>
            <p:nvPr/>
          </p:nvSpPr>
          <p:spPr>
            <a:xfrm>
              <a:off x="5495300" y="1092285"/>
              <a:ext cx="12175" cy="23159"/>
            </a:xfrm>
            <a:custGeom>
              <a:avLst/>
              <a:gdLst/>
              <a:ahLst/>
              <a:cxnLst/>
              <a:rect l="l" t="t" r="r" b="b"/>
              <a:pathLst>
                <a:path w="358" h="681" extrusionOk="0">
                  <a:moveTo>
                    <a:pt x="256" y="1"/>
                  </a:moveTo>
                  <a:cubicBezTo>
                    <a:pt x="213" y="1"/>
                    <a:pt x="213" y="1"/>
                    <a:pt x="213" y="43"/>
                  </a:cubicBezTo>
                  <a:cubicBezTo>
                    <a:pt x="145" y="111"/>
                    <a:pt x="111" y="213"/>
                    <a:pt x="77" y="324"/>
                  </a:cubicBezTo>
                  <a:cubicBezTo>
                    <a:pt x="43" y="392"/>
                    <a:pt x="1" y="502"/>
                    <a:pt x="43" y="604"/>
                  </a:cubicBezTo>
                  <a:cubicBezTo>
                    <a:pt x="43" y="638"/>
                    <a:pt x="77" y="680"/>
                    <a:pt x="145" y="680"/>
                  </a:cubicBezTo>
                  <a:cubicBezTo>
                    <a:pt x="179" y="680"/>
                    <a:pt x="179" y="680"/>
                    <a:pt x="213" y="638"/>
                  </a:cubicBezTo>
                  <a:cubicBezTo>
                    <a:pt x="290" y="570"/>
                    <a:pt x="290" y="468"/>
                    <a:pt x="290" y="358"/>
                  </a:cubicBezTo>
                  <a:cubicBezTo>
                    <a:pt x="324" y="290"/>
                    <a:pt x="324" y="179"/>
                    <a:pt x="324" y="77"/>
                  </a:cubicBezTo>
                  <a:cubicBezTo>
                    <a:pt x="357" y="43"/>
                    <a:pt x="290" y="1"/>
                    <a:pt x="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2" name="Google Shape;652;p32"/>
            <p:cNvSpPr/>
            <p:nvPr/>
          </p:nvSpPr>
          <p:spPr>
            <a:xfrm>
              <a:off x="5177533" y="887764"/>
              <a:ext cx="43360" cy="14487"/>
            </a:xfrm>
            <a:custGeom>
              <a:avLst/>
              <a:gdLst/>
              <a:ahLst/>
              <a:cxnLst/>
              <a:rect l="l" t="t" r="r" b="b"/>
              <a:pathLst>
                <a:path w="1275" h="426" extrusionOk="0">
                  <a:moveTo>
                    <a:pt x="536" y="1"/>
                  </a:moveTo>
                  <a:cubicBezTo>
                    <a:pt x="391" y="1"/>
                    <a:pt x="255" y="35"/>
                    <a:pt x="111" y="35"/>
                  </a:cubicBezTo>
                  <a:cubicBezTo>
                    <a:pt x="0" y="35"/>
                    <a:pt x="0" y="179"/>
                    <a:pt x="111" y="179"/>
                  </a:cubicBezTo>
                  <a:cubicBezTo>
                    <a:pt x="289" y="213"/>
                    <a:pt x="468" y="247"/>
                    <a:pt x="603" y="323"/>
                  </a:cubicBezTo>
                  <a:cubicBezTo>
                    <a:pt x="748" y="357"/>
                    <a:pt x="892" y="425"/>
                    <a:pt x="1028" y="425"/>
                  </a:cubicBezTo>
                  <a:lnTo>
                    <a:pt x="1062" y="425"/>
                  </a:lnTo>
                  <a:cubicBezTo>
                    <a:pt x="1173" y="425"/>
                    <a:pt x="1275" y="247"/>
                    <a:pt x="1173" y="179"/>
                  </a:cubicBezTo>
                  <a:cubicBezTo>
                    <a:pt x="994" y="35"/>
                    <a:pt x="748" y="1"/>
                    <a:pt x="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3" name="Google Shape;653;p32"/>
            <p:cNvSpPr/>
            <p:nvPr/>
          </p:nvSpPr>
          <p:spPr>
            <a:xfrm>
              <a:off x="5254663" y="891505"/>
              <a:ext cx="32681" cy="10746"/>
            </a:xfrm>
            <a:custGeom>
              <a:avLst/>
              <a:gdLst/>
              <a:ahLst/>
              <a:cxnLst/>
              <a:rect l="l" t="t" r="r" b="b"/>
              <a:pathLst>
                <a:path w="961" h="316" extrusionOk="0">
                  <a:moveTo>
                    <a:pt x="179" y="1"/>
                  </a:moveTo>
                  <a:cubicBezTo>
                    <a:pt x="34" y="1"/>
                    <a:pt x="0" y="171"/>
                    <a:pt x="145" y="213"/>
                  </a:cubicBezTo>
                  <a:cubicBezTo>
                    <a:pt x="281" y="247"/>
                    <a:pt x="459" y="315"/>
                    <a:pt x="638" y="315"/>
                  </a:cubicBezTo>
                  <a:lnTo>
                    <a:pt x="748" y="315"/>
                  </a:lnTo>
                  <a:cubicBezTo>
                    <a:pt x="918" y="281"/>
                    <a:pt x="960" y="35"/>
                    <a:pt x="748" y="1"/>
                  </a:cubicBezTo>
                  <a:lnTo>
                    <a:pt x="604" y="1"/>
                  </a:lnTo>
                  <a:lnTo>
                    <a:pt x="391" y="1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4" name="Google Shape;654;p32"/>
            <p:cNvSpPr/>
            <p:nvPr/>
          </p:nvSpPr>
          <p:spPr>
            <a:xfrm>
              <a:off x="5216234" y="862632"/>
              <a:ext cx="37306" cy="11869"/>
            </a:xfrm>
            <a:custGeom>
              <a:avLst/>
              <a:gdLst/>
              <a:ahLst/>
              <a:cxnLst/>
              <a:rect l="l" t="t" r="r" b="b"/>
              <a:pathLst>
                <a:path w="1097" h="349" extrusionOk="0">
                  <a:moveTo>
                    <a:pt x="247" y="1"/>
                  </a:moveTo>
                  <a:lnTo>
                    <a:pt x="179" y="1"/>
                  </a:lnTo>
                  <a:cubicBezTo>
                    <a:pt x="35" y="1"/>
                    <a:pt x="1" y="213"/>
                    <a:pt x="137" y="247"/>
                  </a:cubicBezTo>
                  <a:cubicBezTo>
                    <a:pt x="281" y="281"/>
                    <a:pt x="459" y="315"/>
                    <a:pt x="604" y="315"/>
                  </a:cubicBezTo>
                  <a:cubicBezTo>
                    <a:pt x="672" y="315"/>
                    <a:pt x="740" y="349"/>
                    <a:pt x="816" y="349"/>
                  </a:cubicBezTo>
                  <a:cubicBezTo>
                    <a:pt x="884" y="349"/>
                    <a:pt x="952" y="315"/>
                    <a:pt x="986" y="315"/>
                  </a:cubicBezTo>
                  <a:cubicBezTo>
                    <a:pt x="1097" y="281"/>
                    <a:pt x="1097" y="170"/>
                    <a:pt x="1029" y="102"/>
                  </a:cubicBezTo>
                  <a:cubicBezTo>
                    <a:pt x="918" y="34"/>
                    <a:pt x="774" y="34"/>
                    <a:pt x="638" y="34"/>
                  </a:cubicBezTo>
                  <a:cubicBezTo>
                    <a:pt x="493" y="1"/>
                    <a:pt x="391" y="1"/>
                    <a:pt x="2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5" name="Google Shape;655;p32"/>
            <p:cNvSpPr/>
            <p:nvPr/>
          </p:nvSpPr>
          <p:spPr>
            <a:xfrm>
              <a:off x="5312441" y="880554"/>
              <a:ext cx="30063" cy="10984"/>
            </a:xfrm>
            <a:custGeom>
              <a:avLst/>
              <a:gdLst/>
              <a:ahLst/>
              <a:cxnLst/>
              <a:rect l="l" t="t" r="r" b="b"/>
              <a:pathLst>
                <a:path w="884" h="323" extrusionOk="0">
                  <a:moveTo>
                    <a:pt x="536" y="0"/>
                  </a:moveTo>
                  <a:lnTo>
                    <a:pt x="145" y="0"/>
                  </a:lnTo>
                  <a:lnTo>
                    <a:pt x="145" y="0"/>
                  </a:lnTo>
                  <a:lnTo>
                    <a:pt x="145" y="0"/>
                  </a:lnTo>
                  <a:cubicBezTo>
                    <a:pt x="34" y="0"/>
                    <a:pt x="0" y="179"/>
                    <a:pt x="111" y="179"/>
                  </a:cubicBezTo>
                  <a:cubicBezTo>
                    <a:pt x="281" y="213"/>
                    <a:pt x="493" y="323"/>
                    <a:pt x="672" y="323"/>
                  </a:cubicBezTo>
                  <a:cubicBezTo>
                    <a:pt x="706" y="323"/>
                    <a:pt x="748" y="323"/>
                    <a:pt x="782" y="281"/>
                  </a:cubicBezTo>
                  <a:cubicBezTo>
                    <a:pt x="816" y="281"/>
                    <a:pt x="850" y="247"/>
                    <a:pt x="884" y="213"/>
                  </a:cubicBezTo>
                  <a:lnTo>
                    <a:pt x="884" y="145"/>
                  </a:lnTo>
                  <a:cubicBezTo>
                    <a:pt x="850" y="68"/>
                    <a:pt x="816" y="34"/>
                    <a:pt x="782" y="34"/>
                  </a:cubicBezTo>
                  <a:cubicBezTo>
                    <a:pt x="706" y="0"/>
                    <a:pt x="638" y="0"/>
                    <a:pt x="5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6" name="Google Shape;656;p32"/>
            <p:cNvSpPr/>
            <p:nvPr/>
          </p:nvSpPr>
          <p:spPr>
            <a:xfrm>
              <a:off x="5112545" y="866101"/>
              <a:ext cx="24281" cy="9556"/>
            </a:xfrm>
            <a:custGeom>
              <a:avLst/>
              <a:gdLst/>
              <a:ahLst/>
              <a:cxnLst/>
              <a:rect l="l" t="t" r="r" b="b"/>
              <a:pathLst>
                <a:path w="714" h="281" extrusionOk="0">
                  <a:moveTo>
                    <a:pt x="425" y="0"/>
                  </a:moveTo>
                  <a:cubicBezTo>
                    <a:pt x="323" y="0"/>
                    <a:pt x="255" y="34"/>
                    <a:pt x="144" y="34"/>
                  </a:cubicBezTo>
                  <a:cubicBezTo>
                    <a:pt x="0" y="68"/>
                    <a:pt x="0" y="247"/>
                    <a:pt x="144" y="247"/>
                  </a:cubicBezTo>
                  <a:cubicBezTo>
                    <a:pt x="255" y="281"/>
                    <a:pt x="323" y="281"/>
                    <a:pt x="425" y="281"/>
                  </a:cubicBezTo>
                  <a:lnTo>
                    <a:pt x="603" y="281"/>
                  </a:lnTo>
                  <a:cubicBezTo>
                    <a:pt x="714" y="247"/>
                    <a:pt x="714" y="68"/>
                    <a:pt x="603" y="34"/>
                  </a:cubicBezTo>
                  <a:cubicBezTo>
                    <a:pt x="535" y="34"/>
                    <a:pt x="501" y="0"/>
                    <a:pt x="4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7" name="Google Shape;657;p32"/>
            <p:cNvSpPr/>
            <p:nvPr/>
          </p:nvSpPr>
          <p:spPr>
            <a:xfrm>
              <a:off x="5133052" y="838351"/>
              <a:ext cx="34" cy="3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8" name="Google Shape;658;p32"/>
            <p:cNvSpPr/>
            <p:nvPr/>
          </p:nvSpPr>
          <p:spPr>
            <a:xfrm>
              <a:off x="5047523" y="828829"/>
              <a:ext cx="31525" cy="10712"/>
            </a:xfrm>
            <a:custGeom>
              <a:avLst/>
              <a:gdLst/>
              <a:ahLst/>
              <a:cxnLst/>
              <a:rect l="l" t="t" r="r" b="b"/>
              <a:pathLst>
                <a:path w="927" h="315" extrusionOk="0">
                  <a:moveTo>
                    <a:pt x="145" y="1"/>
                  </a:moveTo>
                  <a:cubicBezTo>
                    <a:pt x="43" y="1"/>
                    <a:pt x="1" y="145"/>
                    <a:pt x="111" y="179"/>
                  </a:cubicBezTo>
                  <a:cubicBezTo>
                    <a:pt x="256" y="213"/>
                    <a:pt x="468" y="315"/>
                    <a:pt x="638" y="315"/>
                  </a:cubicBezTo>
                  <a:cubicBezTo>
                    <a:pt x="714" y="315"/>
                    <a:pt x="782" y="281"/>
                    <a:pt x="850" y="281"/>
                  </a:cubicBezTo>
                  <a:cubicBezTo>
                    <a:pt x="927" y="213"/>
                    <a:pt x="893" y="103"/>
                    <a:pt x="850" y="69"/>
                  </a:cubicBezTo>
                  <a:cubicBezTo>
                    <a:pt x="782" y="35"/>
                    <a:pt x="680" y="35"/>
                    <a:pt x="604" y="35"/>
                  </a:cubicBezTo>
                  <a:lnTo>
                    <a:pt x="536" y="35"/>
                  </a:lnTo>
                  <a:cubicBezTo>
                    <a:pt x="391" y="35"/>
                    <a:pt x="290" y="35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9" name="Google Shape;659;p32"/>
            <p:cNvSpPr/>
            <p:nvPr/>
          </p:nvSpPr>
          <p:spPr>
            <a:xfrm>
              <a:off x="5075273" y="792713"/>
              <a:ext cx="33837" cy="14487"/>
            </a:xfrm>
            <a:custGeom>
              <a:avLst/>
              <a:gdLst/>
              <a:ahLst/>
              <a:cxnLst/>
              <a:rect l="l" t="t" r="r" b="b"/>
              <a:pathLst>
                <a:path w="995" h="426" extrusionOk="0">
                  <a:moveTo>
                    <a:pt x="213" y="1"/>
                  </a:moveTo>
                  <a:lnTo>
                    <a:pt x="111" y="1"/>
                  </a:lnTo>
                  <a:cubicBezTo>
                    <a:pt x="0" y="1"/>
                    <a:pt x="0" y="145"/>
                    <a:pt x="77" y="179"/>
                  </a:cubicBezTo>
                  <a:cubicBezTo>
                    <a:pt x="179" y="281"/>
                    <a:pt x="323" y="281"/>
                    <a:pt x="459" y="315"/>
                  </a:cubicBezTo>
                  <a:cubicBezTo>
                    <a:pt x="535" y="358"/>
                    <a:pt x="637" y="425"/>
                    <a:pt x="748" y="425"/>
                  </a:cubicBezTo>
                  <a:cubicBezTo>
                    <a:pt x="782" y="425"/>
                    <a:pt x="816" y="392"/>
                    <a:pt x="850" y="392"/>
                  </a:cubicBezTo>
                  <a:cubicBezTo>
                    <a:pt x="960" y="358"/>
                    <a:pt x="994" y="247"/>
                    <a:pt x="926" y="145"/>
                  </a:cubicBezTo>
                  <a:cubicBezTo>
                    <a:pt x="816" y="35"/>
                    <a:pt x="637" y="35"/>
                    <a:pt x="501" y="35"/>
                  </a:cubicBezTo>
                  <a:cubicBezTo>
                    <a:pt x="391" y="1"/>
                    <a:pt x="323" y="1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0" name="Google Shape;660;p32"/>
            <p:cNvSpPr/>
            <p:nvPr/>
          </p:nvSpPr>
          <p:spPr>
            <a:xfrm>
              <a:off x="5060820" y="687868"/>
              <a:ext cx="28906" cy="15916"/>
            </a:xfrm>
            <a:custGeom>
              <a:avLst/>
              <a:gdLst/>
              <a:ahLst/>
              <a:cxnLst/>
              <a:rect l="l" t="t" r="r" b="b"/>
              <a:pathLst>
                <a:path w="850" h="468" extrusionOk="0">
                  <a:moveTo>
                    <a:pt x="111" y="0"/>
                  </a:moveTo>
                  <a:cubicBezTo>
                    <a:pt x="34" y="0"/>
                    <a:pt x="0" y="77"/>
                    <a:pt x="77" y="145"/>
                  </a:cubicBezTo>
                  <a:cubicBezTo>
                    <a:pt x="247" y="323"/>
                    <a:pt x="459" y="425"/>
                    <a:pt x="714" y="467"/>
                  </a:cubicBezTo>
                  <a:lnTo>
                    <a:pt x="714" y="467"/>
                  </a:lnTo>
                  <a:cubicBezTo>
                    <a:pt x="748" y="467"/>
                    <a:pt x="816" y="425"/>
                    <a:pt x="816" y="391"/>
                  </a:cubicBezTo>
                  <a:cubicBezTo>
                    <a:pt x="850" y="323"/>
                    <a:pt x="850" y="289"/>
                    <a:pt x="816" y="212"/>
                  </a:cubicBezTo>
                  <a:cubicBezTo>
                    <a:pt x="782" y="145"/>
                    <a:pt x="714" y="179"/>
                    <a:pt x="638" y="145"/>
                  </a:cubicBezTo>
                  <a:cubicBezTo>
                    <a:pt x="459" y="111"/>
                    <a:pt x="323" y="77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1" name="Google Shape;661;p32"/>
            <p:cNvSpPr/>
            <p:nvPr/>
          </p:nvSpPr>
          <p:spPr>
            <a:xfrm>
              <a:off x="5045210" y="718202"/>
              <a:ext cx="32681" cy="14453"/>
            </a:xfrm>
            <a:custGeom>
              <a:avLst/>
              <a:gdLst/>
              <a:ahLst/>
              <a:cxnLst/>
              <a:rect l="l" t="t" r="r" b="b"/>
              <a:pathLst>
                <a:path w="961" h="425" extrusionOk="0">
                  <a:moveTo>
                    <a:pt x="145" y="0"/>
                  </a:moveTo>
                  <a:cubicBezTo>
                    <a:pt x="69" y="0"/>
                    <a:pt x="1" y="102"/>
                    <a:pt x="111" y="170"/>
                  </a:cubicBezTo>
                  <a:cubicBezTo>
                    <a:pt x="247" y="246"/>
                    <a:pt x="391" y="314"/>
                    <a:pt x="536" y="348"/>
                  </a:cubicBezTo>
                  <a:cubicBezTo>
                    <a:pt x="604" y="382"/>
                    <a:pt x="706" y="425"/>
                    <a:pt x="782" y="425"/>
                  </a:cubicBezTo>
                  <a:cubicBezTo>
                    <a:pt x="816" y="425"/>
                    <a:pt x="884" y="425"/>
                    <a:pt x="918" y="382"/>
                  </a:cubicBezTo>
                  <a:cubicBezTo>
                    <a:pt x="961" y="348"/>
                    <a:pt x="961" y="314"/>
                    <a:pt x="918" y="246"/>
                  </a:cubicBezTo>
                  <a:cubicBezTo>
                    <a:pt x="850" y="170"/>
                    <a:pt x="706" y="136"/>
                    <a:pt x="604" y="102"/>
                  </a:cubicBezTo>
                  <a:cubicBezTo>
                    <a:pt x="459" y="68"/>
                    <a:pt x="324" y="34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2" name="Google Shape;662;p32"/>
            <p:cNvSpPr/>
            <p:nvPr/>
          </p:nvSpPr>
          <p:spPr>
            <a:xfrm>
              <a:off x="5018650" y="755441"/>
              <a:ext cx="34994" cy="15643"/>
            </a:xfrm>
            <a:custGeom>
              <a:avLst/>
              <a:gdLst/>
              <a:ahLst/>
              <a:cxnLst/>
              <a:rect l="l" t="t" r="r" b="b"/>
              <a:pathLst>
                <a:path w="1029" h="460" extrusionOk="0">
                  <a:moveTo>
                    <a:pt x="145" y="1"/>
                  </a:moveTo>
                  <a:cubicBezTo>
                    <a:pt x="43" y="1"/>
                    <a:pt x="0" y="137"/>
                    <a:pt x="111" y="179"/>
                  </a:cubicBezTo>
                  <a:cubicBezTo>
                    <a:pt x="289" y="281"/>
                    <a:pt x="569" y="460"/>
                    <a:pt x="782" y="460"/>
                  </a:cubicBezTo>
                  <a:cubicBezTo>
                    <a:pt x="850" y="460"/>
                    <a:pt x="892" y="426"/>
                    <a:pt x="926" y="426"/>
                  </a:cubicBezTo>
                  <a:cubicBezTo>
                    <a:pt x="1028" y="392"/>
                    <a:pt x="1028" y="281"/>
                    <a:pt x="960" y="213"/>
                  </a:cubicBezTo>
                  <a:cubicBezTo>
                    <a:pt x="850" y="137"/>
                    <a:pt x="714" y="137"/>
                    <a:pt x="569" y="103"/>
                  </a:cubicBezTo>
                  <a:cubicBezTo>
                    <a:pt x="425" y="69"/>
                    <a:pt x="323" y="35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3" name="Google Shape;663;p32"/>
            <p:cNvSpPr/>
            <p:nvPr/>
          </p:nvSpPr>
          <p:spPr>
            <a:xfrm>
              <a:off x="5099520" y="657805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103" y="1"/>
                  </a:moveTo>
                  <a:cubicBezTo>
                    <a:pt x="35" y="1"/>
                    <a:pt x="1" y="111"/>
                    <a:pt x="69" y="145"/>
                  </a:cubicBezTo>
                  <a:cubicBezTo>
                    <a:pt x="213" y="247"/>
                    <a:pt x="383" y="425"/>
                    <a:pt x="595" y="425"/>
                  </a:cubicBezTo>
                  <a:lnTo>
                    <a:pt x="638" y="425"/>
                  </a:lnTo>
                  <a:cubicBezTo>
                    <a:pt x="706" y="391"/>
                    <a:pt x="740" y="357"/>
                    <a:pt x="706" y="247"/>
                  </a:cubicBezTo>
                  <a:cubicBezTo>
                    <a:pt x="672" y="145"/>
                    <a:pt x="561" y="111"/>
                    <a:pt x="459" y="77"/>
                  </a:cubicBezTo>
                  <a:cubicBezTo>
                    <a:pt x="315" y="1"/>
                    <a:pt x="213" y="1"/>
                    <a:pt x="1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4" name="Google Shape;664;p32"/>
            <p:cNvSpPr/>
            <p:nvPr/>
          </p:nvSpPr>
          <p:spPr>
            <a:xfrm>
              <a:off x="5044054" y="617064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145" y="1"/>
                  </a:moveTo>
                  <a:cubicBezTo>
                    <a:pt x="69" y="1"/>
                    <a:pt x="1" y="137"/>
                    <a:pt x="103" y="171"/>
                  </a:cubicBezTo>
                  <a:cubicBezTo>
                    <a:pt x="179" y="213"/>
                    <a:pt x="281" y="247"/>
                    <a:pt x="358" y="281"/>
                  </a:cubicBezTo>
                  <a:cubicBezTo>
                    <a:pt x="425" y="349"/>
                    <a:pt x="527" y="426"/>
                    <a:pt x="604" y="426"/>
                  </a:cubicBezTo>
                  <a:cubicBezTo>
                    <a:pt x="706" y="426"/>
                    <a:pt x="740" y="315"/>
                    <a:pt x="706" y="247"/>
                  </a:cubicBezTo>
                  <a:cubicBezTo>
                    <a:pt x="672" y="171"/>
                    <a:pt x="527" y="137"/>
                    <a:pt x="459" y="103"/>
                  </a:cubicBezTo>
                  <a:cubicBezTo>
                    <a:pt x="358" y="69"/>
                    <a:pt x="247" y="35"/>
                    <a:pt x="145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5" name="Google Shape;665;p32"/>
            <p:cNvSpPr/>
            <p:nvPr/>
          </p:nvSpPr>
          <p:spPr>
            <a:xfrm>
              <a:off x="4998416" y="626620"/>
              <a:ext cx="32375" cy="15609"/>
            </a:xfrm>
            <a:custGeom>
              <a:avLst/>
              <a:gdLst/>
              <a:ahLst/>
              <a:cxnLst/>
              <a:rect l="l" t="t" r="r" b="b"/>
              <a:pathLst>
                <a:path w="952" h="459" extrusionOk="0">
                  <a:moveTo>
                    <a:pt x="102" y="0"/>
                  </a:moveTo>
                  <a:cubicBezTo>
                    <a:pt x="35" y="0"/>
                    <a:pt x="1" y="102"/>
                    <a:pt x="69" y="102"/>
                  </a:cubicBezTo>
                  <a:cubicBezTo>
                    <a:pt x="315" y="247"/>
                    <a:pt x="561" y="459"/>
                    <a:pt x="850" y="459"/>
                  </a:cubicBezTo>
                  <a:lnTo>
                    <a:pt x="850" y="459"/>
                  </a:lnTo>
                  <a:cubicBezTo>
                    <a:pt x="918" y="459"/>
                    <a:pt x="952" y="391"/>
                    <a:pt x="918" y="357"/>
                  </a:cubicBezTo>
                  <a:cubicBezTo>
                    <a:pt x="706" y="145"/>
                    <a:pt x="383" y="68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6" name="Google Shape;666;p32"/>
            <p:cNvSpPr/>
            <p:nvPr/>
          </p:nvSpPr>
          <p:spPr>
            <a:xfrm>
              <a:off x="4971856" y="655493"/>
              <a:ext cx="26594" cy="15643"/>
            </a:xfrm>
            <a:custGeom>
              <a:avLst/>
              <a:gdLst/>
              <a:ahLst/>
              <a:cxnLst/>
              <a:rect l="l" t="t" r="r" b="b"/>
              <a:pathLst>
                <a:path w="782" h="460" extrusionOk="0">
                  <a:moveTo>
                    <a:pt x="68" y="1"/>
                  </a:moveTo>
                  <a:cubicBezTo>
                    <a:pt x="0" y="1"/>
                    <a:pt x="0" y="103"/>
                    <a:pt x="34" y="145"/>
                  </a:cubicBezTo>
                  <a:cubicBezTo>
                    <a:pt x="102" y="213"/>
                    <a:pt x="212" y="281"/>
                    <a:pt x="314" y="357"/>
                  </a:cubicBezTo>
                  <a:cubicBezTo>
                    <a:pt x="425" y="391"/>
                    <a:pt x="527" y="459"/>
                    <a:pt x="637" y="459"/>
                  </a:cubicBezTo>
                  <a:lnTo>
                    <a:pt x="671" y="459"/>
                  </a:lnTo>
                  <a:cubicBezTo>
                    <a:pt x="739" y="459"/>
                    <a:pt x="782" y="391"/>
                    <a:pt x="739" y="315"/>
                  </a:cubicBezTo>
                  <a:cubicBezTo>
                    <a:pt x="671" y="213"/>
                    <a:pt x="569" y="179"/>
                    <a:pt x="459" y="103"/>
                  </a:cubicBezTo>
                  <a:cubicBezTo>
                    <a:pt x="314" y="69"/>
                    <a:pt x="212" y="1"/>
                    <a:pt x="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7" name="Google Shape;667;p32"/>
            <p:cNvSpPr/>
            <p:nvPr/>
          </p:nvSpPr>
          <p:spPr>
            <a:xfrm>
              <a:off x="5012869" y="693921"/>
              <a:ext cx="24009" cy="14487"/>
            </a:xfrm>
            <a:custGeom>
              <a:avLst/>
              <a:gdLst/>
              <a:ahLst/>
              <a:cxnLst/>
              <a:rect l="l" t="t" r="r" b="b"/>
              <a:pathLst>
                <a:path w="706" h="426" extrusionOk="0">
                  <a:moveTo>
                    <a:pt x="136" y="1"/>
                  </a:moveTo>
                  <a:lnTo>
                    <a:pt x="136" y="1"/>
                  </a:lnTo>
                  <a:cubicBezTo>
                    <a:pt x="34" y="1"/>
                    <a:pt x="0" y="111"/>
                    <a:pt x="68" y="179"/>
                  </a:cubicBezTo>
                  <a:cubicBezTo>
                    <a:pt x="102" y="247"/>
                    <a:pt x="213" y="289"/>
                    <a:pt x="315" y="323"/>
                  </a:cubicBezTo>
                  <a:cubicBezTo>
                    <a:pt x="383" y="357"/>
                    <a:pt x="459" y="425"/>
                    <a:pt x="527" y="425"/>
                  </a:cubicBezTo>
                  <a:cubicBezTo>
                    <a:pt x="561" y="425"/>
                    <a:pt x="561" y="425"/>
                    <a:pt x="595" y="391"/>
                  </a:cubicBezTo>
                  <a:cubicBezTo>
                    <a:pt x="671" y="391"/>
                    <a:pt x="705" y="323"/>
                    <a:pt x="671" y="247"/>
                  </a:cubicBezTo>
                  <a:cubicBezTo>
                    <a:pt x="595" y="145"/>
                    <a:pt x="493" y="111"/>
                    <a:pt x="425" y="77"/>
                  </a:cubicBezTo>
                  <a:cubicBezTo>
                    <a:pt x="315" y="77"/>
                    <a:pt x="247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8" name="Google Shape;668;p32"/>
            <p:cNvSpPr/>
            <p:nvPr/>
          </p:nvSpPr>
          <p:spPr>
            <a:xfrm>
              <a:off x="4963456" y="747075"/>
              <a:ext cx="32409" cy="16800"/>
            </a:xfrm>
            <a:custGeom>
              <a:avLst/>
              <a:gdLst/>
              <a:ahLst/>
              <a:cxnLst/>
              <a:rect l="l" t="t" r="r" b="b"/>
              <a:pathLst>
                <a:path w="953" h="494" extrusionOk="0">
                  <a:moveTo>
                    <a:pt x="103" y="1"/>
                  </a:moveTo>
                  <a:cubicBezTo>
                    <a:pt x="35" y="1"/>
                    <a:pt x="1" y="102"/>
                    <a:pt x="69" y="136"/>
                  </a:cubicBezTo>
                  <a:cubicBezTo>
                    <a:pt x="179" y="247"/>
                    <a:pt x="281" y="315"/>
                    <a:pt x="425" y="349"/>
                  </a:cubicBezTo>
                  <a:cubicBezTo>
                    <a:pt x="527" y="425"/>
                    <a:pt x="638" y="493"/>
                    <a:pt x="774" y="493"/>
                  </a:cubicBezTo>
                  <a:lnTo>
                    <a:pt x="816" y="493"/>
                  </a:lnTo>
                  <a:cubicBezTo>
                    <a:pt x="918" y="493"/>
                    <a:pt x="952" y="349"/>
                    <a:pt x="884" y="281"/>
                  </a:cubicBezTo>
                  <a:cubicBezTo>
                    <a:pt x="816" y="170"/>
                    <a:pt x="672" y="136"/>
                    <a:pt x="527" y="102"/>
                  </a:cubicBezTo>
                  <a:cubicBezTo>
                    <a:pt x="391" y="69"/>
                    <a:pt x="247" y="35"/>
                    <a:pt x="1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9" name="Google Shape;669;p32"/>
            <p:cNvSpPr/>
            <p:nvPr/>
          </p:nvSpPr>
          <p:spPr>
            <a:xfrm>
              <a:off x="4981378" y="785503"/>
              <a:ext cx="31525" cy="17956"/>
            </a:xfrm>
            <a:custGeom>
              <a:avLst/>
              <a:gdLst/>
              <a:ahLst/>
              <a:cxnLst/>
              <a:rect l="l" t="t" r="r" b="b"/>
              <a:pathLst>
                <a:path w="927" h="528" extrusionOk="0">
                  <a:moveTo>
                    <a:pt x="145" y="0"/>
                  </a:moveTo>
                  <a:cubicBezTo>
                    <a:pt x="77" y="0"/>
                    <a:pt x="0" y="179"/>
                    <a:pt x="111" y="213"/>
                  </a:cubicBezTo>
                  <a:cubicBezTo>
                    <a:pt x="213" y="281"/>
                    <a:pt x="357" y="357"/>
                    <a:pt x="459" y="425"/>
                  </a:cubicBezTo>
                  <a:cubicBezTo>
                    <a:pt x="570" y="459"/>
                    <a:pt x="671" y="527"/>
                    <a:pt x="816" y="527"/>
                  </a:cubicBezTo>
                  <a:cubicBezTo>
                    <a:pt x="926" y="527"/>
                    <a:pt x="926" y="425"/>
                    <a:pt x="884" y="357"/>
                  </a:cubicBezTo>
                  <a:cubicBezTo>
                    <a:pt x="816" y="247"/>
                    <a:pt x="671" y="213"/>
                    <a:pt x="570" y="179"/>
                  </a:cubicBezTo>
                  <a:cubicBezTo>
                    <a:pt x="425" y="102"/>
                    <a:pt x="323" y="68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0" name="Google Shape;670;p32"/>
            <p:cNvSpPr/>
            <p:nvPr/>
          </p:nvSpPr>
          <p:spPr>
            <a:xfrm>
              <a:off x="4994675" y="556701"/>
              <a:ext cx="27750" cy="19384"/>
            </a:xfrm>
            <a:custGeom>
              <a:avLst/>
              <a:gdLst/>
              <a:ahLst/>
              <a:cxnLst/>
              <a:rect l="l" t="t" r="r" b="b"/>
              <a:pathLst>
                <a:path w="816" h="570" extrusionOk="0">
                  <a:moveTo>
                    <a:pt x="145" y="0"/>
                  </a:moveTo>
                  <a:cubicBezTo>
                    <a:pt x="68" y="0"/>
                    <a:pt x="0" y="145"/>
                    <a:pt x="111" y="213"/>
                  </a:cubicBezTo>
                  <a:cubicBezTo>
                    <a:pt x="212" y="289"/>
                    <a:pt x="323" y="357"/>
                    <a:pt x="425" y="425"/>
                  </a:cubicBezTo>
                  <a:cubicBezTo>
                    <a:pt x="535" y="502"/>
                    <a:pt x="603" y="570"/>
                    <a:pt x="705" y="570"/>
                  </a:cubicBezTo>
                  <a:lnTo>
                    <a:pt x="748" y="570"/>
                  </a:lnTo>
                  <a:cubicBezTo>
                    <a:pt x="816" y="536"/>
                    <a:pt x="816" y="502"/>
                    <a:pt x="816" y="425"/>
                  </a:cubicBezTo>
                  <a:cubicBezTo>
                    <a:pt x="782" y="323"/>
                    <a:pt x="671" y="247"/>
                    <a:pt x="569" y="213"/>
                  </a:cubicBezTo>
                  <a:cubicBezTo>
                    <a:pt x="459" y="145"/>
                    <a:pt x="323" y="77"/>
                    <a:pt x="212" y="34"/>
                  </a:cubicBezTo>
                  <a:cubicBezTo>
                    <a:pt x="179" y="34"/>
                    <a:pt x="179" y="0"/>
                    <a:pt x="1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1" name="Google Shape;671;p32"/>
            <p:cNvSpPr/>
            <p:nvPr/>
          </p:nvSpPr>
          <p:spPr>
            <a:xfrm>
              <a:off x="4980222" y="524360"/>
              <a:ext cx="31219" cy="19078"/>
            </a:xfrm>
            <a:custGeom>
              <a:avLst/>
              <a:gdLst/>
              <a:ahLst/>
              <a:cxnLst/>
              <a:rect l="l" t="t" r="r" b="b"/>
              <a:pathLst>
                <a:path w="918" h="561" extrusionOk="0">
                  <a:moveTo>
                    <a:pt x="179" y="0"/>
                  </a:moveTo>
                  <a:cubicBezTo>
                    <a:pt x="68" y="0"/>
                    <a:pt x="0" y="136"/>
                    <a:pt x="111" y="212"/>
                  </a:cubicBezTo>
                  <a:cubicBezTo>
                    <a:pt x="213" y="280"/>
                    <a:pt x="323" y="314"/>
                    <a:pt x="391" y="391"/>
                  </a:cubicBezTo>
                  <a:cubicBezTo>
                    <a:pt x="493" y="459"/>
                    <a:pt x="604" y="527"/>
                    <a:pt x="705" y="561"/>
                  </a:cubicBezTo>
                  <a:lnTo>
                    <a:pt x="748" y="561"/>
                  </a:lnTo>
                  <a:cubicBezTo>
                    <a:pt x="850" y="561"/>
                    <a:pt x="918" y="425"/>
                    <a:pt x="850" y="314"/>
                  </a:cubicBezTo>
                  <a:cubicBezTo>
                    <a:pt x="782" y="212"/>
                    <a:pt x="637" y="178"/>
                    <a:pt x="536" y="102"/>
                  </a:cubicBezTo>
                  <a:cubicBezTo>
                    <a:pt x="425" y="68"/>
                    <a:pt x="323" y="34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2" name="Google Shape;672;p32"/>
            <p:cNvSpPr/>
            <p:nvPr/>
          </p:nvSpPr>
          <p:spPr>
            <a:xfrm>
              <a:off x="4986275" y="466581"/>
              <a:ext cx="34994" cy="20541"/>
            </a:xfrm>
            <a:custGeom>
              <a:avLst/>
              <a:gdLst/>
              <a:ahLst/>
              <a:cxnLst/>
              <a:rect l="l" t="t" r="r" b="b"/>
              <a:pathLst>
                <a:path w="1029" h="604" extrusionOk="0">
                  <a:moveTo>
                    <a:pt x="179" y="0"/>
                  </a:moveTo>
                  <a:cubicBezTo>
                    <a:pt x="69" y="0"/>
                    <a:pt x="1" y="136"/>
                    <a:pt x="145" y="212"/>
                  </a:cubicBezTo>
                  <a:cubicBezTo>
                    <a:pt x="358" y="348"/>
                    <a:pt x="638" y="561"/>
                    <a:pt x="918" y="603"/>
                  </a:cubicBezTo>
                  <a:lnTo>
                    <a:pt x="918" y="603"/>
                  </a:lnTo>
                  <a:cubicBezTo>
                    <a:pt x="1029" y="603"/>
                    <a:pt x="1029" y="493"/>
                    <a:pt x="995" y="425"/>
                  </a:cubicBezTo>
                  <a:cubicBezTo>
                    <a:pt x="918" y="314"/>
                    <a:pt x="782" y="246"/>
                    <a:pt x="638" y="212"/>
                  </a:cubicBezTo>
                  <a:cubicBezTo>
                    <a:pt x="493" y="136"/>
                    <a:pt x="392" y="68"/>
                    <a:pt x="2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3" name="Google Shape;673;p32"/>
            <p:cNvSpPr/>
            <p:nvPr/>
          </p:nvSpPr>
          <p:spPr>
            <a:xfrm>
              <a:off x="5007938" y="441143"/>
              <a:ext cx="36150" cy="21697"/>
            </a:xfrm>
            <a:custGeom>
              <a:avLst/>
              <a:gdLst/>
              <a:ahLst/>
              <a:cxnLst/>
              <a:rect l="l" t="t" r="r" b="b"/>
              <a:pathLst>
                <a:path w="1063" h="638" extrusionOk="0">
                  <a:moveTo>
                    <a:pt x="179" y="1"/>
                  </a:moveTo>
                  <a:cubicBezTo>
                    <a:pt x="69" y="1"/>
                    <a:pt x="1" y="145"/>
                    <a:pt x="103" y="213"/>
                  </a:cubicBezTo>
                  <a:cubicBezTo>
                    <a:pt x="315" y="425"/>
                    <a:pt x="604" y="604"/>
                    <a:pt x="884" y="638"/>
                  </a:cubicBezTo>
                  <a:lnTo>
                    <a:pt x="918" y="638"/>
                  </a:lnTo>
                  <a:cubicBezTo>
                    <a:pt x="1029" y="638"/>
                    <a:pt x="1063" y="536"/>
                    <a:pt x="995" y="459"/>
                  </a:cubicBezTo>
                  <a:cubicBezTo>
                    <a:pt x="816" y="247"/>
                    <a:pt x="494" y="77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4" name="Google Shape;674;p32"/>
            <p:cNvSpPr/>
            <p:nvPr/>
          </p:nvSpPr>
          <p:spPr>
            <a:xfrm>
              <a:off x="5048985" y="425534"/>
              <a:ext cx="38428" cy="25472"/>
            </a:xfrm>
            <a:custGeom>
              <a:avLst/>
              <a:gdLst/>
              <a:ahLst/>
              <a:cxnLst/>
              <a:rect l="l" t="t" r="r" b="b"/>
              <a:pathLst>
                <a:path w="1130" h="749" extrusionOk="0">
                  <a:moveTo>
                    <a:pt x="170" y="1"/>
                  </a:moveTo>
                  <a:cubicBezTo>
                    <a:pt x="68" y="1"/>
                    <a:pt x="0" y="179"/>
                    <a:pt x="102" y="247"/>
                  </a:cubicBezTo>
                  <a:cubicBezTo>
                    <a:pt x="247" y="358"/>
                    <a:pt x="382" y="426"/>
                    <a:pt x="527" y="536"/>
                  </a:cubicBezTo>
                  <a:cubicBezTo>
                    <a:pt x="671" y="604"/>
                    <a:pt x="807" y="706"/>
                    <a:pt x="952" y="748"/>
                  </a:cubicBezTo>
                  <a:lnTo>
                    <a:pt x="952" y="748"/>
                  </a:lnTo>
                  <a:cubicBezTo>
                    <a:pt x="1062" y="748"/>
                    <a:pt x="1130" y="604"/>
                    <a:pt x="1062" y="494"/>
                  </a:cubicBezTo>
                  <a:cubicBezTo>
                    <a:pt x="986" y="392"/>
                    <a:pt x="850" y="324"/>
                    <a:pt x="705" y="247"/>
                  </a:cubicBezTo>
                  <a:cubicBezTo>
                    <a:pt x="527" y="179"/>
                    <a:pt x="382" y="111"/>
                    <a:pt x="247" y="35"/>
                  </a:cubicBezTo>
                  <a:cubicBezTo>
                    <a:pt x="213" y="1"/>
                    <a:pt x="213" y="1"/>
                    <a:pt x="1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5" name="Google Shape;675;p32"/>
            <p:cNvSpPr/>
            <p:nvPr/>
          </p:nvSpPr>
          <p:spPr>
            <a:xfrm>
              <a:off x="5066873" y="501507"/>
              <a:ext cx="28940" cy="17956"/>
            </a:xfrm>
            <a:custGeom>
              <a:avLst/>
              <a:gdLst/>
              <a:ahLst/>
              <a:cxnLst/>
              <a:rect l="l" t="t" r="r" b="b"/>
              <a:pathLst>
                <a:path w="851" h="528" extrusionOk="0">
                  <a:moveTo>
                    <a:pt x="145" y="1"/>
                  </a:moveTo>
                  <a:cubicBezTo>
                    <a:pt x="69" y="1"/>
                    <a:pt x="1" y="103"/>
                    <a:pt x="69" y="137"/>
                  </a:cubicBezTo>
                  <a:cubicBezTo>
                    <a:pt x="179" y="247"/>
                    <a:pt x="281" y="315"/>
                    <a:pt x="392" y="383"/>
                  </a:cubicBezTo>
                  <a:cubicBezTo>
                    <a:pt x="494" y="460"/>
                    <a:pt x="604" y="528"/>
                    <a:pt x="706" y="528"/>
                  </a:cubicBezTo>
                  <a:cubicBezTo>
                    <a:pt x="816" y="528"/>
                    <a:pt x="850" y="460"/>
                    <a:pt x="816" y="383"/>
                  </a:cubicBezTo>
                  <a:cubicBezTo>
                    <a:pt x="748" y="281"/>
                    <a:pt x="604" y="213"/>
                    <a:pt x="494" y="171"/>
                  </a:cubicBezTo>
                  <a:cubicBezTo>
                    <a:pt x="392" y="103"/>
                    <a:pt x="281" y="35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6" name="Google Shape;676;p32"/>
            <p:cNvSpPr/>
            <p:nvPr/>
          </p:nvSpPr>
          <p:spPr>
            <a:xfrm>
              <a:off x="5070648" y="531569"/>
              <a:ext cx="31219" cy="22853"/>
            </a:xfrm>
            <a:custGeom>
              <a:avLst/>
              <a:gdLst/>
              <a:ahLst/>
              <a:cxnLst/>
              <a:rect l="l" t="t" r="r" b="b"/>
              <a:pathLst>
                <a:path w="918" h="672" extrusionOk="0">
                  <a:moveTo>
                    <a:pt x="136" y="0"/>
                  </a:moveTo>
                  <a:cubicBezTo>
                    <a:pt x="68" y="0"/>
                    <a:pt x="0" y="102"/>
                    <a:pt x="68" y="179"/>
                  </a:cubicBezTo>
                  <a:lnTo>
                    <a:pt x="383" y="493"/>
                  </a:lnTo>
                  <a:cubicBezTo>
                    <a:pt x="493" y="561"/>
                    <a:pt x="637" y="672"/>
                    <a:pt x="739" y="672"/>
                  </a:cubicBezTo>
                  <a:lnTo>
                    <a:pt x="773" y="672"/>
                  </a:lnTo>
                  <a:cubicBezTo>
                    <a:pt x="850" y="672"/>
                    <a:pt x="918" y="604"/>
                    <a:pt x="884" y="527"/>
                  </a:cubicBezTo>
                  <a:cubicBezTo>
                    <a:pt x="807" y="391"/>
                    <a:pt x="705" y="315"/>
                    <a:pt x="595" y="247"/>
                  </a:cubicBezTo>
                  <a:cubicBezTo>
                    <a:pt x="459" y="179"/>
                    <a:pt x="349" y="68"/>
                    <a:pt x="213" y="34"/>
                  </a:cubicBezTo>
                  <a:cubicBezTo>
                    <a:pt x="170" y="0"/>
                    <a:pt x="170" y="0"/>
                    <a:pt x="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7" name="Google Shape;677;p32"/>
            <p:cNvSpPr/>
            <p:nvPr/>
          </p:nvSpPr>
          <p:spPr>
            <a:xfrm>
              <a:off x="5107920" y="470050"/>
              <a:ext cx="31219" cy="19384"/>
            </a:xfrm>
            <a:custGeom>
              <a:avLst/>
              <a:gdLst/>
              <a:ahLst/>
              <a:cxnLst/>
              <a:rect l="l" t="t" r="r" b="b"/>
              <a:pathLst>
                <a:path w="918" h="570" extrusionOk="0">
                  <a:moveTo>
                    <a:pt x="68" y="0"/>
                  </a:moveTo>
                  <a:cubicBezTo>
                    <a:pt x="34" y="0"/>
                    <a:pt x="0" y="34"/>
                    <a:pt x="34" y="76"/>
                  </a:cubicBezTo>
                  <a:cubicBezTo>
                    <a:pt x="102" y="178"/>
                    <a:pt x="212" y="289"/>
                    <a:pt x="314" y="357"/>
                  </a:cubicBezTo>
                  <a:cubicBezTo>
                    <a:pt x="391" y="391"/>
                    <a:pt x="459" y="425"/>
                    <a:pt x="527" y="501"/>
                  </a:cubicBezTo>
                  <a:cubicBezTo>
                    <a:pt x="603" y="535"/>
                    <a:pt x="637" y="535"/>
                    <a:pt x="739" y="569"/>
                  </a:cubicBezTo>
                  <a:lnTo>
                    <a:pt x="773" y="569"/>
                  </a:lnTo>
                  <a:cubicBezTo>
                    <a:pt x="850" y="569"/>
                    <a:pt x="918" y="425"/>
                    <a:pt x="850" y="357"/>
                  </a:cubicBezTo>
                  <a:cubicBezTo>
                    <a:pt x="816" y="323"/>
                    <a:pt x="773" y="246"/>
                    <a:pt x="705" y="212"/>
                  </a:cubicBezTo>
                  <a:cubicBezTo>
                    <a:pt x="637" y="178"/>
                    <a:pt x="561" y="144"/>
                    <a:pt x="493" y="110"/>
                  </a:cubicBezTo>
                  <a:cubicBezTo>
                    <a:pt x="348" y="34"/>
                    <a:pt x="212" y="0"/>
                    <a:pt x="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8" name="Google Shape;678;p32"/>
            <p:cNvSpPr/>
            <p:nvPr/>
          </p:nvSpPr>
          <p:spPr>
            <a:xfrm>
              <a:off x="5129583" y="580982"/>
              <a:ext cx="22853" cy="13025"/>
            </a:xfrm>
            <a:custGeom>
              <a:avLst/>
              <a:gdLst/>
              <a:ahLst/>
              <a:cxnLst/>
              <a:rect l="l" t="t" r="r" b="b"/>
              <a:pathLst>
                <a:path w="672" h="383" extrusionOk="0">
                  <a:moveTo>
                    <a:pt x="136" y="0"/>
                  </a:moveTo>
                  <a:cubicBezTo>
                    <a:pt x="34" y="0"/>
                    <a:pt x="0" y="136"/>
                    <a:pt x="102" y="170"/>
                  </a:cubicBezTo>
                  <a:cubicBezTo>
                    <a:pt x="213" y="212"/>
                    <a:pt x="281" y="246"/>
                    <a:pt x="349" y="280"/>
                  </a:cubicBezTo>
                  <a:cubicBezTo>
                    <a:pt x="425" y="314"/>
                    <a:pt x="493" y="382"/>
                    <a:pt x="561" y="382"/>
                  </a:cubicBezTo>
                  <a:lnTo>
                    <a:pt x="561" y="382"/>
                  </a:lnTo>
                  <a:cubicBezTo>
                    <a:pt x="637" y="382"/>
                    <a:pt x="671" y="348"/>
                    <a:pt x="671" y="280"/>
                  </a:cubicBezTo>
                  <a:cubicBezTo>
                    <a:pt x="671" y="170"/>
                    <a:pt x="561" y="136"/>
                    <a:pt x="459" y="68"/>
                  </a:cubicBezTo>
                  <a:cubicBezTo>
                    <a:pt x="391" y="34"/>
                    <a:pt x="281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9" name="Google Shape;679;p32"/>
            <p:cNvSpPr/>
            <p:nvPr/>
          </p:nvSpPr>
          <p:spPr>
            <a:xfrm>
              <a:off x="5116286" y="609855"/>
              <a:ext cx="30063" cy="19112"/>
            </a:xfrm>
            <a:custGeom>
              <a:avLst/>
              <a:gdLst/>
              <a:ahLst/>
              <a:cxnLst/>
              <a:rect l="l" t="t" r="r" b="b"/>
              <a:pathLst>
                <a:path w="884" h="562" extrusionOk="0">
                  <a:moveTo>
                    <a:pt x="145" y="1"/>
                  </a:moveTo>
                  <a:cubicBezTo>
                    <a:pt x="34" y="1"/>
                    <a:pt x="0" y="170"/>
                    <a:pt x="68" y="213"/>
                  </a:cubicBezTo>
                  <a:cubicBezTo>
                    <a:pt x="213" y="281"/>
                    <a:pt x="315" y="315"/>
                    <a:pt x="425" y="383"/>
                  </a:cubicBezTo>
                  <a:cubicBezTo>
                    <a:pt x="493" y="425"/>
                    <a:pt x="527" y="459"/>
                    <a:pt x="604" y="493"/>
                  </a:cubicBezTo>
                  <a:cubicBezTo>
                    <a:pt x="638" y="527"/>
                    <a:pt x="706" y="527"/>
                    <a:pt x="740" y="561"/>
                  </a:cubicBezTo>
                  <a:lnTo>
                    <a:pt x="782" y="561"/>
                  </a:lnTo>
                  <a:cubicBezTo>
                    <a:pt x="850" y="561"/>
                    <a:pt x="884" y="459"/>
                    <a:pt x="850" y="425"/>
                  </a:cubicBezTo>
                  <a:cubicBezTo>
                    <a:pt x="816" y="349"/>
                    <a:pt x="782" y="315"/>
                    <a:pt x="706" y="281"/>
                  </a:cubicBezTo>
                  <a:cubicBezTo>
                    <a:pt x="672" y="247"/>
                    <a:pt x="604" y="213"/>
                    <a:pt x="527" y="170"/>
                  </a:cubicBezTo>
                  <a:cubicBezTo>
                    <a:pt x="391" y="136"/>
                    <a:pt x="281" y="68"/>
                    <a:pt x="179" y="34"/>
                  </a:cubicBezTo>
                  <a:cubicBezTo>
                    <a:pt x="145" y="34"/>
                    <a:pt x="145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0" name="Google Shape;680;p32"/>
            <p:cNvSpPr/>
            <p:nvPr/>
          </p:nvSpPr>
          <p:spPr>
            <a:xfrm>
              <a:off x="5161924" y="532726"/>
              <a:ext cx="30097" cy="17956"/>
            </a:xfrm>
            <a:custGeom>
              <a:avLst/>
              <a:gdLst/>
              <a:ahLst/>
              <a:cxnLst/>
              <a:rect l="l" t="t" r="r" b="b"/>
              <a:pathLst>
                <a:path w="885" h="528" extrusionOk="0">
                  <a:moveTo>
                    <a:pt x="77" y="0"/>
                  </a:moveTo>
                  <a:cubicBezTo>
                    <a:pt x="1" y="0"/>
                    <a:pt x="1" y="102"/>
                    <a:pt x="35" y="145"/>
                  </a:cubicBezTo>
                  <a:cubicBezTo>
                    <a:pt x="145" y="213"/>
                    <a:pt x="289" y="281"/>
                    <a:pt x="391" y="315"/>
                  </a:cubicBezTo>
                  <a:cubicBezTo>
                    <a:pt x="502" y="391"/>
                    <a:pt x="604" y="527"/>
                    <a:pt x="748" y="527"/>
                  </a:cubicBezTo>
                  <a:lnTo>
                    <a:pt x="748" y="527"/>
                  </a:lnTo>
                  <a:cubicBezTo>
                    <a:pt x="816" y="527"/>
                    <a:pt x="884" y="459"/>
                    <a:pt x="850" y="391"/>
                  </a:cubicBezTo>
                  <a:cubicBezTo>
                    <a:pt x="782" y="281"/>
                    <a:pt x="604" y="213"/>
                    <a:pt x="502" y="145"/>
                  </a:cubicBezTo>
                  <a:cubicBezTo>
                    <a:pt x="357" y="68"/>
                    <a:pt x="213" y="0"/>
                    <a:pt x="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1" name="Google Shape;681;p32"/>
            <p:cNvSpPr/>
            <p:nvPr/>
          </p:nvSpPr>
          <p:spPr>
            <a:xfrm>
              <a:off x="5166855" y="491713"/>
              <a:ext cx="33803" cy="21697"/>
            </a:xfrm>
            <a:custGeom>
              <a:avLst/>
              <a:gdLst/>
              <a:ahLst/>
              <a:cxnLst/>
              <a:rect l="l" t="t" r="r" b="b"/>
              <a:pathLst>
                <a:path w="994" h="638" extrusionOk="0">
                  <a:moveTo>
                    <a:pt x="178" y="0"/>
                  </a:moveTo>
                  <a:cubicBezTo>
                    <a:pt x="68" y="0"/>
                    <a:pt x="0" y="111"/>
                    <a:pt x="68" y="179"/>
                  </a:cubicBezTo>
                  <a:cubicBezTo>
                    <a:pt x="178" y="323"/>
                    <a:pt x="314" y="391"/>
                    <a:pt x="459" y="459"/>
                  </a:cubicBezTo>
                  <a:cubicBezTo>
                    <a:pt x="569" y="569"/>
                    <a:pt x="705" y="637"/>
                    <a:pt x="850" y="637"/>
                  </a:cubicBezTo>
                  <a:cubicBezTo>
                    <a:pt x="951" y="637"/>
                    <a:pt x="994" y="569"/>
                    <a:pt x="951" y="459"/>
                  </a:cubicBezTo>
                  <a:cubicBezTo>
                    <a:pt x="884" y="357"/>
                    <a:pt x="739" y="289"/>
                    <a:pt x="603" y="212"/>
                  </a:cubicBezTo>
                  <a:cubicBezTo>
                    <a:pt x="493" y="145"/>
                    <a:pt x="357" y="34"/>
                    <a:pt x="1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2" name="Google Shape;682;p32"/>
            <p:cNvSpPr/>
            <p:nvPr/>
          </p:nvSpPr>
          <p:spPr>
            <a:xfrm>
              <a:off x="5134208" y="436518"/>
              <a:ext cx="25438" cy="17956"/>
            </a:xfrm>
            <a:custGeom>
              <a:avLst/>
              <a:gdLst/>
              <a:ahLst/>
              <a:cxnLst/>
              <a:rect l="l" t="t" r="r" b="b"/>
              <a:pathLst>
                <a:path w="748" h="528" extrusionOk="0">
                  <a:moveTo>
                    <a:pt x="145" y="1"/>
                  </a:moveTo>
                  <a:cubicBezTo>
                    <a:pt x="77" y="1"/>
                    <a:pt x="0" y="103"/>
                    <a:pt x="77" y="171"/>
                  </a:cubicBezTo>
                  <a:cubicBezTo>
                    <a:pt x="179" y="247"/>
                    <a:pt x="255" y="349"/>
                    <a:pt x="357" y="425"/>
                  </a:cubicBezTo>
                  <a:cubicBezTo>
                    <a:pt x="425" y="425"/>
                    <a:pt x="467" y="459"/>
                    <a:pt x="535" y="493"/>
                  </a:cubicBezTo>
                  <a:cubicBezTo>
                    <a:pt x="569" y="493"/>
                    <a:pt x="603" y="527"/>
                    <a:pt x="637" y="527"/>
                  </a:cubicBezTo>
                  <a:lnTo>
                    <a:pt x="680" y="527"/>
                  </a:lnTo>
                  <a:cubicBezTo>
                    <a:pt x="714" y="493"/>
                    <a:pt x="714" y="459"/>
                    <a:pt x="748" y="459"/>
                  </a:cubicBezTo>
                  <a:cubicBezTo>
                    <a:pt x="748" y="383"/>
                    <a:pt x="714" y="349"/>
                    <a:pt x="680" y="315"/>
                  </a:cubicBezTo>
                  <a:cubicBezTo>
                    <a:pt x="637" y="247"/>
                    <a:pt x="569" y="213"/>
                    <a:pt x="535" y="171"/>
                  </a:cubicBezTo>
                  <a:cubicBezTo>
                    <a:pt x="425" y="69"/>
                    <a:pt x="289" y="35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3" name="Google Shape;683;p32"/>
            <p:cNvSpPr/>
            <p:nvPr/>
          </p:nvSpPr>
          <p:spPr>
            <a:xfrm>
              <a:off x="5212493" y="450972"/>
              <a:ext cx="32681" cy="25166"/>
            </a:xfrm>
            <a:custGeom>
              <a:avLst/>
              <a:gdLst/>
              <a:ahLst/>
              <a:cxnLst/>
              <a:rect l="l" t="t" r="r" b="b"/>
              <a:pathLst>
                <a:path w="961" h="740" extrusionOk="0">
                  <a:moveTo>
                    <a:pt x="145" y="0"/>
                  </a:moveTo>
                  <a:cubicBezTo>
                    <a:pt x="77" y="0"/>
                    <a:pt x="0" y="136"/>
                    <a:pt x="77" y="213"/>
                  </a:cubicBezTo>
                  <a:cubicBezTo>
                    <a:pt x="213" y="281"/>
                    <a:pt x="323" y="383"/>
                    <a:pt x="459" y="527"/>
                  </a:cubicBezTo>
                  <a:cubicBezTo>
                    <a:pt x="569" y="595"/>
                    <a:pt x="637" y="739"/>
                    <a:pt x="816" y="739"/>
                  </a:cubicBezTo>
                  <a:lnTo>
                    <a:pt x="850" y="739"/>
                  </a:lnTo>
                  <a:cubicBezTo>
                    <a:pt x="884" y="739"/>
                    <a:pt x="926" y="671"/>
                    <a:pt x="926" y="637"/>
                  </a:cubicBezTo>
                  <a:cubicBezTo>
                    <a:pt x="960" y="459"/>
                    <a:pt x="816" y="349"/>
                    <a:pt x="671" y="247"/>
                  </a:cubicBezTo>
                  <a:cubicBezTo>
                    <a:pt x="535" y="136"/>
                    <a:pt x="357" y="68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4" name="Google Shape;684;p32"/>
            <p:cNvSpPr/>
            <p:nvPr/>
          </p:nvSpPr>
          <p:spPr>
            <a:xfrm>
              <a:off x="5243984" y="515960"/>
              <a:ext cx="20234" cy="16800"/>
            </a:xfrm>
            <a:custGeom>
              <a:avLst/>
              <a:gdLst/>
              <a:ahLst/>
              <a:cxnLst/>
              <a:rect l="l" t="t" r="r" b="b"/>
              <a:pathLst>
                <a:path w="595" h="494" extrusionOk="0">
                  <a:moveTo>
                    <a:pt x="136" y="1"/>
                  </a:moveTo>
                  <a:lnTo>
                    <a:pt x="102" y="1"/>
                  </a:lnTo>
                  <a:cubicBezTo>
                    <a:pt x="34" y="1"/>
                    <a:pt x="0" y="69"/>
                    <a:pt x="0" y="103"/>
                  </a:cubicBezTo>
                  <a:cubicBezTo>
                    <a:pt x="0" y="213"/>
                    <a:pt x="68" y="247"/>
                    <a:pt x="136" y="315"/>
                  </a:cubicBezTo>
                  <a:cubicBezTo>
                    <a:pt x="170" y="349"/>
                    <a:pt x="247" y="383"/>
                    <a:pt x="281" y="459"/>
                  </a:cubicBezTo>
                  <a:cubicBezTo>
                    <a:pt x="314" y="493"/>
                    <a:pt x="382" y="493"/>
                    <a:pt x="425" y="493"/>
                  </a:cubicBezTo>
                  <a:cubicBezTo>
                    <a:pt x="459" y="493"/>
                    <a:pt x="527" y="459"/>
                    <a:pt x="527" y="425"/>
                  </a:cubicBezTo>
                  <a:cubicBezTo>
                    <a:pt x="595" y="349"/>
                    <a:pt x="561" y="247"/>
                    <a:pt x="493" y="171"/>
                  </a:cubicBezTo>
                  <a:cubicBezTo>
                    <a:pt x="425" y="137"/>
                    <a:pt x="382" y="103"/>
                    <a:pt x="314" y="69"/>
                  </a:cubicBezTo>
                  <a:cubicBezTo>
                    <a:pt x="247" y="35"/>
                    <a:pt x="213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5" name="Google Shape;685;p32"/>
            <p:cNvSpPr/>
            <p:nvPr/>
          </p:nvSpPr>
          <p:spPr>
            <a:xfrm>
              <a:off x="5228069" y="562754"/>
              <a:ext cx="25472" cy="16800"/>
            </a:xfrm>
            <a:custGeom>
              <a:avLst/>
              <a:gdLst/>
              <a:ahLst/>
              <a:cxnLst/>
              <a:rect l="l" t="t" r="r" b="b"/>
              <a:pathLst>
                <a:path w="749" h="494" extrusionOk="0">
                  <a:moveTo>
                    <a:pt x="179" y="1"/>
                  </a:moveTo>
                  <a:cubicBezTo>
                    <a:pt x="77" y="1"/>
                    <a:pt x="1" y="145"/>
                    <a:pt x="111" y="247"/>
                  </a:cubicBezTo>
                  <a:cubicBezTo>
                    <a:pt x="213" y="281"/>
                    <a:pt x="290" y="358"/>
                    <a:pt x="358" y="392"/>
                  </a:cubicBezTo>
                  <a:cubicBezTo>
                    <a:pt x="426" y="426"/>
                    <a:pt x="536" y="494"/>
                    <a:pt x="604" y="494"/>
                  </a:cubicBezTo>
                  <a:cubicBezTo>
                    <a:pt x="604" y="494"/>
                    <a:pt x="638" y="494"/>
                    <a:pt x="638" y="460"/>
                  </a:cubicBezTo>
                  <a:cubicBezTo>
                    <a:pt x="715" y="460"/>
                    <a:pt x="749" y="392"/>
                    <a:pt x="749" y="358"/>
                  </a:cubicBezTo>
                  <a:cubicBezTo>
                    <a:pt x="715" y="247"/>
                    <a:pt x="604" y="179"/>
                    <a:pt x="536" y="145"/>
                  </a:cubicBezTo>
                  <a:cubicBezTo>
                    <a:pt x="468" y="69"/>
                    <a:pt x="358" y="35"/>
                    <a:pt x="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6" name="Google Shape;686;p32"/>
            <p:cNvSpPr/>
            <p:nvPr/>
          </p:nvSpPr>
          <p:spPr>
            <a:xfrm>
              <a:off x="5140261" y="675999"/>
              <a:ext cx="31525" cy="17956"/>
            </a:xfrm>
            <a:custGeom>
              <a:avLst/>
              <a:gdLst/>
              <a:ahLst/>
              <a:cxnLst/>
              <a:rect l="l" t="t" r="r" b="b"/>
              <a:pathLst>
                <a:path w="927" h="528" extrusionOk="0">
                  <a:moveTo>
                    <a:pt x="179" y="1"/>
                  </a:moveTo>
                  <a:cubicBezTo>
                    <a:pt x="77" y="1"/>
                    <a:pt x="1" y="137"/>
                    <a:pt x="145" y="213"/>
                  </a:cubicBezTo>
                  <a:cubicBezTo>
                    <a:pt x="323" y="315"/>
                    <a:pt x="502" y="426"/>
                    <a:pt x="672" y="528"/>
                  </a:cubicBezTo>
                  <a:lnTo>
                    <a:pt x="714" y="528"/>
                  </a:lnTo>
                  <a:cubicBezTo>
                    <a:pt x="850" y="528"/>
                    <a:pt x="926" y="392"/>
                    <a:pt x="782" y="281"/>
                  </a:cubicBezTo>
                  <a:cubicBezTo>
                    <a:pt x="604" y="179"/>
                    <a:pt x="425" y="103"/>
                    <a:pt x="2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7" name="Google Shape;687;p32"/>
            <p:cNvSpPr/>
            <p:nvPr/>
          </p:nvSpPr>
          <p:spPr>
            <a:xfrm>
              <a:off x="5296832" y="554388"/>
              <a:ext cx="24009" cy="16800"/>
            </a:xfrm>
            <a:custGeom>
              <a:avLst/>
              <a:gdLst/>
              <a:ahLst/>
              <a:cxnLst/>
              <a:rect l="l" t="t" r="r" b="b"/>
              <a:pathLst>
                <a:path w="706" h="494" extrusionOk="0">
                  <a:moveTo>
                    <a:pt x="103" y="1"/>
                  </a:moveTo>
                  <a:cubicBezTo>
                    <a:pt x="35" y="1"/>
                    <a:pt x="1" y="102"/>
                    <a:pt x="35" y="145"/>
                  </a:cubicBezTo>
                  <a:cubicBezTo>
                    <a:pt x="145" y="213"/>
                    <a:pt x="213" y="281"/>
                    <a:pt x="315" y="357"/>
                  </a:cubicBezTo>
                  <a:cubicBezTo>
                    <a:pt x="392" y="425"/>
                    <a:pt x="493" y="493"/>
                    <a:pt x="604" y="493"/>
                  </a:cubicBezTo>
                  <a:lnTo>
                    <a:pt x="604" y="493"/>
                  </a:lnTo>
                  <a:cubicBezTo>
                    <a:pt x="672" y="493"/>
                    <a:pt x="706" y="425"/>
                    <a:pt x="672" y="357"/>
                  </a:cubicBezTo>
                  <a:cubicBezTo>
                    <a:pt x="638" y="281"/>
                    <a:pt x="527" y="213"/>
                    <a:pt x="425" y="179"/>
                  </a:cubicBezTo>
                  <a:cubicBezTo>
                    <a:pt x="358" y="102"/>
                    <a:pt x="247" y="68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8" name="Google Shape;688;p32"/>
            <p:cNvSpPr/>
            <p:nvPr/>
          </p:nvSpPr>
          <p:spPr>
            <a:xfrm>
              <a:off x="5302919" y="517116"/>
              <a:ext cx="33531" cy="21697"/>
            </a:xfrm>
            <a:custGeom>
              <a:avLst/>
              <a:gdLst/>
              <a:ahLst/>
              <a:cxnLst/>
              <a:rect l="l" t="t" r="r" b="b"/>
              <a:pathLst>
                <a:path w="986" h="638" extrusionOk="0">
                  <a:moveTo>
                    <a:pt x="102" y="1"/>
                  </a:moveTo>
                  <a:cubicBezTo>
                    <a:pt x="34" y="1"/>
                    <a:pt x="0" y="137"/>
                    <a:pt x="68" y="179"/>
                  </a:cubicBezTo>
                  <a:cubicBezTo>
                    <a:pt x="348" y="315"/>
                    <a:pt x="561" y="493"/>
                    <a:pt x="850" y="638"/>
                  </a:cubicBezTo>
                  <a:lnTo>
                    <a:pt x="884" y="638"/>
                  </a:lnTo>
                  <a:cubicBezTo>
                    <a:pt x="918" y="638"/>
                    <a:pt x="986" y="561"/>
                    <a:pt x="952" y="527"/>
                  </a:cubicBezTo>
                  <a:cubicBezTo>
                    <a:pt x="739" y="247"/>
                    <a:pt x="459" y="103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9" name="Google Shape;689;p32"/>
            <p:cNvSpPr/>
            <p:nvPr/>
          </p:nvSpPr>
          <p:spPr>
            <a:xfrm>
              <a:off x="5336417" y="601183"/>
              <a:ext cx="20541" cy="17072"/>
            </a:xfrm>
            <a:custGeom>
              <a:avLst/>
              <a:gdLst/>
              <a:ahLst/>
              <a:cxnLst/>
              <a:rect l="l" t="t" r="r" b="b"/>
              <a:pathLst>
                <a:path w="604" h="502" extrusionOk="0">
                  <a:moveTo>
                    <a:pt x="145" y="1"/>
                  </a:moveTo>
                  <a:cubicBezTo>
                    <a:pt x="43" y="1"/>
                    <a:pt x="1" y="111"/>
                    <a:pt x="43" y="179"/>
                  </a:cubicBezTo>
                  <a:cubicBezTo>
                    <a:pt x="145" y="323"/>
                    <a:pt x="289" y="468"/>
                    <a:pt x="425" y="502"/>
                  </a:cubicBezTo>
                  <a:lnTo>
                    <a:pt x="468" y="502"/>
                  </a:lnTo>
                  <a:cubicBezTo>
                    <a:pt x="570" y="502"/>
                    <a:pt x="604" y="425"/>
                    <a:pt x="570" y="323"/>
                  </a:cubicBezTo>
                  <a:cubicBezTo>
                    <a:pt x="502" y="179"/>
                    <a:pt x="323" y="11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0" name="Google Shape;690;p32"/>
            <p:cNvSpPr/>
            <p:nvPr/>
          </p:nvSpPr>
          <p:spPr>
            <a:xfrm>
              <a:off x="5353454" y="563910"/>
              <a:ext cx="25166" cy="25472"/>
            </a:xfrm>
            <a:custGeom>
              <a:avLst/>
              <a:gdLst/>
              <a:ahLst/>
              <a:cxnLst/>
              <a:rect l="l" t="t" r="r" b="b"/>
              <a:pathLst>
                <a:path w="740" h="749" extrusionOk="0">
                  <a:moveTo>
                    <a:pt x="103" y="1"/>
                  </a:moveTo>
                  <a:cubicBezTo>
                    <a:pt x="35" y="1"/>
                    <a:pt x="1" y="111"/>
                    <a:pt x="35" y="179"/>
                  </a:cubicBezTo>
                  <a:cubicBezTo>
                    <a:pt x="69" y="290"/>
                    <a:pt x="137" y="392"/>
                    <a:pt x="213" y="460"/>
                  </a:cubicBezTo>
                  <a:cubicBezTo>
                    <a:pt x="281" y="570"/>
                    <a:pt x="349" y="638"/>
                    <a:pt x="459" y="714"/>
                  </a:cubicBezTo>
                  <a:cubicBezTo>
                    <a:pt x="493" y="748"/>
                    <a:pt x="527" y="748"/>
                    <a:pt x="561" y="748"/>
                  </a:cubicBezTo>
                  <a:cubicBezTo>
                    <a:pt x="638" y="748"/>
                    <a:pt x="740" y="672"/>
                    <a:pt x="672" y="570"/>
                  </a:cubicBezTo>
                  <a:cubicBezTo>
                    <a:pt x="604" y="460"/>
                    <a:pt x="527" y="358"/>
                    <a:pt x="459" y="247"/>
                  </a:cubicBezTo>
                  <a:cubicBezTo>
                    <a:pt x="349" y="179"/>
                    <a:pt x="281" y="111"/>
                    <a:pt x="179" y="35"/>
                  </a:cubicBezTo>
                  <a:cubicBezTo>
                    <a:pt x="137" y="1"/>
                    <a:pt x="137" y="1"/>
                    <a:pt x="1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1" name="Google Shape;691;p32"/>
            <p:cNvSpPr/>
            <p:nvPr/>
          </p:nvSpPr>
          <p:spPr>
            <a:xfrm>
              <a:off x="5388414" y="644508"/>
              <a:ext cx="26322" cy="20575"/>
            </a:xfrm>
            <a:custGeom>
              <a:avLst/>
              <a:gdLst/>
              <a:ahLst/>
              <a:cxnLst/>
              <a:rect l="l" t="t" r="r" b="b"/>
              <a:pathLst>
                <a:path w="774" h="605" extrusionOk="0">
                  <a:moveTo>
                    <a:pt x="137" y="1"/>
                  </a:moveTo>
                  <a:cubicBezTo>
                    <a:pt x="69" y="1"/>
                    <a:pt x="1" y="111"/>
                    <a:pt x="69" y="179"/>
                  </a:cubicBezTo>
                  <a:cubicBezTo>
                    <a:pt x="137" y="256"/>
                    <a:pt x="247" y="324"/>
                    <a:pt x="349" y="426"/>
                  </a:cubicBezTo>
                  <a:cubicBezTo>
                    <a:pt x="425" y="502"/>
                    <a:pt x="493" y="604"/>
                    <a:pt x="595" y="604"/>
                  </a:cubicBezTo>
                  <a:lnTo>
                    <a:pt x="638" y="604"/>
                  </a:lnTo>
                  <a:cubicBezTo>
                    <a:pt x="706" y="604"/>
                    <a:pt x="774" y="536"/>
                    <a:pt x="740" y="468"/>
                  </a:cubicBezTo>
                  <a:cubicBezTo>
                    <a:pt x="706" y="358"/>
                    <a:pt x="561" y="290"/>
                    <a:pt x="459" y="256"/>
                  </a:cubicBezTo>
                  <a:cubicBezTo>
                    <a:pt x="383" y="179"/>
                    <a:pt x="281" y="111"/>
                    <a:pt x="171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2" name="Google Shape;692;p32"/>
            <p:cNvSpPr/>
            <p:nvPr/>
          </p:nvSpPr>
          <p:spPr>
            <a:xfrm>
              <a:off x="5405180" y="609855"/>
              <a:ext cx="22853" cy="22853"/>
            </a:xfrm>
            <a:custGeom>
              <a:avLst/>
              <a:gdLst/>
              <a:ahLst/>
              <a:cxnLst/>
              <a:rect l="l" t="t" r="r" b="b"/>
              <a:pathLst>
                <a:path w="672" h="672" extrusionOk="0">
                  <a:moveTo>
                    <a:pt x="145" y="1"/>
                  </a:moveTo>
                  <a:cubicBezTo>
                    <a:pt x="34" y="1"/>
                    <a:pt x="0" y="102"/>
                    <a:pt x="34" y="170"/>
                  </a:cubicBezTo>
                  <a:cubicBezTo>
                    <a:pt x="68" y="281"/>
                    <a:pt x="179" y="315"/>
                    <a:pt x="213" y="425"/>
                  </a:cubicBezTo>
                  <a:cubicBezTo>
                    <a:pt x="281" y="493"/>
                    <a:pt x="315" y="595"/>
                    <a:pt x="425" y="638"/>
                  </a:cubicBezTo>
                  <a:cubicBezTo>
                    <a:pt x="459" y="672"/>
                    <a:pt x="493" y="672"/>
                    <a:pt x="493" y="672"/>
                  </a:cubicBezTo>
                  <a:cubicBezTo>
                    <a:pt x="569" y="672"/>
                    <a:pt x="637" y="638"/>
                    <a:pt x="637" y="561"/>
                  </a:cubicBezTo>
                  <a:cubicBezTo>
                    <a:pt x="671" y="493"/>
                    <a:pt x="671" y="425"/>
                    <a:pt x="603" y="349"/>
                  </a:cubicBezTo>
                  <a:cubicBezTo>
                    <a:pt x="569" y="281"/>
                    <a:pt x="527" y="213"/>
                    <a:pt x="493" y="170"/>
                  </a:cubicBezTo>
                  <a:cubicBezTo>
                    <a:pt x="391" y="68"/>
                    <a:pt x="281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3" name="Google Shape;693;p32"/>
            <p:cNvSpPr/>
            <p:nvPr/>
          </p:nvSpPr>
          <p:spPr>
            <a:xfrm>
              <a:off x="5432896" y="667633"/>
              <a:ext cx="21697" cy="17956"/>
            </a:xfrm>
            <a:custGeom>
              <a:avLst/>
              <a:gdLst/>
              <a:ahLst/>
              <a:cxnLst/>
              <a:rect l="l" t="t" r="r" b="b"/>
              <a:pathLst>
                <a:path w="638" h="528" extrusionOk="0">
                  <a:moveTo>
                    <a:pt x="137" y="0"/>
                  </a:moveTo>
                  <a:cubicBezTo>
                    <a:pt x="69" y="0"/>
                    <a:pt x="1" y="136"/>
                    <a:pt x="69" y="213"/>
                  </a:cubicBezTo>
                  <a:cubicBezTo>
                    <a:pt x="137" y="247"/>
                    <a:pt x="213" y="315"/>
                    <a:pt x="281" y="383"/>
                  </a:cubicBezTo>
                  <a:cubicBezTo>
                    <a:pt x="315" y="459"/>
                    <a:pt x="426" y="527"/>
                    <a:pt x="494" y="527"/>
                  </a:cubicBezTo>
                  <a:lnTo>
                    <a:pt x="527" y="527"/>
                  </a:lnTo>
                  <a:cubicBezTo>
                    <a:pt x="604" y="527"/>
                    <a:pt x="638" y="459"/>
                    <a:pt x="604" y="383"/>
                  </a:cubicBezTo>
                  <a:cubicBezTo>
                    <a:pt x="604" y="281"/>
                    <a:pt x="494" y="247"/>
                    <a:pt x="426" y="170"/>
                  </a:cubicBezTo>
                  <a:cubicBezTo>
                    <a:pt x="349" y="102"/>
                    <a:pt x="281" y="68"/>
                    <a:pt x="213" y="34"/>
                  </a:cubicBezTo>
                  <a:cubicBezTo>
                    <a:pt x="213" y="0"/>
                    <a:pt x="179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4" name="Google Shape;694;p32"/>
            <p:cNvSpPr/>
            <p:nvPr/>
          </p:nvSpPr>
          <p:spPr>
            <a:xfrm>
              <a:off x="5465271" y="591661"/>
              <a:ext cx="11018" cy="19384"/>
            </a:xfrm>
            <a:custGeom>
              <a:avLst/>
              <a:gdLst/>
              <a:ahLst/>
              <a:cxnLst/>
              <a:rect l="l" t="t" r="r" b="b"/>
              <a:pathLst>
                <a:path w="324" h="570" extrusionOk="0">
                  <a:moveTo>
                    <a:pt x="213" y="0"/>
                  </a:moveTo>
                  <a:cubicBezTo>
                    <a:pt x="179" y="0"/>
                    <a:pt x="145" y="34"/>
                    <a:pt x="145" y="68"/>
                  </a:cubicBezTo>
                  <a:cubicBezTo>
                    <a:pt x="111" y="145"/>
                    <a:pt x="77" y="213"/>
                    <a:pt x="77" y="281"/>
                  </a:cubicBezTo>
                  <a:cubicBezTo>
                    <a:pt x="34" y="357"/>
                    <a:pt x="0" y="425"/>
                    <a:pt x="34" y="493"/>
                  </a:cubicBezTo>
                  <a:cubicBezTo>
                    <a:pt x="34" y="536"/>
                    <a:pt x="77" y="569"/>
                    <a:pt x="111" y="569"/>
                  </a:cubicBezTo>
                  <a:cubicBezTo>
                    <a:pt x="145" y="569"/>
                    <a:pt x="179" y="536"/>
                    <a:pt x="179" y="536"/>
                  </a:cubicBezTo>
                  <a:cubicBezTo>
                    <a:pt x="247" y="459"/>
                    <a:pt x="247" y="391"/>
                    <a:pt x="247" y="323"/>
                  </a:cubicBezTo>
                  <a:lnTo>
                    <a:pt x="289" y="111"/>
                  </a:lnTo>
                  <a:cubicBezTo>
                    <a:pt x="323" y="34"/>
                    <a:pt x="247" y="0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5" name="Google Shape;695;p32"/>
            <p:cNvSpPr/>
            <p:nvPr/>
          </p:nvSpPr>
          <p:spPr>
            <a:xfrm>
              <a:off x="5449662" y="556701"/>
              <a:ext cx="14487" cy="21697"/>
            </a:xfrm>
            <a:custGeom>
              <a:avLst/>
              <a:gdLst/>
              <a:ahLst/>
              <a:cxnLst/>
              <a:rect l="l" t="t" r="r" b="b"/>
              <a:pathLst>
                <a:path w="426" h="638" extrusionOk="0">
                  <a:moveTo>
                    <a:pt x="281" y="0"/>
                  </a:moveTo>
                  <a:cubicBezTo>
                    <a:pt x="247" y="0"/>
                    <a:pt x="213" y="0"/>
                    <a:pt x="179" y="77"/>
                  </a:cubicBezTo>
                  <a:cubicBezTo>
                    <a:pt x="145" y="145"/>
                    <a:pt x="111" y="247"/>
                    <a:pt x="68" y="323"/>
                  </a:cubicBezTo>
                  <a:cubicBezTo>
                    <a:pt x="68" y="357"/>
                    <a:pt x="34" y="391"/>
                    <a:pt x="34" y="459"/>
                  </a:cubicBezTo>
                  <a:cubicBezTo>
                    <a:pt x="1" y="502"/>
                    <a:pt x="34" y="536"/>
                    <a:pt x="34" y="570"/>
                  </a:cubicBezTo>
                  <a:cubicBezTo>
                    <a:pt x="34" y="604"/>
                    <a:pt x="68" y="638"/>
                    <a:pt x="111" y="638"/>
                  </a:cubicBezTo>
                  <a:cubicBezTo>
                    <a:pt x="145" y="638"/>
                    <a:pt x="179" y="638"/>
                    <a:pt x="179" y="604"/>
                  </a:cubicBezTo>
                  <a:cubicBezTo>
                    <a:pt x="213" y="570"/>
                    <a:pt x="247" y="570"/>
                    <a:pt x="247" y="536"/>
                  </a:cubicBezTo>
                  <a:cubicBezTo>
                    <a:pt x="281" y="459"/>
                    <a:pt x="281" y="425"/>
                    <a:pt x="323" y="391"/>
                  </a:cubicBezTo>
                  <a:cubicBezTo>
                    <a:pt x="323" y="289"/>
                    <a:pt x="357" y="213"/>
                    <a:pt x="391" y="111"/>
                  </a:cubicBezTo>
                  <a:cubicBezTo>
                    <a:pt x="425" y="34"/>
                    <a:pt x="357" y="0"/>
                    <a:pt x="2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6" name="Google Shape;696;p32"/>
            <p:cNvSpPr/>
            <p:nvPr/>
          </p:nvSpPr>
          <p:spPr>
            <a:xfrm>
              <a:off x="5499074" y="490556"/>
              <a:ext cx="14453" cy="14453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246" y="0"/>
                  </a:moveTo>
                  <a:cubicBezTo>
                    <a:pt x="179" y="0"/>
                    <a:pt x="145" y="34"/>
                    <a:pt x="102" y="111"/>
                  </a:cubicBezTo>
                  <a:lnTo>
                    <a:pt x="102" y="68"/>
                  </a:lnTo>
                  <a:lnTo>
                    <a:pt x="102" y="68"/>
                  </a:lnTo>
                  <a:lnTo>
                    <a:pt x="102" y="111"/>
                  </a:lnTo>
                  <a:lnTo>
                    <a:pt x="102" y="145"/>
                  </a:lnTo>
                  <a:lnTo>
                    <a:pt x="102" y="179"/>
                  </a:lnTo>
                  <a:cubicBezTo>
                    <a:pt x="102" y="213"/>
                    <a:pt x="68" y="213"/>
                    <a:pt x="68" y="246"/>
                  </a:cubicBezTo>
                  <a:cubicBezTo>
                    <a:pt x="0" y="323"/>
                    <a:pt x="102" y="425"/>
                    <a:pt x="213" y="425"/>
                  </a:cubicBezTo>
                  <a:cubicBezTo>
                    <a:pt x="213" y="425"/>
                    <a:pt x="246" y="425"/>
                    <a:pt x="280" y="391"/>
                  </a:cubicBezTo>
                  <a:cubicBezTo>
                    <a:pt x="314" y="357"/>
                    <a:pt x="357" y="323"/>
                    <a:pt x="391" y="280"/>
                  </a:cubicBezTo>
                  <a:lnTo>
                    <a:pt x="391" y="280"/>
                  </a:lnTo>
                  <a:lnTo>
                    <a:pt x="357" y="280"/>
                  </a:lnTo>
                  <a:lnTo>
                    <a:pt x="391" y="246"/>
                  </a:lnTo>
                  <a:cubicBezTo>
                    <a:pt x="391" y="246"/>
                    <a:pt x="425" y="213"/>
                    <a:pt x="425" y="179"/>
                  </a:cubicBezTo>
                  <a:cubicBezTo>
                    <a:pt x="425" y="145"/>
                    <a:pt x="425" y="111"/>
                    <a:pt x="391" y="111"/>
                  </a:cubicBezTo>
                  <a:cubicBezTo>
                    <a:pt x="391" y="34"/>
                    <a:pt x="314" y="0"/>
                    <a:pt x="2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7" name="Google Shape;697;p32"/>
            <p:cNvSpPr/>
            <p:nvPr/>
          </p:nvSpPr>
          <p:spPr>
            <a:xfrm>
              <a:off x="5458027" y="463962"/>
              <a:ext cx="18262" cy="26628"/>
            </a:xfrm>
            <a:custGeom>
              <a:avLst/>
              <a:gdLst/>
              <a:ahLst/>
              <a:cxnLst/>
              <a:rect l="l" t="t" r="r" b="b"/>
              <a:pathLst>
                <a:path w="537" h="783" extrusionOk="0">
                  <a:moveTo>
                    <a:pt x="392" y="1"/>
                  </a:moveTo>
                  <a:cubicBezTo>
                    <a:pt x="358" y="1"/>
                    <a:pt x="324" y="1"/>
                    <a:pt x="290" y="43"/>
                  </a:cubicBezTo>
                  <a:cubicBezTo>
                    <a:pt x="213" y="145"/>
                    <a:pt x="179" y="255"/>
                    <a:pt x="111" y="357"/>
                  </a:cubicBezTo>
                  <a:cubicBezTo>
                    <a:pt x="77" y="391"/>
                    <a:pt x="77" y="468"/>
                    <a:pt x="35" y="502"/>
                  </a:cubicBezTo>
                  <a:cubicBezTo>
                    <a:pt x="1" y="570"/>
                    <a:pt x="35" y="638"/>
                    <a:pt x="35" y="714"/>
                  </a:cubicBezTo>
                  <a:cubicBezTo>
                    <a:pt x="77" y="748"/>
                    <a:pt x="111" y="782"/>
                    <a:pt x="179" y="782"/>
                  </a:cubicBezTo>
                  <a:cubicBezTo>
                    <a:pt x="213" y="782"/>
                    <a:pt x="213" y="782"/>
                    <a:pt x="247" y="748"/>
                  </a:cubicBezTo>
                  <a:cubicBezTo>
                    <a:pt x="324" y="714"/>
                    <a:pt x="324" y="680"/>
                    <a:pt x="358" y="638"/>
                  </a:cubicBezTo>
                  <a:cubicBezTo>
                    <a:pt x="392" y="570"/>
                    <a:pt x="392" y="502"/>
                    <a:pt x="426" y="468"/>
                  </a:cubicBezTo>
                  <a:cubicBezTo>
                    <a:pt x="426" y="357"/>
                    <a:pt x="460" y="255"/>
                    <a:pt x="502" y="145"/>
                  </a:cubicBezTo>
                  <a:cubicBezTo>
                    <a:pt x="536" y="43"/>
                    <a:pt x="460" y="1"/>
                    <a:pt x="3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8" name="Google Shape;698;p32"/>
            <p:cNvSpPr/>
            <p:nvPr/>
          </p:nvSpPr>
          <p:spPr>
            <a:xfrm>
              <a:off x="5484621" y="420637"/>
              <a:ext cx="13331" cy="20541"/>
            </a:xfrm>
            <a:custGeom>
              <a:avLst/>
              <a:gdLst/>
              <a:ahLst/>
              <a:cxnLst/>
              <a:rect l="l" t="t" r="r" b="b"/>
              <a:pathLst>
                <a:path w="392" h="604" extrusionOk="0">
                  <a:moveTo>
                    <a:pt x="213" y="0"/>
                  </a:moveTo>
                  <a:cubicBezTo>
                    <a:pt x="179" y="0"/>
                    <a:pt x="145" y="43"/>
                    <a:pt x="102" y="77"/>
                  </a:cubicBezTo>
                  <a:cubicBezTo>
                    <a:pt x="68" y="145"/>
                    <a:pt x="68" y="213"/>
                    <a:pt x="68" y="289"/>
                  </a:cubicBezTo>
                  <a:cubicBezTo>
                    <a:pt x="34" y="357"/>
                    <a:pt x="0" y="425"/>
                    <a:pt x="68" y="536"/>
                  </a:cubicBezTo>
                  <a:cubicBezTo>
                    <a:pt x="68" y="570"/>
                    <a:pt x="102" y="604"/>
                    <a:pt x="179" y="604"/>
                  </a:cubicBezTo>
                  <a:lnTo>
                    <a:pt x="179" y="604"/>
                  </a:lnTo>
                  <a:cubicBezTo>
                    <a:pt x="315" y="570"/>
                    <a:pt x="357" y="468"/>
                    <a:pt x="391" y="323"/>
                  </a:cubicBezTo>
                  <a:cubicBezTo>
                    <a:pt x="391" y="255"/>
                    <a:pt x="391" y="111"/>
                    <a:pt x="315" y="43"/>
                  </a:cubicBezTo>
                  <a:cubicBezTo>
                    <a:pt x="281" y="0"/>
                    <a:pt x="247" y="0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9" name="Google Shape;699;p32"/>
            <p:cNvSpPr/>
            <p:nvPr/>
          </p:nvSpPr>
          <p:spPr>
            <a:xfrm>
              <a:off x="5531416" y="408802"/>
              <a:ext cx="20541" cy="28906"/>
            </a:xfrm>
            <a:custGeom>
              <a:avLst/>
              <a:gdLst/>
              <a:ahLst/>
              <a:cxnLst/>
              <a:rect l="l" t="t" r="r" b="b"/>
              <a:pathLst>
                <a:path w="604" h="850" extrusionOk="0">
                  <a:moveTo>
                    <a:pt x="468" y="0"/>
                  </a:moveTo>
                  <a:cubicBezTo>
                    <a:pt x="425" y="0"/>
                    <a:pt x="391" y="0"/>
                    <a:pt x="357" y="34"/>
                  </a:cubicBezTo>
                  <a:cubicBezTo>
                    <a:pt x="255" y="246"/>
                    <a:pt x="1" y="527"/>
                    <a:pt x="77" y="739"/>
                  </a:cubicBezTo>
                  <a:cubicBezTo>
                    <a:pt x="111" y="816"/>
                    <a:pt x="145" y="850"/>
                    <a:pt x="213" y="850"/>
                  </a:cubicBezTo>
                  <a:lnTo>
                    <a:pt x="289" y="850"/>
                  </a:lnTo>
                  <a:cubicBezTo>
                    <a:pt x="468" y="705"/>
                    <a:pt x="468" y="348"/>
                    <a:pt x="570" y="136"/>
                  </a:cubicBezTo>
                  <a:cubicBezTo>
                    <a:pt x="604" y="68"/>
                    <a:pt x="536" y="0"/>
                    <a:pt x="4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0" name="Google Shape;700;p32"/>
            <p:cNvSpPr/>
            <p:nvPr/>
          </p:nvSpPr>
          <p:spPr>
            <a:xfrm>
              <a:off x="5570116" y="422065"/>
              <a:ext cx="17956" cy="26322"/>
            </a:xfrm>
            <a:custGeom>
              <a:avLst/>
              <a:gdLst/>
              <a:ahLst/>
              <a:cxnLst/>
              <a:rect l="l" t="t" r="r" b="b"/>
              <a:pathLst>
                <a:path w="528" h="774" extrusionOk="0">
                  <a:moveTo>
                    <a:pt x="460" y="1"/>
                  </a:moveTo>
                  <a:cubicBezTo>
                    <a:pt x="426" y="1"/>
                    <a:pt x="392" y="1"/>
                    <a:pt x="392" y="35"/>
                  </a:cubicBezTo>
                  <a:cubicBezTo>
                    <a:pt x="281" y="137"/>
                    <a:pt x="213" y="247"/>
                    <a:pt x="137" y="349"/>
                  </a:cubicBezTo>
                  <a:cubicBezTo>
                    <a:pt x="69" y="460"/>
                    <a:pt x="1" y="562"/>
                    <a:pt x="35" y="672"/>
                  </a:cubicBezTo>
                  <a:cubicBezTo>
                    <a:pt x="69" y="740"/>
                    <a:pt x="103" y="774"/>
                    <a:pt x="137" y="774"/>
                  </a:cubicBezTo>
                  <a:lnTo>
                    <a:pt x="179" y="774"/>
                  </a:lnTo>
                  <a:cubicBezTo>
                    <a:pt x="315" y="706"/>
                    <a:pt x="349" y="596"/>
                    <a:pt x="392" y="460"/>
                  </a:cubicBezTo>
                  <a:cubicBezTo>
                    <a:pt x="460" y="349"/>
                    <a:pt x="460" y="213"/>
                    <a:pt x="528" y="103"/>
                  </a:cubicBezTo>
                  <a:cubicBezTo>
                    <a:pt x="528" y="35"/>
                    <a:pt x="494" y="1"/>
                    <a:pt x="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1" name="Google Shape;701;p32"/>
            <p:cNvSpPr/>
            <p:nvPr/>
          </p:nvSpPr>
          <p:spPr>
            <a:xfrm>
              <a:off x="5610857" y="448353"/>
              <a:ext cx="17072" cy="24315"/>
            </a:xfrm>
            <a:custGeom>
              <a:avLst/>
              <a:gdLst/>
              <a:ahLst/>
              <a:cxnLst/>
              <a:rect l="l" t="t" r="r" b="b"/>
              <a:pathLst>
                <a:path w="502" h="715" extrusionOk="0">
                  <a:moveTo>
                    <a:pt x="391" y="1"/>
                  </a:moveTo>
                  <a:cubicBezTo>
                    <a:pt x="357" y="1"/>
                    <a:pt x="357" y="1"/>
                    <a:pt x="323" y="35"/>
                  </a:cubicBezTo>
                  <a:cubicBezTo>
                    <a:pt x="255" y="111"/>
                    <a:pt x="179" y="213"/>
                    <a:pt x="145" y="324"/>
                  </a:cubicBezTo>
                  <a:cubicBezTo>
                    <a:pt x="77" y="426"/>
                    <a:pt x="1" y="536"/>
                    <a:pt x="77" y="638"/>
                  </a:cubicBezTo>
                  <a:cubicBezTo>
                    <a:pt x="111" y="714"/>
                    <a:pt x="145" y="714"/>
                    <a:pt x="213" y="714"/>
                  </a:cubicBezTo>
                  <a:lnTo>
                    <a:pt x="289" y="714"/>
                  </a:lnTo>
                  <a:cubicBezTo>
                    <a:pt x="391" y="638"/>
                    <a:pt x="391" y="536"/>
                    <a:pt x="425" y="392"/>
                  </a:cubicBezTo>
                  <a:cubicBezTo>
                    <a:pt x="468" y="324"/>
                    <a:pt x="502" y="213"/>
                    <a:pt x="502" y="111"/>
                  </a:cubicBezTo>
                  <a:cubicBezTo>
                    <a:pt x="502" y="35"/>
                    <a:pt x="425" y="1"/>
                    <a:pt x="3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2" name="Google Shape;702;p32"/>
            <p:cNvSpPr/>
            <p:nvPr/>
          </p:nvSpPr>
          <p:spPr>
            <a:xfrm>
              <a:off x="5626739" y="387105"/>
              <a:ext cx="19112" cy="21731"/>
            </a:xfrm>
            <a:custGeom>
              <a:avLst/>
              <a:gdLst/>
              <a:ahLst/>
              <a:cxnLst/>
              <a:rect l="l" t="t" r="r" b="b"/>
              <a:pathLst>
                <a:path w="562" h="639" extrusionOk="0">
                  <a:moveTo>
                    <a:pt x="349" y="1"/>
                  </a:moveTo>
                  <a:cubicBezTo>
                    <a:pt x="349" y="1"/>
                    <a:pt x="315" y="1"/>
                    <a:pt x="315" y="35"/>
                  </a:cubicBezTo>
                  <a:cubicBezTo>
                    <a:pt x="213" y="137"/>
                    <a:pt x="171" y="247"/>
                    <a:pt x="69" y="315"/>
                  </a:cubicBezTo>
                  <a:cubicBezTo>
                    <a:pt x="1" y="392"/>
                    <a:pt x="1" y="528"/>
                    <a:pt x="69" y="562"/>
                  </a:cubicBezTo>
                  <a:cubicBezTo>
                    <a:pt x="103" y="604"/>
                    <a:pt x="137" y="638"/>
                    <a:pt x="213" y="638"/>
                  </a:cubicBezTo>
                  <a:cubicBezTo>
                    <a:pt x="247" y="638"/>
                    <a:pt x="281" y="604"/>
                    <a:pt x="315" y="562"/>
                  </a:cubicBezTo>
                  <a:cubicBezTo>
                    <a:pt x="426" y="460"/>
                    <a:pt x="562" y="213"/>
                    <a:pt x="460" y="35"/>
                  </a:cubicBezTo>
                  <a:cubicBezTo>
                    <a:pt x="426" y="35"/>
                    <a:pt x="383" y="1"/>
                    <a:pt x="3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3" name="Google Shape;703;p32"/>
            <p:cNvSpPr/>
            <p:nvPr/>
          </p:nvSpPr>
          <p:spPr>
            <a:xfrm>
              <a:off x="5590657" y="348405"/>
              <a:ext cx="15609" cy="27784"/>
            </a:xfrm>
            <a:custGeom>
              <a:avLst/>
              <a:gdLst/>
              <a:ahLst/>
              <a:cxnLst/>
              <a:rect l="l" t="t" r="r" b="b"/>
              <a:pathLst>
                <a:path w="459" h="817" extrusionOk="0">
                  <a:moveTo>
                    <a:pt x="314" y="1"/>
                  </a:moveTo>
                  <a:cubicBezTo>
                    <a:pt x="280" y="1"/>
                    <a:pt x="246" y="43"/>
                    <a:pt x="246" y="77"/>
                  </a:cubicBezTo>
                  <a:cubicBezTo>
                    <a:pt x="170" y="179"/>
                    <a:pt x="136" y="290"/>
                    <a:pt x="102" y="391"/>
                  </a:cubicBezTo>
                  <a:cubicBezTo>
                    <a:pt x="68" y="468"/>
                    <a:pt x="34" y="502"/>
                    <a:pt x="34" y="536"/>
                  </a:cubicBezTo>
                  <a:cubicBezTo>
                    <a:pt x="0" y="604"/>
                    <a:pt x="34" y="680"/>
                    <a:pt x="34" y="748"/>
                  </a:cubicBezTo>
                  <a:cubicBezTo>
                    <a:pt x="34" y="816"/>
                    <a:pt x="102" y="816"/>
                    <a:pt x="136" y="816"/>
                  </a:cubicBezTo>
                  <a:cubicBezTo>
                    <a:pt x="212" y="816"/>
                    <a:pt x="246" y="816"/>
                    <a:pt x="280" y="782"/>
                  </a:cubicBezTo>
                  <a:cubicBezTo>
                    <a:pt x="459" y="638"/>
                    <a:pt x="459" y="357"/>
                    <a:pt x="425" y="111"/>
                  </a:cubicBezTo>
                  <a:cubicBezTo>
                    <a:pt x="425" y="77"/>
                    <a:pt x="348" y="1"/>
                    <a:pt x="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4" name="Google Shape;704;p32"/>
            <p:cNvSpPr/>
            <p:nvPr/>
          </p:nvSpPr>
          <p:spPr>
            <a:xfrm>
              <a:off x="5540087" y="353336"/>
              <a:ext cx="16800" cy="25438"/>
            </a:xfrm>
            <a:custGeom>
              <a:avLst/>
              <a:gdLst/>
              <a:ahLst/>
              <a:cxnLst/>
              <a:rect l="l" t="t" r="r" b="b"/>
              <a:pathLst>
                <a:path w="494" h="748" extrusionOk="0">
                  <a:moveTo>
                    <a:pt x="383" y="0"/>
                  </a:moveTo>
                  <a:cubicBezTo>
                    <a:pt x="349" y="0"/>
                    <a:pt x="349" y="0"/>
                    <a:pt x="315" y="34"/>
                  </a:cubicBezTo>
                  <a:cubicBezTo>
                    <a:pt x="247" y="111"/>
                    <a:pt x="213" y="212"/>
                    <a:pt x="170" y="323"/>
                  </a:cubicBezTo>
                  <a:cubicBezTo>
                    <a:pt x="136" y="425"/>
                    <a:pt x="34" y="535"/>
                    <a:pt x="34" y="603"/>
                  </a:cubicBezTo>
                  <a:cubicBezTo>
                    <a:pt x="0" y="671"/>
                    <a:pt x="34" y="748"/>
                    <a:pt x="102" y="748"/>
                  </a:cubicBezTo>
                  <a:lnTo>
                    <a:pt x="136" y="748"/>
                  </a:lnTo>
                  <a:cubicBezTo>
                    <a:pt x="281" y="705"/>
                    <a:pt x="349" y="569"/>
                    <a:pt x="425" y="459"/>
                  </a:cubicBezTo>
                  <a:cubicBezTo>
                    <a:pt x="459" y="323"/>
                    <a:pt x="493" y="178"/>
                    <a:pt x="459" y="34"/>
                  </a:cubicBezTo>
                  <a:cubicBezTo>
                    <a:pt x="459" y="0"/>
                    <a:pt x="425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5" name="Google Shape;705;p32"/>
            <p:cNvSpPr/>
            <p:nvPr/>
          </p:nvSpPr>
          <p:spPr>
            <a:xfrm>
              <a:off x="5490675" y="354492"/>
              <a:ext cx="14487" cy="25438"/>
            </a:xfrm>
            <a:custGeom>
              <a:avLst/>
              <a:gdLst/>
              <a:ahLst/>
              <a:cxnLst/>
              <a:rect l="l" t="t" r="r" b="b"/>
              <a:pathLst>
                <a:path w="426" h="748" extrusionOk="0">
                  <a:moveTo>
                    <a:pt x="315" y="0"/>
                  </a:moveTo>
                  <a:cubicBezTo>
                    <a:pt x="281" y="0"/>
                    <a:pt x="247" y="34"/>
                    <a:pt x="213" y="77"/>
                  </a:cubicBezTo>
                  <a:cubicBezTo>
                    <a:pt x="179" y="178"/>
                    <a:pt x="137" y="289"/>
                    <a:pt x="103" y="357"/>
                  </a:cubicBezTo>
                  <a:cubicBezTo>
                    <a:pt x="69" y="459"/>
                    <a:pt x="1" y="535"/>
                    <a:pt x="69" y="671"/>
                  </a:cubicBezTo>
                  <a:cubicBezTo>
                    <a:pt x="69" y="714"/>
                    <a:pt x="137" y="748"/>
                    <a:pt x="179" y="748"/>
                  </a:cubicBezTo>
                  <a:lnTo>
                    <a:pt x="213" y="748"/>
                  </a:lnTo>
                  <a:cubicBezTo>
                    <a:pt x="349" y="714"/>
                    <a:pt x="392" y="569"/>
                    <a:pt x="426" y="459"/>
                  </a:cubicBezTo>
                  <a:lnTo>
                    <a:pt x="426" y="111"/>
                  </a:lnTo>
                  <a:cubicBezTo>
                    <a:pt x="426" y="34"/>
                    <a:pt x="392" y="0"/>
                    <a:pt x="3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6" name="Google Shape;706;p32"/>
            <p:cNvSpPr/>
            <p:nvPr/>
          </p:nvSpPr>
          <p:spPr>
            <a:xfrm>
              <a:off x="5467856" y="330483"/>
              <a:ext cx="13025" cy="31253"/>
            </a:xfrm>
            <a:custGeom>
              <a:avLst/>
              <a:gdLst/>
              <a:ahLst/>
              <a:cxnLst/>
              <a:rect l="l" t="t" r="r" b="b"/>
              <a:pathLst>
                <a:path w="383" h="919" extrusionOk="0">
                  <a:moveTo>
                    <a:pt x="281" y="1"/>
                  </a:moveTo>
                  <a:cubicBezTo>
                    <a:pt x="281" y="1"/>
                    <a:pt x="247" y="1"/>
                    <a:pt x="247" y="35"/>
                  </a:cubicBezTo>
                  <a:cubicBezTo>
                    <a:pt x="213" y="179"/>
                    <a:pt x="137" y="315"/>
                    <a:pt x="103" y="460"/>
                  </a:cubicBezTo>
                  <a:cubicBezTo>
                    <a:pt x="69" y="570"/>
                    <a:pt x="1" y="706"/>
                    <a:pt x="35" y="817"/>
                  </a:cubicBezTo>
                  <a:cubicBezTo>
                    <a:pt x="35" y="884"/>
                    <a:pt x="103" y="918"/>
                    <a:pt x="171" y="918"/>
                  </a:cubicBezTo>
                  <a:cubicBezTo>
                    <a:pt x="213" y="918"/>
                    <a:pt x="213" y="918"/>
                    <a:pt x="247" y="884"/>
                  </a:cubicBezTo>
                  <a:cubicBezTo>
                    <a:pt x="349" y="783"/>
                    <a:pt x="349" y="638"/>
                    <a:pt x="349" y="494"/>
                  </a:cubicBezTo>
                  <a:cubicBezTo>
                    <a:pt x="383" y="358"/>
                    <a:pt x="349" y="213"/>
                    <a:pt x="349" y="69"/>
                  </a:cubicBezTo>
                  <a:cubicBezTo>
                    <a:pt x="349" y="35"/>
                    <a:pt x="315" y="1"/>
                    <a:pt x="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7" name="Google Shape;707;p32"/>
            <p:cNvSpPr/>
            <p:nvPr/>
          </p:nvSpPr>
          <p:spPr>
            <a:xfrm>
              <a:off x="5519581" y="257129"/>
              <a:ext cx="17922" cy="31219"/>
            </a:xfrm>
            <a:custGeom>
              <a:avLst/>
              <a:gdLst/>
              <a:ahLst/>
              <a:cxnLst/>
              <a:rect l="l" t="t" r="r" b="b"/>
              <a:pathLst>
                <a:path w="527" h="918" extrusionOk="0">
                  <a:moveTo>
                    <a:pt x="349" y="0"/>
                  </a:moveTo>
                  <a:cubicBezTo>
                    <a:pt x="315" y="0"/>
                    <a:pt x="281" y="0"/>
                    <a:pt x="281" y="34"/>
                  </a:cubicBezTo>
                  <a:cubicBezTo>
                    <a:pt x="247" y="179"/>
                    <a:pt x="213" y="315"/>
                    <a:pt x="136" y="459"/>
                  </a:cubicBezTo>
                  <a:cubicBezTo>
                    <a:pt x="102" y="561"/>
                    <a:pt x="34" y="671"/>
                    <a:pt x="0" y="816"/>
                  </a:cubicBezTo>
                  <a:cubicBezTo>
                    <a:pt x="0" y="884"/>
                    <a:pt x="68" y="918"/>
                    <a:pt x="102" y="918"/>
                  </a:cubicBezTo>
                  <a:lnTo>
                    <a:pt x="136" y="918"/>
                  </a:lnTo>
                  <a:cubicBezTo>
                    <a:pt x="493" y="816"/>
                    <a:pt x="527" y="349"/>
                    <a:pt x="425" y="34"/>
                  </a:cubicBezTo>
                  <a:cubicBezTo>
                    <a:pt x="425" y="0"/>
                    <a:pt x="391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8" name="Google Shape;708;p32"/>
            <p:cNvSpPr/>
            <p:nvPr/>
          </p:nvSpPr>
          <p:spPr>
            <a:xfrm>
              <a:off x="5544712" y="293245"/>
              <a:ext cx="18228" cy="28906"/>
            </a:xfrm>
            <a:custGeom>
              <a:avLst/>
              <a:gdLst/>
              <a:ahLst/>
              <a:cxnLst/>
              <a:rect l="l" t="t" r="r" b="b"/>
              <a:pathLst>
                <a:path w="536" h="850" extrusionOk="0">
                  <a:moveTo>
                    <a:pt x="357" y="0"/>
                  </a:moveTo>
                  <a:cubicBezTo>
                    <a:pt x="323" y="0"/>
                    <a:pt x="247" y="34"/>
                    <a:pt x="247" y="68"/>
                  </a:cubicBezTo>
                  <a:cubicBezTo>
                    <a:pt x="213" y="213"/>
                    <a:pt x="179" y="314"/>
                    <a:pt x="145" y="459"/>
                  </a:cubicBezTo>
                  <a:cubicBezTo>
                    <a:pt x="77" y="561"/>
                    <a:pt x="0" y="671"/>
                    <a:pt x="77" y="773"/>
                  </a:cubicBezTo>
                  <a:cubicBezTo>
                    <a:pt x="111" y="816"/>
                    <a:pt x="145" y="850"/>
                    <a:pt x="179" y="850"/>
                  </a:cubicBezTo>
                  <a:lnTo>
                    <a:pt x="179" y="850"/>
                  </a:lnTo>
                  <a:cubicBezTo>
                    <a:pt x="536" y="850"/>
                    <a:pt x="502" y="280"/>
                    <a:pt x="459" y="68"/>
                  </a:cubicBezTo>
                  <a:cubicBezTo>
                    <a:pt x="459" y="34"/>
                    <a:pt x="391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9" name="Google Shape;709;p32"/>
            <p:cNvSpPr/>
            <p:nvPr/>
          </p:nvSpPr>
          <p:spPr>
            <a:xfrm>
              <a:off x="5599022" y="294401"/>
              <a:ext cx="19112" cy="31219"/>
            </a:xfrm>
            <a:custGeom>
              <a:avLst/>
              <a:gdLst/>
              <a:ahLst/>
              <a:cxnLst/>
              <a:rect l="l" t="t" r="r" b="b"/>
              <a:pathLst>
                <a:path w="562" h="918" extrusionOk="0">
                  <a:moveTo>
                    <a:pt x="459" y="0"/>
                  </a:moveTo>
                  <a:cubicBezTo>
                    <a:pt x="391" y="0"/>
                    <a:pt x="349" y="0"/>
                    <a:pt x="349" y="68"/>
                  </a:cubicBezTo>
                  <a:cubicBezTo>
                    <a:pt x="281" y="314"/>
                    <a:pt x="102" y="493"/>
                    <a:pt x="34" y="739"/>
                  </a:cubicBezTo>
                  <a:cubicBezTo>
                    <a:pt x="0" y="850"/>
                    <a:pt x="68" y="918"/>
                    <a:pt x="179" y="918"/>
                  </a:cubicBezTo>
                  <a:lnTo>
                    <a:pt x="247" y="918"/>
                  </a:lnTo>
                  <a:cubicBezTo>
                    <a:pt x="493" y="782"/>
                    <a:pt x="561" y="391"/>
                    <a:pt x="561" y="102"/>
                  </a:cubicBezTo>
                  <a:cubicBezTo>
                    <a:pt x="561" y="34"/>
                    <a:pt x="527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0" name="Google Shape;710;p32"/>
            <p:cNvSpPr/>
            <p:nvPr/>
          </p:nvSpPr>
          <p:spPr>
            <a:xfrm>
              <a:off x="5597866" y="234310"/>
              <a:ext cx="16800" cy="26322"/>
            </a:xfrm>
            <a:custGeom>
              <a:avLst/>
              <a:gdLst/>
              <a:ahLst/>
              <a:cxnLst/>
              <a:rect l="l" t="t" r="r" b="b"/>
              <a:pathLst>
                <a:path w="494" h="774" extrusionOk="0">
                  <a:moveTo>
                    <a:pt x="383" y="0"/>
                  </a:moveTo>
                  <a:cubicBezTo>
                    <a:pt x="349" y="0"/>
                    <a:pt x="281" y="34"/>
                    <a:pt x="281" y="68"/>
                  </a:cubicBezTo>
                  <a:cubicBezTo>
                    <a:pt x="247" y="170"/>
                    <a:pt x="213" y="281"/>
                    <a:pt x="170" y="349"/>
                  </a:cubicBezTo>
                  <a:cubicBezTo>
                    <a:pt x="136" y="382"/>
                    <a:pt x="102" y="459"/>
                    <a:pt x="68" y="493"/>
                  </a:cubicBezTo>
                  <a:cubicBezTo>
                    <a:pt x="68" y="527"/>
                    <a:pt x="34" y="561"/>
                    <a:pt x="0" y="637"/>
                  </a:cubicBezTo>
                  <a:cubicBezTo>
                    <a:pt x="0" y="705"/>
                    <a:pt x="34" y="773"/>
                    <a:pt x="102" y="773"/>
                  </a:cubicBezTo>
                  <a:lnTo>
                    <a:pt x="102" y="773"/>
                  </a:lnTo>
                  <a:cubicBezTo>
                    <a:pt x="247" y="773"/>
                    <a:pt x="383" y="595"/>
                    <a:pt x="425" y="493"/>
                  </a:cubicBezTo>
                  <a:cubicBezTo>
                    <a:pt x="493" y="349"/>
                    <a:pt x="493" y="213"/>
                    <a:pt x="459" y="68"/>
                  </a:cubicBezTo>
                  <a:cubicBezTo>
                    <a:pt x="459" y="34"/>
                    <a:pt x="425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1" name="Google Shape;711;p32"/>
            <p:cNvSpPr/>
            <p:nvPr/>
          </p:nvSpPr>
          <p:spPr>
            <a:xfrm>
              <a:off x="5581985" y="205403"/>
              <a:ext cx="19384" cy="21697"/>
            </a:xfrm>
            <a:custGeom>
              <a:avLst/>
              <a:gdLst/>
              <a:ahLst/>
              <a:cxnLst/>
              <a:rect l="l" t="t" r="r" b="b"/>
              <a:pathLst>
                <a:path w="570" h="638" extrusionOk="0">
                  <a:moveTo>
                    <a:pt x="425" y="1"/>
                  </a:moveTo>
                  <a:cubicBezTo>
                    <a:pt x="391" y="1"/>
                    <a:pt x="391" y="1"/>
                    <a:pt x="357" y="35"/>
                  </a:cubicBezTo>
                  <a:cubicBezTo>
                    <a:pt x="289" y="103"/>
                    <a:pt x="213" y="171"/>
                    <a:pt x="179" y="247"/>
                  </a:cubicBezTo>
                  <a:cubicBezTo>
                    <a:pt x="111" y="315"/>
                    <a:pt x="0" y="383"/>
                    <a:pt x="0" y="493"/>
                  </a:cubicBezTo>
                  <a:cubicBezTo>
                    <a:pt x="0" y="595"/>
                    <a:pt x="77" y="638"/>
                    <a:pt x="145" y="638"/>
                  </a:cubicBezTo>
                  <a:lnTo>
                    <a:pt x="145" y="638"/>
                  </a:lnTo>
                  <a:cubicBezTo>
                    <a:pt x="289" y="638"/>
                    <a:pt x="357" y="527"/>
                    <a:pt x="425" y="425"/>
                  </a:cubicBezTo>
                  <a:cubicBezTo>
                    <a:pt x="467" y="349"/>
                    <a:pt x="501" y="247"/>
                    <a:pt x="535" y="137"/>
                  </a:cubicBezTo>
                  <a:cubicBezTo>
                    <a:pt x="569" y="69"/>
                    <a:pt x="501" y="1"/>
                    <a:pt x="4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2" name="Google Shape;712;p32"/>
            <p:cNvSpPr/>
            <p:nvPr/>
          </p:nvSpPr>
          <p:spPr>
            <a:xfrm>
              <a:off x="5660270" y="252198"/>
              <a:ext cx="13331" cy="27784"/>
            </a:xfrm>
            <a:custGeom>
              <a:avLst/>
              <a:gdLst/>
              <a:ahLst/>
              <a:cxnLst/>
              <a:rect l="l" t="t" r="r" b="b"/>
              <a:pathLst>
                <a:path w="392" h="817" extrusionOk="0">
                  <a:moveTo>
                    <a:pt x="289" y="1"/>
                  </a:moveTo>
                  <a:cubicBezTo>
                    <a:pt x="247" y="1"/>
                    <a:pt x="213" y="35"/>
                    <a:pt x="179" y="69"/>
                  </a:cubicBezTo>
                  <a:cubicBezTo>
                    <a:pt x="111" y="281"/>
                    <a:pt x="0" y="536"/>
                    <a:pt x="34" y="748"/>
                  </a:cubicBezTo>
                  <a:cubicBezTo>
                    <a:pt x="34" y="782"/>
                    <a:pt x="111" y="816"/>
                    <a:pt x="145" y="816"/>
                  </a:cubicBezTo>
                  <a:cubicBezTo>
                    <a:pt x="145" y="816"/>
                    <a:pt x="179" y="816"/>
                    <a:pt x="179" y="782"/>
                  </a:cubicBezTo>
                  <a:cubicBezTo>
                    <a:pt x="357" y="638"/>
                    <a:pt x="391" y="324"/>
                    <a:pt x="357" y="111"/>
                  </a:cubicBezTo>
                  <a:cubicBezTo>
                    <a:pt x="357" y="35"/>
                    <a:pt x="323" y="1"/>
                    <a:pt x="2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3" name="Google Shape;713;p32"/>
            <p:cNvSpPr/>
            <p:nvPr/>
          </p:nvSpPr>
          <p:spPr>
            <a:xfrm>
              <a:off x="5671254" y="320961"/>
              <a:ext cx="15609" cy="22853"/>
            </a:xfrm>
            <a:custGeom>
              <a:avLst/>
              <a:gdLst/>
              <a:ahLst/>
              <a:cxnLst/>
              <a:rect l="l" t="t" r="r" b="b"/>
              <a:pathLst>
                <a:path w="459" h="672" extrusionOk="0">
                  <a:moveTo>
                    <a:pt x="314" y="1"/>
                  </a:moveTo>
                  <a:cubicBezTo>
                    <a:pt x="280" y="1"/>
                    <a:pt x="246" y="1"/>
                    <a:pt x="212" y="69"/>
                  </a:cubicBezTo>
                  <a:cubicBezTo>
                    <a:pt x="178" y="137"/>
                    <a:pt x="136" y="247"/>
                    <a:pt x="102" y="315"/>
                  </a:cubicBezTo>
                  <a:cubicBezTo>
                    <a:pt x="68" y="383"/>
                    <a:pt x="34" y="425"/>
                    <a:pt x="34" y="493"/>
                  </a:cubicBezTo>
                  <a:lnTo>
                    <a:pt x="34" y="527"/>
                  </a:lnTo>
                  <a:cubicBezTo>
                    <a:pt x="0" y="595"/>
                    <a:pt x="68" y="672"/>
                    <a:pt x="136" y="672"/>
                  </a:cubicBezTo>
                  <a:lnTo>
                    <a:pt x="178" y="672"/>
                  </a:lnTo>
                  <a:lnTo>
                    <a:pt x="212" y="638"/>
                  </a:lnTo>
                  <a:cubicBezTo>
                    <a:pt x="314" y="595"/>
                    <a:pt x="348" y="493"/>
                    <a:pt x="391" y="425"/>
                  </a:cubicBezTo>
                  <a:cubicBezTo>
                    <a:pt x="425" y="315"/>
                    <a:pt x="459" y="213"/>
                    <a:pt x="459" y="103"/>
                  </a:cubicBezTo>
                  <a:cubicBezTo>
                    <a:pt x="425" y="35"/>
                    <a:pt x="391" y="1"/>
                    <a:pt x="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4" name="Google Shape;714;p32"/>
            <p:cNvSpPr/>
            <p:nvPr/>
          </p:nvSpPr>
          <p:spPr>
            <a:xfrm>
              <a:off x="5624154" y="515960"/>
              <a:ext cx="17072" cy="31253"/>
            </a:xfrm>
            <a:custGeom>
              <a:avLst/>
              <a:gdLst/>
              <a:ahLst/>
              <a:cxnLst/>
              <a:rect l="l" t="t" r="r" b="b"/>
              <a:pathLst>
                <a:path w="502" h="919" extrusionOk="0">
                  <a:moveTo>
                    <a:pt x="391" y="1"/>
                  </a:moveTo>
                  <a:cubicBezTo>
                    <a:pt x="357" y="1"/>
                    <a:pt x="323" y="35"/>
                    <a:pt x="289" y="69"/>
                  </a:cubicBezTo>
                  <a:cubicBezTo>
                    <a:pt x="247" y="213"/>
                    <a:pt x="179" y="349"/>
                    <a:pt x="145" y="459"/>
                  </a:cubicBezTo>
                  <a:cubicBezTo>
                    <a:pt x="111" y="595"/>
                    <a:pt x="0" y="706"/>
                    <a:pt x="34" y="850"/>
                  </a:cubicBezTo>
                  <a:cubicBezTo>
                    <a:pt x="77" y="884"/>
                    <a:pt x="111" y="918"/>
                    <a:pt x="179" y="918"/>
                  </a:cubicBezTo>
                  <a:lnTo>
                    <a:pt x="213" y="918"/>
                  </a:lnTo>
                  <a:cubicBezTo>
                    <a:pt x="357" y="850"/>
                    <a:pt x="391" y="672"/>
                    <a:pt x="425" y="561"/>
                  </a:cubicBezTo>
                  <a:cubicBezTo>
                    <a:pt x="502" y="425"/>
                    <a:pt x="502" y="247"/>
                    <a:pt x="502" y="103"/>
                  </a:cubicBezTo>
                  <a:cubicBezTo>
                    <a:pt x="502" y="35"/>
                    <a:pt x="425" y="1"/>
                    <a:pt x="3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5" name="Google Shape;715;p32"/>
            <p:cNvSpPr/>
            <p:nvPr/>
          </p:nvSpPr>
          <p:spPr>
            <a:xfrm>
              <a:off x="5661426" y="498922"/>
              <a:ext cx="17072" cy="25472"/>
            </a:xfrm>
            <a:custGeom>
              <a:avLst/>
              <a:gdLst/>
              <a:ahLst/>
              <a:cxnLst/>
              <a:rect l="l" t="t" r="r" b="b"/>
              <a:pathLst>
                <a:path w="502" h="749" extrusionOk="0">
                  <a:moveTo>
                    <a:pt x="357" y="0"/>
                  </a:moveTo>
                  <a:cubicBezTo>
                    <a:pt x="323" y="0"/>
                    <a:pt x="323" y="0"/>
                    <a:pt x="289" y="34"/>
                  </a:cubicBezTo>
                  <a:cubicBezTo>
                    <a:pt x="255" y="145"/>
                    <a:pt x="179" y="247"/>
                    <a:pt x="145" y="323"/>
                  </a:cubicBezTo>
                  <a:cubicBezTo>
                    <a:pt x="77" y="425"/>
                    <a:pt x="77" y="536"/>
                    <a:pt x="43" y="638"/>
                  </a:cubicBezTo>
                  <a:cubicBezTo>
                    <a:pt x="0" y="714"/>
                    <a:pt x="77" y="748"/>
                    <a:pt x="111" y="748"/>
                  </a:cubicBezTo>
                  <a:cubicBezTo>
                    <a:pt x="145" y="748"/>
                    <a:pt x="179" y="748"/>
                    <a:pt x="179" y="714"/>
                  </a:cubicBezTo>
                  <a:cubicBezTo>
                    <a:pt x="289" y="638"/>
                    <a:pt x="357" y="570"/>
                    <a:pt x="391" y="459"/>
                  </a:cubicBezTo>
                  <a:cubicBezTo>
                    <a:pt x="425" y="357"/>
                    <a:pt x="467" y="247"/>
                    <a:pt x="467" y="111"/>
                  </a:cubicBezTo>
                  <a:cubicBezTo>
                    <a:pt x="501" y="77"/>
                    <a:pt x="425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6" name="Google Shape;716;p32"/>
            <p:cNvSpPr/>
            <p:nvPr/>
          </p:nvSpPr>
          <p:spPr>
            <a:xfrm>
              <a:off x="5660270" y="447197"/>
              <a:ext cx="14453" cy="21731"/>
            </a:xfrm>
            <a:custGeom>
              <a:avLst/>
              <a:gdLst/>
              <a:ahLst/>
              <a:cxnLst/>
              <a:rect l="l" t="t" r="r" b="b"/>
              <a:pathLst>
                <a:path w="425" h="639" extrusionOk="0">
                  <a:moveTo>
                    <a:pt x="323" y="1"/>
                  </a:moveTo>
                  <a:cubicBezTo>
                    <a:pt x="289" y="1"/>
                    <a:pt x="247" y="35"/>
                    <a:pt x="213" y="35"/>
                  </a:cubicBezTo>
                  <a:cubicBezTo>
                    <a:pt x="145" y="179"/>
                    <a:pt x="77" y="281"/>
                    <a:pt x="0" y="392"/>
                  </a:cubicBezTo>
                  <a:lnTo>
                    <a:pt x="0" y="570"/>
                  </a:lnTo>
                  <a:lnTo>
                    <a:pt x="34" y="570"/>
                  </a:lnTo>
                  <a:cubicBezTo>
                    <a:pt x="77" y="604"/>
                    <a:pt x="111" y="638"/>
                    <a:pt x="145" y="638"/>
                  </a:cubicBezTo>
                  <a:lnTo>
                    <a:pt x="179" y="638"/>
                  </a:lnTo>
                  <a:lnTo>
                    <a:pt x="213" y="638"/>
                  </a:lnTo>
                  <a:cubicBezTo>
                    <a:pt x="247" y="638"/>
                    <a:pt x="323" y="570"/>
                    <a:pt x="323" y="536"/>
                  </a:cubicBezTo>
                  <a:cubicBezTo>
                    <a:pt x="357" y="392"/>
                    <a:pt x="391" y="247"/>
                    <a:pt x="425" y="145"/>
                  </a:cubicBezTo>
                  <a:cubicBezTo>
                    <a:pt x="425" y="69"/>
                    <a:pt x="391" y="1"/>
                    <a:pt x="3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7" name="Google Shape;717;p32"/>
            <p:cNvSpPr/>
            <p:nvPr/>
          </p:nvSpPr>
          <p:spPr>
            <a:xfrm>
              <a:off x="5707336" y="491713"/>
              <a:ext cx="14487" cy="20541"/>
            </a:xfrm>
            <a:custGeom>
              <a:avLst/>
              <a:gdLst/>
              <a:ahLst/>
              <a:cxnLst/>
              <a:rect l="l" t="t" r="r" b="b"/>
              <a:pathLst>
                <a:path w="426" h="604" extrusionOk="0">
                  <a:moveTo>
                    <a:pt x="247" y="0"/>
                  </a:moveTo>
                  <a:cubicBezTo>
                    <a:pt x="213" y="0"/>
                    <a:pt x="213" y="0"/>
                    <a:pt x="179" y="34"/>
                  </a:cubicBezTo>
                  <a:cubicBezTo>
                    <a:pt x="103" y="111"/>
                    <a:pt x="69" y="212"/>
                    <a:pt x="35" y="323"/>
                  </a:cubicBezTo>
                  <a:cubicBezTo>
                    <a:pt x="35" y="391"/>
                    <a:pt x="1" y="501"/>
                    <a:pt x="35" y="569"/>
                  </a:cubicBezTo>
                  <a:cubicBezTo>
                    <a:pt x="35" y="603"/>
                    <a:pt x="69" y="603"/>
                    <a:pt x="103" y="603"/>
                  </a:cubicBezTo>
                  <a:cubicBezTo>
                    <a:pt x="179" y="603"/>
                    <a:pt x="281" y="501"/>
                    <a:pt x="315" y="425"/>
                  </a:cubicBezTo>
                  <a:cubicBezTo>
                    <a:pt x="392" y="357"/>
                    <a:pt x="426" y="179"/>
                    <a:pt x="392" y="77"/>
                  </a:cubicBezTo>
                  <a:cubicBezTo>
                    <a:pt x="349" y="34"/>
                    <a:pt x="315" y="0"/>
                    <a:pt x="2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8" name="Google Shape;718;p32"/>
            <p:cNvSpPr/>
            <p:nvPr/>
          </p:nvSpPr>
          <p:spPr>
            <a:xfrm>
              <a:off x="5753008" y="444884"/>
              <a:ext cx="16766" cy="26322"/>
            </a:xfrm>
            <a:custGeom>
              <a:avLst/>
              <a:gdLst/>
              <a:ahLst/>
              <a:cxnLst/>
              <a:rect l="l" t="t" r="r" b="b"/>
              <a:pathLst>
                <a:path w="493" h="774" extrusionOk="0">
                  <a:moveTo>
                    <a:pt x="357" y="1"/>
                  </a:moveTo>
                  <a:cubicBezTo>
                    <a:pt x="323" y="1"/>
                    <a:pt x="280" y="35"/>
                    <a:pt x="246" y="69"/>
                  </a:cubicBezTo>
                  <a:cubicBezTo>
                    <a:pt x="212" y="213"/>
                    <a:pt x="111" y="349"/>
                    <a:pt x="34" y="460"/>
                  </a:cubicBezTo>
                  <a:cubicBezTo>
                    <a:pt x="0" y="562"/>
                    <a:pt x="34" y="638"/>
                    <a:pt x="68" y="706"/>
                  </a:cubicBezTo>
                  <a:cubicBezTo>
                    <a:pt x="111" y="740"/>
                    <a:pt x="145" y="774"/>
                    <a:pt x="179" y="774"/>
                  </a:cubicBezTo>
                  <a:lnTo>
                    <a:pt x="212" y="774"/>
                  </a:lnTo>
                  <a:cubicBezTo>
                    <a:pt x="280" y="774"/>
                    <a:pt x="357" y="740"/>
                    <a:pt x="391" y="672"/>
                  </a:cubicBezTo>
                  <a:cubicBezTo>
                    <a:pt x="459" y="494"/>
                    <a:pt x="493" y="349"/>
                    <a:pt x="493" y="137"/>
                  </a:cubicBezTo>
                  <a:cubicBezTo>
                    <a:pt x="493" y="69"/>
                    <a:pt x="425" y="1"/>
                    <a:pt x="3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9" name="Google Shape;719;p32"/>
            <p:cNvSpPr/>
            <p:nvPr/>
          </p:nvSpPr>
          <p:spPr>
            <a:xfrm>
              <a:off x="5725258" y="411115"/>
              <a:ext cx="17072" cy="30063"/>
            </a:xfrm>
            <a:custGeom>
              <a:avLst/>
              <a:gdLst/>
              <a:ahLst/>
              <a:cxnLst/>
              <a:rect l="l" t="t" r="r" b="b"/>
              <a:pathLst>
                <a:path w="502" h="884" extrusionOk="0">
                  <a:moveTo>
                    <a:pt x="357" y="0"/>
                  </a:moveTo>
                  <a:cubicBezTo>
                    <a:pt x="323" y="0"/>
                    <a:pt x="289" y="34"/>
                    <a:pt x="289" y="110"/>
                  </a:cubicBezTo>
                  <a:cubicBezTo>
                    <a:pt x="247" y="212"/>
                    <a:pt x="213" y="323"/>
                    <a:pt x="145" y="425"/>
                  </a:cubicBezTo>
                  <a:cubicBezTo>
                    <a:pt x="111" y="535"/>
                    <a:pt x="1" y="637"/>
                    <a:pt x="1" y="748"/>
                  </a:cubicBezTo>
                  <a:cubicBezTo>
                    <a:pt x="1" y="850"/>
                    <a:pt x="35" y="884"/>
                    <a:pt x="145" y="884"/>
                  </a:cubicBezTo>
                  <a:lnTo>
                    <a:pt x="179" y="884"/>
                  </a:lnTo>
                  <a:cubicBezTo>
                    <a:pt x="323" y="850"/>
                    <a:pt x="357" y="671"/>
                    <a:pt x="425" y="569"/>
                  </a:cubicBezTo>
                  <a:cubicBezTo>
                    <a:pt x="459" y="425"/>
                    <a:pt x="502" y="246"/>
                    <a:pt x="502" y="110"/>
                  </a:cubicBezTo>
                  <a:cubicBezTo>
                    <a:pt x="502" y="68"/>
                    <a:pt x="425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0" name="Google Shape;720;p32"/>
            <p:cNvSpPr/>
            <p:nvPr/>
          </p:nvSpPr>
          <p:spPr>
            <a:xfrm>
              <a:off x="5720633" y="371530"/>
              <a:ext cx="15643" cy="22853"/>
            </a:xfrm>
            <a:custGeom>
              <a:avLst/>
              <a:gdLst/>
              <a:ahLst/>
              <a:cxnLst/>
              <a:rect l="l" t="t" r="r" b="b"/>
              <a:pathLst>
                <a:path w="460" h="672" extrusionOk="0">
                  <a:moveTo>
                    <a:pt x="349" y="0"/>
                  </a:moveTo>
                  <a:cubicBezTo>
                    <a:pt x="315" y="0"/>
                    <a:pt x="281" y="0"/>
                    <a:pt x="247" y="34"/>
                  </a:cubicBezTo>
                  <a:cubicBezTo>
                    <a:pt x="213" y="136"/>
                    <a:pt x="103" y="213"/>
                    <a:pt x="69" y="315"/>
                  </a:cubicBezTo>
                  <a:cubicBezTo>
                    <a:pt x="35" y="425"/>
                    <a:pt x="1" y="527"/>
                    <a:pt x="35" y="595"/>
                  </a:cubicBezTo>
                  <a:cubicBezTo>
                    <a:pt x="35" y="671"/>
                    <a:pt x="69" y="671"/>
                    <a:pt x="103" y="671"/>
                  </a:cubicBezTo>
                  <a:lnTo>
                    <a:pt x="171" y="671"/>
                  </a:lnTo>
                  <a:cubicBezTo>
                    <a:pt x="247" y="637"/>
                    <a:pt x="315" y="527"/>
                    <a:pt x="349" y="425"/>
                  </a:cubicBezTo>
                  <a:cubicBezTo>
                    <a:pt x="383" y="315"/>
                    <a:pt x="425" y="213"/>
                    <a:pt x="459" y="136"/>
                  </a:cubicBezTo>
                  <a:cubicBezTo>
                    <a:pt x="459" y="34"/>
                    <a:pt x="425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1" name="Google Shape;721;p32"/>
            <p:cNvSpPr/>
            <p:nvPr/>
          </p:nvSpPr>
          <p:spPr>
            <a:xfrm>
              <a:off x="5789090" y="307664"/>
              <a:ext cx="15643" cy="30097"/>
            </a:xfrm>
            <a:custGeom>
              <a:avLst/>
              <a:gdLst/>
              <a:ahLst/>
              <a:cxnLst/>
              <a:rect l="l" t="t" r="r" b="b"/>
              <a:pathLst>
                <a:path w="460" h="885" extrusionOk="0">
                  <a:moveTo>
                    <a:pt x="324" y="1"/>
                  </a:moveTo>
                  <a:cubicBezTo>
                    <a:pt x="281" y="1"/>
                    <a:pt x="281" y="35"/>
                    <a:pt x="247" y="69"/>
                  </a:cubicBezTo>
                  <a:cubicBezTo>
                    <a:pt x="145" y="281"/>
                    <a:pt x="1" y="528"/>
                    <a:pt x="35" y="774"/>
                  </a:cubicBezTo>
                  <a:cubicBezTo>
                    <a:pt x="35" y="850"/>
                    <a:pt x="69" y="884"/>
                    <a:pt x="111" y="884"/>
                  </a:cubicBezTo>
                  <a:cubicBezTo>
                    <a:pt x="145" y="884"/>
                    <a:pt x="179" y="850"/>
                    <a:pt x="213" y="850"/>
                  </a:cubicBezTo>
                  <a:cubicBezTo>
                    <a:pt x="358" y="672"/>
                    <a:pt x="392" y="349"/>
                    <a:pt x="460" y="137"/>
                  </a:cubicBezTo>
                  <a:cubicBezTo>
                    <a:pt x="460" y="69"/>
                    <a:pt x="392" y="1"/>
                    <a:pt x="3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2" name="Google Shape;722;p32"/>
            <p:cNvSpPr/>
            <p:nvPr/>
          </p:nvSpPr>
          <p:spPr>
            <a:xfrm>
              <a:off x="5784193" y="376155"/>
              <a:ext cx="12175" cy="19384"/>
            </a:xfrm>
            <a:custGeom>
              <a:avLst/>
              <a:gdLst/>
              <a:ahLst/>
              <a:cxnLst/>
              <a:rect l="l" t="t" r="r" b="b"/>
              <a:pathLst>
                <a:path w="358" h="570" extrusionOk="0">
                  <a:moveTo>
                    <a:pt x="255" y="0"/>
                  </a:moveTo>
                  <a:cubicBezTo>
                    <a:pt x="179" y="0"/>
                    <a:pt x="145" y="34"/>
                    <a:pt x="145" y="77"/>
                  </a:cubicBezTo>
                  <a:cubicBezTo>
                    <a:pt x="145" y="145"/>
                    <a:pt x="111" y="213"/>
                    <a:pt x="77" y="289"/>
                  </a:cubicBezTo>
                  <a:cubicBezTo>
                    <a:pt x="43" y="391"/>
                    <a:pt x="1" y="425"/>
                    <a:pt x="43" y="535"/>
                  </a:cubicBezTo>
                  <a:cubicBezTo>
                    <a:pt x="77" y="569"/>
                    <a:pt x="111" y="569"/>
                    <a:pt x="145" y="569"/>
                  </a:cubicBezTo>
                  <a:lnTo>
                    <a:pt x="179" y="569"/>
                  </a:lnTo>
                  <a:cubicBezTo>
                    <a:pt x="289" y="535"/>
                    <a:pt x="289" y="459"/>
                    <a:pt x="323" y="357"/>
                  </a:cubicBezTo>
                  <a:cubicBezTo>
                    <a:pt x="323" y="289"/>
                    <a:pt x="323" y="179"/>
                    <a:pt x="357" y="111"/>
                  </a:cubicBezTo>
                  <a:cubicBezTo>
                    <a:pt x="357" y="34"/>
                    <a:pt x="289" y="0"/>
                    <a:pt x="2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3" name="Google Shape;723;p32"/>
            <p:cNvSpPr/>
            <p:nvPr/>
          </p:nvSpPr>
          <p:spPr>
            <a:xfrm>
              <a:off x="5826363" y="359389"/>
              <a:ext cx="18228" cy="31219"/>
            </a:xfrm>
            <a:custGeom>
              <a:avLst/>
              <a:gdLst/>
              <a:ahLst/>
              <a:cxnLst/>
              <a:rect l="l" t="t" r="r" b="b"/>
              <a:pathLst>
                <a:path w="536" h="918" extrusionOk="0">
                  <a:moveTo>
                    <a:pt x="392" y="0"/>
                  </a:moveTo>
                  <a:cubicBezTo>
                    <a:pt x="358" y="0"/>
                    <a:pt x="324" y="0"/>
                    <a:pt x="324" y="34"/>
                  </a:cubicBezTo>
                  <a:cubicBezTo>
                    <a:pt x="247" y="179"/>
                    <a:pt x="179" y="281"/>
                    <a:pt x="145" y="425"/>
                  </a:cubicBezTo>
                  <a:cubicBezTo>
                    <a:pt x="77" y="570"/>
                    <a:pt x="1" y="672"/>
                    <a:pt x="35" y="816"/>
                  </a:cubicBezTo>
                  <a:cubicBezTo>
                    <a:pt x="35" y="884"/>
                    <a:pt x="111" y="918"/>
                    <a:pt x="179" y="918"/>
                  </a:cubicBezTo>
                  <a:lnTo>
                    <a:pt x="247" y="918"/>
                  </a:lnTo>
                  <a:cubicBezTo>
                    <a:pt x="392" y="850"/>
                    <a:pt x="426" y="672"/>
                    <a:pt x="460" y="527"/>
                  </a:cubicBezTo>
                  <a:cubicBezTo>
                    <a:pt x="502" y="391"/>
                    <a:pt x="536" y="247"/>
                    <a:pt x="536" y="102"/>
                  </a:cubicBezTo>
                  <a:cubicBezTo>
                    <a:pt x="536" y="34"/>
                    <a:pt x="460" y="0"/>
                    <a:pt x="3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4" name="Google Shape;724;p32"/>
            <p:cNvSpPr/>
            <p:nvPr/>
          </p:nvSpPr>
          <p:spPr>
            <a:xfrm>
              <a:off x="5837347" y="302767"/>
              <a:ext cx="17956" cy="19384"/>
            </a:xfrm>
            <a:custGeom>
              <a:avLst/>
              <a:gdLst/>
              <a:ahLst/>
              <a:cxnLst/>
              <a:rect l="l" t="t" r="r" b="b"/>
              <a:pathLst>
                <a:path w="528" h="570" extrusionOk="0">
                  <a:moveTo>
                    <a:pt x="349" y="0"/>
                  </a:moveTo>
                  <a:cubicBezTo>
                    <a:pt x="315" y="0"/>
                    <a:pt x="281" y="34"/>
                    <a:pt x="247" y="68"/>
                  </a:cubicBezTo>
                  <a:cubicBezTo>
                    <a:pt x="179" y="179"/>
                    <a:pt x="1" y="425"/>
                    <a:pt x="179" y="536"/>
                  </a:cubicBezTo>
                  <a:cubicBezTo>
                    <a:pt x="213" y="536"/>
                    <a:pt x="213" y="570"/>
                    <a:pt x="247" y="570"/>
                  </a:cubicBezTo>
                  <a:cubicBezTo>
                    <a:pt x="281" y="570"/>
                    <a:pt x="281" y="536"/>
                    <a:pt x="315" y="536"/>
                  </a:cubicBezTo>
                  <a:cubicBezTo>
                    <a:pt x="391" y="493"/>
                    <a:pt x="391" y="459"/>
                    <a:pt x="425" y="391"/>
                  </a:cubicBezTo>
                  <a:cubicBezTo>
                    <a:pt x="425" y="323"/>
                    <a:pt x="459" y="281"/>
                    <a:pt x="493" y="213"/>
                  </a:cubicBezTo>
                  <a:cubicBezTo>
                    <a:pt x="527" y="145"/>
                    <a:pt x="493" y="68"/>
                    <a:pt x="425" y="34"/>
                  </a:cubicBezTo>
                  <a:cubicBezTo>
                    <a:pt x="425" y="0"/>
                    <a:pt x="391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5" name="Google Shape;725;p32"/>
            <p:cNvSpPr/>
            <p:nvPr/>
          </p:nvSpPr>
          <p:spPr>
            <a:xfrm>
              <a:off x="5880673" y="436518"/>
              <a:ext cx="14487" cy="21697"/>
            </a:xfrm>
            <a:custGeom>
              <a:avLst/>
              <a:gdLst/>
              <a:ahLst/>
              <a:cxnLst/>
              <a:rect l="l" t="t" r="r" b="b"/>
              <a:pathLst>
                <a:path w="426" h="638" extrusionOk="0">
                  <a:moveTo>
                    <a:pt x="349" y="1"/>
                  </a:moveTo>
                  <a:cubicBezTo>
                    <a:pt x="315" y="1"/>
                    <a:pt x="315" y="1"/>
                    <a:pt x="281" y="35"/>
                  </a:cubicBezTo>
                  <a:cubicBezTo>
                    <a:pt x="213" y="103"/>
                    <a:pt x="179" y="171"/>
                    <a:pt x="137" y="281"/>
                  </a:cubicBezTo>
                  <a:cubicBezTo>
                    <a:pt x="69" y="349"/>
                    <a:pt x="1" y="425"/>
                    <a:pt x="1" y="527"/>
                  </a:cubicBezTo>
                  <a:cubicBezTo>
                    <a:pt x="1" y="595"/>
                    <a:pt x="35" y="638"/>
                    <a:pt x="103" y="638"/>
                  </a:cubicBezTo>
                  <a:lnTo>
                    <a:pt x="137" y="638"/>
                  </a:lnTo>
                  <a:cubicBezTo>
                    <a:pt x="247" y="595"/>
                    <a:pt x="315" y="493"/>
                    <a:pt x="349" y="383"/>
                  </a:cubicBezTo>
                  <a:cubicBezTo>
                    <a:pt x="392" y="281"/>
                    <a:pt x="426" y="171"/>
                    <a:pt x="392" y="69"/>
                  </a:cubicBezTo>
                  <a:cubicBezTo>
                    <a:pt x="392" y="1"/>
                    <a:pt x="392" y="1"/>
                    <a:pt x="3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6" name="Google Shape;726;p32"/>
            <p:cNvSpPr/>
            <p:nvPr/>
          </p:nvSpPr>
          <p:spPr>
            <a:xfrm>
              <a:off x="5831294" y="438831"/>
              <a:ext cx="21697" cy="27784"/>
            </a:xfrm>
            <a:custGeom>
              <a:avLst/>
              <a:gdLst/>
              <a:ahLst/>
              <a:cxnLst/>
              <a:rect l="l" t="t" r="r" b="b"/>
              <a:pathLst>
                <a:path w="638" h="817" extrusionOk="0">
                  <a:moveTo>
                    <a:pt x="493" y="1"/>
                  </a:moveTo>
                  <a:cubicBezTo>
                    <a:pt x="459" y="1"/>
                    <a:pt x="425" y="1"/>
                    <a:pt x="425" y="35"/>
                  </a:cubicBezTo>
                  <a:cubicBezTo>
                    <a:pt x="357" y="103"/>
                    <a:pt x="281" y="213"/>
                    <a:pt x="213" y="315"/>
                  </a:cubicBezTo>
                  <a:cubicBezTo>
                    <a:pt x="145" y="425"/>
                    <a:pt x="68" y="493"/>
                    <a:pt x="34" y="638"/>
                  </a:cubicBezTo>
                  <a:cubicBezTo>
                    <a:pt x="0" y="740"/>
                    <a:pt x="68" y="816"/>
                    <a:pt x="179" y="816"/>
                  </a:cubicBezTo>
                  <a:cubicBezTo>
                    <a:pt x="213" y="816"/>
                    <a:pt x="247" y="816"/>
                    <a:pt x="281" y="782"/>
                  </a:cubicBezTo>
                  <a:cubicBezTo>
                    <a:pt x="357" y="706"/>
                    <a:pt x="425" y="570"/>
                    <a:pt x="459" y="459"/>
                  </a:cubicBezTo>
                  <a:cubicBezTo>
                    <a:pt x="527" y="357"/>
                    <a:pt x="569" y="247"/>
                    <a:pt x="603" y="145"/>
                  </a:cubicBezTo>
                  <a:cubicBezTo>
                    <a:pt x="637" y="69"/>
                    <a:pt x="569" y="1"/>
                    <a:pt x="4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7" name="Google Shape;727;p32"/>
            <p:cNvSpPr/>
            <p:nvPr/>
          </p:nvSpPr>
          <p:spPr>
            <a:xfrm>
              <a:off x="5798646" y="517116"/>
              <a:ext cx="21697" cy="28940"/>
            </a:xfrm>
            <a:custGeom>
              <a:avLst/>
              <a:gdLst/>
              <a:ahLst/>
              <a:cxnLst/>
              <a:rect l="l" t="t" r="r" b="b"/>
              <a:pathLst>
                <a:path w="638" h="851" extrusionOk="0">
                  <a:moveTo>
                    <a:pt x="535" y="1"/>
                  </a:moveTo>
                  <a:cubicBezTo>
                    <a:pt x="502" y="1"/>
                    <a:pt x="468" y="35"/>
                    <a:pt x="425" y="35"/>
                  </a:cubicBezTo>
                  <a:cubicBezTo>
                    <a:pt x="391" y="137"/>
                    <a:pt x="323" y="247"/>
                    <a:pt x="255" y="349"/>
                  </a:cubicBezTo>
                  <a:cubicBezTo>
                    <a:pt x="179" y="459"/>
                    <a:pt x="111" y="561"/>
                    <a:pt x="43" y="672"/>
                  </a:cubicBezTo>
                  <a:cubicBezTo>
                    <a:pt x="0" y="774"/>
                    <a:pt x="77" y="850"/>
                    <a:pt x="145" y="850"/>
                  </a:cubicBezTo>
                  <a:cubicBezTo>
                    <a:pt x="179" y="850"/>
                    <a:pt x="213" y="850"/>
                    <a:pt x="213" y="816"/>
                  </a:cubicBezTo>
                  <a:cubicBezTo>
                    <a:pt x="323" y="706"/>
                    <a:pt x="425" y="638"/>
                    <a:pt x="468" y="493"/>
                  </a:cubicBezTo>
                  <a:cubicBezTo>
                    <a:pt x="535" y="391"/>
                    <a:pt x="569" y="247"/>
                    <a:pt x="637" y="137"/>
                  </a:cubicBezTo>
                  <a:cubicBezTo>
                    <a:pt x="637" y="69"/>
                    <a:pt x="603" y="1"/>
                    <a:pt x="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8" name="Google Shape;728;p32"/>
            <p:cNvSpPr/>
            <p:nvPr/>
          </p:nvSpPr>
          <p:spPr>
            <a:xfrm>
              <a:off x="5854113" y="509907"/>
              <a:ext cx="24009" cy="28906"/>
            </a:xfrm>
            <a:custGeom>
              <a:avLst/>
              <a:gdLst/>
              <a:ahLst/>
              <a:cxnLst/>
              <a:rect l="l" t="t" r="r" b="b"/>
              <a:pathLst>
                <a:path w="706" h="850" extrusionOk="0">
                  <a:moveTo>
                    <a:pt x="535" y="0"/>
                  </a:moveTo>
                  <a:cubicBezTo>
                    <a:pt x="493" y="0"/>
                    <a:pt x="425" y="34"/>
                    <a:pt x="391" y="68"/>
                  </a:cubicBezTo>
                  <a:cubicBezTo>
                    <a:pt x="357" y="179"/>
                    <a:pt x="247" y="281"/>
                    <a:pt x="179" y="391"/>
                  </a:cubicBezTo>
                  <a:cubicBezTo>
                    <a:pt x="111" y="493"/>
                    <a:pt x="0" y="603"/>
                    <a:pt x="34" y="739"/>
                  </a:cubicBezTo>
                  <a:cubicBezTo>
                    <a:pt x="68" y="816"/>
                    <a:pt x="145" y="850"/>
                    <a:pt x="213" y="850"/>
                  </a:cubicBezTo>
                  <a:cubicBezTo>
                    <a:pt x="391" y="850"/>
                    <a:pt x="425" y="705"/>
                    <a:pt x="493" y="561"/>
                  </a:cubicBezTo>
                  <a:cubicBezTo>
                    <a:pt x="569" y="459"/>
                    <a:pt x="603" y="315"/>
                    <a:pt x="671" y="179"/>
                  </a:cubicBezTo>
                  <a:cubicBezTo>
                    <a:pt x="705" y="68"/>
                    <a:pt x="603" y="0"/>
                    <a:pt x="5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9" name="Google Shape;729;p32"/>
            <p:cNvSpPr/>
            <p:nvPr/>
          </p:nvSpPr>
          <p:spPr>
            <a:xfrm>
              <a:off x="5754165" y="513375"/>
              <a:ext cx="15609" cy="19384"/>
            </a:xfrm>
            <a:custGeom>
              <a:avLst/>
              <a:gdLst/>
              <a:ahLst/>
              <a:cxnLst/>
              <a:rect l="l" t="t" r="r" b="b"/>
              <a:pathLst>
                <a:path w="459" h="570" extrusionOk="0">
                  <a:moveTo>
                    <a:pt x="289" y="0"/>
                  </a:moveTo>
                  <a:cubicBezTo>
                    <a:pt x="246" y="0"/>
                    <a:pt x="212" y="0"/>
                    <a:pt x="178" y="34"/>
                  </a:cubicBezTo>
                  <a:cubicBezTo>
                    <a:pt x="145" y="111"/>
                    <a:pt x="111" y="179"/>
                    <a:pt x="77" y="247"/>
                  </a:cubicBezTo>
                  <a:cubicBezTo>
                    <a:pt x="34" y="357"/>
                    <a:pt x="0" y="425"/>
                    <a:pt x="0" y="501"/>
                  </a:cubicBezTo>
                  <a:cubicBezTo>
                    <a:pt x="0" y="535"/>
                    <a:pt x="34" y="569"/>
                    <a:pt x="77" y="569"/>
                  </a:cubicBezTo>
                  <a:cubicBezTo>
                    <a:pt x="111" y="569"/>
                    <a:pt x="145" y="535"/>
                    <a:pt x="145" y="535"/>
                  </a:cubicBezTo>
                  <a:cubicBezTo>
                    <a:pt x="212" y="501"/>
                    <a:pt x="212" y="391"/>
                    <a:pt x="246" y="357"/>
                  </a:cubicBezTo>
                  <a:cubicBezTo>
                    <a:pt x="289" y="289"/>
                    <a:pt x="357" y="213"/>
                    <a:pt x="391" y="145"/>
                  </a:cubicBezTo>
                  <a:cubicBezTo>
                    <a:pt x="459" y="77"/>
                    <a:pt x="357" y="0"/>
                    <a:pt x="2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0" name="Google Shape;730;p32"/>
            <p:cNvSpPr/>
            <p:nvPr/>
          </p:nvSpPr>
          <p:spPr>
            <a:xfrm>
              <a:off x="5744609" y="598870"/>
              <a:ext cx="15643" cy="16800"/>
            </a:xfrm>
            <a:custGeom>
              <a:avLst/>
              <a:gdLst/>
              <a:ahLst/>
              <a:cxnLst/>
              <a:rect l="l" t="t" r="r" b="b"/>
              <a:pathLst>
                <a:path w="460" h="494" extrusionOk="0">
                  <a:moveTo>
                    <a:pt x="315" y="1"/>
                  </a:moveTo>
                  <a:cubicBezTo>
                    <a:pt x="281" y="1"/>
                    <a:pt x="281" y="1"/>
                    <a:pt x="247" y="35"/>
                  </a:cubicBezTo>
                  <a:cubicBezTo>
                    <a:pt x="213" y="69"/>
                    <a:pt x="179" y="145"/>
                    <a:pt x="103" y="179"/>
                  </a:cubicBezTo>
                  <a:cubicBezTo>
                    <a:pt x="69" y="247"/>
                    <a:pt x="1" y="324"/>
                    <a:pt x="1" y="391"/>
                  </a:cubicBezTo>
                  <a:cubicBezTo>
                    <a:pt x="1" y="425"/>
                    <a:pt x="69" y="493"/>
                    <a:pt x="103" y="493"/>
                  </a:cubicBezTo>
                  <a:lnTo>
                    <a:pt x="145" y="493"/>
                  </a:lnTo>
                  <a:cubicBezTo>
                    <a:pt x="213" y="459"/>
                    <a:pt x="247" y="391"/>
                    <a:pt x="281" y="324"/>
                  </a:cubicBezTo>
                  <a:cubicBezTo>
                    <a:pt x="315" y="247"/>
                    <a:pt x="392" y="213"/>
                    <a:pt x="426" y="145"/>
                  </a:cubicBezTo>
                  <a:cubicBezTo>
                    <a:pt x="459" y="69"/>
                    <a:pt x="392" y="1"/>
                    <a:pt x="3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1" name="Google Shape;731;p32"/>
            <p:cNvSpPr/>
            <p:nvPr/>
          </p:nvSpPr>
          <p:spPr>
            <a:xfrm>
              <a:off x="5796334" y="579520"/>
              <a:ext cx="19384" cy="32681"/>
            </a:xfrm>
            <a:custGeom>
              <a:avLst/>
              <a:gdLst/>
              <a:ahLst/>
              <a:cxnLst/>
              <a:rect l="l" t="t" r="r" b="b"/>
              <a:pathLst>
                <a:path w="570" h="961" extrusionOk="0">
                  <a:moveTo>
                    <a:pt x="425" y="1"/>
                  </a:moveTo>
                  <a:cubicBezTo>
                    <a:pt x="391" y="1"/>
                    <a:pt x="357" y="43"/>
                    <a:pt x="357" y="77"/>
                  </a:cubicBezTo>
                  <a:cubicBezTo>
                    <a:pt x="281" y="179"/>
                    <a:pt x="179" y="323"/>
                    <a:pt x="111" y="468"/>
                  </a:cubicBezTo>
                  <a:cubicBezTo>
                    <a:pt x="68" y="570"/>
                    <a:pt x="0" y="714"/>
                    <a:pt x="0" y="850"/>
                  </a:cubicBezTo>
                  <a:cubicBezTo>
                    <a:pt x="0" y="926"/>
                    <a:pt x="68" y="960"/>
                    <a:pt x="111" y="960"/>
                  </a:cubicBezTo>
                  <a:lnTo>
                    <a:pt x="179" y="960"/>
                  </a:lnTo>
                  <a:cubicBezTo>
                    <a:pt x="425" y="782"/>
                    <a:pt x="493" y="425"/>
                    <a:pt x="536" y="145"/>
                  </a:cubicBezTo>
                  <a:cubicBezTo>
                    <a:pt x="570" y="77"/>
                    <a:pt x="493" y="1"/>
                    <a:pt x="4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2" name="Google Shape;732;p32"/>
            <p:cNvSpPr/>
            <p:nvPr/>
          </p:nvSpPr>
          <p:spPr>
            <a:xfrm>
              <a:off x="5761374" y="636142"/>
              <a:ext cx="24315" cy="28940"/>
            </a:xfrm>
            <a:custGeom>
              <a:avLst/>
              <a:gdLst/>
              <a:ahLst/>
              <a:cxnLst/>
              <a:rect l="l" t="t" r="r" b="b"/>
              <a:pathLst>
                <a:path w="715" h="851" extrusionOk="0">
                  <a:moveTo>
                    <a:pt x="570" y="1"/>
                  </a:moveTo>
                  <a:cubicBezTo>
                    <a:pt x="536" y="1"/>
                    <a:pt x="502" y="1"/>
                    <a:pt x="502" y="35"/>
                  </a:cubicBezTo>
                  <a:cubicBezTo>
                    <a:pt x="391" y="145"/>
                    <a:pt x="323" y="247"/>
                    <a:pt x="213" y="357"/>
                  </a:cubicBezTo>
                  <a:cubicBezTo>
                    <a:pt x="145" y="425"/>
                    <a:pt x="34" y="570"/>
                    <a:pt x="0" y="714"/>
                  </a:cubicBezTo>
                  <a:cubicBezTo>
                    <a:pt x="0" y="782"/>
                    <a:pt x="34" y="850"/>
                    <a:pt x="111" y="850"/>
                  </a:cubicBezTo>
                  <a:lnTo>
                    <a:pt x="145" y="850"/>
                  </a:lnTo>
                  <a:cubicBezTo>
                    <a:pt x="289" y="816"/>
                    <a:pt x="459" y="672"/>
                    <a:pt x="536" y="570"/>
                  </a:cubicBezTo>
                  <a:cubicBezTo>
                    <a:pt x="638" y="391"/>
                    <a:pt x="672" y="289"/>
                    <a:pt x="714" y="111"/>
                  </a:cubicBezTo>
                  <a:cubicBezTo>
                    <a:pt x="714" y="35"/>
                    <a:pt x="638" y="1"/>
                    <a:pt x="5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3" name="Google Shape;733;p32"/>
            <p:cNvSpPr/>
            <p:nvPr/>
          </p:nvSpPr>
          <p:spPr>
            <a:xfrm>
              <a:off x="5706180" y="684399"/>
              <a:ext cx="28940" cy="30063"/>
            </a:xfrm>
            <a:custGeom>
              <a:avLst/>
              <a:gdLst/>
              <a:ahLst/>
              <a:cxnLst/>
              <a:rect l="l" t="t" r="r" b="b"/>
              <a:pathLst>
                <a:path w="851" h="884" extrusionOk="0">
                  <a:moveTo>
                    <a:pt x="672" y="0"/>
                  </a:moveTo>
                  <a:cubicBezTo>
                    <a:pt x="638" y="0"/>
                    <a:pt x="596" y="0"/>
                    <a:pt x="596" y="34"/>
                  </a:cubicBezTo>
                  <a:cubicBezTo>
                    <a:pt x="349" y="281"/>
                    <a:pt x="137" y="493"/>
                    <a:pt x="1" y="782"/>
                  </a:cubicBezTo>
                  <a:cubicBezTo>
                    <a:pt x="1" y="850"/>
                    <a:pt x="35" y="884"/>
                    <a:pt x="69" y="884"/>
                  </a:cubicBezTo>
                  <a:lnTo>
                    <a:pt x="103" y="884"/>
                  </a:lnTo>
                  <a:cubicBezTo>
                    <a:pt x="383" y="705"/>
                    <a:pt x="562" y="425"/>
                    <a:pt x="774" y="179"/>
                  </a:cubicBezTo>
                  <a:cubicBezTo>
                    <a:pt x="850" y="102"/>
                    <a:pt x="740" y="0"/>
                    <a:pt x="6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4" name="Google Shape;734;p32"/>
            <p:cNvSpPr/>
            <p:nvPr/>
          </p:nvSpPr>
          <p:spPr>
            <a:xfrm>
              <a:off x="5648401" y="793869"/>
              <a:ext cx="36150" cy="13331"/>
            </a:xfrm>
            <a:custGeom>
              <a:avLst/>
              <a:gdLst/>
              <a:ahLst/>
              <a:cxnLst/>
              <a:rect l="l" t="t" r="r" b="b"/>
              <a:pathLst>
                <a:path w="1063" h="392" extrusionOk="0">
                  <a:moveTo>
                    <a:pt x="426" y="1"/>
                  </a:moveTo>
                  <a:lnTo>
                    <a:pt x="103" y="1"/>
                  </a:lnTo>
                  <a:cubicBezTo>
                    <a:pt x="1" y="35"/>
                    <a:pt x="1" y="179"/>
                    <a:pt x="103" y="213"/>
                  </a:cubicBezTo>
                  <a:cubicBezTo>
                    <a:pt x="315" y="281"/>
                    <a:pt x="528" y="391"/>
                    <a:pt x="740" y="391"/>
                  </a:cubicBezTo>
                  <a:cubicBezTo>
                    <a:pt x="808" y="391"/>
                    <a:pt x="884" y="358"/>
                    <a:pt x="952" y="358"/>
                  </a:cubicBezTo>
                  <a:cubicBezTo>
                    <a:pt x="1020" y="358"/>
                    <a:pt x="1063" y="247"/>
                    <a:pt x="986" y="179"/>
                  </a:cubicBezTo>
                  <a:cubicBezTo>
                    <a:pt x="850" y="35"/>
                    <a:pt x="638" y="1"/>
                    <a:pt x="4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5" name="Google Shape;735;p32"/>
            <p:cNvSpPr/>
            <p:nvPr/>
          </p:nvSpPr>
          <p:spPr>
            <a:xfrm>
              <a:off x="5720633" y="785503"/>
              <a:ext cx="30097" cy="12175"/>
            </a:xfrm>
            <a:custGeom>
              <a:avLst/>
              <a:gdLst/>
              <a:ahLst/>
              <a:cxnLst/>
              <a:rect l="l" t="t" r="r" b="b"/>
              <a:pathLst>
                <a:path w="885" h="358" extrusionOk="0">
                  <a:moveTo>
                    <a:pt x="459" y="0"/>
                  </a:moveTo>
                  <a:cubicBezTo>
                    <a:pt x="349" y="0"/>
                    <a:pt x="213" y="34"/>
                    <a:pt x="103" y="68"/>
                  </a:cubicBezTo>
                  <a:cubicBezTo>
                    <a:pt x="1" y="68"/>
                    <a:pt x="35" y="281"/>
                    <a:pt x="137" y="281"/>
                  </a:cubicBezTo>
                  <a:lnTo>
                    <a:pt x="171" y="281"/>
                  </a:lnTo>
                  <a:lnTo>
                    <a:pt x="459" y="281"/>
                  </a:lnTo>
                  <a:cubicBezTo>
                    <a:pt x="527" y="315"/>
                    <a:pt x="595" y="357"/>
                    <a:pt x="672" y="357"/>
                  </a:cubicBezTo>
                  <a:cubicBezTo>
                    <a:pt x="706" y="357"/>
                    <a:pt x="706" y="315"/>
                    <a:pt x="740" y="315"/>
                  </a:cubicBezTo>
                  <a:cubicBezTo>
                    <a:pt x="850" y="281"/>
                    <a:pt x="884" y="179"/>
                    <a:pt x="808" y="102"/>
                  </a:cubicBezTo>
                  <a:cubicBezTo>
                    <a:pt x="740" y="0"/>
                    <a:pt x="561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6" name="Google Shape;736;p32"/>
            <p:cNvSpPr/>
            <p:nvPr/>
          </p:nvSpPr>
          <p:spPr>
            <a:xfrm>
              <a:off x="5677308" y="733778"/>
              <a:ext cx="22853" cy="17956"/>
            </a:xfrm>
            <a:custGeom>
              <a:avLst/>
              <a:gdLst/>
              <a:ahLst/>
              <a:cxnLst/>
              <a:rect l="l" t="t" r="r" b="b"/>
              <a:pathLst>
                <a:path w="672" h="528" extrusionOk="0">
                  <a:moveTo>
                    <a:pt x="527" y="1"/>
                  </a:moveTo>
                  <a:cubicBezTo>
                    <a:pt x="425" y="35"/>
                    <a:pt x="349" y="103"/>
                    <a:pt x="281" y="137"/>
                  </a:cubicBezTo>
                  <a:cubicBezTo>
                    <a:pt x="213" y="213"/>
                    <a:pt x="136" y="281"/>
                    <a:pt x="68" y="315"/>
                  </a:cubicBezTo>
                  <a:cubicBezTo>
                    <a:pt x="0" y="392"/>
                    <a:pt x="68" y="527"/>
                    <a:pt x="170" y="527"/>
                  </a:cubicBezTo>
                  <a:lnTo>
                    <a:pt x="247" y="527"/>
                  </a:lnTo>
                  <a:cubicBezTo>
                    <a:pt x="315" y="460"/>
                    <a:pt x="383" y="426"/>
                    <a:pt x="459" y="392"/>
                  </a:cubicBezTo>
                  <a:cubicBezTo>
                    <a:pt x="527" y="315"/>
                    <a:pt x="638" y="281"/>
                    <a:pt x="638" y="179"/>
                  </a:cubicBezTo>
                  <a:cubicBezTo>
                    <a:pt x="672" y="103"/>
                    <a:pt x="595" y="1"/>
                    <a:pt x="5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7" name="Google Shape;737;p32"/>
            <p:cNvSpPr/>
            <p:nvPr/>
          </p:nvSpPr>
          <p:spPr>
            <a:xfrm>
              <a:off x="5748077" y="817844"/>
              <a:ext cx="32681" cy="15950"/>
            </a:xfrm>
            <a:custGeom>
              <a:avLst/>
              <a:gdLst/>
              <a:ahLst/>
              <a:cxnLst/>
              <a:rect l="l" t="t" r="r" b="b"/>
              <a:pathLst>
                <a:path w="961" h="469" extrusionOk="0">
                  <a:moveTo>
                    <a:pt x="145" y="1"/>
                  </a:moveTo>
                  <a:cubicBezTo>
                    <a:pt x="43" y="1"/>
                    <a:pt x="1" y="179"/>
                    <a:pt x="111" y="213"/>
                  </a:cubicBezTo>
                  <a:cubicBezTo>
                    <a:pt x="213" y="256"/>
                    <a:pt x="357" y="324"/>
                    <a:pt x="468" y="358"/>
                  </a:cubicBezTo>
                  <a:cubicBezTo>
                    <a:pt x="570" y="392"/>
                    <a:pt x="680" y="468"/>
                    <a:pt x="782" y="468"/>
                  </a:cubicBezTo>
                  <a:lnTo>
                    <a:pt x="816" y="468"/>
                  </a:lnTo>
                  <a:cubicBezTo>
                    <a:pt x="893" y="468"/>
                    <a:pt x="961" y="358"/>
                    <a:pt x="893" y="290"/>
                  </a:cubicBezTo>
                  <a:cubicBezTo>
                    <a:pt x="816" y="179"/>
                    <a:pt x="680" y="179"/>
                    <a:pt x="570" y="145"/>
                  </a:cubicBezTo>
                  <a:cubicBezTo>
                    <a:pt x="425" y="111"/>
                    <a:pt x="290" y="43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8" name="Google Shape;738;p32"/>
            <p:cNvSpPr/>
            <p:nvPr/>
          </p:nvSpPr>
          <p:spPr>
            <a:xfrm>
              <a:off x="5822894" y="807166"/>
              <a:ext cx="37306" cy="16800"/>
            </a:xfrm>
            <a:custGeom>
              <a:avLst/>
              <a:gdLst/>
              <a:ahLst/>
              <a:cxnLst/>
              <a:rect l="l" t="t" r="r" b="b"/>
              <a:pathLst>
                <a:path w="1097" h="494" extrusionOk="0">
                  <a:moveTo>
                    <a:pt x="179" y="0"/>
                  </a:moveTo>
                  <a:cubicBezTo>
                    <a:pt x="69" y="0"/>
                    <a:pt x="1" y="179"/>
                    <a:pt x="103" y="247"/>
                  </a:cubicBezTo>
                  <a:cubicBezTo>
                    <a:pt x="315" y="357"/>
                    <a:pt x="604" y="493"/>
                    <a:pt x="884" y="493"/>
                  </a:cubicBezTo>
                  <a:lnTo>
                    <a:pt x="952" y="493"/>
                  </a:lnTo>
                  <a:cubicBezTo>
                    <a:pt x="1063" y="459"/>
                    <a:pt x="1097" y="357"/>
                    <a:pt x="1029" y="281"/>
                  </a:cubicBezTo>
                  <a:cubicBezTo>
                    <a:pt x="952" y="179"/>
                    <a:pt x="774" y="145"/>
                    <a:pt x="672" y="102"/>
                  </a:cubicBezTo>
                  <a:cubicBezTo>
                    <a:pt x="494" y="68"/>
                    <a:pt x="349" y="34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9" name="Google Shape;739;p32"/>
            <p:cNvSpPr/>
            <p:nvPr/>
          </p:nvSpPr>
          <p:spPr>
            <a:xfrm>
              <a:off x="5824050" y="844438"/>
              <a:ext cx="25166" cy="13331"/>
            </a:xfrm>
            <a:custGeom>
              <a:avLst/>
              <a:gdLst/>
              <a:ahLst/>
              <a:cxnLst/>
              <a:rect l="l" t="t" r="r" b="b"/>
              <a:pathLst>
                <a:path w="740" h="392" extrusionOk="0">
                  <a:moveTo>
                    <a:pt x="179" y="0"/>
                  </a:moveTo>
                  <a:cubicBezTo>
                    <a:pt x="69" y="0"/>
                    <a:pt x="1" y="145"/>
                    <a:pt x="103" y="213"/>
                  </a:cubicBezTo>
                  <a:cubicBezTo>
                    <a:pt x="213" y="247"/>
                    <a:pt x="281" y="281"/>
                    <a:pt x="392" y="323"/>
                  </a:cubicBezTo>
                  <a:cubicBezTo>
                    <a:pt x="460" y="357"/>
                    <a:pt x="528" y="391"/>
                    <a:pt x="604" y="391"/>
                  </a:cubicBezTo>
                  <a:lnTo>
                    <a:pt x="672" y="391"/>
                  </a:lnTo>
                  <a:cubicBezTo>
                    <a:pt x="740" y="357"/>
                    <a:pt x="740" y="247"/>
                    <a:pt x="706" y="213"/>
                  </a:cubicBezTo>
                  <a:cubicBezTo>
                    <a:pt x="638" y="145"/>
                    <a:pt x="570" y="145"/>
                    <a:pt x="460" y="111"/>
                  </a:cubicBezTo>
                  <a:cubicBezTo>
                    <a:pt x="392" y="68"/>
                    <a:pt x="315" y="34"/>
                    <a:pt x="2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0" name="Google Shape;740;p32"/>
            <p:cNvSpPr/>
            <p:nvPr/>
          </p:nvSpPr>
          <p:spPr>
            <a:xfrm>
              <a:off x="5916789" y="826516"/>
              <a:ext cx="36150" cy="19112"/>
            </a:xfrm>
            <a:custGeom>
              <a:avLst/>
              <a:gdLst/>
              <a:ahLst/>
              <a:cxnLst/>
              <a:rect l="l" t="t" r="r" b="b"/>
              <a:pathLst>
                <a:path w="1063" h="562" extrusionOk="0">
                  <a:moveTo>
                    <a:pt x="179" y="1"/>
                  </a:moveTo>
                  <a:cubicBezTo>
                    <a:pt x="35" y="1"/>
                    <a:pt x="1" y="171"/>
                    <a:pt x="103" y="247"/>
                  </a:cubicBezTo>
                  <a:cubicBezTo>
                    <a:pt x="247" y="315"/>
                    <a:pt x="349" y="383"/>
                    <a:pt x="493" y="425"/>
                  </a:cubicBezTo>
                  <a:cubicBezTo>
                    <a:pt x="604" y="493"/>
                    <a:pt x="706" y="561"/>
                    <a:pt x="850" y="561"/>
                  </a:cubicBezTo>
                  <a:lnTo>
                    <a:pt x="850" y="561"/>
                  </a:lnTo>
                  <a:cubicBezTo>
                    <a:pt x="952" y="561"/>
                    <a:pt x="1063" y="459"/>
                    <a:pt x="986" y="383"/>
                  </a:cubicBezTo>
                  <a:cubicBezTo>
                    <a:pt x="884" y="247"/>
                    <a:pt x="774" y="213"/>
                    <a:pt x="638" y="171"/>
                  </a:cubicBezTo>
                  <a:cubicBezTo>
                    <a:pt x="493" y="103"/>
                    <a:pt x="349" y="69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1" name="Google Shape;741;p32"/>
            <p:cNvSpPr/>
            <p:nvPr/>
          </p:nvSpPr>
          <p:spPr>
            <a:xfrm>
              <a:off x="5898595" y="870998"/>
              <a:ext cx="25472" cy="15643"/>
            </a:xfrm>
            <a:custGeom>
              <a:avLst/>
              <a:gdLst/>
              <a:ahLst/>
              <a:cxnLst/>
              <a:rect l="l" t="t" r="r" b="b"/>
              <a:pathLst>
                <a:path w="749" h="460" extrusionOk="0">
                  <a:moveTo>
                    <a:pt x="111" y="1"/>
                  </a:moveTo>
                  <a:cubicBezTo>
                    <a:pt x="35" y="1"/>
                    <a:pt x="1" y="103"/>
                    <a:pt x="77" y="137"/>
                  </a:cubicBezTo>
                  <a:cubicBezTo>
                    <a:pt x="145" y="213"/>
                    <a:pt x="213" y="281"/>
                    <a:pt x="323" y="349"/>
                  </a:cubicBezTo>
                  <a:cubicBezTo>
                    <a:pt x="425" y="426"/>
                    <a:pt x="502" y="460"/>
                    <a:pt x="604" y="460"/>
                  </a:cubicBezTo>
                  <a:lnTo>
                    <a:pt x="638" y="460"/>
                  </a:lnTo>
                  <a:cubicBezTo>
                    <a:pt x="714" y="460"/>
                    <a:pt x="748" y="349"/>
                    <a:pt x="714" y="281"/>
                  </a:cubicBezTo>
                  <a:cubicBezTo>
                    <a:pt x="672" y="179"/>
                    <a:pt x="536" y="137"/>
                    <a:pt x="425" y="103"/>
                  </a:cubicBezTo>
                  <a:cubicBezTo>
                    <a:pt x="357" y="69"/>
                    <a:pt x="247" y="35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2" name="Google Shape;742;p32"/>
            <p:cNvSpPr/>
            <p:nvPr/>
          </p:nvSpPr>
          <p:spPr>
            <a:xfrm>
              <a:off x="5879516" y="898748"/>
              <a:ext cx="22853" cy="16800"/>
            </a:xfrm>
            <a:custGeom>
              <a:avLst/>
              <a:gdLst/>
              <a:ahLst/>
              <a:cxnLst/>
              <a:rect l="l" t="t" r="r" b="b"/>
              <a:pathLst>
                <a:path w="672" h="494" extrusionOk="0">
                  <a:moveTo>
                    <a:pt x="171" y="0"/>
                  </a:moveTo>
                  <a:cubicBezTo>
                    <a:pt x="69" y="0"/>
                    <a:pt x="1" y="68"/>
                    <a:pt x="69" y="170"/>
                  </a:cubicBezTo>
                  <a:cubicBezTo>
                    <a:pt x="137" y="315"/>
                    <a:pt x="315" y="493"/>
                    <a:pt x="460" y="493"/>
                  </a:cubicBezTo>
                  <a:cubicBezTo>
                    <a:pt x="528" y="493"/>
                    <a:pt x="562" y="459"/>
                    <a:pt x="596" y="425"/>
                  </a:cubicBezTo>
                  <a:cubicBezTo>
                    <a:pt x="672" y="383"/>
                    <a:pt x="672" y="315"/>
                    <a:pt x="638" y="247"/>
                  </a:cubicBezTo>
                  <a:cubicBezTo>
                    <a:pt x="596" y="170"/>
                    <a:pt x="494" y="170"/>
                    <a:pt x="426" y="136"/>
                  </a:cubicBezTo>
                  <a:cubicBezTo>
                    <a:pt x="383" y="102"/>
                    <a:pt x="315" y="68"/>
                    <a:pt x="281" y="34"/>
                  </a:cubicBezTo>
                  <a:cubicBezTo>
                    <a:pt x="247" y="0"/>
                    <a:pt x="213" y="0"/>
                    <a:pt x="1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3" name="Google Shape;743;p32"/>
            <p:cNvSpPr/>
            <p:nvPr/>
          </p:nvSpPr>
          <p:spPr>
            <a:xfrm>
              <a:off x="5879516" y="836038"/>
              <a:ext cx="20268" cy="10746"/>
            </a:xfrm>
            <a:custGeom>
              <a:avLst/>
              <a:gdLst/>
              <a:ahLst/>
              <a:cxnLst/>
              <a:rect l="l" t="t" r="r" b="b"/>
              <a:pathLst>
                <a:path w="596" h="316" extrusionOk="0">
                  <a:moveTo>
                    <a:pt x="171" y="1"/>
                  </a:moveTo>
                  <a:cubicBezTo>
                    <a:pt x="69" y="1"/>
                    <a:pt x="1" y="145"/>
                    <a:pt x="103" y="179"/>
                  </a:cubicBezTo>
                  <a:cubicBezTo>
                    <a:pt x="213" y="247"/>
                    <a:pt x="349" y="315"/>
                    <a:pt x="460" y="315"/>
                  </a:cubicBezTo>
                  <a:lnTo>
                    <a:pt x="528" y="315"/>
                  </a:lnTo>
                  <a:cubicBezTo>
                    <a:pt x="562" y="315"/>
                    <a:pt x="596" y="247"/>
                    <a:pt x="562" y="213"/>
                  </a:cubicBezTo>
                  <a:cubicBezTo>
                    <a:pt x="494" y="145"/>
                    <a:pt x="460" y="145"/>
                    <a:pt x="383" y="103"/>
                  </a:cubicBezTo>
                  <a:cubicBezTo>
                    <a:pt x="315" y="69"/>
                    <a:pt x="281" y="35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4" name="Google Shape;744;p32"/>
            <p:cNvSpPr/>
            <p:nvPr/>
          </p:nvSpPr>
          <p:spPr>
            <a:xfrm>
              <a:off x="5889072" y="942074"/>
              <a:ext cx="31219" cy="17956"/>
            </a:xfrm>
            <a:custGeom>
              <a:avLst/>
              <a:gdLst/>
              <a:ahLst/>
              <a:cxnLst/>
              <a:rect l="l" t="t" r="r" b="b"/>
              <a:pathLst>
                <a:path w="918" h="528" extrusionOk="0">
                  <a:moveTo>
                    <a:pt x="179" y="1"/>
                  </a:moveTo>
                  <a:cubicBezTo>
                    <a:pt x="34" y="1"/>
                    <a:pt x="0" y="213"/>
                    <a:pt x="145" y="247"/>
                  </a:cubicBezTo>
                  <a:cubicBezTo>
                    <a:pt x="247" y="281"/>
                    <a:pt x="357" y="349"/>
                    <a:pt x="459" y="425"/>
                  </a:cubicBezTo>
                  <a:cubicBezTo>
                    <a:pt x="569" y="459"/>
                    <a:pt x="671" y="527"/>
                    <a:pt x="782" y="527"/>
                  </a:cubicBezTo>
                  <a:lnTo>
                    <a:pt x="782" y="527"/>
                  </a:lnTo>
                  <a:cubicBezTo>
                    <a:pt x="884" y="527"/>
                    <a:pt x="918" y="425"/>
                    <a:pt x="884" y="349"/>
                  </a:cubicBezTo>
                  <a:cubicBezTo>
                    <a:pt x="850" y="247"/>
                    <a:pt x="705" y="170"/>
                    <a:pt x="603" y="103"/>
                  </a:cubicBezTo>
                  <a:cubicBezTo>
                    <a:pt x="459" y="69"/>
                    <a:pt x="315" y="35"/>
                    <a:pt x="213" y="35"/>
                  </a:cubicBezTo>
                  <a:cubicBezTo>
                    <a:pt x="213" y="1"/>
                    <a:pt x="179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5" name="Google Shape;745;p32"/>
            <p:cNvSpPr/>
            <p:nvPr/>
          </p:nvSpPr>
          <p:spPr>
            <a:xfrm>
              <a:off x="5849182" y="968362"/>
              <a:ext cx="28940" cy="19384"/>
            </a:xfrm>
            <a:custGeom>
              <a:avLst/>
              <a:gdLst/>
              <a:ahLst/>
              <a:cxnLst/>
              <a:rect l="l" t="t" r="r" b="b"/>
              <a:pathLst>
                <a:path w="851" h="570" extrusionOk="0">
                  <a:moveTo>
                    <a:pt x="213" y="1"/>
                  </a:moveTo>
                  <a:cubicBezTo>
                    <a:pt x="111" y="1"/>
                    <a:pt x="1" y="145"/>
                    <a:pt x="111" y="247"/>
                  </a:cubicBezTo>
                  <a:cubicBezTo>
                    <a:pt x="179" y="323"/>
                    <a:pt x="290" y="391"/>
                    <a:pt x="358" y="425"/>
                  </a:cubicBezTo>
                  <a:cubicBezTo>
                    <a:pt x="468" y="502"/>
                    <a:pt x="570" y="536"/>
                    <a:pt x="680" y="536"/>
                  </a:cubicBezTo>
                  <a:cubicBezTo>
                    <a:pt x="680" y="570"/>
                    <a:pt x="680" y="570"/>
                    <a:pt x="714" y="570"/>
                  </a:cubicBezTo>
                  <a:cubicBezTo>
                    <a:pt x="816" y="570"/>
                    <a:pt x="850" y="391"/>
                    <a:pt x="748" y="323"/>
                  </a:cubicBezTo>
                  <a:cubicBezTo>
                    <a:pt x="680" y="289"/>
                    <a:pt x="604" y="247"/>
                    <a:pt x="536" y="179"/>
                  </a:cubicBezTo>
                  <a:cubicBezTo>
                    <a:pt x="468" y="111"/>
                    <a:pt x="358" y="77"/>
                    <a:pt x="2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6" name="Google Shape;746;p32"/>
            <p:cNvSpPr/>
            <p:nvPr/>
          </p:nvSpPr>
          <p:spPr>
            <a:xfrm>
              <a:off x="5807318" y="994956"/>
              <a:ext cx="22853" cy="14453"/>
            </a:xfrm>
            <a:custGeom>
              <a:avLst/>
              <a:gdLst/>
              <a:ahLst/>
              <a:cxnLst/>
              <a:rect l="l" t="t" r="r" b="b"/>
              <a:pathLst>
                <a:path w="672" h="425" extrusionOk="0">
                  <a:moveTo>
                    <a:pt x="102" y="0"/>
                  </a:moveTo>
                  <a:cubicBezTo>
                    <a:pt x="0" y="0"/>
                    <a:pt x="0" y="145"/>
                    <a:pt x="68" y="213"/>
                  </a:cubicBezTo>
                  <a:cubicBezTo>
                    <a:pt x="136" y="246"/>
                    <a:pt x="247" y="280"/>
                    <a:pt x="314" y="357"/>
                  </a:cubicBezTo>
                  <a:cubicBezTo>
                    <a:pt x="382" y="391"/>
                    <a:pt x="459" y="425"/>
                    <a:pt x="527" y="425"/>
                  </a:cubicBezTo>
                  <a:lnTo>
                    <a:pt x="595" y="425"/>
                  </a:lnTo>
                  <a:cubicBezTo>
                    <a:pt x="637" y="391"/>
                    <a:pt x="671" y="357"/>
                    <a:pt x="671" y="280"/>
                  </a:cubicBezTo>
                  <a:cubicBezTo>
                    <a:pt x="637" y="179"/>
                    <a:pt x="527" y="145"/>
                    <a:pt x="425" y="102"/>
                  </a:cubicBezTo>
                  <a:cubicBezTo>
                    <a:pt x="314" y="68"/>
                    <a:pt x="213" y="34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7" name="Google Shape;747;p32"/>
            <p:cNvSpPr/>
            <p:nvPr/>
          </p:nvSpPr>
          <p:spPr>
            <a:xfrm>
              <a:off x="5797490" y="1040594"/>
              <a:ext cx="26594" cy="14487"/>
            </a:xfrm>
            <a:custGeom>
              <a:avLst/>
              <a:gdLst/>
              <a:ahLst/>
              <a:cxnLst/>
              <a:rect l="l" t="t" r="r" b="b"/>
              <a:pathLst>
                <a:path w="782" h="426" extrusionOk="0">
                  <a:moveTo>
                    <a:pt x="179" y="0"/>
                  </a:moveTo>
                  <a:cubicBezTo>
                    <a:pt x="34" y="0"/>
                    <a:pt x="0" y="179"/>
                    <a:pt x="111" y="213"/>
                  </a:cubicBezTo>
                  <a:cubicBezTo>
                    <a:pt x="179" y="289"/>
                    <a:pt x="289" y="323"/>
                    <a:pt x="391" y="357"/>
                  </a:cubicBezTo>
                  <a:cubicBezTo>
                    <a:pt x="459" y="391"/>
                    <a:pt x="536" y="425"/>
                    <a:pt x="603" y="425"/>
                  </a:cubicBezTo>
                  <a:lnTo>
                    <a:pt x="671" y="425"/>
                  </a:lnTo>
                  <a:cubicBezTo>
                    <a:pt x="748" y="391"/>
                    <a:pt x="782" y="323"/>
                    <a:pt x="748" y="247"/>
                  </a:cubicBezTo>
                  <a:cubicBezTo>
                    <a:pt x="671" y="145"/>
                    <a:pt x="569" y="145"/>
                    <a:pt x="502" y="111"/>
                  </a:cubicBezTo>
                  <a:cubicBezTo>
                    <a:pt x="391" y="77"/>
                    <a:pt x="289" y="34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8" name="Google Shape;748;p32"/>
            <p:cNvSpPr/>
            <p:nvPr/>
          </p:nvSpPr>
          <p:spPr>
            <a:xfrm>
              <a:off x="5861322" y="1018931"/>
              <a:ext cx="25472" cy="15609"/>
            </a:xfrm>
            <a:custGeom>
              <a:avLst/>
              <a:gdLst/>
              <a:ahLst/>
              <a:cxnLst/>
              <a:rect l="l" t="t" r="r" b="b"/>
              <a:pathLst>
                <a:path w="749" h="459" extrusionOk="0">
                  <a:moveTo>
                    <a:pt x="179" y="0"/>
                  </a:moveTo>
                  <a:cubicBezTo>
                    <a:pt x="69" y="0"/>
                    <a:pt x="1" y="145"/>
                    <a:pt x="111" y="213"/>
                  </a:cubicBezTo>
                  <a:cubicBezTo>
                    <a:pt x="179" y="289"/>
                    <a:pt x="247" y="357"/>
                    <a:pt x="357" y="391"/>
                  </a:cubicBezTo>
                  <a:cubicBezTo>
                    <a:pt x="425" y="425"/>
                    <a:pt x="493" y="459"/>
                    <a:pt x="570" y="459"/>
                  </a:cubicBezTo>
                  <a:cubicBezTo>
                    <a:pt x="604" y="459"/>
                    <a:pt x="638" y="459"/>
                    <a:pt x="672" y="425"/>
                  </a:cubicBezTo>
                  <a:cubicBezTo>
                    <a:pt x="706" y="391"/>
                    <a:pt x="748" y="357"/>
                    <a:pt x="706" y="289"/>
                  </a:cubicBezTo>
                  <a:cubicBezTo>
                    <a:pt x="638" y="213"/>
                    <a:pt x="570" y="213"/>
                    <a:pt x="459" y="179"/>
                  </a:cubicBezTo>
                  <a:cubicBezTo>
                    <a:pt x="391" y="145"/>
                    <a:pt x="323" y="77"/>
                    <a:pt x="247" y="34"/>
                  </a:cubicBezTo>
                  <a:cubicBezTo>
                    <a:pt x="213" y="0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9" name="Google Shape;749;p32"/>
            <p:cNvSpPr/>
            <p:nvPr/>
          </p:nvSpPr>
          <p:spPr>
            <a:xfrm>
              <a:off x="5919101" y="1005634"/>
              <a:ext cx="36150" cy="18228"/>
            </a:xfrm>
            <a:custGeom>
              <a:avLst/>
              <a:gdLst/>
              <a:ahLst/>
              <a:cxnLst/>
              <a:rect l="l" t="t" r="r" b="b"/>
              <a:pathLst>
                <a:path w="1063" h="536" extrusionOk="0">
                  <a:moveTo>
                    <a:pt x="179" y="0"/>
                  </a:moveTo>
                  <a:cubicBezTo>
                    <a:pt x="69" y="0"/>
                    <a:pt x="1" y="179"/>
                    <a:pt x="111" y="213"/>
                  </a:cubicBezTo>
                  <a:cubicBezTo>
                    <a:pt x="357" y="323"/>
                    <a:pt x="604" y="536"/>
                    <a:pt x="850" y="536"/>
                  </a:cubicBezTo>
                  <a:lnTo>
                    <a:pt x="918" y="536"/>
                  </a:lnTo>
                  <a:cubicBezTo>
                    <a:pt x="1029" y="502"/>
                    <a:pt x="1063" y="391"/>
                    <a:pt x="995" y="323"/>
                  </a:cubicBezTo>
                  <a:cubicBezTo>
                    <a:pt x="816" y="111"/>
                    <a:pt x="459" y="77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0" name="Google Shape;750;p32"/>
            <p:cNvSpPr/>
            <p:nvPr/>
          </p:nvSpPr>
          <p:spPr>
            <a:xfrm>
              <a:off x="5971983" y="973293"/>
              <a:ext cx="25438" cy="15609"/>
            </a:xfrm>
            <a:custGeom>
              <a:avLst/>
              <a:gdLst/>
              <a:ahLst/>
              <a:cxnLst/>
              <a:rect l="l" t="t" r="r" b="b"/>
              <a:pathLst>
                <a:path w="748" h="459" extrusionOk="0">
                  <a:moveTo>
                    <a:pt x="179" y="0"/>
                  </a:moveTo>
                  <a:cubicBezTo>
                    <a:pt x="77" y="0"/>
                    <a:pt x="0" y="178"/>
                    <a:pt x="111" y="246"/>
                  </a:cubicBezTo>
                  <a:cubicBezTo>
                    <a:pt x="213" y="314"/>
                    <a:pt x="323" y="391"/>
                    <a:pt x="425" y="425"/>
                  </a:cubicBezTo>
                  <a:cubicBezTo>
                    <a:pt x="467" y="459"/>
                    <a:pt x="501" y="459"/>
                    <a:pt x="535" y="459"/>
                  </a:cubicBezTo>
                  <a:cubicBezTo>
                    <a:pt x="603" y="459"/>
                    <a:pt x="680" y="425"/>
                    <a:pt x="714" y="391"/>
                  </a:cubicBezTo>
                  <a:lnTo>
                    <a:pt x="714" y="314"/>
                  </a:lnTo>
                  <a:cubicBezTo>
                    <a:pt x="748" y="246"/>
                    <a:pt x="680" y="144"/>
                    <a:pt x="569" y="102"/>
                  </a:cubicBezTo>
                  <a:cubicBezTo>
                    <a:pt x="467" y="68"/>
                    <a:pt x="357" y="34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1" name="Google Shape;751;p32"/>
            <p:cNvSpPr/>
            <p:nvPr/>
          </p:nvSpPr>
          <p:spPr>
            <a:xfrm>
              <a:off x="5941920" y="942074"/>
              <a:ext cx="38769" cy="17956"/>
            </a:xfrm>
            <a:custGeom>
              <a:avLst/>
              <a:gdLst/>
              <a:ahLst/>
              <a:cxnLst/>
              <a:rect l="l" t="t" r="r" b="b"/>
              <a:pathLst>
                <a:path w="1140" h="528" extrusionOk="0">
                  <a:moveTo>
                    <a:pt x="213" y="1"/>
                  </a:moveTo>
                  <a:cubicBezTo>
                    <a:pt x="77" y="1"/>
                    <a:pt x="1" y="213"/>
                    <a:pt x="179" y="247"/>
                  </a:cubicBezTo>
                  <a:cubicBezTo>
                    <a:pt x="324" y="315"/>
                    <a:pt x="459" y="349"/>
                    <a:pt x="604" y="425"/>
                  </a:cubicBezTo>
                  <a:cubicBezTo>
                    <a:pt x="714" y="459"/>
                    <a:pt x="816" y="527"/>
                    <a:pt x="927" y="527"/>
                  </a:cubicBezTo>
                  <a:lnTo>
                    <a:pt x="995" y="527"/>
                  </a:lnTo>
                  <a:cubicBezTo>
                    <a:pt x="1063" y="493"/>
                    <a:pt x="1139" y="349"/>
                    <a:pt x="1063" y="281"/>
                  </a:cubicBezTo>
                  <a:cubicBezTo>
                    <a:pt x="995" y="170"/>
                    <a:pt x="850" y="137"/>
                    <a:pt x="714" y="103"/>
                  </a:cubicBezTo>
                  <a:cubicBezTo>
                    <a:pt x="570" y="35"/>
                    <a:pt x="392" y="35"/>
                    <a:pt x="2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2" name="Google Shape;752;p32"/>
            <p:cNvSpPr/>
            <p:nvPr/>
          </p:nvSpPr>
          <p:spPr>
            <a:xfrm>
              <a:off x="5926345" y="903373"/>
              <a:ext cx="36116" cy="19384"/>
            </a:xfrm>
            <a:custGeom>
              <a:avLst/>
              <a:gdLst/>
              <a:ahLst/>
              <a:cxnLst/>
              <a:rect l="l" t="t" r="r" b="b"/>
              <a:pathLst>
                <a:path w="1062" h="570" extrusionOk="0">
                  <a:moveTo>
                    <a:pt x="246" y="0"/>
                  </a:moveTo>
                  <a:cubicBezTo>
                    <a:pt x="68" y="0"/>
                    <a:pt x="0" y="247"/>
                    <a:pt x="178" y="357"/>
                  </a:cubicBezTo>
                  <a:cubicBezTo>
                    <a:pt x="323" y="391"/>
                    <a:pt x="425" y="425"/>
                    <a:pt x="569" y="501"/>
                  </a:cubicBezTo>
                  <a:cubicBezTo>
                    <a:pt x="637" y="535"/>
                    <a:pt x="748" y="569"/>
                    <a:pt x="850" y="569"/>
                  </a:cubicBezTo>
                  <a:cubicBezTo>
                    <a:pt x="850" y="569"/>
                    <a:pt x="883" y="569"/>
                    <a:pt x="917" y="535"/>
                  </a:cubicBezTo>
                  <a:cubicBezTo>
                    <a:pt x="994" y="535"/>
                    <a:pt x="1062" y="425"/>
                    <a:pt x="994" y="357"/>
                  </a:cubicBezTo>
                  <a:cubicBezTo>
                    <a:pt x="917" y="213"/>
                    <a:pt x="816" y="179"/>
                    <a:pt x="671" y="145"/>
                  </a:cubicBezTo>
                  <a:cubicBezTo>
                    <a:pt x="569" y="77"/>
                    <a:pt x="425" y="34"/>
                    <a:pt x="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3" name="Google Shape;753;p32"/>
            <p:cNvSpPr/>
            <p:nvPr/>
          </p:nvSpPr>
          <p:spPr>
            <a:xfrm>
              <a:off x="5991333" y="913201"/>
              <a:ext cx="37306" cy="20234"/>
            </a:xfrm>
            <a:custGeom>
              <a:avLst/>
              <a:gdLst/>
              <a:ahLst/>
              <a:cxnLst/>
              <a:rect l="l" t="t" r="r" b="b"/>
              <a:pathLst>
                <a:path w="1097" h="595" extrusionOk="0">
                  <a:moveTo>
                    <a:pt x="179" y="0"/>
                  </a:moveTo>
                  <a:cubicBezTo>
                    <a:pt x="68" y="0"/>
                    <a:pt x="0" y="136"/>
                    <a:pt x="111" y="246"/>
                  </a:cubicBezTo>
                  <a:cubicBezTo>
                    <a:pt x="213" y="314"/>
                    <a:pt x="570" y="595"/>
                    <a:pt x="782" y="595"/>
                  </a:cubicBezTo>
                  <a:cubicBezTo>
                    <a:pt x="884" y="595"/>
                    <a:pt x="918" y="561"/>
                    <a:pt x="960" y="493"/>
                  </a:cubicBezTo>
                  <a:cubicBezTo>
                    <a:pt x="1096" y="170"/>
                    <a:pt x="425" y="34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4" name="Google Shape;754;p32"/>
            <p:cNvSpPr/>
            <p:nvPr/>
          </p:nvSpPr>
          <p:spPr>
            <a:xfrm>
              <a:off x="5992489" y="868414"/>
              <a:ext cx="33837" cy="11018"/>
            </a:xfrm>
            <a:custGeom>
              <a:avLst/>
              <a:gdLst/>
              <a:ahLst/>
              <a:cxnLst/>
              <a:rect l="l" t="t" r="r" b="b"/>
              <a:pathLst>
                <a:path w="995" h="324" extrusionOk="0">
                  <a:moveTo>
                    <a:pt x="145" y="0"/>
                  </a:moveTo>
                  <a:cubicBezTo>
                    <a:pt x="34" y="0"/>
                    <a:pt x="0" y="179"/>
                    <a:pt x="111" y="179"/>
                  </a:cubicBezTo>
                  <a:cubicBezTo>
                    <a:pt x="213" y="213"/>
                    <a:pt x="357" y="255"/>
                    <a:pt x="502" y="289"/>
                  </a:cubicBezTo>
                  <a:cubicBezTo>
                    <a:pt x="603" y="323"/>
                    <a:pt x="714" y="323"/>
                    <a:pt x="816" y="323"/>
                  </a:cubicBezTo>
                  <a:lnTo>
                    <a:pt x="850" y="323"/>
                  </a:lnTo>
                  <a:cubicBezTo>
                    <a:pt x="926" y="323"/>
                    <a:pt x="994" y="213"/>
                    <a:pt x="884" y="145"/>
                  </a:cubicBezTo>
                  <a:cubicBezTo>
                    <a:pt x="671" y="43"/>
                    <a:pt x="391" y="43"/>
                    <a:pt x="1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5" name="Google Shape;755;p32"/>
            <p:cNvSpPr/>
            <p:nvPr/>
          </p:nvSpPr>
          <p:spPr>
            <a:xfrm>
              <a:off x="6038433" y="942074"/>
              <a:ext cx="21697" cy="14487"/>
            </a:xfrm>
            <a:custGeom>
              <a:avLst/>
              <a:gdLst/>
              <a:ahLst/>
              <a:cxnLst/>
              <a:rect l="l" t="t" r="r" b="b"/>
              <a:pathLst>
                <a:path w="638" h="426" extrusionOk="0">
                  <a:moveTo>
                    <a:pt x="136" y="1"/>
                  </a:moveTo>
                  <a:cubicBezTo>
                    <a:pt x="34" y="1"/>
                    <a:pt x="0" y="103"/>
                    <a:pt x="34" y="213"/>
                  </a:cubicBezTo>
                  <a:cubicBezTo>
                    <a:pt x="68" y="281"/>
                    <a:pt x="136" y="315"/>
                    <a:pt x="212" y="349"/>
                  </a:cubicBezTo>
                  <a:cubicBezTo>
                    <a:pt x="280" y="383"/>
                    <a:pt x="348" y="425"/>
                    <a:pt x="459" y="425"/>
                  </a:cubicBezTo>
                  <a:lnTo>
                    <a:pt x="459" y="425"/>
                  </a:lnTo>
                  <a:cubicBezTo>
                    <a:pt x="561" y="425"/>
                    <a:pt x="637" y="315"/>
                    <a:pt x="637" y="247"/>
                  </a:cubicBezTo>
                  <a:cubicBezTo>
                    <a:pt x="637" y="137"/>
                    <a:pt x="561" y="69"/>
                    <a:pt x="459" y="69"/>
                  </a:cubicBezTo>
                  <a:lnTo>
                    <a:pt x="459" y="69"/>
                  </a:lnTo>
                  <a:lnTo>
                    <a:pt x="382" y="69"/>
                  </a:lnTo>
                  <a:lnTo>
                    <a:pt x="314" y="69"/>
                  </a:lnTo>
                  <a:cubicBezTo>
                    <a:pt x="280" y="35"/>
                    <a:pt x="246" y="35"/>
                    <a:pt x="1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6" name="Google Shape;756;p32"/>
            <p:cNvSpPr/>
            <p:nvPr/>
          </p:nvSpPr>
          <p:spPr>
            <a:xfrm>
              <a:off x="6069618" y="964893"/>
              <a:ext cx="26594" cy="14487"/>
            </a:xfrm>
            <a:custGeom>
              <a:avLst/>
              <a:gdLst/>
              <a:ahLst/>
              <a:cxnLst/>
              <a:rect l="l" t="t" r="r" b="b"/>
              <a:pathLst>
                <a:path w="782" h="426" extrusionOk="0">
                  <a:moveTo>
                    <a:pt x="145" y="1"/>
                  </a:moveTo>
                  <a:cubicBezTo>
                    <a:pt x="68" y="1"/>
                    <a:pt x="34" y="69"/>
                    <a:pt x="0" y="103"/>
                  </a:cubicBezTo>
                  <a:cubicBezTo>
                    <a:pt x="0" y="179"/>
                    <a:pt x="34" y="247"/>
                    <a:pt x="102" y="281"/>
                  </a:cubicBezTo>
                  <a:cubicBezTo>
                    <a:pt x="213" y="281"/>
                    <a:pt x="281" y="349"/>
                    <a:pt x="391" y="349"/>
                  </a:cubicBezTo>
                  <a:cubicBezTo>
                    <a:pt x="459" y="391"/>
                    <a:pt x="493" y="425"/>
                    <a:pt x="570" y="425"/>
                  </a:cubicBezTo>
                  <a:cubicBezTo>
                    <a:pt x="604" y="425"/>
                    <a:pt x="638" y="391"/>
                    <a:pt x="672" y="349"/>
                  </a:cubicBezTo>
                  <a:cubicBezTo>
                    <a:pt x="740" y="315"/>
                    <a:pt x="782" y="247"/>
                    <a:pt x="740" y="179"/>
                  </a:cubicBezTo>
                  <a:cubicBezTo>
                    <a:pt x="672" y="69"/>
                    <a:pt x="570" y="35"/>
                    <a:pt x="459" y="35"/>
                  </a:cubicBezTo>
                  <a:cubicBezTo>
                    <a:pt x="357" y="1"/>
                    <a:pt x="247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7" name="Google Shape;757;p32"/>
            <p:cNvSpPr/>
            <p:nvPr/>
          </p:nvSpPr>
          <p:spPr>
            <a:xfrm>
              <a:off x="6047955" y="1007062"/>
              <a:ext cx="25166" cy="13059"/>
            </a:xfrm>
            <a:custGeom>
              <a:avLst/>
              <a:gdLst/>
              <a:ahLst/>
              <a:cxnLst/>
              <a:rect l="l" t="t" r="r" b="b"/>
              <a:pathLst>
                <a:path w="740" h="384" extrusionOk="0">
                  <a:moveTo>
                    <a:pt x="179" y="1"/>
                  </a:moveTo>
                  <a:cubicBezTo>
                    <a:pt x="68" y="1"/>
                    <a:pt x="0" y="137"/>
                    <a:pt x="102" y="213"/>
                  </a:cubicBezTo>
                  <a:cubicBezTo>
                    <a:pt x="213" y="247"/>
                    <a:pt x="281" y="281"/>
                    <a:pt x="357" y="315"/>
                  </a:cubicBezTo>
                  <a:cubicBezTo>
                    <a:pt x="425" y="349"/>
                    <a:pt x="493" y="383"/>
                    <a:pt x="570" y="383"/>
                  </a:cubicBezTo>
                  <a:cubicBezTo>
                    <a:pt x="604" y="383"/>
                    <a:pt x="637" y="383"/>
                    <a:pt x="671" y="349"/>
                  </a:cubicBezTo>
                  <a:cubicBezTo>
                    <a:pt x="739" y="315"/>
                    <a:pt x="739" y="247"/>
                    <a:pt x="705" y="171"/>
                  </a:cubicBezTo>
                  <a:cubicBezTo>
                    <a:pt x="671" y="69"/>
                    <a:pt x="570" y="69"/>
                    <a:pt x="459" y="35"/>
                  </a:cubicBezTo>
                  <a:cubicBezTo>
                    <a:pt x="391" y="35"/>
                    <a:pt x="281" y="1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8" name="Google Shape;758;p32"/>
            <p:cNvSpPr/>
            <p:nvPr/>
          </p:nvSpPr>
          <p:spPr>
            <a:xfrm>
              <a:off x="6028605" y="972136"/>
              <a:ext cx="21697" cy="11869"/>
            </a:xfrm>
            <a:custGeom>
              <a:avLst/>
              <a:gdLst/>
              <a:ahLst/>
              <a:cxnLst/>
              <a:rect l="l" t="t" r="r" b="b"/>
              <a:pathLst>
                <a:path w="638" h="349" extrusionOk="0">
                  <a:moveTo>
                    <a:pt x="179" y="0"/>
                  </a:moveTo>
                  <a:cubicBezTo>
                    <a:pt x="34" y="0"/>
                    <a:pt x="0" y="212"/>
                    <a:pt x="145" y="246"/>
                  </a:cubicBezTo>
                  <a:cubicBezTo>
                    <a:pt x="247" y="280"/>
                    <a:pt x="323" y="314"/>
                    <a:pt x="425" y="348"/>
                  </a:cubicBezTo>
                  <a:lnTo>
                    <a:pt x="459" y="348"/>
                  </a:lnTo>
                  <a:cubicBezTo>
                    <a:pt x="535" y="348"/>
                    <a:pt x="603" y="314"/>
                    <a:pt x="637" y="246"/>
                  </a:cubicBezTo>
                  <a:cubicBezTo>
                    <a:pt x="637" y="178"/>
                    <a:pt x="603" y="68"/>
                    <a:pt x="501" y="68"/>
                  </a:cubicBezTo>
                  <a:cubicBezTo>
                    <a:pt x="391" y="34"/>
                    <a:pt x="323" y="34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9" name="Google Shape;759;p32"/>
            <p:cNvSpPr/>
            <p:nvPr/>
          </p:nvSpPr>
          <p:spPr>
            <a:xfrm>
              <a:off x="5968514" y="1038281"/>
              <a:ext cx="27750" cy="12175"/>
            </a:xfrm>
            <a:custGeom>
              <a:avLst/>
              <a:gdLst/>
              <a:ahLst/>
              <a:cxnLst/>
              <a:rect l="l" t="t" r="r" b="b"/>
              <a:pathLst>
                <a:path w="816" h="358" extrusionOk="0">
                  <a:moveTo>
                    <a:pt x="68" y="0"/>
                  </a:moveTo>
                  <a:cubicBezTo>
                    <a:pt x="34" y="0"/>
                    <a:pt x="0" y="68"/>
                    <a:pt x="34" y="102"/>
                  </a:cubicBezTo>
                  <a:cubicBezTo>
                    <a:pt x="213" y="179"/>
                    <a:pt x="425" y="357"/>
                    <a:pt x="637" y="357"/>
                  </a:cubicBezTo>
                  <a:lnTo>
                    <a:pt x="671" y="357"/>
                  </a:lnTo>
                  <a:cubicBezTo>
                    <a:pt x="739" y="315"/>
                    <a:pt x="816" y="247"/>
                    <a:pt x="739" y="179"/>
                  </a:cubicBezTo>
                  <a:cubicBezTo>
                    <a:pt x="569" y="68"/>
                    <a:pt x="281" y="34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0" name="Google Shape;760;p32"/>
            <p:cNvSpPr/>
            <p:nvPr/>
          </p:nvSpPr>
          <p:spPr>
            <a:xfrm>
              <a:off x="5946851" y="1094904"/>
              <a:ext cx="25166" cy="13331"/>
            </a:xfrm>
            <a:custGeom>
              <a:avLst/>
              <a:gdLst/>
              <a:ahLst/>
              <a:cxnLst/>
              <a:rect l="l" t="t" r="r" b="b"/>
              <a:pathLst>
                <a:path w="740" h="392" extrusionOk="0">
                  <a:moveTo>
                    <a:pt x="280" y="0"/>
                  </a:moveTo>
                  <a:lnTo>
                    <a:pt x="145" y="0"/>
                  </a:lnTo>
                  <a:cubicBezTo>
                    <a:pt x="68" y="0"/>
                    <a:pt x="34" y="34"/>
                    <a:pt x="0" y="102"/>
                  </a:cubicBezTo>
                  <a:cubicBezTo>
                    <a:pt x="0" y="179"/>
                    <a:pt x="34" y="247"/>
                    <a:pt x="102" y="247"/>
                  </a:cubicBezTo>
                  <a:cubicBezTo>
                    <a:pt x="247" y="281"/>
                    <a:pt x="357" y="315"/>
                    <a:pt x="493" y="349"/>
                  </a:cubicBezTo>
                  <a:lnTo>
                    <a:pt x="527" y="391"/>
                  </a:lnTo>
                  <a:cubicBezTo>
                    <a:pt x="603" y="391"/>
                    <a:pt x="637" y="349"/>
                    <a:pt x="671" y="315"/>
                  </a:cubicBezTo>
                  <a:lnTo>
                    <a:pt x="671" y="315"/>
                  </a:lnTo>
                  <a:cubicBezTo>
                    <a:pt x="705" y="281"/>
                    <a:pt x="739" y="213"/>
                    <a:pt x="705" y="179"/>
                  </a:cubicBezTo>
                  <a:lnTo>
                    <a:pt x="705" y="136"/>
                  </a:lnTo>
                  <a:cubicBezTo>
                    <a:pt x="705" y="102"/>
                    <a:pt x="637" y="34"/>
                    <a:pt x="603" y="34"/>
                  </a:cubicBezTo>
                  <a:cubicBezTo>
                    <a:pt x="493" y="0"/>
                    <a:pt x="391" y="0"/>
                    <a:pt x="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1" name="Google Shape;761;p32"/>
            <p:cNvSpPr/>
            <p:nvPr/>
          </p:nvSpPr>
          <p:spPr>
            <a:xfrm>
              <a:off x="5903492" y="1065997"/>
              <a:ext cx="20575" cy="13331"/>
            </a:xfrm>
            <a:custGeom>
              <a:avLst/>
              <a:gdLst/>
              <a:ahLst/>
              <a:cxnLst/>
              <a:rect l="l" t="t" r="r" b="b"/>
              <a:pathLst>
                <a:path w="605" h="392" extrusionOk="0">
                  <a:moveTo>
                    <a:pt x="103" y="1"/>
                  </a:moveTo>
                  <a:cubicBezTo>
                    <a:pt x="69" y="1"/>
                    <a:pt x="35" y="35"/>
                    <a:pt x="1" y="103"/>
                  </a:cubicBezTo>
                  <a:cubicBezTo>
                    <a:pt x="1" y="179"/>
                    <a:pt x="35" y="213"/>
                    <a:pt x="103" y="247"/>
                  </a:cubicBezTo>
                  <a:cubicBezTo>
                    <a:pt x="179" y="281"/>
                    <a:pt x="247" y="315"/>
                    <a:pt x="315" y="315"/>
                  </a:cubicBezTo>
                  <a:cubicBezTo>
                    <a:pt x="358" y="349"/>
                    <a:pt x="392" y="392"/>
                    <a:pt x="460" y="392"/>
                  </a:cubicBezTo>
                  <a:cubicBezTo>
                    <a:pt x="494" y="392"/>
                    <a:pt x="494" y="392"/>
                    <a:pt x="528" y="349"/>
                  </a:cubicBezTo>
                  <a:cubicBezTo>
                    <a:pt x="570" y="315"/>
                    <a:pt x="604" y="281"/>
                    <a:pt x="604" y="213"/>
                  </a:cubicBezTo>
                  <a:cubicBezTo>
                    <a:pt x="570" y="137"/>
                    <a:pt x="460" y="103"/>
                    <a:pt x="392" y="69"/>
                  </a:cubicBezTo>
                  <a:cubicBezTo>
                    <a:pt x="315" y="69"/>
                    <a:pt x="247" y="35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2" name="Google Shape;762;p32"/>
            <p:cNvSpPr/>
            <p:nvPr/>
          </p:nvSpPr>
          <p:spPr>
            <a:xfrm>
              <a:off x="5896282" y="1116566"/>
              <a:ext cx="25166" cy="16800"/>
            </a:xfrm>
            <a:custGeom>
              <a:avLst/>
              <a:gdLst/>
              <a:ahLst/>
              <a:cxnLst/>
              <a:rect l="l" t="t" r="r" b="b"/>
              <a:pathLst>
                <a:path w="740" h="494" extrusionOk="0">
                  <a:moveTo>
                    <a:pt x="103" y="0"/>
                  </a:moveTo>
                  <a:cubicBezTo>
                    <a:pt x="35" y="0"/>
                    <a:pt x="1" y="136"/>
                    <a:pt x="69" y="179"/>
                  </a:cubicBezTo>
                  <a:cubicBezTo>
                    <a:pt x="179" y="247"/>
                    <a:pt x="281" y="315"/>
                    <a:pt x="391" y="391"/>
                  </a:cubicBezTo>
                  <a:cubicBezTo>
                    <a:pt x="459" y="459"/>
                    <a:pt x="527" y="493"/>
                    <a:pt x="604" y="493"/>
                  </a:cubicBezTo>
                  <a:cubicBezTo>
                    <a:pt x="638" y="493"/>
                    <a:pt x="638" y="493"/>
                    <a:pt x="672" y="459"/>
                  </a:cubicBezTo>
                  <a:cubicBezTo>
                    <a:pt x="706" y="459"/>
                    <a:pt x="740" y="425"/>
                    <a:pt x="740" y="425"/>
                  </a:cubicBezTo>
                  <a:cubicBezTo>
                    <a:pt x="740" y="281"/>
                    <a:pt x="672" y="213"/>
                    <a:pt x="527" y="136"/>
                  </a:cubicBezTo>
                  <a:cubicBezTo>
                    <a:pt x="425" y="68"/>
                    <a:pt x="281" y="34"/>
                    <a:pt x="1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3" name="Google Shape;763;p32"/>
            <p:cNvSpPr/>
            <p:nvPr/>
          </p:nvSpPr>
          <p:spPr>
            <a:xfrm>
              <a:off x="5856425" y="1098372"/>
              <a:ext cx="21697" cy="14487"/>
            </a:xfrm>
            <a:custGeom>
              <a:avLst/>
              <a:gdLst/>
              <a:ahLst/>
              <a:cxnLst/>
              <a:rect l="l" t="t" r="r" b="b"/>
              <a:pathLst>
                <a:path w="638" h="426" extrusionOk="0">
                  <a:moveTo>
                    <a:pt x="145" y="0"/>
                  </a:moveTo>
                  <a:cubicBezTo>
                    <a:pt x="77" y="0"/>
                    <a:pt x="0" y="145"/>
                    <a:pt x="111" y="213"/>
                  </a:cubicBezTo>
                  <a:cubicBezTo>
                    <a:pt x="179" y="247"/>
                    <a:pt x="255" y="323"/>
                    <a:pt x="323" y="357"/>
                  </a:cubicBezTo>
                  <a:cubicBezTo>
                    <a:pt x="357" y="391"/>
                    <a:pt x="391" y="391"/>
                    <a:pt x="425" y="425"/>
                  </a:cubicBezTo>
                  <a:lnTo>
                    <a:pt x="501" y="425"/>
                  </a:lnTo>
                  <a:lnTo>
                    <a:pt x="569" y="425"/>
                  </a:lnTo>
                  <a:cubicBezTo>
                    <a:pt x="603" y="391"/>
                    <a:pt x="637" y="357"/>
                    <a:pt x="637" y="323"/>
                  </a:cubicBezTo>
                  <a:cubicBezTo>
                    <a:pt x="569" y="247"/>
                    <a:pt x="535" y="179"/>
                    <a:pt x="467" y="145"/>
                  </a:cubicBezTo>
                  <a:cubicBezTo>
                    <a:pt x="391" y="111"/>
                    <a:pt x="289" y="77"/>
                    <a:pt x="213" y="34"/>
                  </a:cubicBezTo>
                  <a:cubicBezTo>
                    <a:pt x="179" y="0"/>
                    <a:pt x="179" y="0"/>
                    <a:pt x="1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4" name="Google Shape;764;p32"/>
            <p:cNvSpPr/>
            <p:nvPr/>
          </p:nvSpPr>
          <p:spPr>
            <a:xfrm>
              <a:off x="5721790" y="1139385"/>
              <a:ext cx="28940" cy="21697"/>
            </a:xfrm>
            <a:custGeom>
              <a:avLst/>
              <a:gdLst/>
              <a:ahLst/>
              <a:cxnLst/>
              <a:rect l="l" t="t" r="r" b="b"/>
              <a:pathLst>
                <a:path w="851" h="638" extrusionOk="0">
                  <a:moveTo>
                    <a:pt x="137" y="1"/>
                  </a:moveTo>
                  <a:cubicBezTo>
                    <a:pt x="35" y="1"/>
                    <a:pt x="1" y="102"/>
                    <a:pt x="69" y="179"/>
                  </a:cubicBezTo>
                  <a:cubicBezTo>
                    <a:pt x="179" y="247"/>
                    <a:pt x="281" y="315"/>
                    <a:pt x="391" y="425"/>
                  </a:cubicBezTo>
                  <a:cubicBezTo>
                    <a:pt x="459" y="493"/>
                    <a:pt x="527" y="638"/>
                    <a:pt x="672" y="638"/>
                  </a:cubicBezTo>
                  <a:lnTo>
                    <a:pt x="706" y="638"/>
                  </a:lnTo>
                  <a:cubicBezTo>
                    <a:pt x="774" y="638"/>
                    <a:pt x="850" y="570"/>
                    <a:pt x="816" y="493"/>
                  </a:cubicBezTo>
                  <a:cubicBezTo>
                    <a:pt x="774" y="357"/>
                    <a:pt x="638" y="281"/>
                    <a:pt x="527" y="213"/>
                  </a:cubicBezTo>
                  <a:cubicBezTo>
                    <a:pt x="425" y="145"/>
                    <a:pt x="315" y="69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5" name="Google Shape;765;p32"/>
            <p:cNvSpPr/>
            <p:nvPr/>
          </p:nvSpPr>
          <p:spPr>
            <a:xfrm>
              <a:off x="5685674" y="1089972"/>
              <a:ext cx="26322" cy="22887"/>
            </a:xfrm>
            <a:custGeom>
              <a:avLst/>
              <a:gdLst/>
              <a:ahLst/>
              <a:cxnLst/>
              <a:rect l="l" t="t" r="r" b="b"/>
              <a:pathLst>
                <a:path w="774" h="673" extrusionOk="0">
                  <a:moveTo>
                    <a:pt x="137" y="1"/>
                  </a:moveTo>
                  <a:cubicBezTo>
                    <a:pt x="69" y="1"/>
                    <a:pt x="1" y="111"/>
                    <a:pt x="69" y="179"/>
                  </a:cubicBezTo>
                  <a:cubicBezTo>
                    <a:pt x="103" y="281"/>
                    <a:pt x="213" y="392"/>
                    <a:pt x="315" y="494"/>
                  </a:cubicBezTo>
                  <a:cubicBezTo>
                    <a:pt x="392" y="570"/>
                    <a:pt x="494" y="672"/>
                    <a:pt x="638" y="672"/>
                  </a:cubicBezTo>
                  <a:lnTo>
                    <a:pt x="672" y="672"/>
                  </a:lnTo>
                  <a:cubicBezTo>
                    <a:pt x="706" y="672"/>
                    <a:pt x="774" y="604"/>
                    <a:pt x="774" y="536"/>
                  </a:cubicBezTo>
                  <a:cubicBezTo>
                    <a:pt x="774" y="392"/>
                    <a:pt x="638" y="281"/>
                    <a:pt x="527" y="213"/>
                  </a:cubicBezTo>
                  <a:cubicBezTo>
                    <a:pt x="392" y="145"/>
                    <a:pt x="281" y="69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6" name="Google Shape;766;p32"/>
            <p:cNvSpPr/>
            <p:nvPr/>
          </p:nvSpPr>
          <p:spPr>
            <a:xfrm>
              <a:off x="5739711" y="1102113"/>
              <a:ext cx="28906" cy="22853"/>
            </a:xfrm>
            <a:custGeom>
              <a:avLst/>
              <a:gdLst/>
              <a:ahLst/>
              <a:cxnLst/>
              <a:rect l="l" t="t" r="r" b="b"/>
              <a:pathLst>
                <a:path w="850" h="672" extrusionOk="0">
                  <a:moveTo>
                    <a:pt x="145" y="1"/>
                  </a:moveTo>
                  <a:cubicBezTo>
                    <a:pt x="77" y="1"/>
                    <a:pt x="0" y="69"/>
                    <a:pt x="34" y="137"/>
                  </a:cubicBezTo>
                  <a:cubicBezTo>
                    <a:pt x="77" y="213"/>
                    <a:pt x="111" y="247"/>
                    <a:pt x="145" y="315"/>
                  </a:cubicBezTo>
                  <a:cubicBezTo>
                    <a:pt x="179" y="349"/>
                    <a:pt x="247" y="425"/>
                    <a:pt x="289" y="459"/>
                  </a:cubicBezTo>
                  <a:cubicBezTo>
                    <a:pt x="323" y="493"/>
                    <a:pt x="391" y="527"/>
                    <a:pt x="425" y="604"/>
                  </a:cubicBezTo>
                  <a:cubicBezTo>
                    <a:pt x="502" y="638"/>
                    <a:pt x="570" y="672"/>
                    <a:pt x="637" y="672"/>
                  </a:cubicBezTo>
                  <a:lnTo>
                    <a:pt x="671" y="672"/>
                  </a:lnTo>
                  <a:cubicBezTo>
                    <a:pt x="816" y="672"/>
                    <a:pt x="850" y="527"/>
                    <a:pt x="782" y="425"/>
                  </a:cubicBezTo>
                  <a:cubicBezTo>
                    <a:pt x="748" y="391"/>
                    <a:pt x="714" y="349"/>
                    <a:pt x="637" y="315"/>
                  </a:cubicBezTo>
                  <a:cubicBezTo>
                    <a:pt x="603" y="281"/>
                    <a:pt x="536" y="247"/>
                    <a:pt x="502" y="213"/>
                  </a:cubicBezTo>
                  <a:cubicBezTo>
                    <a:pt x="391" y="137"/>
                    <a:pt x="289" y="69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7" name="Google Shape;767;p32"/>
            <p:cNvSpPr/>
            <p:nvPr/>
          </p:nvSpPr>
          <p:spPr>
            <a:xfrm>
              <a:off x="5808475" y="1121191"/>
              <a:ext cx="31219" cy="27750"/>
            </a:xfrm>
            <a:custGeom>
              <a:avLst/>
              <a:gdLst/>
              <a:ahLst/>
              <a:cxnLst/>
              <a:rect l="l" t="t" r="r" b="b"/>
              <a:pathLst>
                <a:path w="918" h="816" extrusionOk="0">
                  <a:moveTo>
                    <a:pt x="0" y="0"/>
                  </a:moveTo>
                  <a:lnTo>
                    <a:pt x="0" y="43"/>
                  </a:lnTo>
                  <a:cubicBezTo>
                    <a:pt x="68" y="111"/>
                    <a:pt x="102" y="213"/>
                    <a:pt x="136" y="323"/>
                  </a:cubicBezTo>
                  <a:cubicBezTo>
                    <a:pt x="213" y="391"/>
                    <a:pt x="246" y="468"/>
                    <a:pt x="314" y="536"/>
                  </a:cubicBezTo>
                  <a:cubicBezTo>
                    <a:pt x="425" y="637"/>
                    <a:pt x="561" y="816"/>
                    <a:pt x="739" y="816"/>
                  </a:cubicBezTo>
                  <a:lnTo>
                    <a:pt x="816" y="816"/>
                  </a:lnTo>
                  <a:cubicBezTo>
                    <a:pt x="850" y="782"/>
                    <a:pt x="918" y="714"/>
                    <a:pt x="918" y="637"/>
                  </a:cubicBezTo>
                  <a:cubicBezTo>
                    <a:pt x="884" y="468"/>
                    <a:pt x="705" y="391"/>
                    <a:pt x="561" y="289"/>
                  </a:cubicBezTo>
                  <a:cubicBezTo>
                    <a:pt x="459" y="213"/>
                    <a:pt x="391" y="179"/>
                    <a:pt x="314" y="145"/>
                  </a:cubicBezTo>
                  <a:cubicBezTo>
                    <a:pt x="213" y="111"/>
                    <a:pt x="102" y="77"/>
                    <a:pt x="0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8" name="Google Shape;768;p32"/>
            <p:cNvSpPr/>
            <p:nvPr/>
          </p:nvSpPr>
          <p:spPr>
            <a:xfrm>
              <a:off x="5642348" y="1059944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103" y="0"/>
                  </a:moveTo>
                  <a:lnTo>
                    <a:pt x="69" y="0"/>
                  </a:lnTo>
                  <a:cubicBezTo>
                    <a:pt x="35" y="34"/>
                    <a:pt x="1" y="102"/>
                    <a:pt x="35" y="145"/>
                  </a:cubicBezTo>
                  <a:lnTo>
                    <a:pt x="35" y="213"/>
                  </a:lnTo>
                  <a:cubicBezTo>
                    <a:pt x="69" y="247"/>
                    <a:pt x="69" y="247"/>
                    <a:pt x="69" y="281"/>
                  </a:cubicBezTo>
                  <a:cubicBezTo>
                    <a:pt x="103" y="315"/>
                    <a:pt x="137" y="391"/>
                    <a:pt x="179" y="425"/>
                  </a:cubicBezTo>
                  <a:cubicBezTo>
                    <a:pt x="179" y="459"/>
                    <a:pt x="213" y="459"/>
                    <a:pt x="247" y="459"/>
                  </a:cubicBezTo>
                  <a:cubicBezTo>
                    <a:pt x="281" y="459"/>
                    <a:pt x="315" y="459"/>
                    <a:pt x="349" y="425"/>
                  </a:cubicBezTo>
                  <a:cubicBezTo>
                    <a:pt x="425" y="391"/>
                    <a:pt x="425" y="315"/>
                    <a:pt x="391" y="247"/>
                  </a:cubicBezTo>
                  <a:cubicBezTo>
                    <a:pt x="391" y="179"/>
                    <a:pt x="315" y="145"/>
                    <a:pt x="281" y="102"/>
                  </a:cubicBezTo>
                  <a:cubicBezTo>
                    <a:pt x="247" y="68"/>
                    <a:pt x="247" y="68"/>
                    <a:pt x="213" y="34"/>
                  </a:cubicBezTo>
                  <a:cubicBezTo>
                    <a:pt x="179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9" name="Google Shape;769;p32"/>
            <p:cNvSpPr/>
            <p:nvPr/>
          </p:nvSpPr>
          <p:spPr>
            <a:xfrm>
              <a:off x="5803544" y="1209305"/>
              <a:ext cx="26628" cy="19078"/>
            </a:xfrm>
            <a:custGeom>
              <a:avLst/>
              <a:gdLst/>
              <a:ahLst/>
              <a:cxnLst/>
              <a:rect l="l" t="t" r="r" b="b"/>
              <a:pathLst>
                <a:path w="783" h="561" extrusionOk="0">
                  <a:moveTo>
                    <a:pt x="179" y="0"/>
                  </a:moveTo>
                  <a:cubicBezTo>
                    <a:pt x="69" y="0"/>
                    <a:pt x="1" y="102"/>
                    <a:pt x="69" y="170"/>
                  </a:cubicBezTo>
                  <a:cubicBezTo>
                    <a:pt x="145" y="281"/>
                    <a:pt x="247" y="349"/>
                    <a:pt x="358" y="425"/>
                  </a:cubicBezTo>
                  <a:cubicBezTo>
                    <a:pt x="425" y="493"/>
                    <a:pt x="536" y="561"/>
                    <a:pt x="638" y="561"/>
                  </a:cubicBezTo>
                  <a:lnTo>
                    <a:pt x="672" y="561"/>
                  </a:lnTo>
                  <a:cubicBezTo>
                    <a:pt x="748" y="527"/>
                    <a:pt x="782" y="493"/>
                    <a:pt x="748" y="425"/>
                  </a:cubicBezTo>
                  <a:cubicBezTo>
                    <a:pt x="706" y="349"/>
                    <a:pt x="570" y="247"/>
                    <a:pt x="493" y="213"/>
                  </a:cubicBezTo>
                  <a:cubicBezTo>
                    <a:pt x="425" y="170"/>
                    <a:pt x="324" y="102"/>
                    <a:pt x="247" y="34"/>
                  </a:cubicBezTo>
                  <a:cubicBezTo>
                    <a:pt x="213" y="0"/>
                    <a:pt x="179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0" name="Google Shape;770;p32"/>
            <p:cNvSpPr/>
            <p:nvPr/>
          </p:nvSpPr>
          <p:spPr>
            <a:xfrm>
              <a:off x="5830137" y="1189955"/>
              <a:ext cx="34994" cy="22853"/>
            </a:xfrm>
            <a:custGeom>
              <a:avLst/>
              <a:gdLst/>
              <a:ahLst/>
              <a:cxnLst/>
              <a:rect l="l" t="t" r="r" b="b"/>
              <a:pathLst>
                <a:path w="1029" h="672" extrusionOk="0">
                  <a:moveTo>
                    <a:pt x="179" y="0"/>
                  </a:moveTo>
                  <a:cubicBezTo>
                    <a:pt x="68" y="0"/>
                    <a:pt x="0" y="102"/>
                    <a:pt x="68" y="213"/>
                  </a:cubicBezTo>
                  <a:cubicBezTo>
                    <a:pt x="179" y="314"/>
                    <a:pt x="281" y="425"/>
                    <a:pt x="425" y="493"/>
                  </a:cubicBezTo>
                  <a:cubicBezTo>
                    <a:pt x="561" y="569"/>
                    <a:pt x="671" y="671"/>
                    <a:pt x="850" y="671"/>
                  </a:cubicBezTo>
                  <a:lnTo>
                    <a:pt x="850" y="671"/>
                  </a:lnTo>
                  <a:cubicBezTo>
                    <a:pt x="986" y="671"/>
                    <a:pt x="1028" y="569"/>
                    <a:pt x="986" y="459"/>
                  </a:cubicBezTo>
                  <a:cubicBezTo>
                    <a:pt x="918" y="314"/>
                    <a:pt x="739" y="247"/>
                    <a:pt x="603" y="179"/>
                  </a:cubicBezTo>
                  <a:cubicBezTo>
                    <a:pt x="459" y="102"/>
                    <a:pt x="349" y="34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1" name="Google Shape;771;p32"/>
            <p:cNvSpPr/>
            <p:nvPr/>
          </p:nvSpPr>
          <p:spPr>
            <a:xfrm>
              <a:off x="5908423" y="1240490"/>
              <a:ext cx="31219" cy="17956"/>
            </a:xfrm>
            <a:custGeom>
              <a:avLst/>
              <a:gdLst/>
              <a:ahLst/>
              <a:cxnLst/>
              <a:rect l="l" t="t" r="r" b="b"/>
              <a:pathLst>
                <a:path w="918" h="528" extrusionOk="0">
                  <a:moveTo>
                    <a:pt x="213" y="1"/>
                  </a:moveTo>
                  <a:lnTo>
                    <a:pt x="102" y="1"/>
                  </a:lnTo>
                  <a:cubicBezTo>
                    <a:pt x="34" y="35"/>
                    <a:pt x="0" y="145"/>
                    <a:pt x="68" y="213"/>
                  </a:cubicBezTo>
                  <a:cubicBezTo>
                    <a:pt x="136" y="315"/>
                    <a:pt x="247" y="358"/>
                    <a:pt x="349" y="425"/>
                  </a:cubicBezTo>
                  <a:cubicBezTo>
                    <a:pt x="459" y="459"/>
                    <a:pt x="561" y="527"/>
                    <a:pt x="705" y="527"/>
                  </a:cubicBezTo>
                  <a:lnTo>
                    <a:pt x="705" y="527"/>
                  </a:lnTo>
                  <a:cubicBezTo>
                    <a:pt x="884" y="527"/>
                    <a:pt x="918" y="358"/>
                    <a:pt x="807" y="213"/>
                  </a:cubicBezTo>
                  <a:cubicBezTo>
                    <a:pt x="739" y="145"/>
                    <a:pt x="595" y="103"/>
                    <a:pt x="493" y="35"/>
                  </a:cubicBezTo>
                  <a:cubicBezTo>
                    <a:pt x="383" y="35"/>
                    <a:pt x="281" y="1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2" name="Google Shape;772;p32"/>
            <p:cNvSpPr/>
            <p:nvPr/>
          </p:nvSpPr>
          <p:spPr>
            <a:xfrm>
              <a:off x="5885298" y="1181555"/>
              <a:ext cx="30369" cy="17956"/>
            </a:xfrm>
            <a:custGeom>
              <a:avLst/>
              <a:gdLst/>
              <a:ahLst/>
              <a:cxnLst/>
              <a:rect l="l" t="t" r="r" b="b"/>
              <a:pathLst>
                <a:path w="893" h="528" extrusionOk="0">
                  <a:moveTo>
                    <a:pt x="145" y="1"/>
                  </a:moveTo>
                  <a:cubicBezTo>
                    <a:pt x="77" y="1"/>
                    <a:pt x="1" y="103"/>
                    <a:pt x="111" y="137"/>
                  </a:cubicBezTo>
                  <a:cubicBezTo>
                    <a:pt x="213" y="213"/>
                    <a:pt x="324" y="281"/>
                    <a:pt x="426" y="349"/>
                  </a:cubicBezTo>
                  <a:cubicBezTo>
                    <a:pt x="468" y="392"/>
                    <a:pt x="502" y="426"/>
                    <a:pt x="536" y="460"/>
                  </a:cubicBezTo>
                  <a:cubicBezTo>
                    <a:pt x="604" y="494"/>
                    <a:pt x="680" y="527"/>
                    <a:pt x="714" y="527"/>
                  </a:cubicBezTo>
                  <a:lnTo>
                    <a:pt x="748" y="527"/>
                  </a:lnTo>
                  <a:cubicBezTo>
                    <a:pt x="816" y="527"/>
                    <a:pt x="893" y="460"/>
                    <a:pt x="850" y="392"/>
                  </a:cubicBezTo>
                  <a:cubicBezTo>
                    <a:pt x="816" y="315"/>
                    <a:pt x="782" y="281"/>
                    <a:pt x="714" y="213"/>
                  </a:cubicBezTo>
                  <a:cubicBezTo>
                    <a:pt x="680" y="179"/>
                    <a:pt x="604" y="179"/>
                    <a:pt x="536" y="137"/>
                  </a:cubicBezTo>
                  <a:cubicBezTo>
                    <a:pt x="426" y="69"/>
                    <a:pt x="290" y="35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3" name="Google Shape;773;p32"/>
            <p:cNvSpPr/>
            <p:nvPr/>
          </p:nvSpPr>
          <p:spPr>
            <a:xfrm>
              <a:off x="5960114" y="1221139"/>
              <a:ext cx="21731" cy="12175"/>
            </a:xfrm>
            <a:custGeom>
              <a:avLst/>
              <a:gdLst/>
              <a:ahLst/>
              <a:cxnLst/>
              <a:rect l="l" t="t" r="r" b="b"/>
              <a:pathLst>
                <a:path w="639" h="358" extrusionOk="0">
                  <a:moveTo>
                    <a:pt x="35" y="1"/>
                  </a:moveTo>
                  <a:cubicBezTo>
                    <a:pt x="1" y="1"/>
                    <a:pt x="1" y="77"/>
                    <a:pt x="35" y="111"/>
                  </a:cubicBezTo>
                  <a:cubicBezTo>
                    <a:pt x="137" y="179"/>
                    <a:pt x="281" y="289"/>
                    <a:pt x="392" y="357"/>
                  </a:cubicBezTo>
                  <a:lnTo>
                    <a:pt x="460" y="357"/>
                  </a:lnTo>
                  <a:lnTo>
                    <a:pt x="562" y="357"/>
                  </a:lnTo>
                  <a:lnTo>
                    <a:pt x="562" y="357"/>
                  </a:lnTo>
                  <a:cubicBezTo>
                    <a:pt x="604" y="323"/>
                    <a:pt x="638" y="289"/>
                    <a:pt x="638" y="247"/>
                  </a:cubicBezTo>
                  <a:lnTo>
                    <a:pt x="638" y="213"/>
                  </a:lnTo>
                  <a:cubicBezTo>
                    <a:pt x="604" y="145"/>
                    <a:pt x="604" y="111"/>
                    <a:pt x="528" y="77"/>
                  </a:cubicBezTo>
                  <a:cubicBezTo>
                    <a:pt x="426" y="35"/>
                    <a:pt x="349" y="35"/>
                    <a:pt x="281" y="1"/>
                  </a:cubicBezTo>
                  <a:lnTo>
                    <a:pt x="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5934710" y="1158736"/>
              <a:ext cx="44516" cy="21697"/>
            </a:xfrm>
            <a:custGeom>
              <a:avLst/>
              <a:gdLst/>
              <a:ahLst/>
              <a:cxnLst/>
              <a:rect l="l" t="t" r="r" b="b"/>
              <a:pathLst>
                <a:path w="1309" h="638" extrusionOk="0">
                  <a:moveTo>
                    <a:pt x="289" y="1"/>
                  </a:moveTo>
                  <a:lnTo>
                    <a:pt x="145" y="1"/>
                  </a:lnTo>
                  <a:cubicBezTo>
                    <a:pt x="77" y="1"/>
                    <a:pt x="0" y="137"/>
                    <a:pt x="111" y="213"/>
                  </a:cubicBezTo>
                  <a:cubicBezTo>
                    <a:pt x="289" y="281"/>
                    <a:pt x="459" y="349"/>
                    <a:pt x="637" y="425"/>
                  </a:cubicBezTo>
                  <a:cubicBezTo>
                    <a:pt x="816" y="527"/>
                    <a:pt x="960" y="638"/>
                    <a:pt x="1173" y="638"/>
                  </a:cubicBezTo>
                  <a:lnTo>
                    <a:pt x="1173" y="638"/>
                  </a:lnTo>
                  <a:cubicBezTo>
                    <a:pt x="1241" y="595"/>
                    <a:pt x="1309" y="527"/>
                    <a:pt x="1275" y="459"/>
                  </a:cubicBezTo>
                  <a:cubicBezTo>
                    <a:pt x="1139" y="137"/>
                    <a:pt x="671" y="1"/>
                    <a:pt x="2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5" name="Google Shape;775;p32"/>
            <p:cNvSpPr/>
            <p:nvPr/>
          </p:nvSpPr>
          <p:spPr>
            <a:xfrm>
              <a:off x="5094623" y="501507"/>
              <a:ext cx="756055" cy="707832"/>
            </a:xfrm>
            <a:custGeom>
              <a:avLst/>
              <a:gdLst/>
              <a:ahLst/>
              <a:cxnLst/>
              <a:rect l="l" t="t" r="r" b="b"/>
              <a:pathLst>
                <a:path w="22232" h="20814" extrusionOk="0">
                  <a:moveTo>
                    <a:pt x="13414" y="1"/>
                  </a:moveTo>
                  <a:cubicBezTo>
                    <a:pt x="11783" y="1"/>
                    <a:pt x="10976" y="5412"/>
                    <a:pt x="11078" y="8708"/>
                  </a:cubicBezTo>
                  <a:cubicBezTo>
                    <a:pt x="10831" y="8419"/>
                    <a:pt x="10585" y="8105"/>
                    <a:pt x="10296" y="7816"/>
                  </a:cubicBezTo>
                  <a:cubicBezTo>
                    <a:pt x="9311" y="6720"/>
                    <a:pt x="8215" y="5735"/>
                    <a:pt x="6941" y="4919"/>
                  </a:cubicBezTo>
                  <a:cubicBezTo>
                    <a:pt x="6125" y="4384"/>
                    <a:pt x="5165" y="3747"/>
                    <a:pt x="4137" y="3611"/>
                  </a:cubicBezTo>
                  <a:cubicBezTo>
                    <a:pt x="4035" y="3569"/>
                    <a:pt x="3925" y="3569"/>
                    <a:pt x="3823" y="3569"/>
                  </a:cubicBezTo>
                  <a:cubicBezTo>
                    <a:pt x="3186" y="3569"/>
                    <a:pt x="2583" y="3858"/>
                    <a:pt x="2481" y="4495"/>
                  </a:cubicBezTo>
                  <a:cubicBezTo>
                    <a:pt x="2404" y="5098"/>
                    <a:pt x="2693" y="5735"/>
                    <a:pt x="3075" y="6228"/>
                  </a:cubicBezTo>
                  <a:cubicBezTo>
                    <a:pt x="3466" y="6652"/>
                    <a:pt x="4035" y="7222"/>
                    <a:pt x="4605" y="7468"/>
                  </a:cubicBezTo>
                  <a:cubicBezTo>
                    <a:pt x="4605" y="7468"/>
                    <a:pt x="3075" y="6797"/>
                    <a:pt x="1844" y="6797"/>
                  </a:cubicBezTo>
                  <a:cubicBezTo>
                    <a:pt x="1096" y="6797"/>
                    <a:pt x="459" y="7043"/>
                    <a:pt x="315" y="7859"/>
                  </a:cubicBezTo>
                  <a:cubicBezTo>
                    <a:pt x="0" y="9558"/>
                    <a:pt x="5879" y="10934"/>
                    <a:pt x="9166" y="11002"/>
                  </a:cubicBezTo>
                  <a:cubicBezTo>
                    <a:pt x="8036" y="11783"/>
                    <a:pt x="6975" y="12667"/>
                    <a:pt x="6015" y="13695"/>
                  </a:cubicBezTo>
                  <a:cubicBezTo>
                    <a:pt x="5344" y="14442"/>
                    <a:pt x="4562" y="15249"/>
                    <a:pt x="4248" y="16277"/>
                  </a:cubicBezTo>
                  <a:cubicBezTo>
                    <a:pt x="4035" y="16991"/>
                    <a:pt x="4180" y="17798"/>
                    <a:pt x="4851" y="18052"/>
                  </a:cubicBezTo>
                  <a:cubicBezTo>
                    <a:pt x="5029" y="18086"/>
                    <a:pt x="5199" y="18120"/>
                    <a:pt x="5344" y="18120"/>
                  </a:cubicBezTo>
                  <a:cubicBezTo>
                    <a:pt x="5802" y="18120"/>
                    <a:pt x="6261" y="17942"/>
                    <a:pt x="6652" y="17730"/>
                  </a:cubicBezTo>
                  <a:cubicBezTo>
                    <a:pt x="7153" y="17415"/>
                    <a:pt x="7824" y="16948"/>
                    <a:pt x="8138" y="16455"/>
                  </a:cubicBezTo>
                  <a:lnTo>
                    <a:pt x="8138" y="16455"/>
                  </a:lnTo>
                  <a:cubicBezTo>
                    <a:pt x="8138" y="16455"/>
                    <a:pt x="6371" y="20066"/>
                    <a:pt x="8385" y="20771"/>
                  </a:cubicBezTo>
                  <a:cubicBezTo>
                    <a:pt x="8461" y="20813"/>
                    <a:pt x="8529" y="20813"/>
                    <a:pt x="8597" y="20813"/>
                  </a:cubicBezTo>
                  <a:cubicBezTo>
                    <a:pt x="10084" y="20813"/>
                    <a:pt x="11647" y="15963"/>
                    <a:pt x="12318" y="12845"/>
                  </a:cubicBezTo>
                  <a:cubicBezTo>
                    <a:pt x="13133" y="13805"/>
                    <a:pt x="14085" y="14655"/>
                    <a:pt x="15113" y="15428"/>
                  </a:cubicBezTo>
                  <a:cubicBezTo>
                    <a:pt x="15894" y="15997"/>
                    <a:pt x="16812" y="16668"/>
                    <a:pt x="17840" y="16880"/>
                  </a:cubicBezTo>
                  <a:cubicBezTo>
                    <a:pt x="17984" y="16914"/>
                    <a:pt x="18120" y="16914"/>
                    <a:pt x="18264" y="16914"/>
                  </a:cubicBezTo>
                  <a:cubicBezTo>
                    <a:pt x="18833" y="16914"/>
                    <a:pt x="19394" y="16668"/>
                    <a:pt x="19539" y="16065"/>
                  </a:cubicBezTo>
                  <a:cubicBezTo>
                    <a:pt x="19640" y="15504"/>
                    <a:pt x="19394" y="14824"/>
                    <a:pt x="19046" y="14332"/>
                  </a:cubicBezTo>
                  <a:cubicBezTo>
                    <a:pt x="18689" y="13873"/>
                    <a:pt x="18154" y="13270"/>
                    <a:pt x="17593" y="12990"/>
                  </a:cubicBezTo>
                  <a:lnTo>
                    <a:pt x="17593" y="12990"/>
                  </a:lnTo>
                  <a:cubicBezTo>
                    <a:pt x="17593" y="12990"/>
                    <a:pt x="19182" y="13805"/>
                    <a:pt x="20456" y="13805"/>
                  </a:cubicBezTo>
                  <a:cubicBezTo>
                    <a:pt x="21127" y="13805"/>
                    <a:pt x="21730" y="13550"/>
                    <a:pt x="21875" y="12845"/>
                  </a:cubicBezTo>
                  <a:cubicBezTo>
                    <a:pt x="22231" y="11427"/>
                    <a:pt x="18086" y="9982"/>
                    <a:pt x="14832" y="9413"/>
                  </a:cubicBezTo>
                  <a:cubicBezTo>
                    <a:pt x="15648" y="8496"/>
                    <a:pt x="16353" y="7468"/>
                    <a:pt x="16956" y="6330"/>
                  </a:cubicBezTo>
                  <a:cubicBezTo>
                    <a:pt x="17449" y="5480"/>
                    <a:pt x="17984" y="4495"/>
                    <a:pt x="18052" y="3433"/>
                  </a:cubicBezTo>
                  <a:cubicBezTo>
                    <a:pt x="18086" y="2685"/>
                    <a:pt x="17729" y="1912"/>
                    <a:pt x="16990" y="1870"/>
                  </a:cubicBezTo>
                  <a:lnTo>
                    <a:pt x="16880" y="1870"/>
                  </a:lnTo>
                  <a:cubicBezTo>
                    <a:pt x="16353" y="1870"/>
                    <a:pt x="15750" y="2193"/>
                    <a:pt x="15359" y="2617"/>
                  </a:cubicBezTo>
                  <a:cubicBezTo>
                    <a:pt x="14934" y="3008"/>
                    <a:pt x="14442" y="3611"/>
                    <a:pt x="14229" y="4206"/>
                  </a:cubicBezTo>
                  <a:lnTo>
                    <a:pt x="14229" y="4206"/>
                  </a:lnTo>
                  <a:cubicBezTo>
                    <a:pt x="14297" y="3926"/>
                    <a:pt x="15537" y="171"/>
                    <a:pt x="13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6" name="Google Shape;776;p32"/>
            <p:cNvSpPr/>
            <p:nvPr/>
          </p:nvSpPr>
          <p:spPr>
            <a:xfrm>
              <a:off x="5491831" y="650596"/>
              <a:ext cx="137254" cy="203399"/>
            </a:xfrm>
            <a:custGeom>
              <a:avLst/>
              <a:gdLst/>
              <a:ahLst/>
              <a:cxnLst/>
              <a:rect l="l" t="t" r="r" b="b"/>
              <a:pathLst>
                <a:path w="4036" h="5981" extrusionOk="0">
                  <a:moveTo>
                    <a:pt x="2014" y="1631"/>
                  </a:moveTo>
                  <a:lnTo>
                    <a:pt x="2014" y="1631"/>
                  </a:lnTo>
                  <a:cubicBezTo>
                    <a:pt x="2091" y="2022"/>
                    <a:pt x="2057" y="2447"/>
                    <a:pt x="1844" y="2795"/>
                  </a:cubicBezTo>
                  <a:cubicBezTo>
                    <a:pt x="1802" y="2838"/>
                    <a:pt x="1666" y="3118"/>
                    <a:pt x="1521" y="3118"/>
                  </a:cubicBezTo>
                  <a:cubicBezTo>
                    <a:pt x="1487" y="3118"/>
                    <a:pt x="1419" y="3084"/>
                    <a:pt x="1377" y="3007"/>
                  </a:cubicBezTo>
                  <a:cubicBezTo>
                    <a:pt x="1343" y="2906"/>
                    <a:pt x="1487" y="2625"/>
                    <a:pt x="1521" y="2515"/>
                  </a:cubicBezTo>
                  <a:cubicBezTo>
                    <a:pt x="1632" y="2200"/>
                    <a:pt x="1802" y="1912"/>
                    <a:pt x="2014" y="1631"/>
                  </a:cubicBezTo>
                  <a:close/>
                  <a:moveTo>
                    <a:pt x="1165" y="0"/>
                  </a:moveTo>
                  <a:cubicBezTo>
                    <a:pt x="1097" y="0"/>
                    <a:pt x="1063" y="0"/>
                    <a:pt x="995" y="34"/>
                  </a:cubicBezTo>
                  <a:cubicBezTo>
                    <a:pt x="672" y="145"/>
                    <a:pt x="570" y="569"/>
                    <a:pt x="459" y="816"/>
                  </a:cubicBezTo>
                  <a:cubicBezTo>
                    <a:pt x="315" y="1207"/>
                    <a:pt x="281" y="1631"/>
                    <a:pt x="213" y="2022"/>
                  </a:cubicBezTo>
                  <a:cubicBezTo>
                    <a:pt x="103" y="3050"/>
                    <a:pt x="1" y="4146"/>
                    <a:pt x="145" y="5208"/>
                  </a:cubicBezTo>
                  <a:cubicBezTo>
                    <a:pt x="145" y="5242"/>
                    <a:pt x="145" y="5242"/>
                    <a:pt x="179" y="5242"/>
                  </a:cubicBezTo>
                  <a:cubicBezTo>
                    <a:pt x="179" y="5242"/>
                    <a:pt x="213" y="5242"/>
                    <a:pt x="213" y="5208"/>
                  </a:cubicBezTo>
                  <a:cubicBezTo>
                    <a:pt x="281" y="3789"/>
                    <a:pt x="145" y="2234"/>
                    <a:pt x="638" y="884"/>
                  </a:cubicBezTo>
                  <a:cubicBezTo>
                    <a:pt x="672" y="748"/>
                    <a:pt x="740" y="569"/>
                    <a:pt x="816" y="425"/>
                  </a:cubicBezTo>
                  <a:cubicBezTo>
                    <a:pt x="918" y="289"/>
                    <a:pt x="1029" y="247"/>
                    <a:pt x="1131" y="247"/>
                  </a:cubicBezTo>
                  <a:cubicBezTo>
                    <a:pt x="1309" y="247"/>
                    <a:pt x="1521" y="391"/>
                    <a:pt x="1632" y="569"/>
                  </a:cubicBezTo>
                  <a:cubicBezTo>
                    <a:pt x="1802" y="816"/>
                    <a:pt x="1912" y="1096"/>
                    <a:pt x="1980" y="1419"/>
                  </a:cubicBezTo>
                  <a:cubicBezTo>
                    <a:pt x="1589" y="1776"/>
                    <a:pt x="1165" y="2447"/>
                    <a:pt x="1165" y="3007"/>
                  </a:cubicBezTo>
                  <a:cubicBezTo>
                    <a:pt x="1207" y="3262"/>
                    <a:pt x="1309" y="3364"/>
                    <a:pt x="1419" y="3364"/>
                  </a:cubicBezTo>
                  <a:cubicBezTo>
                    <a:pt x="1632" y="3364"/>
                    <a:pt x="1844" y="3186"/>
                    <a:pt x="1980" y="3007"/>
                  </a:cubicBezTo>
                  <a:cubicBezTo>
                    <a:pt x="2269" y="2549"/>
                    <a:pt x="2303" y="1988"/>
                    <a:pt x="2192" y="1487"/>
                  </a:cubicBezTo>
                  <a:cubicBezTo>
                    <a:pt x="2405" y="1308"/>
                    <a:pt x="2617" y="1173"/>
                    <a:pt x="2864" y="1096"/>
                  </a:cubicBezTo>
                  <a:cubicBezTo>
                    <a:pt x="2974" y="1062"/>
                    <a:pt x="3042" y="1062"/>
                    <a:pt x="3118" y="1062"/>
                  </a:cubicBezTo>
                  <a:cubicBezTo>
                    <a:pt x="3577" y="1062"/>
                    <a:pt x="3611" y="1631"/>
                    <a:pt x="3433" y="2022"/>
                  </a:cubicBezTo>
                  <a:cubicBezTo>
                    <a:pt x="3288" y="2268"/>
                    <a:pt x="3118" y="2515"/>
                    <a:pt x="2940" y="2761"/>
                  </a:cubicBezTo>
                  <a:cubicBezTo>
                    <a:pt x="2192" y="3899"/>
                    <a:pt x="1275" y="4919"/>
                    <a:pt x="179" y="5734"/>
                  </a:cubicBezTo>
                  <a:cubicBezTo>
                    <a:pt x="69" y="5811"/>
                    <a:pt x="145" y="5981"/>
                    <a:pt x="247" y="5981"/>
                  </a:cubicBezTo>
                  <a:cubicBezTo>
                    <a:pt x="281" y="5981"/>
                    <a:pt x="281" y="5981"/>
                    <a:pt x="315" y="5947"/>
                  </a:cubicBezTo>
                  <a:cubicBezTo>
                    <a:pt x="1555" y="4995"/>
                    <a:pt x="2651" y="3823"/>
                    <a:pt x="3433" y="2447"/>
                  </a:cubicBezTo>
                  <a:cubicBezTo>
                    <a:pt x="3679" y="2022"/>
                    <a:pt x="4036" y="1308"/>
                    <a:pt x="3501" y="926"/>
                  </a:cubicBezTo>
                  <a:cubicBezTo>
                    <a:pt x="3365" y="850"/>
                    <a:pt x="3254" y="816"/>
                    <a:pt x="3118" y="816"/>
                  </a:cubicBezTo>
                  <a:cubicBezTo>
                    <a:pt x="2796" y="816"/>
                    <a:pt x="2405" y="1062"/>
                    <a:pt x="2158" y="1275"/>
                  </a:cubicBezTo>
                  <a:cubicBezTo>
                    <a:pt x="2124" y="1173"/>
                    <a:pt x="2091" y="1062"/>
                    <a:pt x="2057" y="960"/>
                  </a:cubicBezTo>
                  <a:cubicBezTo>
                    <a:pt x="1912" y="603"/>
                    <a:pt x="1589" y="0"/>
                    <a:pt x="116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7" name="Google Shape;777;p32"/>
            <p:cNvSpPr/>
            <p:nvPr/>
          </p:nvSpPr>
          <p:spPr>
            <a:xfrm>
              <a:off x="5217390" y="721671"/>
              <a:ext cx="262334" cy="136098"/>
            </a:xfrm>
            <a:custGeom>
              <a:avLst/>
              <a:gdLst/>
              <a:ahLst/>
              <a:cxnLst/>
              <a:rect l="l" t="t" r="r" b="b"/>
              <a:pathLst>
                <a:path w="7714" h="4002" extrusionOk="0">
                  <a:moveTo>
                    <a:pt x="2761" y="1631"/>
                  </a:moveTo>
                  <a:lnTo>
                    <a:pt x="2761" y="1631"/>
                  </a:lnTo>
                  <a:cubicBezTo>
                    <a:pt x="3042" y="1665"/>
                    <a:pt x="3331" y="1733"/>
                    <a:pt x="3611" y="1843"/>
                  </a:cubicBezTo>
                  <a:cubicBezTo>
                    <a:pt x="3823" y="1911"/>
                    <a:pt x="4036" y="1945"/>
                    <a:pt x="4070" y="2192"/>
                  </a:cubicBezTo>
                  <a:cubicBezTo>
                    <a:pt x="4104" y="2302"/>
                    <a:pt x="4104" y="2336"/>
                    <a:pt x="4070" y="2336"/>
                  </a:cubicBezTo>
                  <a:cubicBezTo>
                    <a:pt x="4070" y="2336"/>
                    <a:pt x="4036" y="2302"/>
                    <a:pt x="3968" y="2302"/>
                  </a:cubicBezTo>
                  <a:cubicBezTo>
                    <a:pt x="3925" y="2302"/>
                    <a:pt x="3823" y="2268"/>
                    <a:pt x="3789" y="2234"/>
                  </a:cubicBezTo>
                  <a:cubicBezTo>
                    <a:pt x="3501" y="2124"/>
                    <a:pt x="3220" y="1979"/>
                    <a:pt x="2974" y="1767"/>
                  </a:cubicBezTo>
                  <a:cubicBezTo>
                    <a:pt x="2906" y="1733"/>
                    <a:pt x="2829" y="1699"/>
                    <a:pt x="2761" y="1631"/>
                  </a:cubicBezTo>
                  <a:close/>
                  <a:moveTo>
                    <a:pt x="2269" y="0"/>
                  </a:moveTo>
                  <a:cubicBezTo>
                    <a:pt x="1912" y="0"/>
                    <a:pt x="1589" y="110"/>
                    <a:pt x="1666" y="493"/>
                  </a:cubicBezTo>
                  <a:cubicBezTo>
                    <a:pt x="1666" y="816"/>
                    <a:pt x="1912" y="1096"/>
                    <a:pt x="2124" y="1342"/>
                  </a:cubicBezTo>
                  <a:cubicBezTo>
                    <a:pt x="2056" y="1308"/>
                    <a:pt x="1946" y="1308"/>
                    <a:pt x="1878" y="1308"/>
                  </a:cubicBezTo>
                  <a:lnTo>
                    <a:pt x="1700" y="1308"/>
                  </a:lnTo>
                  <a:cubicBezTo>
                    <a:pt x="1309" y="1342"/>
                    <a:pt x="850" y="1342"/>
                    <a:pt x="527" y="1597"/>
                  </a:cubicBezTo>
                  <a:cubicBezTo>
                    <a:pt x="1" y="2022"/>
                    <a:pt x="281" y="2582"/>
                    <a:pt x="740" y="2871"/>
                  </a:cubicBezTo>
                  <a:cubicBezTo>
                    <a:pt x="1632" y="3330"/>
                    <a:pt x="2694" y="3610"/>
                    <a:pt x="3645" y="3789"/>
                  </a:cubicBezTo>
                  <a:cubicBezTo>
                    <a:pt x="4426" y="3933"/>
                    <a:pt x="5242" y="4001"/>
                    <a:pt x="6015" y="4001"/>
                  </a:cubicBezTo>
                  <a:lnTo>
                    <a:pt x="6898" y="4001"/>
                  </a:lnTo>
                  <a:cubicBezTo>
                    <a:pt x="7043" y="3967"/>
                    <a:pt x="7077" y="3755"/>
                    <a:pt x="6941" y="3755"/>
                  </a:cubicBezTo>
                  <a:lnTo>
                    <a:pt x="6898" y="3755"/>
                  </a:lnTo>
                  <a:cubicBezTo>
                    <a:pt x="6618" y="3755"/>
                    <a:pt x="6338" y="3789"/>
                    <a:pt x="6015" y="3789"/>
                  </a:cubicBezTo>
                  <a:cubicBezTo>
                    <a:pt x="4987" y="3789"/>
                    <a:pt x="3968" y="3644"/>
                    <a:pt x="2974" y="3398"/>
                  </a:cubicBezTo>
                  <a:cubicBezTo>
                    <a:pt x="2303" y="3220"/>
                    <a:pt x="1666" y="3007"/>
                    <a:pt x="1063" y="2727"/>
                  </a:cubicBezTo>
                  <a:cubicBezTo>
                    <a:pt x="782" y="2616"/>
                    <a:pt x="425" y="2447"/>
                    <a:pt x="493" y="2090"/>
                  </a:cubicBezTo>
                  <a:cubicBezTo>
                    <a:pt x="604" y="1597"/>
                    <a:pt x="1241" y="1597"/>
                    <a:pt x="1632" y="1555"/>
                  </a:cubicBezTo>
                  <a:lnTo>
                    <a:pt x="1878" y="1555"/>
                  </a:lnTo>
                  <a:cubicBezTo>
                    <a:pt x="2056" y="1555"/>
                    <a:pt x="2192" y="1555"/>
                    <a:pt x="2371" y="1597"/>
                  </a:cubicBezTo>
                  <a:cubicBezTo>
                    <a:pt x="2583" y="1767"/>
                    <a:pt x="2795" y="1979"/>
                    <a:pt x="3042" y="2124"/>
                  </a:cubicBezTo>
                  <a:cubicBezTo>
                    <a:pt x="3220" y="2234"/>
                    <a:pt x="3755" y="2582"/>
                    <a:pt x="4138" y="2582"/>
                  </a:cubicBezTo>
                  <a:cubicBezTo>
                    <a:pt x="4282" y="2582"/>
                    <a:pt x="4392" y="2514"/>
                    <a:pt x="4460" y="2370"/>
                  </a:cubicBezTo>
                  <a:cubicBezTo>
                    <a:pt x="4707" y="1767"/>
                    <a:pt x="3288" y="1487"/>
                    <a:pt x="2974" y="1419"/>
                  </a:cubicBezTo>
                  <a:cubicBezTo>
                    <a:pt x="2829" y="1419"/>
                    <a:pt x="2651" y="1385"/>
                    <a:pt x="2481" y="1342"/>
                  </a:cubicBezTo>
                  <a:cubicBezTo>
                    <a:pt x="2405" y="1308"/>
                    <a:pt x="2371" y="1274"/>
                    <a:pt x="2337" y="1206"/>
                  </a:cubicBezTo>
                  <a:cubicBezTo>
                    <a:pt x="2226" y="1096"/>
                    <a:pt x="2124" y="994"/>
                    <a:pt x="2056" y="849"/>
                  </a:cubicBezTo>
                  <a:cubicBezTo>
                    <a:pt x="2014" y="816"/>
                    <a:pt x="1980" y="782"/>
                    <a:pt x="1946" y="705"/>
                  </a:cubicBezTo>
                  <a:cubicBezTo>
                    <a:pt x="1844" y="535"/>
                    <a:pt x="1980" y="280"/>
                    <a:pt x="2192" y="246"/>
                  </a:cubicBezTo>
                  <a:cubicBezTo>
                    <a:pt x="2269" y="212"/>
                    <a:pt x="2303" y="212"/>
                    <a:pt x="2371" y="212"/>
                  </a:cubicBezTo>
                  <a:cubicBezTo>
                    <a:pt x="2651" y="212"/>
                    <a:pt x="2974" y="357"/>
                    <a:pt x="3220" y="425"/>
                  </a:cubicBezTo>
                  <a:cubicBezTo>
                    <a:pt x="3543" y="535"/>
                    <a:pt x="3857" y="671"/>
                    <a:pt x="4180" y="849"/>
                  </a:cubicBezTo>
                  <a:cubicBezTo>
                    <a:pt x="5454" y="1419"/>
                    <a:pt x="6516" y="2234"/>
                    <a:pt x="7612" y="3041"/>
                  </a:cubicBezTo>
                  <a:lnTo>
                    <a:pt x="7646" y="3041"/>
                  </a:lnTo>
                  <a:cubicBezTo>
                    <a:pt x="7680" y="3041"/>
                    <a:pt x="7714" y="2973"/>
                    <a:pt x="7680" y="2939"/>
                  </a:cubicBezTo>
                  <a:cubicBezTo>
                    <a:pt x="7077" y="2302"/>
                    <a:pt x="6338" y="1767"/>
                    <a:pt x="5590" y="1308"/>
                  </a:cubicBezTo>
                  <a:cubicBezTo>
                    <a:pt x="4817" y="849"/>
                    <a:pt x="4002" y="425"/>
                    <a:pt x="3152" y="178"/>
                  </a:cubicBezTo>
                  <a:cubicBezTo>
                    <a:pt x="2940" y="110"/>
                    <a:pt x="2583" y="0"/>
                    <a:pt x="226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8" name="Google Shape;778;p32"/>
            <p:cNvSpPr/>
            <p:nvPr/>
          </p:nvSpPr>
          <p:spPr>
            <a:xfrm>
              <a:off x="5314754" y="868414"/>
              <a:ext cx="186667" cy="186667"/>
            </a:xfrm>
            <a:custGeom>
              <a:avLst/>
              <a:gdLst/>
              <a:ahLst/>
              <a:cxnLst/>
              <a:rect l="l" t="t" r="r" b="b"/>
              <a:pathLst>
                <a:path w="5489" h="5489" extrusionOk="0">
                  <a:moveTo>
                    <a:pt x="2872" y="3152"/>
                  </a:moveTo>
                  <a:cubicBezTo>
                    <a:pt x="2940" y="3186"/>
                    <a:pt x="3016" y="3262"/>
                    <a:pt x="3084" y="3296"/>
                  </a:cubicBezTo>
                  <a:cubicBezTo>
                    <a:pt x="3050" y="3330"/>
                    <a:pt x="3016" y="3398"/>
                    <a:pt x="2974" y="3441"/>
                  </a:cubicBezTo>
                  <a:cubicBezTo>
                    <a:pt x="2804" y="3823"/>
                    <a:pt x="2481" y="4214"/>
                    <a:pt x="2167" y="4503"/>
                  </a:cubicBezTo>
                  <a:lnTo>
                    <a:pt x="2167" y="4324"/>
                  </a:lnTo>
                  <a:cubicBezTo>
                    <a:pt x="2167" y="4035"/>
                    <a:pt x="2269" y="3755"/>
                    <a:pt x="2447" y="3543"/>
                  </a:cubicBezTo>
                  <a:cubicBezTo>
                    <a:pt x="2515" y="3441"/>
                    <a:pt x="2625" y="3330"/>
                    <a:pt x="2727" y="3262"/>
                  </a:cubicBezTo>
                  <a:cubicBezTo>
                    <a:pt x="2727" y="3262"/>
                    <a:pt x="2838" y="3152"/>
                    <a:pt x="2872" y="3152"/>
                  </a:cubicBezTo>
                  <a:close/>
                  <a:moveTo>
                    <a:pt x="4605" y="0"/>
                  </a:moveTo>
                  <a:lnTo>
                    <a:pt x="4571" y="0"/>
                  </a:lnTo>
                  <a:cubicBezTo>
                    <a:pt x="3789" y="255"/>
                    <a:pt x="3118" y="714"/>
                    <a:pt x="2515" y="1241"/>
                  </a:cubicBezTo>
                  <a:cubicBezTo>
                    <a:pt x="1878" y="1810"/>
                    <a:pt x="1241" y="2413"/>
                    <a:pt x="748" y="3084"/>
                  </a:cubicBezTo>
                  <a:cubicBezTo>
                    <a:pt x="357" y="3577"/>
                    <a:pt x="0" y="4392"/>
                    <a:pt x="357" y="4995"/>
                  </a:cubicBezTo>
                  <a:cubicBezTo>
                    <a:pt x="502" y="5208"/>
                    <a:pt x="680" y="5310"/>
                    <a:pt x="926" y="5310"/>
                  </a:cubicBezTo>
                  <a:cubicBezTo>
                    <a:pt x="1317" y="5310"/>
                    <a:pt x="1742" y="5097"/>
                    <a:pt x="2022" y="4885"/>
                  </a:cubicBezTo>
                  <a:lnTo>
                    <a:pt x="2022" y="4927"/>
                  </a:lnTo>
                  <a:cubicBezTo>
                    <a:pt x="2167" y="5310"/>
                    <a:pt x="2447" y="5488"/>
                    <a:pt x="2761" y="5488"/>
                  </a:cubicBezTo>
                  <a:cubicBezTo>
                    <a:pt x="2974" y="5488"/>
                    <a:pt x="3152" y="5420"/>
                    <a:pt x="3330" y="5310"/>
                  </a:cubicBezTo>
                  <a:cubicBezTo>
                    <a:pt x="4035" y="4817"/>
                    <a:pt x="4460" y="3934"/>
                    <a:pt x="4783" y="3152"/>
                  </a:cubicBezTo>
                  <a:cubicBezTo>
                    <a:pt x="5097" y="2303"/>
                    <a:pt x="5276" y="1351"/>
                    <a:pt x="5488" y="425"/>
                  </a:cubicBezTo>
                  <a:cubicBezTo>
                    <a:pt x="5488" y="357"/>
                    <a:pt x="5420" y="289"/>
                    <a:pt x="5352" y="289"/>
                  </a:cubicBezTo>
                  <a:cubicBezTo>
                    <a:pt x="5310" y="289"/>
                    <a:pt x="5276" y="323"/>
                    <a:pt x="5242" y="391"/>
                  </a:cubicBezTo>
                  <a:cubicBezTo>
                    <a:pt x="5029" y="1419"/>
                    <a:pt x="4817" y="2481"/>
                    <a:pt x="4392" y="3475"/>
                  </a:cubicBezTo>
                  <a:cubicBezTo>
                    <a:pt x="4180" y="3967"/>
                    <a:pt x="3866" y="4426"/>
                    <a:pt x="3509" y="4851"/>
                  </a:cubicBezTo>
                  <a:cubicBezTo>
                    <a:pt x="3296" y="5063"/>
                    <a:pt x="3050" y="5276"/>
                    <a:pt x="2761" y="5276"/>
                  </a:cubicBezTo>
                  <a:cubicBezTo>
                    <a:pt x="2693" y="5276"/>
                    <a:pt x="2625" y="5242"/>
                    <a:pt x="2515" y="5208"/>
                  </a:cubicBezTo>
                  <a:cubicBezTo>
                    <a:pt x="2379" y="5140"/>
                    <a:pt x="2269" y="4961"/>
                    <a:pt x="2201" y="4749"/>
                  </a:cubicBezTo>
                  <a:cubicBezTo>
                    <a:pt x="2413" y="4571"/>
                    <a:pt x="2625" y="4358"/>
                    <a:pt x="2804" y="4112"/>
                  </a:cubicBezTo>
                  <a:cubicBezTo>
                    <a:pt x="3016" y="3866"/>
                    <a:pt x="3262" y="3543"/>
                    <a:pt x="3296" y="3228"/>
                  </a:cubicBezTo>
                  <a:cubicBezTo>
                    <a:pt x="3330" y="2974"/>
                    <a:pt x="3228" y="2906"/>
                    <a:pt x="3084" y="2906"/>
                  </a:cubicBezTo>
                  <a:cubicBezTo>
                    <a:pt x="2872" y="2906"/>
                    <a:pt x="2549" y="3118"/>
                    <a:pt x="2413" y="3228"/>
                  </a:cubicBezTo>
                  <a:cubicBezTo>
                    <a:pt x="2056" y="3611"/>
                    <a:pt x="1844" y="4180"/>
                    <a:pt x="1954" y="4673"/>
                  </a:cubicBezTo>
                  <a:cubicBezTo>
                    <a:pt x="1878" y="4715"/>
                    <a:pt x="1810" y="4783"/>
                    <a:pt x="1776" y="4817"/>
                  </a:cubicBezTo>
                  <a:cubicBezTo>
                    <a:pt x="1529" y="4961"/>
                    <a:pt x="1241" y="5063"/>
                    <a:pt x="960" y="5063"/>
                  </a:cubicBezTo>
                  <a:lnTo>
                    <a:pt x="892" y="5063"/>
                  </a:lnTo>
                  <a:cubicBezTo>
                    <a:pt x="357" y="5029"/>
                    <a:pt x="391" y="4358"/>
                    <a:pt x="502" y="3967"/>
                  </a:cubicBezTo>
                  <a:cubicBezTo>
                    <a:pt x="680" y="3398"/>
                    <a:pt x="1139" y="2940"/>
                    <a:pt x="1529" y="2515"/>
                  </a:cubicBezTo>
                  <a:cubicBezTo>
                    <a:pt x="2413" y="1563"/>
                    <a:pt x="3364" y="604"/>
                    <a:pt x="4605" y="111"/>
                  </a:cubicBezTo>
                  <a:cubicBezTo>
                    <a:pt x="4673" y="77"/>
                    <a:pt x="4639" y="0"/>
                    <a:pt x="460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9" name="Google Shape;779;p32"/>
            <p:cNvSpPr/>
            <p:nvPr/>
          </p:nvSpPr>
          <p:spPr>
            <a:xfrm>
              <a:off x="5501387" y="843282"/>
              <a:ext cx="231115" cy="154020"/>
            </a:xfrm>
            <a:custGeom>
              <a:avLst/>
              <a:gdLst/>
              <a:ahLst/>
              <a:cxnLst/>
              <a:rect l="l" t="t" r="r" b="b"/>
              <a:pathLst>
                <a:path w="6796" h="4529" extrusionOk="0">
                  <a:moveTo>
                    <a:pt x="3474" y="1699"/>
                  </a:moveTo>
                  <a:cubicBezTo>
                    <a:pt x="3508" y="1699"/>
                    <a:pt x="3542" y="1733"/>
                    <a:pt x="3576" y="1733"/>
                  </a:cubicBezTo>
                  <a:cubicBezTo>
                    <a:pt x="3721" y="1767"/>
                    <a:pt x="3899" y="1912"/>
                    <a:pt x="4035" y="1980"/>
                  </a:cubicBezTo>
                  <a:cubicBezTo>
                    <a:pt x="4214" y="2090"/>
                    <a:pt x="4358" y="2192"/>
                    <a:pt x="4536" y="2302"/>
                  </a:cubicBezTo>
                  <a:cubicBezTo>
                    <a:pt x="4214" y="2268"/>
                    <a:pt x="3899" y="2226"/>
                    <a:pt x="3610" y="2124"/>
                  </a:cubicBezTo>
                  <a:cubicBezTo>
                    <a:pt x="3474" y="2056"/>
                    <a:pt x="3364" y="2014"/>
                    <a:pt x="3262" y="1946"/>
                  </a:cubicBezTo>
                  <a:cubicBezTo>
                    <a:pt x="3330" y="1767"/>
                    <a:pt x="3364" y="1699"/>
                    <a:pt x="3474" y="1699"/>
                  </a:cubicBezTo>
                  <a:close/>
                  <a:moveTo>
                    <a:pt x="1351" y="0"/>
                  </a:moveTo>
                  <a:cubicBezTo>
                    <a:pt x="1172" y="0"/>
                    <a:pt x="1172" y="247"/>
                    <a:pt x="1351" y="247"/>
                  </a:cubicBezTo>
                  <a:cubicBezTo>
                    <a:pt x="2871" y="357"/>
                    <a:pt x="4392" y="739"/>
                    <a:pt x="5734" y="1453"/>
                  </a:cubicBezTo>
                  <a:cubicBezTo>
                    <a:pt x="5913" y="1521"/>
                    <a:pt x="6125" y="1631"/>
                    <a:pt x="6235" y="1767"/>
                  </a:cubicBezTo>
                  <a:cubicBezTo>
                    <a:pt x="6584" y="2192"/>
                    <a:pt x="6091" y="2302"/>
                    <a:pt x="5845" y="2302"/>
                  </a:cubicBezTo>
                  <a:cubicBezTo>
                    <a:pt x="5666" y="2336"/>
                    <a:pt x="5488" y="2336"/>
                    <a:pt x="5309" y="2336"/>
                  </a:cubicBezTo>
                  <a:lnTo>
                    <a:pt x="4885" y="2336"/>
                  </a:lnTo>
                  <a:cubicBezTo>
                    <a:pt x="4672" y="2124"/>
                    <a:pt x="4460" y="1946"/>
                    <a:pt x="4214" y="1801"/>
                  </a:cubicBezTo>
                  <a:cubicBezTo>
                    <a:pt x="4001" y="1699"/>
                    <a:pt x="3610" y="1453"/>
                    <a:pt x="3330" y="1453"/>
                  </a:cubicBezTo>
                  <a:lnTo>
                    <a:pt x="3296" y="1453"/>
                  </a:lnTo>
                  <a:cubicBezTo>
                    <a:pt x="3118" y="1453"/>
                    <a:pt x="2973" y="1589"/>
                    <a:pt x="2973" y="1767"/>
                  </a:cubicBezTo>
                  <a:cubicBezTo>
                    <a:pt x="2973" y="2014"/>
                    <a:pt x="3186" y="2158"/>
                    <a:pt x="3398" y="2268"/>
                  </a:cubicBezTo>
                  <a:cubicBezTo>
                    <a:pt x="3823" y="2481"/>
                    <a:pt x="4324" y="2549"/>
                    <a:pt x="4851" y="2549"/>
                  </a:cubicBezTo>
                  <a:cubicBezTo>
                    <a:pt x="5173" y="2863"/>
                    <a:pt x="5420" y="3220"/>
                    <a:pt x="5522" y="3611"/>
                  </a:cubicBezTo>
                  <a:cubicBezTo>
                    <a:pt x="5632" y="3925"/>
                    <a:pt x="5556" y="4248"/>
                    <a:pt x="5131" y="4282"/>
                  </a:cubicBezTo>
                  <a:lnTo>
                    <a:pt x="5063" y="4282"/>
                  </a:lnTo>
                  <a:cubicBezTo>
                    <a:pt x="4885" y="4282"/>
                    <a:pt x="4706" y="4248"/>
                    <a:pt x="4536" y="4214"/>
                  </a:cubicBezTo>
                  <a:cubicBezTo>
                    <a:pt x="4214" y="4180"/>
                    <a:pt x="3857" y="4103"/>
                    <a:pt x="3542" y="3967"/>
                  </a:cubicBezTo>
                  <a:cubicBezTo>
                    <a:pt x="2795" y="3679"/>
                    <a:pt x="2268" y="3118"/>
                    <a:pt x="1699" y="2617"/>
                  </a:cubicBezTo>
                  <a:cubicBezTo>
                    <a:pt x="1172" y="2090"/>
                    <a:pt x="671" y="1555"/>
                    <a:pt x="77" y="1096"/>
                  </a:cubicBezTo>
                  <a:lnTo>
                    <a:pt x="34" y="1096"/>
                  </a:lnTo>
                  <a:cubicBezTo>
                    <a:pt x="34" y="1096"/>
                    <a:pt x="0" y="1130"/>
                    <a:pt x="34" y="1164"/>
                  </a:cubicBezTo>
                  <a:cubicBezTo>
                    <a:pt x="637" y="1912"/>
                    <a:pt x="1385" y="2583"/>
                    <a:pt x="2056" y="3220"/>
                  </a:cubicBezTo>
                  <a:cubicBezTo>
                    <a:pt x="2625" y="3789"/>
                    <a:pt x="3262" y="4180"/>
                    <a:pt x="4035" y="4350"/>
                  </a:cubicBezTo>
                  <a:cubicBezTo>
                    <a:pt x="4282" y="4426"/>
                    <a:pt x="4706" y="4528"/>
                    <a:pt x="5097" y="4528"/>
                  </a:cubicBezTo>
                  <a:cubicBezTo>
                    <a:pt x="5420" y="4528"/>
                    <a:pt x="5666" y="4460"/>
                    <a:pt x="5768" y="4214"/>
                  </a:cubicBezTo>
                  <a:cubicBezTo>
                    <a:pt x="6023" y="3679"/>
                    <a:pt x="5556" y="3008"/>
                    <a:pt x="5173" y="2583"/>
                  </a:cubicBezTo>
                  <a:cubicBezTo>
                    <a:pt x="5386" y="2583"/>
                    <a:pt x="5632" y="2549"/>
                    <a:pt x="5845" y="2549"/>
                  </a:cubicBezTo>
                  <a:cubicBezTo>
                    <a:pt x="6269" y="2515"/>
                    <a:pt x="6796" y="2226"/>
                    <a:pt x="6516" y="1733"/>
                  </a:cubicBezTo>
                  <a:cubicBezTo>
                    <a:pt x="6337" y="1419"/>
                    <a:pt x="5879" y="1241"/>
                    <a:pt x="5556" y="1096"/>
                  </a:cubicBezTo>
                  <a:cubicBezTo>
                    <a:pt x="5131" y="884"/>
                    <a:pt x="4706" y="705"/>
                    <a:pt x="4248" y="570"/>
                  </a:cubicBezTo>
                  <a:cubicBezTo>
                    <a:pt x="3330" y="247"/>
                    <a:pt x="2336" y="68"/>
                    <a:pt x="135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0" name="Google Shape;780;p32"/>
            <p:cNvSpPr/>
            <p:nvPr/>
          </p:nvSpPr>
          <p:spPr>
            <a:xfrm>
              <a:off x="5430311" y="780572"/>
              <a:ext cx="130045" cy="130045"/>
            </a:xfrm>
            <a:custGeom>
              <a:avLst/>
              <a:gdLst/>
              <a:ahLst/>
              <a:cxnLst/>
              <a:rect l="l" t="t" r="r" b="b"/>
              <a:pathLst>
                <a:path w="3824" h="3824" extrusionOk="0">
                  <a:moveTo>
                    <a:pt x="1912" y="1"/>
                  </a:moveTo>
                  <a:cubicBezTo>
                    <a:pt x="850" y="1"/>
                    <a:pt x="0" y="850"/>
                    <a:pt x="0" y="1912"/>
                  </a:cubicBezTo>
                  <a:cubicBezTo>
                    <a:pt x="0" y="2974"/>
                    <a:pt x="850" y="3824"/>
                    <a:pt x="1912" y="3824"/>
                  </a:cubicBezTo>
                  <a:cubicBezTo>
                    <a:pt x="2974" y="3824"/>
                    <a:pt x="3823" y="2974"/>
                    <a:pt x="3823" y="1912"/>
                  </a:cubicBezTo>
                  <a:cubicBezTo>
                    <a:pt x="3823" y="850"/>
                    <a:pt x="2974" y="1"/>
                    <a:pt x="19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1" name="Google Shape;781;p32"/>
            <p:cNvSpPr/>
            <p:nvPr/>
          </p:nvSpPr>
          <p:spPr>
            <a:xfrm>
              <a:off x="5390727" y="741021"/>
              <a:ext cx="209486" cy="208296"/>
            </a:xfrm>
            <a:custGeom>
              <a:avLst/>
              <a:gdLst/>
              <a:ahLst/>
              <a:cxnLst/>
              <a:rect l="l" t="t" r="r" b="b"/>
              <a:pathLst>
                <a:path w="6160" h="6125" extrusionOk="0">
                  <a:moveTo>
                    <a:pt x="3076" y="0"/>
                  </a:moveTo>
                  <a:cubicBezTo>
                    <a:pt x="2974" y="0"/>
                    <a:pt x="2863" y="102"/>
                    <a:pt x="2863" y="179"/>
                  </a:cubicBezTo>
                  <a:cubicBezTo>
                    <a:pt x="2863" y="314"/>
                    <a:pt x="2974" y="391"/>
                    <a:pt x="3076" y="391"/>
                  </a:cubicBezTo>
                  <a:cubicBezTo>
                    <a:pt x="3186" y="391"/>
                    <a:pt x="3254" y="314"/>
                    <a:pt x="3254" y="179"/>
                  </a:cubicBezTo>
                  <a:cubicBezTo>
                    <a:pt x="3254" y="68"/>
                    <a:pt x="3186" y="0"/>
                    <a:pt x="3076" y="0"/>
                  </a:cubicBezTo>
                  <a:close/>
                  <a:moveTo>
                    <a:pt x="3968" y="136"/>
                  </a:moveTo>
                  <a:cubicBezTo>
                    <a:pt x="3891" y="136"/>
                    <a:pt x="3789" y="179"/>
                    <a:pt x="3789" y="280"/>
                  </a:cubicBezTo>
                  <a:cubicBezTo>
                    <a:pt x="3755" y="391"/>
                    <a:pt x="3789" y="493"/>
                    <a:pt x="3891" y="527"/>
                  </a:cubicBezTo>
                  <a:lnTo>
                    <a:pt x="3968" y="527"/>
                  </a:lnTo>
                  <a:cubicBezTo>
                    <a:pt x="4036" y="527"/>
                    <a:pt x="4104" y="459"/>
                    <a:pt x="4138" y="391"/>
                  </a:cubicBezTo>
                  <a:cubicBezTo>
                    <a:pt x="4180" y="280"/>
                    <a:pt x="4104" y="179"/>
                    <a:pt x="4002" y="136"/>
                  </a:cubicBezTo>
                  <a:close/>
                  <a:moveTo>
                    <a:pt x="2192" y="136"/>
                  </a:moveTo>
                  <a:lnTo>
                    <a:pt x="2124" y="136"/>
                  </a:lnTo>
                  <a:cubicBezTo>
                    <a:pt x="2014" y="179"/>
                    <a:pt x="1980" y="280"/>
                    <a:pt x="1980" y="391"/>
                  </a:cubicBezTo>
                  <a:cubicBezTo>
                    <a:pt x="2014" y="493"/>
                    <a:pt x="2090" y="527"/>
                    <a:pt x="2192" y="527"/>
                  </a:cubicBezTo>
                  <a:lnTo>
                    <a:pt x="2226" y="527"/>
                  </a:lnTo>
                  <a:cubicBezTo>
                    <a:pt x="2337" y="493"/>
                    <a:pt x="2405" y="391"/>
                    <a:pt x="2371" y="280"/>
                  </a:cubicBezTo>
                  <a:cubicBezTo>
                    <a:pt x="2337" y="213"/>
                    <a:pt x="2269" y="136"/>
                    <a:pt x="2192" y="136"/>
                  </a:cubicBezTo>
                  <a:close/>
                  <a:moveTo>
                    <a:pt x="4775" y="527"/>
                  </a:moveTo>
                  <a:cubicBezTo>
                    <a:pt x="4707" y="527"/>
                    <a:pt x="4639" y="561"/>
                    <a:pt x="4605" y="637"/>
                  </a:cubicBezTo>
                  <a:cubicBezTo>
                    <a:pt x="4528" y="705"/>
                    <a:pt x="4562" y="850"/>
                    <a:pt x="4639" y="884"/>
                  </a:cubicBezTo>
                  <a:cubicBezTo>
                    <a:pt x="4673" y="918"/>
                    <a:pt x="4707" y="918"/>
                    <a:pt x="4775" y="918"/>
                  </a:cubicBezTo>
                  <a:cubicBezTo>
                    <a:pt x="4817" y="918"/>
                    <a:pt x="4885" y="918"/>
                    <a:pt x="4919" y="850"/>
                  </a:cubicBezTo>
                  <a:cubicBezTo>
                    <a:pt x="4987" y="773"/>
                    <a:pt x="4953" y="637"/>
                    <a:pt x="4885" y="561"/>
                  </a:cubicBezTo>
                  <a:cubicBezTo>
                    <a:pt x="4851" y="561"/>
                    <a:pt x="4817" y="527"/>
                    <a:pt x="4775" y="527"/>
                  </a:cubicBezTo>
                  <a:close/>
                  <a:moveTo>
                    <a:pt x="1377" y="561"/>
                  </a:moveTo>
                  <a:cubicBezTo>
                    <a:pt x="1343" y="561"/>
                    <a:pt x="1309" y="561"/>
                    <a:pt x="1275" y="603"/>
                  </a:cubicBezTo>
                  <a:cubicBezTo>
                    <a:pt x="1164" y="671"/>
                    <a:pt x="1164" y="773"/>
                    <a:pt x="1241" y="850"/>
                  </a:cubicBezTo>
                  <a:cubicBezTo>
                    <a:pt x="1275" y="918"/>
                    <a:pt x="1309" y="952"/>
                    <a:pt x="1377" y="952"/>
                  </a:cubicBezTo>
                  <a:cubicBezTo>
                    <a:pt x="1419" y="952"/>
                    <a:pt x="1453" y="918"/>
                    <a:pt x="1487" y="918"/>
                  </a:cubicBezTo>
                  <a:cubicBezTo>
                    <a:pt x="1589" y="850"/>
                    <a:pt x="1589" y="705"/>
                    <a:pt x="1521" y="637"/>
                  </a:cubicBezTo>
                  <a:cubicBezTo>
                    <a:pt x="1487" y="561"/>
                    <a:pt x="1453" y="561"/>
                    <a:pt x="1377" y="561"/>
                  </a:cubicBezTo>
                  <a:close/>
                  <a:moveTo>
                    <a:pt x="5378" y="1164"/>
                  </a:moveTo>
                  <a:cubicBezTo>
                    <a:pt x="5344" y="1164"/>
                    <a:pt x="5310" y="1198"/>
                    <a:pt x="5276" y="1198"/>
                  </a:cubicBezTo>
                  <a:cubicBezTo>
                    <a:pt x="5199" y="1274"/>
                    <a:pt x="5165" y="1410"/>
                    <a:pt x="5242" y="1487"/>
                  </a:cubicBezTo>
                  <a:cubicBezTo>
                    <a:pt x="5276" y="1521"/>
                    <a:pt x="5344" y="1555"/>
                    <a:pt x="5412" y="1555"/>
                  </a:cubicBezTo>
                  <a:cubicBezTo>
                    <a:pt x="5454" y="1555"/>
                    <a:pt x="5488" y="1555"/>
                    <a:pt x="5522" y="1521"/>
                  </a:cubicBezTo>
                  <a:cubicBezTo>
                    <a:pt x="5590" y="1453"/>
                    <a:pt x="5624" y="1342"/>
                    <a:pt x="5556" y="1274"/>
                  </a:cubicBezTo>
                  <a:lnTo>
                    <a:pt x="5556" y="1274"/>
                  </a:lnTo>
                  <a:cubicBezTo>
                    <a:pt x="5522" y="1198"/>
                    <a:pt x="5454" y="1164"/>
                    <a:pt x="5378" y="1164"/>
                  </a:cubicBezTo>
                  <a:close/>
                  <a:moveTo>
                    <a:pt x="740" y="1198"/>
                  </a:moveTo>
                  <a:cubicBezTo>
                    <a:pt x="672" y="1198"/>
                    <a:pt x="638" y="1198"/>
                    <a:pt x="604" y="1274"/>
                  </a:cubicBezTo>
                  <a:cubicBezTo>
                    <a:pt x="527" y="1342"/>
                    <a:pt x="527" y="1487"/>
                    <a:pt x="638" y="1555"/>
                  </a:cubicBezTo>
                  <a:cubicBezTo>
                    <a:pt x="672" y="1555"/>
                    <a:pt x="706" y="1589"/>
                    <a:pt x="740" y="1589"/>
                  </a:cubicBezTo>
                  <a:cubicBezTo>
                    <a:pt x="816" y="1589"/>
                    <a:pt x="884" y="1555"/>
                    <a:pt x="918" y="1487"/>
                  </a:cubicBezTo>
                  <a:cubicBezTo>
                    <a:pt x="952" y="1410"/>
                    <a:pt x="952" y="1308"/>
                    <a:pt x="850" y="1240"/>
                  </a:cubicBezTo>
                  <a:cubicBezTo>
                    <a:pt x="816" y="1198"/>
                    <a:pt x="782" y="1198"/>
                    <a:pt x="740" y="1198"/>
                  </a:cubicBezTo>
                  <a:close/>
                  <a:moveTo>
                    <a:pt x="5803" y="1979"/>
                  </a:moveTo>
                  <a:lnTo>
                    <a:pt x="5735" y="1979"/>
                  </a:lnTo>
                  <a:cubicBezTo>
                    <a:pt x="5667" y="2013"/>
                    <a:pt x="5590" y="2124"/>
                    <a:pt x="5624" y="2226"/>
                  </a:cubicBezTo>
                  <a:cubicBezTo>
                    <a:pt x="5667" y="2302"/>
                    <a:pt x="5735" y="2370"/>
                    <a:pt x="5803" y="2370"/>
                  </a:cubicBezTo>
                  <a:lnTo>
                    <a:pt x="5879" y="2370"/>
                  </a:lnTo>
                  <a:cubicBezTo>
                    <a:pt x="5981" y="2336"/>
                    <a:pt x="6015" y="2192"/>
                    <a:pt x="5981" y="2124"/>
                  </a:cubicBezTo>
                  <a:cubicBezTo>
                    <a:pt x="5981" y="2013"/>
                    <a:pt x="5913" y="1979"/>
                    <a:pt x="5803" y="1979"/>
                  </a:cubicBezTo>
                  <a:close/>
                  <a:moveTo>
                    <a:pt x="357" y="1979"/>
                  </a:moveTo>
                  <a:cubicBezTo>
                    <a:pt x="247" y="1979"/>
                    <a:pt x="179" y="2047"/>
                    <a:pt x="145" y="2124"/>
                  </a:cubicBezTo>
                  <a:cubicBezTo>
                    <a:pt x="145" y="2226"/>
                    <a:pt x="179" y="2336"/>
                    <a:pt x="281" y="2370"/>
                  </a:cubicBezTo>
                  <a:lnTo>
                    <a:pt x="357" y="2370"/>
                  </a:lnTo>
                  <a:cubicBezTo>
                    <a:pt x="425" y="2370"/>
                    <a:pt x="493" y="2336"/>
                    <a:pt x="527" y="2226"/>
                  </a:cubicBezTo>
                  <a:cubicBezTo>
                    <a:pt x="570" y="2158"/>
                    <a:pt x="493" y="2047"/>
                    <a:pt x="391" y="2013"/>
                  </a:cubicBezTo>
                  <a:cubicBezTo>
                    <a:pt x="391" y="1979"/>
                    <a:pt x="357" y="1979"/>
                    <a:pt x="357" y="1979"/>
                  </a:cubicBezTo>
                  <a:close/>
                  <a:moveTo>
                    <a:pt x="5947" y="2863"/>
                  </a:moveTo>
                  <a:cubicBezTo>
                    <a:pt x="5837" y="2863"/>
                    <a:pt x="5769" y="2939"/>
                    <a:pt x="5769" y="3041"/>
                  </a:cubicBezTo>
                  <a:lnTo>
                    <a:pt x="5769" y="3075"/>
                  </a:lnTo>
                  <a:lnTo>
                    <a:pt x="5769" y="3075"/>
                  </a:lnTo>
                  <a:cubicBezTo>
                    <a:pt x="5769" y="3186"/>
                    <a:pt x="5837" y="3254"/>
                    <a:pt x="5947" y="3254"/>
                  </a:cubicBezTo>
                  <a:cubicBezTo>
                    <a:pt x="6049" y="3254"/>
                    <a:pt x="6159" y="3186"/>
                    <a:pt x="6159" y="3075"/>
                  </a:cubicBezTo>
                  <a:lnTo>
                    <a:pt x="6159" y="3041"/>
                  </a:lnTo>
                  <a:lnTo>
                    <a:pt x="6159" y="3041"/>
                  </a:lnTo>
                  <a:cubicBezTo>
                    <a:pt x="6159" y="2939"/>
                    <a:pt x="6049" y="2863"/>
                    <a:pt x="5947" y="2863"/>
                  </a:cubicBezTo>
                  <a:close/>
                  <a:moveTo>
                    <a:pt x="213" y="2863"/>
                  </a:moveTo>
                  <a:cubicBezTo>
                    <a:pt x="103" y="2863"/>
                    <a:pt x="1" y="2973"/>
                    <a:pt x="1" y="3075"/>
                  </a:cubicBezTo>
                  <a:cubicBezTo>
                    <a:pt x="1" y="3186"/>
                    <a:pt x="103" y="3254"/>
                    <a:pt x="213" y="3254"/>
                  </a:cubicBezTo>
                  <a:cubicBezTo>
                    <a:pt x="315" y="3254"/>
                    <a:pt x="391" y="3186"/>
                    <a:pt x="391" y="3075"/>
                  </a:cubicBezTo>
                  <a:cubicBezTo>
                    <a:pt x="391" y="2973"/>
                    <a:pt x="315" y="2863"/>
                    <a:pt x="213" y="2863"/>
                  </a:cubicBezTo>
                  <a:close/>
                  <a:moveTo>
                    <a:pt x="5803" y="3746"/>
                  </a:moveTo>
                  <a:cubicBezTo>
                    <a:pt x="5735" y="3746"/>
                    <a:pt x="5667" y="3823"/>
                    <a:pt x="5624" y="3891"/>
                  </a:cubicBezTo>
                  <a:cubicBezTo>
                    <a:pt x="5590" y="4001"/>
                    <a:pt x="5667" y="4103"/>
                    <a:pt x="5769" y="4137"/>
                  </a:cubicBezTo>
                  <a:lnTo>
                    <a:pt x="5803" y="4137"/>
                  </a:lnTo>
                  <a:cubicBezTo>
                    <a:pt x="5913" y="4137"/>
                    <a:pt x="5981" y="4103"/>
                    <a:pt x="5981" y="4001"/>
                  </a:cubicBezTo>
                  <a:cubicBezTo>
                    <a:pt x="6015" y="3925"/>
                    <a:pt x="5981" y="3823"/>
                    <a:pt x="5879" y="3789"/>
                  </a:cubicBezTo>
                  <a:cubicBezTo>
                    <a:pt x="5837" y="3746"/>
                    <a:pt x="5837" y="3746"/>
                    <a:pt x="5803" y="3746"/>
                  </a:cubicBezTo>
                  <a:close/>
                  <a:moveTo>
                    <a:pt x="357" y="3746"/>
                  </a:moveTo>
                  <a:cubicBezTo>
                    <a:pt x="315" y="3746"/>
                    <a:pt x="315" y="3789"/>
                    <a:pt x="281" y="3789"/>
                  </a:cubicBezTo>
                  <a:cubicBezTo>
                    <a:pt x="179" y="3823"/>
                    <a:pt x="145" y="3925"/>
                    <a:pt x="145" y="4035"/>
                  </a:cubicBezTo>
                  <a:cubicBezTo>
                    <a:pt x="179" y="4103"/>
                    <a:pt x="247" y="4137"/>
                    <a:pt x="357" y="4137"/>
                  </a:cubicBezTo>
                  <a:lnTo>
                    <a:pt x="391" y="4137"/>
                  </a:lnTo>
                  <a:cubicBezTo>
                    <a:pt x="493" y="4103"/>
                    <a:pt x="570" y="4001"/>
                    <a:pt x="527" y="3891"/>
                  </a:cubicBezTo>
                  <a:cubicBezTo>
                    <a:pt x="493" y="3823"/>
                    <a:pt x="425" y="3746"/>
                    <a:pt x="357" y="3746"/>
                  </a:cubicBezTo>
                  <a:close/>
                  <a:moveTo>
                    <a:pt x="5412" y="4562"/>
                  </a:moveTo>
                  <a:cubicBezTo>
                    <a:pt x="5344" y="4562"/>
                    <a:pt x="5276" y="4596"/>
                    <a:pt x="5242" y="4638"/>
                  </a:cubicBezTo>
                  <a:cubicBezTo>
                    <a:pt x="5199" y="4740"/>
                    <a:pt x="5199" y="4851"/>
                    <a:pt x="5310" y="4919"/>
                  </a:cubicBezTo>
                  <a:cubicBezTo>
                    <a:pt x="5310" y="4953"/>
                    <a:pt x="5378" y="4953"/>
                    <a:pt x="5412" y="4953"/>
                  </a:cubicBezTo>
                  <a:cubicBezTo>
                    <a:pt x="5454" y="4953"/>
                    <a:pt x="5522" y="4919"/>
                    <a:pt x="5556" y="4885"/>
                  </a:cubicBezTo>
                  <a:cubicBezTo>
                    <a:pt x="5624" y="4774"/>
                    <a:pt x="5590" y="4672"/>
                    <a:pt x="5522" y="4596"/>
                  </a:cubicBezTo>
                  <a:cubicBezTo>
                    <a:pt x="5488" y="4562"/>
                    <a:pt x="5454" y="4562"/>
                    <a:pt x="5412" y="4562"/>
                  </a:cubicBezTo>
                  <a:close/>
                  <a:moveTo>
                    <a:pt x="740" y="4562"/>
                  </a:moveTo>
                  <a:cubicBezTo>
                    <a:pt x="706" y="4562"/>
                    <a:pt x="672" y="4562"/>
                    <a:pt x="638" y="4596"/>
                  </a:cubicBezTo>
                  <a:cubicBezTo>
                    <a:pt x="570" y="4672"/>
                    <a:pt x="527" y="4774"/>
                    <a:pt x="604" y="4885"/>
                  </a:cubicBezTo>
                  <a:cubicBezTo>
                    <a:pt x="638" y="4919"/>
                    <a:pt x="706" y="4953"/>
                    <a:pt x="740" y="4953"/>
                  </a:cubicBezTo>
                  <a:cubicBezTo>
                    <a:pt x="782" y="4953"/>
                    <a:pt x="850" y="4953"/>
                    <a:pt x="884" y="4919"/>
                  </a:cubicBezTo>
                  <a:cubicBezTo>
                    <a:pt x="952" y="4851"/>
                    <a:pt x="952" y="4740"/>
                    <a:pt x="918" y="4638"/>
                  </a:cubicBezTo>
                  <a:cubicBezTo>
                    <a:pt x="884" y="4596"/>
                    <a:pt x="816" y="4562"/>
                    <a:pt x="740" y="4562"/>
                  </a:cubicBezTo>
                  <a:close/>
                  <a:moveTo>
                    <a:pt x="4775" y="5199"/>
                  </a:moveTo>
                  <a:cubicBezTo>
                    <a:pt x="4741" y="5199"/>
                    <a:pt x="4707" y="5199"/>
                    <a:pt x="4673" y="5233"/>
                  </a:cubicBezTo>
                  <a:cubicBezTo>
                    <a:pt x="4562" y="5309"/>
                    <a:pt x="4562" y="5411"/>
                    <a:pt x="4605" y="5522"/>
                  </a:cubicBezTo>
                  <a:cubicBezTo>
                    <a:pt x="4639" y="5556"/>
                    <a:pt x="4707" y="5590"/>
                    <a:pt x="4775" y="5590"/>
                  </a:cubicBezTo>
                  <a:cubicBezTo>
                    <a:pt x="4817" y="5590"/>
                    <a:pt x="4851" y="5590"/>
                    <a:pt x="4885" y="5556"/>
                  </a:cubicBezTo>
                  <a:cubicBezTo>
                    <a:pt x="4953" y="5488"/>
                    <a:pt x="4987" y="5377"/>
                    <a:pt x="4919" y="5275"/>
                  </a:cubicBezTo>
                  <a:cubicBezTo>
                    <a:pt x="4885" y="5233"/>
                    <a:pt x="4817" y="5199"/>
                    <a:pt x="4775" y="5199"/>
                  </a:cubicBezTo>
                  <a:close/>
                  <a:moveTo>
                    <a:pt x="1377" y="5199"/>
                  </a:moveTo>
                  <a:cubicBezTo>
                    <a:pt x="1343" y="5199"/>
                    <a:pt x="1275" y="5233"/>
                    <a:pt x="1241" y="5275"/>
                  </a:cubicBezTo>
                  <a:cubicBezTo>
                    <a:pt x="1164" y="5377"/>
                    <a:pt x="1207" y="5488"/>
                    <a:pt x="1275" y="5556"/>
                  </a:cubicBezTo>
                  <a:cubicBezTo>
                    <a:pt x="1309" y="5590"/>
                    <a:pt x="1343" y="5590"/>
                    <a:pt x="1377" y="5590"/>
                  </a:cubicBezTo>
                  <a:cubicBezTo>
                    <a:pt x="1453" y="5590"/>
                    <a:pt x="1521" y="5556"/>
                    <a:pt x="1555" y="5522"/>
                  </a:cubicBezTo>
                  <a:cubicBezTo>
                    <a:pt x="1589" y="5411"/>
                    <a:pt x="1589" y="5309"/>
                    <a:pt x="1521" y="5233"/>
                  </a:cubicBezTo>
                  <a:cubicBezTo>
                    <a:pt x="1487" y="5199"/>
                    <a:pt x="1419" y="5199"/>
                    <a:pt x="1377" y="5199"/>
                  </a:cubicBezTo>
                  <a:close/>
                  <a:moveTo>
                    <a:pt x="2192" y="5624"/>
                  </a:moveTo>
                  <a:cubicBezTo>
                    <a:pt x="2124" y="5624"/>
                    <a:pt x="2014" y="5658"/>
                    <a:pt x="2014" y="5734"/>
                  </a:cubicBezTo>
                  <a:cubicBezTo>
                    <a:pt x="1980" y="5836"/>
                    <a:pt x="2014" y="5947"/>
                    <a:pt x="2124" y="5981"/>
                  </a:cubicBezTo>
                  <a:lnTo>
                    <a:pt x="2192" y="5981"/>
                  </a:lnTo>
                  <a:cubicBezTo>
                    <a:pt x="2269" y="5981"/>
                    <a:pt x="2337" y="5947"/>
                    <a:pt x="2371" y="5870"/>
                  </a:cubicBezTo>
                  <a:cubicBezTo>
                    <a:pt x="2405" y="5768"/>
                    <a:pt x="2337" y="5658"/>
                    <a:pt x="2269" y="5624"/>
                  </a:cubicBezTo>
                  <a:close/>
                  <a:moveTo>
                    <a:pt x="3968" y="5624"/>
                  </a:moveTo>
                  <a:lnTo>
                    <a:pt x="3891" y="5624"/>
                  </a:lnTo>
                  <a:cubicBezTo>
                    <a:pt x="3823" y="5658"/>
                    <a:pt x="3755" y="5768"/>
                    <a:pt x="3789" y="5870"/>
                  </a:cubicBezTo>
                  <a:cubicBezTo>
                    <a:pt x="3823" y="5947"/>
                    <a:pt x="3891" y="5981"/>
                    <a:pt x="3968" y="5981"/>
                  </a:cubicBezTo>
                  <a:lnTo>
                    <a:pt x="4036" y="5981"/>
                  </a:lnTo>
                  <a:cubicBezTo>
                    <a:pt x="4138" y="5947"/>
                    <a:pt x="4180" y="5836"/>
                    <a:pt x="4138" y="5734"/>
                  </a:cubicBezTo>
                  <a:cubicBezTo>
                    <a:pt x="4138" y="5658"/>
                    <a:pt x="4070" y="5624"/>
                    <a:pt x="3968" y="5624"/>
                  </a:cubicBezTo>
                  <a:close/>
                  <a:moveTo>
                    <a:pt x="3076" y="5734"/>
                  </a:moveTo>
                  <a:cubicBezTo>
                    <a:pt x="2974" y="5734"/>
                    <a:pt x="2906" y="5836"/>
                    <a:pt x="2906" y="5947"/>
                  </a:cubicBezTo>
                  <a:cubicBezTo>
                    <a:pt x="2906" y="6049"/>
                    <a:pt x="2974" y="6125"/>
                    <a:pt x="3076" y="6125"/>
                  </a:cubicBezTo>
                  <a:cubicBezTo>
                    <a:pt x="3186" y="6125"/>
                    <a:pt x="3288" y="6049"/>
                    <a:pt x="3288" y="5947"/>
                  </a:cubicBezTo>
                  <a:cubicBezTo>
                    <a:pt x="3288" y="5836"/>
                    <a:pt x="3186" y="5734"/>
                    <a:pt x="3076" y="5734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5494143" y="4654299"/>
              <a:ext cx="48291" cy="50569"/>
            </a:xfrm>
            <a:custGeom>
              <a:avLst/>
              <a:gdLst/>
              <a:ahLst/>
              <a:cxnLst/>
              <a:rect l="l" t="t" r="r" b="b"/>
              <a:pathLst>
                <a:path w="1420" h="1487" extrusionOk="0">
                  <a:moveTo>
                    <a:pt x="35" y="986"/>
                  </a:moveTo>
                  <a:cubicBezTo>
                    <a:pt x="145" y="1232"/>
                    <a:pt x="358" y="1410"/>
                    <a:pt x="638" y="1444"/>
                  </a:cubicBezTo>
                  <a:cubicBezTo>
                    <a:pt x="995" y="1487"/>
                    <a:pt x="1351" y="1198"/>
                    <a:pt x="1419" y="850"/>
                  </a:cubicBezTo>
                  <a:cubicBezTo>
                    <a:pt x="1419" y="739"/>
                    <a:pt x="1419" y="637"/>
                    <a:pt x="1385" y="527"/>
                  </a:cubicBezTo>
                  <a:cubicBezTo>
                    <a:pt x="1275" y="281"/>
                    <a:pt x="1063" y="102"/>
                    <a:pt x="782" y="68"/>
                  </a:cubicBezTo>
                  <a:cubicBezTo>
                    <a:pt x="391" y="0"/>
                    <a:pt x="77" y="281"/>
                    <a:pt x="1" y="671"/>
                  </a:cubicBezTo>
                  <a:cubicBezTo>
                    <a:pt x="1" y="773"/>
                    <a:pt x="1" y="884"/>
                    <a:pt x="35" y="9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3" name="Google Shape;783;p32"/>
            <p:cNvSpPr/>
            <p:nvPr/>
          </p:nvSpPr>
          <p:spPr>
            <a:xfrm>
              <a:off x="5427999" y="4370030"/>
              <a:ext cx="48291" cy="50569"/>
            </a:xfrm>
            <a:custGeom>
              <a:avLst/>
              <a:gdLst/>
              <a:ahLst/>
              <a:cxnLst/>
              <a:rect l="l" t="t" r="r" b="b"/>
              <a:pathLst>
                <a:path w="1420" h="1487" extrusionOk="0">
                  <a:moveTo>
                    <a:pt x="34" y="994"/>
                  </a:moveTo>
                  <a:cubicBezTo>
                    <a:pt x="111" y="1241"/>
                    <a:pt x="323" y="1419"/>
                    <a:pt x="604" y="1453"/>
                  </a:cubicBezTo>
                  <a:cubicBezTo>
                    <a:pt x="994" y="1487"/>
                    <a:pt x="1343" y="1207"/>
                    <a:pt x="1385" y="816"/>
                  </a:cubicBezTo>
                  <a:cubicBezTo>
                    <a:pt x="1419" y="714"/>
                    <a:pt x="1385" y="604"/>
                    <a:pt x="1343" y="536"/>
                  </a:cubicBezTo>
                  <a:cubicBezTo>
                    <a:pt x="1275" y="289"/>
                    <a:pt x="1062" y="77"/>
                    <a:pt x="782" y="77"/>
                  </a:cubicBezTo>
                  <a:cubicBezTo>
                    <a:pt x="391" y="0"/>
                    <a:pt x="34" y="289"/>
                    <a:pt x="0" y="671"/>
                  </a:cubicBezTo>
                  <a:cubicBezTo>
                    <a:pt x="0" y="782"/>
                    <a:pt x="0" y="884"/>
                    <a:pt x="34" y="9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4" name="Google Shape;784;p32"/>
            <p:cNvSpPr/>
            <p:nvPr/>
          </p:nvSpPr>
          <p:spPr>
            <a:xfrm>
              <a:off x="5406336" y="4036654"/>
              <a:ext cx="693345" cy="908884"/>
            </a:xfrm>
            <a:custGeom>
              <a:avLst/>
              <a:gdLst/>
              <a:ahLst/>
              <a:cxnLst/>
              <a:rect l="l" t="t" r="r" b="b"/>
              <a:pathLst>
                <a:path w="20388" h="26726" extrusionOk="0">
                  <a:moveTo>
                    <a:pt x="3398" y="25171"/>
                  </a:moveTo>
                  <a:cubicBezTo>
                    <a:pt x="3611" y="25731"/>
                    <a:pt x="3933" y="26266"/>
                    <a:pt x="4426" y="26725"/>
                  </a:cubicBezTo>
                  <a:cubicBezTo>
                    <a:pt x="4426" y="26725"/>
                    <a:pt x="18162" y="21203"/>
                    <a:pt x="20142" y="12284"/>
                  </a:cubicBezTo>
                  <a:cubicBezTo>
                    <a:pt x="20176" y="12072"/>
                    <a:pt x="20244" y="11825"/>
                    <a:pt x="20244" y="11579"/>
                  </a:cubicBezTo>
                  <a:cubicBezTo>
                    <a:pt x="20354" y="11044"/>
                    <a:pt x="20388" y="10474"/>
                    <a:pt x="20354" y="9914"/>
                  </a:cubicBezTo>
                  <a:lnTo>
                    <a:pt x="20354" y="9667"/>
                  </a:lnTo>
                  <a:cubicBezTo>
                    <a:pt x="20320" y="9243"/>
                    <a:pt x="20286" y="8852"/>
                    <a:pt x="20210" y="8461"/>
                  </a:cubicBezTo>
                  <a:cubicBezTo>
                    <a:pt x="20142" y="8181"/>
                    <a:pt x="20074" y="7926"/>
                    <a:pt x="19963" y="7680"/>
                  </a:cubicBezTo>
                  <a:cubicBezTo>
                    <a:pt x="19861" y="7365"/>
                    <a:pt x="19717" y="7043"/>
                    <a:pt x="19572" y="6762"/>
                  </a:cubicBezTo>
                  <a:cubicBezTo>
                    <a:pt x="15962" y="0"/>
                    <a:pt x="1241" y="1631"/>
                    <a:pt x="1241" y="1631"/>
                  </a:cubicBezTo>
                  <a:cubicBezTo>
                    <a:pt x="1241" y="1631"/>
                    <a:pt x="0" y="4248"/>
                    <a:pt x="884" y="6864"/>
                  </a:cubicBezTo>
                  <a:cubicBezTo>
                    <a:pt x="1275" y="7969"/>
                    <a:pt x="2022" y="9064"/>
                    <a:pt x="3432" y="9948"/>
                  </a:cubicBezTo>
                  <a:cubicBezTo>
                    <a:pt x="3432" y="9948"/>
                    <a:pt x="3398" y="9948"/>
                    <a:pt x="3364" y="10016"/>
                  </a:cubicBezTo>
                  <a:cubicBezTo>
                    <a:pt x="3007" y="10441"/>
                    <a:pt x="1453" y="12675"/>
                    <a:pt x="2370" y="15257"/>
                  </a:cubicBezTo>
                  <a:cubicBezTo>
                    <a:pt x="2727" y="16319"/>
                    <a:pt x="3509" y="17449"/>
                    <a:pt x="4919" y="18545"/>
                  </a:cubicBezTo>
                  <a:cubicBezTo>
                    <a:pt x="4919" y="18545"/>
                    <a:pt x="2404" y="22299"/>
                    <a:pt x="3398" y="251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5" name="Google Shape;785;p32"/>
            <p:cNvSpPr/>
            <p:nvPr/>
          </p:nvSpPr>
          <p:spPr>
            <a:xfrm>
              <a:off x="5406336" y="4031723"/>
              <a:ext cx="692189" cy="345550"/>
            </a:xfrm>
            <a:custGeom>
              <a:avLst/>
              <a:gdLst/>
              <a:ahLst/>
              <a:cxnLst/>
              <a:rect l="l" t="t" r="r" b="b"/>
              <a:pathLst>
                <a:path w="20354" h="10161" extrusionOk="0">
                  <a:moveTo>
                    <a:pt x="884" y="7009"/>
                  </a:moveTo>
                  <a:cubicBezTo>
                    <a:pt x="1275" y="8114"/>
                    <a:pt x="2022" y="9209"/>
                    <a:pt x="3432" y="10093"/>
                  </a:cubicBezTo>
                  <a:cubicBezTo>
                    <a:pt x="3432" y="10093"/>
                    <a:pt x="3398" y="10093"/>
                    <a:pt x="3364" y="10161"/>
                  </a:cubicBezTo>
                  <a:cubicBezTo>
                    <a:pt x="5666" y="9456"/>
                    <a:pt x="10551" y="8640"/>
                    <a:pt x="19785" y="9736"/>
                  </a:cubicBezTo>
                  <a:lnTo>
                    <a:pt x="20354" y="9812"/>
                  </a:lnTo>
                  <a:cubicBezTo>
                    <a:pt x="20320" y="9388"/>
                    <a:pt x="20286" y="8997"/>
                    <a:pt x="20210" y="8606"/>
                  </a:cubicBezTo>
                  <a:cubicBezTo>
                    <a:pt x="20142" y="8360"/>
                    <a:pt x="20074" y="8071"/>
                    <a:pt x="19997" y="7859"/>
                  </a:cubicBezTo>
                  <a:cubicBezTo>
                    <a:pt x="17270" y="1"/>
                    <a:pt x="1241" y="1776"/>
                    <a:pt x="1241" y="1776"/>
                  </a:cubicBezTo>
                  <a:cubicBezTo>
                    <a:pt x="1241" y="1776"/>
                    <a:pt x="0" y="4393"/>
                    <a:pt x="884" y="700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6" name="Google Shape;786;p32"/>
            <p:cNvSpPr/>
            <p:nvPr/>
          </p:nvSpPr>
          <p:spPr>
            <a:xfrm>
              <a:off x="5488090" y="4365405"/>
              <a:ext cx="611591" cy="580134"/>
            </a:xfrm>
            <a:custGeom>
              <a:avLst/>
              <a:gdLst/>
              <a:ahLst/>
              <a:cxnLst/>
              <a:rect l="l" t="t" r="r" b="b"/>
              <a:pathLst>
                <a:path w="17984" h="17059" extrusionOk="0">
                  <a:moveTo>
                    <a:pt x="994" y="15504"/>
                  </a:moveTo>
                  <a:cubicBezTo>
                    <a:pt x="1207" y="16064"/>
                    <a:pt x="1529" y="16599"/>
                    <a:pt x="2022" y="17058"/>
                  </a:cubicBezTo>
                  <a:cubicBezTo>
                    <a:pt x="2022" y="17058"/>
                    <a:pt x="16463" y="11256"/>
                    <a:pt x="17840" y="1912"/>
                  </a:cubicBezTo>
                  <a:cubicBezTo>
                    <a:pt x="17950" y="1377"/>
                    <a:pt x="17984" y="807"/>
                    <a:pt x="17950" y="247"/>
                  </a:cubicBezTo>
                  <a:lnTo>
                    <a:pt x="17950" y="0"/>
                  </a:lnTo>
                  <a:cubicBezTo>
                    <a:pt x="17491" y="672"/>
                    <a:pt x="16990" y="1275"/>
                    <a:pt x="16463" y="1801"/>
                  </a:cubicBezTo>
                  <a:cubicBezTo>
                    <a:pt x="10831" y="7782"/>
                    <a:pt x="2515" y="8878"/>
                    <a:pt x="2515" y="8878"/>
                  </a:cubicBezTo>
                  <a:cubicBezTo>
                    <a:pt x="2515" y="8878"/>
                    <a:pt x="0" y="12632"/>
                    <a:pt x="994" y="155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5485777" y="4265457"/>
              <a:ext cx="43360" cy="15609"/>
            </a:xfrm>
            <a:custGeom>
              <a:avLst/>
              <a:gdLst/>
              <a:ahLst/>
              <a:cxnLst/>
              <a:rect l="l" t="t" r="r" b="b"/>
              <a:pathLst>
                <a:path w="1275" h="459" extrusionOk="0">
                  <a:moveTo>
                    <a:pt x="34" y="425"/>
                  </a:moveTo>
                  <a:cubicBezTo>
                    <a:pt x="34" y="425"/>
                    <a:pt x="34" y="459"/>
                    <a:pt x="68" y="459"/>
                  </a:cubicBezTo>
                  <a:cubicBezTo>
                    <a:pt x="425" y="425"/>
                    <a:pt x="884" y="315"/>
                    <a:pt x="1241" y="102"/>
                  </a:cubicBezTo>
                  <a:cubicBezTo>
                    <a:pt x="1275" y="102"/>
                    <a:pt x="1275" y="68"/>
                    <a:pt x="1275" y="34"/>
                  </a:cubicBezTo>
                  <a:cubicBezTo>
                    <a:pt x="1241" y="34"/>
                    <a:pt x="1241" y="0"/>
                    <a:pt x="1207" y="0"/>
                  </a:cubicBezTo>
                  <a:cubicBezTo>
                    <a:pt x="816" y="34"/>
                    <a:pt x="391" y="213"/>
                    <a:pt x="34" y="391"/>
                  </a:cubicBezTo>
                  <a:cubicBezTo>
                    <a:pt x="0" y="391"/>
                    <a:pt x="0" y="425"/>
                    <a:pt x="34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8" name="Google Shape;788;p32"/>
            <p:cNvSpPr/>
            <p:nvPr/>
          </p:nvSpPr>
          <p:spPr>
            <a:xfrm>
              <a:off x="5467856" y="4246107"/>
              <a:ext cx="44516" cy="14453"/>
            </a:xfrm>
            <a:custGeom>
              <a:avLst/>
              <a:gdLst/>
              <a:ahLst/>
              <a:cxnLst/>
              <a:rect l="l" t="t" r="r" b="b"/>
              <a:pathLst>
                <a:path w="1309" h="425" extrusionOk="0">
                  <a:moveTo>
                    <a:pt x="1" y="391"/>
                  </a:moveTo>
                  <a:lnTo>
                    <a:pt x="35" y="425"/>
                  </a:lnTo>
                  <a:cubicBezTo>
                    <a:pt x="281" y="425"/>
                    <a:pt x="493" y="357"/>
                    <a:pt x="706" y="323"/>
                  </a:cubicBezTo>
                  <a:cubicBezTo>
                    <a:pt x="918" y="280"/>
                    <a:pt x="1131" y="212"/>
                    <a:pt x="1275" y="111"/>
                  </a:cubicBezTo>
                  <a:cubicBezTo>
                    <a:pt x="1309" y="111"/>
                    <a:pt x="1309" y="68"/>
                    <a:pt x="1309" y="34"/>
                  </a:cubicBezTo>
                  <a:cubicBezTo>
                    <a:pt x="1309" y="0"/>
                    <a:pt x="1275" y="0"/>
                    <a:pt x="1232" y="0"/>
                  </a:cubicBezTo>
                  <a:cubicBezTo>
                    <a:pt x="1020" y="0"/>
                    <a:pt x="808" y="68"/>
                    <a:pt x="595" y="145"/>
                  </a:cubicBezTo>
                  <a:cubicBezTo>
                    <a:pt x="425" y="212"/>
                    <a:pt x="213" y="246"/>
                    <a:pt x="35" y="323"/>
                  </a:cubicBezTo>
                  <a:cubicBezTo>
                    <a:pt x="1" y="323"/>
                    <a:pt x="1" y="357"/>
                    <a:pt x="1" y="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9" name="Google Shape;789;p32"/>
            <p:cNvSpPr/>
            <p:nvPr/>
          </p:nvSpPr>
          <p:spPr>
            <a:xfrm>
              <a:off x="5547297" y="4225566"/>
              <a:ext cx="45672" cy="11018"/>
            </a:xfrm>
            <a:custGeom>
              <a:avLst/>
              <a:gdLst/>
              <a:ahLst/>
              <a:cxnLst/>
              <a:rect l="l" t="t" r="r" b="b"/>
              <a:pathLst>
                <a:path w="1343" h="324" extrusionOk="0">
                  <a:moveTo>
                    <a:pt x="1" y="247"/>
                  </a:moveTo>
                  <a:cubicBezTo>
                    <a:pt x="35" y="290"/>
                    <a:pt x="35" y="324"/>
                    <a:pt x="103" y="324"/>
                  </a:cubicBezTo>
                  <a:cubicBezTo>
                    <a:pt x="315" y="324"/>
                    <a:pt x="527" y="290"/>
                    <a:pt x="740" y="290"/>
                  </a:cubicBezTo>
                  <a:cubicBezTo>
                    <a:pt x="918" y="247"/>
                    <a:pt x="1131" y="290"/>
                    <a:pt x="1309" y="179"/>
                  </a:cubicBezTo>
                  <a:cubicBezTo>
                    <a:pt x="1343" y="145"/>
                    <a:pt x="1343" y="111"/>
                    <a:pt x="1343" y="77"/>
                  </a:cubicBezTo>
                  <a:lnTo>
                    <a:pt x="1309" y="77"/>
                  </a:lnTo>
                  <a:cubicBezTo>
                    <a:pt x="1131" y="1"/>
                    <a:pt x="952" y="35"/>
                    <a:pt x="740" y="77"/>
                  </a:cubicBezTo>
                  <a:cubicBezTo>
                    <a:pt x="527" y="111"/>
                    <a:pt x="281" y="145"/>
                    <a:pt x="69" y="179"/>
                  </a:cubicBezTo>
                  <a:cubicBezTo>
                    <a:pt x="1" y="179"/>
                    <a:pt x="1" y="213"/>
                    <a:pt x="1" y="2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0" name="Google Shape;790;p32"/>
            <p:cNvSpPr/>
            <p:nvPr/>
          </p:nvSpPr>
          <p:spPr>
            <a:xfrm>
              <a:off x="5516962" y="4195537"/>
              <a:ext cx="39925" cy="12175"/>
            </a:xfrm>
            <a:custGeom>
              <a:avLst/>
              <a:gdLst/>
              <a:ahLst/>
              <a:cxnLst/>
              <a:rect l="l" t="t" r="r" b="b"/>
              <a:pathLst>
                <a:path w="1174" h="358" extrusionOk="0">
                  <a:moveTo>
                    <a:pt x="1" y="323"/>
                  </a:moveTo>
                  <a:cubicBezTo>
                    <a:pt x="1" y="357"/>
                    <a:pt x="43" y="357"/>
                    <a:pt x="77" y="357"/>
                  </a:cubicBezTo>
                  <a:cubicBezTo>
                    <a:pt x="256" y="323"/>
                    <a:pt x="426" y="323"/>
                    <a:pt x="604" y="323"/>
                  </a:cubicBezTo>
                  <a:cubicBezTo>
                    <a:pt x="782" y="323"/>
                    <a:pt x="927" y="357"/>
                    <a:pt x="1105" y="357"/>
                  </a:cubicBezTo>
                  <a:cubicBezTo>
                    <a:pt x="1173" y="357"/>
                    <a:pt x="1173" y="281"/>
                    <a:pt x="1173" y="213"/>
                  </a:cubicBezTo>
                  <a:cubicBezTo>
                    <a:pt x="1173" y="179"/>
                    <a:pt x="1139" y="179"/>
                    <a:pt x="1105" y="145"/>
                  </a:cubicBezTo>
                  <a:cubicBezTo>
                    <a:pt x="782" y="1"/>
                    <a:pt x="324" y="145"/>
                    <a:pt x="43" y="247"/>
                  </a:cubicBezTo>
                  <a:cubicBezTo>
                    <a:pt x="1" y="281"/>
                    <a:pt x="1" y="281"/>
                    <a:pt x="1" y="32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1" name="Google Shape;791;p32"/>
            <p:cNvSpPr/>
            <p:nvPr/>
          </p:nvSpPr>
          <p:spPr>
            <a:xfrm>
              <a:off x="5466427" y="4187172"/>
              <a:ext cx="37578" cy="14453"/>
            </a:xfrm>
            <a:custGeom>
              <a:avLst/>
              <a:gdLst/>
              <a:ahLst/>
              <a:cxnLst/>
              <a:rect l="l" t="t" r="r" b="b"/>
              <a:pathLst>
                <a:path w="1105" h="425" extrusionOk="0">
                  <a:moveTo>
                    <a:pt x="0" y="391"/>
                  </a:moveTo>
                  <a:lnTo>
                    <a:pt x="43" y="425"/>
                  </a:lnTo>
                  <a:cubicBezTo>
                    <a:pt x="213" y="425"/>
                    <a:pt x="391" y="357"/>
                    <a:pt x="569" y="314"/>
                  </a:cubicBezTo>
                  <a:cubicBezTo>
                    <a:pt x="714" y="314"/>
                    <a:pt x="960" y="357"/>
                    <a:pt x="1062" y="213"/>
                  </a:cubicBezTo>
                  <a:cubicBezTo>
                    <a:pt x="1105" y="213"/>
                    <a:pt x="1105" y="145"/>
                    <a:pt x="1105" y="102"/>
                  </a:cubicBezTo>
                  <a:lnTo>
                    <a:pt x="1062" y="68"/>
                  </a:lnTo>
                  <a:cubicBezTo>
                    <a:pt x="892" y="0"/>
                    <a:pt x="714" y="68"/>
                    <a:pt x="535" y="102"/>
                  </a:cubicBezTo>
                  <a:cubicBezTo>
                    <a:pt x="357" y="145"/>
                    <a:pt x="179" y="213"/>
                    <a:pt x="0" y="3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2" name="Google Shape;792;p32"/>
            <p:cNvSpPr/>
            <p:nvPr/>
          </p:nvSpPr>
          <p:spPr>
            <a:xfrm>
              <a:off x="5625310" y="4255629"/>
              <a:ext cx="36150" cy="13331"/>
            </a:xfrm>
            <a:custGeom>
              <a:avLst/>
              <a:gdLst/>
              <a:ahLst/>
              <a:cxnLst/>
              <a:rect l="l" t="t" r="r" b="b"/>
              <a:pathLst>
                <a:path w="1063" h="392" extrusionOk="0">
                  <a:moveTo>
                    <a:pt x="43" y="357"/>
                  </a:moveTo>
                  <a:cubicBezTo>
                    <a:pt x="43" y="391"/>
                    <a:pt x="77" y="391"/>
                    <a:pt x="111" y="391"/>
                  </a:cubicBezTo>
                  <a:cubicBezTo>
                    <a:pt x="255" y="357"/>
                    <a:pt x="425" y="323"/>
                    <a:pt x="604" y="289"/>
                  </a:cubicBezTo>
                  <a:cubicBezTo>
                    <a:pt x="748" y="289"/>
                    <a:pt x="892" y="255"/>
                    <a:pt x="1028" y="179"/>
                  </a:cubicBezTo>
                  <a:cubicBezTo>
                    <a:pt x="1062" y="145"/>
                    <a:pt x="1062" y="111"/>
                    <a:pt x="1062" y="77"/>
                  </a:cubicBezTo>
                  <a:cubicBezTo>
                    <a:pt x="1028" y="43"/>
                    <a:pt x="1028" y="0"/>
                    <a:pt x="960" y="0"/>
                  </a:cubicBezTo>
                  <a:cubicBezTo>
                    <a:pt x="816" y="0"/>
                    <a:pt x="680" y="43"/>
                    <a:pt x="536" y="111"/>
                  </a:cubicBezTo>
                  <a:lnTo>
                    <a:pt x="77" y="255"/>
                  </a:lnTo>
                  <a:cubicBezTo>
                    <a:pt x="43" y="289"/>
                    <a:pt x="0" y="323"/>
                    <a:pt x="43" y="3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3" name="Google Shape;793;p32"/>
            <p:cNvSpPr/>
            <p:nvPr/>
          </p:nvSpPr>
          <p:spPr>
            <a:xfrm>
              <a:off x="5579672" y="4276135"/>
              <a:ext cx="31219" cy="12175"/>
            </a:xfrm>
            <a:custGeom>
              <a:avLst/>
              <a:gdLst/>
              <a:ahLst/>
              <a:cxnLst/>
              <a:rect l="l" t="t" r="r" b="b"/>
              <a:pathLst>
                <a:path w="918" h="358" extrusionOk="0">
                  <a:moveTo>
                    <a:pt x="0" y="323"/>
                  </a:moveTo>
                  <a:cubicBezTo>
                    <a:pt x="0" y="357"/>
                    <a:pt x="34" y="357"/>
                    <a:pt x="68" y="357"/>
                  </a:cubicBezTo>
                  <a:cubicBezTo>
                    <a:pt x="323" y="323"/>
                    <a:pt x="603" y="289"/>
                    <a:pt x="850" y="213"/>
                  </a:cubicBezTo>
                  <a:cubicBezTo>
                    <a:pt x="884" y="179"/>
                    <a:pt x="918" y="111"/>
                    <a:pt x="884" y="77"/>
                  </a:cubicBezTo>
                  <a:cubicBezTo>
                    <a:pt x="884" y="35"/>
                    <a:pt x="850" y="1"/>
                    <a:pt x="782" y="1"/>
                  </a:cubicBezTo>
                  <a:cubicBezTo>
                    <a:pt x="535" y="35"/>
                    <a:pt x="281" y="145"/>
                    <a:pt x="34" y="247"/>
                  </a:cubicBezTo>
                  <a:cubicBezTo>
                    <a:pt x="0" y="247"/>
                    <a:pt x="0" y="289"/>
                    <a:pt x="0" y="32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4" name="Google Shape;794;p32"/>
            <p:cNvSpPr/>
            <p:nvPr/>
          </p:nvSpPr>
          <p:spPr>
            <a:xfrm>
              <a:off x="5541244" y="4319461"/>
              <a:ext cx="24009" cy="11018"/>
            </a:xfrm>
            <a:custGeom>
              <a:avLst/>
              <a:gdLst/>
              <a:ahLst/>
              <a:cxnLst/>
              <a:rect l="l" t="t" r="r" b="b"/>
              <a:pathLst>
                <a:path w="706" h="324" extrusionOk="0">
                  <a:moveTo>
                    <a:pt x="34" y="247"/>
                  </a:moveTo>
                  <a:cubicBezTo>
                    <a:pt x="34" y="290"/>
                    <a:pt x="34" y="290"/>
                    <a:pt x="68" y="290"/>
                  </a:cubicBezTo>
                  <a:cubicBezTo>
                    <a:pt x="247" y="290"/>
                    <a:pt x="561" y="324"/>
                    <a:pt x="671" y="179"/>
                  </a:cubicBezTo>
                  <a:cubicBezTo>
                    <a:pt x="705" y="145"/>
                    <a:pt x="705" y="111"/>
                    <a:pt x="705" y="111"/>
                  </a:cubicBezTo>
                  <a:cubicBezTo>
                    <a:pt x="705" y="77"/>
                    <a:pt x="671" y="77"/>
                    <a:pt x="671" y="35"/>
                  </a:cubicBezTo>
                  <a:cubicBezTo>
                    <a:pt x="561" y="1"/>
                    <a:pt x="493" y="35"/>
                    <a:pt x="391" y="77"/>
                  </a:cubicBezTo>
                  <a:cubicBezTo>
                    <a:pt x="281" y="111"/>
                    <a:pt x="179" y="145"/>
                    <a:pt x="68" y="145"/>
                  </a:cubicBezTo>
                  <a:cubicBezTo>
                    <a:pt x="34" y="179"/>
                    <a:pt x="0" y="213"/>
                    <a:pt x="34" y="2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5" name="Google Shape;795;p32"/>
            <p:cNvSpPr/>
            <p:nvPr/>
          </p:nvSpPr>
          <p:spPr>
            <a:xfrm>
              <a:off x="5672411" y="4284501"/>
              <a:ext cx="42203" cy="14487"/>
            </a:xfrm>
            <a:custGeom>
              <a:avLst/>
              <a:gdLst/>
              <a:ahLst/>
              <a:cxnLst/>
              <a:rect l="l" t="t" r="r" b="b"/>
              <a:pathLst>
                <a:path w="1241" h="426" extrusionOk="0">
                  <a:moveTo>
                    <a:pt x="0" y="358"/>
                  </a:moveTo>
                  <a:cubicBezTo>
                    <a:pt x="34" y="392"/>
                    <a:pt x="34" y="426"/>
                    <a:pt x="68" y="426"/>
                  </a:cubicBezTo>
                  <a:cubicBezTo>
                    <a:pt x="280" y="426"/>
                    <a:pt x="493" y="426"/>
                    <a:pt x="705" y="392"/>
                  </a:cubicBezTo>
                  <a:cubicBezTo>
                    <a:pt x="884" y="358"/>
                    <a:pt x="1130" y="392"/>
                    <a:pt x="1206" y="213"/>
                  </a:cubicBezTo>
                  <a:cubicBezTo>
                    <a:pt x="1240" y="213"/>
                    <a:pt x="1240" y="179"/>
                    <a:pt x="1206" y="145"/>
                  </a:cubicBezTo>
                  <a:lnTo>
                    <a:pt x="1206" y="111"/>
                  </a:lnTo>
                  <a:cubicBezTo>
                    <a:pt x="1062" y="1"/>
                    <a:pt x="884" y="111"/>
                    <a:pt x="705" y="111"/>
                  </a:cubicBezTo>
                  <a:cubicBezTo>
                    <a:pt x="493" y="179"/>
                    <a:pt x="280" y="213"/>
                    <a:pt x="68" y="256"/>
                  </a:cubicBezTo>
                  <a:cubicBezTo>
                    <a:pt x="34" y="290"/>
                    <a:pt x="0" y="324"/>
                    <a:pt x="0" y="3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6" name="Google Shape;796;p32"/>
            <p:cNvSpPr/>
            <p:nvPr/>
          </p:nvSpPr>
          <p:spPr>
            <a:xfrm>
              <a:off x="5689142" y="4242638"/>
              <a:ext cx="39925" cy="13025"/>
            </a:xfrm>
            <a:custGeom>
              <a:avLst/>
              <a:gdLst/>
              <a:ahLst/>
              <a:cxnLst/>
              <a:rect l="l" t="t" r="r" b="b"/>
              <a:pathLst>
                <a:path w="1174" h="383" extrusionOk="0">
                  <a:moveTo>
                    <a:pt x="35" y="314"/>
                  </a:moveTo>
                  <a:cubicBezTo>
                    <a:pt x="35" y="348"/>
                    <a:pt x="35" y="348"/>
                    <a:pt x="77" y="348"/>
                  </a:cubicBezTo>
                  <a:cubicBezTo>
                    <a:pt x="290" y="348"/>
                    <a:pt x="459" y="382"/>
                    <a:pt x="638" y="348"/>
                  </a:cubicBezTo>
                  <a:cubicBezTo>
                    <a:pt x="816" y="348"/>
                    <a:pt x="995" y="348"/>
                    <a:pt x="1139" y="247"/>
                  </a:cubicBezTo>
                  <a:cubicBezTo>
                    <a:pt x="1173" y="247"/>
                    <a:pt x="1173" y="170"/>
                    <a:pt x="1173" y="136"/>
                  </a:cubicBezTo>
                  <a:cubicBezTo>
                    <a:pt x="1173" y="102"/>
                    <a:pt x="1139" y="102"/>
                    <a:pt x="1097" y="68"/>
                  </a:cubicBezTo>
                  <a:cubicBezTo>
                    <a:pt x="961" y="0"/>
                    <a:pt x="816" y="68"/>
                    <a:pt x="638" y="102"/>
                  </a:cubicBezTo>
                  <a:cubicBezTo>
                    <a:pt x="459" y="136"/>
                    <a:pt x="290" y="170"/>
                    <a:pt x="77" y="213"/>
                  </a:cubicBezTo>
                  <a:cubicBezTo>
                    <a:pt x="35" y="213"/>
                    <a:pt x="1" y="280"/>
                    <a:pt x="35" y="3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7" name="Google Shape;797;p32"/>
            <p:cNvSpPr/>
            <p:nvPr/>
          </p:nvSpPr>
          <p:spPr>
            <a:xfrm>
              <a:off x="5638607" y="4200434"/>
              <a:ext cx="39891" cy="11903"/>
            </a:xfrm>
            <a:custGeom>
              <a:avLst/>
              <a:gdLst/>
              <a:ahLst/>
              <a:cxnLst/>
              <a:rect l="l" t="t" r="r" b="b"/>
              <a:pathLst>
                <a:path w="1173" h="350" extrusionOk="0">
                  <a:moveTo>
                    <a:pt x="0" y="247"/>
                  </a:moveTo>
                  <a:cubicBezTo>
                    <a:pt x="0" y="281"/>
                    <a:pt x="34" y="315"/>
                    <a:pt x="77" y="315"/>
                  </a:cubicBezTo>
                  <a:cubicBezTo>
                    <a:pt x="247" y="315"/>
                    <a:pt x="425" y="281"/>
                    <a:pt x="603" y="315"/>
                  </a:cubicBezTo>
                  <a:cubicBezTo>
                    <a:pt x="748" y="315"/>
                    <a:pt x="884" y="349"/>
                    <a:pt x="1028" y="315"/>
                  </a:cubicBezTo>
                  <a:cubicBezTo>
                    <a:pt x="1138" y="315"/>
                    <a:pt x="1172" y="213"/>
                    <a:pt x="1138" y="179"/>
                  </a:cubicBezTo>
                  <a:cubicBezTo>
                    <a:pt x="1138" y="137"/>
                    <a:pt x="1096" y="103"/>
                    <a:pt x="1062" y="69"/>
                  </a:cubicBezTo>
                  <a:cubicBezTo>
                    <a:pt x="926" y="1"/>
                    <a:pt x="714" y="35"/>
                    <a:pt x="569" y="69"/>
                  </a:cubicBezTo>
                  <a:cubicBezTo>
                    <a:pt x="391" y="69"/>
                    <a:pt x="213" y="137"/>
                    <a:pt x="34" y="179"/>
                  </a:cubicBezTo>
                  <a:cubicBezTo>
                    <a:pt x="0" y="213"/>
                    <a:pt x="0" y="247"/>
                    <a:pt x="0" y="2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5612319" y="4159421"/>
              <a:ext cx="36116" cy="15643"/>
            </a:xfrm>
            <a:custGeom>
              <a:avLst/>
              <a:gdLst/>
              <a:ahLst/>
              <a:cxnLst/>
              <a:rect l="l" t="t" r="r" b="b"/>
              <a:pathLst>
                <a:path w="1062" h="460" extrusionOk="0">
                  <a:moveTo>
                    <a:pt x="0" y="391"/>
                  </a:moveTo>
                  <a:cubicBezTo>
                    <a:pt x="0" y="425"/>
                    <a:pt x="34" y="459"/>
                    <a:pt x="102" y="425"/>
                  </a:cubicBezTo>
                  <a:cubicBezTo>
                    <a:pt x="246" y="391"/>
                    <a:pt x="425" y="357"/>
                    <a:pt x="595" y="357"/>
                  </a:cubicBezTo>
                  <a:cubicBezTo>
                    <a:pt x="739" y="357"/>
                    <a:pt x="884" y="391"/>
                    <a:pt x="1020" y="281"/>
                  </a:cubicBezTo>
                  <a:cubicBezTo>
                    <a:pt x="1062" y="247"/>
                    <a:pt x="1062" y="213"/>
                    <a:pt x="1062" y="179"/>
                  </a:cubicBezTo>
                  <a:cubicBezTo>
                    <a:pt x="1020" y="179"/>
                    <a:pt x="1020" y="145"/>
                    <a:pt x="1020" y="145"/>
                  </a:cubicBezTo>
                  <a:cubicBezTo>
                    <a:pt x="918" y="1"/>
                    <a:pt x="705" y="35"/>
                    <a:pt x="527" y="69"/>
                  </a:cubicBezTo>
                  <a:cubicBezTo>
                    <a:pt x="348" y="111"/>
                    <a:pt x="170" y="179"/>
                    <a:pt x="34" y="281"/>
                  </a:cubicBezTo>
                  <a:cubicBezTo>
                    <a:pt x="0" y="323"/>
                    <a:pt x="0" y="357"/>
                    <a:pt x="0" y="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9" name="Google Shape;799;p32"/>
            <p:cNvSpPr/>
            <p:nvPr/>
          </p:nvSpPr>
          <p:spPr>
            <a:xfrm>
              <a:off x="5554541" y="4127080"/>
              <a:ext cx="34688" cy="13025"/>
            </a:xfrm>
            <a:custGeom>
              <a:avLst/>
              <a:gdLst/>
              <a:ahLst/>
              <a:cxnLst/>
              <a:rect l="l" t="t" r="r" b="b"/>
              <a:pathLst>
                <a:path w="1020" h="383" extrusionOk="0">
                  <a:moveTo>
                    <a:pt x="0" y="349"/>
                  </a:moveTo>
                  <a:cubicBezTo>
                    <a:pt x="34" y="349"/>
                    <a:pt x="34" y="383"/>
                    <a:pt x="68" y="383"/>
                  </a:cubicBezTo>
                  <a:cubicBezTo>
                    <a:pt x="247" y="349"/>
                    <a:pt x="382" y="315"/>
                    <a:pt x="561" y="315"/>
                  </a:cubicBezTo>
                  <a:cubicBezTo>
                    <a:pt x="705" y="281"/>
                    <a:pt x="850" y="315"/>
                    <a:pt x="952" y="247"/>
                  </a:cubicBezTo>
                  <a:cubicBezTo>
                    <a:pt x="1020" y="213"/>
                    <a:pt x="1020" y="136"/>
                    <a:pt x="986" y="102"/>
                  </a:cubicBezTo>
                  <a:cubicBezTo>
                    <a:pt x="986" y="68"/>
                    <a:pt x="952" y="34"/>
                    <a:pt x="952" y="34"/>
                  </a:cubicBezTo>
                  <a:cubicBezTo>
                    <a:pt x="773" y="0"/>
                    <a:pt x="637" y="34"/>
                    <a:pt x="527" y="68"/>
                  </a:cubicBezTo>
                  <a:cubicBezTo>
                    <a:pt x="348" y="136"/>
                    <a:pt x="213" y="170"/>
                    <a:pt x="34" y="247"/>
                  </a:cubicBezTo>
                  <a:cubicBezTo>
                    <a:pt x="0" y="281"/>
                    <a:pt x="0" y="315"/>
                    <a:pt x="0" y="3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0" name="Google Shape;800;p32"/>
            <p:cNvSpPr/>
            <p:nvPr/>
          </p:nvSpPr>
          <p:spPr>
            <a:xfrm>
              <a:off x="5496762" y="4118408"/>
              <a:ext cx="38428" cy="17072"/>
            </a:xfrm>
            <a:custGeom>
              <a:avLst/>
              <a:gdLst/>
              <a:ahLst/>
              <a:cxnLst/>
              <a:rect l="l" t="t" r="r" b="b"/>
              <a:pathLst>
                <a:path w="1130" h="502" extrusionOk="0">
                  <a:moveTo>
                    <a:pt x="0" y="425"/>
                  </a:moveTo>
                  <a:cubicBezTo>
                    <a:pt x="34" y="468"/>
                    <a:pt x="34" y="502"/>
                    <a:pt x="102" y="502"/>
                  </a:cubicBezTo>
                  <a:cubicBezTo>
                    <a:pt x="281" y="468"/>
                    <a:pt x="459" y="425"/>
                    <a:pt x="637" y="357"/>
                  </a:cubicBezTo>
                  <a:cubicBezTo>
                    <a:pt x="807" y="323"/>
                    <a:pt x="952" y="323"/>
                    <a:pt x="1096" y="213"/>
                  </a:cubicBezTo>
                  <a:cubicBezTo>
                    <a:pt x="1130" y="179"/>
                    <a:pt x="1130" y="145"/>
                    <a:pt x="1130" y="111"/>
                  </a:cubicBezTo>
                  <a:cubicBezTo>
                    <a:pt x="1096" y="77"/>
                    <a:pt x="1096" y="43"/>
                    <a:pt x="1020" y="43"/>
                  </a:cubicBezTo>
                  <a:cubicBezTo>
                    <a:pt x="884" y="0"/>
                    <a:pt x="739" y="77"/>
                    <a:pt x="561" y="145"/>
                  </a:cubicBezTo>
                  <a:cubicBezTo>
                    <a:pt x="382" y="213"/>
                    <a:pt x="213" y="255"/>
                    <a:pt x="34" y="357"/>
                  </a:cubicBezTo>
                  <a:cubicBezTo>
                    <a:pt x="0" y="357"/>
                    <a:pt x="0" y="391"/>
                    <a:pt x="0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1" name="Google Shape;801;p32"/>
            <p:cNvSpPr/>
            <p:nvPr/>
          </p:nvSpPr>
          <p:spPr>
            <a:xfrm>
              <a:off x="5562906" y="4165509"/>
              <a:ext cx="28906" cy="12141"/>
            </a:xfrm>
            <a:custGeom>
              <a:avLst/>
              <a:gdLst/>
              <a:ahLst/>
              <a:cxnLst/>
              <a:rect l="l" t="t" r="r" b="b"/>
              <a:pathLst>
                <a:path w="850" h="357" extrusionOk="0">
                  <a:moveTo>
                    <a:pt x="1" y="314"/>
                  </a:moveTo>
                  <a:cubicBezTo>
                    <a:pt x="34" y="357"/>
                    <a:pt x="34" y="357"/>
                    <a:pt x="68" y="357"/>
                  </a:cubicBezTo>
                  <a:cubicBezTo>
                    <a:pt x="213" y="357"/>
                    <a:pt x="349" y="357"/>
                    <a:pt x="459" y="314"/>
                  </a:cubicBezTo>
                  <a:cubicBezTo>
                    <a:pt x="604" y="280"/>
                    <a:pt x="740" y="280"/>
                    <a:pt x="816" y="178"/>
                  </a:cubicBezTo>
                  <a:cubicBezTo>
                    <a:pt x="850" y="144"/>
                    <a:pt x="850" y="102"/>
                    <a:pt x="816" y="68"/>
                  </a:cubicBezTo>
                  <a:cubicBezTo>
                    <a:pt x="816" y="34"/>
                    <a:pt x="774" y="0"/>
                    <a:pt x="740" y="0"/>
                  </a:cubicBezTo>
                  <a:cubicBezTo>
                    <a:pt x="638" y="0"/>
                    <a:pt x="527" y="68"/>
                    <a:pt x="425" y="102"/>
                  </a:cubicBezTo>
                  <a:cubicBezTo>
                    <a:pt x="315" y="144"/>
                    <a:pt x="213" y="178"/>
                    <a:pt x="68" y="212"/>
                  </a:cubicBezTo>
                  <a:cubicBezTo>
                    <a:pt x="34" y="212"/>
                    <a:pt x="1" y="280"/>
                    <a:pt x="1" y="3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2" name="Google Shape;802;p32"/>
            <p:cNvSpPr/>
            <p:nvPr/>
          </p:nvSpPr>
          <p:spPr>
            <a:xfrm>
              <a:off x="5471324" y="4144968"/>
              <a:ext cx="38462" cy="15643"/>
            </a:xfrm>
            <a:custGeom>
              <a:avLst/>
              <a:gdLst/>
              <a:ahLst/>
              <a:cxnLst/>
              <a:rect l="l" t="t" r="r" b="b"/>
              <a:pathLst>
                <a:path w="1131" h="460" extrusionOk="0">
                  <a:moveTo>
                    <a:pt x="1" y="426"/>
                  </a:moveTo>
                  <a:cubicBezTo>
                    <a:pt x="1" y="460"/>
                    <a:pt x="35" y="460"/>
                    <a:pt x="69" y="460"/>
                  </a:cubicBezTo>
                  <a:cubicBezTo>
                    <a:pt x="247" y="426"/>
                    <a:pt x="425" y="392"/>
                    <a:pt x="604" y="358"/>
                  </a:cubicBezTo>
                  <a:cubicBezTo>
                    <a:pt x="748" y="324"/>
                    <a:pt x="918" y="281"/>
                    <a:pt x="1096" y="213"/>
                  </a:cubicBezTo>
                  <a:cubicBezTo>
                    <a:pt x="1130" y="179"/>
                    <a:pt x="1130" y="145"/>
                    <a:pt x="1130" y="111"/>
                  </a:cubicBezTo>
                  <a:cubicBezTo>
                    <a:pt x="1130" y="69"/>
                    <a:pt x="1096" y="35"/>
                    <a:pt x="1062" y="35"/>
                  </a:cubicBezTo>
                  <a:cubicBezTo>
                    <a:pt x="884" y="1"/>
                    <a:pt x="706" y="69"/>
                    <a:pt x="570" y="145"/>
                  </a:cubicBezTo>
                  <a:cubicBezTo>
                    <a:pt x="391" y="179"/>
                    <a:pt x="179" y="281"/>
                    <a:pt x="35" y="358"/>
                  </a:cubicBezTo>
                  <a:cubicBezTo>
                    <a:pt x="1" y="392"/>
                    <a:pt x="1" y="426"/>
                    <a:pt x="1" y="4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3" name="Google Shape;803;p32"/>
            <p:cNvSpPr/>
            <p:nvPr/>
          </p:nvSpPr>
          <p:spPr>
            <a:xfrm>
              <a:off x="5616944" y="4307626"/>
              <a:ext cx="28906" cy="9556"/>
            </a:xfrm>
            <a:custGeom>
              <a:avLst/>
              <a:gdLst/>
              <a:ahLst/>
              <a:cxnLst/>
              <a:rect l="l" t="t" r="r" b="b"/>
              <a:pathLst>
                <a:path w="850" h="281" extrusionOk="0">
                  <a:moveTo>
                    <a:pt x="0" y="213"/>
                  </a:moveTo>
                  <a:cubicBezTo>
                    <a:pt x="0" y="247"/>
                    <a:pt x="34" y="247"/>
                    <a:pt x="76" y="247"/>
                  </a:cubicBezTo>
                  <a:lnTo>
                    <a:pt x="459" y="247"/>
                  </a:lnTo>
                  <a:cubicBezTo>
                    <a:pt x="569" y="247"/>
                    <a:pt x="671" y="281"/>
                    <a:pt x="782" y="247"/>
                  </a:cubicBezTo>
                  <a:cubicBezTo>
                    <a:pt x="816" y="213"/>
                    <a:pt x="850" y="170"/>
                    <a:pt x="816" y="102"/>
                  </a:cubicBezTo>
                  <a:cubicBezTo>
                    <a:pt x="816" y="102"/>
                    <a:pt x="816" y="68"/>
                    <a:pt x="782" y="68"/>
                  </a:cubicBezTo>
                  <a:cubicBezTo>
                    <a:pt x="671" y="1"/>
                    <a:pt x="535" y="34"/>
                    <a:pt x="391" y="34"/>
                  </a:cubicBezTo>
                  <a:cubicBezTo>
                    <a:pt x="289" y="68"/>
                    <a:pt x="144" y="102"/>
                    <a:pt x="34" y="136"/>
                  </a:cubicBezTo>
                  <a:cubicBezTo>
                    <a:pt x="0" y="136"/>
                    <a:pt x="0" y="170"/>
                    <a:pt x="0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4" name="Google Shape;804;p32"/>
            <p:cNvSpPr/>
            <p:nvPr/>
          </p:nvSpPr>
          <p:spPr>
            <a:xfrm>
              <a:off x="5757905" y="4311095"/>
              <a:ext cx="34994" cy="11018"/>
            </a:xfrm>
            <a:custGeom>
              <a:avLst/>
              <a:gdLst/>
              <a:ahLst/>
              <a:cxnLst/>
              <a:rect l="l" t="t" r="r" b="b"/>
              <a:pathLst>
                <a:path w="1029" h="324" extrusionOk="0">
                  <a:moveTo>
                    <a:pt x="35" y="281"/>
                  </a:moveTo>
                  <a:cubicBezTo>
                    <a:pt x="35" y="281"/>
                    <a:pt x="68" y="323"/>
                    <a:pt x="102" y="323"/>
                  </a:cubicBezTo>
                  <a:cubicBezTo>
                    <a:pt x="391" y="281"/>
                    <a:pt x="706" y="323"/>
                    <a:pt x="986" y="179"/>
                  </a:cubicBezTo>
                  <a:cubicBezTo>
                    <a:pt x="986" y="145"/>
                    <a:pt x="1028" y="145"/>
                    <a:pt x="986" y="111"/>
                  </a:cubicBezTo>
                  <a:lnTo>
                    <a:pt x="952" y="111"/>
                  </a:lnTo>
                  <a:cubicBezTo>
                    <a:pt x="672" y="0"/>
                    <a:pt x="349" y="145"/>
                    <a:pt x="68" y="179"/>
                  </a:cubicBezTo>
                  <a:cubicBezTo>
                    <a:pt x="35" y="213"/>
                    <a:pt x="1" y="247"/>
                    <a:pt x="35" y="2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5" name="Google Shape;805;p32"/>
            <p:cNvSpPr/>
            <p:nvPr/>
          </p:nvSpPr>
          <p:spPr>
            <a:xfrm>
              <a:off x="5760218" y="4268926"/>
              <a:ext cx="33837" cy="10984"/>
            </a:xfrm>
            <a:custGeom>
              <a:avLst/>
              <a:gdLst/>
              <a:ahLst/>
              <a:cxnLst/>
              <a:rect l="l" t="t" r="r" b="b"/>
              <a:pathLst>
                <a:path w="995" h="323" extrusionOk="0">
                  <a:moveTo>
                    <a:pt x="34" y="145"/>
                  </a:moveTo>
                  <a:cubicBezTo>
                    <a:pt x="34" y="179"/>
                    <a:pt x="34" y="179"/>
                    <a:pt x="68" y="213"/>
                  </a:cubicBezTo>
                  <a:cubicBezTo>
                    <a:pt x="323" y="323"/>
                    <a:pt x="604" y="323"/>
                    <a:pt x="850" y="289"/>
                  </a:cubicBezTo>
                  <a:cubicBezTo>
                    <a:pt x="918" y="247"/>
                    <a:pt x="960" y="213"/>
                    <a:pt x="960" y="145"/>
                  </a:cubicBezTo>
                  <a:cubicBezTo>
                    <a:pt x="994" y="111"/>
                    <a:pt x="994" y="111"/>
                    <a:pt x="960" y="77"/>
                  </a:cubicBezTo>
                  <a:cubicBezTo>
                    <a:pt x="960" y="0"/>
                    <a:pt x="782" y="0"/>
                    <a:pt x="706" y="34"/>
                  </a:cubicBezTo>
                  <a:cubicBezTo>
                    <a:pt x="493" y="77"/>
                    <a:pt x="323" y="77"/>
                    <a:pt x="111" y="34"/>
                  </a:cubicBezTo>
                  <a:cubicBezTo>
                    <a:pt x="34" y="34"/>
                    <a:pt x="0" y="111"/>
                    <a:pt x="34" y="1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6" name="Google Shape;806;p32"/>
            <p:cNvSpPr/>
            <p:nvPr/>
          </p:nvSpPr>
          <p:spPr>
            <a:xfrm>
              <a:off x="5751852" y="4214888"/>
              <a:ext cx="31219" cy="11869"/>
            </a:xfrm>
            <a:custGeom>
              <a:avLst/>
              <a:gdLst/>
              <a:ahLst/>
              <a:cxnLst/>
              <a:rect l="l" t="t" r="r" b="b"/>
              <a:pathLst>
                <a:path w="918" h="349" extrusionOk="0">
                  <a:moveTo>
                    <a:pt x="0" y="179"/>
                  </a:moveTo>
                  <a:cubicBezTo>
                    <a:pt x="0" y="213"/>
                    <a:pt x="34" y="247"/>
                    <a:pt x="68" y="247"/>
                  </a:cubicBezTo>
                  <a:cubicBezTo>
                    <a:pt x="213" y="247"/>
                    <a:pt x="357" y="281"/>
                    <a:pt x="493" y="281"/>
                  </a:cubicBezTo>
                  <a:cubicBezTo>
                    <a:pt x="603" y="315"/>
                    <a:pt x="739" y="349"/>
                    <a:pt x="850" y="281"/>
                  </a:cubicBezTo>
                  <a:cubicBezTo>
                    <a:pt x="884" y="247"/>
                    <a:pt x="918" y="179"/>
                    <a:pt x="918" y="137"/>
                  </a:cubicBezTo>
                  <a:cubicBezTo>
                    <a:pt x="918" y="103"/>
                    <a:pt x="884" y="103"/>
                    <a:pt x="884" y="69"/>
                  </a:cubicBezTo>
                  <a:cubicBezTo>
                    <a:pt x="739" y="1"/>
                    <a:pt x="637" y="35"/>
                    <a:pt x="493" y="35"/>
                  </a:cubicBezTo>
                  <a:cubicBezTo>
                    <a:pt x="357" y="35"/>
                    <a:pt x="213" y="35"/>
                    <a:pt x="68" y="69"/>
                  </a:cubicBezTo>
                  <a:cubicBezTo>
                    <a:pt x="0" y="69"/>
                    <a:pt x="0" y="137"/>
                    <a:pt x="0" y="1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7" name="Google Shape;807;p32"/>
            <p:cNvSpPr/>
            <p:nvPr/>
          </p:nvSpPr>
          <p:spPr>
            <a:xfrm>
              <a:off x="5707336" y="4177615"/>
              <a:ext cx="34994" cy="15643"/>
            </a:xfrm>
            <a:custGeom>
              <a:avLst/>
              <a:gdLst/>
              <a:ahLst/>
              <a:cxnLst/>
              <a:rect l="l" t="t" r="r" b="b"/>
              <a:pathLst>
                <a:path w="1029" h="460" extrusionOk="0">
                  <a:moveTo>
                    <a:pt x="1" y="383"/>
                  </a:moveTo>
                  <a:cubicBezTo>
                    <a:pt x="35" y="426"/>
                    <a:pt x="69" y="460"/>
                    <a:pt x="103" y="460"/>
                  </a:cubicBezTo>
                  <a:cubicBezTo>
                    <a:pt x="247" y="426"/>
                    <a:pt x="392" y="426"/>
                    <a:pt x="562" y="383"/>
                  </a:cubicBezTo>
                  <a:cubicBezTo>
                    <a:pt x="672" y="383"/>
                    <a:pt x="850" y="383"/>
                    <a:pt x="952" y="315"/>
                  </a:cubicBezTo>
                  <a:cubicBezTo>
                    <a:pt x="986" y="281"/>
                    <a:pt x="1029" y="247"/>
                    <a:pt x="1029" y="171"/>
                  </a:cubicBezTo>
                  <a:cubicBezTo>
                    <a:pt x="986" y="171"/>
                    <a:pt x="986" y="171"/>
                    <a:pt x="986" y="137"/>
                  </a:cubicBezTo>
                  <a:cubicBezTo>
                    <a:pt x="706" y="1"/>
                    <a:pt x="281" y="137"/>
                    <a:pt x="35" y="281"/>
                  </a:cubicBezTo>
                  <a:cubicBezTo>
                    <a:pt x="1" y="315"/>
                    <a:pt x="1" y="349"/>
                    <a:pt x="1" y="3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8" name="Google Shape;808;p32"/>
            <p:cNvSpPr/>
            <p:nvPr/>
          </p:nvSpPr>
          <p:spPr>
            <a:xfrm>
              <a:off x="5686830" y="4136602"/>
              <a:ext cx="43394" cy="9556"/>
            </a:xfrm>
            <a:custGeom>
              <a:avLst/>
              <a:gdLst/>
              <a:ahLst/>
              <a:cxnLst/>
              <a:rect l="l" t="t" r="r" b="b"/>
              <a:pathLst>
                <a:path w="1276" h="281" extrusionOk="0">
                  <a:moveTo>
                    <a:pt x="1" y="145"/>
                  </a:moveTo>
                  <a:cubicBezTo>
                    <a:pt x="1" y="179"/>
                    <a:pt x="35" y="213"/>
                    <a:pt x="69" y="213"/>
                  </a:cubicBezTo>
                  <a:cubicBezTo>
                    <a:pt x="281" y="247"/>
                    <a:pt x="493" y="247"/>
                    <a:pt x="672" y="247"/>
                  </a:cubicBezTo>
                  <a:cubicBezTo>
                    <a:pt x="850" y="281"/>
                    <a:pt x="1029" y="281"/>
                    <a:pt x="1207" y="247"/>
                  </a:cubicBezTo>
                  <a:cubicBezTo>
                    <a:pt x="1241" y="213"/>
                    <a:pt x="1275" y="179"/>
                    <a:pt x="1241" y="103"/>
                  </a:cubicBezTo>
                  <a:cubicBezTo>
                    <a:pt x="1241" y="103"/>
                    <a:pt x="1241" y="69"/>
                    <a:pt x="1207" y="69"/>
                  </a:cubicBezTo>
                  <a:cubicBezTo>
                    <a:pt x="1029" y="1"/>
                    <a:pt x="850" y="1"/>
                    <a:pt x="672" y="1"/>
                  </a:cubicBezTo>
                  <a:cubicBezTo>
                    <a:pt x="460" y="1"/>
                    <a:pt x="247" y="1"/>
                    <a:pt x="69" y="35"/>
                  </a:cubicBezTo>
                  <a:cubicBezTo>
                    <a:pt x="1" y="69"/>
                    <a:pt x="1" y="103"/>
                    <a:pt x="1" y="1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9" name="Google Shape;809;p32"/>
            <p:cNvSpPr/>
            <p:nvPr/>
          </p:nvSpPr>
          <p:spPr>
            <a:xfrm>
              <a:off x="5798646" y="4165509"/>
              <a:ext cx="25438" cy="9556"/>
            </a:xfrm>
            <a:custGeom>
              <a:avLst/>
              <a:gdLst/>
              <a:ahLst/>
              <a:cxnLst/>
              <a:rect l="l" t="t" r="r" b="b"/>
              <a:pathLst>
                <a:path w="748" h="281" extrusionOk="0">
                  <a:moveTo>
                    <a:pt x="43" y="246"/>
                  </a:moveTo>
                  <a:cubicBezTo>
                    <a:pt x="43" y="280"/>
                    <a:pt x="77" y="280"/>
                    <a:pt x="111" y="280"/>
                  </a:cubicBezTo>
                  <a:cubicBezTo>
                    <a:pt x="255" y="280"/>
                    <a:pt x="391" y="246"/>
                    <a:pt x="502" y="280"/>
                  </a:cubicBezTo>
                  <a:cubicBezTo>
                    <a:pt x="603" y="280"/>
                    <a:pt x="748" y="246"/>
                    <a:pt x="714" y="102"/>
                  </a:cubicBezTo>
                  <a:lnTo>
                    <a:pt x="714" y="102"/>
                  </a:lnTo>
                  <a:cubicBezTo>
                    <a:pt x="680" y="0"/>
                    <a:pt x="502" y="0"/>
                    <a:pt x="391" y="0"/>
                  </a:cubicBezTo>
                  <a:cubicBezTo>
                    <a:pt x="289" y="34"/>
                    <a:pt x="145" y="68"/>
                    <a:pt x="77" y="144"/>
                  </a:cubicBezTo>
                  <a:cubicBezTo>
                    <a:pt x="43" y="178"/>
                    <a:pt x="0" y="212"/>
                    <a:pt x="43" y="2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0" name="Google Shape;810;p32"/>
            <p:cNvSpPr/>
            <p:nvPr/>
          </p:nvSpPr>
          <p:spPr>
            <a:xfrm>
              <a:off x="5625310" y="4101643"/>
              <a:ext cx="37578" cy="15643"/>
            </a:xfrm>
            <a:custGeom>
              <a:avLst/>
              <a:gdLst/>
              <a:ahLst/>
              <a:cxnLst/>
              <a:rect l="l" t="t" r="r" b="b"/>
              <a:pathLst>
                <a:path w="1105" h="460" extrusionOk="0">
                  <a:moveTo>
                    <a:pt x="0" y="425"/>
                  </a:moveTo>
                  <a:cubicBezTo>
                    <a:pt x="0" y="425"/>
                    <a:pt x="43" y="459"/>
                    <a:pt x="77" y="459"/>
                  </a:cubicBezTo>
                  <a:cubicBezTo>
                    <a:pt x="255" y="425"/>
                    <a:pt x="425" y="391"/>
                    <a:pt x="604" y="323"/>
                  </a:cubicBezTo>
                  <a:cubicBezTo>
                    <a:pt x="748" y="281"/>
                    <a:pt x="926" y="281"/>
                    <a:pt x="1028" y="179"/>
                  </a:cubicBezTo>
                  <a:cubicBezTo>
                    <a:pt x="1105" y="179"/>
                    <a:pt x="1105" y="145"/>
                    <a:pt x="1062" y="69"/>
                  </a:cubicBezTo>
                  <a:cubicBezTo>
                    <a:pt x="1062" y="35"/>
                    <a:pt x="1028" y="1"/>
                    <a:pt x="960" y="1"/>
                  </a:cubicBezTo>
                  <a:cubicBezTo>
                    <a:pt x="816" y="1"/>
                    <a:pt x="638" y="111"/>
                    <a:pt x="502" y="145"/>
                  </a:cubicBezTo>
                  <a:cubicBezTo>
                    <a:pt x="357" y="213"/>
                    <a:pt x="179" y="281"/>
                    <a:pt x="43" y="357"/>
                  </a:cubicBezTo>
                  <a:cubicBezTo>
                    <a:pt x="0" y="357"/>
                    <a:pt x="0" y="391"/>
                    <a:pt x="0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1" name="Google Shape;811;p32"/>
            <p:cNvSpPr/>
            <p:nvPr/>
          </p:nvSpPr>
          <p:spPr>
            <a:xfrm>
              <a:off x="5834762" y="4206522"/>
              <a:ext cx="30369" cy="10712"/>
            </a:xfrm>
            <a:custGeom>
              <a:avLst/>
              <a:gdLst/>
              <a:ahLst/>
              <a:cxnLst/>
              <a:rect l="l" t="t" r="r" b="b"/>
              <a:pathLst>
                <a:path w="893" h="315" extrusionOk="0">
                  <a:moveTo>
                    <a:pt x="0" y="213"/>
                  </a:moveTo>
                  <a:cubicBezTo>
                    <a:pt x="0" y="247"/>
                    <a:pt x="43" y="281"/>
                    <a:pt x="43" y="281"/>
                  </a:cubicBezTo>
                  <a:cubicBezTo>
                    <a:pt x="213" y="281"/>
                    <a:pt x="391" y="315"/>
                    <a:pt x="569" y="281"/>
                  </a:cubicBezTo>
                  <a:cubicBezTo>
                    <a:pt x="714" y="281"/>
                    <a:pt x="816" y="315"/>
                    <a:pt x="892" y="213"/>
                  </a:cubicBezTo>
                  <a:lnTo>
                    <a:pt x="892" y="136"/>
                  </a:lnTo>
                  <a:lnTo>
                    <a:pt x="892" y="102"/>
                  </a:lnTo>
                  <a:cubicBezTo>
                    <a:pt x="782" y="0"/>
                    <a:pt x="680" y="68"/>
                    <a:pt x="535" y="68"/>
                  </a:cubicBezTo>
                  <a:cubicBezTo>
                    <a:pt x="357" y="102"/>
                    <a:pt x="213" y="136"/>
                    <a:pt x="43" y="136"/>
                  </a:cubicBezTo>
                  <a:cubicBezTo>
                    <a:pt x="0" y="136"/>
                    <a:pt x="0" y="170"/>
                    <a:pt x="0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2" name="Google Shape;812;p32"/>
            <p:cNvSpPr/>
            <p:nvPr/>
          </p:nvSpPr>
          <p:spPr>
            <a:xfrm>
              <a:off x="5819153" y="4241175"/>
              <a:ext cx="33837" cy="11018"/>
            </a:xfrm>
            <a:custGeom>
              <a:avLst/>
              <a:gdLst/>
              <a:ahLst/>
              <a:cxnLst/>
              <a:rect l="l" t="t" r="r" b="b"/>
              <a:pathLst>
                <a:path w="995" h="324" extrusionOk="0">
                  <a:moveTo>
                    <a:pt x="0" y="256"/>
                  </a:moveTo>
                  <a:cubicBezTo>
                    <a:pt x="0" y="290"/>
                    <a:pt x="34" y="290"/>
                    <a:pt x="77" y="290"/>
                  </a:cubicBezTo>
                  <a:cubicBezTo>
                    <a:pt x="213" y="323"/>
                    <a:pt x="391" y="323"/>
                    <a:pt x="570" y="323"/>
                  </a:cubicBezTo>
                  <a:cubicBezTo>
                    <a:pt x="714" y="323"/>
                    <a:pt x="816" y="323"/>
                    <a:pt x="926" y="256"/>
                  </a:cubicBezTo>
                  <a:cubicBezTo>
                    <a:pt x="994" y="213"/>
                    <a:pt x="994" y="179"/>
                    <a:pt x="960" y="145"/>
                  </a:cubicBezTo>
                  <a:cubicBezTo>
                    <a:pt x="960" y="111"/>
                    <a:pt x="960" y="77"/>
                    <a:pt x="926" y="77"/>
                  </a:cubicBezTo>
                  <a:cubicBezTo>
                    <a:pt x="782" y="1"/>
                    <a:pt x="638" y="77"/>
                    <a:pt x="536" y="77"/>
                  </a:cubicBezTo>
                  <a:cubicBezTo>
                    <a:pt x="357" y="111"/>
                    <a:pt x="213" y="145"/>
                    <a:pt x="77" y="179"/>
                  </a:cubicBezTo>
                  <a:cubicBezTo>
                    <a:pt x="0" y="179"/>
                    <a:pt x="0" y="213"/>
                    <a:pt x="0" y="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3" name="Google Shape;813;p32"/>
            <p:cNvSpPr/>
            <p:nvPr/>
          </p:nvSpPr>
          <p:spPr>
            <a:xfrm>
              <a:off x="5822894" y="4281032"/>
              <a:ext cx="27784" cy="9590"/>
            </a:xfrm>
            <a:custGeom>
              <a:avLst/>
              <a:gdLst/>
              <a:ahLst/>
              <a:cxnLst/>
              <a:rect l="l" t="t" r="r" b="b"/>
              <a:pathLst>
                <a:path w="817" h="282" extrusionOk="0">
                  <a:moveTo>
                    <a:pt x="1" y="213"/>
                  </a:moveTo>
                  <a:cubicBezTo>
                    <a:pt x="35" y="247"/>
                    <a:pt x="35" y="247"/>
                    <a:pt x="69" y="281"/>
                  </a:cubicBezTo>
                  <a:lnTo>
                    <a:pt x="426" y="281"/>
                  </a:lnTo>
                  <a:cubicBezTo>
                    <a:pt x="562" y="281"/>
                    <a:pt x="672" y="281"/>
                    <a:pt x="774" y="213"/>
                  </a:cubicBezTo>
                  <a:cubicBezTo>
                    <a:pt x="816" y="179"/>
                    <a:pt x="816" y="145"/>
                    <a:pt x="816" y="103"/>
                  </a:cubicBezTo>
                  <a:cubicBezTo>
                    <a:pt x="774" y="69"/>
                    <a:pt x="774" y="69"/>
                    <a:pt x="740" y="35"/>
                  </a:cubicBezTo>
                  <a:cubicBezTo>
                    <a:pt x="638" y="1"/>
                    <a:pt x="528" y="69"/>
                    <a:pt x="426" y="69"/>
                  </a:cubicBezTo>
                  <a:cubicBezTo>
                    <a:pt x="315" y="103"/>
                    <a:pt x="179" y="103"/>
                    <a:pt x="69" y="145"/>
                  </a:cubicBezTo>
                  <a:cubicBezTo>
                    <a:pt x="35" y="145"/>
                    <a:pt x="1" y="179"/>
                    <a:pt x="1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4" name="Google Shape;814;p32"/>
            <p:cNvSpPr/>
            <p:nvPr/>
          </p:nvSpPr>
          <p:spPr>
            <a:xfrm>
              <a:off x="5890229" y="4306198"/>
              <a:ext cx="38428" cy="10984"/>
            </a:xfrm>
            <a:custGeom>
              <a:avLst/>
              <a:gdLst/>
              <a:ahLst/>
              <a:cxnLst/>
              <a:rect l="l" t="t" r="r" b="b"/>
              <a:pathLst>
                <a:path w="1130" h="323" extrusionOk="0">
                  <a:moveTo>
                    <a:pt x="0" y="178"/>
                  </a:moveTo>
                  <a:cubicBezTo>
                    <a:pt x="0" y="212"/>
                    <a:pt x="0" y="212"/>
                    <a:pt x="34" y="212"/>
                  </a:cubicBezTo>
                  <a:cubicBezTo>
                    <a:pt x="357" y="255"/>
                    <a:pt x="748" y="323"/>
                    <a:pt x="1028" y="255"/>
                  </a:cubicBezTo>
                  <a:cubicBezTo>
                    <a:pt x="1096" y="212"/>
                    <a:pt x="1130" y="178"/>
                    <a:pt x="1096" y="144"/>
                  </a:cubicBezTo>
                  <a:cubicBezTo>
                    <a:pt x="1096" y="76"/>
                    <a:pt x="1062" y="43"/>
                    <a:pt x="994" y="43"/>
                  </a:cubicBezTo>
                  <a:cubicBezTo>
                    <a:pt x="850" y="0"/>
                    <a:pt x="705" y="43"/>
                    <a:pt x="535" y="43"/>
                  </a:cubicBezTo>
                  <a:cubicBezTo>
                    <a:pt x="357" y="76"/>
                    <a:pt x="213" y="110"/>
                    <a:pt x="34" y="110"/>
                  </a:cubicBezTo>
                  <a:cubicBezTo>
                    <a:pt x="0" y="144"/>
                    <a:pt x="0" y="144"/>
                    <a:pt x="0" y="17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5" name="Google Shape;815;p32"/>
            <p:cNvSpPr/>
            <p:nvPr/>
          </p:nvSpPr>
          <p:spPr>
            <a:xfrm>
              <a:off x="5882985" y="4257057"/>
              <a:ext cx="42237" cy="11903"/>
            </a:xfrm>
            <a:custGeom>
              <a:avLst/>
              <a:gdLst/>
              <a:ahLst/>
              <a:cxnLst/>
              <a:rect l="l" t="t" r="r" b="b"/>
              <a:pathLst>
                <a:path w="1242" h="350" extrusionOk="0">
                  <a:moveTo>
                    <a:pt x="1" y="103"/>
                  </a:moveTo>
                  <a:cubicBezTo>
                    <a:pt x="35" y="103"/>
                    <a:pt x="35" y="137"/>
                    <a:pt x="35" y="137"/>
                  </a:cubicBezTo>
                  <a:cubicBezTo>
                    <a:pt x="213" y="213"/>
                    <a:pt x="392" y="213"/>
                    <a:pt x="570" y="247"/>
                  </a:cubicBezTo>
                  <a:cubicBezTo>
                    <a:pt x="748" y="281"/>
                    <a:pt x="918" y="349"/>
                    <a:pt x="1131" y="315"/>
                  </a:cubicBezTo>
                  <a:cubicBezTo>
                    <a:pt x="1207" y="315"/>
                    <a:pt x="1241" y="213"/>
                    <a:pt x="1207" y="137"/>
                  </a:cubicBezTo>
                  <a:cubicBezTo>
                    <a:pt x="1207" y="137"/>
                    <a:pt x="1173" y="103"/>
                    <a:pt x="1131" y="103"/>
                  </a:cubicBezTo>
                  <a:cubicBezTo>
                    <a:pt x="995" y="35"/>
                    <a:pt x="782" y="35"/>
                    <a:pt x="604" y="1"/>
                  </a:cubicBezTo>
                  <a:lnTo>
                    <a:pt x="69" y="1"/>
                  </a:lnTo>
                  <a:cubicBezTo>
                    <a:pt x="35" y="1"/>
                    <a:pt x="1" y="69"/>
                    <a:pt x="1" y="1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6" name="Google Shape;816;p32"/>
            <p:cNvSpPr/>
            <p:nvPr/>
          </p:nvSpPr>
          <p:spPr>
            <a:xfrm>
              <a:off x="5875775" y="4213731"/>
              <a:ext cx="31219" cy="11869"/>
            </a:xfrm>
            <a:custGeom>
              <a:avLst/>
              <a:gdLst/>
              <a:ahLst/>
              <a:cxnLst/>
              <a:rect l="l" t="t" r="r" b="b"/>
              <a:pathLst>
                <a:path w="918" h="349" extrusionOk="0">
                  <a:moveTo>
                    <a:pt x="0" y="103"/>
                  </a:moveTo>
                  <a:cubicBezTo>
                    <a:pt x="0" y="137"/>
                    <a:pt x="34" y="171"/>
                    <a:pt x="68" y="171"/>
                  </a:cubicBezTo>
                  <a:cubicBezTo>
                    <a:pt x="213" y="213"/>
                    <a:pt x="357" y="247"/>
                    <a:pt x="493" y="281"/>
                  </a:cubicBezTo>
                  <a:cubicBezTo>
                    <a:pt x="638" y="281"/>
                    <a:pt x="748" y="349"/>
                    <a:pt x="850" y="281"/>
                  </a:cubicBezTo>
                  <a:cubicBezTo>
                    <a:pt x="918" y="281"/>
                    <a:pt x="918" y="213"/>
                    <a:pt x="918" y="171"/>
                  </a:cubicBezTo>
                  <a:lnTo>
                    <a:pt x="918" y="137"/>
                  </a:lnTo>
                  <a:cubicBezTo>
                    <a:pt x="816" y="35"/>
                    <a:pt x="672" y="35"/>
                    <a:pt x="536" y="1"/>
                  </a:cubicBezTo>
                  <a:lnTo>
                    <a:pt x="68" y="1"/>
                  </a:lnTo>
                  <a:cubicBezTo>
                    <a:pt x="0" y="35"/>
                    <a:pt x="0" y="69"/>
                    <a:pt x="0" y="1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7" name="Google Shape;817;p32"/>
            <p:cNvSpPr/>
            <p:nvPr/>
          </p:nvSpPr>
          <p:spPr>
            <a:xfrm>
              <a:off x="5951748" y="4246107"/>
              <a:ext cx="32375" cy="10984"/>
            </a:xfrm>
            <a:custGeom>
              <a:avLst/>
              <a:gdLst/>
              <a:ahLst/>
              <a:cxnLst/>
              <a:rect l="l" t="t" r="r" b="b"/>
              <a:pathLst>
                <a:path w="952" h="323" extrusionOk="0">
                  <a:moveTo>
                    <a:pt x="1" y="246"/>
                  </a:moveTo>
                  <a:cubicBezTo>
                    <a:pt x="1" y="246"/>
                    <a:pt x="35" y="280"/>
                    <a:pt x="69" y="280"/>
                  </a:cubicBezTo>
                  <a:lnTo>
                    <a:pt x="527" y="280"/>
                  </a:lnTo>
                  <a:cubicBezTo>
                    <a:pt x="672" y="280"/>
                    <a:pt x="774" y="323"/>
                    <a:pt x="884" y="246"/>
                  </a:cubicBezTo>
                  <a:cubicBezTo>
                    <a:pt x="918" y="212"/>
                    <a:pt x="952" y="178"/>
                    <a:pt x="918" y="111"/>
                  </a:cubicBezTo>
                  <a:lnTo>
                    <a:pt x="884" y="68"/>
                  </a:lnTo>
                  <a:cubicBezTo>
                    <a:pt x="774" y="0"/>
                    <a:pt x="672" y="34"/>
                    <a:pt x="527" y="34"/>
                  </a:cubicBezTo>
                  <a:cubicBezTo>
                    <a:pt x="349" y="68"/>
                    <a:pt x="213" y="111"/>
                    <a:pt x="69" y="145"/>
                  </a:cubicBezTo>
                  <a:cubicBezTo>
                    <a:pt x="1" y="145"/>
                    <a:pt x="1" y="212"/>
                    <a:pt x="1" y="2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8" name="Google Shape;818;p32"/>
            <p:cNvSpPr/>
            <p:nvPr/>
          </p:nvSpPr>
          <p:spPr>
            <a:xfrm>
              <a:off x="5952904" y="4279910"/>
              <a:ext cx="28940" cy="13297"/>
            </a:xfrm>
            <a:custGeom>
              <a:avLst/>
              <a:gdLst/>
              <a:ahLst/>
              <a:cxnLst/>
              <a:rect l="l" t="t" r="r" b="b"/>
              <a:pathLst>
                <a:path w="851" h="391" extrusionOk="0">
                  <a:moveTo>
                    <a:pt x="1" y="280"/>
                  </a:moveTo>
                  <a:cubicBezTo>
                    <a:pt x="35" y="314"/>
                    <a:pt x="35" y="348"/>
                    <a:pt x="69" y="314"/>
                  </a:cubicBezTo>
                  <a:cubicBezTo>
                    <a:pt x="213" y="314"/>
                    <a:pt x="349" y="314"/>
                    <a:pt x="459" y="348"/>
                  </a:cubicBezTo>
                  <a:cubicBezTo>
                    <a:pt x="561" y="348"/>
                    <a:pt x="672" y="391"/>
                    <a:pt x="774" y="314"/>
                  </a:cubicBezTo>
                  <a:cubicBezTo>
                    <a:pt x="850" y="314"/>
                    <a:pt x="850" y="246"/>
                    <a:pt x="850" y="212"/>
                  </a:cubicBezTo>
                  <a:cubicBezTo>
                    <a:pt x="816" y="212"/>
                    <a:pt x="816" y="178"/>
                    <a:pt x="816" y="178"/>
                  </a:cubicBezTo>
                  <a:cubicBezTo>
                    <a:pt x="604" y="0"/>
                    <a:pt x="247" y="136"/>
                    <a:pt x="35" y="212"/>
                  </a:cubicBezTo>
                  <a:cubicBezTo>
                    <a:pt x="1" y="246"/>
                    <a:pt x="1" y="246"/>
                    <a:pt x="1" y="28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9" name="Google Shape;819;p32"/>
            <p:cNvSpPr/>
            <p:nvPr/>
          </p:nvSpPr>
          <p:spPr>
            <a:xfrm>
              <a:off x="5978036" y="4318304"/>
              <a:ext cx="34994" cy="13331"/>
            </a:xfrm>
            <a:custGeom>
              <a:avLst/>
              <a:gdLst/>
              <a:ahLst/>
              <a:cxnLst/>
              <a:rect l="l" t="t" r="r" b="b"/>
              <a:pathLst>
                <a:path w="1029" h="392" extrusionOk="0">
                  <a:moveTo>
                    <a:pt x="1" y="247"/>
                  </a:moveTo>
                  <a:cubicBezTo>
                    <a:pt x="1" y="281"/>
                    <a:pt x="35" y="324"/>
                    <a:pt x="111" y="324"/>
                  </a:cubicBezTo>
                  <a:lnTo>
                    <a:pt x="536" y="324"/>
                  </a:lnTo>
                  <a:cubicBezTo>
                    <a:pt x="672" y="358"/>
                    <a:pt x="816" y="392"/>
                    <a:pt x="927" y="392"/>
                  </a:cubicBezTo>
                  <a:cubicBezTo>
                    <a:pt x="995" y="358"/>
                    <a:pt x="1028" y="281"/>
                    <a:pt x="1028" y="213"/>
                  </a:cubicBezTo>
                  <a:lnTo>
                    <a:pt x="995" y="179"/>
                  </a:lnTo>
                  <a:cubicBezTo>
                    <a:pt x="748" y="1"/>
                    <a:pt x="323" y="69"/>
                    <a:pt x="77" y="145"/>
                  </a:cubicBezTo>
                  <a:cubicBezTo>
                    <a:pt x="1" y="179"/>
                    <a:pt x="1" y="213"/>
                    <a:pt x="1" y="2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0" name="Google Shape;820;p32"/>
            <p:cNvSpPr/>
            <p:nvPr/>
          </p:nvSpPr>
          <p:spPr>
            <a:xfrm>
              <a:off x="6017893" y="4288276"/>
              <a:ext cx="34994" cy="12175"/>
            </a:xfrm>
            <a:custGeom>
              <a:avLst/>
              <a:gdLst/>
              <a:ahLst/>
              <a:cxnLst/>
              <a:rect l="l" t="t" r="r" b="b"/>
              <a:pathLst>
                <a:path w="1029" h="358" extrusionOk="0">
                  <a:moveTo>
                    <a:pt x="35" y="213"/>
                  </a:moveTo>
                  <a:cubicBezTo>
                    <a:pt x="35" y="247"/>
                    <a:pt x="69" y="281"/>
                    <a:pt x="103" y="281"/>
                  </a:cubicBezTo>
                  <a:cubicBezTo>
                    <a:pt x="281" y="247"/>
                    <a:pt x="460" y="281"/>
                    <a:pt x="638" y="315"/>
                  </a:cubicBezTo>
                  <a:cubicBezTo>
                    <a:pt x="774" y="315"/>
                    <a:pt x="884" y="357"/>
                    <a:pt x="986" y="247"/>
                  </a:cubicBezTo>
                  <a:cubicBezTo>
                    <a:pt x="1029" y="247"/>
                    <a:pt x="1029" y="213"/>
                    <a:pt x="1029" y="179"/>
                  </a:cubicBezTo>
                  <a:lnTo>
                    <a:pt x="1029" y="179"/>
                  </a:lnTo>
                  <a:cubicBezTo>
                    <a:pt x="952" y="0"/>
                    <a:pt x="774" y="34"/>
                    <a:pt x="604" y="34"/>
                  </a:cubicBezTo>
                  <a:cubicBezTo>
                    <a:pt x="426" y="34"/>
                    <a:pt x="247" y="68"/>
                    <a:pt x="69" y="102"/>
                  </a:cubicBezTo>
                  <a:cubicBezTo>
                    <a:pt x="35" y="102"/>
                    <a:pt x="1" y="179"/>
                    <a:pt x="35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1" name="Google Shape;821;p32"/>
            <p:cNvSpPr/>
            <p:nvPr/>
          </p:nvSpPr>
          <p:spPr>
            <a:xfrm>
              <a:off x="6008099" y="4244950"/>
              <a:ext cx="34960" cy="12141"/>
            </a:xfrm>
            <a:custGeom>
              <a:avLst/>
              <a:gdLst/>
              <a:ahLst/>
              <a:cxnLst/>
              <a:rect l="l" t="t" r="r" b="b"/>
              <a:pathLst>
                <a:path w="1028" h="357" extrusionOk="0">
                  <a:moveTo>
                    <a:pt x="0" y="145"/>
                  </a:moveTo>
                  <a:cubicBezTo>
                    <a:pt x="43" y="179"/>
                    <a:pt x="43" y="179"/>
                    <a:pt x="77" y="212"/>
                  </a:cubicBezTo>
                  <a:cubicBezTo>
                    <a:pt x="212" y="246"/>
                    <a:pt x="357" y="246"/>
                    <a:pt x="501" y="280"/>
                  </a:cubicBezTo>
                  <a:cubicBezTo>
                    <a:pt x="603" y="314"/>
                    <a:pt x="782" y="357"/>
                    <a:pt x="926" y="357"/>
                  </a:cubicBezTo>
                  <a:cubicBezTo>
                    <a:pt x="994" y="357"/>
                    <a:pt x="1028" y="246"/>
                    <a:pt x="994" y="179"/>
                  </a:cubicBezTo>
                  <a:cubicBezTo>
                    <a:pt x="994" y="179"/>
                    <a:pt x="994" y="145"/>
                    <a:pt x="960" y="145"/>
                  </a:cubicBezTo>
                  <a:cubicBezTo>
                    <a:pt x="850" y="34"/>
                    <a:pt x="680" y="34"/>
                    <a:pt x="535" y="34"/>
                  </a:cubicBezTo>
                  <a:cubicBezTo>
                    <a:pt x="391" y="0"/>
                    <a:pt x="255" y="0"/>
                    <a:pt x="111" y="34"/>
                  </a:cubicBezTo>
                  <a:cubicBezTo>
                    <a:pt x="43" y="34"/>
                    <a:pt x="0" y="102"/>
                    <a:pt x="0" y="1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2" name="Google Shape;822;p32"/>
            <p:cNvSpPr/>
            <p:nvPr/>
          </p:nvSpPr>
          <p:spPr>
            <a:xfrm>
              <a:off x="5960114" y="4201591"/>
              <a:ext cx="27784" cy="12175"/>
            </a:xfrm>
            <a:custGeom>
              <a:avLst/>
              <a:gdLst/>
              <a:ahLst/>
              <a:cxnLst/>
              <a:rect l="l" t="t" r="r" b="b"/>
              <a:pathLst>
                <a:path w="817" h="358" extrusionOk="0">
                  <a:moveTo>
                    <a:pt x="35" y="179"/>
                  </a:moveTo>
                  <a:cubicBezTo>
                    <a:pt x="35" y="213"/>
                    <a:pt x="69" y="247"/>
                    <a:pt x="103" y="247"/>
                  </a:cubicBezTo>
                  <a:cubicBezTo>
                    <a:pt x="213" y="247"/>
                    <a:pt x="315" y="281"/>
                    <a:pt x="426" y="315"/>
                  </a:cubicBezTo>
                  <a:cubicBezTo>
                    <a:pt x="528" y="358"/>
                    <a:pt x="604" y="358"/>
                    <a:pt x="706" y="358"/>
                  </a:cubicBezTo>
                  <a:cubicBezTo>
                    <a:pt x="774" y="315"/>
                    <a:pt x="816" y="281"/>
                    <a:pt x="774" y="213"/>
                  </a:cubicBezTo>
                  <a:lnTo>
                    <a:pt x="774" y="179"/>
                  </a:lnTo>
                  <a:cubicBezTo>
                    <a:pt x="604" y="1"/>
                    <a:pt x="315" y="35"/>
                    <a:pt x="103" y="35"/>
                  </a:cubicBezTo>
                  <a:cubicBezTo>
                    <a:pt x="35" y="69"/>
                    <a:pt x="1" y="145"/>
                    <a:pt x="35" y="1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3" name="Google Shape;823;p32"/>
            <p:cNvSpPr/>
            <p:nvPr/>
          </p:nvSpPr>
          <p:spPr>
            <a:xfrm>
              <a:off x="5896282" y="4168943"/>
              <a:ext cx="31219" cy="11018"/>
            </a:xfrm>
            <a:custGeom>
              <a:avLst/>
              <a:gdLst/>
              <a:ahLst/>
              <a:cxnLst/>
              <a:rect l="l" t="t" r="r" b="b"/>
              <a:pathLst>
                <a:path w="918" h="324" extrusionOk="0">
                  <a:moveTo>
                    <a:pt x="35" y="145"/>
                  </a:moveTo>
                  <a:cubicBezTo>
                    <a:pt x="35" y="179"/>
                    <a:pt x="69" y="213"/>
                    <a:pt x="103" y="213"/>
                  </a:cubicBezTo>
                  <a:cubicBezTo>
                    <a:pt x="213" y="256"/>
                    <a:pt x="357" y="256"/>
                    <a:pt x="493" y="256"/>
                  </a:cubicBezTo>
                  <a:cubicBezTo>
                    <a:pt x="604" y="290"/>
                    <a:pt x="706" y="324"/>
                    <a:pt x="816" y="256"/>
                  </a:cubicBezTo>
                  <a:cubicBezTo>
                    <a:pt x="884" y="213"/>
                    <a:pt x="918" y="179"/>
                    <a:pt x="884" y="111"/>
                  </a:cubicBezTo>
                  <a:cubicBezTo>
                    <a:pt x="884" y="77"/>
                    <a:pt x="850" y="77"/>
                    <a:pt x="816" y="43"/>
                  </a:cubicBezTo>
                  <a:cubicBezTo>
                    <a:pt x="706" y="1"/>
                    <a:pt x="570" y="1"/>
                    <a:pt x="459" y="1"/>
                  </a:cubicBezTo>
                  <a:cubicBezTo>
                    <a:pt x="357" y="1"/>
                    <a:pt x="213" y="1"/>
                    <a:pt x="103" y="43"/>
                  </a:cubicBezTo>
                  <a:cubicBezTo>
                    <a:pt x="35" y="43"/>
                    <a:pt x="1" y="111"/>
                    <a:pt x="35" y="1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4" name="Google Shape;824;p32"/>
            <p:cNvSpPr/>
            <p:nvPr/>
          </p:nvSpPr>
          <p:spPr>
            <a:xfrm>
              <a:off x="5821738" y="4134290"/>
              <a:ext cx="27478" cy="13025"/>
            </a:xfrm>
            <a:custGeom>
              <a:avLst/>
              <a:gdLst/>
              <a:ahLst/>
              <a:cxnLst/>
              <a:rect l="l" t="t" r="r" b="b"/>
              <a:pathLst>
                <a:path w="808" h="383" extrusionOk="0">
                  <a:moveTo>
                    <a:pt x="1" y="171"/>
                  </a:moveTo>
                  <a:cubicBezTo>
                    <a:pt x="1" y="213"/>
                    <a:pt x="35" y="247"/>
                    <a:pt x="69" y="247"/>
                  </a:cubicBezTo>
                  <a:cubicBezTo>
                    <a:pt x="247" y="281"/>
                    <a:pt x="638" y="383"/>
                    <a:pt x="774" y="171"/>
                  </a:cubicBezTo>
                  <a:cubicBezTo>
                    <a:pt x="808" y="137"/>
                    <a:pt x="808" y="137"/>
                    <a:pt x="808" y="103"/>
                  </a:cubicBezTo>
                  <a:cubicBezTo>
                    <a:pt x="774" y="69"/>
                    <a:pt x="774" y="35"/>
                    <a:pt x="740" y="35"/>
                  </a:cubicBezTo>
                  <a:cubicBezTo>
                    <a:pt x="638" y="1"/>
                    <a:pt x="528" y="35"/>
                    <a:pt x="426" y="35"/>
                  </a:cubicBezTo>
                  <a:cubicBezTo>
                    <a:pt x="281" y="69"/>
                    <a:pt x="171" y="103"/>
                    <a:pt x="69" y="103"/>
                  </a:cubicBezTo>
                  <a:cubicBezTo>
                    <a:pt x="1" y="103"/>
                    <a:pt x="1" y="137"/>
                    <a:pt x="1" y="1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5" name="Google Shape;825;p32"/>
            <p:cNvSpPr/>
            <p:nvPr/>
          </p:nvSpPr>
          <p:spPr>
            <a:xfrm>
              <a:off x="5755321" y="4117252"/>
              <a:ext cx="30369" cy="8400"/>
            </a:xfrm>
            <a:custGeom>
              <a:avLst/>
              <a:gdLst/>
              <a:ahLst/>
              <a:cxnLst/>
              <a:rect l="l" t="t" r="r" b="b"/>
              <a:pathLst>
                <a:path w="893" h="247" extrusionOk="0">
                  <a:moveTo>
                    <a:pt x="43" y="145"/>
                  </a:moveTo>
                  <a:cubicBezTo>
                    <a:pt x="43" y="179"/>
                    <a:pt x="43" y="179"/>
                    <a:pt x="77" y="179"/>
                  </a:cubicBezTo>
                  <a:cubicBezTo>
                    <a:pt x="323" y="247"/>
                    <a:pt x="535" y="247"/>
                    <a:pt x="782" y="213"/>
                  </a:cubicBezTo>
                  <a:cubicBezTo>
                    <a:pt x="850" y="213"/>
                    <a:pt x="892" y="145"/>
                    <a:pt x="850" y="77"/>
                  </a:cubicBezTo>
                  <a:cubicBezTo>
                    <a:pt x="850" y="77"/>
                    <a:pt x="816" y="34"/>
                    <a:pt x="782" y="34"/>
                  </a:cubicBezTo>
                  <a:cubicBezTo>
                    <a:pt x="535" y="0"/>
                    <a:pt x="289" y="0"/>
                    <a:pt x="77" y="77"/>
                  </a:cubicBezTo>
                  <a:cubicBezTo>
                    <a:pt x="43" y="77"/>
                    <a:pt x="0" y="111"/>
                    <a:pt x="43" y="1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6" name="Google Shape;826;p32"/>
            <p:cNvSpPr/>
            <p:nvPr/>
          </p:nvSpPr>
          <p:spPr>
            <a:xfrm>
              <a:off x="5760218" y="4163196"/>
              <a:ext cx="22853" cy="8400"/>
            </a:xfrm>
            <a:custGeom>
              <a:avLst/>
              <a:gdLst/>
              <a:ahLst/>
              <a:cxnLst/>
              <a:rect l="l" t="t" r="r" b="b"/>
              <a:pathLst>
                <a:path w="672" h="247" extrusionOk="0">
                  <a:moveTo>
                    <a:pt x="0" y="170"/>
                  </a:moveTo>
                  <a:lnTo>
                    <a:pt x="34" y="212"/>
                  </a:lnTo>
                  <a:lnTo>
                    <a:pt x="425" y="212"/>
                  </a:lnTo>
                  <a:cubicBezTo>
                    <a:pt x="493" y="246"/>
                    <a:pt x="604" y="212"/>
                    <a:pt x="672" y="136"/>
                  </a:cubicBezTo>
                  <a:lnTo>
                    <a:pt x="672" y="102"/>
                  </a:lnTo>
                  <a:lnTo>
                    <a:pt x="672" y="68"/>
                  </a:lnTo>
                  <a:cubicBezTo>
                    <a:pt x="604" y="0"/>
                    <a:pt x="493" y="34"/>
                    <a:pt x="391" y="34"/>
                  </a:cubicBezTo>
                  <a:cubicBezTo>
                    <a:pt x="281" y="34"/>
                    <a:pt x="179" y="68"/>
                    <a:pt x="34" y="68"/>
                  </a:cubicBezTo>
                  <a:cubicBezTo>
                    <a:pt x="0" y="68"/>
                    <a:pt x="0" y="136"/>
                    <a:pt x="0" y="1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7" name="Google Shape;827;p32"/>
            <p:cNvSpPr/>
            <p:nvPr/>
          </p:nvSpPr>
          <p:spPr>
            <a:xfrm>
              <a:off x="5572429" y="4892623"/>
              <a:ext cx="32681" cy="14487"/>
            </a:xfrm>
            <a:custGeom>
              <a:avLst/>
              <a:gdLst/>
              <a:ahLst/>
              <a:cxnLst/>
              <a:rect l="l" t="t" r="r" b="b"/>
              <a:pathLst>
                <a:path w="961" h="426" extrusionOk="0">
                  <a:moveTo>
                    <a:pt x="35" y="383"/>
                  </a:moveTo>
                  <a:lnTo>
                    <a:pt x="35" y="383"/>
                  </a:lnTo>
                  <a:cubicBezTo>
                    <a:pt x="213" y="425"/>
                    <a:pt x="392" y="383"/>
                    <a:pt x="536" y="349"/>
                  </a:cubicBezTo>
                  <a:cubicBezTo>
                    <a:pt x="672" y="315"/>
                    <a:pt x="850" y="281"/>
                    <a:pt x="918" y="136"/>
                  </a:cubicBezTo>
                  <a:cubicBezTo>
                    <a:pt x="961" y="103"/>
                    <a:pt x="961" y="69"/>
                    <a:pt x="918" y="69"/>
                  </a:cubicBezTo>
                  <a:cubicBezTo>
                    <a:pt x="918" y="35"/>
                    <a:pt x="918" y="1"/>
                    <a:pt x="884" y="1"/>
                  </a:cubicBezTo>
                  <a:cubicBezTo>
                    <a:pt x="706" y="1"/>
                    <a:pt x="604" y="69"/>
                    <a:pt x="460" y="136"/>
                  </a:cubicBezTo>
                  <a:cubicBezTo>
                    <a:pt x="324" y="213"/>
                    <a:pt x="179" y="247"/>
                    <a:pt x="35" y="315"/>
                  </a:cubicBezTo>
                  <a:cubicBezTo>
                    <a:pt x="35" y="349"/>
                    <a:pt x="1" y="349"/>
                    <a:pt x="35" y="3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8" name="Google Shape;828;p32"/>
            <p:cNvSpPr/>
            <p:nvPr/>
          </p:nvSpPr>
          <p:spPr>
            <a:xfrm>
              <a:off x="5554541" y="4863751"/>
              <a:ext cx="30063" cy="14453"/>
            </a:xfrm>
            <a:custGeom>
              <a:avLst/>
              <a:gdLst/>
              <a:ahLst/>
              <a:cxnLst/>
              <a:rect l="l" t="t" r="r" b="b"/>
              <a:pathLst>
                <a:path w="884" h="425" extrusionOk="0">
                  <a:moveTo>
                    <a:pt x="34" y="382"/>
                  </a:moveTo>
                  <a:cubicBezTo>
                    <a:pt x="34" y="425"/>
                    <a:pt x="68" y="425"/>
                    <a:pt x="102" y="425"/>
                  </a:cubicBezTo>
                  <a:cubicBezTo>
                    <a:pt x="213" y="425"/>
                    <a:pt x="348" y="382"/>
                    <a:pt x="459" y="348"/>
                  </a:cubicBezTo>
                  <a:cubicBezTo>
                    <a:pt x="595" y="314"/>
                    <a:pt x="739" y="280"/>
                    <a:pt x="850" y="170"/>
                  </a:cubicBezTo>
                  <a:cubicBezTo>
                    <a:pt x="884" y="170"/>
                    <a:pt x="884" y="102"/>
                    <a:pt x="884" y="68"/>
                  </a:cubicBezTo>
                  <a:cubicBezTo>
                    <a:pt x="884" y="34"/>
                    <a:pt x="807" y="0"/>
                    <a:pt x="773" y="0"/>
                  </a:cubicBezTo>
                  <a:cubicBezTo>
                    <a:pt x="637" y="34"/>
                    <a:pt x="527" y="68"/>
                    <a:pt x="382" y="102"/>
                  </a:cubicBezTo>
                  <a:cubicBezTo>
                    <a:pt x="280" y="170"/>
                    <a:pt x="136" y="212"/>
                    <a:pt x="34" y="280"/>
                  </a:cubicBezTo>
                  <a:cubicBezTo>
                    <a:pt x="34" y="314"/>
                    <a:pt x="0" y="348"/>
                    <a:pt x="34" y="3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9" name="Google Shape;829;p32"/>
            <p:cNvSpPr/>
            <p:nvPr/>
          </p:nvSpPr>
          <p:spPr>
            <a:xfrm>
              <a:off x="5559166" y="4820391"/>
              <a:ext cx="33803" cy="14487"/>
            </a:xfrm>
            <a:custGeom>
              <a:avLst/>
              <a:gdLst/>
              <a:ahLst/>
              <a:cxnLst/>
              <a:rect l="l" t="t" r="r" b="b"/>
              <a:pathLst>
                <a:path w="994" h="426" extrusionOk="0">
                  <a:moveTo>
                    <a:pt x="0" y="247"/>
                  </a:moveTo>
                  <a:cubicBezTo>
                    <a:pt x="0" y="281"/>
                    <a:pt x="34" y="281"/>
                    <a:pt x="34" y="281"/>
                  </a:cubicBezTo>
                  <a:cubicBezTo>
                    <a:pt x="323" y="383"/>
                    <a:pt x="748" y="426"/>
                    <a:pt x="960" y="171"/>
                  </a:cubicBezTo>
                  <a:cubicBezTo>
                    <a:pt x="960" y="137"/>
                    <a:pt x="994" y="103"/>
                    <a:pt x="960" y="103"/>
                  </a:cubicBezTo>
                  <a:cubicBezTo>
                    <a:pt x="960" y="35"/>
                    <a:pt x="884" y="1"/>
                    <a:pt x="850" y="1"/>
                  </a:cubicBezTo>
                  <a:cubicBezTo>
                    <a:pt x="714" y="1"/>
                    <a:pt x="603" y="69"/>
                    <a:pt x="501" y="103"/>
                  </a:cubicBezTo>
                  <a:cubicBezTo>
                    <a:pt x="357" y="137"/>
                    <a:pt x="212" y="171"/>
                    <a:pt x="111" y="137"/>
                  </a:cubicBezTo>
                  <a:cubicBezTo>
                    <a:pt x="34" y="137"/>
                    <a:pt x="0" y="213"/>
                    <a:pt x="0" y="2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0" name="Google Shape;830;p32"/>
            <p:cNvSpPr/>
            <p:nvPr/>
          </p:nvSpPr>
          <p:spPr>
            <a:xfrm>
              <a:off x="5619529" y="4837157"/>
              <a:ext cx="24009" cy="14487"/>
            </a:xfrm>
            <a:custGeom>
              <a:avLst/>
              <a:gdLst/>
              <a:ahLst/>
              <a:cxnLst/>
              <a:rect l="l" t="t" r="r" b="b"/>
              <a:pathLst>
                <a:path w="706" h="426" extrusionOk="0">
                  <a:moveTo>
                    <a:pt x="0" y="357"/>
                  </a:moveTo>
                  <a:cubicBezTo>
                    <a:pt x="0" y="391"/>
                    <a:pt x="34" y="391"/>
                    <a:pt x="68" y="425"/>
                  </a:cubicBezTo>
                  <a:cubicBezTo>
                    <a:pt x="170" y="425"/>
                    <a:pt x="315" y="425"/>
                    <a:pt x="425" y="391"/>
                  </a:cubicBezTo>
                  <a:cubicBezTo>
                    <a:pt x="561" y="315"/>
                    <a:pt x="706" y="247"/>
                    <a:pt x="672" y="102"/>
                  </a:cubicBezTo>
                  <a:lnTo>
                    <a:pt x="672" y="69"/>
                  </a:lnTo>
                  <a:cubicBezTo>
                    <a:pt x="672" y="35"/>
                    <a:pt x="595" y="1"/>
                    <a:pt x="561" y="1"/>
                  </a:cubicBezTo>
                  <a:cubicBezTo>
                    <a:pt x="459" y="35"/>
                    <a:pt x="425" y="145"/>
                    <a:pt x="315" y="179"/>
                  </a:cubicBezTo>
                  <a:cubicBezTo>
                    <a:pt x="247" y="213"/>
                    <a:pt x="136" y="247"/>
                    <a:pt x="68" y="281"/>
                  </a:cubicBezTo>
                  <a:cubicBezTo>
                    <a:pt x="0" y="281"/>
                    <a:pt x="0" y="315"/>
                    <a:pt x="0" y="3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1" name="Google Shape;831;p32"/>
            <p:cNvSpPr/>
            <p:nvPr/>
          </p:nvSpPr>
          <p:spPr>
            <a:xfrm>
              <a:off x="5619529" y="4867219"/>
              <a:ext cx="27478" cy="20541"/>
            </a:xfrm>
            <a:custGeom>
              <a:avLst/>
              <a:gdLst/>
              <a:ahLst/>
              <a:cxnLst/>
              <a:rect l="l" t="t" r="r" b="b"/>
              <a:pathLst>
                <a:path w="808" h="604" extrusionOk="0">
                  <a:moveTo>
                    <a:pt x="0" y="569"/>
                  </a:moveTo>
                  <a:cubicBezTo>
                    <a:pt x="0" y="603"/>
                    <a:pt x="34" y="603"/>
                    <a:pt x="68" y="603"/>
                  </a:cubicBezTo>
                  <a:cubicBezTo>
                    <a:pt x="213" y="569"/>
                    <a:pt x="383" y="493"/>
                    <a:pt x="527" y="425"/>
                  </a:cubicBezTo>
                  <a:cubicBezTo>
                    <a:pt x="638" y="357"/>
                    <a:pt x="808" y="280"/>
                    <a:pt x="808" y="144"/>
                  </a:cubicBezTo>
                  <a:lnTo>
                    <a:pt x="808" y="110"/>
                  </a:lnTo>
                  <a:cubicBezTo>
                    <a:pt x="808" y="68"/>
                    <a:pt x="774" y="34"/>
                    <a:pt x="740" y="34"/>
                  </a:cubicBezTo>
                  <a:cubicBezTo>
                    <a:pt x="595" y="0"/>
                    <a:pt x="493" y="178"/>
                    <a:pt x="383" y="246"/>
                  </a:cubicBezTo>
                  <a:cubicBezTo>
                    <a:pt x="281" y="323"/>
                    <a:pt x="136" y="391"/>
                    <a:pt x="34" y="493"/>
                  </a:cubicBezTo>
                  <a:cubicBezTo>
                    <a:pt x="0" y="493"/>
                    <a:pt x="0" y="535"/>
                    <a:pt x="0" y="5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2" name="Google Shape;832;p32"/>
            <p:cNvSpPr/>
            <p:nvPr/>
          </p:nvSpPr>
          <p:spPr>
            <a:xfrm>
              <a:off x="5691761" y="4820391"/>
              <a:ext cx="26322" cy="17956"/>
            </a:xfrm>
            <a:custGeom>
              <a:avLst/>
              <a:gdLst/>
              <a:ahLst/>
              <a:cxnLst/>
              <a:rect l="l" t="t" r="r" b="b"/>
              <a:pathLst>
                <a:path w="774" h="528" extrusionOk="0">
                  <a:moveTo>
                    <a:pt x="0" y="494"/>
                  </a:moveTo>
                  <a:cubicBezTo>
                    <a:pt x="0" y="494"/>
                    <a:pt x="34" y="528"/>
                    <a:pt x="68" y="528"/>
                  </a:cubicBezTo>
                  <a:cubicBezTo>
                    <a:pt x="315" y="528"/>
                    <a:pt x="595" y="349"/>
                    <a:pt x="739" y="171"/>
                  </a:cubicBezTo>
                  <a:cubicBezTo>
                    <a:pt x="773" y="137"/>
                    <a:pt x="773" y="103"/>
                    <a:pt x="773" y="69"/>
                  </a:cubicBezTo>
                  <a:lnTo>
                    <a:pt x="739" y="69"/>
                  </a:lnTo>
                  <a:cubicBezTo>
                    <a:pt x="739" y="35"/>
                    <a:pt x="739" y="35"/>
                    <a:pt x="705" y="35"/>
                  </a:cubicBezTo>
                  <a:cubicBezTo>
                    <a:pt x="671" y="1"/>
                    <a:pt x="637" y="1"/>
                    <a:pt x="561" y="35"/>
                  </a:cubicBezTo>
                  <a:cubicBezTo>
                    <a:pt x="493" y="69"/>
                    <a:pt x="382" y="171"/>
                    <a:pt x="315" y="213"/>
                  </a:cubicBezTo>
                  <a:cubicBezTo>
                    <a:pt x="213" y="281"/>
                    <a:pt x="102" y="349"/>
                    <a:pt x="34" y="383"/>
                  </a:cubicBezTo>
                  <a:cubicBezTo>
                    <a:pt x="0" y="426"/>
                    <a:pt x="0" y="460"/>
                    <a:pt x="0" y="4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3" name="Google Shape;833;p32"/>
            <p:cNvSpPr/>
            <p:nvPr/>
          </p:nvSpPr>
          <p:spPr>
            <a:xfrm>
              <a:off x="5672411" y="4792675"/>
              <a:ext cx="27750" cy="20541"/>
            </a:xfrm>
            <a:custGeom>
              <a:avLst/>
              <a:gdLst/>
              <a:ahLst/>
              <a:cxnLst/>
              <a:rect l="l" t="t" r="r" b="b"/>
              <a:pathLst>
                <a:path w="816" h="604" extrusionOk="0">
                  <a:moveTo>
                    <a:pt x="0" y="527"/>
                  </a:moveTo>
                  <a:cubicBezTo>
                    <a:pt x="34" y="603"/>
                    <a:pt x="68" y="603"/>
                    <a:pt x="102" y="603"/>
                  </a:cubicBezTo>
                  <a:cubicBezTo>
                    <a:pt x="246" y="527"/>
                    <a:pt x="357" y="459"/>
                    <a:pt x="493" y="391"/>
                  </a:cubicBezTo>
                  <a:cubicBezTo>
                    <a:pt x="603" y="349"/>
                    <a:pt x="739" y="281"/>
                    <a:pt x="816" y="179"/>
                  </a:cubicBezTo>
                  <a:cubicBezTo>
                    <a:pt x="816" y="136"/>
                    <a:pt x="816" y="102"/>
                    <a:pt x="782" y="68"/>
                  </a:cubicBezTo>
                  <a:cubicBezTo>
                    <a:pt x="782" y="34"/>
                    <a:pt x="739" y="0"/>
                    <a:pt x="705" y="0"/>
                  </a:cubicBezTo>
                  <a:cubicBezTo>
                    <a:pt x="569" y="0"/>
                    <a:pt x="459" y="102"/>
                    <a:pt x="357" y="179"/>
                  </a:cubicBezTo>
                  <a:cubicBezTo>
                    <a:pt x="246" y="247"/>
                    <a:pt x="144" y="349"/>
                    <a:pt x="34" y="459"/>
                  </a:cubicBezTo>
                  <a:cubicBezTo>
                    <a:pt x="0" y="459"/>
                    <a:pt x="0" y="493"/>
                    <a:pt x="0" y="5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4" name="Google Shape;834;p32"/>
            <p:cNvSpPr/>
            <p:nvPr/>
          </p:nvSpPr>
          <p:spPr>
            <a:xfrm>
              <a:off x="5620685" y="4769856"/>
              <a:ext cx="27750" cy="19078"/>
            </a:xfrm>
            <a:custGeom>
              <a:avLst/>
              <a:gdLst/>
              <a:ahLst/>
              <a:cxnLst/>
              <a:rect l="l" t="t" r="r" b="b"/>
              <a:pathLst>
                <a:path w="816" h="561" extrusionOk="0">
                  <a:moveTo>
                    <a:pt x="0" y="459"/>
                  </a:moveTo>
                  <a:cubicBezTo>
                    <a:pt x="34" y="527"/>
                    <a:pt x="68" y="561"/>
                    <a:pt x="102" y="527"/>
                  </a:cubicBezTo>
                  <a:cubicBezTo>
                    <a:pt x="247" y="493"/>
                    <a:pt x="349" y="425"/>
                    <a:pt x="459" y="383"/>
                  </a:cubicBezTo>
                  <a:cubicBezTo>
                    <a:pt x="561" y="315"/>
                    <a:pt x="706" y="281"/>
                    <a:pt x="774" y="170"/>
                  </a:cubicBezTo>
                  <a:cubicBezTo>
                    <a:pt x="816" y="136"/>
                    <a:pt x="816" y="68"/>
                    <a:pt x="816" y="34"/>
                  </a:cubicBezTo>
                  <a:cubicBezTo>
                    <a:pt x="774" y="0"/>
                    <a:pt x="740" y="0"/>
                    <a:pt x="706" y="0"/>
                  </a:cubicBezTo>
                  <a:cubicBezTo>
                    <a:pt x="561" y="0"/>
                    <a:pt x="459" y="68"/>
                    <a:pt x="349" y="136"/>
                  </a:cubicBezTo>
                  <a:cubicBezTo>
                    <a:pt x="247" y="213"/>
                    <a:pt x="102" y="281"/>
                    <a:pt x="34" y="383"/>
                  </a:cubicBezTo>
                  <a:cubicBezTo>
                    <a:pt x="0" y="425"/>
                    <a:pt x="0" y="459"/>
                    <a:pt x="0" y="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5" name="Google Shape;835;p32"/>
            <p:cNvSpPr/>
            <p:nvPr/>
          </p:nvSpPr>
          <p:spPr>
            <a:xfrm>
              <a:off x="5560322" y="4762612"/>
              <a:ext cx="36116" cy="15643"/>
            </a:xfrm>
            <a:custGeom>
              <a:avLst/>
              <a:gdLst/>
              <a:ahLst/>
              <a:cxnLst/>
              <a:rect l="l" t="t" r="r" b="b"/>
              <a:pathLst>
                <a:path w="1062" h="460" extrusionOk="0">
                  <a:moveTo>
                    <a:pt x="43" y="383"/>
                  </a:moveTo>
                  <a:cubicBezTo>
                    <a:pt x="43" y="426"/>
                    <a:pt x="77" y="460"/>
                    <a:pt x="110" y="460"/>
                  </a:cubicBezTo>
                  <a:cubicBezTo>
                    <a:pt x="391" y="383"/>
                    <a:pt x="782" y="383"/>
                    <a:pt x="1028" y="213"/>
                  </a:cubicBezTo>
                  <a:cubicBezTo>
                    <a:pt x="1062" y="171"/>
                    <a:pt x="1062" y="137"/>
                    <a:pt x="1062" y="103"/>
                  </a:cubicBezTo>
                  <a:cubicBezTo>
                    <a:pt x="1062" y="103"/>
                    <a:pt x="1028" y="69"/>
                    <a:pt x="994" y="69"/>
                  </a:cubicBezTo>
                  <a:cubicBezTo>
                    <a:pt x="680" y="1"/>
                    <a:pt x="357" y="213"/>
                    <a:pt x="77" y="281"/>
                  </a:cubicBezTo>
                  <a:cubicBezTo>
                    <a:pt x="43" y="315"/>
                    <a:pt x="0" y="349"/>
                    <a:pt x="43" y="3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6" name="Google Shape;836;p32"/>
            <p:cNvSpPr/>
            <p:nvPr/>
          </p:nvSpPr>
          <p:spPr>
            <a:xfrm>
              <a:off x="5660270" y="4720443"/>
              <a:ext cx="32681" cy="25166"/>
            </a:xfrm>
            <a:custGeom>
              <a:avLst/>
              <a:gdLst/>
              <a:ahLst/>
              <a:cxnLst/>
              <a:rect l="l" t="t" r="r" b="b"/>
              <a:pathLst>
                <a:path w="961" h="740" extrusionOk="0">
                  <a:moveTo>
                    <a:pt x="0" y="638"/>
                  </a:moveTo>
                  <a:cubicBezTo>
                    <a:pt x="34" y="706"/>
                    <a:pt x="77" y="740"/>
                    <a:pt x="111" y="706"/>
                  </a:cubicBezTo>
                  <a:cubicBezTo>
                    <a:pt x="323" y="604"/>
                    <a:pt x="501" y="493"/>
                    <a:pt x="671" y="391"/>
                  </a:cubicBezTo>
                  <a:cubicBezTo>
                    <a:pt x="748" y="349"/>
                    <a:pt x="960" y="247"/>
                    <a:pt x="926" y="137"/>
                  </a:cubicBezTo>
                  <a:lnTo>
                    <a:pt x="884" y="103"/>
                  </a:lnTo>
                  <a:cubicBezTo>
                    <a:pt x="816" y="1"/>
                    <a:pt x="637" y="137"/>
                    <a:pt x="569" y="179"/>
                  </a:cubicBezTo>
                  <a:cubicBezTo>
                    <a:pt x="391" y="315"/>
                    <a:pt x="213" y="425"/>
                    <a:pt x="34" y="561"/>
                  </a:cubicBezTo>
                  <a:cubicBezTo>
                    <a:pt x="0" y="561"/>
                    <a:pt x="0" y="604"/>
                    <a:pt x="0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7" name="Google Shape;837;p32"/>
            <p:cNvSpPr/>
            <p:nvPr/>
          </p:nvSpPr>
          <p:spPr>
            <a:xfrm>
              <a:off x="5614632" y="4702249"/>
              <a:ext cx="39585" cy="26594"/>
            </a:xfrm>
            <a:custGeom>
              <a:avLst/>
              <a:gdLst/>
              <a:ahLst/>
              <a:cxnLst/>
              <a:rect l="l" t="t" r="r" b="b"/>
              <a:pathLst>
                <a:path w="1164" h="782" extrusionOk="0">
                  <a:moveTo>
                    <a:pt x="0" y="748"/>
                  </a:moveTo>
                  <a:cubicBezTo>
                    <a:pt x="0" y="782"/>
                    <a:pt x="34" y="782"/>
                    <a:pt x="102" y="782"/>
                  </a:cubicBezTo>
                  <a:cubicBezTo>
                    <a:pt x="280" y="714"/>
                    <a:pt x="459" y="604"/>
                    <a:pt x="637" y="536"/>
                  </a:cubicBezTo>
                  <a:cubicBezTo>
                    <a:pt x="816" y="425"/>
                    <a:pt x="994" y="357"/>
                    <a:pt x="1130" y="213"/>
                  </a:cubicBezTo>
                  <a:cubicBezTo>
                    <a:pt x="1164" y="179"/>
                    <a:pt x="1164" y="145"/>
                    <a:pt x="1130" y="111"/>
                  </a:cubicBezTo>
                  <a:cubicBezTo>
                    <a:pt x="1130" y="34"/>
                    <a:pt x="1062" y="0"/>
                    <a:pt x="994" y="0"/>
                  </a:cubicBezTo>
                  <a:cubicBezTo>
                    <a:pt x="816" y="34"/>
                    <a:pt x="671" y="179"/>
                    <a:pt x="527" y="289"/>
                  </a:cubicBezTo>
                  <a:cubicBezTo>
                    <a:pt x="357" y="391"/>
                    <a:pt x="178" y="502"/>
                    <a:pt x="34" y="638"/>
                  </a:cubicBezTo>
                  <a:cubicBezTo>
                    <a:pt x="0" y="672"/>
                    <a:pt x="0" y="714"/>
                    <a:pt x="0" y="7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8" name="Google Shape;838;p32"/>
            <p:cNvSpPr/>
            <p:nvPr/>
          </p:nvSpPr>
          <p:spPr>
            <a:xfrm>
              <a:off x="5706180" y="4668752"/>
              <a:ext cx="25166" cy="15609"/>
            </a:xfrm>
            <a:custGeom>
              <a:avLst/>
              <a:gdLst/>
              <a:ahLst/>
              <a:cxnLst/>
              <a:rect l="l" t="t" r="r" b="b"/>
              <a:pathLst>
                <a:path w="740" h="459" extrusionOk="0">
                  <a:moveTo>
                    <a:pt x="35" y="382"/>
                  </a:moveTo>
                  <a:cubicBezTo>
                    <a:pt x="35" y="425"/>
                    <a:pt x="69" y="459"/>
                    <a:pt x="103" y="425"/>
                  </a:cubicBezTo>
                  <a:cubicBezTo>
                    <a:pt x="247" y="382"/>
                    <a:pt x="349" y="348"/>
                    <a:pt x="460" y="314"/>
                  </a:cubicBezTo>
                  <a:cubicBezTo>
                    <a:pt x="528" y="246"/>
                    <a:pt x="672" y="212"/>
                    <a:pt x="706" y="136"/>
                  </a:cubicBezTo>
                  <a:cubicBezTo>
                    <a:pt x="740" y="102"/>
                    <a:pt x="740" y="68"/>
                    <a:pt x="740" y="34"/>
                  </a:cubicBezTo>
                  <a:cubicBezTo>
                    <a:pt x="706" y="0"/>
                    <a:pt x="706" y="0"/>
                    <a:pt x="672" y="0"/>
                  </a:cubicBezTo>
                  <a:cubicBezTo>
                    <a:pt x="528" y="0"/>
                    <a:pt x="460" y="68"/>
                    <a:pt x="349" y="102"/>
                  </a:cubicBezTo>
                  <a:cubicBezTo>
                    <a:pt x="247" y="170"/>
                    <a:pt x="137" y="246"/>
                    <a:pt x="35" y="314"/>
                  </a:cubicBezTo>
                  <a:cubicBezTo>
                    <a:pt x="35" y="348"/>
                    <a:pt x="1" y="348"/>
                    <a:pt x="35" y="3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9" name="Google Shape;839;p32"/>
            <p:cNvSpPr/>
            <p:nvPr/>
          </p:nvSpPr>
          <p:spPr>
            <a:xfrm>
              <a:off x="5708493" y="4701093"/>
              <a:ext cx="31253" cy="19384"/>
            </a:xfrm>
            <a:custGeom>
              <a:avLst/>
              <a:gdLst/>
              <a:ahLst/>
              <a:cxnLst/>
              <a:rect l="l" t="t" r="r" b="b"/>
              <a:pathLst>
                <a:path w="919" h="570" extrusionOk="0">
                  <a:moveTo>
                    <a:pt x="35" y="493"/>
                  </a:moveTo>
                  <a:cubicBezTo>
                    <a:pt x="35" y="536"/>
                    <a:pt x="69" y="570"/>
                    <a:pt x="103" y="570"/>
                  </a:cubicBezTo>
                  <a:cubicBezTo>
                    <a:pt x="247" y="493"/>
                    <a:pt x="392" y="425"/>
                    <a:pt x="528" y="391"/>
                  </a:cubicBezTo>
                  <a:cubicBezTo>
                    <a:pt x="638" y="323"/>
                    <a:pt x="816" y="323"/>
                    <a:pt x="918" y="213"/>
                  </a:cubicBezTo>
                  <a:lnTo>
                    <a:pt x="918" y="145"/>
                  </a:lnTo>
                  <a:cubicBezTo>
                    <a:pt x="918" y="111"/>
                    <a:pt x="884" y="68"/>
                    <a:pt x="850" y="68"/>
                  </a:cubicBezTo>
                  <a:cubicBezTo>
                    <a:pt x="706" y="0"/>
                    <a:pt x="570" y="111"/>
                    <a:pt x="426" y="179"/>
                  </a:cubicBezTo>
                  <a:cubicBezTo>
                    <a:pt x="281" y="247"/>
                    <a:pt x="179" y="323"/>
                    <a:pt x="35" y="425"/>
                  </a:cubicBezTo>
                  <a:cubicBezTo>
                    <a:pt x="1" y="459"/>
                    <a:pt x="1" y="493"/>
                    <a:pt x="35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0" name="Google Shape;840;p32"/>
            <p:cNvSpPr/>
            <p:nvPr/>
          </p:nvSpPr>
          <p:spPr>
            <a:xfrm>
              <a:off x="5702439" y="4736053"/>
              <a:ext cx="36150" cy="21697"/>
            </a:xfrm>
            <a:custGeom>
              <a:avLst/>
              <a:gdLst/>
              <a:ahLst/>
              <a:cxnLst/>
              <a:rect l="l" t="t" r="r" b="b"/>
              <a:pathLst>
                <a:path w="1063" h="638" extrusionOk="0">
                  <a:moveTo>
                    <a:pt x="1" y="603"/>
                  </a:moveTo>
                  <a:cubicBezTo>
                    <a:pt x="1" y="637"/>
                    <a:pt x="34" y="637"/>
                    <a:pt x="68" y="637"/>
                  </a:cubicBezTo>
                  <a:cubicBezTo>
                    <a:pt x="281" y="637"/>
                    <a:pt x="493" y="603"/>
                    <a:pt x="706" y="493"/>
                  </a:cubicBezTo>
                  <a:cubicBezTo>
                    <a:pt x="850" y="391"/>
                    <a:pt x="1062" y="281"/>
                    <a:pt x="1062" y="68"/>
                  </a:cubicBezTo>
                  <a:lnTo>
                    <a:pt x="1062" y="34"/>
                  </a:lnTo>
                  <a:cubicBezTo>
                    <a:pt x="1062" y="0"/>
                    <a:pt x="1028" y="0"/>
                    <a:pt x="994" y="0"/>
                  </a:cubicBezTo>
                  <a:cubicBezTo>
                    <a:pt x="816" y="34"/>
                    <a:pt x="706" y="179"/>
                    <a:pt x="570" y="281"/>
                  </a:cubicBezTo>
                  <a:cubicBezTo>
                    <a:pt x="391" y="391"/>
                    <a:pt x="213" y="459"/>
                    <a:pt x="34" y="527"/>
                  </a:cubicBezTo>
                  <a:cubicBezTo>
                    <a:pt x="1" y="527"/>
                    <a:pt x="1" y="570"/>
                    <a:pt x="1" y="6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1" name="Google Shape;841;p32"/>
            <p:cNvSpPr/>
            <p:nvPr/>
          </p:nvSpPr>
          <p:spPr>
            <a:xfrm>
              <a:off x="5765115" y="4746731"/>
              <a:ext cx="22853" cy="17072"/>
            </a:xfrm>
            <a:custGeom>
              <a:avLst/>
              <a:gdLst/>
              <a:ahLst/>
              <a:cxnLst/>
              <a:rect l="l" t="t" r="r" b="b"/>
              <a:pathLst>
                <a:path w="672" h="502" extrusionOk="0">
                  <a:moveTo>
                    <a:pt x="1" y="425"/>
                  </a:moveTo>
                  <a:cubicBezTo>
                    <a:pt x="35" y="468"/>
                    <a:pt x="69" y="502"/>
                    <a:pt x="103" y="502"/>
                  </a:cubicBezTo>
                  <a:cubicBezTo>
                    <a:pt x="213" y="468"/>
                    <a:pt x="315" y="425"/>
                    <a:pt x="426" y="357"/>
                  </a:cubicBezTo>
                  <a:cubicBezTo>
                    <a:pt x="528" y="289"/>
                    <a:pt x="638" y="256"/>
                    <a:pt x="672" y="145"/>
                  </a:cubicBezTo>
                  <a:lnTo>
                    <a:pt x="672" y="77"/>
                  </a:lnTo>
                  <a:cubicBezTo>
                    <a:pt x="672" y="43"/>
                    <a:pt x="638" y="43"/>
                    <a:pt x="604" y="43"/>
                  </a:cubicBezTo>
                  <a:cubicBezTo>
                    <a:pt x="460" y="1"/>
                    <a:pt x="392" y="77"/>
                    <a:pt x="315" y="145"/>
                  </a:cubicBezTo>
                  <a:cubicBezTo>
                    <a:pt x="213" y="213"/>
                    <a:pt x="103" y="289"/>
                    <a:pt x="35" y="357"/>
                  </a:cubicBezTo>
                  <a:cubicBezTo>
                    <a:pt x="1" y="391"/>
                    <a:pt x="1" y="391"/>
                    <a:pt x="1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2" name="Google Shape;842;p32"/>
            <p:cNvSpPr/>
            <p:nvPr/>
          </p:nvSpPr>
          <p:spPr>
            <a:xfrm>
              <a:off x="5735086" y="4786588"/>
              <a:ext cx="21697" cy="17956"/>
            </a:xfrm>
            <a:custGeom>
              <a:avLst/>
              <a:gdLst/>
              <a:ahLst/>
              <a:cxnLst/>
              <a:rect l="l" t="t" r="r" b="b"/>
              <a:pathLst>
                <a:path w="638" h="528" extrusionOk="0">
                  <a:moveTo>
                    <a:pt x="0" y="460"/>
                  </a:moveTo>
                  <a:cubicBezTo>
                    <a:pt x="0" y="494"/>
                    <a:pt x="68" y="528"/>
                    <a:pt x="102" y="494"/>
                  </a:cubicBezTo>
                  <a:cubicBezTo>
                    <a:pt x="170" y="426"/>
                    <a:pt x="281" y="392"/>
                    <a:pt x="349" y="358"/>
                  </a:cubicBezTo>
                  <a:cubicBezTo>
                    <a:pt x="459" y="281"/>
                    <a:pt x="561" y="281"/>
                    <a:pt x="638" y="213"/>
                  </a:cubicBezTo>
                  <a:lnTo>
                    <a:pt x="638" y="103"/>
                  </a:lnTo>
                  <a:cubicBezTo>
                    <a:pt x="638" y="69"/>
                    <a:pt x="595" y="35"/>
                    <a:pt x="561" y="35"/>
                  </a:cubicBezTo>
                  <a:cubicBezTo>
                    <a:pt x="459" y="1"/>
                    <a:pt x="315" y="103"/>
                    <a:pt x="247" y="145"/>
                  </a:cubicBezTo>
                  <a:cubicBezTo>
                    <a:pt x="136" y="213"/>
                    <a:pt x="68" y="315"/>
                    <a:pt x="0" y="3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3" name="Google Shape;843;p32"/>
            <p:cNvSpPr/>
            <p:nvPr/>
          </p:nvSpPr>
          <p:spPr>
            <a:xfrm>
              <a:off x="5826363" y="4731121"/>
              <a:ext cx="27784" cy="26628"/>
            </a:xfrm>
            <a:custGeom>
              <a:avLst/>
              <a:gdLst/>
              <a:ahLst/>
              <a:cxnLst/>
              <a:rect l="l" t="t" r="r" b="b"/>
              <a:pathLst>
                <a:path w="817" h="783" extrusionOk="0">
                  <a:moveTo>
                    <a:pt x="1" y="715"/>
                  </a:moveTo>
                  <a:cubicBezTo>
                    <a:pt x="1" y="748"/>
                    <a:pt x="35" y="782"/>
                    <a:pt x="111" y="748"/>
                  </a:cubicBezTo>
                  <a:cubicBezTo>
                    <a:pt x="247" y="672"/>
                    <a:pt x="392" y="604"/>
                    <a:pt x="536" y="502"/>
                  </a:cubicBezTo>
                  <a:cubicBezTo>
                    <a:pt x="638" y="392"/>
                    <a:pt x="816" y="290"/>
                    <a:pt x="816" y="111"/>
                  </a:cubicBezTo>
                  <a:lnTo>
                    <a:pt x="816" y="77"/>
                  </a:lnTo>
                  <a:cubicBezTo>
                    <a:pt x="782" y="35"/>
                    <a:pt x="748" y="1"/>
                    <a:pt x="672" y="35"/>
                  </a:cubicBezTo>
                  <a:cubicBezTo>
                    <a:pt x="570" y="77"/>
                    <a:pt x="460" y="247"/>
                    <a:pt x="358" y="324"/>
                  </a:cubicBezTo>
                  <a:lnTo>
                    <a:pt x="35" y="638"/>
                  </a:lnTo>
                  <a:cubicBezTo>
                    <a:pt x="1" y="638"/>
                    <a:pt x="1" y="672"/>
                    <a:pt x="1" y="7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4" name="Google Shape;844;p32"/>
            <p:cNvSpPr/>
            <p:nvPr/>
          </p:nvSpPr>
          <p:spPr>
            <a:xfrm>
              <a:off x="5804700" y="4692727"/>
              <a:ext cx="28940" cy="30063"/>
            </a:xfrm>
            <a:custGeom>
              <a:avLst/>
              <a:gdLst/>
              <a:ahLst/>
              <a:cxnLst/>
              <a:rect l="l" t="t" r="r" b="b"/>
              <a:pathLst>
                <a:path w="851" h="884" extrusionOk="0">
                  <a:moveTo>
                    <a:pt x="1" y="782"/>
                  </a:moveTo>
                  <a:cubicBezTo>
                    <a:pt x="35" y="850"/>
                    <a:pt x="111" y="884"/>
                    <a:pt x="145" y="850"/>
                  </a:cubicBezTo>
                  <a:cubicBezTo>
                    <a:pt x="290" y="739"/>
                    <a:pt x="425" y="637"/>
                    <a:pt x="570" y="527"/>
                  </a:cubicBezTo>
                  <a:cubicBezTo>
                    <a:pt x="672" y="425"/>
                    <a:pt x="816" y="314"/>
                    <a:pt x="850" y="145"/>
                  </a:cubicBezTo>
                  <a:lnTo>
                    <a:pt x="850" y="102"/>
                  </a:lnTo>
                  <a:cubicBezTo>
                    <a:pt x="816" y="34"/>
                    <a:pt x="748" y="0"/>
                    <a:pt x="672" y="34"/>
                  </a:cubicBezTo>
                  <a:cubicBezTo>
                    <a:pt x="570" y="102"/>
                    <a:pt x="502" y="246"/>
                    <a:pt x="391" y="357"/>
                  </a:cubicBezTo>
                  <a:cubicBezTo>
                    <a:pt x="290" y="459"/>
                    <a:pt x="179" y="603"/>
                    <a:pt x="35" y="705"/>
                  </a:cubicBezTo>
                  <a:cubicBezTo>
                    <a:pt x="1" y="739"/>
                    <a:pt x="1" y="782"/>
                    <a:pt x="1" y="7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5" name="Google Shape;845;p32"/>
            <p:cNvSpPr/>
            <p:nvPr/>
          </p:nvSpPr>
          <p:spPr>
            <a:xfrm>
              <a:off x="5765115" y="4674499"/>
              <a:ext cx="34994" cy="28940"/>
            </a:xfrm>
            <a:custGeom>
              <a:avLst/>
              <a:gdLst/>
              <a:ahLst/>
              <a:cxnLst/>
              <a:rect l="l" t="t" r="r" b="b"/>
              <a:pathLst>
                <a:path w="1029" h="851" extrusionOk="0">
                  <a:moveTo>
                    <a:pt x="1" y="749"/>
                  </a:moveTo>
                  <a:cubicBezTo>
                    <a:pt x="35" y="816"/>
                    <a:pt x="69" y="850"/>
                    <a:pt x="137" y="816"/>
                  </a:cubicBezTo>
                  <a:cubicBezTo>
                    <a:pt x="426" y="638"/>
                    <a:pt x="706" y="468"/>
                    <a:pt x="952" y="256"/>
                  </a:cubicBezTo>
                  <a:cubicBezTo>
                    <a:pt x="1029" y="213"/>
                    <a:pt x="1029" y="145"/>
                    <a:pt x="1029" y="111"/>
                  </a:cubicBezTo>
                  <a:lnTo>
                    <a:pt x="1029" y="111"/>
                  </a:lnTo>
                  <a:cubicBezTo>
                    <a:pt x="986" y="77"/>
                    <a:pt x="986" y="43"/>
                    <a:pt x="952" y="43"/>
                  </a:cubicBezTo>
                  <a:cubicBezTo>
                    <a:pt x="918" y="1"/>
                    <a:pt x="850" y="1"/>
                    <a:pt x="816" y="43"/>
                  </a:cubicBezTo>
                  <a:cubicBezTo>
                    <a:pt x="562" y="256"/>
                    <a:pt x="315" y="468"/>
                    <a:pt x="35" y="638"/>
                  </a:cubicBezTo>
                  <a:cubicBezTo>
                    <a:pt x="1" y="681"/>
                    <a:pt x="1" y="715"/>
                    <a:pt x="1" y="7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6" name="Google Shape;846;p32"/>
            <p:cNvSpPr/>
            <p:nvPr/>
          </p:nvSpPr>
          <p:spPr>
            <a:xfrm>
              <a:off x="5803544" y="4615598"/>
              <a:ext cx="32681" cy="26594"/>
            </a:xfrm>
            <a:custGeom>
              <a:avLst/>
              <a:gdLst/>
              <a:ahLst/>
              <a:cxnLst/>
              <a:rect l="l" t="t" r="r" b="b"/>
              <a:pathLst>
                <a:path w="961" h="782" extrusionOk="0">
                  <a:moveTo>
                    <a:pt x="1" y="714"/>
                  </a:moveTo>
                  <a:cubicBezTo>
                    <a:pt x="1" y="748"/>
                    <a:pt x="35" y="782"/>
                    <a:pt x="69" y="748"/>
                  </a:cubicBezTo>
                  <a:cubicBezTo>
                    <a:pt x="247" y="671"/>
                    <a:pt x="425" y="603"/>
                    <a:pt x="570" y="501"/>
                  </a:cubicBezTo>
                  <a:cubicBezTo>
                    <a:pt x="706" y="391"/>
                    <a:pt x="884" y="289"/>
                    <a:pt x="961" y="144"/>
                  </a:cubicBezTo>
                  <a:lnTo>
                    <a:pt x="961" y="76"/>
                  </a:lnTo>
                  <a:cubicBezTo>
                    <a:pt x="961" y="34"/>
                    <a:pt x="918" y="0"/>
                    <a:pt x="850" y="0"/>
                  </a:cubicBezTo>
                  <a:cubicBezTo>
                    <a:pt x="706" y="34"/>
                    <a:pt x="570" y="178"/>
                    <a:pt x="459" y="289"/>
                  </a:cubicBezTo>
                  <a:cubicBezTo>
                    <a:pt x="324" y="425"/>
                    <a:pt x="179" y="535"/>
                    <a:pt x="1" y="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7" name="Google Shape;847;p32"/>
            <p:cNvSpPr/>
            <p:nvPr/>
          </p:nvSpPr>
          <p:spPr>
            <a:xfrm>
              <a:off x="5588038" y="4684327"/>
              <a:ext cx="36150" cy="15643"/>
            </a:xfrm>
            <a:custGeom>
              <a:avLst/>
              <a:gdLst/>
              <a:ahLst/>
              <a:cxnLst/>
              <a:rect l="l" t="t" r="r" b="b"/>
              <a:pathLst>
                <a:path w="1063" h="460" extrusionOk="0">
                  <a:moveTo>
                    <a:pt x="35" y="281"/>
                  </a:moveTo>
                  <a:cubicBezTo>
                    <a:pt x="35" y="315"/>
                    <a:pt x="35" y="315"/>
                    <a:pt x="77" y="315"/>
                  </a:cubicBezTo>
                  <a:cubicBezTo>
                    <a:pt x="357" y="426"/>
                    <a:pt x="884" y="460"/>
                    <a:pt x="1062" y="137"/>
                  </a:cubicBezTo>
                  <a:lnTo>
                    <a:pt x="1062" y="35"/>
                  </a:lnTo>
                  <a:cubicBezTo>
                    <a:pt x="1062" y="1"/>
                    <a:pt x="1028" y="1"/>
                    <a:pt x="994" y="1"/>
                  </a:cubicBezTo>
                  <a:cubicBezTo>
                    <a:pt x="850" y="35"/>
                    <a:pt x="714" y="103"/>
                    <a:pt x="604" y="137"/>
                  </a:cubicBezTo>
                  <a:cubicBezTo>
                    <a:pt x="425" y="213"/>
                    <a:pt x="247" y="213"/>
                    <a:pt x="111" y="179"/>
                  </a:cubicBezTo>
                  <a:cubicBezTo>
                    <a:pt x="35" y="179"/>
                    <a:pt x="1" y="247"/>
                    <a:pt x="35" y="2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8" name="Google Shape;848;p32"/>
            <p:cNvSpPr/>
            <p:nvPr/>
          </p:nvSpPr>
          <p:spPr>
            <a:xfrm>
              <a:off x="5855269" y="4626548"/>
              <a:ext cx="30063" cy="22853"/>
            </a:xfrm>
            <a:custGeom>
              <a:avLst/>
              <a:gdLst/>
              <a:ahLst/>
              <a:cxnLst/>
              <a:rect l="l" t="t" r="r" b="b"/>
              <a:pathLst>
                <a:path w="884" h="672" extrusionOk="0">
                  <a:moveTo>
                    <a:pt x="0" y="604"/>
                  </a:moveTo>
                  <a:cubicBezTo>
                    <a:pt x="0" y="638"/>
                    <a:pt x="34" y="672"/>
                    <a:pt x="77" y="672"/>
                  </a:cubicBezTo>
                  <a:cubicBezTo>
                    <a:pt x="213" y="638"/>
                    <a:pt x="391" y="527"/>
                    <a:pt x="501" y="460"/>
                  </a:cubicBezTo>
                  <a:cubicBezTo>
                    <a:pt x="637" y="392"/>
                    <a:pt x="816" y="315"/>
                    <a:pt x="884" y="179"/>
                  </a:cubicBezTo>
                  <a:lnTo>
                    <a:pt x="884" y="69"/>
                  </a:lnTo>
                  <a:cubicBezTo>
                    <a:pt x="884" y="35"/>
                    <a:pt x="816" y="1"/>
                    <a:pt x="748" y="1"/>
                  </a:cubicBezTo>
                  <a:cubicBezTo>
                    <a:pt x="603" y="69"/>
                    <a:pt x="501" y="179"/>
                    <a:pt x="357" y="281"/>
                  </a:cubicBezTo>
                  <a:cubicBezTo>
                    <a:pt x="247" y="349"/>
                    <a:pt x="111" y="460"/>
                    <a:pt x="0" y="5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9" name="Google Shape;849;p32"/>
            <p:cNvSpPr/>
            <p:nvPr/>
          </p:nvSpPr>
          <p:spPr>
            <a:xfrm>
              <a:off x="5866253" y="4660080"/>
              <a:ext cx="25166" cy="20541"/>
            </a:xfrm>
            <a:custGeom>
              <a:avLst/>
              <a:gdLst/>
              <a:ahLst/>
              <a:cxnLst/>
              <a:rect l="l" t="t" r="r" b="b"/>
              <a:pathLst>
                <a:path w="740" h="604" extrusionOk="0">
                  <a:moveTo>
                    <a:pt x="0" y="569"/>
                  </a:moveTo>
                  <a:cubicBezTo>
                    <a:pt x="0" y="603"/>
                    <a:pt x="34" y="603"/>
                    <a:pt x="68" y="603"/>
                  </a:cubicBezTo>
                  <a:cubicBezTo>
                    <a:pt x="178" y="603"/>
                    <a:pt x="314" y="535"/>
                    <a:pt x="425" y="467"/>
                  </a:cubicBezTo>
                  <a:cubicBezTo>
                    <a:pt x="527" y="391"/>
                    <a:pt x="637" y="357"/>
                    <a:pt x="705" y="255"/>
                  </a:cubicBezTo>
                  <a:cubicBezTo>
                    <a:pt x="739" y="213"/>
                    <a:pt x="739" y="179"/>
                    <a:pt x="739" y="145"/>
                  </a:cubicBezTo>
                  <a:cubicBezTo>
                    <a:pt x="705" y="77"/>
                    <a:pt x="603" y="0"/>
                    <a:pt x="527" y="77"/>
                  </a:cubicBezTo>
                  <a:cubicBezTo>
                    <a:pt x="425" y="145"/>
                    <a:pt x="348" y="213"/>
                    <a:pt x="280" y="289"/>
                  </a:cubicBezTo>
                  <a:cubicBezTo>
                    <a:pt x="178" y="357"/>
                    <a:pt x="68" y="425"/>
                    <a:pt x="0" y="5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0" name="Google Shape;850;p32"/>
            <p:cNvSpPr/>
            <p:nvPr/>
          </p:nvSpPr>
          <p:spPr>
            <a:xfrm>
              <a:off x="5889072" y="4690414"/>
              <a:ext cx="22853" cy="21697"/>
            </a:xfrm>
            <a:custGeom>
              <a:avLst/>
              <a:gdLst/>
              <a:ahLst/>
              <a:cxnLst/>
              <a:rect l="l" t="t" r="r" b="b"/>
              <a:pathLst>
                <a:path w="672" h="638" extrusionOk="0">
                  <a:moveTo>
                    <a:pt x="34" y="561"/>
                  </a:moveTo>
                  <a:cubicBezTo>
                    <a:pt x="34" y="595"/>
                    <a:pt x="68" y="637"/>
                    <a:pt x="102" y="595"/>
                  </a:cubicBezTo>
                  <a:cubicBezTo>
                    <a:pt x="213" y="561"/>
                    <a:pt x="315" y="493"/>
                    <a:pt x="425" y="425"/>
                  </a:cubicBezTo>
                  <a:cubicBezTo>
                    <a:pt x="493" y="348"/>
                    <a:pt x="603" y="281"/>
                    <a:pt x="671" y="170"/>
                  </a:cubicBezTo>
                  <a:lnTo>
                    <a:pt x="671" y="68"/>
                  </a:lnTo>
                  <a:cubicBezTo>
                    <a:pt x="671" y="34"/>
                    <a:pt x="603" y="0"/>
                    <a:pt x="527" y="34"/>
                  </a:cubicBezTo>
                  <a:cubicBezTo>
                    <a:pt x="425" y="68"/>
                    <a:pt x="357" y="170"/>
                    <a:pt x="247" y="247"/>
                  </a:cubicBezTo>
                  <a:cubicBezTo>
                    <a:pt x="179" y="314"/>
                    <a:pt x="68" y="382"/>
                    <a:pt x="34" y="493"/>
                  </a:cubicBezTo>
                  <a:cubicBezTo>
                    <a:pt x="34" y="527"/>
                    <a:pt x="0" y="561"/>
                    <a:pt x="34" y="5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1" name="Google Shape;851;p32"/>
            <p:cNvSpPr/>
            <p:nvPr/>
          </p:nvSpPr>
          <p:spPr>
            <a:xfrm>
              <a:off x="5948007" y="4616720"/>
              <a:ext cx="25438" cy="27784"/>
            </a:xfrm>
            <a:custGeom>
              <a:avLst/>
              <a:gdLst/>
              <a:ahLst/>
              <a:cxnLst/>
              <a:rect l="l" t="t" r="r" b="b"/>
              <a:pathLst>
                <a:path w="748" h="817" extrusionOk="0">
                  <a:moveTo>
                    <a:pt x="34" y="749"/>
                  </a:moveTo>
                  <a:cubicBezTo>
                    <a:pt x="34" y="783"/>
                    <a:pt x="68" y="816"/>
                    <a:pt x="145" y="783"/>
                  </a:cubicBezTo>
                  <a:cubicBezTo>
                    <a:pt x="323" y="749"/>
                    <a:pt x="459" y="638"/>
                    <a:pt x="569" y="502"/>
                  </a:cubicBezTo>
                  <a:cubicBezTo>
                    <a:pt x="637" y="426"/>
                    <a:pt x="748" y="213"/>
                    <a:pt x="705" y="111"/>
                  </a:cubicBezTo>
                  <a:cubicBezTo>
                    <a:pt x="705" y="77"/>
                    <a:pt x="705" y="77"/>
                    <a:pt x="671" y="43"/>
                  </a:cubicBezTo>
                  <a:cubicBezTo>
                    <a:pt x="671" y="43"/>
                    <a:pt x="637" y="1"/>
                    <a:pt x="603" y="43"/>
                  </a:cubicBezTo>
                  <a:cubicBezTo>
                    <a:pt x="459" y="77"/>
                    <a:pt x="425" y="256"/>
                    <a:pt x="391" y="324"/>
                  </a:cubicBezTo>
                  <a:cubicBezTo>
                    <a:pt x="280" y="468"/>
                    <a:pt x="179" y="570"/>
                    <a:pt x="68" y="638"/>
                  </a:cubicBezTo>
                  <a:cubicBezTo>
                    <a:pt x="0" y="638"/>
                    <a:pt x="0" y="715"/>
                    <a:pt x="34" y="7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2" name="Google Shape;852;p32"/>
            <p:cNvSpPr/>
            <p:nvPr/>
          </p:nvSpPr>
          <p:spPr>
            <a:xfrm>
              <a:off x="5919101" y="4593901"/>
              <a:ext cx="24009" cy="26628"/>
            </a:xfrm>
            <a:custGeom>
              <a:avLst/>
              <a:gdLst/>
              <a:ahLst/>
              <a:cxnLst/>
              <a:rect l="l" t="t" r="r" b="b"/>
              <a:pathLst>
                <a:path w="706" h="783" extrusionOk="0">
                  <a:moveTo>
                    <a:pt x="1" y="672"/>
                  </a:moveTo>
                  <a:cubicBezTo>
                    <a:pt x="35" y="748"/>
                    <a:pt x="111" y="782"/>
                    <a:pt x="145" y="714"/>
                  </a:cubicBezTo>
                  <a:cubicBezTo>
                    <a:pt x="281" y="638"/>
                    <a:pt x="391" y="502"/>
                    <a:pt x="493" y="392"/>
                  </a:cubicBezTo>
                  <a:cubicBezTo>
                    <a:pt x="570" y="324"/>
                    <a:pt x="672" y="213"/>
                    <a:pt x="706" y="77"/>
                  </a:cubicBezTo>
                  <a:lnTo>
                    <a:pt x="706" y="35"/>
                  </a:lnTo>
                  <a:cubicBezTo>
                    <a:pt x="672" y="1"/>
                    <a:pt x="638" y="1"/>
                    <a:pt x="604" y="1"/>
                  </a:cubicBezTo>
                  <a:cubicBezTo>
                    <a:pt x="459" y="35"/>
                    <a:pt x="391" y="179"/>
                    <a:pt x="281" y="247"/>
                  </a:cubicBezTo>
                  <a:cubicBezTo>
                    <a:pt x="213" y="358"/>
                    <a:pt x="111" y="502"/>
                    <a:pt x="35" y="604"/>
                  </a:cubicBezTo>
                  <a:cubicBezTo>
                    <a:pt x="1" y="638"/>
                    <a:pt x="1" y="672"/>
                    <a:pt x="1" y="6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3" name="Google Shape;853;p32"/>
            <p:cNvSpPr/>
            <p:nvPr/>
          </p:nvSpPr>
          <p:spPr>
            <a:xfrm>
              <a:off x="5880673" y="4573395"/>
              <a:ext cx="32409" cy="27784"/>
            </a:xfrm>
            <a:custGeom>
              <a:avLst/>
              <a:gdLst/>
              <a:ahLst/>
              <a:cxnLst/>
              <a:rect l="l" t="t" r="r" b="b"/>
              <a:pathLst>
                <a:path w="953" h="817" extrusionOk="0">
                  <a:moveTo>
                    <a:pt x="35" y="748"/>
                  </a:moveTo>
                  <a:cubicBezTo>
                    <a:pt x="35" y="782"/>
                    <a:pt x="103" y="816"/>
                    <a:pt x="179" y="782"/>
                  </a:cubicBezTo>
                  <a:cubicBezTo>
                    <a:pt x="426" y="604"/>
                    <a:pt x="706" y="426"/>
                    <a:pt x="918" y="179"/>
                  </a:cubicBezTo>
                  <a:cubicBezTo>
                    <a:pt x="952" y="179"/>
                    <a:pt x="952" y="145"/>
                    <a:pt x="952" y="111"/>
                  </a:cubicBezTo>
                  <a:cubicBezTo>
                    <a:pt x="918" y="43"/>
                    <a:pt x="816" y="1"/>
                    <a:pt x="740" y="43"/>
                  </a:cubicBezTo>
                  <a:cubicBezTo>
                    <a:pt x="494" y="213"/>
                    <a:pt x="247" y="426"/>
                    <a:pt x="35" y="680"/>
                  </a:cubicBezTo>
                  <a:cubicBezTo>
                    <a:pt x="1" y="680"/>
                    <a:pt x="1" y="714"/>
                    <a:pt x="35" y="7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4" name="Google Shape;854;p32"/>
            <p:cNvSpPr/>
            <p:nvPr/>
          </p:nvSpPr>
          <p:spPr>
            <a:xfrm>
              <a:off x="5957530" y="4520547"/>
              <a:ext cx="30369" cy="31219"/>
            </a:xfrm>
            <a:custGeom>
              <a:avLst/>
              <a:gdLst/>
              <a:ahLst/>
              <a:cxnLst/>
              <a:rect l="l" t="t" r="r" b="b"/>
              <a:pathLst>
                <a:path w="893" h="918" extrusionOk="0">
                  <a:moveTo>
                    <a:pt x="0" y="850"/>
                  </a:moveTo>
                  <a:cubicBezTo>
                    <a:pt x="0" y="884"/>
                    <a:pt x="77" y="918"/>
                    <a:pt x="111" y="884"/>
                  </a:cubicBezTo>
                  <a:cubicBezTo>
                    <a:pt x="255" y="782"/>
                    <a:pt x="391" y="637"/>
                    <a:pt x="502" y="493"/>
                  </a:cubicBezTo>
                  <a:cubicBezTo>
                    <a:pt x="638" y="391"/>
                    <a:pt x="782" y="281"/>
                    <a:pt x="850" y="145"/>
                  </a:cubicBezTo>
                  <a:cubicBezTo>
                    <a:pt x="892" y="111"/>
                    <a:pt x="892" y="68"/>
                    <a:pt x="892" y="68"/>
                  </a:cubicBezTo>
                  <a:cubicBezTo>
                    <a:pt x="850" y="0"/>
                    <a:pt x="816" y="0"/>
                    <a:pt x="748" y="0"/>
                  </a:cubicBezTo>
                  <a:cubicBezTo>
                    <a:pt x="604" y="111"/>
                    <a:pt x="502" y="247"/>
                    <a:pt x="391" y="391"/>
                  </a:cubicBezTo>
                  <a:cubicBezTo>
                    <a:pt x="255" y="493"/>
                    <a:pt x="111" y="637"/>
                    <a:pt x="0" y="7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5" name="Google Shape;855;p32"/>
            <p:cNvSpPr/>
            <p:nvPr/>
          </p:nvSpPr>
          <p:spPr>
            <a:xfrm>
              <a:off x="5975724" y="4543366"/>
              <a:ext cx="25166" cy="25438"/>
            </a:xfrm>
            <a:custGeom>
              <a:avLst/>
              <a:gdLst/>
              <a:ahLst/>
              <a:cxnLst/>
              <a:rect l="l" t="t" r="r" b="b"/>
              <a:pathLst>
                <a:path w="740" h="748" extrusionOk="0">
                  <a:moveTo>
                    <a:pt x="1" y="671"/>
                  </a:moveTo>
                  <a:cubicBezTo>
                    <a:pt x="1" y="748"/>
                    <a:pt x="69" y="748"/>
                    <a:pt x="103" y="714"/>
                  </a:cubicBezTo>
                  <a:cubicBezTo>
                    <a:pt x="315" y="603"/>
                    <a:pt x="570" y="425"/>
                    <a:pt x="706" y="213"/>
                  </a:cubicBezTo>
                  <a:cubicBezTo>
                    <a:pt x="740" y="179"/>
                    <a:pt x="740" y="179"/>
                    <a:pt x="706" y="145"/>
                  </a:cubicBezTo>
                  <a:cubicBezTo>
                    <a:pt x="706" y="77"/>
                    <a:pt x="604" y="0"/>
                    <a:pt x="570" y="77"/>
                  </a:cubicBezTo>
                  <a:lnTo>
                    <a:pt x="35" y="603"/>
                  </a:lnTo>
                  <a:cubicBezTo>
                    <a:pt x="1" y="637"/>
                    <a:pt x="1" y="671"/>
                    <a:pt x="1" y="6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6" name="Google Shape;856;p32"/>
            <p:cNvSpPr/>
            <p:nvPr/>
          </p:nvSpPr>
          <p:spPr>
            <a:xfrm>
              <a:off x="6002317" y="4568770"/>
              <a:ext cx="24009" cy="28940"/>
            </a:xfrm>
            <a:custGeom>
              <a:avLst/>
              <a:gdLst/>
              <a:ahLst/>
              <a:cxnLst/>
              <a:rect l="l" t="t" r="r" b="b"/>
              <a:pathLst>
                <a:path w="706" h="851" extrusionOk="0">
                  <a:moveTo>
                    <a:pt x="0" y="774"/>
                  </a:moveTo>
                  <a:cubicBezTo>
                    <a:pt x="0" y="850"/>
                    <a:pt x="68" y="850"/>
                    <a:pt x="136" y="816"/>
                  </a:cubicBezTo>
                  <a:cubicBezTo>
                    <a:pt x="247" y="706"/>
                    <a:pt x="348" y="562"/>
                    <a:pt x="459" y="460"/>
                  </a:cubicBezTo>
                  <a:cubicBezTo>
                    <a:pt x="527" y="349"/>
                    <a:pt x="637" y="247"/>
                    <a:pt x="671" y="103"/>
                  </a:cubicBezTo>
                  <a:cubicBezTo>
                    <a:pt x="705" y="69"/>
                    <a:pt x="671" y="69"/>
                    <a:pt x="671" y="69"/>
                  </a:cubicBezTo>
                  <a:cubicBezTo>
                    <a:pt x="671" y="35"/>
                    <a:pt x="637" y="1"/>
                    <a:pt x="595" y="35"/>
                  </a:cubicBezTo>
                  <a:cubicBezTo>
                    <a:pt x="493" y="103"/>
                    <a:pt x="382" y="213"/>
                    <a:pt x="314" y="315"/>
                  </a:cubicBezTo>
                  <a:cubicBezTo>
                    <a:pt x="213" y="460"/>
                    <a:pt x="102" y="604"/>
                    <a:pt x="0" y="7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7" name="Google Shape;857;p32"/>
            <p:cNvSpPr/>
            <p:nvPr/>
          </p:nvSpPr>
          <p:spPr>
            <a:xfrm>
              <a:off x="6021362" y="4502625"/>
              <a:ext cx="27784" cy="33531"/>
            </a:xfrm>
            <a:custGeom>
              <a:avLst/>
              <a:gdLst/>
              <a:ahLst/>
              <a:cxnLst/>
              <a:rect l="l" t="t" r="r" b="b"/>
              <a:pathLst>
                <a:path w="817" h="986" extrusionOk="0">
                  <a:moveTo>
                    <a:pt x="1" y="918"/>
                  </a:moveTo>
                  <a:cubicBezTo>
                    <a:pt x="35" y="986"/>
                    <a:pt x="111" y="986"/>
                    <a:pt x="145" y="952"/>
                  </a:cubicBezTo>
                  <a:cubicBezTo>
                    <a:pt x="247" y="808"/>
                    <a:pt x="392" y="672"/>
                    <a:pt x="502" y="527"/>
                  </a:cubicBezTo>
                  <a:cubicBezTo>
                    <a:pt x="604" y="425"/>
                    <a:pt x="748" y="281"/>
                    <a:pt x="816" y="136"/>
                  </a:cubicBezTo>
                  <a:lnTo>
                    <a:pt x="816" y="68"/>
                  </a:lnTo>
                  <a:cubicBezTo>
                    <a:pt x="782" y="1"/>
                    <a:pt x="714" y="1"/>
                    <a:pt x="672" y="35"/>
                  </a:cubicBezTo>
                  <a:cubicBezTo>
                    <a:pt x="536" y="136"/>
                    <a:pt x="426" y="281"/>
                    <a:pt x="358" y="425"/>
                  </a:cubicBezTo>
                  <a:cubicBezTo>
                    <a:pt x="213" y="561"/>
                    <a:pt x="145" y="706"/>
                    <a:pt x="35" y="884"/>
                  </a:cubicBezTo>
                  <a:cubicBezTo>
                    <a:pt x="1" y="884"/>
                    <a:pt x="1" y="918"/>
                    <a:pt x="1" y="9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8" name="Google Shape;858;p32"/>
            <p:cNvSpPr/>
            <p:nvPr/>
          </p:nvSpPr>
          <p:spPr>
            <a:xfrm>
              <a:off x="6008099" y="4489328"/>
              <a:ext cx="23125" cy="31253"/>
            </a:xfrm>
            <a:custGeom>
              <a:avLst/>
              <a:gdLst/>
              <a:ahLst/>
              <a:cxnLst/>
              <a:rect l="l" t="t" r="r" b="b"/>
              <a:pathLst>
                <a:path w="680" h="919" extrusionOk="0">
                  <a:moveTo>
                    <a:pt x="0" y="816"/>
                  </a:moveTo>
                  <a:cubicBezTo>
                    <a:pt x="43" y="884"/>
                    <a:pt x="144" y="918"/>
                    <a:pt x="212" y="850"/>
                  </a:cubicBezTo>
                  <a:cubicBezTo>
                    <a:pt x="357" y="638"/>
                    <a:pt x="501" y="426"/>
                    <a:pt x="637" y="247"/>
                  </a:cubicBezTo>
                  <a:cubicBezTo>
                    <a:pt x="680" y="179"/>
                    <a:pt x="680" y="137"/>
                    <a:pt x="680" y="103"/>
                  </a:cubicBezTo>
                  <a:cubicBezTo>
                    <a:pt x="637" y="103"/>
                    <a:pt x="637" y="69"/>
                    <a:pt x="637" y="69"/>
                  </a:cubicBezTo>
                  <a:cubicBezTo>
                    <a:pt x="637" y="69"/>
                    <a:pt x="603" y="35"/>
                    <a:pt x="569" y="35"/>
                  </a:cubicBezTo>
                  <a:cubicBezTo>
                    <a:pt x="535" y="1"/>
                    <a:pt x="501" y="35"/>
                    <a:pt x="467" y="35"/>
                  </a:cubicBezTo>
                  <a:cubicBezTo>
                    <a:pt x="255" y="213"/>
                    <a:pt x="111" y="493"/>
                    <a:pt x="0" y="7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9" name="Google Shape;859;p32"/>
            <p:cNvSpPr/>
            <p:nvPr/>
          </p:nvSpPr>
          <p:spPr>
            <a:xfrm>
              <a:off x="6051424" y="4443418"/>
              <a:ext cx="20541" cy="31525"/>
            </a:xfrm>
            <a:custGeom>
              <a:avLst/>
              <a:gdLst/>
              <a:ahLst/>
              <a:cxnLst/>
              <a:rect l="l" t="t" r="r" b="b"/>
              <a:pathLst>
                <a:path w="604" h="927" extrusionOk="0">
                  <a:moveTo>
                    <a:pt x="0" y="850"/>
                  </a:moveTo>
                  <a:cubicBezTo>
                    <a:pt x="0" y="892"/>
                    <a:pt x="111" y="926"/>
                    <a:pt x="145" y="892"/>
                  </a:cubicBezTo>
                  <a:cubicBezTo>
                    <a:pt x="323" y="680"/>
                    <a:pt x="468" y="425"/>
                    <a:pt x="603" y="178"/>
                  </a:cubicBezTo>
                  <a:lnTo>
                    <a:pt x="603" y="111"/>
                  </a:lnTo>
                  <a:cubicBezTo>
                    <a:pt x="569" y="43"/>
                    <a:pt x="425" y="0"/>
                    <a:pt x="391" y="111"/>
                  </a:cubicBezTo>
                  <a:cubicBezTo>
                    <a:pt x="255" y="323"/>
                    <a:pt x="145" y="569"/>
                    <a:pt x="0" y="7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0" name="Google Shape;860;p32"/>
            <p:cNvSpPr/>
            <p:nvPr/>
          </p:nvSpPr>
          <p:spPr>
            <a:xfrm>
              <a:off x="5610857" y="4407302"/>
              <a:ext cx="30369" cy="13297"/>
            </a:xfrm>
            <a:custGeom>
              <a:avLst/>
              <a:gdLst/>
              <a:ahLst/>
              <a:cxnLst/>
              <a:rect l="l" t="t" r="r" b="b"/>
              <a:pathLst>
                <a:path w="893" h="391" extrusionOk="0">
                  <a:moveTo>
                    <a:pt x="1" y="357"/>
                  </a:moveTo>
                  <a:lnTo>
                    <a:pt x="1" y="391"/>
                  </a:lnTo>
                  <a:cubicBezTo>
                    <a:pt x="145" y="357"/>
                    <a:pt x="289" y="323"/>
                    <a:pt x="425" y="289"/>
                  </a:cubicBezTo>
                  <a:cubicBezTo>
                    <a:pt x="570" y="255"/>
                    <a:pt x="748" y="213"/>
                    <a:pt x="850" y="111"/>
                  </a:cubicBezTo>
                  <a:cubicBezTo>
                    <a:pt x="893" y="111"/>
                    <a:pt x="893" y="77"/>
                    <a:pt x="893" y="43"/>
                  </a:cubicBezTo>
                  <a:lnTo>
                    <a:pt x="850" y="0"/>
                  </a:lnTo>
                  <a:cubicBezTo>
                    <a:pt x="680" y="0"/>
                    <a:pt x="536" y="77"/>
                    <a:pt x="391" y="145"/>
                  </a:cubicBezTo>
                  <a:cubicBezTo>
                    <a:pt x="255" y="179"/>
                    <a:pt x="145" y="255"/>
                    <a:pt x="1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1" name="Google Shape;861;p32"/>
            <p:cNvSpPr/>
            <p:nvPr/>
          </p:nvSpPr>
          <p:spPr>
            <a:xfrm>
              <a:off x="5624154" y="4427809"/>
              <a:ext cx="30063" cy="13331"/>
            </a:xfrm>
            <a:custGeom>
              <a:avLst/>
              <a:gdLst/>
              <a:ahLst/>
              <a:cxnLst/>
              <a:rect l="l" t="t" r="r" b="b"/>
              <a:pathLst>
                <a:path w="884" h="392" extrusionOk="0">
                  <a:moveTo>
                    <a:pt x="0" y="357"/>
                  </a:moveTo>
                  <a:cubicBezTo>
                    <a:pt x="0" y="391"/>
                    <a:pt x="34" y="391"/>
                    <a:pt x="34" y="391"/>
                  </a:cubicBezTo>
                  <a:cubicBezTo>
                    <a:pt x="213" y="391"/>
                    <a:pt x="357" y="323"/>
                    <a:pt x="502" y="289"/>
                  </a:cubicBezTo>
                  <a:cubicBezTo>
                    <a:pt x="638" y="247"/>
                    <a:pt x="782" y="213"/>
                    <a:pt x="850" y="111"/>
                  </a:cubicBezTo>
                  <a:cubicBezTo>
                    <a:pt x="884" y="77"/>
                    <a:pt x="884" y="77"/>
                    <a:pt x="884" y="34"/>
                  </a:cubicBezTo>
                  <a:cubicBezTo>
                    <a:pt x="850" y="34"/>
                    <a:pt x="850" y="34"/>
                    <a:pt x="816" y="0"/>
                  </a:cubicBezTo>
                  <a:cubicBezTo>
                    <a:pt x="714" y="0"/>
                    <a:pt x="570" y="77"/>
                    <a:pt x="425" y="145"/>
                  </a:cubicBezTo>
                  <a:cubicBezTo>
                    <a:pt x="289" y="179"/>
                    <a:pt x="145" y="247"/>
                    <a:pt x="0" y="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2" name="Google Shape;862;p32"/>
            <p:cNvSpPr/>
            <p:nvPr/>
          </p:nvSpPr>
          <p:spPr>
            <a:xfrm>
              <a:off x="5724102" y="4446003"/>
              <a:ext cx="26628" cy="11869"/>
            </a:xfrm>
            <a:custGeom>
              <a:avLst/>
              <a:gdLst/>
              <a:ahLst/>
              <a:cxnLst/>
              <a:rect l="l" t="t" r="r" b="b"/>
              <a:pathLst>
                <a:path w="783" h="349" extrusionOk="0">
                  <a:moveTo>
                    <a:pt x="1" y="315"/>
                  </a:moveTo>
                  <a:lnTo>
                    <a:pt x="35" y="349"/>
                  </a:lnTo>
                  <a:cubicBezTo>
                    <a:pt x="179" y="315"/>
                    <a:pt x="281" y="281"/>
                    <a:pt x="391" y="281"/>
                  </a:cubicBezTo>
                  <a:cubicBezTo>
                    <a:pt x="493" y="247"/>
                    <a:pt x="638" y="247"/>
                    <a:pt x="706" y="179"/>
                  </a:cubicBezTo>
                  <a:cubicBezTo>
                    <a:pt x="748" y="179"/>
                    <a:pt x="782" y="102"/>
                    <a:pt x="748" y="68"/>
                  </a:cubicBezTo>
                  <a:lnTo>
                    <a:pt x="706" y="35"/>
                  </a:lnTo>
                  <a:cubicBezTo>
                    <a:pt x="570" y="1"/>
                    <a:pt x="459" y="35"/>
                    <a:pt x="357" y="68"/>
                  </a:cubicBezTo>
                  <a:cubicBezTo>
                    <a:pt x="213" y="102"/>
                    <a:pt x="111" y="179"/>
                    <a:pt x="1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3" name="Google Shape;863;p32"/>
            <p:cNvSpPr/>
            <p:nvPr/>
          </p:nvSpPr>
          <p:spPr>
            <a:xfrm>
              <a:off x="5675845" y="4482119"/>
              <a:ext cx="26628" cy="13331"/>
            </a:xfrm>
            <a:custGeom>
              <a:avLst/>
              <a:gdLst/>
              <a:ahLst/>
              <a:cxnLst/>
              <a:rect l="l" t="t" r="r" b="b"/>
              <a:pathLst>
                <a:path w="783" h="392" extrusionOk="0">
                  <a:moveTo>
                    <a:pt x="1" y="349"/>
                  </a:moveTo>
                  <a:cubicBezTo>
                    <a:pt x="43" y="391"/>
                    <a:pt x="43" y="391"/>
                    <a:pt x="77" y="391"/>
                  </a:cubicBezTo>
                  <a:cubicBezTo>
                    <a:pt x="213" y="391"/>
                    <a:pt x="358" y="349"/>
                    <a:pt x="502" y="281"/>
                  </a:cubicBezTo>
                  <a:cubicBezTo>
                    <a:pt x="604" y="281"/>
                    <a:pt x="715" y="247"/>
                    <a:pt x="783" y="136"/>
                  </a:cubicBezTo>
                  <a:lnTo>
                    <a:pt x="783" y="102"/>
                  </a:lnTo>
                  <a:cubicBezTo>
                    <a:pt x="783" y="68"/>
                    <a:pt x="749" y="68"/>
                    <a:pt x="749" y="68"/>
                  </a:cubicBezTo>
                  <a:cubicBezTo>
                    <a:pt x="638" y="0"/>
                    <a:pt x="536" y="68"/>
                    <a:pt x="426" y="102"/>
                  </a:cubicBezTo>
                  <a:cubicBezTo>
                    <a:pt x="290" y="179"/>
                    <a:pt x="179" y="247"/>
                    <a:pt x="43" y="281"/>
                  </a:cubicBezTo>
                  <a:cubicBezTo>
                    <a:pt x="1" y="315"/>
                    <a:pt x="1" y="349"/>
                    <a:pt x="1" y="3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4" name="Google Shape;864;p32"/>
            <p:cNvSpPr/>
            <p:nvPr/>
          </p:nvSpPr>
          <p:spPr>
            <a:xfrm>
              <a:off x="5677308" y="4534966"/>
              <a:ext cx="28906" cy="18262"/>
            </a:xfrm>
            <a:custGeom>
              <a:avLst/>
              <a:gdLst/>
              <a:ahLst/>
              <a:cxnLst/>
              <a:rect l="l" t="t" r="r" b="b"/>
              <a:pathLst>
                <a:path w="850" h="537" extrusionOk="0">
                  <a:moveTo>
                    <a:pt x="0" y="494"/>
                  </a:moveTo>
                  <a:lnTo>
                    <a:pt x="34" y="536"/>
                  </a:lnTo>
                  <a:cubicBezTo>
                    <a:pt x="170" y="536"/>
                    <a:pt x="349" y="494"/>
                    <a:pt x="493" y="426"/>
                  </a:cubicBezTo>
                  <a:cubicBezTo>
                    <a:pt x="638" y="392"/>
                    <a:pt x="850" y="324"/>
                    <a:pt x="850" y="179"/>
                  </a:cubicBezTo>
                  <a:lnTo>
                    <a:pt x="850" y="111"/>
                  </a:lnTo>
                  <a:cubicBezTo>
                    <a:pt x="850" y="69"/>
                    <a:pt x="807" y="69"/>
                    <a:pt x="773" y="35"/>
                  </a:cubicBezTo>
                  <a:cubicBezTo>
                    <a:pt x="638" y="1"/>
                    <a:pt x="493" y="179"/>
                    <a:pt x="383" y="247"/>
                  </a:cubicBezTo>
                  <a:cubicBezTo>
                    <a:pt x="281" y="324"/>
                    <a:pt x="136" y="358"/>
                    <a:pt x="34" y="460"/>
                  </a:cubicBezTo>
                  <a:cubicBezTo>
                    <a:pt x="0" y="460"/>
                    <a:pt x="0" y="494"/>
                    <a:pt x="0" y="4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5" name="Google Shape;865;p32"/>
            <p:cNvSpPr/>
            <p:nvPr/>
          </p:nvSpPr>
          <p:spPr>
            <a:xfrm>
              <a:off x="5632520" y="4601145"/>
              <a:ext cx="26628" cy="15609"/>
            </a:xfrm>
            <a:custGeom>
              <a:avLst/>
              <a:gdLst/>
              <a:ahLst/>
              <a:cxnLst/>
              <a:rect l="l" t="t" r="r" b="b"/>
              <a:pathLst>
                <a:path w="783" h="459" extrusionOk="0">
                  <a:moveTo>
                    <a:pt x="1" y="425"/>
                  </a:moveTo>
                  <a:cubicBezTo>
                    <a:pt x="43" y="459"/>
                    <a:pt x="43" y="459"/>
                    <a:pt x="77" y="459"/>
                  </a:cubicBezTo>
                  <a:cubicBezTo>
                    <a:pt x="179" y="425"/>
                    <a:pt x="324" y="391"/>
                    <a:pt x="468" y="323"/>
                  </a:cubicBezTo>
                  <a:cubicBezTo>
                    <a:pt x="570" y="289"/>
                    <a:pt x="714" y="247"/>
                    <a:pt x="782" y="145"/>
                  </a:cubicBezTo>
                  <a:lnTo>
                    <a:pt x="782" y="77"/>
                  </a:lnTo>
                  <a:cubicBezTo>
                    <a:pt x="748" y="0"/>
                    <a:pt x="714" y="0"/>
                    <a:pt x="680" y="0"/>
                  </a:cubicBezTo>
                  <a:cubicBezTo>
                    <a:pt x="570" y="34"/>
                    <a:pt x="468" y="111"/>
                    <a:pt x="392" y="179"/>
                  </a:cubicBezTo>
                  <a:cubicBezTo>
                    <a:pt x="290" y="247"/>
                    <a:pt x="145" y="323"/>
                    <a:pt x="43" y="391"/>
                  </a:cubicBezTo>
                  <a:cubicBezTo>
                    <a:pt x="1" y="391"/>
                    <a:pt x="1" y="425"/>
                    <a:pt x="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6" name="Google Shape;866;p32"/>
            <p:cNvSpPr/>
            <p:nvPr/>
          </p:nvSpPr>
          <p:spPr>
            <a:xfrm>
              <a:off x="5594091" y="4576013"/>
              <a:ext cx="26628" cy="15609"/>
            </a:xfrm>
            <a:custGeom>
              <a:avLst/>
              <a:gdLst/>
              <a:ahLst/>
              <a:cxnLst/>
              <a:rect l="l" t="t" r="r" b="b"/>
              <a:pathLst>
                <a:path w="783" h="459" extrusionOk="0">
                  <a:moveTo>
                    <a:pt x="1" y="425"/>
                  </a:moveTo>
                  <a:cubicBezTo>
                    <a:pt x="35" y="425"/>
                    <a:pt x="35" y="459"/>
                    <a:pt x="69" y="459"/>
                  </a:cubicBezTo>
                  <a:cubicBezTo>
                    <a:pt x="179" y="425"/>
                    <a:pt x="324" y="391"/>
                    <a:pt x="426" y="349"/>
                  </a:cubicBezTo>
                  <a:cubicBezTo>
                    <a:pt x="536" y="315"/>
                    <a:pt x="706" y="281"/>
                    <a:pt x="782" y="179"/>
                  </a:cubicBezTo>
                  <a:lnTo>
                    <a:pt x="782" y="68"/>
                  </a:lnTo>
                  <a:cubicBezTo>
                    <a:pt x="748" y="34"/>
                    <a:pt x="748" y="0"/>
                    <a:pt x="706" y="0"/>
                  </a:cubicBezTo>
                  <a:cubicBezTo>
                    <a:pt x="570" y="0"/>
                    <a:pt x="460" y="102"/>
                    <a:pt x="392" y="136"/>
                  </a:cubicBezTo>
                  <a:cubicBezTo>
                    <a:pt x="247" y="213"/>
                    <a:pt x="145" y="281"/>
                    <a:pt x="35" y="349"/>
                  </a:cubicBezTo>
                  <a:cubicBezTo>
                    <a:pt x="1" y="349"/>
                    <a:pt x="1" y="391"/>
                    <a:pt x="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7" name="Google Shape;867;p32"/>
            <p:cNvSpPr/>
            <p:nvPr/>
          </p:nvSpPr>
          <p:spPr>
            <a:xfrm>
              <a:off x="5562906" y="4619339"/>
              <a:ext cx="26322" cy="13331"/>
            </a:xfrm>
            <a:custGeom>
              <a:avLst/>
              <a:gdLst/>
              <a:ahLst/>
              <a:cxnLst/>
              <a:rect l="l" t="t" r="r" b="b"/>
              <a:pathLst>
                <a:path w="774" h="392" extrusionOk="0">
                  <a:moveTo>
                    <a:pt x="1" y="315"/>
                  </a:moveTo>
                  <a:cubicBezTo>
                    <a:pt x="1" y="349"/>
                    <a:pt x="34" y="349"/>
                    <a:pt x="68" y="349"/>
                  </a:cubicBezTo>
                  <a:cubicBezTo>
                    <a:pt x="281" y="391"/>
                    <a:pt x="638" y="349"/>
                    <a:pt x="740" y="136"/>
                  </a:cubicBezTo>
                  <a:cubicBezTo>
                    <a:pt x="774" y="102"/>
                    <a:pt x="774" y="102"/>
                    <a:pt x="774" y="68"/>
                  </a:cubicBezTo>
                  <a:cubicBezTo>
                    <a:pt x="740" y="34"/>
                    <a:pt x="706" y="0"/>
                    <a:pt x="638" y="0"/>
                  </a:cubicBezTo>
                  <a:cubicBezTo>
                    <a:pt x="561" y="34"/>
                    <a:pt x="459" y="102"/>
                    <a:pt x="391" y="136"/>
                  </a:cubicBezTo>
                  <a:cubicBezTo>
                    <a:pt x="281" y="179"/>
                    <a:pt x="179" y="213"/>
                    <a:pt x="68" y="247"/>
                  </a:cubicBezTo>
                  <a:cubicBezTo>
                    <a:pt x="1" y="247"/>
                    <a:pt x="1" y="281"/>
                    <a:pt x="1" y="3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8" name="Google Shape;868;p32"/>
            <p:cNvSpPr/>
            <p:nvPr/>
          </p:nvSpPr>
          <p:spPr>
            <a:xfrm>
              <a:off x="5531416" y="4582067"/>
              <a:ext cx="25472" cy="15643"/>
            </a:xfrm>
            <a:custGeom>
              <a:avLst/>
              <a:gdLst/>
              <a:ahLst/>
              <a:cxnLst/>
              <a:rect l="l" t="t" r="r" b="b"/>
              <a:pathLst>
                <a:path w="749" h="460" extrusionOk="0">
                  <a:moveTo>
                    <a:pt x="1" y="383"/>
                  </a:moveTo>
                  <a:cubicBezTo>
                    <a:pt x="43" y="425"/>
                    <a:pt x="77" y="459"/>
                    <a:pt x="111" y="459"/>
                  </a:cubicBezTo>
                  <a:cubicBezTo>
                    <a:pt x="213" y="383"/>
                    <a:pt x="323" y="349"/>
                    <a:pt x="425" y="315"/>
                  </a:cubicBezTo>
                  <a:cubicBezTo>
                    <a:pt x="536" y="281"/>
                    <a:pt x="680" y="247"/>
                    <a:pt x="714" y="137"/>
                  </a:cubicBezTo>
                  <a:cubicBezTo>
                    <a:pt x="748" y="103"/>
                    <a:pt x="748" y="69"/>
                    <a:pt x="748" y="35"/>
                  </a:cubicBezTo>
                  <a:cubicBezTo>
                    <a:pt x="714" y="1"/>
                    <a:pt x="714" y="1"/>
                    <a:pt x="638" y="1"/>
                  </a:cubicBezTo>
                  <a:cubicBezTo>
                    <a:pt x="536" y="1"/>
                    <a:pt x="468" y="69"/>
                    <a:pt x="357" y="137"/>
                  </a:cubicBezTo>
                  <a:cubicBezTo>
                    <a:pt x="255" y="171"/>
                    <a:pt x="145" y="247"/>
                    <a:pt x="43" y="349"/>
                  </a:cubicBezTo>
                  <a:cubicBezTo>
                    <a:pt x="1" y="349"/>
                    <a:pt x="1" y="383"/>
                    <a:pt x="1" y="3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9" name="Google Shape;869;p32"/>
            <p:cNvSpPr/>
            <p:nvPr/>
          </p:nvSpPr>
          <p:spPr>
            <a:xfrm>
              <a:off x="5519581" y="4514460"/>
              <a:ext cx="40775" cy="25472"/>
            </a:xfrm>
            <a:custGeom>
              <a:avLst/>
              <a:gdLst/>
              <a:ahLst/>
              <a:cxnLst/>
              <a:rect l="l" t="t" r="r" b="b"/>
              <a:pathLst>
                <a:path w="1199" h="749" extrusionOk="0">
                  <a:moveTo>
                    <a:pt x="0" y="714"/>
                  </a:moveTo>
                  <a:cubicBezTo>
                    <a:pt x="0" y="748"/>
                    <a:pt x="34" y="748"/>
                    <a:pt x="68" y="748"/>
                  </a:cubicBezTo>
                  <a:cubicBezTo>
                    <a:pt x="281" y="672"/>
                    <a:pt x="493" y="570"/>
                    <a:pt x="671" y="460"/>
                  </a:cubicBezTo>
                  <a:cubicBezTo>
                    <a:pt x="850" y="392"/>
                    <a:pt x="1062" y="324"/>
                    <a:pt x="1164" y="179"/>
                  </a:cubicBezTo>
                  <a:cubicBezTo>
                    <a:pt x="1198" y="145"/>
                    <a:pt x="1198" y="111"/>
                    <a:pt x="1198" y="111"/>
                  </a:cubicBezTo>
                  <a:cubicBezTo>
                    <a:pt x="1164" y="35"/>
                    <a:pt x="1130" y="1"/>
                    <a:pt x="1096" y="35"/>
                  </a:cubicBezTo>
                  <a:cubicBezTo>
                    <a:pt x="884" y="35"/>
                    <a:pt x="739" y="179"/>
                    <a:pt x="561" y="290"/>
                  </a:cubicBezTo>
                  <a:cubicBezTo>
                    <a:pt x="391" y="392"/>
                    <a:pt x="179" y="536"/>
                    <a:pt x="0" y="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0" name="Google Shape;870;p32"/>
            <p:cNvSpPr/>
            <p:nvPr/>
          </p:nvSpPr>
          <p:spPr>
            <a:xfrm>
              <a:off x="5600179" y="4524288"/>
              <a:ext cx="17956" cy="9556"/>
            </a:xfrm>
            <a:custGeom>
              <a:avLst/>
              <a:gdLst/>
              <a:ahLst/>
              <a:cxnLst/>
              <a:rect l="l" t="t" r="r" b="b"/>
              <a:pathLst>
                <a:path w="528" h="281" extrusionOk="0">
                  <a:moveTo>
                    <a:pt x="0" y="247"/>
                  </a:moveTo>
                  <a:lnTo>
                    <a:pt x="34" y="281"/>
                  </a:lnTo>
                  <a:cubicBezTo>
                    <a:pt x="102" y="281"/>
                    <a:pt x="213" y="247"/>
                    <a:pt x="281" y="213"/>
                  </a:cubicBezTo>
                  <a:cubicBezTo>
                    <a:pt x="357" y="213"/>
                    <a:pt x="459" y="213"/>
                    <a:pt x="493" y="137"/>
                  </a:cubicBezTo>
                  <a:cubicBezTo>
                    <a:pt x="527" y="103"/>
                    <a:pt x="527" y="69"/>
                    <a:pt x="493" y="69"/>
                  </a:cubicBezTo>
                  <a:cubicBezTo>
                    <a:pt x="493" y="35"/>
                    <a:pt x="493" y="35"/>
                    <a:pt x="459" y="35"/>
                  </a:cubicBezTo>
                  <a:cubicBezTo>
                    <a:pt x="391" y="1"/>
                    <a:pt x="315" y="35"/>
                    <a:pt x="247" y="69"/>
                  </a:cubicBezTo>
                  <a:cubicBezTo>
                    <a:pt x="179" y="103"/>
                    <a:pt x="68" y="137"/>
                    <a:pt x="0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1" name="Google Shape;871;p32"/>
            <p:cNvSpPr/>
            <p:nvPr/>
          </p:nvSpPr>
          <p:spPr>
            <a:xfrm>
              <a:off x="5571272" y="4480962"/>
              <a:ext cx="26628" cy="16800"/>
            </a:xfrm>
            <a:custGeom>
              <a:avLst/>
              <a:gdLst/>
              <a:ahLst/>
              <a:cxnLst/>
              <a:rect l="l" t="t" r="r" b="b"/>
              <a:pathLst>
                <a:path w="783" h="494" extrusionOk="0">
                  <a:moveTo>
                    <a:pt x="1" y="459"/>
                  </a:moveTo>
                  <a:lnTo>
                    <a:pt x="35" y="459"/>
                  </a:lnTo>
                  <a:cubicBezTo>
                    <a:pt x="69" y="493"/>
                    <a:pt x="69" y="493"/>
                    <a:pt x="145" y="493"/>
                  </a:cubicBezTo>
                  <a:cubicBezTo>
                    <a:pt x="213" y="493"/>
                    <a:pt x="281" y="459"/>
                    <a:pt x="315" y="459"/>
                  </a:cubicBezTo>
                  <a:cubicBezTo>
                    <a:pt x="460" y="383"/>
                    <a:pt x="604" y="315"/>
                    <a:pt x="706" y="247"/>
                  </a:cubicBezTo>
                  <a:cubicBezTo>
                    <a:pt x="740" y="213"/>
                    <a:pt x="782" y="136"/>
                    <a:pt x="740" y="102"/>
                  </a:cubicBezTo>
                  <a:lnTo>
                    <a:pt x="740" y="68"/>
                  </a:lnTo>
                  <a:lnTo>
                    <a:pt x="706" y="34"/>
                  </a:lnTo>
                  <a:cubicBezTo>
                    <a:pt x="672" y="0"/>
                    <a:pt x="604" y="0"/>
                    <a:pt x="528" y="34"/>
                  </a:cubicBezTo>
                  <a:cubicBezTo>
                    <a:pt x="426" y="102"/>
                    <a:pt x="315" y="170"/>
                    <a:pt x="213" y="247"/>
                  </a:cubicBezTo>
                  <a:cubicBezTo>
                    <a:pt x="179" y="281"/>
                    <a:pt x="145" y="315"/>
                    <a:pt x="69" y="349"/>
                  </a:cubicBezTo>
                  <a:cubicBezTo>
                    <a:pt x="35" y="383"/>
                    <a:pt x="35" y="383"/>
                    <a:pt x="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2" name="Google Shape;872;p32"/>
            <p:cNvSpPr/>
            <p:nvPr/>
          </p:nvSpPr>
          <p:spPr>
            <a:xfrm>
              <a:off x="5520737" y="4467665"/>
              <a:ext cx="26594" cy="14487"/>
            </a:xfrm>
            <a:custGeom>
              <a:avLst/>
              <a:gdLst/>
              <a:ahLst/>
              <a:cxnLst/>
              <a:rect l="l" t="t" r="r" b="b"/>
              <a:pathLst>
                <a:path w="782" h="426" extrusionOk="0">
                  <a:moveTo>
                    <a:pt x="0" y="391"/>
                  </a:moveTo>
                  <a:cubicBezTo>
                    <a:pt x="0" y="391"/>
                    <a:pt x="34" y="425"/>
                    <a:pt x="68" y="425"/>
                  </a:cubicBezTo>
                  <a:cubicBezTo>
                    <a:pt x="213" y="425"/>
                    <a:pt x="315" y="391"/>
                    <a:pt x="425" y="349"/>
                  </a:cubicBezTo>
                  <a:cubicBezTo>
                    <a:pt x="569" y="315"/>
                    <a:pt x="705" y="281"/>
                    <a:pt x="739" y="179"/>
                  </a:cubicBezTo>
                  <a:cubicBezTo>
                    <a:pt x="782" y="137"/>
                    <a:pt x="782" y="103"/>
                    <a:pt x="782" y="69"/>
                  </a:cubicBezTo>
                  <a:cubicBezTo>
                    <a:pt x="739" y="35"/>
                    <a:pt x="739" y="35"/>
                    <a:pt x="705" y="35"/>
                  </a:cubicBezTo>
                  <a:cubicBezTo>
                    <a:pt x="569" y="1"/>
                    <a:pt x="493" y="69"/>
                    <a:pt x="391" y="137"/>
                  </a:cubicBezTo>
                  <a:cubicBezTo>
                    <a:pt x="247" y="179"/>
                    <a:pt x="145" y="213"/>
                    <a:pt x="34" y="281"/>
                  </a:cubicBezTo>
                  <a:cubicBezTo>
                    <a:pt x="0" y="315"/>
                    <a:pt x="0" y="349"/>
                    <a:pt x="0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3" name="Google Shape;873;p32"/>
            <p:cNvSpPr/>
            <p:nvPr/>
          </p:nvSpPr>
          <p:spPr>
            <a:xfrm>
              <a:off x="5547297" y="4419443"/>
              <a:ext cx="28940" cy="16766"/>
            </a:xfrm>
            <a:custGeom>
              <a:avLst/>
              <a:gdLst/>
              <a:ahLst/>
              <a:cxnLst/>
              <a:rect l="l" t="t" r="r" b="b"/>
              <a:pathLst>
                <a:path w="851" h="493" extrusionOk="0">
                  <a:moveTo>
                    <a:pt x="1" y="459"/>
                  </a:moveTo>
                  <a:cubicBezTo>
                    <a:pt x="1" y="493"/>
                    <a:pt x="35" y="493"/>
                    <a:pt x="69" y="493"/>
                  </a:cubicBezTo>
                  <a:cubicBezTo>
                    <a:pt x="315" y="459"/>
                    <a:pt x="527" y="391"/>
                    <a:pt x="740" y="280"/>
                  </a:cubicBezTo>
                  <a:cubicBezTo>
                    <a:pt x="808" y="246"/>
                    <a:pt x="850" y="178"/>
                    <a:pt x="808" y="110"/>
                  </a:cubicBezTo>
                  <a:cubicBezTo>
                    <a:pt x="774" y="34"/>
                    <a:pt x="706" y="0"/>
                    <a:pt x="638" y="34"/>
                  </a:cubicBezTo>
                  <a:cubicBezTo>
                    <a:pt x="426" y="144"/>
                    <a:pt x="213" y="280"/>
                    <a:pt x="35" y="391"/>
                  </a:cubicBezTo>
                  <a:cubicBezTo>
                    <a:pt x="1" y="425"/>
                    <a:pt x="1" y="425"/>
                    <a:pt x="1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4" name="Google Shape;874;p32"/>
            <p:cNvSpPr/>
            <p:nvPr/>
          </p:nvSpPr>
          <p:spPr>
            <a:xfrm>
              <a:off x="5529103" y="4387068"/>
              <a:ext cx="37306" cy="16800"/>
            </a:xfrm>
            <a:custGeom>
              <a:avLst/>
              <a:gdLst/>
              <a:ahLst/>
              <a:cxnLst/>
              <a:rect l="l" t="t" r="r" b="b"/>
              <a:pathLst>
                <a:path w="1097" h="494" extrusionOk="0">
                  <a:moveTo>
                    <a:pt x="35" y="459"/>
                  </a:moveTo>
                  <a:cubicBezTo>
                    <a:pt x="35" y="493"/>
                    <a:pt x="35" y="493"/>
                    <a:pt x="69" y="493"/>
                  </a:cubicBezTo>
                  <a:cubicBezTo>
                    <a:pt x="247" y="459"/>
                    <a:pt x="425" y="383"/>
                    <a:pt x="604" y="349"/>
                  </a:cubicBezTo>
                  <a:cubicBezTo>
                    <a:pt x="748" y="315"/>
                    <a:pt x="918" y="281"/>
                    <a:pt x="1028" y="213"/>
                  </a:cubicBezTo>
                  <a:cubicBezTo>
                    <a:pt x="1062" y="170"/>
                    <a:pt x="1096" y="137"/>
                    <a:pt x="1062" y="103"/>
                  </a:cubicBezTo>
                  <a:cubicBezTo>
                    <a:pt x="1062" y="69"/>
                    <a:pt x="1028" y="35"/>
                    <a:pt x="995" y="35"/>
                  </a:cubicBezTo>
                  <a:cubicBezTo>
                    <a:pt x="672" y="1"/>
                    <a:pt x="281" y="247"/>
                    <a:pt x="35" y="425"/>
                  </a:cubicBezTo>
                  <a:cubicBezTo>
                    <a:pt x="35" y="425"/>
                    <a:pt x="1" y="459"/>
                    <a:pt x="35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5" name="Google Shape;875;p32"/>
            <p:cNvSpPr/>
            <p:nvPr/>
          </p:nvSpPr>
          <p:spPr>
            <a:xfrm>
              <a:off x="5769740" y="4514460"/>
              <a:ext cx="25472" cy="13331"/>
            </a:xfrm>
            <a:custGeom>
              <a:avLst/>
              <a:gdLst/>
              <a:ahLst/>
              <a:cxnLst/>
              <a:rect l="l" t="t" r="r" b="b"/>
              <a:pathLst>
                <a:path w="749" h="392" extrusionOk="0">
                  <a:moveTo>
                    <a:pt x="1" y="324"/>
                  </a:moveTo>
                  <a:cubicBezTo>
                    <a:pt x="43" y="358"/>
                    <a:pt x="77" y="392"/>
                    <a:pt x="77" y="358"/>
                  </a:cubicBezTo>
                  <a:cubicBezTo>
                    <a:pt x="179" y="324"/>
                    <a:pt x="256" y="290"/>
                    <a:pt x="358" y="247"/>
                  </a:cubicBezTo>
                  <a:cubicBezTo>
                    <a:pt x="426" y="213"/>
                    <a:pt x="536" y="213"/>
                    <a:pt x="638" y="213"/>
                  </a:cubicBezTo>
                  <a:cubicBezTo>
                    <a:pt x="680" y="179"/>
                    <a:pt x="714" y="179"/>
                    <a:pt x="714" y="145"/>
                  </a:cubicBezTo>
                  <a:cubicBezTo>
                    <a:pt x="714" y="111"/>
                    <a:pt x="748" y="111"/>
                    <a:pt x="714" y="77"/>
                  </a:cubicBezTo>
                  <a:lnTo>
                    <a:pt x="714" y="77"/>
                  </a:lnTo>
                  <a:cubicBezTo>
                    <a:pt x="714" y="35"/>
                    <a:pt x="680" y="1"/>
                    <a:pt x="638" y="1"/>
                  </a:cubicBezTo>
                  <a:cubicBezTo>
                    <a:pt x="392" y="1"/>
                    <a:pt x="179" y="145"/>
                    <a:pt x="43" y="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6" name="Google Shape;876;p32"/>
            <p:cNvSpPr/>
            <p:nvPr/>
          </p:nvSpPr>
          <p:spPr>
            <a:xfrm>
              <a:off x="5744609" y="4557819"/>
              <a:ext cx="30097" cy="15609"/>
            </a:xfrm>
            <a:custGeom>
              <a:avLst/>
              <a:gdLst/>
              <a:ahLst/>
              <a:cxnLst/>
              <a:rect l="l" t="t" r="r" b="b"/>
              <a:pathLst>
                <a:path w="885" h="459" extrusionOk="0">
                  <a:moveTo>
                    <a:pt x="1" y="425"/>
                  </a:moveTo>
                  <a:cubicBezTo>
                    <a:pt x="1" y="425"/>
                    <a:pt x="35" y="425"/>
                    <a:pt x="35" y="459"/>
                  </a:cubicBezTo>
                  <a:cubicBezTo>
                    <a:pt x="145" y="459"/>
                    <a:pt x="281" y="425"/>
                    <a:pt x="392" y="391"/>
                  </a:cubicBezTo>
                  <a:cubicBezTo>
                    <a:pt x="527" y="357"/>
                    <a:pt x="638" y="323"/>
                    <a:pt x="782" y="289"/>
                  </a:cubicBezTo>
                  <a:cubicBezTo>
                    <a:pt x="850" y="246"/>
                    <a:pt x="884" y="178"/>
                    <a:pt x="850" y="144"/>
                  </a:cubicBezTo>
                  <a:cubicBezTo>
                    <a:pt x="816" y="76"/>
                    <a:pt x="740" y="0"/>
                    <a:pt x="672" y="34"/>
                  </a:cubicBezTo>
                  <a:cubicBezTo>
                    <a:pt x="527" y="110"/>
                    <a:pt x="426" y="144"/>
                    <a:pt x="281" y="212"/>
                  </a:cubicBezTo>
                  <a:cubicBezTo>
                    <a:pt x="179" y="246"/>
                    <a:pt x="69" y="289"/>
                    <a:pt x="1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7" name="Google Shape;877;p32"/>
            <p:cNvSpPr/>
            <p:nvPr/>
          </p:nvSpPr>
          <p:spPr>
            <a:xfrm>
              <a:off x="5832450" y="4541054"/>
              <a:ext cx="20541" cy="15643"/>
            </a:xfrm>
            <a:custGeom>
              <a:avLst/>
              <a:gdLst/>
              <a:ahLst/>
              <a:cxnLst/>
              <a:rect l="l" t="t" r="r" b="b"/>
              <a:pathLst>
                <a:path w="604" h="460" extrusionOk="0">
                  <a:moveTo>
                    <a:pt x="34" y="425"/>
                  </a:moveTo>
                  <a:cubicBezTo>
                    <a:pt x="34" y="459"/>
                    <a:pt x="68" y="459"/>
                    <a:pt x="111" y="459"/>
                  </a:cubicBezTo>
                  <a:cubicBezTo>
                    <a:pt x="247" y="391"/>
                    <a:pt x="357" y="315"/>
                    <a:pt x="535" y="247"/>
                  </a:cubicBezTo>
                  <a:cubicBezTo>
                    <a:pt x="569" y="247"/>
                    <a:pt x="603" y="213"/>
                    <a:pt x="603" y="145"/>
                  </a:cubicBezTo>
                  <a:lnTo>
                    <a:pt x="603" y="102"/>
                  </a:lnTo>
                  <a:cubicBezTo>
                    <a:pt x="603" y="68"/>
                    <a:pt x="569" y="68"/>
                    <a:pt x="569" y="68"/>
                  </a:cubicBezTo>
                  <a:cubicBezTo>
                    <a:pt x="535" y="0"/>
                    <a:pt x="459" y="0"/>
                    <a:pt x="425" y="0"/>
                  </a:cubicBezTo>
                  <a:cubicBezTo>
                    <a:pt x="323" y="34"/>
                    <a:pt x="247" y="102"/>
                    <a:pt x="179" y="145"/>
                  </a:cubicBezTo>
                  <a:cubicBezTo>
                    <a:pt x="145" y="179"/>
                    <a:pt x="111" y="213"/>
                    <a:pt x="68" y="247"/>
                  </a:cubicBezTo>
                  <a:cubicBezTo>
                    <a:pt x="34" y="281"/>
                    <a:pt x="34" y="315"/>
                    <a:pt x="34" y="391"/>
                  </a:cubicBezTo>
                  <a:cubicBezTo>
                    <a:pt x="0" y="391"/>
                    <a:pt x="0" y="391"/>
                    <a:pt x="34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8" name="Google Shape;878;p32"/>
            <p:cNvSpPr/>
            <p:nvPr/>
          </p:nvSpPr>
          <p:spPr>
            <a:xfrm>
              <a:off x="5821738" y="4479500"/>
              <a:ext cx="31253" cy="21731"/>
            </a:xfrm>
            <a:custGeom>
              <a:avLst/>
              <a:gdLst/>
              <a:ahLst/>
              <a:cxnLst/>
              <a:rect l="l" t="t" r="r" b="b"/>
              <a:pathLst>
                <a:path w="919" h="639" extrusionOk="0">
                  <a:moveTo>
                    <a:pt x="1" y="570"/>
                  </a:moveTo>
                  <a:cubicBezTo>
                    <a:pt x="1" y="604"/>
                    <a:pt x="35" y="638"/>
                    <a:pt x="69" y="604"/>
                  </a:cubicBezTo>
                  <a:cubicBezTo>
                    <a:pt x="349" y="570"/>
                    <a:pt x="638" y="426"/>
                    <a:pt x="850" y="290"/>
                  </a:cubicBezTo>
                  <a:cubicBezTo>
                    <a:pt x="918" y="256"/>
                    <a:pt x="918" y="213"/>
                    <a:pt x="918" y="145"/>
                  </a:cubicBezTo>
                  <a:cubicBezTo>
                    <a:pt x="884" y="77"/>
                    <a:pt x="774" y="1"/>
                    <a:pt x="706" y="43"/>
                  </a:cubicBezTo>
                  <a:cubicBezTo>
                    <a:pt x="460" y="179"/>
                    <a:pt x="213" y="324"/>
                    <a:pt x="1" y="5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9" name="Google Shape;879;p32"/>
            <p:cNvSpPr/>
            <p:nvPr/>
          </p:nvSpPr>
          <p:spPr>
            <a:xfrm>
              <a:off x="5802387" y="4438793"/>
              <a:ext cx="24009" cy="10712"/>
            </a:xfrm>
            <a:custGeom>
              <a:avLst/>
              <a:gdLst/>
              <a:ahLst/>
              <a:cxnLst/>
              <a:rect l="l" t="t" r="r" b="b"/>
              <a:pathLst>
                <a:path w="706" h="315" extrusionOk="0">
                  <a:moveTo>
                    <a:pt x="1" y="280"/>
                  </a:moveTo>
                  <a:cubicBezTo>
                    <a:pt x="35" y="314"/>
                    <a:pt x="69" y="314"/>
                    <a:pt x="103" y="314"/>
                  </a:cubicBezTo>
                  <a:cubicBezTo>
                    <a:pt x="213" y="314"/>
                    <a:pt x="315" y="314"/>
                    <a:pt x="392" y="280"/>
                  </a:cubicBezTo>
                  <a:cubicBezTo>
                    <a:pt x="493" y="280"/>
                    <a:pt x="604" y="280"/>
                    <a:pt x="672" y="213"/>
                  </a:cubicBezTo>
                  <a:cubicBezTo>
                    <a:pt x="706" y="179"/>
                    <a:pt x="706" y="136"/>
                    <a:pt x="706" y="68"/>
                  </a:cubicBezTo>
                  <a:cubicBezTo>
                    <a:pt x="706" y="68"/>
                    <a:pt x="672" y="34"/>
                    <a:pt x="638" y="34"/>
                  </a:cubicBezTo>
                  <a:cubicBezTo>
                    <a:pt x="527" y="0"/>
                    <a:pt x="459" y="34"/>
                    <a:pt x="358" y="68"/>
                  </a:cubicBezTo>
                  <a:cubicBezTo>
                    <a:pt x="247" y="102"/>
                    <a:pt x="179" y="136"/>
                    <a:pt x="69" y="179"/>
                  </a:cubicBezTo>
                  <a:cubicBezTo>
                    <a:pt x="1" y="179"/>
                    <a:pt x="1" y="247"/>
                    <a:pt x="1" y="2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0" name="Google Shape;880;p32"/>
            <p:cNvSpPr/>
            <p:nvPr/>
          </p:nvSpPr>
          <p:spPr>
            <a:xfrm>
              <a:off x="5766271" y="4390536"/>
              <a:ext cx="28940" cy="14487"/>
            </a:xfrm>
            <a:custGeom>
              <a:avLst/>
              <a:gdLst/>
              <a:ahLst/>
              <a:cxnLst/>
              <a:rect l="l" t="t" r="r" b="b"/>
              <a:pathLst>
                <a:path w="851" h="426" extrusionOk="0">
                  <a:moveTo>
                    <a:pt x="35" y="357"/>
                  </a:moveTo>
                  <a:cubicBezTo>
                    <a:pt x="35" y="391"/>
                    <a:pt x="69" y="425"/>
                    <a:pt x="103" y="425"/>
                  </a:cubicBezTo>
                  <a:cubicBezTo>
                    <a:pt x="213" y="391"/>
                    <a:pt x="281" y="357"/>
                    <a:pt x="392" y="323"/>
                  </a:cubicBezTo>
                  <a:cubicBezTo>
                    <a:pt x="494" y="281"/>
                    <a:pt x="570" y="281"/>
                    <a:pt x="672" y="281"/>
                  </a:cubicBezTo>
                  <a:cubicBezTo>
                    <a:pt x="706" y="281"/>
                    <a:pt x="782" y="281"/>
                    <a:pt x="816" y="247"/>
                  </a:cubicBezTo>
                  <a:cubicBezTo>
                    <a:pt x="816" y="179"/>
                    <a:pt x="850" y="145"/>
                    <a:pt x="816" y="111"/>
                  </a:cubicBezTo>
                  <a:lnTo>
                    <a:pt x="816" y="111"/>
                  </a:lnTo>
                  <a:cubicBezTo>
                    <a:pt x="782" y="35"/>
                    <a:pt x="740" y="1"/>
                    <a:pt x="672" y="1"/>
                  </a:cubicBezTo>
                  <a:cubicBezTo>
                    <a:pt x="460" y="35"/>
                    <a:pt x="179" y="111"/>
                    <a:pt x="35" y="323"/>
                  </a:cubicBezTo>
                  <a:cubicBezTo>
                    <a:pt x="35" y="323"/>
                    <a:pt x="1" y="357"/>
                    <a:pt x="35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1" name="Google Shape;881;p32"/>
            <p:cNvSpPr/>
            <p:nvPr/>
          </p:nvSpPr>
          <p:spPr>
            <a:xfrm>
              <a:off x="5718049" y="4368874"/>
              <a:ext cx="26594" cy="13331"/>
            </a:xfrm>
            <a:custGeom>
              <a:avLst/>
              <a:gdLst/>
              <a:ahLst/>
              <a:cxnLst/>
              <a:rect l="l" t="t" r="r" b="b"/>
              <a:pathLst>
                <a:path w="782" h="392" extrusionOk="0">
                  <a:moveTo>
                    <a:pt x="0" y="357"/>
                  </a:moveTo>
                  <a:cubicBezTo>
                    <a:pt x="34" y="391"/>
                    <a:pt x="34" y="391"/>
                    <a:pt x="77" y="391"/>
                  </a:cubicBezTo>
                  <a:cubicBezTo>
                    <a:pt x="179" y="391"/>
                    <a:pt x="289" y="357"/>
                    <a:pt x="391" y="357"/>
                  </a:cubicBezTo>
                  <a:cubicBezTo>
                    <a:pt x="501" y="323"/>
                    <a:pt x="637" y="323"/>
                    <a:pt x="714" y="247"/>
                  </a:cubicBezTo>
                  <a:cubicBezTo>
                    <a:pt x="748" y="213"/>
                    <a:pt x="782" y="179"/>
                    <a:pt x="748" y="145"/>
                  </a:cubicBezTo>
                  <a:cubicBezTo>
                    <a:pt x="748" y="111"/>
                    <a:pt x="714" y="68"/>
                    <a:pt x="671" y="68"/>
                  </a:cubicBezTo>
                  <a:cubicBezTo>
                    <a:pt x="569" y="0"/>
                    <a:pt x="425" y="68"/>
                    <a:pt x="323" y="111"/>
                  </a:cubicBezTo>
                  <a:cubicBezTo>
                    <a:pt x="213" y="179"/>
                    <a:pt x="111" y="213"/>
                    <a:pt x="34" y="281"/>
                  </a:cubicBezTo>
                  <a:cubicBezTo>
                    <a:pt x="0" y="323"/>
                    <a:pt x="0" y="357"/>
                    <a:pt x="0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2" name="Google Shape;882;p32"/>
            <p:cNvSpPr/>
            <p:nvPr/>
          </p:nvSpPr>
          <p:spPr>
            <a:xfrm>
              <a:off x="5700127" y="4411043"/>
              <a:ext cx="26322" cy="15643"/>
            </a:xfrm>
            <a:custGeom>
              <a:avLst/>
              <a:gdLst/>
              <a:ahLst/>
              <a:cxnLst/>
              <a:rect l="l" t="t" r="r" b="b"/>
              <a:pathLst>
                <a:path w="774" h="460" extrusionOk="0">
                  <a:moveTo>
                    <a:pt x="1" y="425"/>
                  </a:moveTo>
                  <a:cubicBezTo>
                    <a:pt x="1" y="459"/>
                    <a:pt x="35" y="459"/>
                    <a:pt x="69" y="459"/>
                  </a:cubicBezTo>
                  <a:cubicBezTo>
                    <a:pt x="179" y="425"/>
                    <a:pt x="315" y="391"/>
                    <a:pt x="425" y="357"/>
                  </a:cubicBezTo>
                  <a:cubicBezTo>
                    <a:pt x="561" y="315"/>
                    <a:pt x="706" y="315"/>
                    <a:pt x="740" y="213"/>
                  </a:cubicBezTo>
                  <a:cubicBezTo>
                    <a:pt x="774" y="179"/>
                    <a:pt x="774" y="145"/>
                    <a:pt x="740" y="145"/>
                  </a:cubicBezTo>
                  <a:cubicBezTo>
                    <a:pt x="740" y="103"/>
                    <a:pt x="706" y="69"/>
                    <a:pt x="706" y="69"/>
                  </a:cubicBezTo>
                  <a:cubicBezTo>
                    <a:pt x="561" y="1"/>
                    <a:pt x="459" y="103"/>
                    <a:pt x="349" y="145"/>
                  </a:cubicBezTo>
                  <a:cubicBezTo>
                    <a:pt x="247" y="213"/>
                    <a:pt x="136" y="281"/>
                    <a:pt x="35" y="357"/>
                  </a:cubicBezTo>
                  <a:cubicBezTo>
                    <a:pt x="1" y="357"/>
                    <a:pt x="1" y="391"/>
                    <a:pt x="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3" name="Google Shape;883;p32"/>
            <p:cNvSpPr/>
            <p:nvPr/>
          </p:nvSpPr>
          <p:spPr>
            <a:xfrm>
              <a:off x="5662855" y="4371186"/>
              <a:ext cx="30097" cy="18228"/>
            </a:xfrm>
            <a:custGeom>
              <a:avLst/>
              <a:gdLst/>
              <a:ahLst/>
              <a:cxnLst/>
              <a:rect l="l" t="t" r="r" b="b"/>
              <a:pathLst>
                <a:path w="885" h="536" extrusionOk="0">
                  <a:moveTo>
                    <a:pt x="1" y="468"/>
                  </a:moveTo>
                  <a:cubicBezTo>
                    <a:pt x="1" y="502"/>
                    <a:pt x="35" y="536"/>
                    <a:pt x="69" y="536"/>
                  </a:cubicBezTo>
                  <a:cubicBezTo>
                    <a:pt x="213" y="502"/>
                    <a:pt x="349" y="425"/>
                    <a:pt x="493" y="357"/>
                  </a:cubicBezTo>
                  <a:cubicBezTo>
                    <a:pt x="638" y="289"/>
                    <a:pt x="774" y="255"/>
                    <a:pt x="850" y="145"/>
                  </a:cubicBezTo>
                  <a:cubicBezTo>
                    <a:pt x="884" y="111"/>
                    <a:pt x="884" y="111"/>
                    <a:pt x="884" y="77"/>
                  </a:cubicBezTo>
                  <a:cubicBezTo>
                    <a:pt x="884" y="77"/>
                    <a:pt x="850" y="43"/>
                    <a:pt x="808" y="43"/>
                  </a:cubicBezTo>
                  <a:cubicBezTo>
                    <a:pt x="672" y="0"/>
                    <a:pt x="527" y="77"/>
                    <a:pt x="383" y="179"/>
                  </a:cubicBezTo>
                  <a:cubicBezTo>
                    <a:pt x="247" y="255"/>
                    <a:pt x="103" y="323"/>
                    <a:pt x="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4" name="Google Shape;884;p32"/>
            <p:cNvSpPr/>
            <p:nvPr/>
          </p:nvSpPr>
          <p:spPr>
            <a:xfrm>
              <a:off x="5765115" y="4476065"/>
              <a:ext cx="19112" cy="10712"/>
            </a:xfrm>
            <a:custGeom>
              <a:avLst/>
              <a:gdLst/>
              <a:ahLst/>
              <a:cxnLst/>
              <a:rect l="l" t="t" r="r" b="b"/>
              <a:pathLst>
                <a:path w="562" h="315" extrusionOk="0">
                  <a:moveTo>
                    <a:pt x="1" y="212"/>
                  </a:moveTo>
                  <a:cubicBezTo>
                    <a:pt x="35" y="246"/>
                    <a:pt x="35" y="246"/>
                    <a:pt x="69" y="246"/>
                  </a:cubicBezTo>
                  <a:cubicBezTo>
                    <a:pt x="213" y="246"/>
                    <a:pt x="426" y="314"/>
                    <a:pt x="562" y="212"/>
                  </a:cubicBezTo>
                  <a:lnTo>
                    <a:pt x="562" y="102"/>
                  </a:lnTo>
                  <a:cubicBezTo>
                    <a:pt x="562" y="102"/>
                    <a:pt x="562" y="68"/>
                    <a:pt x="528" y="68"/>
                  </a:cubicBezTo>
                  <a:cubicBezTo>
                    <a:pt x="392" y="0"/>
                    <a:pt x="179" y="102"/>
                    <a:pt x="35" y="178"/>
                  </a:cubicBezTo>
                  <a:cubicBezTo>
                    <a:pt x="1" y="178"/>
                    <a:pt x="1" y="212"/>
                    <a:pt x="1" y="2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5" name="Google Shape;885;p32"/>
            <p:cNvSpPr/>
            <p:nvPr/>
          </p:nvSpPr>
          <p:spPr>
            <a:xfrm>
              <a:off x="5707336" y="4596520"/>
              <a:ext cx="26322" cy="16800"/>
            </a:xfrm>
            <a:custGeom>
              <a:avLst/>
              <a:gdLst/>
              <a:ahLst/>
              <a:cxnLst/>
              <a:rect l="l" t="t" r="r" b="b"/>
              <a:pathLst>
                <a:path w="774" h="494" extrusionOk="0">
                  <a:moveTo>
                    <a:pt x="1" y="425"/>
                  </a:moveTo>
                  <a:cubicBezTo>
                    <a:pt x="35" y="459"/>
                    <a:pt x="69" y="493"/>
                    <a:pt x="103" y="459"/>
                  </a:cubicBezTo>
                  <a:cubicBezTo>
                    <a:pt x="213" y="383"/>
                    <a:pt x="315" y="315"/>
                    <a:pt x="460" y="315"/>
                  </a:cubicBezTo>
                  <a:cubicBezTo>
                    <a:pt x="562" y="281"/>
                    <a:pt x="672" y="281"/>
                    <a:pt x="774" y="213"/>
                  </a:cubicBezTo>
                  <a:lnTo>
                    <a:pt x="774" y="136"/>
                  </a:lnTo>
                  <a:cubicBezTo>
                    <a:pt x="774" y="102"/>
                    <a:pt x="774" y="102"/>
                    <a:pt x="740" y="102"/>
                  </a:cubicBezTo>
                  <a:cubicBezTo>
                    <a:pt x="638" y="0"/>
                    <a:pt x="460" y="68"/>
                    <a:pt x="349" y="136"/>
                  </a:cubicBezTo>
                  <a:cubicBezTo>
                    <a:pt x="213" y="213"/>
                    <a:pt x="103" y="281"/>
                    <a:pt x="35" y="383"/>
                  </a:cubicBezTo>
                  <a:cubicBezTo>
                    <a:pt x="1" y="383"/>
                    <a:pt x="1" y="425"/>
                    <a:pt x="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6" name="Google Shape;886;p32"/>
            <p:cNvSpPr/>
            <p:nvPr/>
          </p:nvSpPr>
          <p:spPr>
            <a:xfrm>
              <a:off x="5902335" y="4482119"/>
              <a:ext cx="21731" cy="15643"/>
            </a:xfrm>
            <a:custGeom>
              <a:avLst/>
              <a:gdLst/>
              <a:ahLst/>
              <a:cxnLst/>
              <a:rect l="l" t="t" r="r" b="b"/>
              <a:pathLst>
                <a:path w="639" h="460" extrusionOk="0">
                  <a:moveTo>
                    <a:pt x="1" y="391"/>
                  </a:moveTo>
                  <a:cubicBezTo>
                    <a:pt x="1" y="425"/>
                    <a:pt x="1" y="425"/>
                    <a:pt x="35" y="425"/>
                  </a:cubicBezTo>
                  <a:cubicBezTo>
                    <a:pt x="137" y="459"/>
                    <a:pt x="281" y="391"/>
                    <a:pt x="392" y="349"/>
                  </a:cubicBezTo>
                  <a:cubicBezTo>
                    <a:pt x="494" y="281"/>
                    <a:pt x="638" y="213"/>
                    <a:pt x="638" y="68"/>
                  </a:cubicBezTo>
                  <a:cubicBezTo>
                    <a:pt x="604" y="68"/>
                    <a:pt x="604" y="68"/>
                    <a:pt x="604" y="34"/>
                  </a:cubicBezTo>
                  <a:lnTo>
                    <a:pt x="562" y="0"/>
                  </a:lnTo>
                  <a:cubicBezTo>
                    <a:pt x="460" y="0"/>
                    <a:pt x="392" y="68"/>
                    <a:pt x="315" y="136"/>
                  </a:cubicBezTo>
                  <a:cubicBezTo>
                    <a:pt x="213" y="213"/>
                    <a:pt x="69" y="247"/>
                    <a:pt x="1" y="3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7" name="Google Shape;887;p32"/>
            <p:cNvSpPr/>
            <p:nvPr/>
          </p:nvSpPr>
          <p:spPr>
            <a:xfrm>
              <a:off x="5875775" y="4441106"/>
              <a:ext cx="24009" cy="15609"/>
            </a:xfrm>
            <a:custGeom>
              <a:avLst/>
              <a:gdLst/>
              <a:ahLst/>
              <a:cxnLst/>
              <a:rect l="l" t="t" r="r" b="b"/>
              <a:pathLst>
                <a:path w="706" h="459" extrusionOk="0">
                  <a:moveTo>
                    <a:pt x="0" y="391"/>
                  </a:moveTo>
                  <a:cubicBezTo>
                    <a:pt x="0" y="425"/>
                    <a:pt x="34" y="459"/>
                    <a:pt x="111" y="425"/>
                  </a:cubicBezTo>
                  <a:cubicBezTo>
                    <a:pt x="213" y="391"/>
                    <a:pt x="323" y="357"/>
                    <a:pt x="425" y="323"/>
                  </a:cubicBezTo>
                  <a:cubicBezTo>
                    <a:pt x="536" y="280"/>
                    <a:pt x="638" y="246"/>
                    <a:pt x="672" y="145"/>
                  </a:cubicBezTo>
                  <a:cubicBezTo>
                    <a:pt x="706" y="111"/>
                    <a:pt x="706" y="111"/>
                    <a:pt x="672" y="68"/>
                  </a:cubicBezTo>
                  <a:cubicBezTo>
                    <a:pt x="672" y="68"/>
                    <a:pt x="638" y="34"/>
                    <a:pt x="604" y="34"/>
                  </a:cubicBezTo>
                  <a:cubicBezTo>
                    <a:pt x="493" y="0"/>
                    <a:pt x="425" y="68"/>
                    <a:pt x="323" y="111"/>
                  </a:cubicBezTo>
                  <a:cubicBezTo>
                    <a:pt x="213" y="179"/>
                    <a:pt x="145" y="246"/>
                    <a:pt x="34" y="280"/>
                  </a:cubicBezTo>
                  <a:cubicBezTo>
                    <a:pt x="0" y="323"/>
                    <a:pt x="0" y="357"/>
                    <a:pt x="0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8" name="Google Shape;888;p32"/>
            <p:cNvSpPr/>
            <p:nvPr/>
          </p:nvSpPr>
          <p:spPr>
            <a:xfrm>
              <a:off x="5935867" y="4435018"/>
              <a:ext cx="24281" cy="15643"/>
            </a:xfrm>
            <a:custGeom>
              <a:avLst/>
              <a:gdLst/>
              <a:ahLst/>
              <a:cxnLst/>
              <a:rect l="l" t="t" r="r" b="b"/>
              <a:pathLst>
                <a:path w="714" h="460" extrusionOk="0">
                  <a:moveTo>
                    <a:pt x="0" y="425"/>
                  </a:moveTo>
                  <a:cubicBezTo>
                    <a:pt x="0" y="459"/>
                    <a:pt x="43" y="459"/>
                    <a:pt x="77" y="459"/>
                  </a:cubicBezTo>
                  <a:cubicBezTo>
                    <a:pt x="179" y="391"/>
                    <a:pt x="289" y="358"/>
                    <a:pt x="391" y="324"/>
                  </a:cubicBezTo>
                  <a:cubicBezTo>
                    <a:pt x="468" y="324"/>
                    <a:pt x="603" y="290"/>
                    <a:pt x="680" y="213"/>
                  </a:cubicBezTo>
                  <a:cubicBezTo>
                    <a:pt x="714" y="179"/>
                    <a:pt x="714" y="145"/>
                    <a:pt x="714" y="111"/>
                  </a:cubicBezTo>
                  <a:cubicBezTo>
                    <a:pt x="714" y="77"/>
                    <a:pt x="680" y="35"/>
                    <a:pt x="637" y="35"/>
                  </a:cubicBezTo>
                  <a:cubicBezTo>
                    <a:pt x="536" y="1"/>
                    <a:pt x="391" y="111"/>
                    <a:pt x="289" y="145"/>
                  </a:cubicBezTo>
                  <a:cubicBezTo>
                    <a:pt x="179" y="213"/>
                    <a:pt x="111" y="290"/>
                    <a:pt x="0" y="3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9" name="Google Shape;889;p32"/>
            <p:cNvSpPr/>
            <p:nvPr/>
          </p:nvSpPr>
          <p:spPr>
            <a:xfrm>
              <a:off x="5882985" y="4402677"/>
              <a:ext cx="32681" cy="16766"/>
            </a:xfrm>
            <a:custGeom>
              <a:avLst/>
              <a:gdLst/>
              <a:ahLst/>
              <a:cxnLst/>
              <a:rect l="l" t="t" r="r" b="b"/>
              <a:pathLst>
                <a:path w="961" h="493" extrusionOk="0">
                  <a:moveTo>
                    <a:pt x="35" y="425"/>
                  </a:moveTo>
                  <a:cubicBezTo>
                    <a:pt x="35" y="459"/>
                    <a:pt x="69" y="493"/>
                    <a:pt x="111" y="459"/>
                  </a:cubicBezTo>
                  <a:cubicBezTo>
                    <a:pt x="247" y="391"/>
                    <a:pt x="426" y="349"/>
                    <a:pt x="570" y="315"/>
                  </a:cubicBezTo>
                  <a:cubicBezTo>
                    <a:pt x="672" y="281"/>
                    <a:pt x="816" y="315"/>
                    <a:pt x="918" y="213"/>
                  </a:cubicBezTo>
                  <a:cubicBezTo>
                    <a:pt x="918" y="179"/>
                    <a:pt x="961" y="136"/>
                    <a:pt x="918" y="102"/>
                  </a:cubicBezTo>
                  <a:cubicBezTo>
                    <a:pt x="918" y="102"/>
                    <a:pt x="918" y="68"/>
                    <a:pt x="884" y="68"/>
                  </a:cubicBezTo>
                  <a:cubicBezTo>
                    <a:pt x="782" y="0"/>
                    <a:pt x="604" y="68"/>
                    <a:pt x="460" y="102"/>
                  </a:cubicBezTo>
                  <a:cubicBezTo>
                    <a:pt x="324" y="179"/>
                    <a:pt x="179" y="247"/>
                    <a:pt x="35" y="349"/>
                  </a:cubicBezTo>
                  <a:cubicBezTo>
                    <a:pt x="1" y="349"/>
                    <a:pt x="1" y="391"/>
                    <a:pt x="35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0" name="Google Shape;890;p32"/>
            <p:cNvSpPr/>
            <p:nvPr/>
          </p:nvSpPr>
          <p:spPr>
            <a:xfrm>
              <a:off x="5855269" y="4372614"/>
              <a:ext cx="31525" cy="14487"/>
            </a:xfrm>
            <a:custGeom>
              <a:avLst/>
              <a:gdLst/>
              <a:ahLst/>
              <a:cxnLst/>
              <a:rect l="l" t="t" r="r" b="b"/>
              <a:pathLst>
                <a:path w="927" h="426" extrusionOk="0">
                  <a:moveTo>
                    <a:pt x="34" y="383"/>
                  </a:moveTo>
                  <a:cubicBezTo>
                    <a:pt x="34" y="383"/>
                    <a:pt x="77" y="426"/>
                    <a:pt x="111" y="426"/>
                  </a:cubicBezTo>
                  <a:cubicBezTo>
                    <a:pt x="357" y="349"/>
                    <a:pt x="671" y="349"/>
                    <a:pt x="884" y="171"/>
                  </a:cubicBezTo>
                  <a:cubicBezTo>
                    <a:pt x="884" y="171"/>
                    <a:pt x="926" y="137"/>
                    <a:pt x="884" y="103"/>
                  </a:cubicBezTo>
                  <a:cubicBezTo>
                    <a:pt x="884" y="69"/>
                    <a:pt x="850" y="35"/>
                    <a:pt x="816" y="35"/>
                  </a:cubicBezTo>
                  <a:cubicBezTo>
                    <a:pt x="569" y="1"/>
                    <a:pt x="323" y="171"/>
                    <a:pt x="77" y="281"/>
                  </a:cubicBezTo>
                  <a:cubicBezTo>
                    <a:pt x="34" y="281"/>
                    <a:pt x="0" y="349"/>
                    <a:pt x="34" y="3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1" name="Google Shape;891;p32"/>
            <p:cNvSpPr/>
            <p:nvPr/>
          </p:nvSpPr>
          <p:spPr>
            <a:xfrm>
              <a:off x="5956373" y="4406146"/>
              <a:ext cx="25472" cy="13297"/>
            </a:xfrm>
            <a:custGeom>
              <a:avLst/>
              <a:gdLst/>
              <a:ahLst/>
              <a:cxnLst/>
              <a:rect l="l" t="t" r="r" b="b"/>
              <a:pathLst>
                <a:path w="749" h="391" extrusionOk="0">
                  <a:moveTo>
                    <a:pt x="34" y="323"/>
                  </a:moveTo>
                  <a:cubicBezTo>
                    <a:pt x="34" y="357"/>
                    <a:pt x="77" y="391"/>
                    <a:pt x="145" y="357"/>
                  </a:cubicBezTo>
                  <a:cubicBezTo>
                    <a:pt x="289" y="289"/>
                    <a:pt x="459" y="247"/>
                    <a:pt x="638" y="247"/>
                  </a:cubicBezTo>
                  <a:cubicBezTo>
                    <a:pt x="714" y="247"/>
                    <a:pt x="748" y="179"/>
                    <a:pt x="748" y="111"/>
                  </a:cubicBezTo>
                  <a:cubicBezTo>
                    <a:pt x="714" y="77"/>
                    <a:pt x="672" y="0"/>
                    <a:pt x="604" y="0"/>
                  </a:cubicBezTo>
                  <a:cubicBezTo>
                    <a:pt x="391" y="0"/>
                    <a:pt x="213" y="111"/>
                    <a:pt x="34" y="213"/>
                  </a:cubicBezTo>
                  <a:cubicBezTo>
                    <a:pt x="0" y="247"/>
                    <a:pt x="0" y="289"/>
                    <a:pt x="34" y="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2" name="Google Shape;892;p32"/>
            <p:cNvSpPr/>
            <p:nvPr/>
          </p:nvSpPr>
          <p:spPr>
            <a:xfrm>
              <a:off x="5928623" y="4376083"/>
              <a:ext cx="25472" cy="12175"/>
            </a:xfrm>
            <a:custGeom>
              <a:avLst/>
              <a:gdLst/>
              <a:ahLst/>
              <a:cxnLst/>
              <a:rect l="l" t="t" r="r" b="b"/>
              <a:pathLst>
                <a:path w="749" h="358" extrusionOk="0">
                  <a:moveTo>
                    <a:pt x="1" y="324"/>
                  </a:moveTo>
                  <a:cubicBezTo>
                    <a:pt x="43" y="324"/>
                    <a:pt x="43" y="358"/>
                    <a:pt x="111" y="358"/>
                  </a:cubicBezTo>
                  <a:cubicBezTo>
                    <a:pt x="213" y="358"/>
                    <a:pt x="324" y="358"/>
                    <a:pt x="426" y="324"/>
                  </a:cubicBezTo>
                  <a:cubicBezTo>
                    <a:pt x="536" y="281"/>
                    <a:pt x="638" y="281"/>
                    <a:pt x="715" y="213"/>
                  </a:cubicBezTo>
                  <a:cubicBezTo>
                    <a:pt x="749" y="179"/>
                    <a:pt x="749" y="145"/>
                    <a:pt x="749" y="145"/>
                  </a:cubicBezTo>
                  <a:cubicBezTo>
                    <a:pt x="749" y="111"/>
                    <a:pt x="715" y="111"/>
                    <a:pt x="715" y="69"/>
                  </a:cubicBezTo>
                  <a:cubicBezTo>
                    <a:pt x="502" y="1"/>
                    <a:pt x="256" y="145"/>
                    <a:pt x="43" y="213"/>
                  </a:cubicBezTo>
                  <a:cubicBezTo>
                    <a:pt x="1" y="247"/>
                    <a:pt x="1" y="281"/>
                    <a:pt x="1" y="3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3" name="Google Shape;893;p32"/>
            <p:cNvSpPr/>
            <p:nvPr/>
          </p:nvSpPr>
          <p:spPr>
            <a:xfrm>
              <a:off x="6002317" y="4385639"/>
              <a:ext cx="33531" cy="13297"/>
            </a:xfrm>
            <a:custGeom>
              <a:avLst/>
              <a:gdLst/>
              <a:ahLst/>
              <a:cxnLst/>
              <a:rect l="l" t="t" r="r" b="b"/>
              <a:pathLst>
                <a:path w="986" h="391" extrusionOk="0">
                  <a:moveTo>
                    <a:pt x="34" y="357"/>
                  </a:moveTo>
                  <a:cubicBezTo>
                    <a:pt x="34" y="391"/>
                    <a:pt x="34" y="391"/>
                    <a:pt x="68" y="391"/>
                  </a:cubicBezTo>
                  <a:cubicBezTo>
                    <a:pt x="213" y="391"/>
                    <a:pt x="382" y="357"/>
                    <a:pt x="527" y="323"/>
                  </a:cubicBezTo>
                  <a:cubicBezTo>
                    <a:pt x="671" y="289"/>
                    <a:pt x="807" y="289"/>
                    <a:pt x="952" y="212"/>
                  </a:cubicBezTo>
                  <a:cubicBezTo>
                    <a:pt x="986" y="179"/>
                    <a:pt x="986" y="145"/>
                    <a:pt x="986" y="111"/>
                  </a:cubicBezTo>
                  <a:cubicBezTo>
                    <a:pt x="952" y="77"/>
                    <a:pt x="952" y="43"/>
                    <a:pt x="884" y="43"/>
                  </a:cubicBezTo>
                  <a:cubicBezTo>
                    <a:pt x="739" y="0"/>
                    <a:pt x="595" y="77"/>
                    <a:pt x="459" y="111"/>
                  </a:cubicBezTo>
                  <a:cubicBezTo>
                    <a:pt x="314" y="179"/>
                    <a:pt x="170" y="212"/>
                    <a:pt x="34" y="289"/>
                  </a:cubicBezTo>
                  <a:cubicBezTo>
                    <a:pt x="34" y="323"/>
                    <a:pt x="0" y="323"/>
                    <a:pt x="34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4" name="Google Shape;894;p32"/>
            <p:cNvSpPr/>
            <p:nvPr/>
          </p:nvSpPr>
          <p:spPr>
            <a:xfrm>
              <a:off x="6058634" y="4265457"/>
              <a:ext cx="49447" cy="187789"/>
            </a:xfrm>
            <a:custGeom>
              <a:avLst/>
              <a:gdLst/>
              <a:ahLst/>
              <a:cxnLst/>
              <a:rect l="l" t="t" r="r" b="b"/>
              <a:pathLst>
                <a:path w="1454" h="5522" extrusionOk="0">
                  <a:moveTo>
                    <a:pt x="425" y="4171"/>
                  </a:moveTo>
                  <a:cubicBezTo>
                    <a:pt x="604" y="4740"/>
                    <a:pt x="893" y="5165"/>
                    <a:pt x="1207" y="5522"/>
                  </a:cubicBezTo>
                  <a:cubicBezTo>
                    <a:pt x="1241" y="5276"/>
                    <a:pt x="1317" y="5063"/>
                    <a:pt x="1317" y="4808"/>
                  </a:cubicBezTo>
                  <a:cubicBezTo>
                    <a:pt x="1419" y="4248"/>
                    <a:pt x="1453" y="3713"/>
                    <a:pt x="1419" y="3109"/>
                  </a:cubicBezTo>
                  <a:lnTo>
                    <a:pt x="1419" y="2897"/>
                  </a:lnTo>
                  <a:cubicBezTo>
                    <a:pt x="1385" y="2472"/>
                    <a:pt x="1351" y="2048"/>
                    <a:pt x="1275" y="1699"/>
                  </a:cubicBezTo>
                  <a:cubicBezTo>
                    <a:pt x="1207" y="1410"/>
                    <a:pt x="1139" y="1164"/>
                    <a:pt x="1029" y="918"/>
                  </a:cubicBezTo>
                  <a:cubicBezTo>
                    <a:pt x="927" y="603"/>
                    <a:pt x="782" y="281"/>
                    <a:pt x="638" y="0"/>
                  </a:cubicBezTo>
                  <a:cubicBezTo>
                    <a:pt x="1" y="1835"/>
                    <a:pt x="77" y="3186"/>
                    <a:pt x="425" y="41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5" name="Google Shape;895;p32"/>
            <p:cNvSpPr/>
            <p:nvPr/>
          </p:nvSpPr>
          <p:spPr>
            <a:xfrm>
              <a:off x="6289749" y="4904458"/>
              <a:ext cx="38735" cy="31525"/>
            </a:xfrm>
            <a:custGeom>
              <a:avLst/>
              <a:gdLst/>
              <a:ahLst/>
              <a:cxnLst/>
              <a:rect l="l" t="t" r="r" b="b"/>
              <a:pathLst>
                <a:path w="1139" h="927" extrusionOk="0">
                  <a:moveTo>
                    <a:pt x="502" y="884"/>
                  </a:moveTo>
                  <a:cubicBezTo>
                    <a:pt x="680" y="927"/>
                    <a:pt x="850" y="884"/>
                    <a:pt x="960" y="748"/>
                  </a:cubicBezTo>
                  <a:cubicBezTo>
                    <a:pt x="1139" y="536"/>
                    <a:pt x="1062" y="290"/>
                    <a:pt x="850" y="145"/>
                  </a:cubicBezTo>
                  <a:cubicBezTo>
                    <a:pt x="782" y="77"/>
                    <a:pt x="714" y="77"/>
                    <a:pt x="638" y="35"/>
                  </a:cubicBezTo>
                  <a:cubicBezTo>
                    <a:pt x="468" y="1"/>
                    <a:pt x="289" y="77"/>
                    <a:pt x="145" y="213"/>
                  </a:cubicBezTo>
                  <a:cubicBezTo>
                    <a:pt x="1" y="392"/>
                    <a:pt x="77" y="672"/>
                    <a:pt x="289" y="816"/>
                  </a:cubicBezTo>
                  <a:cubicBezTo>
                    <a:pt x="357" y="850"/>
                    <a:pt x="425" y="884"/>
                    <a:pt x="502" y="88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6" name="Google Shape;896;p32"/>
            <p:cNvSpPr/>
            <p:nvPr/>
          </p:nvSpPr>
          <p:spPr>
            <a:xfrm>
              <a:off x="6091281" y="4850454"/>
              <a:ext cx="37306" cy="31219"/>
            </a:xfrm>
            <a:custGeom>
              <a:avLst/>
              <a:gdLst/>
              <a:ahLst/>
              <a:cxnLst/>
              <a:rect l="l" t="t" r="r" b="b"/>
              <a:pathLst>
                <a:path w="1097" h="918" extrusionOk="0">
                  <a:moveTo>
                    <a:pt x="493" y="884"/>
                  </a:moveTo>
                  <a:cubicBezTo>
                    <a:pt x="672" y="918"/>
                    <a:pt x="850" y="884"/>
                    <a:pt x="952" y="739"/>
                  </a:cubicBezTo>
                  <a:cubicBezTo>
                    <a:pt x="1096" y="527"/>
                    <a:pt x="1062" y="281"/>
                    <a:pt x="850" y="136"/>
                  </a:cubicBezTo>
                  <a:cubicBezTo>
                    <a:pt x="782" y="68"/>
                    <a:pt x="706" y="68"/>
                    <a:pt x="638" y="34"/>
                  </a:cubicBezTo>
                  <a:cubicBezTo>
                    <a:pt x="459" y="0"/>
                    <a:pt x="247" y="68"/>
                    <a:pt x="145" y="213"/>
                  </a:cubicBezTo>
                  <a:cubicBezTo>
                    <a:pt x="1" y="391"/>
                    <a:pt x="35" y="671"/>
                    <a:pt x="281" y="816"/>
                  </a:cubicBezTo>
                  <a:cubicBezTo>
                    <a:pt x="357" y="850"/>
                    <a:pt x="425" y="884"/>
                    <a:pt x="493" y="88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7" name="Google Shape;897;p32"/>
            <p:cNvSpPr/>
            <p:nvPr/>
          </p:nvSpPr>
          <p:spPr>
            <a:xfrm>
              <a:off x="5920257" y="4488172"/>
              <a:ext cx="604381" cy="500692"/>
            </a:xfrm>
            <a:custGeom>
              <a:avLst/>
              <a:gdLst/>
              <a:ahLst/>
              <a:cxnLst/>
              <a:rect l="l" t="t" r="r" b="b"/>
              <a:pathLst>
                <a:path w="17772" h="14723" extrusionOk="0">
                  <a:moveTo>
                    <a:pt x="15368" y="14612"/>
                  </a:moveTo>
                  <a:cubicBezTo>
                    <a:pt x="15793" y="14722"/>
                    <a:pt x="16217" y="14688"/>
                    <a:pt x="16676" y="14578"/>
                  </a:cubicBezTo>
                  <a:cubicBezTo>
                    <a:pt x="16676" y="14578"/>
                    <a:pt x="17772" y="5522"/>
                    <a:pt x="12853" y="1623"/>
                  </a:cubicBezTo>
                  <a:cubicBezTo>
                    <a:pt x="12709" y="1555"/>
                    <a:pt x="12607" y="1445"/>
                    <a:pt x="12463" y="1343"/>
                  </a:cubicBezTo>
                  <a:cubicBezTo>
                    <a:pt x="12140" y="1131"/>
                    <a:pt x="11792" y="952"/>
                    <a:pt x="11435" y="774"/>
                  </a:cubicBezTo>
                  <a:cubicBezTo>
                    <a:pt x="11401" y="740"/>
                    <a:pt x="11367" y="706"/>
                    <a:pt x="11290" y="706"/>
                  </a:cubicBezTo>
                  <a:cubicBezTo>
                    <a:pt x="11010" y="561"/>
                    <a:pt x="10764" y="460"/>
                    <a:pt x="10483" y="383"/>
                  </a:cubicBezTo>
                  <a:cubicBezTo>
                    <a:pt x="10305" y="349"/>
                    <a:pt x="10127" y="315"/>
                    <a:pt x="9948" y="281"/>
                  </a:cubicBezTo>
                  <a:cubicBezTo>
                    <a:pt x="9702" y="247"/>
                    <a:pt x="9455" y="213"/>
                    <a:pt x="9243" y="213"/>
                  </a:cubicBezTo>
                  <a:cubicBezTo>
                    <a:pt x="3857" y="1"/>
                    <a:pt x="1" y="8351"/>
                    <a:pt x="1" y="8351"/>
                  </a:cubicBezTo>
                  <a:cubicBezTo>
                    <a:pt x="1" y="8351"/>
                    <a:pt x="1241" y="9838"/>
                    <a:pt x="3152" y="10195"/>
                  </a:cubicBezTo>
                  <a:cubicBezTo>
                    <a:pt x="3968" y="10331"/>
                    <a:pt x="4885" y="10263"/>
                    <a:pt x="5879" y="9804"/>
                  </a:cubicBezTo>
                  <a:cubicBezTo>
                    <a:pt x="5879" y="9804"/>
                    <a:pt x="5913" y="9838"/>
                    <a:pt x="5913" y="9872"/>
                  </a:cubicBezTo>
                  <a:cubicBezTo>
                    <a:pt x="6091" y="10195"/>
                    <a:pt x="6941" y="11715"/>
                    <a:pt x="8852" y="12063"/>
                  </a:cubicBezTo>
                  <a:cubicBezTo>
                    <a:pt x="9634" y="12208"/>
                    <a:pt x="10585" y="12140"/>
                    <a:pt x="11758" y="11749"/>
                  </a:cubicBezTo>
                  <a:cubicBezTo>
                    <a:pt x="11758" y="11749"/>
                    <a:pt x="13278" y="14264"/>
                    <a:pt x="15368" y="146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8" name="Google Shape;898;p32"/>
            <p:cNvSpPr/>
            <p:nvPr/>
          </p:nvSpPr>
          <p:spPr>
            <a:xfrm>
              <a:off x="5920257" y="4461612"/>
              <a:ext cx="383979" cy="377891"/>
            </a:xfrm>
            <a:custGeom>
              <a:avLst/>
              <a:gdLst/>
              <a:ahLst/>
              <a:cxnLst/>
              <a:rect l="l" t="t" r="r" b="b"/>
              <a:pathLst>
                <a:path w="11291" h="11112" extrusionOk="0">
                  <a:moveTo>
                    <a:pt x="3152" y="10976"/>
                  </a:moveTo>
                  <a:cubicBezTo>
                    <a:pt x="3968" y="11112"/>
                    <a:pt x="4885" y="11044"/>
                    <a:pt x="5879" y="10585"/>
                  </a:cubicBezTo>
                  <a:cubicBezTo>
                    <a:pt x="5879" y="10585"/>
                    <a:pt x="5913" y="10619"/>
                    <a:pt x="5913" y="10653"/>
                  </a:cubicBezTo>
                  <a:cubicBezTo>
                    <a:pt x="6236" y="9200"/>
                    <a:pt x="7332" y="6337"/>
                    <a:pt x="11078" y="1733"/>
                  </a:cubicBezTo>
                  <a:lnTo>
                    <a:pt x="11290" y="1487"/>
                  </a:lnTo>
                  <a:cubicBezTo>
                    <a:pt x="11010" y="1342"/>
                    <a:pt x="10764" y="1241"/>
                    <a:pt x="10483" y="1164"/>
                  </a:cubicBezTo>
                  <a:cubicBezTo>
                    <a:pt x="10305" y="1130"/>
                    <a:pt x="10127" y="1096"/>
                    <a:pt x="9948" y="1062"/>
                  </a:cubicBezTo>
                  <a:cubicBezTo>
                    <a:pt x="4180" y="0"/>
                    <a:pt x="1" y="9132"/>
                    <a:pt x="1" y="9132"/>
                  </a:cubicBezTo>
                  <a:cubicBezTo>
                    <a:pt x="1" y="9132"/>
                    <a:pt x="1241" y="10619"/>
                    <a:pt x="3152" y="109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9" name="Google Shape;899;p32"/>
            <p:cNvSpPr/>
            <p:nvPr/>
          </p:nvSpPr>
          <p:spPr>
            <a:xfrm>
              <a:off x="6304202" y="4512147"/>
              <a:ext cx="221593" cy="476717"/>
            </a:xfrm>
            <a:custGeom>
              <a:avLst/>
              <a:gdLst/>
              <a:ahLst/>
              <a:cxnLst/>
              <a:rect l="l" t="t" r="r" b="b"/>
              <a:pathLst>
                <a:path w="6516" h="14018" extrusionOk="0">
                  <a:moveTo>
                    <a:pt x="4078" y="13907"/>
                  </a:moveTo>
                  <a:cubicBezTo>
                    <a:pt x="4503" y="14017"/>
                    <a:pt x="4927" y="13983"/>
                    <a:pt x="5386" y="13873"/>
                  </a:cubicBezTo>
                  <a:cubicBezTo>
                    <a:pt x="5386" y="13873"/>
                    <a:pt x="6516" y="4350"/>
                    <a:pt x="1173" y="638"/>
                  </a:cubicBezTo>
                  <a:cubicBezTo>
                    <a:pt x="850" y="426"/>
                    <a:pt x="502" y="247"/>
                    <a:pt x="145" y="69"/>
                  </a:cubicBezTo>
                  <a:cubicBezTo>
                    <a:pt x="111" y="35"/>
                    <a:pt x="77" y="1"/>
                    <a:pt x="0" y="1"/>
                  </a:cubicBezTo>
                  <a:cubicBezTo>
                    <a:pt x="255" y="460"/>
                    <a:pt x="468" y="884"/>
                    <a:pt x="637" y="1377"/>
                  </a:cubicBezTo>
                  <a:cubicBezTo>
                    <a:pt x="2515" y="6228"/>
                    <a:pt x="468" y="11044"/>
                    <a:pt x="468" y="11044"/>
                  </a:cubicBezTo>
                  <a:cubicBezTo>
                    <a:pt x="468" y="11044"/>
                    <a:pt x="1988" y="13559"/>
                    <a:pt x="4078" y="139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0" name="Google Shape;900;p32"/>
            <p:cNvSpPr/>
            <p:nvPr/>
          </p:nvSpPr>
          <p:spPr>
            <a:xfrm>
              <a:off x="6049112" y="4784309"/>
              <a:ext cx="7244" cy="26322"/>
            </a:xfrm>
            <a:custGeom>
              <a:avLst/>
              <a:gdLst/>
              <a:ahLst/>
              <a:cxnLst/>
              <a:rect l="l" t="t" r="r" b="b"/>
              <a:pathLst>
                <a:path w="213" h="774" extrusionOk="0">
                  <a:moveTo>
                    <a:pt x="0" y="773"/>
                  </a:moveTo>
                  <a:lnTo>
                    <a:pt x="34" y="773"/>
                  </a:lnTo>
                  <a:cubicBezTo>
                    <a:pt x="145" y="561"/>
                    <a:pt x="213" y="280"/>
                    <a:pt x="213" y="34"/>
                  </a:cubicBezTo>
                  <a:cubicBezTo>
                    <a:pt x="213" y="34"/>
                    <a:pt x="213" y="0"/>
                    <a:pt x="179" y="0"/>
                  </a:cubicBezTo>
                  <a:cubicBezTo>
                    <a:pt x="179" y="0"/>
                    <a:pt x="145" y="0"/>
                    <a:pt x="145" y="34"/>
                  </a:cubicBezTo>
                  <a:cubicBezTo>
                    <a:pt x="34" y="246"/>
                    <a:pt x="0" y="527"/>
                    <a:pt x="0" y="7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1" name="Google Shape;901;p32"/>
            <p:cNvSpPr/>
            <p:nvPr/>
          </p:nvSpPr>
          <p:spPr>
            <a:xfrm>
              <a:off x="6028605" y="4786588"/>
              <a:ext cx="11018" cy="27784"/>
            </a:xfrm>
            <a:custGeom>
              <a:avLst/>
              <a:gdLst/>
              <a:ahLst/>
              <a:cxnLst/>
              <a:rect l="l" t="t" r="r" b="b"/>
              <a:pathLst>
                <a:path w="324" h="817" extrusionOk="0">
                  <a:moveTo>
                    <a:pt x="77" y="816"/>
                  </a:moveTo>
                  <a:lnTo>
                    <a:pt x="77" y="816"/>
                  </a:lnTo>
                  <a:cubicBezTo>
                    <a:pt x="179" y="672"/>
                    <a:pt x="213" y="570"/>
                    <a:pt x="247" y="426"/>
                  </a:cubicBezTo>
                  <a:cubicBezTo>
                    <a:pt x="289" y="281"/>
                    <a:pt x="323" y="179"/>
                    <a:pt x="323" y="35"/>
                  </a:cubicBezTo>
                  <a:cubicBezTo>
                    <a:pt x="323" y="35"/>
                    <a:pt x="289" y="35"/>
                    <a:pt x="289" y="1"/>
                  </a:cubicBezTo>
                  <a:cubicBezTo>
                    <a:pt x="247" y="1"/>
                    <a:pt x="247" y="35"/>
                    <a:pt x="213" y="35"/>
                  </a:cubicBezTo>
                  <a:cubicBezTo>
                    <a:pt x="145" y="145"/>
                    <a:pt x="145" y="281"/>
                    <a:pt x="111" y="426"/>
                  </a:cubicBezTo>
                  <a:cubicBezTo>
                    <a:pt x="77" y="528"/>
                    <a:pt x="34" y="672"/>
                    <a:pt x="34" y="782"/>
                  </a:cubicBezTo>
                  <a:cubicBezTo>
                    <a:pt x="0" y="816"/>
                    <a:pt x="34" y="816"/>
                    <a:pt x="77" y="8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2" name="Google Shape;902;p32"/>
            <p:cNvSpPr/>
            <p:nvPr/>
          </p:nvSpPr>
          <p:spPr>
            <a:xfrm>
              <a:off x="6039590" y="4738365"/>
              <a:ext cx="14453" cy="26594"/>
            </a:xfrm>
            <a:custGeom>
              <a:avLst/>
              <a:gdLst/>
              <a:ahLst/>
              <a:cxnLst/>
              <a:rect l="l" t="t" r="r" b="b"/>
              <a:pathLst>
                <a:path w="425" h="782" extrusionOk="0">
                  <a:moveTo>
                    <a:pt x="68" y="748"/>
                  </a:moveTo>
                  <a:cubicBezTo>
                    <a:pt x="68" y="782"/>
                    <a:pt x="102" y="748"/>
                    <a:pt x="102" y="748"/>
                  </a:cubicBezTo>
                  <a:cubicBezTo>
                    <a:pt x="178" y="603"/>
                    <a:pt x="246" y="502"/>
                    <a:pt x="314" y="391"/>
                  </a:cubicBezTo>
                  <a:cubicBezTo>
                    <a:pt x="348" y="289"/>
                    <a:pt x="425" y="145"/>
                    <a:pt x="425" y="34"/>
                  </a:cubicBezTo>
                  <a:cubicBezTo>
                    <a:pt x="425" y="34"/>
                    <a:pt x="425" y="0"/>
                    <a:pt x="391" y="0"/>
                  </a:cubicBezTo>
                  <a:lnTo>
                    <a:pt x="348" y="0"/>
                  </a:lnTo>
                  <a:cubicBezTo>
                    <a:pt x="246" y="77"/>
                    <a:pt x="246" y="213"/>
                    <a:pt x="178" y="289"/>
                  </a:cubicBezTo>
                  <a:cubicBezTo>
                    <a:pt x="136" y="425"/>
                    <a:pt x="68" y="569"/>
                    <a:pt x="34" y="714"/>
                  </a:cubicBezTo>
                  <a:cubicBezTo>
                    <a:pt x="0" y="748"/>
                    <a:pt x="34" y="748"/>
                    <a:pt x="68" y="7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3" name="Google Shape;903;p32"/>
            <p:cNvSpPr/>
            <p:nvPr/>
          </p:nvSpPr>
          <p:spPr>
            <a:xfrm>
              <a:off x="6012996" y="4749349"/>
              <a:ext cx="14487" cy="22853"/>
            </a:xfrm>
            <a:custGeom>
              <a:avLst/>
              <a:gdLst/>
              <a:ahLst/>
              <a:cxnLst/>
              <a:rect l="l" t="t" r="r" b="b"/>
              <a:pathLst>
                <a:path w="426" h="672" extrusionOk="0">
                  <a:moveTo>
                    <a:pt x="34" y="671"/>
                  </a:moveTo>
                  <a:lnTo>
                    <a:pt x="68" y="637"/>
                  </a:lnTo>
                  <a:cubicBezTo>
                    <a:pt x="111" y="527"/>
                    <a:pt x="179" y="425"/>
                    <a:pt x="247" y="314"/>
                  </a:cubicBezTo>
                  <a:cubicBezTo>
                    <a:pt x="281" y="246"/>
                    <a:pt x="357" y="179"/>
                    <a:pt x="391" y="102"/>
                  </a:cubicBezTo>
                  <a:cubicBezTo>
                    <a:pt x="425" y="34"/>
                    <a:pt x="391" y="0"/>
                    <a:pt x="357" y="0"/>
                  </a:cubicBezTo>
                  <a:lnTo>
                    <a:pt x="281" y="0"/>
                  </a:lnTo>
                  <a:cubicBezTo>
                    <a:pt x="111" y="136"/>
                    <a:pt x="0" y="425"/>
                    <a:pt x="0" y="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4" name="Google Shape;904;p32"/>
            <p:cNvSpPr/>
            <p:nvPr/>
          </p:nvSpPr>
          <p:spPr>
            <a:xfrm>
              <a:off x="5991333" y="4773325"/>
              <a:ext cx="12175" cy="22853"/>
            </a:xfrm>
            <a:custGeom>
              <a:avLst/>
              <a:gdLst/>
              <a:ahLst/>
              <a:cxnLst/>
              <a:rect l="l" t="t" r="r" b="b"/>
              <a:pathLst>
                <a:path w="358" h="672" extrusionOk="0">
                  <a:moveTo>
                    <a:pt x="68" y="671"/>
                  </a:moveTo>
                  <a:lnTo>
                    <a:pt x="111" y="671"/>
                  </a:lnTo>
                  <a:cubicBezTo>
                    <a:pt x="145" y="569"/>
                    <a:pt x="179" y="459"/>
                    <a:pt x="213" y="357"/>
                  </a:cubicBezTo>
                  <a:cubicBezTo>
                    <a:pt x="247" y="281"/>
                    <a:pt x="357" y="179"/>
                    <a:pt x="323" y="68"/>
                  </a:cubicBezTo>
                  <a:cubicBezTo>
                    <a:pt x="323" y="34"/>
                    <a:pt x="281" y="34"/>
                    <a:pt x="247" y="34"/>
                  </a:cubicBezTo>
                  <a:cubicBezTo>
                    <a:pt x="247" y="0"/>
                    <a:pt x="247" y="34"/>
                    <a:pt x="213" y="34"/>
                  </a:cubicBezTo>
                  <a:cubicBezTo>
                    <a:pt x="111" y="68"/>
                    <a:pt x="111" y="213"/>
                    <a:pt x="68" y="323"/>
                  </a:cubicBezTo>
                  <a:cubicBezTo>
                    <a:pt x="34" y="425"/>
                    <a:pt x="0" y="535"/>
                    <a:pt x="34" y="637"/>
                  </a:cubicBezTo>
                  <a:cubicBezTo>
                    <a:pt x="34" y="671"/>
                    <a:pt x="34" y="671"/>
                    <a:pt x="68" y="6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5" name="Google Shape;905;p32"/>
            <p:cNvSpPr/>
            <p:nvPr/>
          </p:nvSpPr>
          <p:spPr>
            <a:xfrm>
              <a:off x="6086384" y="4710615"/>
              <a:ext cx="9828" cy="21697"/>
            </a:xfrm>
            <a:custGeom>
              <a:avLst/>
              <a:gdLst/>
              <a:ahLst/>
              <a:cxnLst/>
              <a:rect l="l" t="t" r="r" b="b"/>
              <a:pathLst>
                <a:path w="289" h="638" extrusionOk="0">
                  <a:moveTo>
                    <a:pt x="34" y="638"/>
                  </a:moveTo>
                  <a:lnTo>
                    <a:pt x="111" y="638"/>
                  </a:lnTo>
                  <a:cubicBezTo>
                    <a:pt x="145" y="536"/>
                    <a:pt x="179" y="426"/>
                    <a:pt x="213" y="324"/>
                  </a:cubicBezTo>
                  <a:cubicBezTo>
                    <a:pt x="247" y="256"/>
                    <a:pt x="289" y="145"/>
                    <a:pt x="247" y="77"/>
                  </a:cubicBezTo>
                  <a:cubicBezTo>
                    <a:pt x="247" y="43"/>
                    <a:pt x="247" y="1"/>
                    <a:pt x="213" y="1"/>
                  </a:cubicBezTo>
                  <a:cubicBezTo>
                    <a:pt x="179" y="1"/>
                    <a:pt x="145" y="1"/>
                    <a:pt x="145" y="43"/>
                  </a:cubicBezTo>
                  <a:cubicBezTo>
                    <a:pt x="77" y="111"/>
                    <a:pt x="77" y="213"/>
                    <a:pt x="77" y="290"/>
                  </a:cubicBezTo>
                  <a:lnTo>
                    <a:pt x="0" y="604"/>
                  </a:lnTo>
                  <a:cubicBezTo>
                    <a:pt x="0" y="638"/>
                    <a:pt x="34" y="638"/>
                    <a:pt x="34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6" name="Google Shape;906;p32"/>
            <p:cNvSpPr/>
            <p:nvPr/>
          </p:nvSpPr>
          <p:spPr>
            <a:xfrm>
              <a:off x="6084071" y="4744418"/>
              <a:ext cx="7244" cy="19384"/>
            </a:xfrm>
            <a:custGeom>
              <a:avLst/>
              <a:gdLst/>
              <a:ahLst/>
              <a:cxnLst/>
              <a:rect l="l" t="t" r="r" b="b"/>
              <a:pathLst>
                <a:path w="213" h="570" extrusionOk="0">
                  <a:moveTo>
                    <a:pt x="34" y="570"/>
                  </a:moveTo>
                  <a:cubicBezTo>
                    <a:pt x="34" y="570"/>
                    <a:pt x="68" y="570"/>
                    <a:pt x="68" y="536"/>
                  </a:cubicBezTo>
                  <a:cubicBezTo>
                    <a:pt x="102" y="391"/>
                    <a:pt x="213" y="247"/>
                    <a:pt x="213" y="69"/>
                  </a:cubicBezTo>
                  <a:cubicBezTo>
                    <a:pt x="213" y="35"/>
                    <a:pt x="213" y="1"/>
                    <a:pt x="179" y="1"/>
                  </a:cubicBezTo>
                  <a:cubicBezTo>
                    <a:pt x="145" y="1"/>
                    <a:pt x="102" y="1"/>
                    <a:pt x="68" y="35"/>
                  </a:cubicBezTo>
                  <a:cubicBezTo>
                    <a:pt x="0" y="179"/>
                    <a:pt x="0" y="357"/>
                    <a:pt x="0" y="536"/>
                  </a:cubicBezTo>
                  <a:cubicBezTo>
                    <a:pt x="0" y="536"/>
                    <a:pt x="0" y="570"/>
                    <a:pt x="34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7" name="Google Shape;907;p32"/>
            <p:cNvSpPr/>
            <p:nvPr/>
          </p:nvSpPr>
          <p:spPr>
            <a:xfrm>
              <a:off x="6096212" y="4782847"/>
              <a:ext cx="9556" cy="14487"/>
            </a:xfrm>
            <a:custGeom>
              <a:avLst/>
              <a:gdLst/>
              <a:ahLst/>
              <a:cxnLst/>
              <a:rect l="l" t="t" r="r" b="b"/>
              <a:pathLst>
                <a:path w="281" h="426" extrusionOk="0">
                  <a:moveTo>
                    <a:pt x="68" y="425"/>
                  </a:moveTo>
                  <a:lnTo>
                    <a:pt x="102" y="391"/>
                  </a:lnTo>
                  <a:cubicBezTo>
                    <a:pt x="136" y="289"/>
                    <a:pt x="280" y="145"/>
                    <a:pt x="212" y="43"/>
                  </a:cubicBezTo>
                  <a:cubicBezTo>
                    <a:pt x="212" y="1"/>
                    <a:pt x="212" y="1"/>
                    <a:pt x="170" y="1"/>
                  </a:cubicBezTo>
                  <a:lnTo>
                    <a:pt x="136" y="1"/>
                  </a:lnTo>
                  <a:cubicBezTo>
                    <a:pt x="68" y="43"/>
                    <a:pt x="68" y="111"/>
                    <a:pt x="68" y="145"/>
                  </a:cubicBezTo>
                  <a:cubicBezTo>
                    <a:pt x="34" y="213"/>
                    <a:pt x="34" y="289"/>
                    <a:pt x="0" y="357"/>
                  </a:cubicBezTo>
                  <a:cubicBezTo>
                    <a:pt x="0" y="391"/>
                    <a:pt x="34" y="391"/>
                    <a:pt x="68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8" name="Google Shape;908;p32"/>
            <p:cNvSpPr/>
            <p:nvPr/>
          </p:nvSpPr>
          <p:spPr>
            <a:xfrm>
              <a:off x="6120187" y="4692727"/>
              <a:ext cx="14453" cy="24009"/>
            </a:xfrm>
            <a:custGeom>
              <a:avLst/>
              <a:gdLst/>
              <a:ahLst/>
              <a:cxnLst/>
              <a:rect l="l" t="t" r="r" b="b"/>
              <a:pathLst>
                <a:path w="425" h="706" extrusionOk="0">
                  <a:moveTo>
                    <a:pt x="34" y="705"/>
                  </a:moveTo>
                  <a:lnTo>
                    <a:pt x="102" y="705"/>
                  </a:lnTo>
                  <a:cubicBezTo>
                    <a:pt x="178" y="603"/>
                    <a:pt x="246" y="459"/>
                    <a:pt x="280" y="357"/>
                  </a:cubicBezTo>
                  <a:cubicBezTo>
                    <a:pt x="314" y="246"/>
                    <a:pt x="425" y="145"/>
                    <a:pt x="357" y="34"/>
                  </a:cubicBezTo>
                  <a:lnTo>
                    <a:pt x="314" y="0"/>
                  </a:lnTo>
                  <a:lnTo>
                    <a:pt x="280" y="0"/>
                  </a:lnTo>
                  <a:cubicBezTo>
                    <a:pt x="144" y="34"/>
                    <a:pt x="144" y="179"/>
                    <a:pt x="102" y="280"/>
                  </a:cubicBezTo>
                  <a:cubicBezTo>
                    <a:pt x="68" y="391"/>
                    <a:pt x="34" y="527"/>
                    <a:pt x="0" y="637"/>
                  </a:cubicBezTo>
                  <a:cubicBezTo>
                    <a:pt x="0" y="671"/>
                    <a:pt x="0" y="705"/>
                    <a:pt x="34" y="7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9" name="Google Shape;909;p32"/>
            <p:cNvSpPr/>
            <p:nvPr/>
          </p:nvSpPr>
          <p:spPr>
            <a:xfrm>
              <a:off x="6098491" y="4671064"/>
              <a:ext cx="13331" cy="22853"/>
            </a:xfrm>
            <a:custGeom>
              <a:avLst/>
              <a:gdLst/>
              <a:ahLst/>
              <a:cxnLst/>
              <a:rect l="l" t="t" r="r" b="b"/>
              <a:pathLst>
                <a:path w="392" h="672" extrusionOk="0">
                  <a:moveTo>
                    <a:pt x="69" y="671"/>
                  </a:moveTo>
                  <a:lnTo>
                    <a:pt x="103" y="671"/>
                  </a:lnTo>
                  <a:cubicBezTo>
                    <a:pt x="179" y="569"/>
                    <a:pt x="213" y="459"/>
                    <a:pt x="281" y="357"/>
                  </a:cubicBezTo>
                  <a:cubicBezTo>
                    <a:pt x="315" y="280"/>
                    <a:pt x="392" y="178"/>
                    <a:pt x="392" y="68"/>
                  </a:cubicBezTo>
                  <a:cubicBezTo>
                    <a:pt x="392" y="34"/>
                    <a:pt x="358" y="34"/>
                    <a:pt x="315" y="0"/>
                  </a:cubicBezTo>
                  <a:cubicBezTo>
                    <a:pt x="281" y="0"/>
                    <a:pt x="281" y="0"/>
                    <a:pt x="247" y="34"/>
                  </a:cubicBezTo>
                  <a:cubicBezTo>
                    <a:pt x="179" y="68"/>
                    <a:pt x="145" y="178"/>
                    <a:pt x="103" y="280"/>
                  </a:cubicBezTo>
                  <a:cubicBezTo>
                    <a:pt x="69" y="391"/>
                    <a:pt x="35" y="493"/>
                    <a:pt x="1" y="603"/>
                  </a:cubicBezTo>
                  <a:cubicBezTo>
                    <a:pt x="1" y="637"/>
                    <a:pt x="35" y="671"/>
                    <a:pt x="69" y="6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0" name="Google Shape;910;p32"/>
            <p:cNvSpPr/>
            <p:nvPr/>
          </p:nvSpPr>
          <p:spPr>
            <a:xfrm>
              <a:off x="6054009" y="4685483"/>
              <a:ext cx="15643" cy="22853"/>
            </a:xfrm>
            <a:custGeom>
              <a:avLst/>
              <a:gdLst/>
              <a:ahLst/>
              <a:cxnLst/>
              <a:rect l="l" t="t" r="r" b="b"/>
              <a:pathLst>
                <a:path w="460" h="672" extrusionOk="0">
                  <a:moveTo>
                    <a:pt x="69" y="672"/>
                  </a:moveTo>
                  <a:lnTo>
                    <a:pt x="103" y="638"/>
                  </a:lnTo>
                  <a:cubicBezTo>
                    <a:pt x="179" y="527"/>
                    <a:pt x="213" y="426"/>
                    <a:pt x="281" y="358"/>
                  </a:cubicBezTo>
                  <a:cubicBezTo>
                    <a:pt x="315" y="281"/>
                    <a:pt x="426" y="213"/>
                    <a:pt x="426" y="103"/>
                  </a:cubicBezTo>
                  <a:cubicBezTo>
                    <a:pt x="459" y="69"/>
                    <a:pt x="426" y="35"/>
                    <a:pt x="349" y="1"/>
                  </a:cubicBezTo>
                  <a:cubicBezTo>
                    <a:pt x="349" y="1"/>
                    <a:pt x="315" y="1"/>
                    <a:pt x="281" y="35"/>
                  </a:cubicBezTo>
                  <a:cubicBezTo>
                    <a:pt x="213" y="69"/>
                    <a:pt x="137" y="213"/>
                    <a:pt x="103" y="281"/>
                  </a:cubicBezTo>
                  <a:cubicBezTo>
                    <a:pt x="69" y="392"/>
                    <a:pt x="35" y="493"/>
                    <a:pt x="1" y="604"/>
                  </a:cubicBezTo>
                  <a:cubicBezTo>
                    <a:pt x="1" y="638"/>
                    <a:pt x="35" y="638"/>
                    <a:pt x="69" y="6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1" name="Google Shape;911;p32"/>
            <p:cNvSpPr/>
            <p:nvPr/>
          </p:nvSpPr>
          <p:spPr>
            <a:xfrm>
              <a:off x="6021362" y="4688952"/>
              <a:ext cx="13331" cy="21697"/>
            </a:xfrm>
            <a:custGeom>
              <a:avLst/>
              <a:gdLst/>
              <a:ahLst/>
              <a:cxnLst/>
              <a:rect l="l" t="t" r="r" b="b"/>
              <a:pathLst>
                <a:path w="392" h="638" extrusionOk="0">
                  <a:moveTo>
                    <a:pt x="77" y="604"/>
                  </a:moveTo>
                  <a:cubicBezTo>
                    <a:pt x="111" y="638"/>
                    <a:pt x="145" y="604"/>
                    <a:pt x="145" y="604"/>
                  </a:cubicBezTo>
                  <a:cubicBezTo>
                    <a:pt x="179" y="502"/>
                    <a:pt x="213" y="391"/>
                    <a:pt x="247" y="290"/>
                  </a:cubicBezTo>
                  <a:cubicBezTo>
                    <a:pt x="290" y="213"/>
                    <a:pt x="392" y="145"/>
                    <a:pt x="358" y="43"/>
                  </a:cubicBezTo>
                  <a:cubicBezTo>
                    <a:pt x="358" y="43"/>
                    <a:pt x="324" y="1"/>
                    <a:pt x="290" y="1"/>
                  </a:cubicBezTo>
                  <a:lnTo>
                    <a:pt x="290" y="1"/>
                  </a:lnTo>
                  <a:cubicBezTo>
                    <a:pt x="145" y="1"/>
                    <a:pt x="111" y="145"/>
                    <a:pt x="77" y="256"/>
                  </a:cubicBezTo>
                  <a:cubicBezTo>
                    <a:pt x="35" y="357"/>
                    <a:pt x="1" y="468"/>
                    <a:pt x="35" y="570"/>
                  </a:cubicBezTo>
                  <a:cubicBezTo>
                    <a:pt x="35" y="604"/>
                    <a:pt x="77" y="604"/>
                    <a:pt x="77" y="6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2" name="Google Shape;912;p32"/>
            <p:cNvSpPr/>
            <p:nvPr/>
          </p:nvSpPr>
          <p:spPr>
            <a:xfrm>
              <a:off x="5982967" y="4709459"/>
              <a:ext cx="9556" cy="20541"/>
            </a:xfrm>
            <a:custGeom>
              <a:avLst/>
              <a:gdLst/>
              <a:ahLst/>
              <a:cxnLst/>
              <a:rect l="l" t="t" r="r" b="b"/>
              <a:pathLst>
                <a:path w="281" h="604" extrusionOk="0">
                  <a:moveTo>
                    <a:pt x="34" y="604"/>
                  </a:moveTo>
                  <a:cubicBezTo>
                    <a:pt x="68" y="604"/>
                    <a:pt x="68" y="604"/>
                    <a:pt x="102" y="570"/>
                  </a:cubicBezTo>
                  <a:cubicBezTo>
                    <a:pt x="102" y="502"/>
                    <a:pt x="144" y="392"/>
                    <a:pt x="212" y="324"/>
                  </a:cubicBezTo>
                  <a:cubicBezTo>
                    <a:pt x="246" y="213"/>
                    <a:pt x="280" y="145"/>
                    <a:pt x="280" y="77"/>
                  </a:cubicBezTo>
                  <a:cubicBezTo>
                    <a:pt x="280" y="35"/>
                    <a:pt x="246" y="1"/>
                    <a:pt x="212" y="1"/>
                  </a:cubicBezTo>
                  <a:lnTo>
                    <a:pt x="144" y="1"/>
                  </a:lnTo>
                  <a:cubicBezTo>
                    <a:pt x="68" y="77"/>
                    <a:pt x="68" y="179"/>
                    <a:pt x="34" y="247"/>
                  </a:cubicBezTo>
                  <a:cubicBezTo>
                    <a:pt x="34" y="358"/>
                    <a:pt x="0" y="460"/>
                    <a:pt x="0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3" name="Google Shape;913;p32"/>
            <p:cNvSpPr/>
            <p:nvPr/>
          </p:nvSpPr>
          <p:spPr>
            <a:xfrm>
              <a:off x="5960114" y="4734896"/>
              <a:ext cx="9590" cy="24009"/>
            </a:xfrm>
            <a:custGeom>
              <a:avLst/>
              <a:gdLst/>
              <a:ahLst/>
              <a:cxnLst/>
              <a:rect l="l" t="t" r="r" b="b"/>
              <a:pathLst>
                <a:path w="282" h="706" extrusionOk="0">
                  <a:moveTo>
                    <a:pt x="69" y="705"/>
                  </a:moveTo>
                  <a:cubicBezTo>
                    <a:pt x="69" y="705"/>
                    <a:pt x="103" y="705"/>
                    <a:pt x="103" y="671"/>
                  </a:cubicBezTo>
                  <a:cubicBezTo>
                    <a:pt x="137" y="604"/>
                    <a:pt x="179" y="459"/>
                    <a:pt x="213" y="349"/>
                  </a:cubicBezTo>
                  <a:cubicBezTo>
                    <a:pt x="247" y="247"/>
                    <a:pt x="281" y="179"/>
                    <a:pt x="281" y="68"/>
                  </a:cubicBezTo>
                  <a:lnTo>
                    <a:pt x="213" y="0"/>
                  </a:lnTo>
                  <a:cubicBezTo>
                    <a:pt x="179" y="0"/>
                    <a:pt x="179" y="34"/>
                    <a:pt x="137" y="34"/>
                  </a:cubicBezTo>
                  <a:cubicBezTo>
                    <a:pt x="69" y="102"/>
                    <a:pt x="69" y="213"/>
                    <a:pt x="69" y="315"/>
                  </a:cubicBezTo>
                  <a:cubicBezTo>
                    <a:pt x="35" y="425"/>
                    <a:pt x="1" y="561"/>
                    <a:pt x="1" y="671"/>
                  </a:cubicBezTo>
                  <a:cubicBezTo>
                    <a:pt x="1" y="705"/>
                    <a:pt x="35" y="705"/>
                    <a:pt x="69" y="7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4" name="Google Shape;914;p32"/>
            <p:cNvSpPr/>
            <p:nvPr/>
          </p:nvSpPr>
          <p:spPr>
            <a:xfrm>
              <a:off x="6008099" y="4720443"/>
              <a:ext cx="9828" cy="16800"/>
            </a:xfrm>
            <a:custGeom>
              <a:avLst/>
              <a:gdLst/>
              <a:ahLst/>
              <a:cxnLst/>
              <a:rect l="l" t="t" r="r" b="b"/>
              <a:pathLst>
                <a:path w="289" h="494" extrusionOk="0">
                  <a:moveTo>
                    <a:pt x="77" y="493"/>
                  </a:moveTo>
                  <a:cubicBezTo>
                    <a:pt x="77" y="493"/>
                    <a:pt x="111" y="493"/>
                    <a:pt x="111" y="459"/>
                  </a:cubicBezTo>
                  <a:cubicBezTo>
                    <a:pt x="178" y="425"/>
                    <a:pt x="212" y="349"/>
                    <a:pt x="212" y="247"/>
                  </a:cubicBezTo>
                  <a:cubicBezTo>
                    <a:pt x="255" y="179"/>
                    <a:pt x="289" y="103"/>
                    <a:pt x="255" y="35"/>
                  </a:cubicBezTo>
                  <a:cubicBezTo>
                    <a:pt x="212" y="1"/>
                    <a:pt x="212" y="1"/>
                    <a:pt x="178" y="1"/>
                  </a:cubicBezTo>
                  <a:lnTo>
                    <a:pt x="111" y="1"/>
                  </a:lnTo>
                  <a:cubicBezTo>
                    <a:pt x="77" y="69"/>
                    <a:pt x="77" y="137"/>
                    <a:pt x="77" y="213"/>
                  </a:cubicBezTo>
                  <a:cubicBezTo>
                    <a:pt x="77" y="281"/>
                    <a:pt x="43" y="349"/>
                    <a:pt x="0" y="425"/>
                  </a:cubicBezTo>
                  <a:cubicBezTo>
                    <a:pt x="0" y="459"/>
                    <a:pt x="43" y="493"/>
                    <a:pt x="77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5" name="Google Shape;915;p32"/>
            <p:cNvSpPr/>
            <p:nvPr/>
          </p:nvSpPr>
          <p:spPr>
            <a:xfrm>
              <a:off x="5968514" y="4757715"/>
              <a:ext cx="9556" cy="24009"/>
            </a:xfrm>
            <a:custGeom>
              <a:avLst/>
              <a:gdLst/>
              <a:ahLst/>
              <a:cxnLst/>
              <a:rect l="l" t="t" r="r" b="b"/>
              <a:pathLst>
                <a:path w="281" h="706" extrusionOk="0">
                  <a:moveTo>
                    <a:pt x="34" y="706"/>
                  </a:moveTo>
                  <a:cubicBezTo>
                    <a:pt x="68" y="706"/>
                    <a:pt x="68" y="672"/>
                    <a:pt x="68" y="672"/>
                  </a:cubicBezTo>
                  <a:cubicBezTo>
                    <a:pt x="102" y="570"/>
                    <a:pt x="145" y="459"/>
                    <a:pt x="179" y="357"/>
                  </a:cubicBezTo>
                  <a:cubicBezTo>
                    <a:pt x="213" y="247"/>
                    <a:pt x="281" y="145"/>
                    <a:pt x="247" y="34"/>
                  </a:cubicBezTo>
                  <a:cubicBezTo>
                    <a:pt x="247" y="0"/>
                    <a:pt x="247" y="0"/>
                    <a:pt x="213" y="0"/>
                  </a:cubicBezTo>
                  <a:lnTo>
                    <a:pt x="145" y="0"/>
                  </a:lnTo>
                  <a:cubicBezTo>
                    <a:pt x="68" y="68"/>
                    <a:pt x="68" y="213"/>
                    <a:pt x="34" y="281"/>
                  </a:cubicBezTo>
                  <a:cubicBezTo>
                    <a:pt x="34" y="425"/>
                    <a:pt x="0" y="527"/>
                    <a:pt x="0" y="672"/>
                  </a:cubicBezTo>
                  <a:cubicBezTo>
                    <a:pt x="0" y="672"/>
                    <a:pt x="34" y="672"/>
                    <a:pt x="34" y="7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6" name="Google Shape;916;p32"/>
            <p:cNvSpPr/>
            <p:nvPr/>
          </p:nvSpPr>
          <p:spPr>
            <a:xfrm>
              <a:off x="6112944" y="4736053"/>
              <a:ext cx="10746" cy="16800"/>
            </a:xfrm>
            <a:custGeom>
              <a:avLst/>
              <a:gdLst/>
              <a:ahLst/>
              <a:cxnLst/>
              <a:rect l="l" t="t" r="r" b="b"/>
              <a:pathLst>
                <a:path w="316" h="494" extrusionOk="0">
                  <a:moveTo>
                    <a:pt x="35" y="493"/>
                  </a:moveTo>
                  <a:cubicBezTo>
                    <a:pt x="69" y="493"/>
                    <a:pt x="69" y="493"/>
                    <a:pt x="103" y="459"/>
                  </a:cubicBezTo>
                  <a:cubicBezTo>
                    <a:pt x="145" y="391"/>
                    <a:pt x="179" y="315"/>
                    <a:pt x="213" y="247"/>
                  </a:cubicBezTo>
                  <a:cubicBezTo>
                    <a:pt x="247" y="213"/>
                    <a:pt x="281" y="145"/>
                    <a:pt x="315" y="68"/>
                  </a:cubicBezTo>
                  <a:cubicBezTo>
                    <a:pt x="315" y="34"/>
                    <a:pt x="281" y="34"/>
                    <a:pt x="247" y="0"/>
                  </a:cubicBezTo>
                  <a:cubicBezTo>
                    <a:pt x="247" y="0"/>
                    <a:pt x="213" y="0"/>
                    <a:pt x="213" y="34"/>
                  </a:cubicBezTo>
                  <a:cubicBezTo>
                    <a:pt x="145" y="68"/>
                    <a:pt x="103" y="145"/>
                    <a:pt x="69" y="213"/>
                  </a:cubicBezTo>
                  <a:cubicBezTo>
                    <a:pt x="35" y="281"/>
                    <a:pt x="35" y="391"/>
                    <a:pt x="1" y="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7" name="Google Shape;917;p32"/>
            <p:cNvSpPr/>
            <p:nvPr/>
          </p:nvSpPr>
          <p:spPr>
            <a:xfrm>
              <a:off x="6163513" y="4658924"/>
              <a:ext cx="9556" cy="19384"/>
            </a:xfrm>
            <a:custGeom>
              <a:avLst/>
              <a:gdLst/>
              <a:ahLst/>
              <a:cxnLst/>
              <a:rect l="l" t="t" r="r" b="b"/>
              <a:pathLst>
                <a:path w="281" h="570" extrusionOk="0">
                  <a:moveTo>
                    <a:pt x="34" y="569"/>
                  </a:moveTo>
                  <a:lnTo>
                    <a:pt x="68" y="569"/>
                  </a:lnTo>
                  <a:cubicBezTo>
                    <a:pt x="145" y="391"/>
                    <a:pt x="281" y="213"/>
                    <a:pt x="281" y="34"/>
                  </a:cubicBezTo>
                  <a:cubicBezTo>
                    <a:pt x="281" y="34"/>
                    <a:pt x="281" y="0"/>
                    <a:pt x="247" y="0"/>
                  </a:cubicBezTo>
                  <a:lnTo>
                    <a:pt x="213" y="34"/>
                  </a:lnTo>
                  <a:cubicBezTo>
                    <a:pt x="68" y="145"/>
                    <a:pt x="68" y="357"/>
                    <a:pt x="0" y="535"/>
                  </a:cubicBezTo>
                  <a:cubicBezTo>
                    <a:pt x="0" y="569"/>
                    <a:pt x="0" y="569"/>
                    <a:pt x="34" y="5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8" name="Google Shape;918;p32"/>
            <p:cNvSpPr/>
            <p:nvPr/>
          </p:nvSpPr>
          <p:spPr>
            <a:xfrm>
              <a:off x="6134607" y="4644470"/>
              <a:ext cx="14487" cy="18228"/>
            </a:xfrm>
            <a:custGeom>
              <a:avLst/>
              <a:gdLst/>
              <a:ahLst/>
              <a:cxnLst/>
              <a:rect l="l" t="t" r="r" b="b"/>
              <a:pathLst>
                <a:path w="426" h="536" extrusionOk="0">
                  <a:moveTo>
                    <a:pt x="69" y="536"/>
                  </a:moveTo>
                  <a:lnTo>
                    <a:pt x="103" y="536"/>
                  </a:lnTo>
                  <a:cubicBezTo>
                    <a:pt x="247" y="425"/>
                    <a:pt x="358" y="289"/>
                    <a:pt x="392" y="145"/>
                  </a:cubicBezTo>
                  <a:cubicBezTo>
                    <a:pt x="426" y="111"/>
                    <a:pt x="392" y="77"/>
                    <a:pt x="358" y="34"/>
                  </a:cubicBezTo>
                  <a:cubicBezTo>
                    <a:pt x="358" y="34"/>
                    <a:pt x="358" y="0"/>
                    <a:pt x="315" y="0"/>
                  </a:cubicBezTo>
                  <a:cubicBezTo>
                    <a:pt x="247" y="0"/>
                    <a:pt x="213" y="77"/>
                    <a:pt x="213" y="145"/>
                  </a:cubicBezTo>
                  <a:cubicBezTo>
                    <a:pt x="179" y="247"/>
                    <a:pt x="103" y="357"/>
                    <a:pt x="35" y="459"/>
                  </a:cubicBezTo>
                  <a:cubicBezTo>
                    <a:pt x="1" y="502"/>
                    <a:pt x="35" y="536"/>
                    <a:pt x="69" y="5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9" name="Google Shape;919;p32"/>
            <p:cNvSpPr/>
            <p:nvPr/>
          </p:nvSpPr>
          <p:spPr>
            <a:xfrm>
              <a:off x="6097334" y="4633792"/>
              <a:ext cx="14487" cy="16766"/>
            </a:xfrm>
            <a:custGeom>
              <a:avLst/>
              <a:gdLst/>
              <a:ahLst/>
              <a:cxnLst/>
              <a:rect l="l" t="t" r="r" b="b"/>
              <a:pathLst>
                <a:path w="426" h="493" extrusionOk="0">
                  <a:moveTo>
                    <a:pt x="103" y="493"/>
                  </a:moveTo>
                  <a:lnTo>
                    <a:pt x="137" y="493"/>
                  </a:lnTo>
                  <a:cubicBezTo>
                    <a:pt x="213" y="425"/>
                    <a:pt x="281" y="348"/>
                    <a:pt x="315" y="281"/>
                  </a:cubicBezTo>
                  <a:cubicBezTo>
                    <a:pt x="349" y="213"/>
                    <a:pt x="426" y="179"/>
                    <a:pt x="426" y="102"/>
                  </a:cubicBezTo>
                  <a:cubicBezTo>
                    <a:pt x="426" y="68"/>
                    <a:pt x="392" y="0"/>
                    <a:pt x="349" y="0"/>
                  </a:cubicBezTo>
                  <a:lnTo>
                    <a:pt x="315" y="0"/>
                  </a:lnTo>
                  <a:cubicBezTo>
                    <a:pt x="247" y="68"/>
                    <a:pt x="213" y="102"/>
                    <a:pt x="179" y="179"/>
                  </a:cubicBezTo>
                  <a:cubicBezTo>
                    <a:pt x="103" y="281"/>
                    <a:pt x="69" y="348"/>
                    <a:pt x="35" y="425"/>
                  </a:cubicBezTo>
                  <a:cubicBezTo>
                    <a:pt x="1" y="459"/>
                    <a:pt x="35" y="493"/>
                    <a:pt x="103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0" name="Google Shape;920;p32"/>
            <p:cNvSpPr/>
            <p:nvPr/>
          </p:nvSpPr>
          <p:spPr>
            <a:xfrm>
              <a:off x="6064721" y="4644470"/>
              <a:ext cx="12141" cy="20541"/>
            </a:xfrm>
            <a:custGeom>
              <a:avLst/>
              <a:gdLst/>
              <a:ahLst/>
              <a:cxnLst/>
              <a:rect l="l" t="t" r="r" b="b"/>
              <a:pathLst>
                <a:path w="357" h="604" extrusionOk="0">
                  <a:moveTo>
                    <a:pt x="77" y="604"/>
                  </a:moveTo>
                  <a:cubicBezTo>
                    <a:pt x="111" y="604"/>
                    <a:pt x="144" y="604"/>
                    <a:pt x="144" y="570"/>
                  </a:cubicBezTo>
                  <a:cubicBezTo>
                    <a:pt x="178" y="502"/>
                    <a:pt x="212" y="391"/>
                    <a:pt x="246" y="323"/>
                  </a:cubicBezTo>
                  <a:cubicBezTo>
                    <a:pt x="289" y="247"/>
                    <a:pt x="357" y="179"/>
                    <a:pt x="323" y="77"/>
                  </a:cubicBezTo>
                  <a:cubicBezTo>
                    <a:pt x="323" y="34"/>
                    <a:pt x="323" y="0"/>
                    <a:pt x="289" y="0"/>
                  </a:cubicBezTo>
                  <a:lnTo>
                    <a:pt x="246" y="0"/>
                  </a:lnTo>
                  <a:cubicBezTo>
                    <a:pt x="34" y="111"/>
                    <a:pt x="0" y="391"/>
                    <a:pt x="34" y="570"/>
                  </a:cubicBezTo>
                  <a:cubicBezTo>
                    <a:pt x="34" y="570"/>
                    <a:pt x="34" y="604"/>
                    <a:pt x="77" y="6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1" name="Google Shape;921;p32"/>
            <p:cNvSpPr/>
            <p:nvPr/>
          </p:nvSpPr>
          <p:spPr>
            <a:xfrm>
              <a:off x="6027449" y="4637261"/>
              <a:ext cx="18228" cy="22853"/>
            </a:xfrm>
            <a:custGeom>
              <a:avLst/>
              <a:gdLst/>
              <a:ahLst/>
              <a:cxnLst/>
              <a:rect l="l" t="t" r="r" b="b"/>
              <a:pathLst>
                <a:path w="536" h="672" extrusionOk="0">
                  <a:moveTo>
                    <a:pt x="68" y="671"/>
                  </a:moveTo>
                  <a:lnTo>
                    <a:pt x="145" y="671"/>
                  </a:lnTo>
                  <a:cubicBezTo>
                    <a:pt x="213" y="569"/>
                    <a:pt x="281" y="459"/>
                    <a:pt x="357" y="357"/>
                  </a:cubicBezTo>
                  <a:cubicBezTo>
                    <a:pt x="425" y="289"/>
                    <a:pt x="493" y="179"/>
                    <a:pt x="493" y="77"/>
                  </a:cubicBezTo>
                  <a:cubicBezTo>
                    <a:pt x="535" y="34"/>
                    <a:pt x="493" y="34"/>
                    <a:pt x="459" y="0"/>
                  </a:cubicBezTo>
                  <a:lnTo>
                    <a:pt x="425" y="0"/>
                  </a:lnTo>
                  <a:cubicBezTo>
                    <a:pt x="323" y="77"/>
                    <a:pt x="247" y="179"/>
                    <a:pt x="179" y="289"/>
                  </a:cubicBezTo>
                  <a:cubicBezTo>
                    <a:pt x="111" y="391"/>
                    <a:pt x="68" y="501"/>
                    <a:pt x="34" y="603"/>
                  </a:cubicBezTo>
                  <a:cubicBezTo>
                    <a:pt x="0" y="637"/>
                    <a:pt x="34" y="671"/>
                    <a:pt x="68" y="6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2" name="Google Shape;922;p32"/>
            <p:cNvSpPr/>
            <p:nvPr/>
          </p:nvSpPr>
          <p:spPr>
            <a:xfrm>
              <a:off x="6084071" y="4596520"/>
              <a:ext cx="10712" cy="14487"/>
            </a:xfrm>
            <a:custGeom>
              <a:avLst/>
              <a:gdLst/>
              <a:ahLst/>
              <a:cxnLst/>
              <a:rect l="l" t="t" r="r" b="b"/>
              <a:pathLst>
                <a:path w="315" h="426" extrusionOk="0">
                  <a:moveTo>
                    <a:pt x="68" y="425"/>
                  </a:moveTo>
                  <a:cubicBezTo>
                    <a:pt x="102" y="425"/>
                    <a:pt x="145" y="425"/>
                    <a:pt x="145" y="383"/>
                  </a:cubicBezTo>
                  <a:cubicBezTo>
                    <a:pt x="179" y="315"/>
                    <a:pt x="213" y="247"/>
                    <a:pt x="247" y="170"/>
                  </a:cubicBezTo>
                  <a:cubicBezTo>
                    <a:pt x="281" y="102"/>
                    <a:pt x="315" y="34"/>
                    <a:pt x="247" y="0"/>
                  </a:cubicBezTo>
                  <a:lnTo>
                    <a:pt x="213" y="0"/>
                  </a:lnTo>
                  <a:cubicBezTo>
                    <a:pt x="145" y="0"/>
                    <a:pt x="68" y="102"/>
                    <a:pt x="68" y="136"/>
                  </a:cubicBezTo>
                  <a:cubicBezTo>
                    <a:pt x="34" y="213"/>
                    <a:pt x="0" y="281"/>
                    <a:pt x="34" y="349"/>
                  </a:cubicBezTo>
                  <a:cubicBezTo>
                    <a:pt x="34" y="383"/>
                    <a:pt x="34" y="425"/>
                    <a:pt x="68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3" name="Google Shape;923;p32"/>
            <p:cNvSpPr/>
            <p:nvPr/>
          </p:nvSpPr>
          <p:spPr>
            <a:xfrm>
              <a:off x="5992489" y="4661508"/>
              <a:ext cx="8400" cy="24009"/>
            </a:xfrm>
            <a:custGeom>
              <a:avLst/>
              <a:gdLst/>
              <a:ahLst/>
              <a:cxnLst/>
              <a:rect l="l" t="t" r="r" b="b"/>
              <a:pathLst>
                <a:path w="247" h="706" extrusionOk="0">
                  <a:moveTo>
                    <a:pt x="34" y="706"/>
                  </a:moveTo>
                  <a:lnTo>
                    <a:pt x="77" y="672"/>
                  </a:lnTo>
                  <a:cubicBezTo>
                    <a:pt x="111" y="561"/>
                    <a:pt x="145" y="459"/>
                    <a:pt x="179" y="349"/>
                  </a:cubicBezTo>
                  <a:cubicBezTo>
                    <a:pt x="213" y="247"/>
                    <a:pt x="247" y="171"/>
                    <a:pt x="213" y="69"/>
                  </a:cubicBezTo>
                  <a:cubicBezTo>
                    <a:pt x="213" y="35"/>
                    <a:pt x="213" y="35"/>
                    <a:pt x="179" y="35"/>
                  </a:cubicBezTo>
                  <a:cubicBezTo>
                    <a:pt x="145" y="1"/>
                    <a:pt x="111" y="35"/>
                    <a:pt x="77" y="69"/>
                  </a:cubicBezTo>
                  <a:cubicBezTo>
                    <a:pt x="34" y="137"/>
                    <a:pt x="34" y="247"/>
                    <a:pt x="34" y="349"/>
                  </a:cubicBezTo>
                  <a:cubicBezTo>
                    <a:pt x="0" y="459"/>
                    <a:pt x="0" y="561"/>
                    <a:pt x="0" y="6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4" name="Google Shape;924;p32"/>
            <p:cNvSpPr/>
            <p:nvPr/>
          </p:nvSpPr>
          <p:spPr>
            <a:xfrm>
              <a:off x="6121344" y="4587848"/>
              <a:ext cx="13297" cy="17072"/>
            </a:xfrm>
            <a:custGeom>
              <a:avLst/>
              <a:gdLst/>
              <a:ahLst/>
              <a:cxnLst/>
              <a:rect l="l" t="t" r="r" b="b"/>
              <a:pathLst>
                <a:path w="391" h="502" extrusionOk="0">
                  <a:moveTo>
                    <a:pt x="68" y="502"/>
                  </a:moveTo>
                  <a:cubicBezTo>
                    <a:pt x="68" y="502"/>
                    <a:pt x="110" y="502"/>
                    <a:pt x="110" y="468"/>
                  </a:cubicBezTo>
                  <a:cubicBezTo>
                    <a:pt x="178" y="391"/>
                    <a:pt x="246" y="323"/>
                    <a:pt x="280" y="213"/>
                  </a:cubicBezTo>
                  <a:cubicBezTo>
                    <a:pt x="323" y="145"/>
                    <a:pt x="391" y="77"/>
                    <a:pt x="323" y="1"/>
                  </a:cubicBezTo>
                  <a:lnTo>
                    <a:pt x="323" y="1"/>
                  </a:lnTo>
                  <a:lnTo>
                    <a:pt x="280" y="1"/>
                  </a:lnTo>
                  <a:cubicBezTo>
                    <a:pt x="178" y="1"/>
                    <a:pt x="178" y="77"/>
                    <a:pt x="144" y="145"/>
                  </a:cubicBezTo>
                  <a:cubicBezTo>
                    <a:pt x="110" y="255"/>
                    <a:pt x="68" y="357"/>
                    <a:pt x="34" y="425"/>
                  </a:cubicBezTo>
                  <a:cubicBezTo>
                    <a:pt x="0" y="468"/>
                    <a:pt x="34" y="502"/>
                    <a:pt x="68" y="5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5" name="Google Shape;925;p32"/>
            <p:cNvSpPr/>
            <p:nvPr/>
          </p:nvSpPr>
          <p:spPr>
            <a:xfrm>
              <a:off x="6139538" y="4604886"/>
              <a:ext cx="11869" cy="19112"/>
            </a:xfrm>
            <a:custGeom>
              <a:avLst/>
              <a:gdLst/>
              <a:ahLst/>
              <a:cxnLst/>
              <a:rect l="l" t="t" r="r" b="b"/>
              <a:pathLst>
                <a:path w="349" h="562" extrusionOk="0">
                  <a:moveTo>
                    <a:pt x="34" y="561"/>
                  </a:moveTo>
                  <a:lnTo>
                    <a:pt x="68" y="561"/>
                  </a:lnTo>
                  <a:cubicBezTo>
                    <a:pt x="136" y="459"/>
                    <a:pt x="213" y="391"/>
                    <a:pt x="247" y="281"/>
                  </a:cubicBezTo>
                  <a:cubicBezTo>
                    <a:pt x="281" y="213"/>
                    <a:pt x="349" y="137"/>
                    <a:pt x="315" y="69"/>
                  </a:cubicBezTo>
                  <a:cubicBezTo>
                    <a:pt x="315" y="35"/>
                    <a:pt x="315" y="35"/>
                    <a:pt x="281" y="1"/>
                  </a:cubicBezTo>
                  <a:cubicBezTo>
                    <a:pt x="247" y="1"/>
                    <a:pt x="247" y="1"/>
                    <a:pt x="213" y="35"/>
                  </a:cubicBezTo>
                  <a:cubicBezTo>
                    <a:pt x="136" y="69"/>
                    <a:pt x="136" y="179"/>
                    <a:pt x="102" y="247"/>
                  </a:cubicBezTo>
                  <a:cubicBezTo>
                    <a:pt x="68" y="315"/>
                    <a:pt x="34" y="425"/>
                    <a:pt x="0" y="493"/>
                  </a:cubicBezTo>
                  <a:cubicBezTo>
                    <a:pt x="0" y="527"/>
                    <a:pt x="0" y="561"/>
                    <a:pt x="34" y="5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6" name="Google Shape;926;p32"/>
            <p:cNvSpPr/>
            <p:nvPr/>
          </p:nvSpPr>
          <p:spPr>
            <a:xfrm>
              <a:off x="6164669" y="4618183"/>
              <a:ext cx="11018" cy="16800"/>
            </a:xfrm>
            <a:custGeom>
              <a:avLst/>
              <a:gdLst/>
              <a:ahLst/>
              <a:cxnLst/>
              <a:rect l="l" t="t" r="r" b="b"/>
              <a:pathLst>
                <a:path w="324" h="494" extrusionOk="0">
                  <a:moveTo>
                    <a:pt x="34" y="459"/>
                  </a:moveTo>
                  <a:cubicBezTo>
                    <a:pt x="68" y="493"/>
                    <a:pt x="68" y="459"/>
                    <a:pt x="68" y="459"/>
                  </a:cubicBezTo>
                  <a:cubicBezTo>
                    <a:pt x="145" y="425"/>
                    <a:pt x="179" y="349"/>
                    <a:pt x="213" y="281"/>
                  </a:cubicBezTo>
                  <a:cubicBezTo>
                    <a:pt x="247" y="213"/>
                    <a:pt x="323" y="136"/>
                    <a:pt x="281" y="68"/>
                  </a:cubicBezTo>
                  <a:cubicBezTo>
                    <a:pt x="281" y="34"/>
                    <a:pt x="247" y="34"/>
                    <a:pt x="213" y="0"/>
                  </a:cubicBezTo>
                  <a:cubicBezTo>
                    <a:pt x="213" y="0"/>
                    <a:pt x="179" y="0"/>
                    <a:pt x="179" y="34"/>
                  </a:cubicBezTo>
                  <a:cubicBezTo>
                    <a:pt x="111" y="68"/>
                    <a:pt x="111" y="136"/>
                    <a:pt x="68" y="213"/>
                  </a:cubicBezTo>
                  <a:cubicBezTo>
                    <a:pt x="68" y="281"/>
                    <a:pt x="34" y="349"/>
                    <a:pt x="0" y="425"/>
                  </a:cubicBezTo>
                  <a:cubicBezTo>
                    <a:pt x="0" y="459"/>
                    <a:pt x="0" y="459"/>
                    <a:pt x="34" y="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7" name="Google Shape;927;p32"/>
            <p:cNvSpPr/>
            <p:nvPr/>
          </p:nvSpPr>
          <p:spPr>
            <a:xfrm>
              <a:off x="6201941" y="4585535"/>
              <a:ext cx="14453" cy="20541"/>
            </a:xfrm>
            <a:custGeom>
              <a:avLst/>
              <a:gdLst/>
              <a:ahLst/>
              <a:cxnLst/>
              <a:rect l="l" t="t" r="r" b="b"/>
              <a:pathLst>
                <a:path w="425" h="604" extrusionOk="0">
                  <a:moveTo>
                    <a:pt x="34" y="604"/>
                  </a:moveTo>
                  <a:lnTo>
                    <a:pt x="77" y="604"/>
                  </a:lnTo>
                  <a:cubicBezTo>
                    <a:pt x="179" y="425"/>
                    <a:pt x="357" y="247"/>
                    <a:pt x="425" y="69"/>
                  </a:cubicBezTo>
                  <a:cubicBezTo>
                    <a:pt x="425" y="35"/>
                    <a:pt x="391" y="1"/>
                    <a:pt x="357" y="1"/>
                  </a:cubicBezTo>
                  <a:cubicBezTo>
                    <a:pt x="323" y="1"/>
                    <a:pt x="289" y="1"/>
                    <a:pt x="289" y="35"/>
                  </a:cubicBezTo>
                  <a:cubicBezTo>
                    <a:pt x="212" y="69"/>
                    <a:pt x="179" y="179"/>
                    <a:pt x="111" y="281"/>
                  </a:cubicBezTo>
                  <a:cubicBezTo>
                    <a:pt x="77" y="357"/>
                    <a:pt x="34" y="459"/>
                    <a:pt x="0" y="570"/>
                  </a:cubicBezTo>
                  <a:cubicBezTo>
                    <a:pt x="0" y="604"/>
                    <a:pt x="0" y="604"/>
                    <a:pt x="34" y="6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8" name="Google Shape;928;p32"/>
            <p:cNvSpPr/>
            <p:nvPr/>
          </p:nvSpPr>
          <p:spPr>
            <a:xfrm>
              <a:off x="6165825" y="4572238"/>
              <a:ext cx="20541" cy="20541"/>
            </a:xfrm>
            <a:custGeom>
              <a:avLst/>
              <a:gdLst/>
              <a:ahLst/>
              <a:cxnLst/>
              <a:rect l="l" t="t" r="r" b="b"/>
              <a:pathLst>
                <a:path w="604" h="604" extrusionOk="0">
                  <a:moveTo>
                    <a:pt x="77" y="604"/>
                  </a:moveTo>
                  <a:lnTo>
                    <a:pt x="111" y="604"/>
                  </a:lnTo>
                  <a:cubicBezTo>
                    <a:pt x="213" y="536"/>
                    <a:pt x="289" y="460"/>
                    <a:pt x="357" y="358"/>
                  </a:cubicBezTo>
                  <a:cubicBezTo>
                    <a:pt x="425" y="290"/>
                    <a:pt x="535" y="213"/>
                    <a:pt x="569" y="111"/>
                  </a:cubicBezTo>
                  <a:cubicBezTo>
                    <a:pt x="603" y="35"/>
                    <a:pt x="535" y="1"/>
                    <a:pt x="501" y="1"/>
                  </a:cubicBezTo>
                  <a:lnTo>
                    <a:pt x="425" y="1"/>
                  </a:lnTo>
                  <a:cubicBezTo>
                    <a:pt x="323" y="77"/>
                    <a:pt x="289" y="179"/>
                    <a:pt x="213" y="290"/>
                  </a:cubicBezTo>
                  <a:cubicBezTo>
                    <a:pt x="145" y="358"/>
                    <a:pt x="77" y="460"/>
                    <a:pt x="34" y="570"/>
                  </a:cubicBezTo>
                  <a:cubicBezTo>
                    <a:pt x="0" y="604"/>
                    <a:pt x="34" y="604"/>
                    <a:pt x="77" y="6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9" name="Google Shape;929;p32"/>
            <p:cNvSpPr/>
            <p:nvPr/>
          </p:nvSpPr>
          <p:spPr>
            <a:xfrm>
              <a:off x="6136919" y="4567613"/>
              <a:ext cx="15643" cy="16800"/>
            </a:xfrm>
            <a:custGeom>
              <a:avLst/>
              <a:gdLst/>
              <a:ahLst/>
              <a:cxnLst/>
              <a:rect l="l" t="t" r="r" b="b"/>
              <a:pathLst>
                <a:path w="460" h="494" extrusionOk="0">
                  <a:moveTo>
                    <a:pt x="77" y="494"/>
                  </a:moveTo>
                  <a:cubicBezTo>
                    <a:pt x="77" y="494"/>
                    <a:pt x="111" y="494"/>
                    <a:pt x="111" y="460"/>
                  </a:cubicBezTo>
                  <a:cubicBezTo>
                    <a:pt x="179" y="383"/>
                    <a:pt x="247" y="315"/>
                    <a:pt x="324" y="247"/>
                  </a:cubicBezTo>
                  <a:cubicBezTo>
                    <a:pt x="392" y="213"/>
                    <a:pt x="460" y="171"/>
                    <a:pt x="460" y="69"/>
                  </a:cubicBezTo>
                  <a:cubicBezTo>
                    <a:pt x="460" y="35"/>
                    <a:pt x="426" y="1"/>
                    <a:pt x="392" y="1"/>
                  </a:cubicBezTo>
                  <a:lnTo>
                    <a:pt x="392" y="1"/>
                  </a:lnTo>
                  <a:cubicBezTo>
                    <a:pt x="290" y="1"/>
                    <a:pt x="213" y="103"/>
                    <a:pt x="179" y="171"/>
                  </a:cubicBezTo>
                  <a:cubicBezTo>
                    <a:pt x="111" y="247"/>
                    <a:pt x="77" y="315"/>
                    <a:pt x="35" y="426"/>
                  </a:cubicBezTo>
                  <a:cubicBezTo>
                    <a:pt x="1" y="460"/>
                    <a:pt x="35" y="460"/>
                    <a:pt x="77" y="4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0" name="Google Shape;930;p32"/>
            <p:cNvSpPr/>
            <p:nvPr/>
          </p:nvSpPr>
          <p:spPr>
            <a:xfrm>
              <a:off x="6185176" y="4536122"/>
              <a:ext cx="12175" cy="19418"/>
            </a:xfrm>
            <a:custGeom>
              <a:avLst/>
              <a:gdLst/>
              <a:ahLst/>
              <a:cxnLst/>
              <a:rect l="l" t="t" r="r" b="b"/>
              <a:pathLst>
                <a:path w="358" h="571" extrusionOk="0">
                  <a:moveTo>
                    <a:pt x="34" y="570"/>
                  </a:moveTo>
                  <a:cubicBezTo>
                    <a:pt x="68" y="570"/>
                    <a:pt x="102" y="570"/>
                    <a:pt x="102" y="536"/>
                  </a:cubicBezTo>
                  <a:cubicBezTo>
                    <a:pt x="145" y="460"/>
                    <a:pt x="213" y="358"/>
                    <a:pt x="247" y="290"/>
                  </a:cubicBezTo>
                  <a:cubicBezTo>
                    <a:pt x="315" y="213"/>
                    <a:pt x="357" y="145"/>
                    <a:pt x="357" y="77"/>
                  </a:cubicBezTo>
                  <a:cubicBezTo>
                    <a:pt x="315" y="35"/>
                    <a:pt x="315" y="35"/>
                    <a:pt x="281" y="35"/>
                  </a:cubicBezTo>
                  <a:cubicBezTo>
                    <a:pt x="281" y="1"/>
                    <a:pt x="247" y="35"/>
                    <a:pt x="247" y="35"/>
                  </a:cubicBezTo>
                  <a:cubicBezTo>
                    <a:pt x="145" y="77"/>
                    <a:pt x="145" y="145"/>
                    <a:pt x="102" y="213"/>
                  </a:cubicBezTo>
                  <a:cubicBezTo>
                    <a:pt x="68" y="290"/>
                    <a:pt x="34" y="392"/>
                    <a:pt x="0" y="502"/>
                  </a:cubicBezTo>
                  <a:cubicBezTo>
                    <a:pt x="0" y="536"/>
                    <a:pt x="34" y="536"/>
                    <a:pt x="34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1" name="Google Shape;931;p32"/>
            <p:cNvSpPr/>
            <p:nvPr/>
          </p:nvSpPr>
          <p:spPr>
            <a:xfrm>
              <a:off x="6207995" y="4549419"/>
              <a:ext cx="11018" cy="15643"/>
            </a:xfrm>
            <a:custGeom>
              <a:avLst/>
              <a:gdLst/>
              <a:ahLst/>
              <a:cxnLst/>
              <a:rect l="l" t="t" r="r" b="b"/>
              <a:pathLst>
                <a:path w="324" h="460" extrusionOk="0">
                  <a:moveTo>
                    <a:pt x="34" y="459"/>
                  </a:moveTo>
                  <a:lnTo>
                    <a:pt x="111" y="459"/>
                  </a:lnTo>
                  <a:cubicBezTo>
                    <a:pt x="145" y="391"/>
                    <a:pt x="179" y="323"/>
                    <a:pt x="213" y="247"/>
                  </a:cubicBezTo>
                  <a:cubicBezTo>
                    <a:pt x="247" y="179"/>
                    <a:pt x="323" y="145"/>
                    <a:pt x="323" y="69"/>
                  </a:cubicBezTo>
                  <a:cubicBezTo>
                    <a:pt x="323" y="35"/>
                    <a:pt x="281" y="1"/>
                    <a:pt x="281" y="1"/>
                  </a:cubicBezTo>
                  <a:lnTo>
                    <a:pt x="247" y="1"/>
                  </a:lnTo>
                  <a:cubicBezTo>
                    <a:pt x="68" y="69"/>
                    <a:pt x="34" y="281"/>
                    <a:pt x="1" y="425"/>
                  </a:cubicBezTo>
                  <a:cubicBezTo>
                    <a:pt x="1" y="459"/>
                    <a:pt x="34" y="459"/>
                    <a:pt x="34" y="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2" name="Google Shape;932;p32"/>
            <p:cNvSpPr/>
            <p:nvPr/>
          </p:nvSpPr>
          <p:spPr>
            <a:xfrm>
              <a:off x="6239180" y="4544522"/>
              <a:ext cx="14487" cy="19384"/>
            </a:xfrm>
            <a:custGeom>
              <a:avLst/>
              <a:gdLst/>
              <a:ahLst/>
              <a:cxnLst/>
              <a:rect l="l" t="t" r="r" b="b"/>
              <a:pathLst>
                <a:path w="426" h="570" extrusionOk="0">
                  <a:moveTo>
                    <a:pt x="77" y="569"/>
                  </a:moveTo>
                  <a:cubicBezTo>
                    <a:pt x="77" y="569"/>
                    <a:pt x="111" y="569"/>
                    <a:pt x="111" y="535"/>
                  </a:cubicBezTo>
                  <a:cubicBezTo>
                    <a:pt x="145" y="467"/>
                    <a:pt x="213" y="391"/>
                    <a:pt x="290" y="289"/>
                  </a:cubicBezTo>
                  <a:cubicBezTo>
                    <a:pt x="324" y="255"/>
                    <a:pt x="392" y="179"/>
                    <a:pt x="426" y="111"/>
                  </a:cubicBezTo>
                  <a:cubicBezTo>
                    <a:pt x="426" y="77"/>
                    <a:pt x="392" y="0"/>
                    <a:pt x="358" y="0"/>
                  </a:cubicBezTo>
                  <a:lnTo>
                    <a:pt x="324" y="0"/>
                  </a:lnTo>
                  <a:cubicBezTo>
                    <a:pt x="145" y="77"/>
                    <a:pt x="43" y="357"/>
                    <a:pt x="1" y="501"/>
                  </a:cubicBezTo>
                  <a:cubicBezTo>
                    <a:pt x="1" y="535"/>
                    <a:pt x="43" y="569"/>
                    <a:pt x="77" y="5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3" name="Google Shape;933;p32"/>
            <p:cNvSpPr/>
            <p:nvPr/>
          </p:nvSpPr>
          <p:spPr>
            <a:xfrm>
              <a:off x="6231970" y="4513303"/>
              <a:ext cx="15916" cy="19384"/>
            </a:xfrm>
            <a:custGeom>
              <a:avLst/>
              <a:gdLst/>
              <a:ahLst/>
              <a:cxnLst/>
              <a:rect l="l" t="t" r="r" b="b"/>
              <a:pathLst>
                <a:path w="468" h="570" extrusionOk="0">
                  <a:moveTo>
                    <a:pt x="77" y="570"/>
                  </a:moveTo>
                  <a:cubicBezTo>
                    <a:pt x="111" y="570"/>
                    <a:pt x="111" y="570"/>
                    <a:pt x="145" y="536"/>
                  </a:cubicBezTo>
                  <a:cubicBezTo>
                    <a:pt x="179" y="426"/>
                    <a:pt x="255" y="358"/>
                    <a:pt x="357" y="247"/>
                  </a:cubicBezTo>
                  <a:cubicBezTo>
                    <a:pt x="391" y="179"/>
                    <a:pt x="468" y="145"/>
                    <a:pt x="425" y="35"/>
                  </a:cubicBezTo>
                  <a:cubicBezTo>
                    <a:pt x="425" y="35"/>
                    <a:pt x="391" y="35"/>
                    <a:pt x="391" y="1"/>
                  </a:cubicBezTo>
                  <a:lnTo>
                    <a:pt x="391" y="1"/>
                  </a:lnTo>
                  <a:cubicBezTo>
                    <a:pt x="255" y="1"/>
                    <a:pt x="213" y="111"/>
                    <a:pt x="145" y="179"/>
                  </a:cubicBezTo>
                  <a:cubicBezTo>
                    <a:pt x="111" y="281"/>
                    <a:pt x="77" y="392"/>
                    <a:pt x="43" y="494"/>
                  </a:cubicBezTo>
                  <a:cubicBezTo>
                    <a:pt x="1" y="536"/>
                    <a:pt x="43" y="570"/>
                    <a:pt x="77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4" name="Google Shape;934;p32"/>
            <p:cNvSpPr/>
            <p:nvPr/>
          </p:nvSpPr>
          <p:spPr>
            <a:xfrm>
              <a:off x="6200785" y="4506094"/>
              <a:ext cx="16766" cy="16800"/>
            </a:xfrm>
            <a:custGeom>
              <a:avLst/>
              <a:gdLst/>
              <a:ahLst/>
              <a:cxnLst/>
              <a:rect l="l" t="t" r="r" b="b"/>
              <a:pathLst>
                <a:path w="493" h="494" extrusionOk="0">
                  <a:moveTo>
                    <a:pt x="68" y="493"/>
                  </a:moveTo>
                  <a:lnTo>
                    <a:pt x="111" y="493"/>
                  </a:lnTo>
                  <a:cubicBezTo>
                    <a:pt x="179" y="425"/>
                    <a:pt x="246" y="357"/>
                    <a:pt x="323" y="281"/>
                  </a:cubicBezTo>
                  <a:cubicBezTo>
                    <a:pt x="357" y="247"/>
                    <a:pt x="459" y="179"/>
                    <a:pt x="493" y="111"/>
                  </a:cubicBezTo>
                  <a:cubicBezTo>
                    <a:pt x="493" y="34"/>
                    <a:pt x="459" y="0"/>
                    <a:pt x="425" y="0"/>
                  </a:cubicBezTo>
                  <a:lnTo>
                    <a:pt x="357" y="0"/>
                  </a:lnTo>
                  <a:cubicBezTo>
                    <a:pt x="280" y="34"/>
                    <a:pt x="213" y="111"/>
                    <a:pt x="179" y="179"/>
                  </a:cubicBezTo>
                  <a:cubicBezTo>
                    <a:pt x="111" y="247"/>
                    <a:pt x="34" y="357"/>
                    <a:pt x="34" y="425"/>
                  </a:cubicBezTo>
                  <a:cubicBezTo>
                    <a:pt x="0" y="459"/>
                    <a:pt x="34" y="493"/>
                    <a:pt x="68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5" name="Google Shape;935;p32"/>
            <p:cNvSpPr/>
            <p:nvPr/>
          </p:nvSpPr>
          <p:spPr>
            <a:xfrm>
              <a:off x="6158582" y="4521703"/>
              <a:ext cx="13331" cy="13297"/>
            </a:xfrm>
            <a:custGeom>
              <a:avLst/>
              <a:gdLst/>
              <a:ahLst/>
              <a:cxnLst/>
              <a:rect l="l" t="t" r="r" b="b"/>
              <a:pathLst>
                <a:path w="392" h="391" extrusionOk="0">
                  <a:moveTo>
                    <a:pt x="77" y="391"/>
                  </a:moveTo>
                  <a:lnTo>
                    <a:pt x="145" y="391"/>
                  </a:lnTo>
                  <a:cubicBezTo>
                    <a:pt x="179" y="323"/>
                    <a:pt x="213" y="289"/>
                    <a:pt x="290" y="247"/>
                  </a:cubicBezTo>
                  <a:cubicBezTo>
                    <a:pt x="324" y="179"/>
                    <a:pt x="392" y="145"/>
                    <a:pt x="392" y="77"/>
                  </a:cubicBezTo>
                  <a:cubicBezTo>
                    <a:pt x="392" y="34"/>
                    <a:pt x="392" y="0"/>
                    <a:pt x="358" y="0"/>
                  </a:cubicBezTo>
                  <a:lnTo>
                    <a:pt x="324" y="0"/>
                  </a:lnTo>
                  <a:cubicBezTo>
                    <a:pt x="145" y="34"/>
                    <a:pt x="77" y="213"/>
                    <a:pt x="1" y="323"/>
                  </a:cubicBezTo>
                  <a:cubicBezTo>
                    <a:pt x="1" y="357"/>
                    <a:pt x="35" y="391"/>
                    <a:pt x="77" y="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6" name="Google Shape;936;p32"/>
            <p:cNvSpPr/>
            <p:nvPr/>
          </p:nvSpPr>
          <p:spPr>
            <a:xfrm>
              <a:off x="6116413" y="4542210"/>
              <a:ext cx="14487" cy="16800"/>
            </a:xfrm>
            <a:custGeom>
              <a:avLst/>
              <a:gdLst/>
              <a:ahLst/>
              <a:cxnLst/>
              <a:rect l="l" t="t" r="r" b="b"/>
              <a:pathLst>
                <a:path w="426" h="494" extrusionOk="0">
                  <a:moveTo>
                    <a:pt x="77" y="493"/>
                  </a:moveTo>
                  <a:cubicBezTo>
                    <a:pt x="111" y="493"/>
                    <a:pt x="111" y="493"/>
                    <a:pt x="145" y="459"/>
                  </a:cubicBezTo>
                  <a:cubicBezTo>
                    <a:pt x="213" y="425"/>
                    <a:pt x="255" y="357"/>
                    <a:pt x="289" y="281"/>
                  </a:cubicBezTo>
                  <a:cubicBezTo>
                    <a:pt x="357" y="213"/>
                    <a:pt x="391" y="179"/>
                    <a:pt x="391" y="111"/>
                  </a:cubicBezTo>
                  <a:cubicBezTo>
                    <a:pt x="425" y="34"/>
                    <a:pt x="391" y="34"/>
                    <a:pt x="357" y="0"/>
                  </a:cubicBezTo>
                  <a:cubicBezTo>
                    <a:pt x="323" y="0"/>
                    <a:pt x="289" y="0"/>
                    <a:pt x="289" y="34"/>
                  </a:cubicBezTo>
                  <a:cubicBezTo>
                    <a:pt x="213" y="68"/>
                    <a:pt x="179" y="145"/>
                    <a:pt x="145" y="213"/>
                  </a:cubicBezTo>
                  <a:cubicBezTo>
                    <a:pt x="111" y="281"/>
                    <a:pt x="77" y="357"/>
                    <a:pt x="43" y="425"/>
                  </a:cubicBezTo>
                  <a:cubicBezTo>
                    <a:pt x="1" y="459"/>
                    <a:pt x="43" y="459"/>
                    <a:pt x="77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7" name="Google Shape;937;p32"/>
            <p:cNvSpPr/>
            <p:nvPr/>
          </p:nvSpPr>
          <p:spPr>
            <a:xfrm>
              <a:off x="6071931" y="4572238"/>
              <a:ext cx="12175" cy="15643"/>
            </a:xfrm>
            <a:custGeom>
              <a:avLst/>
              <a:gdLst/>
              <a:ahLst/>
              <a:cxnLst/>
              <a:rect l="l" t="t" r="r" b="b"/>
              <a:pathLst>
                <a:path w="358" h="460" extrusionOk="0">
                  <a:moveTo>
                    <a:pt x="34" y="460"/>
                  </a:moveTo>
                  <a:lnTo>
                    <a:pt x="111" y="460"/>
                  </a:lnTo>
                  <a:cubicBezTo>
                    <a:pt x="179" y="358"/>
                    <a:pt x="357" y="179"/>
                    <a:pt x="289" y="35"/>
                  </a:cubicBezTo>
                  <a:lnTo>
                    <a:pt x="247" y="1"/>
                  </a:lnTo>
                  <a:cubicBezTo>
                    <a:pt x="213" y="1"/>
                    <a:pt x="213" y="1"/>
                    <a:pt x="179" y="35"/>
                  </a:cubicBezTo>
                  <a:cubicBezTo>
                    <a:pt x="145" y="77"/>
                    <a:pt x="111" y="145"/>
                    <a:pt x="111" y="213"/>
                  </a:cubicBezTo>
                  <a:cubicBezTo>
                    <a:pt x="77" y="290"/>
                    <a:pt x="34" y="358"/>
                    <a:pt x="0" y="426"/>
                  </a:cubicBezTo>
                  <a:cubicBezTo>
                    <a:pt x="0" y="460"/>
                    <a:pt x="0" y="460"/>
                    <a:pt x="34" y="4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8" name="Google Shape;938;p32"/>
            <p:cNvSpPr/>
            <p:nvPr/>
          </p:nvSpPr>
          <p:spPr>
            <a:xfrm>
              <a:off x="6038433" y="4601145"/>
              <a:ext cx="11869" cy="17072"/>
            </a:xfrm>
            <a:custGeom>
              <a:avLst/>
              <a:gdLst/>
              <a:ahLst/>
              <a:cxnLst/>
              <a:rect l="l" t="t" r="r" b="b"/>
              <a:pathLst>
                <a:path w="349" h="502" extrusionOk="0">
                  <a:moveTo>
                    <a:pt x="68" y="501"/>
                  </a:moveTo>
                  <a:cubicBezTo>
                    <a:pt x="68" y="501"/>
                    <a:pt x="102" y="501"/>
                    <a:pt x="102" y="459"/>
                  </a:cubicBezTo>
                  <a:cubicBezTo>
                    <a:pt x="212" y="357"/>
                    <a:pt x="314" y="247"/>
                    <a:pt x="348" y="111"/>
                  </a:cubicBezTo>
                  <a:cubicBezTo>
                    <a:pt x="348" y="77"/>
                    <a:pt x="348" y="34"/>
                    <a:pt x="280" y="34"/>
                  </a:cubicBezTo>
                  <a:cubicBezTo>
                    <a:pt x="280" y="0"/>
                    <a:pt x="246" y="34"/>
                    <a:pt x="246" y="34"/>
                  </a:cubicBezTo>
                  <a:cubicBezTo>
                    <a:pt x="136" y="145"/>
                    <a:pt x="68" y="289"/>
                    <a:pt x="34" y="425"/>
                  </a:cubicBezTo>
                  <a:cubicBezTo>
                    <a:pt x="0" y="459"/>
                    <a:pt x="34" y="459"/>
                    <a:pt x="68" y="5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9" name="Google Shape;939;p32"/>
            <p:cNvSpPr/>
            <p:nvPr/>
          </p:nvSpPr>
          <p:spPr>
            <a:xfrm>
              <a:off x="6069618" y="4616720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34" y="392"/>
                  </a:moveTo>
                  <a:lnTo>
                    <a:pt x="68" y="392"/>
                  </a:lnTo>
                  <a:cubicBezTo>
                    <a:pt x="102" y="324"/>
                    <a:pt x="179" y="256"/>
                    <a:pt x="213" y="179"/>
                  </a:cubicBezTo>
                  <a:cubicBezTo>
                    <a:pt x="247" y="145"/>
                    <a:pt x="281" y="77"/>
                    <a:pt x="247" y="43"/>
                  </a:cubicBezTo>
                  <a:cubicBezTo>
                    <a:pt x="247" y="1"/>
                    <a:pt x="213" y="1"/>
                    <a:pt x="213" y="1"/>
                  </a:cubicBezTo>
                  <a:lnTo>
                    <a:pt x="179" y="1"/>
                  </a:lnTo>
                  <a:cubicBezTo>
                    <a:pt x="145" y="43"/>
                    <a:pt x="102" y="77"/>
                    <a:pt x="68" y="145"/>
                  </a:cubicBezTo>
                  <a:cubicBezTo>
                    <a:pt x="34" y="213"/>
                    <a:pt x="34" y="290"/>
                    <a:pt x="0" y="324"/>
                  </a:cubicBezTo>
                  <a:cubicBezTo>
                    <a:pt x="0" y="358"/>
                    <a:pt x="0" y="392"/>
                    <a:pt x="34" y="3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0" name="Google Shape;940;p32"/>
            <p:cNvSpPr/>
            <p:nvPr/>
          </p:nvSpPr>
          <p:spPr>
            <a:xfrm>
              <a:off x="6466826" y="4941730"/>
              <a:ext cx="7278" cy="20541"/>
            </a:xfrm>
            <a:custGeom>
              <a:avLst/>
              <a:gdLst/>
              <a:ahLst/>
              <a:cxnLst/>
              <a:rect l="l" t="t" r="r" b="b"/>
              <a:pathLst>
                <a:path w="214" h="604" extrusionOk="0">
                  <a:moveTo>
                    <a:pt x="1" y="604"/>
                  </a:moveTo>
                  <a:lnTo>
                    <a:pt x="35" y="604"/>
                  </a:lnTo>
                  <a:cubicBezTo>
                    <a:pt x="103" y="536"/>
                    <a:pt x="145" y="425"/>
                    <a:pt x="179" y="323"/>
                  </a:cubicBezTo>
                  <a:cubicBezTo>
                    <a:pt x="179" y="256"/>
                    <a:pt x="213" y="145"/>
                    <a:pt x="179" y="43"/>
                  </a:cubicBezTo>
                  <a:lnTo>
                    <a:pt x="103" y="43"/>
                  </a:lnTo>
                  <a:cubicBezTo>
                    <a:pt x="103" y="1"/>
                    <a:pt x="69" y="43"/>
                    <a:pt x="69" y="43"/>
                  </a:cubicBezTo>
                  <a:cubicBezTo>
                    <a:pt x="1" y="111"/>
                    <a:pt x="35" y="213"/>
                    <a:pt x="35" y="290"/>
                  </a:cubicBezTo>
                  <a:cubicBezTo>
                    <a:pt x="1" y="391"/>
                    <a:pt x="1" y="502"/>
                    <a:pt x="1" y="6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1" name="Google Shape;941;p32"/>
            <p:cNvSpPr/>
            <p:nvPr/>
          </p:nvSpPr>
          <p:spPr>
            <a:xfrm>
              <a:off x="6441422" y="4944348"/>
              <a:ext cx="7244" cy="19078"/>
            </a:xfrm>
            <a:custGeom>
              <a:avLst/>
              <a:gdLst/>
              <a:ahLst/>
              <a:cxnLst/>
              <a:rect l="l" t="t" r="r" b="b"/>
              <a:pathLst>
                <a:path w="213" h="561" extrusionOk="0">
                  <a:moveTo>
                    <a:pt x="77" y="561"/>
                  </a:moveTo>
                  <a:cubicBezTo>
                    <a:pt x="77" y="561"/>
                    <a:pt x="111" y="561"/>
                    <a:pt x="111" y="527"/>
                  </a:cubicBezTo>
                  <a:cubicBezTo>
                    <a:pt x="145" y="459"/>
                    <a:pt x="179" y="391"/>
                    <a:pt x="179" y="314"/>
                  </a:cubicBezTo>
                  <a:cubicBezTo>
                    <a:pt x="213" y="213"/>
                    <a:pt x="213" y="136"/>
                    <a:pt x="213" y="34"/>
                  </a:cubicBezTo>
                  <a:cubicBezTo>
                    <a:pt x="213" y="34"/>
                    <a:pt x="179" y="0"/>
                    <a:pt x="145" y="0"/>
                  </a:cubicBezTo>
                  <a:cubicBezTo>
                    <a:pt x="145" y="0"/>
                    <a:pt x="77" y="0"/>
                    <a:pt x="77" y="34"/>
                  </a:cubicBezTo>
                  <a:cubicBezTo>
                    <a:pt x="43" y="102"/>
                    <a:pt x="43" y="179"/>
                    <a:pt x="0" y="280"/>
                  </a:cubicBezTo>
                  <a:lnTo>
                    <a:pt x="0" y="493"/>
                  </a:lnTo>
                  <a:cubicBezTo>
                    <a:pt x="0" y="527"/>
                    <a:pt x="43" y="527"/>
                    <a:pt x="77" y="5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2" name="Google Shape;942;p32"/>
            <p:cNvSpPr/>
            <p:nvPr/>
          </p:nvSpPr>
          <p:spPr>
            <a:xfrm>
              <a:off x="6412516" y="4926120"/>
              <a:ext cx="14487" cy="19418"/>
            </a:xfrm>
            <a:custGeom>
              <a:avLst/>
              <a:gdLst/>
              <a:ahLst/>
              <a:cxnLst/>
              <a:rect l="l" t="t" r="r" b="b"/>
              <a:pathLst>
                <a:path w="426" h="571" extrusionOk="0">
                  <a:moveTo>
                    <a:pt x="77" y="570"/>
                  </a:moveTo>
                  <a:lnTo>
                    <a:pt x="111" y="570"/>
                  </a:lnTo>
                  <a:cubicBezTo>
                    <a:pt x="256" y="460"/>
                    <a:pt x="426" y="247"/>
                    <a:pt x="358" y="77"/>
                  </a:cubicBezTo>
                  <a:cubicBezTo>
                    <a:pt x="324" y="35"/>
                    <a:pt x="324" y="1"/>
                    <a:pt x="290" y="1"/>
                  </a:cubicBezTo>
                  <a:cubicBezTo>
                    <a:pt x="256" y="1"/>
                    <a:pt x="213" y="35"/>
                    <a:pt x="179" y="77"/>
                  </a:cubicBezTo>
                  <a:cubicBezTo>
                    <a:pt x="145" y="111"/>
                    <a:pt x="179" y="213"/>
                    <a:pt x="145" y="290"/>
                  </a:cubicBezTo>
                  <a:cubicBezTo>
                    <a:pt x="111" y="358"/>
                    <a:pt x="77" y="426"/>
                    <a:pt x="43" y="502"/>
                  </a:cubicBezTo>
                  <a:cubicBezTo>
                    <a:pt x="1" y="536"/>
                    <a:pt x="43" y="570"/>
                    <a:pt x="77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3" name="Google Shape;943;p32"/>
            <p:cNvSpPr/>
            <p:nvPr/>
          </p:nvSpPr>
          <p:spPr>
            <a:xfrm>
              <a:off x="6446319" y="4904458"/>
              <a:ext cx="7278" cy="15643"/>
            </a:xfrm>
            <a:custGeom>
              <a:avLst/>
              <a:gdLst/>
              <a:ahLst/>
              <a:cxnLst/>
              <a:rect l="l" t="t" r="r" b="b"/>
              <a:pathLst>
                <a:path w="214" h="460" extrusionOk="0">
                  <a:moveTo>
                    <a:pt x="35" y="460"/>
                  </a:moveTo>
                  <a:lnTo>
                    <a:pt x="111" y="460"/>
                  </a:lnTo>
                  <a:cubicBezTo>
                    <a:pt x="145" y="392"/>
                    <a:pt x="179" y="324"/>
                    <a:pt x="213" y="247"/>
                  </a:cubicBezTo>
                  <a:cubicBezTo>
                    <a:pt x="213" y="145"/>
                    <a:pt x="213" y="77"/>
                    <a:pt x="111" y="1"/>
                  </a:cubicBezTo>
                  <a:lnTo>
                    <a:pt x="69" y="1"/>
                  </a:lnTo>
                  <a:lnTo>
                    <a:pt x="1" y="77"/>
                  </a:lnTo>
                  <a:cubicBezTo>
                    <a:pt x="1" y="111"/>
                    <a:pt x="35" y="179"/>
                    <a:pt x="35" y="213"/>
                  </a:cubicBezTo>
                  <a:cubicBezTo>
                    <a:pt x="35" y="290"/>
                    <a:pt x="35" y="358"/>
                    <a:pt x="1" y="392"/>
                  </a:cubicBezTo>
                  <a:cubicBezTo>
                    <a:pt x="1" y="426"/>
                    <a:pt x="1" y="460"/>
                    <a:pt x="35" y="4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4" name="Google Shape;944;p32"/>
            <p:cNvSpPr/>
            <p:nvPr/>
          </p:nvSpPr>
          <p:spPr>
            <a:xfrm>
              <a:off x="6465670" y="4911701"/>
              <a:ext cx="8434" cy="20541"/>
            </a:xfrm>
            <a:custGeom>
              <a:avLst/>
              <a:gdLst/>
              <a:ahLst/>
              <a:cxnLst/>
              <a:rect l="l" t="t" r="r" b="b"/>
              <a:pathLst>
                <a:path w="248" h="604" extrusionOk="0">
                  <a:moveTo>
                    <a:pt x="137" y="603"/>
                  </a:moveTo>
                  <a:cubicBezTo>
                    <a:pt x="179" y="603"/>
                    <a:pt x="213" y="603"/>
                    <a:pt x="213" y="569"/>
                  </a:cubicBezTo>
                  <a:cubicBezTo>
                    <a:pt x="213" y="459"/>
                    <a:pt x="247" y="391"/>
                    <a:pt x="247" y="289"/>
                  </a:cubicBezTo>
                  <a:cubicBezTo>
                    <a:pt x="213" y="179"/>
                    <a:pt x="247" y="77"/>
                    <a:pt x="137" y="0"/>
                  </a:cubicBezTo>
                  <a:lnTo>
                    <a:pt x="137" y="0"/>
                  </a:lnTo>
                  <a:cubicBezTo>
                    <a:pt x="103" y="0"/>
                    <a:pt x="69" y="0"/>
                    <a:pt x="69" y="34"/>
                  </a:cubicBezTo>
                  <a:cubicBezTo>
                    <a:pt x="1" y="111"/>
                    <a:pt x="69" y="213"/>
                    <a:pt x="69" y="289"/>
                  </a:cubicBezTo>
                  <a:cubicBezTo>
                    <a:pt x="103" y="357"/>
                    <a:pt x="103" y="459"/>
                    <a:pt x="103" y="5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5" name="Google Shape;945;p32"/>
            <p:cNvSpPr/>
            <p:nvPr/>
          </p:nvSpPr>
          <p:spPr>
            <a:xfrm>
              <a:off x="6459616" y="4859976"/>
              <a:ext cx="8400" cy="18228"/>
            </a:xfrm>
            <a:custGeom>
              <a:avLst/>
              <a:gdLst/>
              <a:ahLst/>
              <a:cxnLst/>
              <a:rect l="l" t="t" r="r" b="b"/>
              <a:pathLst>
                <a:path w="247" h="536" extrusionOk="0">
                  <a:moveTo>
                    <a:pt x="102" y="536"/>
                  </a:moveTo>
                  <a:cubicBezTo>
                    <a:pt x="145" y="536"/>
                    <a:pt x="179" y="493"/>
                    <a:pt x="179" y="493"/>
                  </a:cubicBezTo>
                  <a:cubicBezTo>
                    <a:pt x="247" y="357"/>
                    <a:pt x="247" y="179"/>
                    <a:pt x="179" y="35"/>
                  </a:cubicBezTo>
                  <a:cubicBezTo>
                    <a:pt x="179" y="1"/>
                    <a:pt x="145" y="1"/>
                    <a:pt x="102" y="1"/>
                  </a:cubicBezTo>
                  <a:lnTo>
                    <a:pt x="102" y="1"/>
                  </a:lnTo>
                  <a:lnTo>
                    <a:pt x="68" y="1"/>
                  </a:lnTo>
                  <a:cubicBezTo>
                    <a:pt x="35" y="1"/>
                    <a:pt x="1" y="35"/>
                    <a:pt x="35" y="69"/>
                  </a:cubicBezTo>
                  <a:cubicBezTo>
                    <a:pt x="35" y="145"/>
                    <a:pt x="35" y="213"/>
                    <a:pt x="68" y="281"/>
                  </a:cubicBezTo>
                  <a:lnTo>
                    <a:pt x="68" y="49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6" name="Google Shape;946;p32"/>
            <p:cNvSpPr/>
            <p:nvPr/>
          </p:nvSpPr>
          <p:spPr>
            <a:xfrm>
              <a:off x="6435641" y="4859976"/>
              <a:ext cx="8400" cy="20541"/>
            </a:xfrm>
            <a:custGeom>
              <a:avLst/>
              <a:gdLst/>
              <a:ahLst/>
              <a:cxnLst/>
              <a:rect l="l" t="t" r="r" b="b"/>
              <a:pathLst>
                <a:path w="247" h="604" extrusionOk="0">
                  <a:moveTo>
                    <a:pt x="170" y="570"/>
                  </a:moveTo>
                  <a:cubicBezTo>
                    <a:pt x="213" y="604"/>
                    <a:pt x="247" y="570"/>
                    <a:pt x="247" y="536"/>
                  </a:cubicBezTo>
                  <a:lnTo>
                    <a:pt x="247" y="281"/>
                  </a:lnTo>
                  <a:cubicBezTo>
                    <a:pt x="247" y="213"/>
                    <a:pt x="247" y="111"/>
                    <a:pt x="170" y="35"/>
                  </a:cubicBezTo>
                  <a:cubicBezTo>
                    <a:pt x="170" y="35"/>
                    <a:pt x="170" y="1"/>
                    <a:pt x="136" y="1"/>
                  </a:cubicBezTo>
                  <a:cubicBezTo>
                    <a:pt x="102" y="1"/>
                    <a:pt x="68" y="1"/>
                    <a:pt x="68" y="35"/>
                  </a:cubicBezTo>
                  <a:cubicBezTo>
                    <a:pt x="0" y="111"/>
                    <a:pt x="34" y="213"/>
                    <a:pt x="68" y="281"/>
                  </a:cubicBezTo>
                  <a:cubicBezTo>
                    <a:pt x="68" y="357"/>
                    <a:pt x="102" y="459"/>
                    <a:pt x="102" y="536"/>
                  </a:cubicBezTo>
                  <a:cubicBezTo>
                    <a:pt x="136" y="570"/>
                    <a:pt x="136" y="570"/>
                    <a:pt x="170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7" name="Google Shape;947;p32"/>
            <p:cNvSpPr/>
            <p:nvPr/>
          </p:nvSpPr>
          <p:spPr>
            <a:xfrm>
              <a:off x="6404150" y="4880482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145" y="570"/>
                  </a:moveTo>
                  <a:cubicBezTo>
                    <a:pt x="179" y="570"/>
                    <a:pt x="179" y="570"/>
                    <a:pt x="213" y="527"/>
                  </a:cubicBezTo>
                  <a:lnTo>
                    <a:pt x="213" y="281"/>
                  </a:lnTo>
                  <a:cubicBezTo>
                    <a:pt x="213" y="213"/>
                    <a:pt x="247" y="103"/>
                    <a:pt x="179" y="35"/>
                  </a:cubicBezTo>
                  <a:lnTo>
                    <a:pt x="145" y="1"/>
                  </a:lnTo>
                  <a:cubicBezTo>
                    <a:pt x="111" y="1"/>
                    <a:pt x="77" y="1"/>
                    <a:pt x="77" y="35"/>
                  </a:cubicBezTo>
                  <a:cubicBezTo>
                    <a:pt x="1" y="103"/>
                    <a:pt x="35" y="179"/>
                    <a:pt x="35" y="281"/>
                  </a:cubicBezTo>
                  <a:cubicBezTo>
                    <a:pt x="35" y="358"/>
                    <a:pt x="35" y="460"/>
                    <a:pt x="77" y="527"/>
                  </a:cubicBezTo>
                  <a:cubicBezTo>
                    <a:pt x="111" y="527"/>
                    <a:pt x="111" y="570"/>
                    <a:pt x="145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8" name="Google Shape;948;p32"/>
            <p:cNvSpPr/>
            <p:nvPr/>
          </p:nvSpPr>
          <p:spPr>
            <a:xfrm>
              <a:off x="6381331" y="4905614"/>
              <a:ext cx="9556" cy="23159"/>
            </a:xfrm>
            <a:custGeom>
              <a:avLst/>
              <a:gdLst/>
              <a:ahLst/>
              <a:cxnLst/>
              <a:rect l="l" t="t" r="r" b="b"/>
              <a:pathLst>
                <a:path w="281" h="681" extrusionOk="0">
                  <a:moveTo>
                    <a:pt x="34" y="680"/>
                  </a:moveTo>
                  <a:cubicBezTo>
                    <a:pt x="68" y="680"/>
                    <a:pt x="111" y="638"/>
                    <a:pt x="111" y="638"/>
                  </a:cubicBezTo>
                  <a:cubicBezTo>
                    <a:pt x="179" y="468"/>
                    <a:pt x="281" y="256"/>
                    <a:pt x="247" y="77"/>
                  </a:cubicBezTo>
                  <a:cubicBezTo>
                    <a:pt x="247" y="43"/>
                    <a:pt x="247" y="43"/>
                    <a:pt x="213" y="43"/>
                  </a:cubicBezTo>
                  <a:cubicBezTo>
                    <a:pt x="179" y="1"/>
                    <a:pt x="179" y="43"/>
                    <a:pt x="145" y="43"/>
                  </a:cubicBezTo>
                  <a:cubicBezTo>
                    <a:pt x="34" y="179"/>
                    <a:pt x="34" y="426"/>
                    <a:pt x="0" y="604"/>
                  </a:cubicBezTo>
                  <a:cubicBezTo>
                    <a:pt x="0" y="638"/>
                    <a:pt x="0" y="638"/>
                    <a:pt x="34" y="68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9" name="Google Shape;949;p32"/>
            <p:cNvSpPr/>
            <p:nvPr/>
          </p:nvSpPr>
          <p:spPr>
            <a:xfrm>
              <a:off x="6389697" y="4843210"/>
              <a:ext cx="7278" cy="21731"/>
            </a:xfrm>
            <a:custGeom>
              <a:avLst/>
              <a:gdLst/>
              <a:ahLst/>
              <a:cxnLst/>
              <a:rect l="l" t="t" r="r" b="b"/>
              <a:pathLst>
                <a:path w="214" h="639" extrusionOk="0">
                  <a:moveTo>
                    <a:pt x="145" y="638"/>
                  </a:moveTo>
                  <a:cubicBezTo>
                    <a:pt x="179" y="638"/>
                    <a:pt x="213" y="604"/>
                    <a:pt x="213" y="562"/>
                  </a:cubicBezTo>
                  <a:lnTo>
                    <a:pt x="213" y="213"/>
                  </a:lnTo>
                  <a:cubicBezTo>
                    <a:pt x="213" y="137"/>
                    <a:pt x="213" y="1"/>
                    <a:pt x="145" y="1"/>
                  </a:cubicBezTo>
                  <a:lnTo>
                    <a:pt x="111" y="1"/>
                  </a:lnTo>
                  <a:cubicBezTo>
                    <a:pt x="1" y="1"/>
                    <a:pt x="35" y="137"/>
                    <a:pt x="35" y="179"/>
                  </a:cubicBezTo>
                  <a:cubicBezTo>
                    <a:pt x="77" y="315"/>
                    <a:pt x="77" y="460"/>
                    <a:pt x="111" y="562"/>
                  </a:cubicBezTo>
                  <a:cubicBezTo>
                    <a:pt x="111" y="604"/>
                    <a:pt x="111" y="638"/>
                    <a:pt x="145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0" name="Google Shape;950;p32"/>
            <p:cNvSpPr/>
            <p:nvPr/>
          </p:nvSpPr>
          <p:spPr>
            <a:xfrm>
              <a:off x="6364565" y="4856507"/>
              <a:ext cx="8434" cy="27478"/>
            </a:xfrm>
            <a:custGeom>
              <a:avLst/>
              <a:gdLst/>
              <a:ahLst/>
              <a:cxnLst/>
              <a:rect l="l" t="t" r="r" b="b"/>
              <a:pathLst>
                <a:path w="248" h="808" extrusionOk="0">
                  <a:moveTo>
                    <a:pt x="179" y="808"/>
                  </a:moveTo>
                  <a:cubicBezTo>
                    <a:pt x="179" y="808"/>
                    <a:pt x="213" y="808"/>
                    <a:pt x="213" y="774"/>
                  </a:cubicBezTo>
                  <a:cubicBezTo>
                    <a:pt x="247" y="672"/>
                    <a:pt x="247" y="527"/>
                    <a:pt x="247" y="425"/>
                  </a:cubicBezTo>
                  <a:cubicBezTo>
                    <a:pt x="247" y="281"/>
                    <a:pt x="247" y="171"/>
                    <a:pt x="213" y="69"/>
                  </a:cubicBezTo>
                  <a:cubicBezTo>
                    <a:pt x="213" y="35"/>
                    <a:pt x="179" y="1"/>
                    <a:pt x="137" y="1"/>
                  </a:cubicBezTo>
                  <a:cubicBezTo>
                    <a:pt x="103" y="1"/>
                    <a:pt x="69" y="1"/>
                    <a:pt x="35" y="69"/>
                  </a:cubicBezTo>
                  <a:cubicBezTo>
                    <a:pt x="1" y="137"/>
                    <a:pt x="35" y="281"/>
                    <a:pt x="35" y="383"/>
                  </a:cubicBezTo>
                  <a:cubicBezTo>
                    <a:pt x="69" y="527"/>
                    <a:pt x="69" y="638"/>
                    <a:pt x="103" y="774"/>
                  </a:cubicBezTo>
                  <a:cubicBezTo>
                    <a:pt x="103" y="774"/>
                    <a:pt x="137" y="808"/>
                    <a:pt x="179" y="8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1" name="Google Shape;951;p32"/>
            <p:cNvSpPr/>
            <p:nvPr/>
          </p:nvSpPr>
          <p:spPr>
            <a:xfrm>
              <a:off x="6369190" y="4803353"/>
              <a:ext cx="6121" cy="17072"/>
            </a:xfrm>
            <a:custGeom>
              <a:avLst/>
              <a:gdLst/>
              <a:ahLst/>
              <a:cxnLst/>
              <a:rect l="l" t="t" r="r" b="b"/>
              <a:pathLst>
                <a:path w="180" h="502" extrusionOk="0">
                  <a:moveTo>
                    <a:pt x="111" y="502"/>
                  </a:moveTo>
                  <a:cubicBezTo>
                    <a:pt x="111" y="502"/>
                    <a:pt x="145" y="502"/>
                    <a:pt x="145" y="459"/>
                  </a:cubicBezTo>
                  <a:cubicBezTo>
                    <a:pt x="179" y="391"/>
                    <a:pt x="179" y="323"/>
                    <a:pt x="179" y="247"/>
                  </a:cubicBezTo>
                  <a:lnTo>
                    <a:pt x="179" y="77"/>
                  </a:lnTo>
                  <a:cubicBezTo>
                    <a:pt x="145" y="35"/>
                    <a:pt x="145" y="35"/>
                    <a:pt x="111" y="35"/>
                  </a:cubicBezTo>
                  <a:cubicBezTo>
                    <a:pt x="77" y="1"/>
                    <a:pt x="77" y="35"/>
                    <a:pt x="43" y="35"/>
                  </a:cubicBezTo>
                  <a:cubicBezTo>
                    <a:pt x="1" y="111"/>
                    <a:pt x="43" y="179"/>
                    <a:pt x="43" y="247"/>
                  </a:cubicBezTo>
                  <a:lnTo>
                    <a:pt x="43" y="459"/>
                  </a:lnTo>
                  <a:cubicBezTo>
                    <a:pt x="77" y="502"/>
                    <a:pt x="77" y="502"/>
                    <a:pt x="111" y="5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2" name="Google Shape;952;p32"/>
            <p:cNvSpPr/>
            <p:nvPr/>
          </p:nvSpPr>
          <p:spPr>
            <a:xfrm>
              <a:off x="6393472" y="4810597"/>
              <a:ext cx="7244" cy="20541"/>
            </a:xfrm>
            <a:custGeom>
              <a:avLst/>
              <a:gdLst/>
              <a:ahLst/>
              <a:cxnLst/>
              <a:rect l="l" t="t" r="r" b="b"/>
              <a:pathLst>
                <a:path w="213" h="604" extrusionOk="0">
                  <a:moveTo>
                    <a:pt x="68" y="603"/>
                  </a:moveTo>
                  <a:cubicBezTo>
                    <a:pt x="102" y="603"/>
                    <a:pt x="136" y="603"/>
                    <a:pt x="136" y="569"/>
                  </a:cubicBezTo>
                  <a:lnTo>
                    <a:pt x="136" y="289"/>
                  </a:lnTo>
                  <a:cubicBezTo>
                    <a:pt x="179" y="212"/>
                    <a:pt x="213" y="110"/>
                    <a:pt x="179" y="34"/>
                  </a:cubicBezTo>
                  <a:cubicBezTo>
                    <a:pt x="179" y="0"/>
                    <a:pt x="136" y="0"/>
                    <a:pt x="136" y="0"/>
                  </a:cubicBezTo>
                  <a:lnTo>
                    <a:pt x="68" y="0"/>
                  </a:lnTo>
                  <a:cubicBezTo>
                    <a:pt x="0" y="76"/>
                    <a:pt x="0" y="178"/>
                    <a:pt x="0" y="289"/>
                  </a:cubicBezTo>
                  <a:cubicBezTo>
                    <a:pt x="0" y="357"/>
                    <a:pt x="0" y="459"/>
                    <a:pt x="34" y="569"/>
                  </a:cubicBezTo>
                  <a:cubicBezTo>
                    <a:pt x="34" y="603"/>
                    <a:pt x="68" y="603"/>
                    <a:pt x="68" y="6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3" name="Google Shape;953;p32"/>
            <p:cNvSpPr/>
            <p:nvPr/>
          </p:nvSpPr>
          <p:spPr>
            <a:xfrm>
              <a:off x="6413978" y="4821547"/>
              <a:ext cx="8400" cy="25166"/>
            </a:xfrm>
            <a:custGeom>
              <a:avLst/>
              <a:gdLst/>
              <a:ahLst/>
              <a:cxnLst/>
              <a:rect l="l" t="t" r="r" b="b"/>
              <a:pathLst>
                <a:path w="247" h="740" extrusionOk="0">
                  <a:moveTo>
                    <a:pt x="102" y="740"/>
                  </a:moveTo>
                  <a:cubicBezTo>
                    <a:pt x="102" y="740"/>
                    <a:pt x="136" y="740"/>
                    <a:pt x="136" y="706"/>
                  </a:cubicBezTo>
                  <a:cubicBezTo>
                    <a:pt x="213" y="604"/>
                    <a:pt x="247" y="460"/>
                    <a:pt x="247" y="315"/>
                  </a:cubicBezTo>
                  <a:cubicBezTo>
                    <a:pt x="247" y="213"/>
                    <a:pt x="247" y="69"/>
                    <a:pt x="102" y="1"/>
                  </a:cubicBezTo>
                  <a:lnTo>
                    <a:pt x="102" y="1"/>
                  </a:lnTo>
                  <a:cubicBezTo>
                    <a:pt x="68" y="1"/>
                    <a:pt x="34" y="1"/>
                    <a:pt x="34" y="35"/>
                  </a:cubicBezTo>
                  <a:cubicBezTo>
                    <a:pt x="0" y="103"/>
                    <a:pt x="68" y="247"/>
                    <a:pt x="68" y="315"/>
                  </a:cubicBezTo>
                  <a:cubicBezTo>
                    <a:pt x="102" y="460"/>
                    <a:pt x="68" y="561"/>
                    <a:pt x="68" y="706"/>
                  </a:cubicBezTo>
                  <a:cubicBezTo>
                    <a:pt x="68" y="706"/>
                    <a:pt x="68" y="740"/>
                    <a:pt x="102" y="7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4" name="Google Shape;954;p32"/>
            <p:cNvSpPr/>
            <p:nvPr/>
          </p:nvSpPr>
          <p:spPr>
            <a:xfrm>
              <a:off x="6437953" y="4798728"/>
              <a:ext cx="6087" cy="16800"/>
            </a:xfrm>
            <a:custGeom>
              <a:avLst/>
              <a:gdLst/>
              <a:ahLst/>
              <a:cxnLst/>
              <a:rect l="l" t="t" r="r" b="b"/>
              <a:pathLst>
                <a:path w="179" h="494" extrusionOk="0">
                  <a:moveTo>
                    <a:pt x="102" y="459"/>
                  </a:moveTo>
                  <a:cubicBezTo>
                    <a:pt x="102" y="493"/>
                    <a:pt x="145" y="459"/>
                    <a:pt x="179" y="425"/>
                  </a:cubicBezTo>
                  <a:lnTo>
                    <a:pt x="179" y="213"/>
                  </a:lnTo>
                  <a:cubicBezTo>
                    <a:pt x="179" y="137"/>
                    <a:pt x="179" y="69"/>
                    <a:pt x="102" y="35"/>
                  </a:cubicBezTo>
                  <a:cubicBezTo>
                    <a:pt x="102" y="1"/>
                    <a:pt x="102" y="1"/>
                    <a:pt x="68" y="1"/>
                  </a:cubicBezTo>
                  <a:cubicBezTo>
                    <a:pt x="68" y="1"/>
                    <a:pt x="34" y="1"/>
                    <a:pt x="34" y="35"/>
                  </a:cubicBezTo>
                  <a:cubicBezTo>
                    <a:pt x="0" y="103"/>
                    <a:pt x="0" y="137"/>
                    <a:pt x="0" y="213"/>
                  </a:cubicBezTo>
                  <a:cubicBezTo>
                    <a:pt x="34" y="281"/>
                    <a:pt x="34" y="383"/>
                    <a:pt x="34" y="425"/>
                  </a:cubicBezTo>
                  <a:cubicBezTo>
                    <a:pt x="68" y="459"/>
                    <a:pt x="68" y="459"/>
                    <a:pt x="102" y="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5" name="Google Shape;955;p32"/>
            <p:cNvSpPr/>
            <p:nvPr/>
          </p:nvSpPr>
          <p:spPr>
            <a:xfrm>
              <a:off x="6452407" y="4827635"/>
              <a:ext cx="6087" cy="16766"/>
            </a:xfrm>
            <a:custGeom>
              <a:avLst/>
              <a:gdLst/>
              <a:ahLst/>
              <a:cxnLst/>
              <a:rect l="l" t="t" r="r" b="b"/>
              <a:pathLst>
                <a:path w="179" h="493" extrusionOk="0">
                  <a:moveTo>
                    <a:pt x="102" y="459"/>
                  </a:moveTo>
                  <a:cubicBezTo>
                    <a:pt x="145" y="493"/>
                    <a:pt x="179" y="459"/>
                    <a:pt x="179" y="425"/>
                  </a:cubicBezTo>
                  <a:cubicBezTo>
                    <a:pt x="145" y="349"/>
                    <a:pt x="179" y="315"/>
                    <a:pt x="179" y="247"/>
                  </a:cubicBezTo>
                  <a:lnTo>
                    <a:pt x="179" y="68"/>
                  </a:lnTo>
                  <a:cubicBezTo>
                    <a:pt x="145" y="34"/>
                    <a:pt x="145" y="34"/>
                    <a:pt x="102" y="34"/>
                  </a:cubicBezTo>
                  <a:cubicBezTo>
                    <a:pt x="68" y="0"/>
                    <a:pt x="34" y="34"/>
                    <a:pt x="34" y="34"/>
                  </a:cubicBezTo>
                  <a:cubicBezTo>
                    <a:pt x="0" y="102"/>
                    <a:pt x="0" y="170"/>
                    <a:pt x="0" y="247"/>
                  </a:cubicBezTo>
                  <a:cubicBezTo>
                    <a:pt x="34" y="315"/>
                    <a:pt x="34" y="382"/>
                    <a:pt x="68" y="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6" name="Google Shape;956;p32"/>
            <p:cNvSpPr/>
            <p:nvPr/>
          </p:nvSpPr>
          <p:spPr>
            <a:xfrm>
              <a:off x="6450094" y="4758872"/>
              <a:ext cx="9556" cy="21697"/>
            </a:xfrm>
            <a:custGeom>
              <a:avLst/>
              <a:gdLst/>
              <a:ahLst/>
              <a:cxnLst/>
              <a:rect l="l" t="t" r="r" b="b"/>
              <a:pathLst>
                <a:path w="281" h="638" extrusionOk="0">
                  <a:moveTo>
                    <a:pt x="213" y="638"/>
                  </a:moveTo>
                  <a:cubicBezTo>
                    <a:pt x="247" y="638"/>
                    <a:pt x="281" y="604"/>
                    <a:pt x="281" y="604"/>
                  </a:cubicBezTo>
                  <a:cubicBezTo>
                    <a:pt x="281" y="493"/>
                    <a:pt x="281" y="391"/>
                    <a:pt x="247" y="281"/>
                  </a:cubicBezTo>
                  <a:cubicBezTo>
                    <a:pt x="213" y="179"/>
                    <a:pt x="213" y="68"/>
                    <a:pt x="102" y="0"/>
                  </a:cubicBezTo>
                  <a:lnTo>
                    <a:pt x="102" y="0"/>
                  </a:lnTo>
                  <a:cubicBezTo>
                    <a:pt x="34" y="0"/>
                    <a:pt x="34" y="0"/>
                    <a:pt x="0" y="34"/>
                  </a:cubicBezTo>
                  <a:cubicBezTo>
                    <a:pt x="0" y="145"/>
                    <a:pt x="68" y="213"/>
                    <a:pt x="102" y="323"/>
                  </a:cubicBezTo>
                  <a:cubicBezTo>
                    <a:pt x="136" y="391"/>
                    <a:pt x="136" y="493"/>
                    <a:pt x="170" y="604"/>
                  </a:cubicBezTo>
                  <a:cubicBezTo>
                    <a:pt x="170" y="604"/>
                    <a:pt x="213" y="604"/>
                    <a:pt x="213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7" name="Google Shape;957;p32"/>
            <p:cNvSpPr/>
            <p:nvPr/>
          </p:nvSpPr>
          <p:spPr>
            <a:xfrm>
              <a:off x="6419759" y="4757715"/>
              <a:ext cx="11018" cy="22853"/>
            </a:xfrm>
            <a:custGeom>
              <a:avLst/>
              <a:gdLst/>
              <a:ahLst/>
              <a:cxnLst/>
              <a:rect l="l" t="t" r="r" b="b"/>
              <a:pathLst>
                <a:path w="324" h="672" extrusionOk="0">
                  <a:moveTo>
                    <a:pt x="255" y="672"/>
                  </a:moveTo>
                  <a:cubicBezTo>
                    <a:pt x="289" y="672"/>
                    <a:pt x="323" y="638"/>
                    <a:pt x="323" y="604"/>
                  </a:cubicBezTo>
                  <a:cubicBezTo>
                    <a:pt x="323" y="493"/>
                    <a:pt x="289" y="391"/>
                    <a:pt x="255" y="281"/>
                  </a:cubicBezTo>
                  <a:cubicBezTo>
                    <a:pt x="213" y="179"/>
                    <a:pt x="213" y="68"/>
                    <a:pt x="111" y="0"/>
                  </a:cubicBezTo>
                  <a:lnTo>
                    <a:pt x="77" y="0"/>
                  </a:lnTo>
                  <a:cubicBezTo>
                    <a:pt x="43" y="0"/>
                    <a:pt x="0" y="34"/>
                    <a:pt x="0" y="68"/>
                  </a:cubicBezTo>
                  <a:cubicBezTo>
                    <a:pt x="0" y="145"/>
                    <a:pt x="77" y="247"/>
                    <a:pt x="111" y="315"/>
                  </a:cubicBezTo>
                  <a:cubicBezTo>
                    <a:pt x="145" y="425"/>
                    <a:pt x="179" y="527"/>
                    <a:pt x="213" y="604"/>
                  </a:cubicBezTo>
                  <a:cubicBezTo>
                    <a:pt x="213" y="638"/>
                    <a:pt x="213" y="672"/>
                    <a:pt x="255" y="6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8" name="Google Shape;958;p32"/>
            <p:cNvSpPr/>
            <p:nvPr/>
          </p:nvSpPr>
          <p:spPr>
            <a:xfrm>
              <a:off x="6395784" y="4769856"/>
              <a:ext cx="9556" cy="25166"/>
            </a:xfrm>
            <a:custGeom>
              <a:avLst/>
              <a:gdLst/>
              <a:ahLst/>
              <a:cxnLst/>
              <a:rect l="l" t="t" r="r" b="b"/>
              <a:pathLst>
                <a:path w="281" h="740" extrusionOk="0">
                  <a:moveTo>
                    <a:pt x="213" y="739"/>
                  </a:moveTo>
                  <a:cubicBezTo>
                    <a:pt x="247" y="739"/>
                    <a:pt x="281" y="739"/>
                    <a:pt x="281" y="705"/>
                  </a:cubicBezTo>
                  <a:cubicBezTo>
                    <a:pt x="281" y="493"/>
                    <a:pt x="281" y="281"/>
                    <a:pt x="213" y="68"/>
                  </a:cubicBezTo>
                  <a:cubicBezTo>
                    <a:pt x="213" y="34"/>
                    <a:pt x="179" y="0"/>
                    <a:pt x="145" y="0"/>
                  </a:cubicBezTo>
                  <a:lnTo>
                    <a:pt x="145" y="0"/>
                  </a:lnTo>
                  <a:lnTo>
                    <a:pt x="68" y="0"/>
                  </a:lnTo>
                  <a:cubicBezTo>
                    <a:pt x="34" y="34"/>
                    <a:pt x="0" y="68"/>
                    <a:pt x="34" y="102"/>
                  </a:cubicBezTo>
                  <a:cubicBezTo>
                    <a:pt x="68" y="315"/>
                    <a:pt x="145" y="493"/>
                    <a:pt x="145" y="705"/>
                  </a:cubicBezTo>
                  <a:cubicBezTo>
                    <a:pt x="179" y="739"/>
                    <a:pt x="179" y="739"/>
                    <a:pt x="213" y="7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9" name="Google Shape;959;p32"/>
            <p:cNvSpPr/>
            <p:nvPr/>
          </p:nvSpPr>
          <p:spPr>
            <a:xfrm>
              <a:off x="6371809" y="4731121"/>
              <a:ext cx="8400" cy="25472"/>
            </a:xfrm>
            <a:custGeom>
              <a:avLst/>
              <a:gdLst/>
              <a:ahLst/>
              <a:cxnLst/>
              <a:rect l="l" t="t" r="r" b="b"/>
              <a:pathLst>
                <a:path w="247" h="749" extrusionOk="0">
                  <a:moveTo>
                    <a:pt x="178" y="748"/>
                  </a:moveTo>
                  <a:cubicBezTo>
                    <a:pt x="212" y="748"/>
                    <a:pt x="246" y="715"/>
                    <a:pt x="246" y="715"/>
                  </a:cubicBezTo>
                  <a:lnTo>
                    <a:pt x="246" y="358"/>
                  </a:lnTo>
                  <a:cubicBezTo>
                    <a:pt x="212" y="247"/>
                    <a:pt x="212" y="111"/>
                    <a:pt x="136" y="35"/>
                  </a:cubicBezTo>
                  <a:lnTo>
                    <a:pt x="102" y="1"/>
                  </a:lnTo>
                  <a:cubicBezTo>
                    <a:pt x="68" y="1"/>
                    <a:pt x="34" y="1"/>
                    <a:pt x="34" y="35"/>
                  </a:cubicBezTo>
                  <a:cubicBezTo>
                    <a:pt x="0" y="145"/>
                    <a:pt x="68" y="247"/>
                    <a:pt x="68" y="358"/>
                  </a:cubicBezTo>
                  <a:cubicBezTo>
                    <a:pt x="102" y="460"/>
                    <a:pt x="136" y="570"/>
                    <a:pt x="136" y="715"/>
                  </a:cubicBezTo>
                  <a:cubicBezTo>
                    <a:pt x="136" y="715"/>
                    <a:pt x="178" y="715"/>
                    <a:pt x="178" y="7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0" name="Google Shape;960;p32"/>
            <p:cNvSpPr/>
            <p:nvPr/>
          </p:nvSpPr>
          <p:spPr>
            <a:xfrm>
              <a:off x="6339162" y="4866063"/>
              <a:ext cx="14453" cy="21697"/>
            </a:xfrm>
            <a:custGeom>
              <a:avLst/>
              <a:gdLst/>
              <a:ahLst/>
              <a:cxnLst/>
              <a:rect l="l" t="t" r="r" b="b"/>
              <a:pathLst>
                <a:path w="425" h="638" extrusionOk="0">
                  <a:moveTo>
                    <a:pt x="77" y="637"/>
                  </a:moveTo>
                  <a:lnTo>
                    <a:pt x="111" y="603"/>
                  </a:lnTo>
                  <a:cubicBezTo>
                    <a:pt x="247" y="493"/>
                    <a:pt x="425" y="246"/>
                    <a:pt x="289" y="34"/>
                  </a:cubicBezTo>
                  <a:cubicBezTo>
                    <a:pt x="289" y="0"/>
                    <a:pt x="289" y="0"/>
                    <a:pt x="247" y="0"/>
                  </a:cubicBezTo>
                  <a:cubicBezTo>
                    <a:pt x="213" y="0"/>
                    <a:pt x="213" y="0"/>
                    <a:pt x="179" y="34"/>
                  </a:cubicBezTo>
                  <a:cubicBezTo>
                    <a:pt x="179" y="102"/>
                    <a:pt x="179" y="212"/>
                    <a:pt x="145" y="280"/>
                  </a:cubicBezTo>
                  <a:cubicBezTo>
                    <a:pt x="145" y="391"/>
                    <a:pt x="111" y="493"/>
                    <a:pt x="34" y="569"/>
                  </a:cubicBezTo>
                  <a:cubicBezTo>
                    <a:pt x="0" y="569"/>
                    <a:pt x="34" y="637"/>
                    <a:pt x="77" y="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1" name="Google Shape;961;p32"/>
            <p:cNvSpPr/>
            <p:nvPr/>
          </p:nvSpPr>
          <p:spPr>
            <a:xfrm>
              <a:off x="6394628" y="4708302"/>
              <a:ext cx="8400" cy="22853"/>
            </a:xfrm>
            <a:custGeom>
              <a:avLst/>
              <a:gdLst/>
              <a:ahLst/>
              <a:cxnLst/>
              <a:rect l="l" t="t" r="r" b="b"/>
              <a:pathLst>
                <a:path w="247" h="672" extrusionOk="0">
                  <a:moveTo>
                    <a:pt x="145" y="638"/>
                  </a:moveTo>
                  <a:cubicBezTo>
                    <a:pt x="179" y="672"/>
                    <a:pt x="213" y="638"/>
                    <a:pt x="213" y="638"/>
                  </a:cubicBezTo>
                  <a:cubicBezTo>
                    <a:pt x="247" y="536"/>
                    <a:pt x="213" y="426"/>
                    <a:pt x="213" y="358"/>
                  </a:cubicBezTo>
                  <a:cubicBezTo>
                    <a:pt x="213" y="247"/>
                    <a:pt x="213" y="145"/>
                    <a:pt x="179" y="35"/>
                  </a:cubicBezTo>
                  <a:cubicBezTo>
                    <a:pt x="145" y="35"/>
                    <a:pt x="145" y="1"/>
                    <a:pt x="102" y="1"/>
                  </a:cubicBezTo>
                  <a:cubicBezTo>
                    <a:pt x="68" y="1"/>
                    <a:pt x="34" y="35"/>
                    <a:pt x="34" y="69"/>
                  </a:cubicBezTo>
                  <a:cubicBezTo>
                    <a:pt x="0" y="145"/>
                    <a:pt x="34" y="247"/>
                    <a:pt x="68" y="358"/>
                  </a:cubicBezTo>
                  <a:cubicBezTo>
                    <a:pt x="68" y="426"/>
                    <a:pt x="68" y="536"/>
                    <a:pt x="102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2" name="Google Shape;962;p32"/>
            <p:cNvSpPr/>
            <p:nvPr/>
          </p:nvSpPr>
          <p:spPr>
            <a:xfrm>
              <a:off x="6418603" y="4716702"/>
              <a:ext cx="7244" cy="18228"/>
            </a:xfrm>
            <a:custGeom>
              <a:avLst/>
              <a:gdLst/>
              <a:ahLst/>
              <a:cxnLst/>
              <a:rect l="l" t="t" r="r" b="b"/>
              <a:pathLst>
                <a:path w="213" h="536" extrusionOk="0">
                  <a:moveTo>
                    <a:pt x="145" y="535"/>
                  </a:moveTo>
                  <a:cubicBezTo>
                    <a:pt x="145" y="535"/>
                    <a:pt x="179" y="535"/>
                    <a:pt x="179" y="501"/>
                  </a:cubicBezTo>
                  <a:cubicBezTo>
                    <a:pt x="213" y="459"/>
                    <a:pt x="213" y="357"/>
                    <a:pt x="213" y="289"/>
                  </a:cubicBezTo>
                  <a:cubicBezTo>
                    <a:pt x="213" y="213"/>
                    <a:pt x="213" y="145"/>
                    <a:pt x="179" y="34"/>
                  </a:cubicBezTo>
                  <a:cubicBezTo>
                    <a:pt x="179" y="34"/>
                    <a:pt x="145" y="0"/>
                    <a:pt x="111" y="0"/>
                  </a:cubicBezTo>
                  <a:cubicBezTo>
                    <a:pt x="77" y="0"/>
                    <a:pt x="0" y="34"/>
                    <a:pt x="0" y="111"/>
                  </a:cubicBezTo>
                  <a:cubicBezTo>
                    <a:pt x="0" y="179"/>
                    <a:pt x="34" y="247"/>
                    <a:pt x="77" y="323"/>
                  </a:cubicBezTo>
                  <a:cubicBezTo>
                    <a:pt x="77" y="391"/>
                    <a:pt x="77" y="459"/>
                    <a:pt x="111" y="501"/>
                  </a:cubicBezTo>
                  <a:cubicBezTo>
                    <a:pt x="111" y="535"/>
                    <a:pt x="145" y="535"/>
                    <a:pt x="145" y="5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3" name="Google Shape;963;p32"/>
            <p:cNvSpPr/>
            <p:nvPr/>
          </p:nvSpPr>
          <p:spPr>
            <a:xfrm>
              <a:off x="6444007" y="4714390"/>
              <a:ext cx="8434" cy="17922"/>
            </a:xfrm>
            <a:custGeom>
              <a:avLst/>
              <a:gdLst/>
              <a:ahLst/>
              <a:cxnLst/>
              <a:rect l="l" t="t" r="r" b="b"/>
              <a:pathLst>
                <a:path w="248" h="527" extrusionOk="0">
                  <a:moveTo>
                    <a:pt x="179" y="527"/>
                  </a:moveTo>
                  <a:cubicBezTo>
                    <a:pt x="213" y="527"/>
                    <a:pt x="213" y="493"/>
                    <a:pt x="247" y="459"/>
                  </a:cubicBezTo>
                  <a:cubicBezTo>
                    <a:pt x="247" y="425"/>
                    <a:pt x="213" y="315"/>
                    <a:pt x="213" y="247"/>
                  </a:cubicBezTo>
                  <a:cubicBezTo>
                    <a:pt x="213" y="213"/>
                    <a:pt x="179" y="102"/>
                    <a:pt x="137" y="34"/>
                  </a:cubicBezTo>
                  <a:cubicBezTo>
                    <a:pt x="137" y="34"/>
                    <a:pt x="103" y="34"/>
                    <a:pt x="103" y="0"/>
                  </a:cubicBezTo>
                  <a:cubicBezTo>
                    <a:pt x="35" y="0"/>
                    <a:pt x="1" y="34"/>
                    <a:pt x="1" y="68"/>
                  </a:cubicBezTo>
                  <a:cubicBezTo>
                    <a:pt x="1" y="145"/>
                    <a:pt x="35" y="213"/>
                    <a:pt x="35" y="281"/>
                  </a:cubicBezTo>
                  <a:cubicBezTo>
                    <a:pt x="69" y="357"/>
                    <a:pt x="103" y="425"/>
                    <a:pt x="137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4" name="Google Shape;964;p32"/>
            <p:cNvSpPr/>
            <p:nvPr/>
          </p:nvSpPr>
          <p:spPr>
            <a:xfrm>
              <a:off x="6417447" y="4658924"/>
              <a:ext cx="13331" cy="20541"/>
            </a:xfrm>
            <a:custGeom>
              <a:avLst/>
              <a:gdLst/>
              <a:ahLst/>
              <a:cxnLst/>
              <a:rect l="l" t="t" r="r" b="b"/>
              <a:pathLst>
                <a:path w="392" h="604" extrusionOk="0">
                  <a:moveTo>
                    <a:pt x="281" y="603"/>
                  </a:moveTo>
                  <a:cubicBezTo>
                    <a:pt x="323" y="603"/>
                    <a:pt x="357" y="569"/>
                    <a:pt x="357" y="535"/>
                  </a:cubicBezTo>
                  <a:cubicBezTo>
                    <a:pt x="391" y="425"/>
                    <a:pt x="357" y="323"/>
                    <a:pt x="323" y="213"/>
                  </a:cubicBezTo>
                  <a:cubicBezTo>
                    <a:pt x="281" y="145"/>
                    <a:pt x="213" y="34"/>
                    <a:pt x="111" y="34"/>
                  </a:cubicBezTo>
                  <a:cubicBezTo>
                    <a:pt x="111" y="0"/>
                    <a:pt x="68" y="0"/>
                    <a:pt x="68" y="34"/>
                  </a:cubicBezTo>
                  <a:cubicBezTo>
                    <a:pt x="34" y="34"/>
                    <a:pt x="34" y="34"/>
                    <a:pt x="34" y="77"/>
                  </a:cubicBezTo>
                  <a:cubicBezTo>
                    <a:pt x="0" y="145"/>
                    <a:pt x="111" y="213"/>
                    <a:pt x="145" y="289"/>
                  </a:cubicBezTo>
                  <a:cubicBezTo>
                    <a:pt x="179" y="357"/>
                    <a:pt x="213" y="425"/>
                    <a:pt x="213" y="535"/>
                  </a:cubicBezTo>
                  <a:cubicBezTo>
                    <a:pt x="247" y="569"/>
                    <a:pt x="247" y="603"/>
                    <a:pt x="281" y="6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5" name="Google Shape;965;p32"/>
            <p:cNvSpPr/>
            <p:nvPr/>
          </p:nvSpPr>
          <p:spPr>
            <a:xfrm>
              <a:off x="6393472" y="4667289"/>
              <a:ext cx="10712" cy="19384"/>
            </a:xfrm>
            <a:custGeom>
              <a:avLst/>
              <a:gdLst/>
              <a:ahLst/>
              <a:cxnLst/>
              <a:rect l="l" t="t" r="r" b="b"/>
              <a:pathLst>
                <a:path w="315" h="570" extrusionOk="0">
                  <a:moveTo>
                    <a:pt x="247" y="570"/>
                  </a:moveTo>
                  <a:cubicBezTo>
                    <a:pt x="281" y="570"/>
                    <a:pt x="315" y="570"/>
                    <a:pt x="315" y="536"/>
                  </a:cubicBezTo>
                  <a:cubicBezTo>
                    <a:pt x="315" y="425"/>
                    <a:pt x="281" y="323"/>
                    <a:pt x="247" y="255"/>
                  </a:cubicBezTo>
                  <a:cubicBezTo>
                    <a:pt x="213" y="145"/>
                    <a:pt x="179" y="77"/>
                    <a:pt x="102" y="1"/>
                  </a:cubicBezTo>
                  <a:lnTo>
                    <a:pt x="68" y="1"/>
                  </a:lnTo>
                  <a:lnTo>
                    <a:pt x="34" y="43"/>
                  </a:lnTo>
                  <a:cubicBezTo>
                    <a:pt x="0" y="111"/>
                    <a:pt x="68" y="213"/>
                    <a:pt x="68" y="289"/>
                  </a:cubicBezTo>
                  <a:cubicBezTo>
                    <a:pt x="136" y="357"/>
                    <a:pt x="179" y="468"/>
                    <a:pt x="213" y="536"/>
                  </a:cubicBezTo>
                  <a:cubicBezTo>
                    <a:pt x="213" y="570"/>
                    <a:pt x="247" y="570"/>
                    <a:pt x="247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6" name="Google Shape;966;p32"/>
            <p:cNvSpPr/>
            <p:nvPr/>
          </p:nvSpPr>
          <p:spPr>
            <a:xfrm>
              <a:off x="6370653" y="4677118"/>
              <a:ext cx="10712" cy="24009"/>
            </a:xfrm>
            <a:custGeom>
              <a:avLst/>
              <a:gdLst/>
              <a:ahLst/>
              <a:cxnLst/>
              <a:rect l="l" t="t" r="r" b="b"/>
              <a:pathLst>
                <a:path w="315" h="706" extrusionOk="0">
                  <a:moveTo>
                    <a:pt x="212" y="705"/>
                  </a:moveTo>
                  <a:cubicBezTo>
                    <a:pt x="246" y="705"/>
                    <a:pt x="314" y="672"/>
                    <a:pt x="280" y="638"/>
                  </a:cubicBezTo>
                  <a:cubicBezTo>
                    <a:pt x="280" y="459"/>
                    <a:pt x="246" y="247"/>
                    <a:pt x="170" y="68"/>
                  </a:cubicBezTo>
                  <a:cubicBezTo>
                    <a:pt x="170" y="34"/>
                    <a:pt x="136" y="34"/>
                    <a:pt x="102" y="34"/>
                  </a:cubicBezTo>
                  <a:cubicBezTo>
                    <a:pt x="68" y="0"/>
                    <a:pt x="0" y="34"/>
                    <a:pt x="34" y="102"/>
                  </a:cubicBezTo>
                  <a:cubicBezTo>
                    <a:pt x="34" y="281"/>
                    <a:pt x="102" y="493"/>
                    <a:pt x="170" y="672"/>
                  </a:cubicBezTo>
                  <a:cubicBezTo>
                    <a:pt x="170" y="705"/>
                    <a:pt x="212" y="705"/>
                    <a:pt x="212" y="7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7" name="Google Shape;967;p32"/>
            <p:cNvSpPr/>
            <p:nvPr/>
          </p:nvSpPr>
          <p:spPr>
            <a:xfrm>
              <a:off x="6363409" y="4620495"/>
              <a:ext cx="10746" cy="25166"/>
            </a:xfrm>
            <a:custGeom>
              <a:avLst/>
              <a:gdLst/>
              <a:ahLst/>
              <a:cxnLst/>
              <a:rect l="l" t="t" r="r" b="b"/>
              <a:pathLst>
                <a:path w="316" h="740" extrusionOk="0">
                  <a:moveTo>
                    <a:pt x="281" y="705"/>
                  </a:moveTo>
                  <a:cubicBezTo>
                    <a:pt x="281" y="739"/>
                    <a:pt x="315" y="705"/>
                    <a:pt x="315" y="672"/>
                  </a:cubicBezTo>
                  <a:cubicBezTo>
                    <a:pt x="281" y="570"/>
                    <a:pt x="247" y="459"/>
                    <a:pt x="213" y="357"/>
                  </a:cubicBezTo>
                  <a:cubicBezTo>
                    <a:pt x="213" y="247"/>
                    <a:pt x="171" y="145"/>
                    <a:pt x="103" y="34"/>
                  </a:cubicBezTo>
                  <a:lnTo>
                    <a:pt x="69" y="0"/>
                  </a:lnTo>
                  <a:cubicBezTo>
                    <a:pt x="35" y="0"/>
                    <a:pt x="1" y="34"/>
                    <a:pt x="1" y="68"/>
                  </a:cubicBezTo>
                  <a:cubicBezTo>
                    <a:pt x="1" y="179"/>
                    <a:pt x="69" y="281"/>
                    <a:pt x="103" y="391"/>
                  </a:cubicBezTo>
                  <a:cubicBezTo>
                    <a:pt x="137" y="493"/>
                    <a:pt x="171" y="604"/>
                    <a:pt x="247" y="7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8" name="Google Shape;968;p32"/>
            <p:cNvSpPr/>
            <p:nvPr/>
          </p:nvSpPr>
          <p:spPr>
            <a:xfrm>
              <a:off x="6382487" y="4621651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179" y="570"/>
                  </a:moveTo>
                  <a:cubicBezTo>
                    <a:pt x="213" y="570"/>
                    <a:pt x="247" y="570"/>
                    <a:pt x="247" y="536"/>
                  </a:cubicBezTo>
                  <a:cubicBezTo>
                    <a:pt x="247" y="357"/>
                    <a:pt x="213" y="179"/>
                    <a:pt x="145" y="34"/>
                  </a:cubicBezTo>
                  <a:cubicBezTo>
                    <a:pt x="145" y="34"/>
                    <a:pt x="111" y="0"/>
                    <a:pt x="77" y="0"/>
                  </a:cubicBezTo>
                  <a:cubicBezTo>
                    <a:pt x="34" y="0"/>
                    <a:pt x="0" y="34"/>
                    <a:pt x="0" y="68"/>
                  </a:cubicBezTo>
                  <a:cubicBezTo>
                    <a:pt x="34" y="213"/>
                    <a:pt x="111" y="357"/>
                    <a:pt x="145" y="536"/>
                  </a:cubicBezTo>
                  <a:cubicBezTo>
                    <a:pt x="145" y="570"/>
                    <a:pt x="179" y="570"/>
                    <a:pt x="179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9" name="Google Shape;969;p32"/>
            <p:cNvSpPr/>
            <p:nvPr/>
          </p:nvSpPr>
          <p:spPr>
            <a:xfrm>
              <a:off x="6406735" y="4615598"/>
              <a:ext cx="11903" cy="20541"/>
            </a:xfrm>
            <a:custGeom>
              <a:avLst/>
              <a:gdLst/>
              <a:ahLst/>
              <a:cxnLst/>
              <a:rect l="l" t="t" r="r" b="b"/>
              <a:pathLst>
                <a:path w="350" h="604" extrusionOk="0">
                  <a:moveTo>
                    <a:pt x="281" y="603"/>
                  </a:moveTo>
                  <a:cubicBezTo>
                    <a:pt x="315" y="603"/>
                    <a:pt x="349" y="569"/>
                    <a:pt x="315" y="535"/>
                  </a:cubicBezTo>
                  <a:cubicBezTo>
                    <a:pt x="281" y="425"/>
                    <a:pt x="247" y="357"/>
                    <a:pt x="213" y="246"/>
                  </a:cubicBezTo>
                  <a:cubicBezTo>
                    <a:pt x="171" y="178"/>
                    <a:pt x="137" y="76"/>
                    <a:pt x="69" y="0"/>
                  </a:cubicBezTo>
                  <a:lnTo>
                    <a:pt x="35" y="0"/>
                  </a:lnTo>
                  <a:cubicBezTo>
                    <a:pt x="35" y="0"/>
                    <a:pt x="1" y="0"/>
                    <a:pt x="1" y="34"/>
                  </a:cubicBezTo>
                  <a:cubicBezTo>
                    <a:pt x="1" y="110"/>
                    <a:pt x="35" y="212"/>
                    <a:pt x="69" y="289"/>
                  </a:cubicBezTo>
                  <a:cubicBezTo>
                    <a:pt x="137" y="391"/>
                    <a:pt x="171" y="459"/>
                    <a:pt x="247" y="569"/>
                  </a:cubicBezTo>
                  <a:cubicBezTo>
                    <a:pt x="247" y="569"/>
                    <a:pt x="247" y="603"/>
                    <a:pt x="281" y="6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0" name="Google Shape;970;p32"/>
            <p:cNvSpPr/>
            <p:nvPr/>
          </p:nvSpPr>
          <p:spPr>
            <a:xfrm>
              <a:off x="6371809" y="4582067"/>
              <a:ext cx="14453" cy="24009"/>
            </a:xfrm>
            <a:custGeom>
              <a:avLst/>
              <a:gdLst/>
              <a:ahLst/>
              <a:cxnLst/>
              <a:rect l="l" t="t" r="r" b="b"/>
              <a:pathLst>
                <a:path w="425" h="706" extrusionOk="0">
                  <a:moveTo>
                    <a:pt x="348" y="706"/>
                  </a:moveTo>
                  <a:cubicBezTo>
                    <a:pt x="391" y="706"/>
                    <a:pt x="425" y="672"/>
                    <a:pt x="425" y="638"/>
                  </a:cubicBezTo>
                  <a:cubicBezTo>
                    <a:pt x="391" y="527"/>
                    <a:pt x="314" y="425"/>
                    <a:pt x="280" y="315"/>
                  </a:cubicBezTo>
                  <a:cubicBezTo>
                    <a:pt x="246" y="213"/>
                    <a:pt x="212" y="103"/>
                    <a:pt x="136" y="35"/>
                  </a:cubicBezTo>
                  <a:cubicBezTo>
                    <a:pt x="102" y="35"/>
                    <a:pt x="102" y="1"/>
                    <a:pt x="102" y="1"/>
                  </a:cubicBezTo>
                  <a:cubicBezTo>
                    <a:pt x="34" y="1"/>
                    <a:pt x="0" y="35"/>
                    <a:pt x="0" y="69"/>
                  </a:cubicBezTo>
                  <a:cubicBezTo>
                    <a:pt x="34" y="171"/>
                    <a:pt x="102" y="281"/>
                    <a:pt x="136" y="349"/>
                  </a:cubicBezTo>
                  <a:cubicBezTo>
                    <a:pt x="212" y="459"/>
                    <a:pt x="280" y="561"/>
                    <a:pt x="314" y="6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1" name="Google Shape;971;p32"/>
            <p:cNvSpPr/>
            <p:nvPr/>
          </p:nvSpPr>
          <p:spPr>
            <a:xfrm>
              <a:off x="6357356" y="4587848"/>
              <a:ext cx="15643" cy="19384"/>
            </a:xfrm>
            <a:custGeom>
              <a:avLst/>
              <a:gdLst/>
              <a:ahLst/>
              <a:cxnLst/>
              <a:rect l="l" t="t" r="r" b="b"/>
              <a:pathLst>
                <a:path w="460" h="570" extrusionOk="0">
                  <a:moveTo>
                    <a:pt x="349" y="570"/>
                  </a:moveTo>
                  <a:cubicBezTo>
                    <a:pt x="391" y="570"/>
                    <a:pt x="459" y="536"/>
                    <a:pt x="425" y="502"/>
                  </a:cubicBezTo>
                  <a:cubicBezTo>
                    <a:pt x="349" y="357"/>
                    <a:pt x="281" y="179"/>
                    <a:pt x="179" y="77"/>
                  </a:cubicBezTo>
                  <a:cubicBezTo>
                    <a:pt x="179" y="43"/>
                    <a:pt x="136" y="1"/>
                    <a:pt x="102" y="1"/>
                  </a:cubicBezTo>
                  <a:lnTo>
                    <a:pt x="102" y="1"/>
                  </a:lnTo>
                  <a:cubicBezTo>
                    <a:pt x="68" y="1"/>
                    <a:pt x="68" y="43"/>
                    <a:pt x="34" y="43"/>
                  </a:cubicBezTo>
                  <a:cubicBezTo>
                    <a:pt x="34" y="43"/>
                    <a:pt x="0" y="77"/>
                    <a:pt x="34" y="111"/>
                  </a:cubicBezTo>
                  <a:cubicBezTo>
                    <a:pt x="68" y="255"/>
                    <a:pt x="179" y="425"/>
                    <a:pt x="281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2" name="Google Shape;972;p32"/>
            <p:cNvSpPr/>
            <p:nvPr/>
          </p:nvSpPr>
          <p:spPr>
            <a:xfrm>
              <a:off x="6342903" y="4551732"/>
              <a:ext cx="15643" cy="19384"/>
            </a:xfrm>
            <a:custGeom>
              <a:avLst/>
              <a:gdLst/>
              <a:ahLst/>
              <a:cxnLst/>
              <a:rect l="l" t="t" r="r" b="b"/>
              <a:pathLst>
                <a:path w="460" h="570" extrusionOk="0">
                  <a:moveTo>
                    <a:pt x="391" y="570"/>
                  </a:moveTo>
                  <a:cubicBezTo>
                    <a:pt x="425" y="570"/>
                    <a:pt x="459" y="536"/>
                    <a:pt x="425" y="502"/>
                  </a:cubicBezTo>
                  <a:cubicBezTo>
                    <a:pt x="349" y="323"/>
                    <a:pt x="281" y="179"/>
                    <a:pt x="137" y="43"/>
                  </a:cubicBezTo>
                  <a:cubicBezTo>
                    <a:pt x="137" y="1"/>
                    <a:pt x="137" y="1"/>
                    <a:pt x="103" y="1"/>
                  </a:cubicBezTo>
                  <a:cubicBezTo>
                    <a:pt x="69" y="1"/>
                    <a:pt x="1" y="77"/>
                    <a:pt x="35" y="111"/>
                  </a:cubicBezTo>
                  <a:cubicBezTo>
                    <a:pt x="137" y="255"/>
                    <a:pt x="247" y="391"/>
                    <a:pt x="315" y="536"/>
                  </a:cubicBezTo>
                  <a:cubicBezTo>
                    <a:pt x="349" y="536"/>
                    <a:pt x="349" y="570"/>
                    <a:pt x="391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3" name="Google Shape;973;p32"/>
            <p:cNvSpPr/>
            <p:nvPr/>
          </p:nvSpPr>
          <p:spPr>
            <a:xfrm>
              <a:off x="6176810" y="4769856"/>
              <a:ext cx="6087" cy="19078"/>
            </a:xfrm>
            <a:custGeom>
              <a:avLst/>
              <a:gdLst/>
              <a:ahLst/>
              <a:cxnLst/>
              <a:rect l="l" t="t" r="r" b="b"/>
              <a:pathLst>
                <a:path w="179" h="561" extrusionOk="0">
                  <a:moveTo>
                    <a:pt x="34" y="561"/>
                  </a:moveTo>
                  <a:lnTo>
                    <a:pt x="34" y="561"/>
                  </a:lnTo>
                  <a:cubicBezTo>
                    <a:pt x="68" y="493"/>
                    <a:pt x="102" y="383"/>
                    <a:pt x="102" y="315"/>
                  </a:cubicBezTo>
                  <a:cubicBezTo>
                    <a:pt x="136" y="213"/>
                    <a:pt x="178" y="102"/>
                    <a:pt x="136" y="34"/>
                  </a:cubicBezTo>
                  <a:cubicBezTo>
                    <a:pt x="136" y="0"/>
                    <a:pt x="136" y="0"/>
                    <a:pt x="102" y="0"/>
                  </a:cubicBezTo>
                  <a:lnTo>
                    <a:pt x="68" y="0"/>
                  </a:lnTo>
                  <a:cubicBezTo>
                    <a:pt x="34" y="68"/>
                    <a:pt x="34" y="170"/>
                    <a:pt x="0" y="281"/>
                  </a:cubicBezTo>
                  <a:cubicBezTo>
                    <a:pt x="0" y="383"/>
                    <a:pt x="0" y="459"/>
                    <a:pt x="34" y="5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4" name="Google Shape;974;p32"/>
            <p:cNvSpPr/>
            <p:nvPr/>
          </p:nvSpPr>
          <p:spPr>
            <a:xfrm>
              <a:off x="6193542" y="4769856"/>
              <a:ext cx="6121" cy="19078"/>
            </a:xfrm>
            <a:custGeom>
              <a:avLst/>
              <a:gdLst/>
              <a:ahLst/>
              <a:cxnLst/>
              <a:rect l="l" t="t" r="r" b="b"/>
              <a:pathLst>
                <a:path w="180" h="561" extrusionOk="0">
                  <a:moveTo>
                    <a:pt x="35" y="561"/>
                  </a:moveTo>
                  <a:lnTo>
                    <a:pt x="69" y="527"/>
                  </a:lnTo>
                  <a:cubicBezTo>
                    <a:pt x="111" y="459"/>
                    <a:pt x="111" y="349"/>
                    <a:pt x="145" y="247"/>
                  </a:cubicBezTo>
                  <a:cubicBezTo>
                    <a:pt x="145" y="170"/>
                    <a:pt x="179" y="68"/>
                    <a:pt x="145" y="0"/>
                  </a:cubicBezTo>
                  <a:lnTo>
                    <a:pt x="145" y="0"/>
                  </a:lnTo>
                  <a:lnTo>
                    <a:pt x="111" y="0"/>
                  </a:lnTo>
                  <a:cubicBezTo>
                    <a:pt x="35" y="68"/>
                    <a:pt x="35" y="170"/>
                    <a:pt x="35" y="247"/>
                  </a:cubicBezTo>
                  <a:cubicBezTo>
                    <a:pt x="1" y="349"/>
                    <a:pt x="1" y="425"/>
                    <a:pt x="1" y="527"/>
                  </a:cubicBezTo>
                  <a:cubicBezTo>
                    <a:pt x="1" y="527"/>
                    <a:pt x="35" y="527"/>
                    <a:pt x="35" y="5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5" name="Google Shape;975;p32"/>
            <p:cNvSpPr/>
            <p:nvPr/>
          </p:nvSpPr>
          <p:spPr>
            <a:xfrm>
              <a:off x="6235745" y="4723912"/>
              <a:ext cx="8400" cy="17072"/>
            </a:xfrm>
            <a:custGeom>
              <a:avLst/>
              <a:gdLst/>
              <a:ahLst/>
              <a:cxnLst/>
              <a:rect l="l" t="t" r="r" b="b"/>
              <a:pathLst>
                <a:path w="247" h="502" extrusionOk="0">
                  <a:moveTo>
                    <a:pt x="68" y="502"/>
                  </a:moveTo>
                  <a:cubicBezTo>
                    <a:pt x="68" y="502"/>
                    <a:pt x="102" y="502"/>
                    <a:pt x="102" y="459"/>
                  </a:cubicBezTo>
                  <a:cubicBezTo>
                    <a:pt x="102" y="391"/>
                    <a:pt x="144" y="323"/>
                    <a:pt x="178" y="247"/>
                  </a:cubicBezTo>
                  <a:cubicBezTo>
                    <a:pt x="178" y="179"/>
                    <a:pt x="246" y="145"/>
                    <a:pt x="212" y="77"/>
                  </a:cubicBezTo>
                  <a:cubicBezTo>
                    <a:pt x="212" y="35"/>
                    <a:pt x="178" y="1"/>
                    <a:pt x="178" y="1"/>
                  </a:cubicBezTo>
                  <a:lnTo>
                    <a:pt x="102" y="1"/>
                  </a:lnTo>
                  <a:cubicBezTo>
                    <a:pt x="34" y="77"/>
                    <a:pt x="34" y="145"/>
                    <a:pt x="34" y="213"/>
                  </a:cubicBezTo>
                  <a:cubicBezTo>
                    <a:pt x="0" y="289"/>
                    <a:pt x="34" y="391"/>
                    <a:pt x="34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6" name="Google Shape;976;p32"/>
            <p:cNvSpPr/>
            <p:nvPr/>
          </p:nvSpPr>
          <p:spPr>
            <a:xfrm>
              <a:off x="6244111" y="4761184"/>
              <a:ext cx="7244" cy="17072"/>
            </a:xfrm>
            <a:custGeom>
              <a:avLst/>
              <a:gdLst/>
              <a:ahLst/>
              <a:cxnLst/>
              <a:rect l="l" t="t" r="r" b="b"/>
              <a:pathLst>
                <a:path w="213" h="502" extrusionOk="0">
                  <a:moveTo>
                    <a:pt x="34" y="502"/>
                  </a:moveTo>
                  <a:cubicBezTo>
                    <a:pt x="68" y="502"/>
                    <a:pt x="68" y="468"/>
                    <a:pt x="68" y="468"/>
                  </a:cubicBezTo>
                  <a:cubicBezTo>
                    <a:pt x="111" y="391"/>
                    <a:pt x="145" y="289"/>
                    <a:pt x="179" y="213"/>
                  </a:cubicBezTo>
                  <a:cubicBezTo>
                    <a:pt x="179" y="145"/>
                    <a:pt x="213" y="77"/>
                    <a:pt x="145" y="0"/>
                  </a:cubicBezTo>
                  <a:lnTo>
                    <a:pt x="145" y="0"/>
                  </a:lnTo>
                  <a:lnTo>
                    <a:pt x="111" y="0"/>
                  </a:lnTo>
                  <a:cubicBezTo>
                    <a:pt x="34" y="43"/>
                    <a:pt x="34" y="111"/>
                    <a:pt x="34" y="179"/>
                  </a:cubicBezTo>
                  <a:cubicBezTo>
                    <a:pt x="34" y="289"/>
                    <a:pt x="0" y="357"/>
                    <a:pt x="0" y="468"/>
                  </a:cubicBezTo>
                  <a:cubicBezTo>
                    <a:pt x="0" y="468"/>
                    <a:pt x="34" y="468"/>
                    <a:pt x="34" y="5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7" name="Google Shape;977;p32"/>
            <p:cNvSpPr/>
            <p:nvPr/>
          </p:nvSpPr>
          <p:spPr>
            <a:xfrm>
              <a:off x="6279070" y="4775637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68" y="569"/>
                  </a:moveTo>
                  <a:lnTo>
                    <a:pt x="102" y="569"/>
                  </a:lnTo>
                  <a:cubicBezTo>
                    <a:pt x="179" y="501"/>
                    <a:pt x="179" y="391"/>
                    <a:pt x="213" y="289"/>
                  </a:cubicBezTo>
                  <a:cubicBezTo>
                    <a:pt x="213" y="213"/>
                    <a:pt x="247" y="77"/>
                    <a:pt x="145" y="0"/>
                  </a:cubicBezTo>
                  <a:lnTo>
                    <a:pt x="102" y="0"/>
                  </a:lnTo>
                  <a:cubicBezTo>
                    <a:pt x="102" y="0"/>
                    <a:pt x="68" y="0"/>
                    <a:pt x="34" y="43"/>
                  </a:cubicBezTo>
                  <a:cubicBezTo>
                    <a:pt x="0" y="111"/>
                    <a:pt x="34" y="213"/>
                    <a:pt x="34" y="289"/>
                  </a:cubicBezTo>
                  <a:cubicBezTo>
                    <a:pt x="68" y="391"/>
                    <a:pt x="34" y="467"/>
                    <a:pt x="68" y="5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8" name="Google Shape;978;p32"/>
            <p:cNvSpPr/>
            <p:nvPr/>
          </p:nvSpPr>
          <p:spPr>
            <a:xfrm>
              <a:off x="6304202" y="4821547"/>
              <a:ext cx="6087" cy="17956"/>
            </a:xfrm>
            <a:custGeom>
              <a:avLst/>
              <a:gdLst/>
              <a:ahLst/>
              <a:cxnLst/>
              <a:rect l="l" t="t" r="r" b="b"/>
              <a:pathLst>
                <a:path w="179" h="528" extrusionOk="0">
                  <a:moveTo>
                    <a:pt x="77" y="528"/>
                  </a:moveTo>
                  <a:cubicBezTo>
                    <a:pt x="111" y="528"/>
                    <a:pt x="111" y="528"/>
                    <a:pt x="111" y="494"/>
                  </a:cubicBezTo>
                  <a:cubicBezTo>
                    <a:pt x="145" y="426"/>
                    <a:pt x="145" y="349"/>
                    <a:pt x="179" y="247"/>
                  </a:cubicBezTo>
                  <a:cubicBezTo>
                    <a:pt x="179" y="179"/>
                    <a:pt x="179" y="103"/>
                    <a:pt x="145" y="35"/>
                  </a:cubicBezTo>
                  <a:cubicBezTo>
                    <a:pt x="145" y="1"/>
                    <a:pt x="111" y="1"/>
                    <a:pt x="111" y="1"/>
                  </a:cubicBezTo>
                  <a:cubicBezTo>
                    <a:pt x="77" y="1"/>
                    <a:pt x="43" y="1"/>
                    <a:pt x="43" y="35"/>
                  </a:cubicBezTo>
                  <a:cubicBezTo>
                    <a:pt x="0" y="103"/>
                    <a:pt x="43" y="179"/>
                    <a:pt x="43" y="247"/>
                  </a:cubicBezTo>
                  <a:cubicBezTo>
                    <a:pt x="43" y="315"/>
                    <a:pt x="77" y="426"/>
                    <a:pt x="77" y="4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9" name="Google Shape;979;p32"/>
            <p:cNvSpPr/>
            <p:nvPr/>
          </p:nvSpPr>
          <p:spPr>
            <a:xfrm>
              <a:off x="6275296" y="4833416"/>
              <a:ext cx="7278" cy="18228"/>
            </a:xfrm>
            <a:custGeom>
              <a:avLst/>
              <a:gdLst/>
              <a:ahLst/>
              <a:cxnLst/>
              <a:rect l="l" t="t" r="r" b="b"/>
              <a:pathLst>
                <a:path w="214" h="536" extrusionOk="0">
                  <a:moveTo>
                    <a:pt x="77" y="535"/>
                  </a:moveTo>
                  <a:cubicBezTo>
                    <a:pt x="111" y="535"/>
                    <a:pt x="111" y="535"/>
                    <a:pt x="111" y="501"/>
                  </a:cubicBezTo>
                  <a:cubicBezTo>
                    <a:pt x="145" y="425"/>
                    <a:pt x="145" y="357"/>
                    <a:pt x="179" y="289"/>
                  </a:cubicBezTo>
                  <a:cubicBezTo>
                    <a:pt x="179" y="212"/>
                    <a:pt x="213" y="111"/>
                    <a:pt x="179" y="77"/>
                  </a:cubicBezTo>
                  <a:cubicBezTo>
                    <a:pt x="179" y="43"/>
                    <a:pt x="145" y="43"/>
                    <a:pt x="111" y="0"/>
                  </a:cubicBezTo>
                  <a:lnTo>
                    <a:pt x="77" y="43"/>
                  </a:lnTo>
                  <a:cubicBezTo>
                    <a:pt x="1" y="111"/>
                    <a:pt x="43" y="179"/>
                    <a:pt x="43" y="255"/>
                  </a:cubicBezTo>
                  <a:lnTo>
                    <a:pt x="43" y="501"/>
                  </a:lnTo>
                  <a:cubicBezTo>
                    <a:pt x="43" y="535"/>
                    <a:pt x="77" y="535"/>
                    <a:pt x="77" y="5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0" name="Google Shape;980;p32"/>
            <p:cNvSpPr/>
            <p:nvPr/>
          </p:nvSpPr>
          <p:spPr>
            <a:xfrm>
              <a:off x="6291211" y="4864907"/>
              <a:ext cx="9556" cy="15609"/>
            </a:xfrm>
            <a:custGeom>
              <a:avLst/>
              <a:gdLst/>
              <a:ahLst/>
              <a:cxnLst/>
              <a:rect l="l" t="t" r="r" b="b"/>
              <a:pathLst>
                <a:path w="281" h="459" extrusionOk="0">
                  <a:moveTo>
                    <a:pt x="34" y="459"/>
                  </a:moveTo>
                  <a:lnTo>
                    <a:pt x="102" y="459"/>
                  </a:lnTo>
                  <a:cubicBezTo>
                    <a:pt x="170" y="348"/>
                    <a:pt x="280" y="136"/>
                    <a:pt x="170" y="34"/>
                  </a:cubicBezTo>
                  <a:cubicBezTo>
                    <a:pt x="170" y="0"/>
                    <a:pt x="170" y="0"/>
                    <a:pt x="136" y="0"/>
                  </a:cubicBezTo>
                  <a:cubicBezTo>
                    <a:pt x="102" y="0"/>
                    <a:pt x="68" y="0"/>
                    <a:pt x="68" y="34"/>
                  </a:cubicBezTo>
                  <a:cubicBezTo>
                    <a:pt x="34" y="102"/>
                    <a:pt x="68" y="136"/>
                    <a:pt x="68" y="212"/>
                  </a:cubicBezTo>
                  <a:cubicBezTo>
                    <a:pt x="68" y="280"/>
                    <a:pt x="34" y="348"/>
                    <a:pt x="0" y="425"/>
                  </a:cubicBezTo>
                  <a:cubicBezTo>
                    <a:pt x="0" y="459"/>
                    <a:pt x="34" y="459"/>
                    <a:pt x="34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1" name="Google Shape;981;p32"/>
            <p:cNvSpPr/>
            <p:nvPr/>
          </p:nvSpPr>
          <p:spPr>
            <a:xfrm>
              <a:off x="6258564" y="4869498"/>
              <a:ext cx="6087" cy="17106"/>
            </a:xfrm>
            <a:custGeom>
              <a:avLst/>
              <a:gdLst/>
              <a:ahLst/>
              <a:cxnLst/>
              <a:rect l="l" t="t" r="r" b="b"/>
              <a:pathLst>
                <a:path w="179" h="503" extrusionOk="0">
                  <a:moveTo>
                    <a:pt x="68" y="502"/>
                  </a:moveTo>
                  <a:cubicBezTo>
                    <a:pt x="111" y="502"/>
                    <a:pt x="111" y="502"/>
                    <a:pt x="145" y="468"/>
                  </a:cubicBezTo>
                  <a:lnTo>
                    <a:pt x="145" y="256"/>
                  </a:lnTo>
                  <a:cubicBezTo>
                    <a:pt x="145" y="179"/>
                    <a:pt x="179" y="111"/>
                    <a:pt x="145" y="43"/>
                  </a:cubicBezTo>
                  <a:cubicBezTo>
                    <a:pt x="145" y="43"/>
                    <a:pt x="111" y="1"/>
                    <a:pt x="68" y="1"/>
                  </a:cubicBezTo>
                  <a:cubicBezTo>
                    <a:pt x="68" y="1"/>
                    <a:pt x="34" y="1"/>
                    <a:pt x="34" y="43"/>
                  </a:cubicBezTo>
                  <a:cubicBezTo>
                    <a:pt x="0" y="111"/>
                    <a:pt x="0" y="179"/>
                    <a:pt x="0" y="256"/>
                  </a:cubicBezTo>
                  <a:cubicBezTo>
                    <a:pt x="0" y="324"/>
                    <a:pt x="34" y="392"/>
                    <a:pt x="34" y="468"/>
                  </a:cubicBezTo>
                  <a:cubicBezTo>
                    <a:pt x="34" y="502"/>
                    <a:pt x="68" y="502"/>
                    <a:pt x="68" y="5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2" name="Google Shape;982;p32"/>
            <p:cNvSpPr/>
            <p:nvPr/>
          </p:nvSpPr>
          <p:spPr>
            <a:xfrm>
              <a:off x="6217517" y="4846679"/>
              <a:ext cx="8706" cy="28940"/>
            </a:xfrm>
            <a:custGeom>
              <a:avLst/>
              <a:gdLst/>
              <a:ahLst/>
              <a:cxnLst/>
              <a:rect l="l" t="t" r="r" b="b"/>
              <a:pathLst>
                <a:path w="256" h="851" extrusionOk="0">
                  <a:moveTo>
                    <a:pt x="111" y="850"/>
                  </a:moveTo>
                  <a:cubicBezTo>
                    <a:pt x="145" y="850"/>
                    <a:pt x="145" y="850"/>
                    <a:pt x="145" y="816"/>
                  </a:cubicBezTo>
                  <a:cubicBezTo>
                    <a:pt x="179" y="672"/>
                    <a:pt x="179" y="536"/>
                    <a:pt x="179" y="392"/>
                  </a:cubicBezTo>
                  <a:cubicBezTo>
                    <a:pt x="213" y="290"/>
                    <a:pt x="256" y="145"/>
                    <a:pt x="179" y="35"/>
                  </a:cubicBezTo>
                  <a:cubicBezTo>
                    <a:pt x="145" y="35"/>
                    <a:pt x="145" y="1"/>
                    <a:pt x="111" y="1"/>
                  </a:cubicBezTo>
                  <a:cubicBezTo>
                    <a:pt x="111" y="1"/>
                    <a:pt x="77" y="1"/>
                    <a:pt x="43" y="35"/>
                  </a:cubicBezTo>
                  <a:cubicBezTo>
                    <a:pt x="1" y="145"/>
                    <a:pt x="43" y="290"/>
                    <a:pt x="43" y="392"/>
                  </a:cubicBezTo>
                  <a:cubicBezTo>
                    <a:pt x="43" y="536"/>
                    <a:pt x="77" y="672"/>
                    <a:pt x="111" y="8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3" name="Google Shape;983;p32"/>
            <p:cNvSpPr/>
            <p:nvPr/>
          </p:nvSpPr>
          <p:spPr>
            <a:xfrm>
              <a:off x="6242954" y="4818963"/>
              <a:ext cx="6087" cy="11018"/>
            </a:xfrm>
            <a:custGeom>
              <a:avLst/>
              <a:gdLst/>
              <a:ahLst/>
              <a:cxnLst/>
              <a:rect l="l" t="t" r="r" b="b"/>
              <a:pathLst>
                <a:path w="179" h="324" extrusionOk="0">
                  <a:moveTo>
                    <a:pt x="34" y="323"/>
                  </a:moveTo>
                  <a:lnTo>
                    <a:pt x="68" y="323"/>
                  </a:lnTo>
                  <a:cubicBezTo>
                    <a:pt x="102" y="289"/>
                    <a:pt x="102" y="213"/>
                    <a:pt x="102" y="179"/>
                  </a:cubicBezTo>
                  <a:cubicBezTo>
                    <a:pt x="145" y="145"/>
                    <a:pt x="179" y="77"/>
                    <a:pt x="145" y="43"/>
                  </a:cubicBezTo>
                  <a:cubicBezTo>
                    <a:pt x="145" y="0"/>
                    <a:pt x="102" y="0"/>
                    <a:pt x="102" y="0"/>
                  </a:cubicBezTo>
                  <a:lnTo>
                    <a:pt x="68" y="0"/>
                  </a:lnTo>
                  <a:cubicBezTo>
                    <a:pt x="0" y="43"/>
                    <a:pt x="34" y="111"/>
                    <a:pt x="0" y="145"/>
                  </a:cubicBezTo>
                  <a:lnTo>
                    <a:pt x="0" y="32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4" name="Google Shape;984;p32"/>
            <p:cNvSpPr/>
            <p:nvPr/>
          </p:nvSpPr>
          <p:spPr>
            <a:xfrm>
              <a:off x="6209151" y="4816650"/>
              <a:ext cx="7244" cy="16800"/>
            </a:xfrm>
            <a:custGeom>
              <a:avLst/>
              <a:gdLst/>
              <a:ahLst/>
              <a:cxnLst/>
              <a:rect l="l" t="t" r="r" b="b"/>
              <a:pathLst>
                <a:path w="213" h="494" extrusionOk="0">
                  <a:moveTo>
                    <a:pt x="111" y="493"/>
                  </a:moveTo>
                  <a:lnTo>
                    <a:pt x="111" y="493"/>
                  </a:lnTo>
                  <a:cubicBezTo>
                    <a:pt x="145" y="493"/>
                    <a:pt x="145" y="493"/>
                    <a:pt x="145" y="459"/>
                  </a:cubicBezTo>
                  <a:cubicBezTo>
                    <a:pt x="179" y="425"/>
                    <a:pt x="179" y="391"/>
                    <a:pt x="179" y="357"/>
                  </a:cubicBezTo>
                  <a:cubicBezTo>
                    <a:pt x="213" y="247"/>
                    <a:pt x="213" y="179"/>
                    <a:pt x="179" y="68"/>
                  </a:cubicBezTo>
                  <a:cubicBezTo>
                    <a:pt x="179" y="34"/>
                    <a:pt x="145" y="0"/>
                    <a:pt x="111" y="0"/>
                  </a:cubicBezTo>
                  <a:lnTo>
                    <a:pt x="111" y="0"/>
                  </a:lnTo>
                  <a:lnTo>
                    <a:pt x="77" y="0"/>
                  </a:lnTo>
                  <a:cubicBezTo>
                    <a:pt x="34" y="34"/>
                    <a:pt x="0" y="68"/>
                    <a:pt x="0" y="111"/>
                  </a:cubicBezTo>
                  <a:cubicBezTo>
                    <a:pt x="34" y="179"/>
                    <a:pt x="34" y="247"/>
                    <a:pt x="34" y="357"/>
                  </a:cubicBezTo>
                  <a:lnTo>
                    <a:pt x="34" y="425"/>
                  </a:lnTo>
                  <a:cubicBezTo>
                    <a:pt x="77" y="459"/>
                    <a:pt x="77" y="459"/>
                    <a:pt x="77" y="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5" name="Google Shape;985;p32"/>
            <p:cNvSpPr/>
            <p:nvPr/>
          </p:nvSpPr>
          <p:spPr>
            <a:xfrm>
              <a:off x="6184019" y="4838313"/>
              <a:ext cx="7244" cy="18228"/>
            </a:xfrm>
            <a:custGeom>
              <a:avLst/>
              <a:gdLst/>
              <a:ahLst/>
              <a:cxnLst/>
              <a:rect l="l" t="t" r="r" b="b"/>
              <a:pathLst>
                <a:path w="213" h="536" extrusionOk="0">
                  <a:moveTo>
                    <a:pt x="34" y="536"/>
                  </a:moveTo>
                  <a:cubicBezTo>
                    <a:pt x="68" y="536"/>
                    <a:pt x="102" y="536"/>
                    <a:pt x="102" y="493"/>
                  </a:cubicBezTo>
                  <a:cubicBezTo>
                    <a:pt x="136" y="425"/>
                    <a:pt x="179" y="357"/>
                    <a:pt x="179" y="281"/>
                  </a:cubicBezTo>
                  <a:cubicBezTo>
                    <a:pt x="179" y="213"/>
                    <a:pt x="213" y="145"/>
                    <a:pt x="179" y="68"/>
                  </a:cubicBezTo>
                  <a:cubicBezTo>
                    <a:pt x="179" y="35"/>
                    <a:pt x="136" y="35"/>
                    <a:pt x="102" y="35"/>
                  </a:cubicBezTo>
                  <a:cubicBezTo>
                    <a:pt x="102" y="1"/>
                    <a:pt x="68" y="35"/>
                    <a:pt x="68" y="35"/>
                  </a:cubicBezTo>
                  <a:cubicBezTo>
                    <a:pt x="0" y="111"/>
                    <a:pt x="34" y="179"/>
                    <a:pt x="34" y="247"/>
                  </a:cubicBezTo>
                  <a:cubicBezTo>
                    <a:pt x="34" y="323"/>
                    <a:pt x="0" y="391"/>
                    <a:pt x="0" y="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6" name="Google Shape;986;p32"/>
            <p:cNvSpPr/>
            <p:nvPr/>
          </p:nvSpPr>
          <p:spPr>
            <a:xfrm>
              <a:off x="6164669" y="4809441"/>
              <a:ext cx="6087" cy="18228"/>
            </a:xfrm>
            <a:custGeom>
              <a:avLst/>
              <a:gdLst/>
              <a:ahLst/>
              <a:cxnLst/>
              <a:rect l="l" t="t" r="r" b="b"/>
              <a:pathLst>
                <a:path w="179" h="536" extrusionOk="0">
                  <a:moveTo>
                    <a:pt x="34" y="535"/>
                  </a:moveTo>
                  <a:cubicBezTo>
                    <a:pt x="68" y="535"/>
                    <a:pt x="68" y="535"/>
                    <a:pt x="111" y="493"/>
                  </a:cubicBezTo>
                  <a:cubicBezTo>
                    <a:pt x="145" y="391"/>
                    <a:pt x="179" y="246"/>
                    <a:pt x="179" y="68"/>
                  </a:cubicBezTo>
                  <a:cubicBezTo>
                    <a:pt x="179" y="34"/>
                    <a:pt x="145" y="0"/>
                    <a:pt x="111" y="0"/>
                  </a:cubicBezTo>
                  <a:cubicBezTo>
                    <a:pt x="34" y="0"/>
                    <a:pt x="0" y="0"/>
                    <a:pt x="0" y="68"/>
                  </a:cubicBezTo>
                  <a:lnTo>
                    <a:pt x="0" y="493"/>
                  </a:lnTo>
                  <a:cubicBezTo>
                    <a:pt x="0" y="535"/>
                    <a:pt x="34" y="535"/>
                    <a:pt x="34" y="5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7" name="Google Shape;987;p32"/>
            <p:cNvSpPr/>
            <p:nvPr/>
          </p:nvSpPr>
          <p:spPr>
            <a:xfrm>
              <a:off x="6138075" y="4803353"/>
              <a:ext cx="8706" cy="24315"/>
            </a:xfrm>
            <a:custGeom>
              <a:avLst/>
              <a:gdLst/>
              <a:ahLst/>
              <a:cxnLst/>
              <a:rect l="l" t="t" r="r" b="b"/>
              <a:pathLst>
                <a:path w="256" h="715" extrusionOk="0">
                  <a:moveTo>
                    <a:pt x="77" y="672"/>
                  </a:moveTo>
                  <a:cubicBezTo>
                    <a:pt x="77" y="714"/>
                    <a:pt x="111" y="672"/>
                    <a:pt x="111" y="672"/>
                  </a:cubicBezTo>
                  <a:cubicBezTo>
                    <a:pt x="145" y="570"/>
                    <a:pt x="179" y="459"/>
                    <a:pt x="179" y="357"/>
                  </a:cubicBezTo>
                  <a:cubicBezTo>
                    <a:pt x="213" y="247"/>
                    <a:pt x="256" y="179"/>
                    <a:pt x="256" y="77"/>
                  </a:cubicBezTo>
                  <a:lnTo>
                    <a:pt x="179" y="1"/>
                  </a:lnTo>
                  <a:cubicBezTo>
                    <a:pt x="145" y="1"/>
                    <a:pt x="145" y="1"/>
                    <a:pt x="111" y="35"/>
                  </a:cubicBezTo>
                  <a:cubicBezTo>
                    <a:pt x="1" y="213"/>
                    <a:pt x="1" y="459"/>
                    <a:pt x="43" y="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8" name="Google Shape;988;p32"/>
            <p:cNvSpPr/>
            <p:nvPr/>
          </p:nvSpPr>
          <p:spPr>
            <a:xfrm>
              <a:off x="6293490" y="4721599"/>
              <a:ext cx="7278" cy="15643"/>
            </a:xfrm>
            <a:custGeom>
              <a:avLst/>
              <a:gdLst/>
              <a:ahLst/>
              <a:cxnLst/>
              <a:rect l="l" t="t" r="r" b="b"/>
              <a:pathLst>
                <a:path w="214" h="460" extrusionOk="0">
                  <a:moveTo>
                    <a:pt x="69" y="459"/>
                  </a:moveTo>
                  <a:lnTo>
                    <a:pt x="103" y="459"/>
                  </a:lnTo>
                  <a:cubicBezTo>
                    <a:pt x="103" y="391"/>
                    <a:pt x="145" y="315"/>
                    <a:pt x="145" y="281"/>
                  </a:cubicBezTo>
                  <a:cubicBezTo>
                    <a:pt x="145" y="213"/>
                    <a:pt x="179" y="145"/>
                    <a:pt x="213" y="103"/>
                  </a:cubicBezTo>
                  <a:cubicBezTo>
                    <a:pt x="213" y="69"/>
                    <a:pt x="213" y="35"/>
                    <a:pt x="179" y="35"/>
                  </a:cubicBezTo>
                  <a:cubicBezTo>
                    <a:pt x="179" y="35"/>
                    <a:pt x="179" y="1"/>
                    <a:pt x="145" y="1"/>
                  </a:cubicBezTo>
                  <a:lnTo>
                    <a:pt x="145" y="1"/>
                  </a:lnTo>
                  <a:cubicBezTo>
                    <a:pt x="103" y="1"/>
                    <a:pt x="69" y="1"/>
                    <a:pt x="69" y="35"/>
                  </a:cubicBezTo>
                  <a:cubicBezTo>
                    <a:pt x="1" y="145"/>
                    <a:pt x="1" y="315"/>
                    <a:pt x="69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9" name="Google Shape;989;p32"/>
            <p:cNvSpPr/>
            <p:nvPr/>
          </p:nvSpPr>
          <p:spPr>
            <a:xfrm>
              <a:off x="6315186" y="4746731"/>
              <a:ext cx="7244" cy="19384"/>
            </a:xfrm>
            <a:custGeom>
              <a:avLst/>
              <a:gdLst/>
              <a:ahLst/>
              <a:cxnLst/>
              <a:rect l="l" t="t" r="r" b="b"/>
              <a:pathLst>
                <a:path w="213" h="570" extrusionOk="0">
                  <a:moveTo>
                    <a:pt x="34" y="570"/>
                  </a:moveTo>
                  <a:cubicBezTo>
                    <a:pt x="34" y="570"/>
                    <a:pt x="68" y="570"/>
                    <a:pt x="68" y="536"/>
                  </a:cubicBezTo>
                  <a:cubicBezTo>
                    <a:pt x="102" y="502"/>
                    <a:pt x="145" y="425"/>
                    <a:pt x="145" y="357"/>
                  </a:cubicBezTo>
                  <a:cubicBezTo>
                    <a:pt x="179" y="256"/>
                    <a:pt x="179" y="179"/>
                    <a:pt x="212" y="111"/>
                  </a:cubicBezTo>
                  <a:cubicBezTo>
                    <a:pt x="212" y="77"/>
                    <a:pt x="179" y="43"/>
                    <a:pt x="145" y="1"/>
                  </a:cubicBezTo>
                  <a:cubicBezTo>
                    <a:pt x="102" y="1"/>
                    <a:pt x="34" y="43"/>
                    <a:pt x="34" y="77"/>
                  </a:cubicBezTo>
                  <a:cubicBezTo>
                    <a:pt x="34" y="179"/>
                    <a:pt x="0" y="256"/>
                    <a:pt x="0" y="357"/>
                  </a:cubicBezTo>
                  <a:cubicBezTo>
                    <a:pt x="0" y="391"/>
                    <a:pt x="0" y="468"/>
                    <a:pt x="34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0" name="Google Shape;990;p32"/>
            <p:cNvSpPr/>
            <p:nvPr/>
          </p:nvSpPr>
          <p:spPr>
            <a:xfrm>
              <a:off x="6330762" y="4699937"/>
              <a:ext cx="7278" cy="13331"/>
            </a:xfrm>
            <a:custGeom>
              <a:avLst/>
              <a:gdLst/>
              <a:ahLst/>
              <a:cxnLst/>
              <a:rect l="l" t="t" r="r" b="b"/>
              <a:pathLst>
                <a:path w="214" h="392" extrusionOk="0">
                  <a:moveTo>
                    <a:pt x="145" y="391"/>
                  </a:moveTo>
                  <a:cubicBezTo>
                    <a:pt x="145" y="391"/>
                    <a:pt x="179" y="391"/>
                    <a:pt x="179" y="357"/>
                  </a:cubicBezTo>
                  <a:lnTo>
                    <a:pt x="179" y="68"/>
                  </a:lnTo>
                  <a:cubicBezTo>
                    <a:pt x="213" y="34"/>
                    <a:pt x="179" y="34"/>
                    <a:pt x="145" y="1"/>
                  </a:cubicBezTo>
                  <a:lnTo>
                    <a:pt x="111" y="1"/>
                  </a:lnTo>
                  <a:lnTo>
                    <a:pt x="69" y="1"/>
                  </a:lnTo>
                  <a:cubicBezTo>
                    <a:pt x="35" y="1"/>
                    <a:pt x="1" y="34"/>
                    <a:pt x="1" y="68"/>
                  </a:cubicBezTo>
                  <a:lnTo>
                    <a:pt x="1" y="213"/>
                  </a:lnTo>
                  <a:cubicBezTo>
                    <a:pt x="35" y="247"/>
                    <a:pt x="35" y="281"/>
                    <a:pt x="35" y="315"/>
                  </a:cubicBezTo>
                  <a:cubicBezTo>
                    <a:pt x="69" y="357"/>
                    <a:pt x="69" y="357"/>
                    <a:pt x="111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1" name="Google Shape;991;p32"/>
            <p:cNvSpPr/>
            <p:nvPr/>
          </p:nvSpPr>
          <p:spPr>
            <a:xfrm>
              <a:off x="6293490" y="4680586"/>
              <a:ext cx="7278" cy="21697"/>
            </a:xfrm>
            <a:custGeom>
              <a:avLst/>
              <a:gdLst/>
              <a:ahLst/>
              <a:cxnLst/>
              <a:rect l="l" t="t" r="r" b="b"/>
              <a:pathLst>
                <a:path w="214" h="638" extrusionOk="0">
                  <a:moveTo>
                    <a:pt x="69" y="603"/>
                  </a:moveTo>
                  <a:cubicBezTo>
                    <a:pt x="103" y="637"/>
                    <a:pt x="145" y="603"/>
                    <a:pt x="145" y="603"/>
                  </a:cubicBezTo>
                  <a:cubicBezTo>
                    <a:pt x="179" y="425"/>
                    <a:pt x="213" y="247"/>
                    <a:pt x="179" y="77"/>
                  </a:cubicBezTo>
                  <a:cubicBezTo>
                    <a:pt x="179" y="34"/>
                    <a:pt x="145" y="0"/>
                    <a:pt x="103" y="0"/>
                  </a:cubicBezTo>
                  <a:cubicBezTo>
                    <a:pt x="69" y="0"/>
                    <a:pt x="1" y="0"/>
                    <a:pt x="1" y="77"/>
                  </a:cubicBezTo>
                  <a:cubicBezTo>
                    <a:pt x="1" y="247"/>
                    <a:pt x="1" y="425"/>
                    <a:pt x="35" y="570"/>
                  </a:cubicBezTo>
                  <a:cubicBezTo>
                    <a:pt x="35" y="603"/>
                    <a:pt x="69" y="603"/>
                    <a:pt x="69" y="6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2" name="Google Shape;992;p32"/>
            <p:cNvSpPr/>
            <p:nvPr/>
          </p:nvSpPr>
          <p:spPr>
            <a:xfrm>
              <a:off x="6256251" y="4680586"/>
              <a:ext cx="8400" cy="14487"/>
            </a:xfrm>
            <a:custGeom>
              <a:avLst/>
              <a:gdLst/>
              <a:ahLst/>
              <a:cxnLst/>
              <a:rect l="l" t="t" r="r" b="b"/>
              <a:pathLst>
                <a:path w="247" h="426" extrusionOk="0">
                  <a:moveTo>
                    <a:pt x="68" y="425"/>
                  </a:moveTo>
                  <a:lnTo>
                    <a:pt x="136" y="425"/>
                  </a:lnTo>
                  <a:cubicBezTo>
                    <a:pt x="136" y="357"/>
                    <a:pt x="179" y="289"/>
                    <a:pt x="213" y="247"/>
                  </a:cubicBezTo>
                  <a:cubicBezTo>
                    <a:pt x="213" y="179"/>
                    <a:pt x="247" y="145"/>
                    <a:pt x="247" y="77"/>
                  </a:cubicBezTo>
                  <a:cubicBezTo>
                    <a:pt x="247" y="34"/>
                    <a:pt x="213" y="0"/>
                    <a:pt x="179" y="0"/>
                  </a:cubicBezTo>
                  <a:cubicBezTo>
                    <a:pt x="179" y="0"/>
                    <a:pt x="136" y="0"/>
                    <a:pt x="136" y="34"/>
                  </a:cubicBezTo>
                  <a:cubicBezTo>
                    <a:pt x="68" y="77"/>
                    <a:pt x="68" y="145"/>
                    <a:pt x="68" y="179"/>
                  </a:cubicBezTo>
                  <a:cubicBezTo>
                    <a:pt x="34" y="247"/>
                    <a:pt x="34" y="323"/>
                    <a:pt x="34" y="391"/>
                  </a:cubicBezTo>
                  <a:cubicBezTo>
                    <a:pt x="0" y="425"/>
                    <a:pt x="34" y="425"/>
                    <a:pt x="68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3" name="Google Shape;993;p32"/>
            <p:cNvSpPr/>
            <p:nvPr/>
          </p:nvSpPr>
          <p:spPr>
            <a:xfrm>
              <a:off x="6215204" y="4683171"/>
              <a:ext cx="9590" cy="17956"/>
            </a:xfrm>
            <a:custGeom>
              <a:avLst/>
              <a:gdLst/>
              <a:ahLst/>
              <a:cxnLst/>
              <a:rect l="l" t="t" r="r" b="b"/>
              <a:pathLst>
                <a:path w="282" h="528" extrusionOk="0">
                  <a:moveTo>
                    <a:pt x="111" y="494"/>
                  </a:moveTo>
                  <a:cubicBezTo>
                    <a:pt x="145" y="527"/>
                    <a:pt x="145" y="494"/>
                    <a:pt x="145" y="494"/>
                  </a:cubicBezTo>
                  <a:cubicBezTo>
                    <a:pt x="179" y="426"/>
                    <a:pt x="179" y="349"/>
                    <a:pt x="179" y="281"/>
                  </a:cubicBezTo>
                  <a:cubicBezTo>
                    <a:pt x="213" y="247"/>
                    <a:pt x="213" y="171"/>
                    <a:pt x="247" y="137"/>
                  </a:cubicBezTo>
                  <a:cubicBezTo>
                    <a:pt x="281" y="103"/>
                    <a:pt x="281" y="69"/>
                    <a:pt x="281" y="69"/>
                  </a:cubicBezTo>
                  <a:cubicBezTo>
                    <a:pt x="247" y="35"/>
                    <a:pt x="247" y="1"/>
                    <a:pt x="213" y="1"/>
                  </a:cubicBezTo>
                  <a:lnTo>
                    <a:pt x="179" y="1"/>
                  </a:lnTo>
                  <a:cubicBezTo>
                    <a:pt x="145" y="1"/>
                    <a:pt x="111" y="35"/>
                    <a:pt x="111" y="69"/>
                  </a:cubicBezTo>
                  <a:cubicBezTo>
                    <a:pt x="35" y="171"/>
                    <a:pt x="1" y="349"/>
                    <a:pt x="69" y="4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4" name="Google Shape;994;p32"/>
            <p:cNvSpPr/>
            <p:nvPr/>
          </p:nvSpPr>
          <p:spPr>
            <a:xfrm>
              <a:off x="6186332" y="4703405"/>
              <a:ext cx="9556" cy="15916"/>
            </a:xfrm>
            <a:custGeom>
              <a:avLst/>
              <a:gdLst/>
              <a:ahLst/>
              <a:cxnLst/>
              <a:rect l="l" t="t" r="r" b="b"/>
              <a:pathLst>
                <a:path w="281" h="468" extrusionOk="0">
                  <a:moveTo>
                    <a:pt x="68" y="468"/>
                  </a:moveTo>
                  <a:lnTo>
                    <a:pt x="145" y="468"/>
                  </a:lnTo>
                  <a:cubicBezTo>
                    <a:pt x="179" y="391"/>
                    <a:pt x="179" y="323"/>
                    <a:pt x="179" y="255"/>
                  </a:cubicBezTo>
                  <a:cubicBezTo>
                    <a:pt x="213" y="213"/>
                    <a:pt x="281" y="145"/>
                    <a:pt x="247" y="77"/>
                  </a:cubicBezTo>
                  <a:cubicBezTo>
                    <a:pt x="247" y="43"/>
                    <a:pt x="213" y="0"/>
                    <a:pt x="179" y="0"/>
                  </a:cubicBezTo>
                  <a:lnTo>
                    <a:pt x="111" y="0"/>
                  </a:lnTo>
                  <a:cubicBezTo>
                    <a:pt x="34" y="77"/>
                    <a:pt x="34" y="145"/>
                    <a:pt x="34" y="213"/>
                  </a:cubicBezTo>
                  <a:cubicBezTo>
                    <a:pt x="34" y="289"/>
                    <a:pt x="0" y="391"/>
                    <a:pt x="34" y="425"/>
                  </a:cubicBezTo>
                  <a:cubicBezTo>
                    <a:pt x="34" y="468"/>
                    <a:pt x="68" y="468"/>
                    <a:pt x="68" y="4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5" name="Google Shape;995;p32"/>
            <p:cNvSpPr/>
            <p:nvPr/>
          </p:nvSpPr>
          <p:spPr>
            <a:xfrm>
              <a:off x="6207995" y="4726530"/>
              <a:ext cx="8400" cy="16766"/>
            </a:xfrm>
            <a:custGeom>
              <a:avLst/>
              <a:gdLst/>
              <a:ahLst/>
              <a:cxnLst/>
              <a:rect l="l" t="t" r="r" b="b"/>
              <a:pathLst>
                <a:path w="247" h="493" extrusionOk="0">
                  <a:moveTo>
                    <a:pt x="68" y="493"/>
                  </a:moveTo>
                  <a:cubicBezTo>
                    <a:pt x="111" y="493"/>
                    <a:pt x="111" y="493"/>
                    <a:pt x="111" y="459"/>
                  </a:cubicBezTo>
                  <a:cubicBezTo>
                    <a:pt x="145" y="382"/>
                    <a:pt x="179" y="314"/>
                    <a:pt x="179" y="246"/>
                  </a:cubicBezTo>
                  <a:cubicBezTo>
                    <a:pt x="213" y="170"/>
                    <a:pt x="247" y="102"/>
                    <a:pt x="179" y="34"/>
                  </a:cubicBezTo>
                  <a:cubicBezTo>
                    <a:pt x="179" y="0"/>
                    <a:pt x="145" y="0"/>
                    <a:pt x="145" y="0"/>
                  </a:cubicBezTo>
                  <a:lnTo>
                    <a:pt x="68" y="0"/>
                  </a:lnTo>
                  <a:cubicBezTo>
                    <a:pt x="1" y="68"/>
                    <a:pt x="34" y="136"/>
                    <a:pt x="34" y="212"/>
                  </a:cubicBezTo>
                  <a:lnTo>
                    <a:pt x="34" y="45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6" name="Google Shape;996;p32"/>
            <p:cNvSpPr/>
            <p:nvPr/>
          </p:nvSpPr>
          <p:spPr>
            <a:xfrm>
              <a:off x="6171879" y="4731121"/>
              <a:ext cx="7278" cy="20575"/>
            </a:xfrm>
            <a:custGeom>
              <a:avLst/>
              <a:gdLst/>
              <a:ahLst/>
              <a:cxnLst/>
              <a:rect l="l" t="t" r="r" b="b"/>
              <a:pathLst>
                <a:path w="214" h="605" extrusionOk="0">
                  <a:moveTo>
                    <a:pt x="69" y="604"/>
                  </a:moveTo>
                  <a:cubicBezTo>
                    <a:pt x="111" y="604"/>
                    <a:pt x="145" y="570"/>
                    <a:pt x="145" y="570"/>
                  </a:cubicBezTo>
                  <a:cubicBezTo>
                    <a:pt x="179" y="460"/>
                    <a:pt x="145" y="392"/>
                    <a:pt x="179" y="290"/>
                  </a:cubicBezTo>
                  <a:cubicBezTo>
                    <a:pt x="179" y="179"/>
                    <a:pt x="213" y="111"/>
                    <a:pt x="145" y="35"/>
                  </a:cubicBezTo>
                  <a:lnTo>
                    <a:pt x="145" y="1"/>
                  </a:lnTo>
                  <a:lnTo>
                    <a:pt x="69" y="1"/>
                  </a:lnTo>
                  <a:cubicBezTo>
                    <a:pt x="1" y="77"/>
                    <a:pt x="1" y="179"/>
                    <a:pt x="1" y="290"/>
                  </a:cubicBezTo>
                  <a:cubicBezTo>
                    <a:pt x="1" y="392"/>
                    <a:pt x="1" y="460"/>
                    <a:pt x="35" y="570"/>
                  </a:cubicBezTo>
                  <a:cubicBezTo>
                    <a:pt x="69" y="570"/>
                    <a:pt x="69" y="570"/>
                    <a:pt x="69" y="6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7" name="Google Shape;997;p32"/>
            <p:cNvSpPr/>
            <p:nvPr/>
          </p:nvSpPr>
          <p:spPr>
            <a:xfrm>
              <a:off x="6266930" y="4715546"/>
              <a:ext cx="8400" cy="11018"/>
            </a:xfrm>
            <a:custGeom>
              <a:avLst/>
              <a:gdLst/>
              <a:ahLst/>
              <a:cxnLst/>
              <a:rect l="l" t="t" r="r" b="b"/>
              <a:pathLst>
                <a:path w="247" h="324" extrusionOk="0">
                  <a:moveTo>
                    <a:pt x="34" y="323"/>
                  </a:moveTo>
                  <a:lnTo>
                    <a:pt x="77" y="323"/>
                  </a:lnTo>
                  <a:cubicBezTo>
                    <a:pt x="145" y="247"/>
                    <a:pt x="247" y="145"/>
                    <a:pt x="213" y="34"/>
                  </a:cubicBezTo>
                  <a:cubicBezTo>
                    <a:pt x="213" y="0"/>
                    <a:pt x="179" y="0"/>
                    <a:pt x="145" y="0"/>
                  </a:cubicBezTo>
                  <a:lnTo>
                    <a:pt x="111" y="0"/>
                  </a:lnTo>
                  <a:cubicBezTo>
                    <a:pt x="0" y="68"/>
                    <a:pt x="34" y="213"/>
                    <a:pt x="0" y="281"/>
                  </a:cubicBezTo>
                  <a:cubicBezTo>
                    <a:pt x="0" y="323"/>
                    <a:pt x="34" y="323"/>
                    <a:pt x="34" y="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8" name="Google Shape;998;p32"/>
            <p:cNvSpPr/>
            <p:nvPr/>
          </p:nvSpPr>
          <p:spPr>
            <a:xfrm>
              <a:off x="6325865" y="4780534"/>
              <a:ext cx="7244" cy="18228"/>
            </a:xfrm>
            <a:custGeom>
              <a:avLst/>
              <a:gdLst/>
              <a:ahLst/>
              <a:cxnLst/>
              <a:rect l="l" t="t" r="r" b="b"/>
              <a:pathLst>
                <a:path w="213" h="536" extrusionOk="0">
                  <a:moveTo>
                    <a:pt x="77" y="493"/>
                  </a:moveTo>
                  <a:cubicBezTo>
                    <a:pt x="111" y="536"/>
                    <a:pt x="111" y="493"/>
                    <a:pt x="111" y="459"/>
                  </a:cubicBezTo>
                  <a:cubicBezTo>
                    <a:pt x="111" y="391"/>
                    <a:pt x="111" y="323"/>
                    <a:pt x="145" y="247"/>
                  </a:cubicBezTo>
                  <a:cubicBezTo>
                    <a:pt x="179" y="179"/>
                    <a:pt x="213" y="111"/>
                    <a:pt x="179" y="35"/>
                  </a:cubicBezTo>
                  <a:cubicBezTo>
                    <a:pt x="179" y="35"/>
                    <a:pt x="179" y="1"/>
                    <a:pt x="145" y="1"/>
                  </a:cubicBezTo>
                  <a:lnTo>
                    <a:pt x="111" y="1"/>
                  </a:lnTo>
                  <a:cubicBezTo>
                    <a:pt x="43" y="35"/>
                    <a:pt x="0" y="179"/>
                    <a:pt x="0" y="247"/>
                  </a:cubicBezTo>
                  <a:cubicBezTo>
                    <a:pt x="0" y="323"/>
                    <a:pt x="0" y="425"/>
                    <a:pt x="43" y="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9" name="Google Shape;999;p32"/>
            <p:cNvSpPr/>
            <p:nvPr/>
          </p:nvSpPr>
          <p:spPr>
            <a:xfrm>
              <a:off x="6317499" y="4642158"/>
              <a:ext cx="6087" cy="15643"/>
            </a:xfrm>
            <a:custGeom>
              <a:avLst/>
              <a:gdLst/>
              <a:ahLst/>
              <a:cxnLst/>
              <a:rect l="l" t="t" r="r" b="b"/>
              <a:pathLst>
                <a:path w="179" h="460" extrusionOk="0">
                  <a:moveTo>
                    <a:pt x="111" y="459"/>
                  </a:moveTo>
                  <a:lnTo>
                    <a:pt x="111" y="459"/>
                  </a:lnTo>
                  <a:cubicBezTo>
                    <a:pt x="178" y="391"/>
                    <a:pt x="178" y="315"/>
                    <a:pt x="178" y="213"/>
                  </a:cubicBezTo>
                  <a:cubicBezTo>
                    <a:pt x="178" y="145"/>
                    <a:pt x="178" y="68"/>
                    <a:pt x="77" y="1"/>
                  </a:cubicBezTo>
                  <a:lnTo>
                    <a:pt x="77" y="1"/>
                  </a:lnTo>
                  <a:cubicBezTo>
                    <a:pt x="77" y="1"/>
                    <a:pt x="34" y="1"/>
                    <a:pt x="34" y="35"/>
                  </a:cubicBezTo>
                  <a:cubicBezTo>
                    <a:pt x="0" y="68"/>
                    <a:pt x="34" y="145"/>
                    <a:pt x="34" y="213"/>
                  </a:cubicBezTo>
                  <a:cubicBezTo>
                    <a:pt x="34" y="281"/>
                    <a:pt x="34" y="357"/>
                    <a:pt x="77" y="425"/>
                  </a:cubicBezTo>
                  <a:cubicBezTo>
                    <a:pt x="77" y="425"/>
                    <a:pt x="77" y="459"/>
                    <a:pt x="111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0" name="Google Shape;1000;p32"/>
            <p:cNvSpPr/>
            <p:nvPr/>
          </p:nvSpPr>
          <p:spPr>
            <a:xfrm>
              <a:off x="6283968" y="4643314"/>
              <a:ext cx="7278" cy="15643"/>
            </a:xfrm>
            <a:custGeom>
              <a:avLst/>
              <a:gdLst/>
              <a:ahLst/>
              <a:cxnLst/>
              <a:rect l="l" t="t" r="r" b="b"/>
              <a:pathLst>
                <a:path w="214" h="460" extrusionOk="0">
                  <a:moveTo>
                    <a:pt x="69" y="459"/>
                  </a:moveTo>
                  <a:cubicBezTo>
                    <a:pt x="103" y="459"/>
                    <a:pt x="137" y="459"/>
                    <a:pt x="137" y="425"/>
                  </a:cubicBezTo>
                  <a:cubicBezTo>
                    <a:pt x="137" y="357"/>
                    <a:pt x="171" y="281"/>
                    <a:pt x="171" y="213"/>
                  </a:cubicBezTo>
                  <a:cubicBezTo>
                    <a:pt x="171" y="145"/>
                    <a:pt x="213" y="68"/>
                    <a:pt x="137" y="1"/>
                  </a:cubicBezTo>
                  <a:lnTo>
                    <a:pt x="103" y="1"/>
                  </a:lnTo>
                  <a:lnTo>
                    <a:pt x="35" y="1"/>
                  </a:lnTo>
                  <a:cubicBezTo>
                    <a:pt x="1" y="68"/>
                    <a:pt x="1" y="145"/>
                    <a:pt x="1" y="179"/>
                  </a:cubicBezTo>
                  <a:cubicBezTo>
                    <a:pt x="35" y="247"/>
                    <a:pt x="35" y="323"/>
                    <a:pt x="35" y="391"/>
                  </a:cubicBezTo>
                  <a:cubicBezTo>
                    <a:pt x="35" y="425"/>
                    <a:pt x="35" y="459"/>
                    <a:pt x="69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1" name="Google Shape;1001;p32"/>
            <p:cNvSpPr/>
            <p:nvPr/>
          </p:nvSpPr>
          <p:spPr>
            <a:xfrm>
              <a:off x="6300733" y="4608354"/>
              <a:ext cx="6087" cy="17072"/>
            </a:xfrm>
            <a:custGeom>
              <a:avLst/>
              <a:gdLst/>
              <a:ahLst/>
              <a:cxnLst/>
              <a:rect l="l" t="t" r="r" b="b"/>
              <a:pathLst>
                <a:path w="179" h="502" extrusionOk="0">
                  <a:moveTo>
                    <a:pt x="68" y="502"/>
                  </a:moveTo>
                  <a:cubicBezTo>
                    <a:pt x="68" y="502"/>
                    <a:pt x="102" y="502"/>
                    <a:pt x="102" y="459"/>
                  </a:cubicBezTo>
                  <a:cubicBezTo>
                    <a:pt x="102" y="391"/>
                    <a:pt x="145" y="323"/>
                    <a:pt x="145" y="247"/>
                  </a:cubicBezTo>
                  <a:cubicBezTo>
                    <a:pt x="145" y="213"/>
                    <a:pt x="179" y="111"/>
                    <a:pt x="179" y="77"/>
                  </a:cubicBezTo>
                  <a:cubicBezTo>
                    <a:pt x="145" y="35"/>
                    <a:pt x="145" y="1"/>
                    <a:pt x="102" y="1"/>
                  </a:cubicBezTo>
                  <a:cubicBezTo>
                    <a:pt x="68" y="1"/>
                    <a:pt x="68" y="1"/>
                    <a:pt x="34" y="35"/>
                  </a:cubicBezTo>
                  <a:cubicBezTo>
                    <a:pt x="0" y="77"/>
                    <a:pt x="0" y="179"/>
                    <a:pt x="0" y="247"/>
                  </a:cubicBezTo>
                  <a:cubicBezTo>
                    <a:pt x="0" y="323"/>
                    <a:pt x="0" y="391"/>
                    <a:pt x="34" y="459"/>
                  </a:cubicBezTo>
                  <a:cubicBezTo>
                    <a:pt x="34" y="459"/>
                    <a:pt x="34" y="502"/>
                    <a:pt x="68" y="5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2" name="Google Shape;1002;p32"/>
            <p:cNvSpPr/>
            <p:nvPr/>
          </p:nvSpPr>
          <p:spPr>
            <a:xfrm>
              <a:off x="6263461" y="4622808"/>
              <a:ext cx="8400" cy="20541"/>
            </a:xfrm>
            <a:custGeom>
              <a:avLst/>
              <a:gdLst/>
              <a:ahLst/>
              <a:cxnLst/>
              <a:rect l="l" t="t" r="r" b="b"/>
              <a:pathLst>
                <a:path w="247" h="604" extrusionOk="0">
                  <a:moveTo>
                    <a:pt x="68" y="570"/>
                  </a:moveTo>
                  <a:cubicBezTo>
                    <a:pt x="102" y="604"/>
                    <a:pt x="102" y="570"/>
                    <a:pt x="136" y="536"/>
                  </a:cubicBezTo>
                  <a:cubicBezTo>
                    <a:pt x="136" y="459"/>
                    <a:pt x="136" y="357"/>
                    <a:pt x="179" y="247"/>
                  </a:cubicBezTo>
                  <a:cubicBezTo>
                    <a:pt x="213" y="179"/>
                    <a:pt x="247" y="111"/>
                    <a:pt x="213" y="34"/>
                  </a:cubicBezTo>
                  <a:cubicBezTo>
                    <a:pt x="213" y="0"/>
                    <a:pt x="213" y="0"/>
                    <a:pt x="179" y="0"/>
                  </a:cubicBezTo>
                  <a:lnTo>
                    <a:pt x="136" y="0"/>
                  </a:lnTo>
                  <a:cubicBezTo>
                    <a:pt x="35" y="34"/>
                    <a:pt x="35" y="145"/>
                    <a:pt x="35" y="247"/>
                  </a:cubicBezTo>
                  <a:cubicBezTo>
                    <a:pt x="1" y="357"/>
                    <a:pt x="35" y="425"/>
                    <a:pt x="35" y="536"/>
                  </a:cubicBezTo>
                  <a:cubicBezTo>
                    <a:pt x="35" y="570"/>
                    <a:pt x="35" y="570"/>
                    <a:pt x="68" y="5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3" name="Google Shape;1003;p32"/>
            <p:cNvSpPr/>
            <p:nvPr/>
          </p:nvSpPr>
          <p:spPr>
            <a:xfrm>
              <a:off x="6235745" y="4628861"/>
              <a:ext cx="8400" cy="18228"/>
            </a:xfrm>
            <a:custGeom>
              <a:avLst/>
              <a:gdLst/>
              <a:ahLst/>
              <a:cxnLst/>
              <a:rect l="l" t="t" r="r" b="b"/>
              <a:pathLst>
                <a:path w="247" h="536" extrusionOk="0">
                  <a:moveTo>
                    <a:pt x="34" y="536"/>
                  </a:moveTo>
                  <a:lnTo>
                    <a:pt x="102" y="536"/>
                  </a:lnTo>
                  <a:cubicBezTo>
                    <a:pt x="144" y="358"/>
                    <a:pt x="246" y="213"/>
                    <a:pt x="212" y="35"/>
                  </a:cubicBezTo>
                  <a:cubicBezTo>
                    <a:pt x="178" y="1"/>
                    <a:pt x="178" y="1"/>
                    <a:pt x="144" y="1"/>
                  </a:cubicBezTo>
                  <a:lnTo>
                    <a:pt x="102" y="1"/>
                  </a:lnTo>
                  <a:cubicBezTo>
                    <a:pt x="0" y="145"/>
                    <a:pt x="0" y="324"/>
                    <a:pt x="0" y="493"/>
                  </a:cubicBezTo>
                  <a:cubicBezTo>
                    <a:pt x="0" y="536"/>
                    <a:pt x="0" y="536"/>
                    <a:pt x="34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4" name="Google Shape;1004;p32"/>
            <p:cNvSpPr/>
            <p:nvPr/>
          </p:nvSpPr>
          <p:spPr>
            <a:xfrm>
              <a:off x="6287436" y="4587848"/>
              <a:ext cx="8400" cy="15916"/>
            </a:xfrm>
            <a:custGeom>
              <a:avLst/>
              <a:gdLst/>
              <a:ahLst/>
              <a:cxnLst/>
              <a:rect l="l" t="t" r="r" b="b"/>
              <a:pathLst>
                <a:path w="247" h="468" extrusionOk="0">
                  <a:moveTo>
                    <a:pt x="69" y="468"/>
                  </a:moveTo>
                  <a:cubicBezTo>
                    <a:pt x="111" y="468"/>
                    <a:pt x="145" y="468"/>
                    <a:pt x="145" y="425"/>
                  </a:cubicBezTo>
                  <a:cubicBezTo>
                    <a:pt x="145" y="323"/>
                    <a:pt x="179" y="213"/>
                    <a:pt x="247" y="111"/>
                  </a:cubicBezTo>
                  <a:cubicBezTo>
                    <a:pt x="247" y="77"/>
                    <a:pt x="213" y="43"/>
                    <a:pt x="179" y="1"/>
                  </a:cubicBezTo>
                  <a:cubicBezTo>
                    <a:pt x="145" y="1"/>
                    <a:pt x="111" y="1"/>
                    <a:pt x="69" y="43"/>
                  </a:cubicBezTo>
                  <a:cubicBezTo>
                    <a:pt x="1" y="145"/>
                    <a:pt x="1" y="289"/>
                    <a:pt x="35" y="425"/>
                  </a:cubicBezTo>
                  <a:cubicBezTo>
                    <a:pt x="35" y="425"/>
                    <a:pt x="35" y="468"/>
                    <a:pt x="69" y="4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5" name="Google Shape;1005;p32"/>
            <p:cNvSpPr/>
            <p:nvPr/>
          </p:nvSpPr>
          <p:spPr>
            <a:xfrm>
              <a:off x="6259720" y="4593901"/>
              <a:ext cx="8400" cy="14487"/>
            </a:xfrm>
            <a:custGeom>
              <a:avLst/>
              <a:gdLst/>
              <a:ahLst/>
              <a:cxnLst/>
              <a:rect l="l" t="t" r="r" b="b"/>
              <a:pathLst>
                <a:path w="247" h="426" extrusionOk="0">
                  <a:moveTo>
                    <a:pt x="77" y="426"/>
                  </a:moveTo>
                  <a:lnTo>
                    <a:pt x="111" y="426"/>
                  </a:lnTo>
                  <a:cubicBezTo>
                    <a:pt x="145" y="358"/>
                    <a:pt x="178" y="290"/>
                    <a:pt x="212" y="213"/>
                  </a:cubicBezTo>
                  <a:cubicBezTo>
                    <a:pt x="212" y="145"/>
                    <a:pt x="246" y="111"/>
                    <a:pt x="212" y="35"/>
                  </a:cubicBezTo>
                  <a:cubicBezTo>
                    <a:pt x="212" y="1"/>
                    <a:pt x="212" y="1"/>
                    <a:pt x="178" y="1"/>
                  </a:cubicBezTo>
                  <a:lnTo>
                    <a:pt x="145" y="1"/>
                  </a:lnTo>
                  <a:cubicBezTo>
                    <a:pt x="34" y="77"/>
                    <a:pt x="34" y="247"/>
                    <a:pt x="0" y="392"/>
                  </a:cubicBezTo>
                  <a:cubicBezTo>
                    <a:pt x="0" y="426"/>
                    <a:pt x="34" y="426"/>
                    <a:pt x="77" y="4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6" name="Google Shape;1006;p32"/>
            <p:cNvSpPr/>
            <p:nvPr/>
          </p:nvSpPr>
          <p:spPr>
            <a:xfrm>
              <a:off x="6291211" y="4553194"/>
              <a:ext cx="9556" cy="20234"/>
            </a:xfrm>
            <a:custGeom>
              <a:avLst/>
              <a:gdLst/>
              <a:ahLst/>
              <a:cxnLst/>
              <a:rect l="l" t="t" r="r" b="b"/>
              <a:pathLst>
                <a:path w="281" h="595" extrusionOk="0">
                  <a:moveTo>
                    <a:pt x="68" y="561"/>
                  </a:moveTo>
                  <a:cubicBezTo>
                    <a:pt x="68" y="595"/>
                    <a:pt x="102" y="561"/>
                    <a:pt x="102" y="561"/>
                  </a:cubicBezTo>
                  <a:cubicBezTo>
                    <a:pt x="136" y="493"/>
                    <a:pt x="170" y="382"/>
                    <a:pt x="212" y="314"/>
                  </a:cubicBezTo>
                  <a:cubicBezTo>
                    <a:pt x="246" y="212"/>
                    <a:pt x="280" y="136"/>
                    <a:pt x="280" y="34"/>
                  </a:cubicBezTo>
                  <a:cubicBezTo>
                    <a:pt x="280" y="0"/>
                    <a:pt x="246" y="0"/>
                    <a:pt x="212" y="0"/>
                  </a:cubicBezTo>
                  <a:lnTo>
                    <a:pt x="136" y="0"/>
                  </a:lnTo>
                  <a:cubicBezTo>
                    <a:pt x="68" y="68"/>
                    <a:pt x="68" y="170"/>
                    <a:pt x="68" y="280"/>
                  </a:cubicBezTo>
                  <a:cubicBezTo>
                    <a:pt x="34" y="348"/>
                    <a:pt x="0" y="459"/>
                    <a:pt x="34" y="5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7" name="Google Shape;1007;p32"/>
            <p:cNvSpPr/>
            <p:nvPr/>
          </p:nvSpPr>
          <p:spPr>
            <a:xfrm>
              <a:off x="6235745" y="4489328"/>
              <a:ext cx="123957" cy="51759"/>
            </a:xfrm>
            <a:custGeom>
              <a:avLst/>
              <a:gdLst/>
              <a:ahLst/>
              <a:cxnLst/>
              <a:rect l="l" t="t" r="r" b="b"/>
              <a:pathLst>
                <a:path w="3645" h="1522" extrusionOk="0">
                  <a:moveTo>
                    <a:pt x="2548" y="1453"/>
                  </a:moveTo>
                  <a:cubicBezTo>
                    <a:pt x="2939" y="1521"/>
                    <a:pt x="3330" y="1521"/>
                    <a:pt x="3644" y="1453"/>
                  </a:cubicBezTo>
                  <a:cubicBezTo>
                    <a:pt x="3500" y="1343"/>
                    <a:pt x="3364" y="1275"/>
                    <a:pt x="3254" y="1165"/>
                  </a:cubicBezTo>
                  <a:cubicBezTo>
                    <a:pt x="2939" y="952"/>
                    <a:pt x="2582" y="740"/>
                    <a:pt x="2226" y="561"/>
                  </a:cubicBezTo>
                  <a:cubicBezTo>
                    <a:pt x="2158" y="561"/>
                    <a:pt x="2124" y="527"/>
                    <a:pt x="2090" y="527"/>
                  </a:cubicBezTo>
                  <a:cubicBezTo>
                    <a:pt x="1801" y="392"/>
                    <a:pt x="1521" y="281"/>
                    <a:pt x="1274" y="213"/>
                  </a:cubicBezTo>
                  <a:cubicBezTo>
                    <a:pt x="1096" y="179"/>
                    <a:pt x="917" y="103"/>
                    <a:pt x="705" y="103"/>
                  </a:cubicBezTo>
                  <a:cubicBezTo>
                    <a:pt x="493" y="35"/>
                    <a:pt x="246" y="35"/>
                    <a:pt x="0" y="1"/>
                  </a:cubicBezTo>
                  <a:cubicBezTo>
                    <a:pt x="951" y="918"/>
                    <a:pt x="1801" y="1309"/>
                    <a:pt x="2548" y="14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8" name="Google Shape;1008;p32"/>
            <p:cNvSpPr/>
            <p:nvPr/>
          </p:nvSpPr>
          <p:spPr>
            <a:xfrm>
              <a:off x="7522453" y="3209864"/>
              <a:ext cx="715008" cy="602919"/>
            </a:xfrm>
            <a:custGeom>
              <a:avLst/>
              <a:gdLst/>
              <a:ahLst/>
              <a:cxnLst/>
              <a:rect l="l" t="t" r="r" b="b"/>
              <a:pathLst>
                <a:path w="21025" h="17729" extrusionOk="0">
                  <a:moveTo>
                    <a:pt x="7645" y="17729"/>
                  </a:moveTo>
                  <a:cubicBezTo>
                    <a:pt x="8317" y="17729"/>
                    <a:pt x="9132" y="17661"/>
                    <a:pt x="10050" y="17550"/>
                  </a:cubicBezTo>
                  <a:cubicBezTo>
                    <a:pt x="21025" y="15996"/>
                    <a:pt x="16956" y="9871"/>
                    <a:pt x="15045" y="3857"/>
                  </a:cubicBezTo>
                  <a:cubicBezTo>
                    <a:pt x="14017" y="739"/>
                    <a:pt x="11859" y="0"/>
                    <a:pt x="10016" y="0"/>
                  </a:cubicBezTo>
                  <a:cubicBezTo>
                    <a:pt x="8351" y="0"/>
                    <a:pt x="6940" y="595"/>
                    <a:pt x="6940" y="595"/>
                  </a:cubicBezTo>
                  <a:lnTo>
                    <a:pt x="4851" y="10687"/>
                  </a:lnTo>
                  <a:cubicBezTo>
                    <a:pt x="4851" y="10687"/>
                    <a:pt x="0" y="17729"/>
                    <a:pt x="7645" y="177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9" name="Google Shape;1009;p32"/>
            <p:cNvSpPr/>
            <p:nvPr/>
          </p:nvSpPr>
          <p:spPr>
            <a:xfrm>
              <a:off x="7888475" y="3697191"/>
              <a:ext cx="92738" cy="56656"/>
            </a:xfrm>
            <a:custGeom>
              <a:avLst/>
              <a:gdLst/>
              <a:ahLst/>
              <a:cxnLst/>
              <a:rect l="l" t="t" r="r" b="b"/>
              <a:pathLst>
                <a:path w="2727" h="1666" extrusionOk="0">
                  <a:moveTo>
                    <a:pt x="2617" y="1666"/>
                  </a:moveTo>
                  <a:cubicBezTo>
                    <a:pt x="2650" y="1666"/>
                    <a:pt x="2727" y="1598"/>
                    <a:pt x="2650" y="1555"/>
                  </a:cubicBezTo>
                  <a:cubicBezTo>
                    <a:pt x="2302" y="1241"/>
                    <a:pt x="1877" y="995"/>
                    <a:pt x="1453" y="706"/>
                  </a:cubicBezTo>
                  <a:cubicBezTo>
                    <a:pt x="1062" y="460"/>
                    <a:pt x="637" y="179"/>
                    <a:pt x="178" y="1"/>
                  </a:cubicBezTo>
                  <a:lnTo>
                    <a:pt x="136" y="1"/>
                  </a:lnTo>
                  <a:cubicBezTo>
                    <a:pt x="34" y="1"/>
                    <a:pt x="0" y="145"/>
                    <a:pt x="68" y="213"/>
                  </a:cubicBezTo>
                  <a:cubicBezTo>
                    <a:pt x="459" y="494"/>
                    <a:pt x="918" y="672"/>
                    <a:pt x="1342" y="918"/>
                  </a:cubicBezTo>
                  <a:cubicBezTo>
                    <a:pt x="1767" y="1173"/>
                    <a:pt x="2158" y="1420"/>
                    <a:pt x="2583" y="16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0" name="Google Shape;1010;p32"/>
            <p:cNvSpPr/>
            <p:nvPr/>
          </p:nvSpPr>
          <p:spPr>
            <a:xfrm>
              <a:off x="7916191" y="3675529"/>
              <a:ext cx="110694" cy="48291"/>
            </a:xfrm>
            <a:custGeom>
              <a:avLst/>
              <a:gdLst/>
              <a:ahLst/>
              <a:cxnLst/>
              <a:rect l="l" t="t" r="r" b="b"/>
              <a:pathLst>
                <a:path w="3255" h="1420" extrusionOk="0">
                  <a:moveTo>
                    <a:pt x="3186" y="1419"/>
                  </a:moveTo>
                  <a:lnTo>
                    <a:pt x="3220" y="1419"/>
                  </a:lnTo>
                  <a:lnTo>
                    <a:pt x="3254" y="1385"/>
                  </a:lnTo>
                  <a:lnTo>
                    <a:pt x="3254" y="1309"/>
                  </a:lnTo>
                  <a:cubicBezTo>
                    <a:pt x="3144" y="1173"/>
                    <a:pt x="2931" y="1097"/>
                    <a:pt x="2761" y="1029"/>
                  </a:cubicBezTo>
                  <a:cubicBezTo>
                    <a:pt x="2473" y="850"/>
                    <a:pt x="2192" y="748"/>
                    <a:pt x="1869" y="604"/>
                  </a:cubicBezTo>
                  <a:cubicBezTo>
                    <a:pt x="1343" y="392"/>
                    <a:pt x="740" y="145"/>
                    <a:pt x="171" y="1"/>
                  </a:cubicBezTo>
                  <a:lnTo>
                    <a:pt x="137" y="1"/>
                  </a:lnTo>
                  <a:cubicBezTo>
                    <a:pt x="1" y="1"/>
                    <a:pt x="1" y="179"/>
                    <a:pt x="103" y="213"/>
                  </a:cubicBezTo>
                  <a:cubicBezTo>
                    <a:pt x="561" y="426"/>
                    <a:pt x="1096" y="536"/>
                    <a:pt x="1555" y="706"/>
                  </a:cubicBezTo>
                  <a:cubicBezTo>
                    <a:pt x="1700" y="782"/>
                    <a:pt x="3144" y="1275"/>
                    <a:pt x="3144" y="1385"/>
                  </a:cubicBezTo>
                  <a:cubicBezTo>
                    <a:pt x="3110" y="1419"/>
                    <a:pt x="3144" y="1419"/>
                    <a:pt x="3186" y="14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1" name="Google Shape;1011;p32"/>
            <p:cNvSpPr/>
            <p:nvPr/>
          </p:nvSpPr>
          <p:spPr>
            <a:xfrm>
              <a:off x="7964142" y="3638256"/>
              <a:ext cx="118210" cy="33837"/>
            </a:xfrm>
            <a:custGeom>
              <a:avLst/>
              <a:gdLst/>
              <a:ahLst/>
              <a:cxnLst/>
              <a:rect l="l" t="t" r="r" b="b"/>
              <a:pathLst>
                <a:path w="3476" h="995" extrusionOk="0">
                  <a:moveTo>
                    <a:pt x="3399" y="995"/>
                  </a:moveTo>
                  <a:cubicBezTo>
                    <a:pt x="3475" y="995"/>
                    <a:pt x="3475" y="884"/>
                    <a:pt x="3433" y="884"/>
                  </a:cubicBezTo>
                  <a:cubicBezTo>
                    <a:pt x="2371" y="494"/>
                    <a:pt x="1275" y="247"/>
                    <a:pt x="179" y="1"/>
                  </a:cubicBezTo>
                  <a:lnTo>
                    <a:pt x="145" y="1"/>
                  </a:lnTo>
                  <a:cubicBezTo>
                    <a:pt x="35" y="1"/>
                    <a:pt x="1" y="179"/>
                    <a:pt x="145" y="213"/>
                  </a:cubicBezTo>
                  <a:cubicBezTo>
                    <a:pt x="1207" y="460"/>
                    <a:pt x="2303" y="782"/>
                    <a:pt x="3399" y="9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2" name="Google Shape;1012;p32"/>
            <p:cNvSpPr/>
            <p:nvPr/>
          </p:nvSpPr>
          <p:spPr>
            <a:xfrm>
              <a:off x="8005189" y="3599862"/>
              <a:ext cx="85529" cy="10712"/>
            </a:xfrm>
            <a:custGeom>
              <a:avLst/>
              <a:gdLst/>
              <a:ahLst/>
              <a:cxnLst/>
              <a:rect l="l" t="t" r="r" b="b"/>
              <a:pathLst>
                <a:path w="2515" h="315" extrusionOk="0">
                  <a:moveTo>
                    <a:pt x="1801" y="314"/>
                  </a:moveTo>
                  <a:cubicBezTo>
                    <a:pt x="2013" y="314"/>
                    <a:pt x="2226" y="314"/>
                    <a:pt x="2438" y="280"/>
                  </a:cubicBezTo>
                  <a:cubicBezTo>
                    <a:pt x="2481" y="280"/>
                    <a:pt x="2515" y="213"/>
                    <a:pt x="2438" y="213"/>
                  </a:cubicBezTo>
                  <a:cubicBezTo>
                    <a:pt x="1767" y="34"/>
                    <a:pt x="951" y="0"/>
                    <a:pt x="246" y="0"/>
                  </a:cubicBezTo>
                  <a:lnTo>
                    <a:pt x="144" y="0"/>
                  </a:lnTo>
                  <a:cubicBezTo>
                    <a:pt x="34" y="0"/>
                    <a:pt x="0" y="170"/>
                    <a:pt x="102" y="170"/>
                  </a:cubicBezTo>
                  <a:cubicBezTo>
                    <a:pt x="637" y="246"/>
                    <a:pt x="1240" y="314"/>
                    <a:pt x="1801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3" name="Google Shape;1013;p32"/>
            <p:cNvSpPr/>
            <p:nvPr/>
          </p:nvSpPr>
          <p:spPr>
            <a:xfrm>
              <a:off x="8019608" y="3558815"/>
              <a:ext cx="56656" cy="8434"/>
            </a:xfrm>
            <a:custGeom>
              <a:avLst/>
              <a:gdLst/>
              <a:ahLst/>
              <a:cxnLst/>
              <a:rect l="l" t="t" r="r" b="b"/>
              <a:pathLst>
                <a:path w="1666" h="248" extrusionOk="0">
                  <a:moveTo>
                    <a:pt x="213" y="247"/>
                  </a:moveTo>
                  <a:cubicBezTo>
                    <a:pt x="459" y="247"/>
                    <a:pt x="672" y="213"/>
                    <a:pt x="918" y="213"/>
                  </a:cubicBezTo>
                  <a:cubicBezTo>
                    <a:pt x="1131" y="179"/>
                    <a:pt x="1377" y="213"/>
                    <a:pt x="1589" y="145"/>
                  </a:cubicBezTo>
                  <a:cubicBezTo>
                    <a:pt x="1666" y="145"/>
                    <a:pt x="1666" y="69"/>
                    <a:pt x="1589" y="69"/>
                  </a:cubicBezTo>
                  <a:cubicBezTo>
                    <a:pt x="1453" y="1"/>
                    <a:pt x="1309" y="1"/>
                    <a:pt x="1131" y="1"/>
                  </a:cubicBezTo>
                  <a:lnTo>
                    <a:pt x="850" y="1"/>
                  </a:lnTo>
                  <a:cubicBezTo>
                    <a:pt x="604" y="1"/>
                    <a:pt x="315" y="1"/>
                    <a:pt x="69" y="103"/>
                  </a:cubicBezTo>
                  <a:cubicBezTo>
                    <a:pt x="1" y="145"/>
                    <a:pt x="1" y="247"/>
                    <a:pt x="103" y="2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4" name="Google Shape;1014;p32"/>
            <p:cNvSpPr/>
            <p:nvPr/>
          </p:nvSpPr>
          <p:spPr>
            <a:xfrm>
              <a:off x="8026852" y="3510592"/>
              <a:ext cx="37272" cy="6087"/>
            </a:xfrm>
            <a:custGeom>
              <a:avLst/>
              <a:gdLst/>
              <a:ahLst/>
              <a:cxnLst/>
              <a:rect l="l" t="t" r="r" b="b"/>
              <a:pathLst>
                <a:path w="1096" h="179" extrusionOk="0">
                  <a:moveTo>
                    <a:pt x="280" y="179"/>
                  </a:moveTo>
                  <a:cubicBezTo>
                    <a:pt x="527" y="179"/>
                    <a:pt x="816" y="111"/>
                    <a:pt x="1062" y="77"/>
                  </a:cubicBezTo>
                  <a:cubicBezTo>
                    <a:pt x="1096" y="77"/>
                    <a:pt x="1062" y="0"/>
                    <a:pt x="1028" y="0"/>
                  </a:cubicBezTo>
                  <a:lnTo>
                    <a:pt x="1028" y="0"/>
                  </a:lnTo>
                  <a:lnTo>
                    <a:pt x="637" y="0"/>
                  </a:lnTo>
                  <a:lnTo>
                    <a:pt x="493" y="0"/>
                  </a:lnTo>
                  <a:cubicBezTo>
                    <a:pt x="357" y="0"/>
                    <a:pt x="213" y="0"/>
                    <a:pt x="102" y="34"/>
                  </a:cubicBezTo>
                  <a:cubicBezTo>
                    <a:pt x="0" y="34"/>
                    <a:pt x="0" y="145"/>
                    <a:pt x="102" y="145"/>
                  </a:cubicBezTo>
                  <a:cubicBezTo>
                    <a:pt x="145" y="179"/>
                    <a:pt x="213" y="179"/>
                    <a:pt x="280" y="1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5" name="Google Shape;1015;p32"/>
            <p:cNvSpPr/>
            <p:nvPr/>
          </p:nvSpPr>
          <p:spPr>
            <a:xfrm>
              <a:off x="8007468" y="3462642"/>
              <a:ext cx="42237" cy="13025"/>
            </a:xfrm>
            <a:custGeom>
              <a:avLst/>
              <a:gdLst/>
              <a:ahLst/>
              <a:cxnLst/>
              <a:rect l="l" t="t" r="r" b="b"/>
              <a:pathLst>
                <a:path w="1242" h="383" extrusionOk="0">
                  <a:moveTo>
                    <a:pt x="77" y="382"/>
                  </a:moveTo>
                  <a:lnTo>
                    <a:pt x="77" y="382"/>
                  </a:lnTo>
                  <a:cubicBezTo>
                    <a:pt x="247" y="382"/>
                    <a:pt x="426" y="280"/>
                    <a:pt x="604" y="246"/>
                  </a:cubicBezTo>
                  <a:cubicBezTo>
                    <a:pt x="783" y="170"/>
                    <a:pt x="995" y="136"/>
                    <a:pt x="1207" y="68"/>
                  </a:cubicBezTo>
                  <a:cubicBezTo>
                    <a:pt x="1241" y="68"/>
                    <a:pt x="1241" y="0"/>
                    <a:pt x="1173" y="0"/>
                  </a:cubicBezTo>
                  <a:lnTo>
                    <a:pt x="1173" y="0"/>
                  </a:lnTo>
                  <a:cubicBezTo>
                    <a:pt x="816" y="34"/>
                    <a:pt x="358" y="102"/>
                    <a:pt x="35" y="314"/>
                  </a:cubicBezTo>
                  <a:cubicBezTo>
                    <a:pt x="1" y="314"/>
                    <a:pt x="1" y="382"/>
                    <a:pt x="77" y="3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6" name="Google Shape;1016;p32"/>
            <p:cNvSpPr/>
            <p:nvPr/>
          </p:nvSpPr>
          <p:spPr>
            <a:xfrm>
              <a:off x="7997946" y="3414385"/>
              <a:ext cx="37306" cy="16800"/>
            </a:xfrm>
            <a:custGeom>
              <a:avLst/>
              <a:gdLst/>
              <a:ahLst/>
              <a:cxnLst/>
              <a:rect l="l" t="t" r="r" b="b"/>
              <a:pathLst>
                <a:path w="1097" h="494" extrusionOk="0">
                  <a:moveTo>
                    <a:pt x="145" y="493"/>
                  </a:moveTo>
                  <a:cubicBezTo>
                    <a:pt x="281" y="493"/>
                    <a:pt x="459" y="391"/>
                    <a:pt x="604" y="315"/>
                  </a:cubicBezTo>
                  <a:cubicBezTo>
                    <a:pt x="706" y="281"/>
                    <a:pt x="918" y="145"/>
                    <a:pt x="1063" y="145"/>
                  </a:cubicBezTo>
                  <a:cubicBezTo>
                    <a:pt x="1063" y="145"/>
                    <a:pt x="1096" y="145"/>
                    <a:pt x="1096" y="102"/>
                  </a:cubicBezTo>
                  <a:lnTo>
                    <a:pt x="1096" y="102"/>
                  </a:lnTo>
                  <a:cubicBezTo>
                    <a:pt x="1096" y="68"/>
                    <a:pt x="1096" y="34"/>
                    <a:pt x="1063" y="0"/>
                  </a:cubicBezTo>
                  <a:lnTo>
                    <a:pt x="995" y="0"/>
                  </a:lnTo>
                  <a:cubicBezTo>
                    <a:pt x="850" y="0"/>
                    <a:pt x="672" y="102"/>
                    <a:pt x="570" y="145"/>
                  </a:cubicBezTo>
                  <a:cubicBezTo>
                    <a:pt x="391" y="213"/>
                    <a:pt x="179" y="247"/>
                    <a:pt x="35" y="391"/>
                  </a:cubicBezTo>
                  <a:cubicBezTo>
                    <a:pt x="1" y="425"/>
                    <a:pt x="35" y="459"/>
                    <a:pt x="103" y="4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7" name="Google Shape;1017;p32"/>
            <p:cNvSpPr/>
            <p:nvPr/>
          </p:nvSpPr>
          <p:spPr>
            <a:xfrm>
              <a:off x="7978595" y="3366128"/>
              <a:ext cx="49447" cy="24315"/>
            </a:xfrm>
            <a:custGeom>
              <a:avLst/>
              <a:gdLst/>
              <a:ahLst/>
              <a:cxnLst/>
              <a:rect l="l" t="t" r="r" b="b"/>
              <a:pathLst>
                <a:path w="1454" h="715" extrusionOk="0">
                  <a:moveTo>
                    <a:pt x="111" y="714"/>
                  </a:moveTo>
                  <a:lnTo>
                    <a:pt x="111" y="714"/>
                  </a:lnTo>
                  <a:cubicBezTo>
                    <a:pt x="323" y="672"/>
                    <a:pt x="536" y="536"/>
                    <a:pt x="748" y="426"/>
                  </a:cubicBezTo>
                  <a:cubicBezTo>
                    <a:pt x="960" y="324"/>
                    <a:pt x="1173" y="213"/>
                    <a:pt x="1419" y="111"/>
                  </a:cubicBezTo>
                  <a:cubicBezTo>
                    <a:pt x="1453" y="77"/>
                    <a:pt x="1419" y="1"/>
                    <a:pt x="1385" y="1"/>
                  </a:cubicBezTo>
                  <a:lnTo>
                    <a:pt x="1385" y="35"/>
                  </a:lnTo>
                  <a:cubicBezTo>
                    <a:pt x="1139" y="111"/>
                    <a:pt x="926" y="179"/>
                    <a:pt x="714" y="290"/>
                  </a:cubicBezTo>
                  <a:cubicBezTo>
                    <a:pt x="502" y="392"/>
                    <a:pt x="247" y="460"/>
                    <a:pt x="34" y="604"/>
                  </a:cubicBezTo>
                  <a:cubicBezTo>
                    <a:pt x="0" y="638"/>
                    <a:pt x="77" y="714"/>
                    <a:pt x="111" y="7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8" name="Google Shape;1018;p32"/>
            <p:cNvSpPr/>
            <p:nvPr/>
          </p:nvSpPr>
          <p:spPr>
            <a:xfrm>
              <a:off x="7936426" y="3320490"/>
              <a:ext cx="61554" cy="32409"/>
            </a:xfrm>
            <a:custGeom>
              <a:avLst/>
              <a:gdLst/>
              <a:ahLst/>
              <a:cxnLst/>
              <a:rect l="l" t="t" r="r" b="b"/>
              <a:pathLst>
                <a:path w="1810" h="953" extrusionOk="0">
                  <a:moveTo>
                    <a:pt x="111" y="952"/>
                  </a:moveTo>
                  <a:lnTo>
                    <a:pt x="111" y="952"/>
                  </a:lnTo>
                  <a:cubicBezTo>
                    <a:pt x="391" y="918"/>
                    <a:pt x="680" y="706"/>
                    <a:pt x="926" y="604"/>
                  </a:cubicBezTo>
                  <a:cubicBezTo>
                    <a:pt x="1207" y="425"/>
                    <a:pt x="1487" y="247"/>
                    <a:pt x="1776" y="103"/>
                  </a:cubicBezTo>
                  <a:cubicBezTo>
                    <a:pt x="1810" y="69"/>
                    <a:pt x="1776" y="1"/>
                    <a:pt x="1742" y="1"/>
                  </a:cubicBezTo>
                  <a:lnTo>
                    <a:pt x="1699" y="1"/>
                  </a:lnTo>
                  <a:cubicBezTo>
                    <a:pt x="1419" y="179"/>
                    <a:pt x="1139" y="315"/>
                    <a:pt x="850" y="459"/>
                  </a:cubicBezTo>
                  <a:cubicBezTo>
                    <a:pt x="603" y="604"/>
                    <a:pt x="289" y="672"/>
                    <a:pt x="77" y="850"/>
                  </a:cubicBezTo>
                  <a:cubicBezTo>
                    <a:pt x="0" y="884"/>
                    <a:pt x="77" y="952"/>
                    <a:pt x="111" y="9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9" name="Google Shape;1019;p32"/>
            <p:cNvSpPr/>
            <p:nvPr/>
          </p:nvSpPr>
          <p:spPr>
            <a:xfrm>
              <a:off x="7882388" y="3272234"/>
              <a:ext cx="85563" cy="53222"/>
            </a:xfrm>
            <a:custGeom>
              <a:avLst/>
              <a:gdLst/>
              <a:ahLst/>
              <a:cxnLst/>
              <a:rect l="l" t="t" r="r" b="b"/>
              <a:pathLst>
                <a:path w="2516" h="1565" extrusionOk="0">
                  <a:moveTo>
                    <a:pt x="145" y="1564"/>
                  </a:moveTo>
                  <a:lnTo>
                    <a:pt x="179" y="1564"/>
                  </a:lnTo>
                  <a:cubicBezTo>
                    <a:pt x="952" y="1139"/>
                    <a:pt x="1768" y="638"/>
                    <a:pt x="2481" y="111"/>
                  </a:cubicBezTo>
                  <a:cubicBezTo>
                    <a:pt x="2515" y="77"/>
                    <a:pt x="2481" y="1"/>
                    <a:pt x="2439" y="1"/>
                  </a:cubicBezTo>
                  <a:lnTo>
                    <a:pt x="2405" y="1"/>
                  </a:lnTo>
                  <a:cubicBezTo>
                    <a:pt x="1632" y="426"/>
                    <a:pt x="850" y="927"/>
                    <a:pt x="69" y="1386"/>
                  </a:cubicBezTo>
                  <a:cubicBezTo>
                    <a:pt x="1" y="1454"/>
                    <a:pt x="35" y="1564"/>
                    <a:pt x="145" y="15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0" name="Google Shape;1020;p32"/>
            <p:cNvSpPr/>
            <p:nvPr/>
          </p:nvSpPr>
          <p:spPr>
            <a:xfrm>
              <a:off x="7897997" y="3239893"/>
              <a:ext cx="30063" cy="21697"/>
            </a:xfrm>
            <a:custGeom>
              <a:avLst/>
              <a:gdLst/>
              <a:ahLst/>
              <a:cxnLst/>
              <a:rect l="l" t="t" r="r" b="b"/>
              <a:pathLst>
                <a:path w="884" h="638" extrusionOk="0">
                  <a:moveTo>
                    <a:pt x="68" y="638"/>
                  </a:moveTo>
                  <a:lnTo>
                    <a:pt x="111" y="604"/>
                  </a:lnTo>
                  <a:cubicBezTo>
                    <a:pt x="247" y="561"/>
                    <a:pt x="357" y="459"/>
                    <a:pt x="493" y="349"/>
                  </a:cubicBezTo>
                  <a:cubicBezTo>
                    <a:pt x="604" y="281"/>
                    <a:pt x="748" y="179"/>
                    <a:pt x="850" y="69"/>
                  </a:cubicBezTo>
                  <a:cubicBezTo>
                    <a:pt x="884" y="35"/>
                    <a:pt x="850" y="1"/>
                    <a:pt x="850" y="1"/>
                  </a:cubicBezTo>
                  <a:lnTo>
                    <a:pt x="816" y="1"/>
                  </a:lnTo>
                  <a:cubicBezTo>
                    <a:pt x="672" y="35"/>
                    <a:pt x="536" y="136"/>
                    <a:pt x="391" y="247"/>
                  </a:cubicBezTo>
                  <a:cubicBezTo>
                    <a:pt x="247" y="315"/>
                    <a:pt x="111" y="391"/>
                    <a:pt x="34" y="527"/>
                  </a:cubicBezTo>
                  <a:cubicBezTo>
                    <a:pt x="0" y="561"/>
                    <a:pt x="34" y="638"/>
                    <a:pt x="68" y="6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1" name="Google Shape;1021;p32"/>
            <p:cNvSpPr/>
            <p:nvPr/>
          </p:nvSpPr>
          <p:spPr>
            <a:xfrm>
              <a:off x="6997513" y="2953311"/>
              <a:ext cx="910041" cy="422679"/>
            </a:xfrm>
            <a:custGeom>
              <a:avLst/>
              <a:gdLst/>
              <a:ahLst/>
              <a:cxnLst/>
              <a:rect l="l" t="t" r="r" b="b"/>
              <a:pathLst>
                <a:path w="26760" h="12429" extrusionOk="0">
                  <a:moveTo>
                    <a:pt x="17313" y="12429"/>
                  </a:moveTo>
                  <a:cubicBezTo>
                    <a:pt x="20142" y="12429"/>
                    <a:pt x="22623" y="11537"/>
                    <a:pt x="23829" y="8886"/>
                  </a:cubicBezTo>
                  <a:cubicBezTo>
                    <a:pt x="26760" y="2405"/>
                    <a:pt x="21629" y="247"/>
                    <a:pt x="16991" y="247"/>
                  </a:cubicBezTo>
                  <a:cubicBezTo>
                    <a:pt x="15759" y="247"/>
                    <a:pt x="14553" y="425"/>
                    <a:pt x="13559" y="672"/>
                  </a:cubicBezTo>
                  <a:cubicBezTo>
                    <a:pt x="12820" y="850"/>
                    <a:pt x="12149" y="918"/>
                    <a:pt x="11469" y="918"/>
                  </a:cubicBezTo>
                  <a:cubicBezTo>
                    <a:pt x="10271" y="918"/>
                    <a:pt x="9175" y="706"/>
                    <a:pt x="8148" y="459"/>
                  </a:cubicBezTo>
                  <a:cubicBezTo>
                    <a:pt x="7154" y="247"/>
                    <a:pt x="6202" y="1"/>
                    <a:pt x="5353" y="1"/>
                  </a:cubicBezTo>
                  <a:cubicBezTo>
                    <a:pt x="4359" y="1"/>
                    <a:pt x="3475" y="281"/>
                    <a:pt x="2660" y="1275"/>
                  </a:cubicBezTo>
                  <a:cubicBezTo>
                    <a:pt x="1" y="4359"/>
                    <a:pt x="4325" y="8606"/>
                    <a:pt x="4325" y="8606"/>
                  </a:cubicBezTo>
                  <a:cubicBezTo>
                    <a:pt x="4325" y="8606"/>
                    <a:pt x="11511" y="12429"/>
                    <a:pt x="17313" y="124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2" name="Google Shape;1022;p32"/>
            <p:cNvSpPr/>
            <p:nvPr/>
          </p:nvSpPr>
          <p:spPr>
            <a:xfrm>
              <a:off x="7767987" y="3098932"/>
              <a:ext cx="25472" cy="19384"/>
            </a:xfrm>
            <a:custGeom>
              <a:avLst/>
              <a:gdLst/>
              <a:ahLst/>
              <a:cxnLst/>
              <a:rect l="l" t="t" r="r" b="b"/>
              <a:pathLst>
                <a:path w="749" h="570" extrusionOk="0">
                  <a:moveTo>
                    <a:pt x="69" y="569"/>
                  </a:moveTo>
                  <a:lnTo>
                    <a:pt x="69" y="569"/>
                  </a:lnTo>
                  <a:cubicBezTo>
                    <a:pt x="213" y="459"/>
                    <a:pt x="324" y="391"/>
                    <a:pt x="459" y="289"/>
                  </a:cubicBezTo>
                  <a:cubicBezTo>
                    <a:pt x="570" y="212"/>
                    <a:pt x="672" y="178"/>
                    <a:pt x="748" y="34"/>
                  </a:cubicBezTo>
                  <a:cubicBezTo>
                    <a:pt x="748" y="34"/>
                    <a:pt x="748" y="0"/>
                    <a:pt x="706" y="0"/>
                  </a:cubicBezTo>
                  <a:lnTo>
                    <a:pt x="706" y="0"/>
                  </a:lnTo>
                  <a:cubicBezTo>
                    <a:pt x="570" y="34"/>
                    <a:pt x="459" y="144"/>
                    <a:pt x="358" y="212"/>
                  </a:cubicBezTo>
                  <a:cubicBezTo>
                    <a:pt x="247" y="323"/>
                    <a:pt x="145" y="391"/>
                    <a:pt x="35" y="501"/>
                  </a:cubicBezTo>
                  <a:cubicBezTo>
                    <a:pt x="1" y="501"/>
                    <a:pt x="1" y="569"/>
                    <a:pt x="69" y="5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3" name="Google Shape;1023;p32"/>
            <p:cNvSpPr/>
            <p:nvPr/>
          </p:nvSpPr>
          <p:spPr>
            <a:xfrm>
              <a:off x="7741427" y="3071181"/>
              <a:ext cx="47100" cy="42203"/>
            </a:xfrm>
            <a:custGeom>
              <a:avLst/>
              <a:gdLst/>
              <a:ahLst/>
              <a:cxnLst/>
              <a:rect l="l" t="t" r="r" b="b"/>
              <a:pathLst>
                <a:path w="1385" h="1241" extrusionOk="0">
                  <a:moveTo>
                    <a:pt x="43" y="1241"/>
                  </a:moveTo>
                  <a:lnTo>
                    <a:pt x="77" y="1241"/>
                  </a:lnTo>
                  <a:cubicBezTo>
                    <a:pt x="289" y="1105"/>
                    <a:pt x="501" y="927"/>
                    <a:pt x="680" y="748"/>
                  </a:cubicBezTo>
                  <a:cubicBezTo>
                    <a:pt x="892" y="570"/>
                    <a:pt x="1139" y="391"/>
                    <a:pt x="1317" y="145"/>
                  </a:cubicBezTo>
                  <a:cubicBezTo>
                    <a:pt x="1385" y="111"/>
                    <a:pt x="1317" y="1"/>
                    <a:pt x="1274" y="1"/>
                  </a:cubicBezTo>
                  <a:cubicBezTo>
                    <a:pt x="1240" y="1"/>
                    <a:pt x="1240" y="1"/>
                    <a:pt x="1206" y="43"/>
                  </a:cubicBezTo>
                  <a:cubicBezTo>
                    <a:pt x="994" y="179"/>
                    <a:pt x="816" y="391"/>
                    <a:pt x="637" y="570"/>
                  </a:cubicBezTo>
                  <a:cubicBezTo>
                    <a:pt x="425" y="748"/>
                    <a:pt x="213" y="960"/>
                    <a:pt x="43" y="1173"/>
                  </a:cubicBezTo>
                  <a:cubicBezTo>
                    <a:pt x="0" y="1207"/>
                    <a:pt x="0" y="1241"/>
                    <a:pt x="43" y="12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4" name="Google Shape;1024;p32"/>
            <p:cNvSpPr/>
            <p:nvPr/>
          </p:nvSpPr>
          <p:spPr>
            <a:xfrm>
              <a:off x="7717452" y="3041153"/>
              <a:ext cx="51725" cy="60397"/>
            </a:xfrm>
            <a:custGeom>
              <a:avLst/>
              <a:gdLst/>
              <a:ahLst/>
              <a:cxnLst/>
              <a:rect l="l" t="t" r="r" b="b"/>
              <a:pathLst>
                <a:path w="1521" h="1776" extrusionOk="0">
                  <a:moveTo>
                    <a:pt x="68" y="1776"/>
                  </a:moveTo>
                  <a:lnTo>
                    <a:pt x="111" y="1776"/>
                  </a:lnTo>
                  <a:cubicBezTo>
                    <a:pt x="391" y="1487"/>
                    <a:pt x="637" y="1172"/>
                    <a:pt x="918" y="884"/>
                  </a:cubicBezTo>
                  <a:cubicBezTo>
                    <a:pt x="1096" y="637"/>
                    <a:pt x="1419" y="391"/>
                    <a:pt x="1487" y="111"/>
                  </a:cubicBezTo>
                  <a:cubicBezTo>
                    <a:pt x="1521" y="34"/>
                    <a:pt x="1453" y="0"/>
                    <a:pt x="1419" y="0"/>
                  </a:cubicBezTo>
                  <a:lnTo>
                    <a:pt x="1385" y="0"/>
                  </a:lnTo>
                  <a:cubicBezTo>
                    <a:pt x="1096" y="179"/>
                    <a:pt x="884" y="569"/>
                    <a:pt x="671" y="816"/>
                  </a:cubicBezTo>
                  <a:cubicBezTo>
                    <a:pt x="459" y="1096"/>
                    <a:pt x="213" y="1385"/>
                    <a:pt x="34" y="1699"/>
                  </a:cubicBezTo>
                  <a:cubicBezTo>
                    <a:pt x="0" y="1733"/>
                    <a:pt x="34" y="1776"/>
                    <a:pt x="68" y="17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5" name="Google Shape;1025;p32"/>
            <p:cNvSpPr/>
            <p:nvPr/>
          </p:nvSpPr>
          <p:spPr>
            <a:xfrm>
              <a:off x="7686233" y="3007621"/>
              <a:ext cx="50603" cy="91344"/>
            </a:xfrm>
            <a:custGeom>
              <a:avLst/>
              <a:gdLst/>
              <a:ahLst/>
              <a:cxnLst/>
              <a:rect l="l" t="t" r="r" b="b"/>
              <a:pathLst>
                <a:path w="1488" h="2686" extrusionOk="0">
                  <a:moveTo>
                    <a:pt x="35" y="2685"/>
                  </a:moveTo>
                  <a:cubicBezTo>
                    <a:pt x="69" y="2685"/>
                    <a:pt x="69" y="2685"/>
                    <a:pt x="103" y="2651"/>
                  </a:cubicBezTo>
                  <a:cubicBezTo>
                    <a:pt x="349" y="1734"/>
                    <a:pt x="1097" y="1063"/>
                    <a:pt x="1453" y="137"/>
                  </a:cubicBezTo>
                  <a:cubicBezTo>
                    <a:pt x="1487" y="69"/>
                    <a:pt x="1377" y="1"/>
                    <a:pt x="1309" y="1"/>
                  </a:cubicBezTo>
                  <a:cubicBezTo>
                    <a:pt x="1275" y="1"/>
                    <a:pt x="1241" y="1"/>
                    <a:pt x="1198" y="69"/>
                  </a:cubicBezTo>
                  <a:cubicBezTo>
                    <a:pt x="816" y="918"/>
                    <a:pt x="103" y="1700"/>
                    <a:pt x="1" y="2651"/>
                  </a:cubicBezTo>
                  <a:cubicBezTo>
                    <a:pt x="1" y="2685"/>
                    <a:pt x="1" y="2685"/>
                    <a:pt x="35" y="26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6" name="Google Shape;1026;p32"/>
            <p:cNvSpPr/>
            <p:nvPr/>
          </p:nvSpPr>
          <p:spPr>
            <a:xfrm>
              <a:off x="7645220" y="2976130"/>
              <a:ext cx="41047" cy="123991"/>
            </a:xfrm>
            <a:custGeom>
              <a:avLst/>
              <a:gdLst/>
              <a:ahLst/>
              <a:cxnLst/>
              <a:rect l="l" t="t" r="r" b="b"/>
              <a:pathLst>
                <a:path w="1207" h="3646" extrusionOk="0">
                  <a:moveTo>
                    <a:pt x="34" y="3645"/>
                  </a:moveTo>
                  <a:cubicBezTo>
                    <a:pt x="68" y="3645"/>
                    <a:pt x="68" y="3645"/>
                    <a:pt x="111" y="3611"/>
                  </a:cubicBezTo>
                  <a:cubicBezTo>
                    <a:pt x="536" y="2515"/>
                    <a:pt x="960" y="1309"/>
                    <a:pt x="1173" y="145"/>
                  </a:cubicBezTo>
                  <a:cubicBezTo>
                    <a:pt x="1207" y="77"/>
                    <a:pt x="1130" y="1"/>
                    <a:pt x="1062" y="1"/>
                  </a:cubicBezTo>
                  <a:cubicBezTo>
                    <a:pt x="994" y="1"/>
                    <a:pt x="918" y="35"/>
                    <a:pt x="918" y="111"/>
                  </a:cubicBezTo>
                  <a:cubicBezTo>
                    <a:pt x="570" y="1241"/>
                    <a:pt x="281" y="2447"/>
                    <a:pt x="0" y="3577"/>
                  </a:cubicBezTo>
                  <a:cubicBezTo>
                    <a:pt x="0" y="3611"/>
                    <a:pt x="0" y="3645"/>
                    <a:pt x="34" y="36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7" name="Google Shape;1027;p32"/>
            <p:cNvSpPr/>
            <p:nvPr/>
          </p:nvSpPr>
          <p:spPr>
            <a:xfrm>
              <a:off x="7604207" y="2977287"/>
              <a:ext cx="15916" cy="144498"/>
            </a:xfrm>
            <a:custGeom>
              <a:avLst/>
              <a:gdLst/>
              <a:ahLst/>
              <a:cxnLst/>
              <a:rect l="l" t="t" r="r" b="b"/>
              <a:pathLst>
                <a:path w="468" h="4249" extrusionOk="0">
                  <a:moveTo>
                    <a:pt x="111" y="4248"/>
                  </a:moveTo>
                  <a:lnTo>
                    <a:pt x="145" y="4214"/>
                  </a:lnTo>
                  <a:cubicBezTo>
                    <a:pt x="179" y="3509"/>
                    <a:pt x="213" y="2838"/>
                    <a:pt x="289" y="2167"/>
                  </a:cubicBezTo>
                  <a:cubicBezTo>
                    <a:pt x="323" y="1453"/>
                    <a:pt x="425" y="782"/>
                    <a:pt x="467" y="111"/>
                  </a:cubicBezTo>
                  <a:cubicBezTo>
                    <a:pt x="467" y="43"/>
                    <a:pt x="391" y="1"/>
                    <a:pt x="357" y="1"/>
                  </a:cubicBezTo>
                  <a:cubicBezTo>
                    <a:pt x="289" y="1"/>
                    <a:pt x="255" y="43"/>
                    <a:pt x="255" y="77"/>
                  </a:cubicBezTo>
                  <a:cubicBezTo>
                    <a:pt x="0" y="1385"/>
                    <a:pt x="0" y="2872"/>
                    <a:pt x="77" y="4214"/>
                  </a:cubicBezTo>
                  <a:cubicBezTo>
                    <a:pt x="77" y="4214"/>
                    <a:pt x="77" y="4248"/>
                    <a:pt x="111" y="42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8" name="Google Shape;1028;p32"/>
            <p:cNvSpPr/>
            <p:nvPr/>
          </p:nvSpPr>
          <p:spPr>
            <a:xfrm>
              <a:off x="7544115" y="2979905"/>
              <a:ext cx="15609" cy="119060"/>
            </a:xfrm>
            <a:custGeom>
              <a:avLst/>
              <a:gdLst/>
              <a:ahLst/>
              <a:cxnLst/>
              <a:rect l="l" t="t" r="r" b="b"/>
              <a:pathLst>
                <a:path w="459" h="3501" extrusionOk="0">
                  <a:moveTo>
                    <a:pt x="357" y="3500"/>
                  </a:moveTo>
                  <a:cubicBezTo>
                    <a:pt x="357" y="3500"/>
                    <a:pt x="391" y="3500"/>
                    <a:pt x="391" y="3466"/>
                  </a:cubicBezTo>
                  <a:cubicBezTo>
                    <a:pt x="459" y="2897"/>
                    <a:pt x="459" y="2336"/>
                    <a:pt x="425" y="1767"/>
                  </a:cubicBezTo>
                  <a:cubicBezTo>
                    <a:pt x="425" y="1240"/>
                    <a:pt x="425" y="561"/>
                    <a:pt x="247" y="68"/>
                  </a:cubicBezTo>
                  <a:cubicBezTo>
                    <a:pt x="213" y="34"/>
                    <a:pt x="179" y="0"/>
                    <a:pt x="179" y="0"/>
                  </a:cubicBezTo>
                  <a:cubicBezTo>
                    <a:pt x="111" y="0"/>
                    <a:pt x="68" y="34"/>
                    <a:pt x="68" y="102"/>
                  </a:cubicBezTo>
                  <a:cubicBezTo>
                    <a:pt x="0" y="637"/>
                    <a:pt x="179" y="1240"/>
                    <a:pt x="213" y="1767"/>
                  </a:cubicBezTo>
                  <a:cubicBezTo>
                    <a:pt x="247" y="2336"/>
                    <a:pt x="247" y="2897"/>
                    <a:pt x="323" y="3466"/>
                  </a:cubicBezTo>
                  <a:cubicBezTo>
                    <a:pt x="323" y="3500"/>
                    <a:pt x="323" y="3500"/>
                    <a:pt x="357" y="35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9" name="Google Shape;1029;p32"/>
            <p:cNvSpPr/>
            <p:nvPr/>
          </p:nvSpPr>
          <p:spPr>
            <a:xfrm>
              <a:off x="7504531" y="2990584"/>
              <a:ext cx="14487" cy="67641"/>
            </a:xfrm>
            <a:custGeom>
              <a:avLst/>
              <a:gdLst/>
              <a:ahLst/>
              <a:cxnLst/>
              <a:rect l="l" t="t" r="r" b="b"/>
              <a:pathLst>
                <a:path w="426" h="1989" extrusionOk="0">
                  <a:moveTo>
                    <a:pt x="349" y="1988"/>
                  </a:moveTo>
                  <a:cubicBezTo>
                    <a:pt x="383" y="1988"/>
                    <a:pt x="425" y="1946"/>
                    <a:pt x="425" y="1946"/>
                  </a:cubicBezTo>
                  <a:cubicBezTo>
                    <a:pt x="383" y="1598"/>
                    <a:pt x="349" y="1275"/>
                    <a:pt x="349" y="960"/>
                  </a:cubicBezTo>
                  <a:cubicBezTo>
                    <a:pt x="349" y="638"/>
                    <a:pt x="383" y="357"/>
                    <a:pt x="349" y="77"/>
                  </a:cubicBezTo>
                  <a:cubicBezTo>
                    <a:pt x="315" y="34"/>
                    <a:pt x="281" y="1"/>
                    <a:pt x="247" y="1"/>
                  </a:cubicBezTo>
                  <a:cubicBezTo>
                    <a:pt x="213" y="1"/>
                    <a:pt x="170" y="34"/>
                    <a:pt x="170" y="77"/>
                  </a:cubicBezTo>
                  <a:cubicBezTo>
                    <a:pt x="0" y="638"/>
                    <a:pt x="170" y="1385"/>
                    <a:pt x="315" y="1946"/>
                  </a:cubicBezTo>
                  <a:cubicBezTo>
                    <a:pt x="315" y="1988"/>
                    <a:pt x="349" y="1988"/>
                    <a:pt x="349" y="19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0" name="Google Shape;1030;p32"/>
            <p:cNvSpPr/>
            <p:nvPr/>
          </p:nvSpPr>
          <p:spPr>
            <a:xfrm>
              <a:off x="7463518" y="2994324"/>
              <a:ext cx="20541" cy="48019"/>
            </a:xfrm>
            <a:custGeom>
              <a:avLst/>
              <a:gdLst/>
              <a:ahLst/>
              <a:cxnLst/>
              <a:rect l="l" t="t" r="r" b="b"/>
              <a:pathLst>
                <a:path w="604" h="1412" extrusionOk="0">
                  <a:moveTo>
                    <a:pt x="527" y="1411"/>
                  </a:moveTo>
                  <a:cubicBezTo>
                    <a:pt x="569" y="1411"/>
                    <a:pt x="603" y="1377"/>
                    <a:pt x="603" y="1343"/>
                  </a:cubicBezTo>
                  <a:cubicBezTo>
                    <a:pt x="493" y="1131"/>
                    <a:pt x="425" y="884"/>
                    <a:pt x="357" y="672"/>
                  </a:cubicBezTo>
                  <a:cubicBezTo>
                    <a:pt x="280" y="460"/>
                    <a:pt x="247" y="213"/>
                    <a:pt x="102" y="35"/>
                  </a:cubicBezTo>
                  <a:cubicBezTo>
                    <a:pt x="102" y="1"/>
                    <a:pt x="68" y="1"/>
                    <a:pt x="68" y="1"/>
                  </a:cubicBezTo>
                  <a:cubicBezTo>
                    <a:pt x="34" y="1"/>
                    <a:pt x="34" y="1"/>
                    <a:pt x="34" y="35"/>
                  </a:cubicBezTo>
                  <a:cubicBezTo>
                    <a:pt x="0" y="247"/>
                    <a:pt x="102" y="494"/>
                    <a:pt x="179" y="706"/>
                  </a:cubicBezTo>
                  <a:cubicBezTo>
                    <a:pt x="280" y="952"/>
                    <a:pt x="391" y="1165"/>
                    <a:pt x="493" y="13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1" name="Google Shape;1031;p32"/>
            <p:cNvSpPr/>
            <p:nvPr/>
          </p:nvSpPr>
          <p:spPr>
            <a:xfrm>
              <a:off x="7429714" y="2993168"/>
              <a:ext cx="18228" cy="41931"/>
            </a:xfrm>
            <a:custGeom>
              <a:avLst/>
              <a:gdLst/>
              <a:ahLst/>
              <a:cxnLst/>
              <a:rect l="l" t="t" r="r" b="b"/>
              <a:pathLst>
                <a:path w="536" h="1233" extrusionOk="0">
                  <a:moveTo>
                    <a:pt x="501" y="1233"/>
                  </a:moveTo>
                  <a:cubicBezTo>
                    <a:pt x="501" y="1233"/>
                    <a:pt x="535" y="1233"/>
                    <a:pt x="535" y="1199"/>
                  </a:cubicBezTo>
                  <a:cubicBezTo>
                    <a:pt x="501" y="850"/>
                    <a:pt x="425" y="349"/>
                    <a:pt x="213" y="35"/>
                  </a:cubicBezTo>
                  <a:cubicBezTo>
                    <a:pt x="179" y="1"/>
                    <a:pt x="145" y="1"/>
                    <a:pt x="111" y="1"/>
                  </a:cubicBezTo>
                  <a:cubicBezTo>
                    <a:pt x="77" y="1"/>
                    <a:pt x="0" y="35"/>
                    <a:pt x="34" y="103"/>
                  </a:cubicBezTo>
                  <a:cubicBezTo>
                    <a:pt x="77" y="281"/>
                    <a:pt x="179" y="460"/>
                    <a:pt x="247" y="672"/>
                  </a:cubicBezTo>
                  <a:cubicBezTo>
                    <a:pt x="323" y="850"/>
                    <a:pt x="391" y="1020"/>
                    <a:pt x="459" y="1199"/>
                  </a:cubicBezTo>
                  <a:cubicBezTo>
                    <a:pt x="459" y="1233"/>
                    <a:pt x="459" y="1233"/>
                    <a:pt x="501" y="12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2" name="Google Shape;1032;p32"/>
            <p:cNvSpPr/>
            <p:nvPr/>
          </p:nvSpPr>
          <p:spPr>
            <a:xfrm>
              <a:off x="7390129" y="3001568"/>
              <a:ext cx="14487" cy="30063"/>
            </a:xfrm>
            <a:custGeom>
              <a:avLst/>
              <a:gdLst/>
              <a:ahLst/>
              <a:cxnLst/>
              <a:rect l="l" t="t" r="r" b="b"/>
              <a:pathLst>
                <a:path w="426" h="884" extrusionOk="0">
                  <a:moveTo>
                    <a:pt x="349" y="884"/>
                  </a:moveTo>
                  <a:cubicBezTo>
                    <a:pt x="391" y="884"/>
                    <a:pt x="425" y="884"/>
                    <a:pt x="391" y="850"/>
                  </a:cubicBezTo>
                  <a:cubicBezTo>
                    <a:pt x="391" y="637"/>
                    <a:pt x="349" y="391"/>
                    <a:pt x="315" y="179"/>
                  </a:cubicBezTo>
                  <a:cubicBezTo>
                    <a:pt x="281" y="102"/>
                    <a:pt x="213" y="0"/>
                    <a:pt x="102" y="0"/>
                  </a:cubicBezTo>
                  <a:lnTo>
                    <a:pt x="34" y="0"/>
                  </a:lnTo>
                  <a:cubicBezTo>
                    <a:pt x="0" y="0"/>
                    <a:pt x="0" y="68"/>
                    <a:pt x="34" y="68"/>
                  </a:cubicBezTo>
                  <a:cubicBezTo>
                    <a:pt x="102" y="179"/>
                    <a:pt x="136" y="281"/>
                    <a:pt x="179" y="425"/>
                  </a:cubicBezTo>
                  <a:cubicBezTo>
                    <a:pt x="213" y="561"/>
                    <a:pt x="247" y="705"/>
                    <a:pt x="315" y="850"/>
                  </a:cubicBezTo>
                  <a:cubicBezTo>
                    <a:pt x="315" y="884"/>
                    <a:pt x="349" y="884"/>
                    <a:pt x="349" y="8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3" name="Google Shape;1033;p32"/>
            <p:cNvSpPr/>
            <p:nvPr/>
          </p:nvSpPr>
          <p:spPr>
            <a:xfrm>
              <a:off x="7341873" y="3001568"/>
              <a:ext cx="19384" cy="32375"/>
            </a:xfrm>
            <a:custGeom>
              <a:avLst/>
              <a:gdLst/>
              <a:ahLst/>
              <a:cxnLst/>
              <a:rect l="l" t="t" r="r" b="b"/>
              <a:pathLst>
                <a:path w="570" h="952" extrusionOk="0">
                  <a:moveTo>
                    <a:pt x="536" y="952"/>
                  </a:moveTo>
                  <a:cubicBezTo>
                    <a:pt x="536" y="952"/>
                    <a:pt x="570" y="918"/>
                    <a:pt x="570" y="884"/>
                  </a:cubicBezTo>
                  <a:cubicBezTo>
                    <a:pt x="494" y="603"/>
                    <a:pt x="358" y="213"/>
                    <a:pt x="145" y="0"/>
                  </a:cubicBezTo>
                  <a:lnTo>
                    <a:pt x="69" y="0"/>
                  </a:lnTo>
                  <a:cubicBezTo>
                    <a:pt x="35" y="0"/>
                    <a:pt x="1" y="34"/>
                    <a:pt x="1" y="68"/>
                  </a:cubicBezTo>
                  <a:cubicBezTo>
                    <a:pt x="69" y="213"/>
                    <a:pt x="179" y="349"/>
                    <a:pt x="247" y="493"/>
                  </a:cubicBezTo>
                  <a:cubicBezTo>
                    <a:pt x="358" y="637"/>
                    <a:pt x="426" y="773"/>
                    <a:pt x="494" y="918"/>
                  </a:cubicBezTo>
                  <a:cubicBezTo>
                    <a:pt x="494" y="952"/>
                    <a:pt x="494" y="952"/>
                    <a:pt x="536" y="9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4" name="Google Shape;1034;p32"/>
            <p:cNvSpPr/>
            <p:nvPr/>
          </p:nvSpPr>
          <p:spPr>
            <a:xfrm>
              <a:off x="7282938" y="2984530"/>
              <a:ext cx="43394" cy="65022"/>
            </a:xfrm>
            <a:custGeom>
              <a:avLst/>
              <a:gdLst/>
              <a:ahLst/>
              <a:cxnLst/>
              <a:rect l="l" t="t" r="r" b="b"/>
              <a:pathLst>
                <a:path w="1276" h="1912" extrusionOk="0">
                  <a:moveTo>
                    <a:pt x="1165" y="1911"/>
                  </a:moveTo>
                  <a:cubicBezTo>
                    <a:pt x="1241" y="1911"/>
                    <a:pt x="1275" y="1877"/>
                    <a:pt x="1241" y="1810"/>
                  </a:cubicBezTo>
                  <a:cubicBezTo>
                    <a:pt x="1029" y="1529"/>
                    <a:pt x="816" y="1206"/>
                    <a:pt x="638" y="892"/>
                  </a:cubicBezTo>
                  <a:cubicBezTo>
                    <a:pt x="460" y="603"/>
                    <a:pt x="358" y="212"/>
                    <a:pt x="145" y="0"/>
                  </a:cubicBezTo>
                  <a:lnTo>
                    <a:pt x="69" y="0"/>
                  </a:lnTo>
                  <a:cubicBezTo>
                    <a:pt x="35" y="0"/>
                    <a:pt x="35" y="0"/>
                    <a:pt x="35" y="43"/>
                  </a:cubicBezTo>
                  <a:cubicBezTo>
                    <a:pt x="1" y="357"/>
                    <a:pt x="281" y="714"/>
                    <a:pt x="460" y="994"/>
                  </a:cubicBezTo>
                  <a:cubicBezTo>
                    <a:pt x="638" y="1317"/>
                    <a:pt x="884" y="1631"/>
                    <a:pt x="1131" y="18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5" name="Google Shape;1035;p32"/>
            <p:cNvSpPr/>
            <p:nvPr/>
          </p:nvSpPr>
          <p:spPr>
            <a:xfrm>
              <a:off x="7224003" y="2979905"/>
              <a:ext cx="60125" cy="82944"/>
            </a:xfrm>
            <a:custGeom>
              <a:avLst/>
              <a:gdLst/>
              <a:ahLst/>
              <a:cxnLst/>
              <a:rect l="l" t="t" r="r" b="b"/>
              <a:pathLst>
                <a:path w="1768" h="2439" extrusionOk="0">
                  <a:moveTo>
                    <a:pt x="1700" y="2438"/>
                  </a:moveTo>
                  <a:cubicBezTo>
                    <a:pt x="1734" y="2438"/>
                    <a:pt x="1768" y="2404"/>
                    <a:pt x="1768" y="2336"/>
                  </a:cubicBezTo>
                  <a:cubicBezTo>
                    <a:pt x="1555" y="1912"/>
                    <a:pt x="1275" y="1487"/>
                    <a:pt x="986" y="1096"/>
                  </a:cubicBezTo>
                  <a:cubicBezTo>
                    <a:pt x="740" y="739"/>
                    <a:pt x="528" y="348"/>
                    <a:pt x="247" y="34"/>
                  </a:cubicBezTo>
                  <a:cubicBezTo>
                    <a:pt x="213" y="0"/>
                    <a:pt x="179" y="0"/>
                    <a:pt x="137" y="0"/>
                  </a:cubicBezTo>
                  <a:cubicBezTo>
                    <a:pt x="69" y="0"/>
                    <a:pt x="1" y="68"/>
                    <a:pt x="69" y="136"/>
                  </a:cubicBezTo>
                  <a:cubicBezTo>
                    <a:pt x="281" y="561"/>
                    <a:pt x="604" y="952"/>
                    <a:pt x="884" y="1342"/>
                  </a:cubicBezTo>
                  <a:cubicBezTo>
                    <a:pt x="1131" y="1699"/>
                    <a:pt x="1377" y="2090"/>
                    <a:pt x="1666" y="2404"/>
                  </a:cubicBezTo>
                  <a:cubicBezTo>
                    <a:pt x="1666" y="2438"/>
                    <a:pt x="1700" y="2438"/>
                    <a:pt x="1700" y="24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6" name="Google Shape;1036;p32"/>
            <p:cNvSpPr/>
            <p:nvPr/>
          </p:nvSpPr>
          <p:spPr>
            <a:xfrm>
              <a:off x="7168537" y="2989427"/>
              <a:ext cx="85563" cy="92772"/>
            </a:xfrm>
            <a:custGeom>
              <a:avLst/>
              <a:gdLst/>
              <a:ahLst/>
              <a:cxnLst/>
              <a:rect l="l" t="t" r="r" b="b"/>
              <a:pathLst>
                <a:path w="2516" h="2728" extrusionOk="0">
                  <a:moveTo>
                    <a:pt x="2447" y="2727"/>
                  </a:moveTo>
                  <a:cubicBezTo>
                    <a:pt x="2481" y="2727"/>
                    <a:pt x="2515" y="2659"/>
                    <a:pt x="2481" y="2617"/>
                  </a:cubicBezTo>
                  <a:cubicBezTo>
                    <a:pt x="1768" y="1733"/>
                    <a:pt x="995" y="960"/>
                    <a:pt x="281" y="35"/>
                  </a:cubicBezTo>
                  <a:cubicBezTo>
                    <a:pt x="247" y="1"/>
                    <a:pt x="213" y="1"/>
                    <a:pt x="179" y="1"/>
                  </a:cubicBezTo>
                  <a:cubicBezTo>
                    <a:pt x="69" y="1"/>
                    <a:pt x="1" y="68"/>
                    <a:pt x="69" y="179"/>
                  </a:cubicBezTo>
                  <a:cubicBezTo>
                    <a:pt x="748" y="1062"/>
                    <a:pt x="1488" y="2022"/>
                    <a:pt x="2405" y="2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7" name="Google Shape;1037;p32"/>
            <p:cNvSpPr/>
            <p:nvPr/>
          </p:nvSpPr>
          <p:spPr>
            <a:xfrm>
              <a:off x="7119158" y="3026700"/>
              <a:ext cx="97670" cy="89304"/>
            </a:xfrm>
            <a:custGeom>
              <a:avLst/>
              <a:gdLst/>
              <a:ahLst/>
              <a:cxnLst/>
              <a:rect l="l" t="t" r="r" b="b"/>
              <a:pathLst>
                <a:path w="2872" h="2626" extrusionOk="0">
                  <a:moveTo>
                    <a:pt x="2795" y="2625"/>
                  </a:moveTo>
                  <a:cubicBezTo>
                    <a:pt x="2838" y="2625"/>
                    <a:pt x="2872" y="2549"/>
                    <a:pt x="2838" y="2515"/>
                  </a:cubicBezTo>
                  <a:cubicBezTo>
                    <a:pt x="1988" y="1699"/>
                    <a:pt x="1096" y="926"/>
                    <a:pt x="289" y="34"/>
                  </a:cubicBezTo>
                  <a:cubicBezTo>
                    <a:pt x="289" y="34"/>
                    <a:pt x="247" y="0"/>
                    <a:pt x="213" y="0"/>
                  </a:cubicBezTo>
                  <a:cubicBezTo>
                    <a:pt x="111" y="0"/>
                    <a:pt x="0" y="145"/>
                    <a:pt x="111" y="247"/>
                  </a:cubicBezTo>
                  <a:cubicBezTo>
                    <a:pt x="884" y="1096"/>
                    <a:pt x="1776" y="1988"/>
                    <a:pt x="2761" y="26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8" name="Google Shape;1038;p32"/>
            <p:cNvSpPr/>
            <p:nvPr/>
          </p:nvSpPr>
          <p:spPr>
            <a:xfrm>
              <a:off x="7083042" y="3072644"/>
              <a:ext cx="73422" cy="50569"/>
            </a:xfrm>
            <a:custGeom>
              <a:avLst/>
              <a:gdLst/>
              <a:ahLst/>
              <a:cxnLst/>
              <a:rect l="l" t="t" r="r" b="b"/>
              <a:pathLst>
                <a:path w="2159" h="1487" extrusionOk="0">
                  <a:moveTo>
                    <a:pt x="2090" y="1487"/>
                  </a:moveTo>
                  <a:cubicBezTo>
                    <a:pt x="2124" y="1487"/>
                    <a:pt x="2158" y="1444"/>
                    <a:pt x="2124" y="1410"/>
                  </a:cubicBezTo>
                  <a:cubicBezTo>
                    <a:pt x="1521" y="917"/>
                    <a:pt x="926" y="348"/>
                    <a:pt x="213" y="0"/>
                  </a:cubicBezTo>
                  <a:lnTo>
                    <a:pt x="179" y="0"/>
                  </a:lnTo>
                  <a:cubicBezTo>
                    <a:pt x="111" y="0"/>
                    <a:pt x="0" y="102"/>
                    <a:pt x="111" y="170"/>
                  </a:cubicBezTo>
                  <a:cubicBezTo>
                    <a:pt x="672" y="671"/>
                    <a:pt x="1419" y="1096"/>
                    <a:pt x="2090" y="148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9" name="Google Shape;1039;p32"/>
            <p:cNvSpPr/>
            <p:nvPr/>
          </p:nvSpPr>
          <p:spPr>
            <a:xfrm>
              <a:off x="6815811" y="3111038"/>
              <a:ext cx="612781" cy="640497"/>
            </a:xfrm>
            <a:custGeom>
              <a:avLst/>
              <a:gdLst/>
              <a:ahLst/>
              <a:cxnLst/>
              <a:rect l="l" t="t" r="r" b="b"/>
              <a:pathLst>
                <a:path w="18019" h="18834" extrusionOk="0">
                  <a:moveTo>
                    <a:pt x="4537" y="18834"/>
                  </a:moveTo>
                  <a:cubicBezTo>
                    <a:pt x="5701" y="18834"/>
                    <a:pt x="7221" y="18443"/>
                    <a:pt x="9099" y="17517"/>
                  </a:cubicBezTo>
                  <a:cubicBezTo>
                    <a:pt x="18018" y="13202"/>
                    <a:pt x="9489" y="1802"/>
                    <a:pt x="9489" y="1802"/>
                  </a:cubicBezTo>
                  <a:cubicBezTo>
                    <a:pt x="9489" y="1802"/>
                    <a:pt x="7468" y="1"/>
                    <a:pt x="5344" y="1"/>
                  </a:cubicBezTo>
                  <a:cubicBezTo>
                    <a:pt x="4393" y="1"/>
                    <a:pt x="3433" y="392"/>
                    <a:pt x="2626" y="1453"/>
                  </a:cubicBezTo>
                  <a:cubicBezTo>
                    <a:pt x="1" y="4919"/>
                    <a:pt x="3900" y="7578"/>
                    <a:pt x="1912" y="10976"/>
                  </a:cubicBezTo>
                  <a:cubicBezTo>
                    <a:pt x="357" y="13627"/>
                    <a:pt x="179" y="18834"/>
                    <a:pt x="4537" y="188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0" name="Google Shape;1040;p32"/>
            <p:cNvSpPr/>
            <p:nvPr/>
          </p:nvSpPr>
          <p:spPr>
            <a:xfrm>
              <a:off x="6986835" y="3145998"/>
              <a:ext cx="46828" cy="21697"/>
            </a:xfrm>
            <a:custGeom>
              <a:avLst/>
              <a:gdLst/>
              <a:ahLst/>
              <a:cxnLst/>
              <a:rect l="l" t="t" r="r" b="b"/>
              <a:pathLst>
                <a:path w="1377" h="638" extrusionOk="0">
                  <a:moveTo>
                    <a:pt x="1309" y="638"/>
                  </a:moveTo>
                  <a:cubicBezTo>
                    <a:pt x="1377" y="638"/>
                    <a:pt x="1377" y="604"/>
                    <a:pt x="1343" y="561"/>
                  </a:cubicBezTo>
                  <a:cubicBezTo>
                    <a:pt x="1130" y="459"/>
                    <a:pt x="918" y="392"/>
                    <a:pt x="706" y="281"/>
                  </a:cubicBezTo>
                  <a:cubicBezTo>
                    <a:pt x="527" y="179"/>
                    <a:pt x="315" y="69"/>
                    <a:pt x="145" y="1"/>
                  </a:cubicBezTo>
                  <a:lnTo>
                    <a:pt x="103" y="1"/>
                  </a:lnTo>
                  <a:cubicBezTo>
                    <a:pt x="35" y="1"/>
                    <a:pt x="1" y="103"/>
                    <a:pt x="69" y="137"/>
                  </a:cubicBezTo>
                  <a:cubicBezTo>
                    <a:pt x="391" y="392"/>
                    <a:pt x="918" y="561"/>
                    <a:pt x="1309" y="6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1" name="Google Shape;1041;p32"/>
            <p:cNvSpPr/>
            <p:nvPr/>
          </p:nvSpPr>
          <p:spPr>
            <a:xfrm>
              <a:off x="6932525" y="3182114"/>
              <a:ext cx="76007" cy="17956"/>
            </a:xfrm>
            <a:custGeom>
              <a:avLst/>
              <a:gdLst/>
              <a:ahLst/>
              <a:cxnLst/>
              <a:rect l="l" t="t" r="r" b="b"/>
              <a:pathLst>
                <a:path w="2235" h="528" extrusionOk="0">
                  <a:moveTo>
                    <a:pt x="2124" y="527"/>
                  </a:moveTo>
                  <a:lnTo>
                    <a:pt x="2167" y="527"/>
                  </a:lnTo>
                  <a:cubicBezTo>
                    <a:pt x="2235" y="527"/>
                    <a:pt x="2235" y="425"/>
                    <a:pt x="2167" y="425"/>
                  </a:cubicBezTo>
                  <a:cubicBezTo>
                    <a:pt x="1487" y="349"/>
                    <a:pt x="816" y="213"/>
                    <a:pt x="179" y="35"/>
                  </a:cubicBezTo>
                  <a:cubicBezTo>
                    <a:pt x="179" y="1"/>
                    <a:pt x="145" y="1"/>
                    <a:pt x="145" y="1"/>
                  </a:cubicBezTo>
                  <a:cubicBezTo>
                    <a:pt x="43" y="1"/>
                    <a:pt x="1" y="179"/>
                    <a:pt x="111" y="213"/>
                  </a:cubicBezTo>
                  <a:cubicBezTo>
                    <a:pt x="782" y="391"/>
                    <a:pt x="1453" y="527"/>
                    <a:pt x="2124" y="5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2" name="Google Shape;1042;p32"/>
            <p:cNvSpPr/>
            <p:nvPr/>
          </p:nvSpPr>
          <p:spPr>
            <a:xfrm>
              <a:off x="6902496" y="3228908"/>
              <a:ext cx="72232" cy="12175"/>
            </a:xfrm>
            <a:custGeom>
              <a:avLst/>
              <a:gdLst/>
              <a:ahLst/>
              <a:cxnLst/>
              <a:rect l="l" t="t" r="r" b="b"/>
              <a:pathLst>
                <a:path w="2124" h="358" extrusionOk="0">
                  <a:moveTo>
                    <a:pt x="1308" y="358"/>
                  </a:moveTo>
                  <a:cubicBezTo>
                    <a:pt x="1597" y="358"/>
                    <a:pt x="1844" y="324"/>
                    <a:pt x="2090" y="247"/>
                  </a:cubicBezTo>
                  <a:cubicBezTo>
                    <a:pt x="2124" y="213"/>
                    <a:pt x="2124" y="179"/>
                    <a:pt x="2090" y="145"/>
                  </a:cubicBezTo>
                  <a:lnTo>
                    <a:pt x="1665" y="145"/>
                  </a:lnTo>
                  <a:lnTo>
                    <a:pt x="1419" y="145"/>
                  </a:lnTo>
                  <a:lnTo>
                    <a:pt x="1274" y="145"/>
                  </a:lnTo>
                  <a:cubicBezTo>
                    <a:pt x="884" y="111"/>
                    <a:pt x="535" y="77"/>
                    <a:pt x="179" y="1"/>
                  </a:cubicBezTo>
                  <a:lnTo>
                    <a:pt x="179" y="1"/>
                  </a:lnTo>
                  <a:cubicBezTo>
                    <a:pt x="34" y="1"/>
                    <a:pt x="0" y="179"/>
                    <a:pt x="145" y="213"/>
                  </a:cubicBezTo>
                  <a:cubicBezTo>
                    <a:pt x="501" y="290"/>
                    <a:pt x="926" y="358"/>
                    <a:pt x="1308" y="3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3" name="Google Shape;1043;p32"/>
            <p:cNvSpPr/>
            <p:nvPr/>
          </p:nvSpPr>
          <p:spPr>
            <a:xfrm>
              <a:off x="6888043" y="3269955"/>
              <a:ext cx="78319" cy="8400"/>
            </a:xfrm>
            <a:custGeom>
              <a:avLst/>
              <a:gdLst/>
              <a:ahLst/>
              <a:cxnLst/>
              <a:rect l="l" t="t" r="r" b="b"/>
              <a:pathLst>
                <a:path w="2303" h="247" extrusionOk="0">
                  <a:moveTo>
                    <a:pt x="816" y="246"/>
                  </a:moveTo>
                  <a:cubicBezTo>
                    <a:pt x="1275" y="246"/>
                    <a:pt x="1776" y="178"/>
                    <a:pt x="2235" y="144"/>
                  </a:cubicBezTo>
                  <a:cubicBezTo>
                    <a:pt x="2303" y="144"/>
                    <a:pt x="2303" y="0"/>
                    <a:pt x="2235" y="0"/>
                  </a:cubicBezTo>
                  <a:lnTo>
                    <a:pt x="2022" y="0"/>
                  </a:lnTo>
                  <a:lnTo>
                    <a:pt x="850" y="0"/>
                  </a:lnTo>
                  <a:cubicBezTo>
                    <a:pt x="604" y="0"/>
                    <a:pt x="357" y="0"/>
                    <a:pt x="145" y="34"/>
                  </a:cubicBezTo>
                  <a:cubicBezTo>
                    <a:pt x="0" y="34"/>
                    <a:pt x="34" y="178"/>
                    <a:pt x="145" y="178"/>
                  </a:cubicBezTo>
                  <a:cubicBezTo>
                    <a:pt x="357" y="212"/>
                    <a:pt x="570" y="246"/>
                    <a:pt x="816" y="2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4" name="Google Shape;1044;p32"/>
            <p:cNvSpPr/>
            <p:nvPr/>
          </p:nvSpPr>
          <p:spPr>
            <a:xfrm>
              <a:off x="6913446" y="3312125"/>
              <a:ext cx="57813" cy="10712"/>
            </a:xfrm>
            <a:custGeom>
              <a:avLst/>
              <a:gdLst/>
              <a:ahLst/>
              <a:cxnLst/>
              <a:rect l="l" t="t" r="r" b="b"/>
              <a:pathLst>
                <a:path w="1700" h="315" extrusionOk="0">
                  <a:moveTo>
                    <a:pt x="213" y="315"/>
                  </a:moveTo>
                  <a:cubicBezTo>
                    <a:pt x="426" y="315"/>
                    <a:pt x="638" y="247"/>
                    <a:pt x="816" y="213"/>
                  </a:cubicBezTo>
                  <a:cubicBezTo>
                    <a:pt x="1097" y="179"/>
                    <a:pt x="1377" y="179"/>
                    <a:pt x="1666" y="68"/>
                  </a:cubicBezTo>
                  <a:cubicBezTo>
                    <a:pt x="1700" y="68"/>
                    <a:pt x="1700" y="0"/>
                    <a:pt x="1623" y="0"/>
                  </a:cubicBezTo>
                  <a:lnTo>
                    <a:pt x="1488" y="0"/>
                  </a:lnTo>
                  <a:cubicBezTo>
                    <a:pt x="1275" y="0"/>
                    <a:pt x="1029" y="34"/>
                    <a:pt x="816" y="68"/>
                  </a:cubicBezTo>
                  <a:cubicBezTo>
                    <a:pt x="562" y="68"/>
                    <a:pt x="315" y="68"/>
                    <a:pt x="69" y="179"/>
                  </a:cubicBezTo>
                  <a:cubicBezTo>
                    <a:pt x="1" y="213"/>
                    <a:pt x="1" y="281"/>
                    <a:pt x="69" y="281"/>
                  </a:cubicBezTo>
                  <a:cubicBezTo>
                    <a:pt x="137" y="281"/>
                    <a:pt x="179" y="315"/>
                    <a:pt x="213" y="3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5" name="Google Shape;1045;p32"/>
            <p:cNvSpPr/>
            <p:nvPr/>
          </p:nvSpPr>
          <p:spPr>
            <a:xfrm>
              <a:off x="6913446" y="3354294"/>
              <a:ext cx="65056" cy="8400"/>
            </a:xfrm>
            <a:custGeom>
              <a:avLst/>
              <a:gdLst/>
              <a:ahLst/>
              <a:cxnLst/>
              <a:rect l="l" t="t" r="r" b="b"/>
              <a:pathLst>
                <a:path w="1913" h="247" extrusionOk="0">
                  <a:moveTo>
                    <a:pt x="103" y="247"/>
                  </a:moveTo>
                  <a:lnTo>
                    <a:pt x="103" y="247"/>
                  </a:lnTo>
                  <a:cubicBezTo>
                    <a:pt x="672" y="213"/>
                    <a:pt x="1275" y="170"/>
                    <a:pt x="1836" y="136"/>
                  </a:cubicBezTo>
                  <a:cubicBezTo>
                    <a:pt x="1912" y="102"/>
                    <a:pt x="1912" y="1"/>
                    <a:pt x="1836" y="1"/>
                  </a:cubicBezTo>
                  <a:lnTo>
                    <a:pt x="1343" y="1"/>
                  </a:lnTo>
                  <a:cubicBezTo>
                    <a:pt x="918" y="1"/>
                    <a:pt x="494" y="1"/>
                    <a:pt x="103" y="68"/>
                  </a:cubicBezTo>
                  <a:cubicBezTo>
                    <a:pt x="1" y="68"/>
                    <a:pt x="1" y="247"/>
                    <a:pt x="103" y="2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6" name="Google Shape;1046;p32"/>
            <p:cNvSpPr/>
            <p:nvPr/>
          </p:nvSpPr>
          <p:spPr>
            <a:xfrm>
              <a:off x="6933987" y="3390410"/>
              <a:ext cx="74544" cy="11869"/>
            </a:xfrm>
            <a:custGeom>
              <a:avLst/>
              <a:gdLst/>
              <a:ahLst/>
              <a:cxnLst/>
              <a:rect l="l" t="t" r="r" b="b"/>
              <a:pathLst>
                <a:path w="2192" h="349" extrusionOk="0">
                  <a:moveTo>
                    <a:pt x="136" y="349"/>
                  </a:moveTo>
                  <a:lnTo>
                    <a:pt x="136" y="349"/>
                  </a:lnTo>
                  <a:cubicBezTo>
                    <a:pt x="807" y="315"/>
                    <a:pt x="1487" y="281"/>
                    <a:pt x="2124" y="136"/>
                  </a:cubicBezTo>
                  <a:cubicBezTo>
                    <a:pt x="2192" y="102"/>
                    <a:pt x="2192" y="0"/>
                    <a:pt x="2124" y="0"/>
                  </a:cubicBezTo>
                  <a:lnTo>
                    <a:pt x="2124" y="0"/>
                  </a:lnTo>
                  <a:cubicBezTo>
                    <a:pt x="1444" y="34"/>
                    <a:pt x="807" y="136"/>
                    <a:pt x="136" y="136"/>
                  </a:cubicBezTo>
                  <a:cubicBezTo>
                    <a:pt x="0" y="170"/>
                    <a:pt x="0" y="349"/>
                    <a:pt x="136" y="3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7" name="Google Shape;1047;p32"/>
            <p:cNvSpPr/>
            <p:nvPr/>
          </p:nvSpPr>
          <p:spPr>
            <a:xfrm>
              <a:off x="6933987" y="3443257"/>
              <a:ext cx="137254" cy="10746"/>
            </a:xfrm>
            <a:custGeom>
              <a:avLst/>
              <a:gdLst/>
              <a:ahLst/>
              <a:cxnLst/>
              <a:rect l="l" t="t" r="r" b="b"/>
              <a:pathLst>
                <a:path w="4036" h="316" extrusionOk="0">
                  <a:moveTo>
                    <a:pt x="3398" y="315"/>
                  </a:moveTo>
                  <a:lnTo>
                    <a:pt x="3993" y="315"/>
                  </a:lnTo>
                  <a:cubicBezTo>
                    <a:pt x="4035" y="315"/>
                    <a:pt x="4035" y="247"/>
                    <a:pt x="3993" y="247"/>
                  </a:cubicBezTo>
                  <a:cubicBezTo>
                    <a:pt x="2718" y="103"/>
                    <a:pt x="1410" y="69"/>
                    <a:pt x="136" y="1"/>
                  </a:cubicBezTo>
                  <a:lnTo>
                    <a:pt x="136" y="1"/>
                  </a:lnTo>
                  <a:cubicBezTo>
                    <a:pt x="0" y="1"/>
                    <a:pt x="0" y="213"/>
                    <a:pt x="136" y="213"/>
                  </a:cubicBezTo>
                  <a:cubicBezTo>
                    <a:pt x="1232" y="247"/>
                    <a:pt x="2294" y="315"/>
                    <a:pt x="3398" y="3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8" name="Google Shape;1048;p32"/>
            <p:cNvSpPr/>
            <p:nvPr/>
          </p:nvSpPr>
          <p:spPr>
            <a:xfrm>
              <a:off x="6901340" y="3481686"/>
              <a:ext cx="79476" cy="7278"/>
            </a:xfrm>
            <a:custGeom>
              <a:avLst/>
              <a:gdLst/>
              <a:ahLst/>
              <a:cxnLst/>
              <a:rect l="l" t="t" r="r" b="b"/>
              <a:pathLst>
                <a:path w="2337" h="214" extrusionOk="0">
                  <a:moveTo>
                    <a:pt x="145" y="213"/>
                  </a:moveTo>
                  <a:cubicBezTo>
                    <a:pt x="816" y="213"/>
                    <a:pt x="1555" y="213"/>
                    <a:pt x="2234" y="145"/>
                  </a:cubicBezTo>
                  <a:cubicBezTo>
                    <a:pt x="2336" y="145"/>
                    <a:pt x="2336" y="35"/>
                    <a:pt x="2234" y="35"/>
                  </a:cubicBezTo>
                  <a:cubicBezTo>
                    <a:pt x="1945" y="1"/>
                    <a:pt x="1631" y="1"/>
                    <a:pt x="1342" y="1"/>
                  </a:cubicBezTo>
                  <a:cubicBezTo>
                    <a:pt x="918" y="1"/>
                    <a:pt x="535" y="1"/>
                    <a:pt x="145" y="35"/>
                  </a:cubicBezTo>
                  <a:cubicBezTo>
                    <a:pt x="0" y="35"/>
                    <a:pt x="0" y="213"/>
                    <a:pt x="145" y="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9" name="Google Shape;1049;p32"/>
            <p:cNvSpPr/>
            <p:nvPr/>
          </p:nvSpPr>
          <p:spPr>
            <a:xfrm>
              <a:off x="6884574" y="3517802"/>
              <a:ext cx="67335" cy="9862"/>
            </a:xfrm>
            <a:custGeom>
              <a:avLst/>
              <a:gdLst/>
              <a:ahLst/>
              <a:cxnLst/>
              <a:rect l="l" t="t" r="r" b="b"/>
              <a:pathLst>
                <a:path w="1980" h="290" extrusionOk="0">
                  <a:moveTo>
                    <a:pt x="136" y="289"/>
                  </a:moveTo>
                  <a:lnTo>
                    <a:pt x="179" y="289"/>
                  </a:lnTo>
                  <a:cubicBezTo>
                    <a:pt x="740" y="179"/>
                    <a:pt x="1309" y="179"/>
                    <a:pt x="1912" y="145"/>
                  </a:cubicBezTo>
                  <a:cubicBezTo>
                    <a:pt x="1980" y="145"/>
                    <a:pt x="1980" y="35"/>
                    <a:pt x="1912" y="35"/>
                  </a:cubicBezTo>
                  <a:cubicBezTo>
                    <a:pt x="1699" y="1"/>
                    <a:pt x="1453" y="1"/>
                    <a:pt x="1241" y="1"/>
                  </a:cubicBezTo>
                  <a:cubicBezTo>
                    <a:pt x="884" y="1"/>
                    <a:pt x="493" y="35"/>
                    <a:pt x="136" y="77"/>
                  </a:cubicBezTo>
                  <a:cubicBezTo>
                    <a:pt x="0" y="111"/>
                    <a:pt x="0" y="289"/>
                    <a:pt x="136" y="2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0" name="Google Shape;1050;p32"/>
            <p:cNvSpPr/>
            <p:nvPr/>
          </p:nvSpPr>
          <p:spPr>
            <a:xfrm>
              <a:off x="6866380" y="3559971"/>
              <a:ext cx="63866" cy="16800"/>
            </a:xfrm>
            <a:custGeom>
              <a:avLst/>
              <a:gdLst/>
              <a:ahLst/>
              <a:cxnLst/>
              <a:rect l="l" t="t" r="r" b="b"/>
              <a:pathLst>
                <a:path w="1878" h="494" extrusionOk="0">
                  <a:moveTo>
                    <a:pt x="145" y="494"/>
                  </a:moveTo>
                  <a:lnTo>
                    <a:pt x="179" y="494"/>
                  </a:lnTo>
                  <a:cubicBezTo>
                    <a:pt x="714" y="392"/>
                    <a:pt x="1309" y="324"/>
                    <a:pt x="1844" y="111"/>
                  </a:cubicBezTo>
                  <a:cubicBezTo>
                    <a:pt x="1878" y="111"/>
                    <a:pt x="1878" y="1"/>
                    <a:pt x="1810" y="1"/>
                  </a:cubicBezTo>
                  <a:lnTo>
                    <a:pt x="1810" y="1"/>
                  </a:lnTo>
                  <a:cubicBezTo>
                    <a:pt x="1241" y="35"/>
                    <a:pt x="671" y="213"/>
                    <a:pt x="111" y="324"/>
                  </a:cubicBezTo>
                  <a:cubicBezTo>
                    <a:pt x="0" y="324"/>
                    <a:pt x="34" y="494"/>
                    <a:pt x="145" y="4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1" name="Google Shape;1051;p32"/>
            <p:cNvSpPr/>
            <p:nvPr/>
          </p:nvSpPr>
          <p:spPr>
            <a:xfrm>
              <a:off x="6866380" y="3594931"/>
              <a:ext cx="66179" cy="33837"/>
            </a:xfrm>
            <a:custGeom>
              <a:avLst/>
              <a:gdLst/>
              <a:ahLst/>
              <a:cxnLst/>
              <a:rect l="l" t="t" r="r" b="b"/>
              <a:pathLst>
                <a:path w="1946" h="995" extrusionOk="0">
                  <a:moveTo>
                    <a:pt x="145" y="995"/>
                  </a:moveTo>
                  <a:lnTo>
                    <a:pt x="179" y="995"/>
                  </a:lnTo>
                  <a:cubicBezTo>
                    <a:pt x="782" y="740"/>
                    <a:pt x="1385" y="459"/>
                    <a:pt x="1878" y="103"/>
                  </a:cubicBezTo>
                  <a:cubicBezTo>
                    <a:pt x="1946" y="69"/>
                    <a:pt x="1912" y="1"/>
                    <a:pt x="1878" y="1"/>
                  </a:cubicBezTo>
                  <a:lnTo>
                    <a:pt x="1844" y="1"/>
                  </a:lnTo>
                  <a:cubicBezTo>
                    <a:pt x="1241" y="213"/>
                    <a:pt x="637" y="527"/>
                    <a:pt x="111" y="816"/>
                  </a:cubicBezTo>
                  <a:cubicBezTo>
                    <a:pt x="0" y="884"/>
                    <a:pt x="34" y="995"/>
                    <a:pt x="145" y="9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2" name="Google Shape;1052;p32"/>
            <p:cNvSpPr/>
            <p:nvPr/>
          </p:nvSpPr>
          <p:spPr>
            <a:xfrm>
              <a:off x="6886886" y="3638256"/>
              <a:ext cx="50603" cy="50603"/>
            </a:xfrm>
            <a:custGeom>
              <a:avLst/>
              <a:gdLst/>
              <a:ahLst/>
              <a:cxnLst/>
              <a:rect l="l" t="t" r="r" b="b"/>
              <a:pathLst>
                <a:path w="1488" h="1488" extrusionOk="0">
                  <a:moveTo>
                    <a:pt x="111" y="1488"/>
                  </a:moveTo>
                  <a:cubicBezTo>
                    <a:pt x="145" y="1488"/>
                    <a:pt x="179" y="1454"/>
                    <a:pt x="179" y="1420"/>
                  </a:cubicBezTo>
                  <a:cubicBezTo>
                    <a:pt x="213" y="1420"/>
                    <a:pt x="213" y="1420"/>
                    <a:pt x="213" y="1377"/>
                  </a:cubicBezTo>
                  <a:cubicBezTo>
                    <a:pt x="281" y="1309"/>
                    <a:pt x="425" y="1241"/>
                    <a:pt x="493" y="1165"/>
                  </a:cubicBezTo>
                  <a:cubicBezTo>
                    <a:pt x="638" y="1063"/>
                    <a:pt x="748" y="952"/>
                    <a:pt x="850" y="850"/>
                  </a:cubicBezTo>
                  <a:cubicBezTo>
                    <a:pt x="1096" y="604"/>
                    <a:pt x="1309" y="358"/>
                    <a:pt x="1453" y="69"/>
                  </a:cubicBezTo>
                  <a:cubicBezTo>
                    <a:pt x="1487" y="35"/>
                    <a:pt x="1453" y="1"/>
                    <a:pt x="1419" y="1"/>
                  </a:cubicBezTo>
                  <a:lnTo>
                    <a:pt x="1385" y="1"/>
                  </a:lnTo>
                  <a:cubicBezTo>
                    <a:pt x="1096" y="281"/>
                    <a:pt x="850" y="604"/>
                    <a:pt x="536" y="850"/>
                  </a:cubicBezTo>
                  <a:cubicBezTo>
                    <a:pt x="391" y="995"/>
                    <a:pt x="213" y="1097"/>
                    <a:pt x="68" y="1241"/>
                  </a:cubicBezTo>
                  <a:cubicBezTo>
                    <a:pt x="0" y="1275"/>
                    <a:pt x="0" y="1309"/>
                    <a:pt x="0" y="1420"/>
                  </a:cubicBezTo>
                  <a:cubicBezTo>
                    <a:pt x="0" y="1420"/>
                    <a:pt x="34" y="1454"/>
                    <a:pt x="68" y="14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3" name="Google Shape;1053;p32"/>
            <p:cNvSpPr/>
            <p:nvPr/>
          </p:nvSpPr>
          <p:spPr>
            <a:xfrm>
              <a:off x="6921846" y="3679304"/>
              <a:ext cx="41047" cy="57813"/>
            </a:xfrm>
            <a:custGeom>
              <a:avLst/>
              <a:gdLst/>
              <a:ahLst/>
              <a:cxnLst/>
              <a:rect l="l" t="t" r="r" b="b"/>
              <a:pathLst>
                <a:path w="1207" h="1700" extrusionOk="0">
                  <a:moveTo>
                    <a:pt x="102" y="1699"/>
                  </a:moveTo>
                  <a:lnTo>
                    <a:pt x="179" y="1699"/>
                  </a:lnTo>
                  <a:cubicBezTo>
                    <a:pt x="357" y="1487"/>
                    <a:pt x="493" y="1198"/>
                    <a:pt x="671" y="952"/>
                  </a:cubicBezTo>
                  <a:cubicBezTo>
                    <a:pt x="850" y="671"/>
                    <a:pt x="1028" y="382"/>
                    <a:pt x="1164" y="102"/>
                  </a:cubicBezTo>
                  <a:cubicBezTo>
                    <a:pt x="1207" y="34"/>
                    <a:pt x="1164" y="0"/>
                    <a:pt x="1096" y="0"/>
                  </a:cubicBezTo>
                  <a:lnTo>
                    <a:pt x="1062" y="0"/>
                  </a:lnTo>
                  <a:cubicBezTo>
                    <a:pt x="850" y="247"/>
                    <a:pt x="671" y="527"/>
                    <a:pt x="493" y="807"/>
                  </a:cubicBezTo>
                  <a:cubicBezTo>
                    <a:pt x="357" y="1062"/>
                    <a:pt x="102" y="1308"/>
                    <a:pt x="34" y="1589"/>
                  </a:cubicBezTo>
                  <a:cubicBezTo>
                    <a:pt x="0" y="1657"/>
                    <a:pt x="34" y="1699"/>
                    <a:pt x="102" y="16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4" name="Google Shape;1054;p32"/>
            <p:cNvSpPr/>
            <p:nvPr/>
          </p:nvSpPr>
          <p:spPr>
            <a:xfrm>
              <a:off x="6859136" y="3632203"/>
              <a:ext cx="947313" cy="311747"/>
            </a:xfrm>
            <a:custGeom>
              <a:avLst/>
              <a:gdLst/>
              <a:ahLst/>
              <a:cxnLst/>
              <a:rect l="l" t="t" r="r" b="b"/>
              <a:pathLst>
                <a:path w="27856" h="9167" extrusionOk="0">
                  <a:moveTo>
                    <a:pt x="9880" y="9167"/>
                  </a:moveTo>
                  <a:cubicBezTo>
                    <a:pt x="10908" y="9167"/>
                    <a:pt x="12072" y="9065"/>
                    <a:pt x="13457" y="8852"/>
                  </a:cubicBezTo>
                  <a:cubicBezTo>
                    <a:pt x="27856" y="6550"/>
                    <a:pt x="4495" y="1"/>
                    <a:pt x="4495" y="1"/>
                  </a:cubicBezTo>
                  <a:cubicBezTo>
                    <a:pt x="4495" y="1"/>
                    <a:pt x="1" y="9167"/>
                    <a:pt x="9880" y="91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5" name="Google Shape;1055;p32"/>
            <p:cNvSpPr/>
            <p:nvPr/>
          </p:nvSpPr>
          <p:spPr>
            <a:xfrm>
              <a:off x="7219106" y="3877771"/>
              <a:ext cx="15643" cy="44516"/>
            </a:xfrm>
            <a:custGeom>
              <a:avLst/>
              <a:gdLst/>
              <a:ahLst/>
              <a:cxnLst/>
              <a:rect l="l" t="t" r="r" b="b"/>
              <a:pathLst>
                <a:path w="460" h="1309" extrusionOk="0">
                  <a:moveTo>
                    <a:pt x="68" y="1308"/>
                  </a:moveTo>
                  <a:cubicBezTo>
                    <a:pt x="68" y="1308"/>
                    <a:pt x="111" y="1308"/>
                    <a:pt x="111" y="1274"/>
                  </a:cubicBezTo>
                  <a:cubicBezTo>
                    <a:pt x="247" y="918"/>
                    <a:pt x="391" y="493"/>
                    <a:pt x="459" y="111"/>
                  </a:cubicBezTo>
                  <a:cubicBezTo>
                    <a:pt x="459" y="34"/>
                    <a:pt x="391" y="0"/>
                    <a:pt x="357" y="0"/>
                  </a:cubicBezTo>
                  <a:cubicBezTo>
                    <a:pt x="323" y="0"/>
                    <a:pt x="323" y="34"/>
                    <a:pt x="281" y="34"/>
                  </a:cubicBezTo>
                  <a:cubicBezTo>
                    <a:pt x="145" y="425"/>
                    <a:pt x="68" y="850"/>
                    <a:pt x="1" y="1274"/>
                  </a:cubicBezTo>
                  <a:cubicBezTo>
                    <a:pt x="1" y="1308"/>
                    <a:pt x="34" y="1308"/>
                    <a:pt x="68" y="1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6" name="Google Shape;1056;p32"/>
            <p:cNvSpPr/>
            <p:nvPr/>
          </p:nvSpPr>
          <p:spPr>
            <a:xfrm>
              <a:off x="7184146" y="3858421"/>
              <a:ext cx="20541" cy="52031"/>
            </a:xfrm>
            <a:custGeom>
              <a:avLst/>
              <a:gdLst/>
              <a:ahLst/>
              <a:cxnLst/>
              <a:rect l="l" t="t" r="r" b="b"/>
              <a:pathLst>
                <a:path w="604" h="1530" extrusionOk="0">
                  <a:moveTo>
                    <a:pt x="77" y="1529"/>
                  </a:moveTo>
                  <a:lnTo>
                    <a:pt x="111" y="1529"/>
                  </a:lnTo>
                  <a:cubicBezTo>
                    <a:pt x="213" y="1274"/>
                    <a:pt x="323" y="1028"/>
                    <a:pt x="391" y="782"/>
                  </a:cubicBezTo>
                  <a:cubicBezTo>
                    <a:pt x="502" y="569"/>
                    <a:pt x="604" y="323"/>
                    <a:pt x="570" y="43"/>
                  </a:cubicBezTo>
                  <a:cubicBezTo>
                    <a:pt x="570" y="0"/>
                    <a:pt x="536" y="0"/>
                    <a:pt x="536" y="0"/>
                  </a:cubicBezTo>
                  <a:cubicBezTo>
                    <a:pt x="502" y="0"/>
                    <a:pt x="502" y="0"/>
                    <a:pt x="502" y="43"/>
                  </a:cubicBezTo>
                  <a:cubicBezTo>
                    <a:pt x="323" y="212"/>
                    <a:pt x="289" y="467"/>
                    <a:pt x="213" y="714"/>
                  </a:cubicBezTo>
                  <a:cubicBezTo>
                    <a:pt x="145" y="960"/>
                    <a:pt x="77" y="1206"/>
                    <a:pt x="1" y="1487"/>
                  </a:cubicBezTo>
                  <a:cubicBezTo>
                    <a:pt x="1" y="1529"/>
                    <a:pt x="35" y="1529"/>
                    <a:pt x="77" y="15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7" name="Google Shape;1057;p32"/>
            <p:cNvSpPr/>
            <p:nvPr/>
          </p:nvSpPr>
          <p:spPr>
            <a:xfrm>
              <a:off x="7120314" y="3838187"/>
              <a:ext cx="56656" cy="68491"/>
            </a:xfrm>
            <a:custGeom>
              <a:avLst/>
              <a:gdLst/>
              <a:ahLst/>
              <a:cxnLst/>
              <a:rect l="l" t="t" r="r" b="b"/>
              <a:pathLst>
                <a:path w="1666" h="2014" extrusionOk="0">
                  <a:moveTo>
                    <a:pt x="77" y="2014"/>
                  </a:moveTo>
                  <a:cubicBezTo>
                    <a:pt x="111" y="2014"/>
                    <a:pt x="111" y="2014"/>
                    <a:pt x="111" y="1980"/>
                  </a:cubicBezTo>
                  <a:cubicBezTo>
                    <a:pt x="391" y="1589"/>
                    <a:pt x="714" y="1275"/>
                    <a:pt x="994" y="918"/>
                  </a:cubicBezTo>
                  <a:cubicBezTo>
                    <a:pt x="1241" y="705"/>
                    <a:pt x="1597" y="383"/>
                    <a:pt x="1665" y="68"/>
                  </a:cubicBezTo>
                  <a:cubicBezTo>
                    <a:pt x="1665" y="34"/>
                    <a:pt x="1631" y="0"/>
                    <a:pt x="1597" y="0"/>
                  </a:cubicBezTo>
                  <a:lnTo>
                    <a:pt x="1563" y="0"/>
                  </a:lnTo>
                  <a:cubicBezTo>
                    <a:pt x="1385" y="102"/>
                    <a:pt x="1317" y="247"/>
                    <a:pt x="1173" y="383"/>
                  </a:cubicBezTo>
                  <a:cubicBezTo>
                    <a:pt x="1028" y="561"/>
                    <a:pt x="892" y="739"/>
                    <a:pt x="748" y="918"/>
                  </a:cubicBezTo>
                  <a:cubicBezTo>
                    <a:pt x="467" y="1232"/>
                    <a:pt x="213" y="1555"/>
                    <a:pt x="43" y="1946"/>
                  </a:cubicBezTo>
                  <a:cubicBezTo>
                    <a:pt x="0" y="1980"/>
                    <a:pt x="43" y="2014"/>
                    <a:pt x="77" y="20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8" name="Google Shape;1058;p32"/>
            <p:cNvSpPr/>
            <p:nvPr/>
          </p:nvSpPr>
          <p:spPr>
            <a:xfrm>
              <a:off x="7079573" y="3821149"/>
              <a:ext cx="60125" cy="63866"/>
            </a:xfrm>
            <a:custGeom>
              <a:avLst/>
              <a:gdLst/>
              <a:ahLst/>
              <a:cxnLst/>
              <a:rect l="l" t="t" r="r" b="b"/>
              <a:pathLst>
                <a:path w="1768" h="1878" extrusionOk="0">
                  <a:moveTo>
                    <a:pt x="68" y="1878"/>
                  </a:moveTo>
                  <a:cubicBezTo>
                    <a:pt x="68" y="1878"/>
                    <a:pt x="102" y="1878"/>
                    <a:pt x="102" y="1844"/>
                  </a:cubicBezTo>
                  <a:cubicBezTo>
                    <a:pt x="213" y="1665"/>
                    <a:pt x="391" y="1563"/>
                    <a:pt x="527" y="1453"/>
                  </a:cubicBezTo>
                  <a:cubicBezTo>
                    <a:pt x="706" y="1308"/>
                    <a:pt x="850" y="1172"/>
                    <a:pt x="986" y="1028"/>
                  </a:cubicBezTo>
                  <a:cubicBezTo>
                    <a:pt x="1241" y="748"/>
                    <a:pt x="1555" y="459"/>
                    <a:pt x="1733" y="145"/>
                  </a:cubicBezTo>
                  <a:cubicBezTo>
                    <a:pt x="1767" y="77"/>
                    <a:pt x="1699" y="0"/>
                    <a:pt x="1623" y="0"/>
                  </a:cubicBezTo>
                  <a:cubicBezTo>
                    <a:pt x="1623" y="0"/>
                    <a:pt x="1589" y="0"/>
                    <a:pt x="1555" y="34"/>
                  </a:cubicBezTo>
                  <a:cubicBezTo>
                    <a:pt x="1241" y="357"/>
                    <a:pt x="952" y="748"/>
                    <a:pt x="604" y="1096"/>
                  </a:cubicBezTo>
                  <a:cubicBezTo>
                    <a:pt x="391" y="1308"/>
                    <a:pt x="34" y="1521"/>
                    <a:pt x="1" y="1844"/>
                  </a:cubicBezTo>
                  <a:cubicBezTo>
                    <a:pt x="1" y="1878"/>
                    <a:pt x="34" y="1878"/>
                    <a:pt x="68" y="18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9" name="Google Shape;1059;p32"/>
            <p:cNvSpPr/>
            <p:nvPr/>
          </p:nvSpPr>
          <p:spPr>
            <a:xfrm>
              <a:off x="7044613" y="3794861"/>
              <a:ext cx="77163" cy="46828"/>
            </a:xfrm>
            <a:custGeom>
              <a:avLst/>
              <a:gdLst/>
              <a:ahLst/>
              <a:cxnLst/>
              <a:rect l="l" t="t" r="r" b="b"/>
              <a:pathLst>
                <a:path w="2269" h="1377" extrusionOk="0">
                  <a:moveTo>
                    <a:pt x="69" y="1376"/>
                  </a:moveTo>
                  <a:lnTo>
                    <a:pt x="103" y="1376"/>
                  </a:lnTo>
                  <a:cubicBezTo>
                    <a:pt x="493" y="1198"/>
                    <a:pt x="884" y="986"/>
                    <a:pt x="1241" y="773"/>
                  </a:cubicBezTo>
                  <a:cubicBezTo>
                    <a:pt x="1555" y="561"/>
                    <a:pt x="1946" y="425"/>
                    <a:pt x="2192" y="136"/>
                  </a:cubicBezTo>
                  <a:cubicBezTo>
                    <a:pt x="2269" y="102"/>
                    <a:pt x="2226" y="0"/>
                    <a:pt x="2158" y="0"/>
                  </a:cubicBezTo>
                  <a:lnTo>
                    <a:pt x="2124" y="0"/>
                  </a:lnTo>
                  <a:cubicBezTo>
                    <a:pt x="1768" y="102"/>
                    <a:pt x="1453" y="348"/>
                    <a:pt x="1130" y="561"/>
                  </a:cubicBezTo>
                  <a:cubicBezTo>
                    <a:pt x="740" y="773"/>
                    <a:pt x="391" y="986"/>
                    <a:pt x="35" y="1274"/>
                  </a:cubicBezTo>
                  <a:cubicBezTo>
                    <a:pt x="1" y="1308"/>
                    <a:pt x="35" y="1376"/>
                    <a:pt x="69" y="13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0" name="Google Shape;1060;p32"/>
            <p:cNvSpPr/>
            <p:nvPr/>
          </p:nvSpPr>
          <p:spPr>
            <a:xfrm>
              <a:off x="7008497" y="3761058"/>
              <a:ext cx="72266" cy="34994"/>
            </a:xfrm>
            <a:custGeom>
              <a:avLst/>
              <a:gdLst/>
              <a:ahLst/>
              <a:cxnLst/>
              <a:rect l="l" t="t" r="r" b="b"/>
              <a:pathLst>
                <a:path w="2125" h="1029" extrusionOk="0">
                  <a:moveTo>
                    <a:pt x="69" y="1028"/>
                  </a:moveTo>
                  <a:lnTo>
                    <a:pt x="69" y="1028"/>
                  </a:lnTo>
                  <a:cubicBezTo>
                    <a:pt x="392" y="884"/>
                    <a:pt x="706" y="739"/>
                    <a:pt x="1029" y="603"/>
                  </a:cubicBezTo>
                  <a:cubicBezTo>
                    <a:pt x="1343" y="459"/>
                    <a:pt x="1768" y="357"/>
                    <a:pt x="2057" y="145"/>
                  </a:cubicBezTo>
                  <a:cubicBezTo>
                    <a:pt x="2124" y="102"/>
                    <a:pt x="2124" y="0"/>
                    <a:pt x="2014" y="0"/>
                  </a:cubicBezTo>
                  <a:lnTo>
                    <a:pt x="2014" y="0"/>
                  </a:lnTo>
                  <a:cubicBezTo>
                    <a:pt x="1700" y="34"/>
                    <a:pt x="1377" y="213"/>
                    <a:pt x="1097" y="315"/>
                  </a:cubicBezTo>
                  <a:cubicBezTo>
                    <a:pt x="740" y="493"/>
                    <a:pt x="392" y="705"/>
                    <a:pt x="35" y="918"/>
                  </a:cubicBezTo>
                  <a:cubicBezTo>
                    <a:pt x="1" y="918"/>
                    <a:pt x="1" y="1028"/>
                    <a:pt x="69" y="10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1" name="Google Shape;1061;p32"/>
            <p:cNvSpPr/>
            <p:nvPr/>
          </p:nvSpPr>
          <p:spPr>
            <a:xfrm>
              <a:off x="7016897" y="3728410"/>
              <a:ext cx="45672" cy="18228"/>
            </a:xfrm>
            <a:custGeom>
              <a:avLst/>
              <a:gdLst/>
              <a:ahLst/>
              <a:cxnLst/>
              <a:rect l="l" t="t" r="r" b="b"/>
              <a:pathLst>
                <a:path w="1343" h="536" extrusionOk="0">
                  <a:moveTo>
                    <a:pt x="68" y="536"/>
                  </a:moveTo>
                  <a:lnTo>
                    <a:pt x="68" y="536"/>
                  </a:lnTo>
                  <a:cubicBezTo>
                    <a:pt x="493" y="425"/>
                    <a:pt x="918" y="323"/>
                    <a:pt x="1274" y="111"/>
                  </a:cubicBezTo>
                  <a:cubicBezTo>
                    <a:pt x="1342" y="77"/>
                    <a:pt x="1308" y="0"/>
                    <a:pt x="1240" y="0"/>
                  </a:cubicBezTo>
                  <a:lnTo>
                    <a:pt x="1240" y="0"/>
                  </a:lnTo>
                  <a:cubicBezTo>
                    <a:pt x="816" y="43"/>
                    <a:pt x="425" y="289"/>
                    <a:pt x="34" y="468"/>
                  </a:cubicBezTo>
                  <a:cubicBezTo>
                    <a:pt x="0" y="468"/>
                    <a:pt x="0" y="536"/>
                    <a:pt x="68" y="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2" name="Google Shape;1062;p32"/>
            <p:cNvSpPr/>
            <p:nvPr/>
          </p:nvSpPr>
          <p:spPr>
            <a:xfrm>
              <a:off x="7243081" y="3646656"/>
              <a:ext cx="734392" cy="391188"/>
            </a:xfrm>
            <a:custGeom>
              <a:avLst/>
              <a:gdLst/>
              <a:ahLst/>
              <a:cxnLst/>
              <a:rect l="l" t="t" r="r" b="b"/>
              <a:pathLst>
                <a:path w="21595" h="11503" extrusionOk="0">
                  <a:moveTo>
                    <a:pt x="5386" y="11502"/>
                  </a:moveTo>
                  <a:cubicBezTo>
                    <a:pt x="6695" y="11502"/>
                    <a:pt x="8003" y="11188"/>
                    <a:pt x="8997" y="10763"/>
                  </a:cubicBezTo>
                  <a:cubicBezTo>
                    <a:pt x="9557" y="10517"/>
                    <a:pt x="10126" y="10406"/>
                    <a:pt x="10696" y="10406"/>
                  </a:cubicBezTo>
                  <a:cubicBezTo>
                    <a:pt x="11256" y="10406"/>
                    <a:pt x="11859" y="10517"/>
                    <a:pt x="12429" y="10585"/>
                  </a:cubicBezTo>
                  <a:cubicBezTo>
                    <a:pt x="13032" y="10687"/>
                    <a:pt x="13635" y="10763"/>
                    <a:pt x="14229" y="10763"/>
                  </a:cubicBezTo>
                  <a:cubicBezTo>
                    <a:pt x="15546" y="10763"/>
                    <a:pt x="16888" y="10373"/>
                    <a:pt x="18265" y="8708"/>
                  </a:cubicBezTo>
                  <a:cubicBezTo>
                    <a:pt x="21595" y="4783"/>
                    <a:pt x="17525" y="179"/>
                    <a:pt x="17525" y="179"/>
                  </a:cubicBezTo>
                  <a:cubicBezTo>
                    <a:pt x="17525" y="179"/>
                    <a:pt x="15793" y="0"/>
                    <a:pt x="13380" y="0"/>
                  </a:cubicBezTo>
                  <a:cubicBezTo>
                    <a:pt x="8326" y="0"/>
                    <a:pt x="391" y="782"/>
                    <a:pt x="179" y="5488"/>
                  </a:cubicBezTo>
                  <a:cubicBezTo>
                    <a:pt x="1" y="10160"/>
                    <a:pt x="2693" y="11502"/>
                    <a:pt x="5386" y="115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3" name="Google Shape;1063;p32"/>
            <p:cNvSpPr/>
            <p:nvPr/>
          </p:nvSpPr>
          <p:spPr>
            <a:xfrm>
              <a:off x="7819712" y="3712801"/>
              <a:ext cx="31525" cy="8400"/>
            </a:xfrm>
            <a:custGeom>
              <a:avLst/>
              <a:gdLst/>
              <a:ahLst/>
              <a:cxnLst/>
              <a:rect l="l" t="t" r="r" b="b"/>
              <a:pathLst>
                <a:path w="927" h="247" extrusionOk="0">
                  <a:moveTo>
                    <a:pt x="213" y="247"/>
                  </a:moveTo>
                  <a:cubicBezTo>
                    <a:pt x="289" y="247"/>
                    <a:pt x="391" y="213"/>
                    <a:pt x="502" y="213"/>
                  </a:cubicBezTo>
                  <a:cubicBezTo>
                    <a:pt x="637" y="179"/>
                    <a:pt x="782" y="179"/>
                    <a:pt x="884" y="111"/>
                  </a:cubicBezTo>
                  <a:cubicBezTo>
                    <a:pt x="926" y="111"/>
                    <a:pt x="926" y="77"/>
                    <a:pt x="884" y="35"/>
                  </a:cubicBezTo>
                  <a:cubicBezTo>
                    <a:pt x="816" y="35"/>
                    <a:pt x="782" y="1"/>
                    <a:pt x="714" y="1"/>
                  </a:cubicBezTo>
                  <a:cubicBezTo>
                    <a:pt x="637" y="1"/>
                    <a:pt x="536" y="35"/>
                    <a:pt x="459" y="35"/>
                  </a:cubicBezTo>
                  <a:cubicBezTo>
                    <a:pt x="323" y="35"/>
                    <a:pt x="179" y="35"/>
                    <a:pt x="34" y="111"/>
                  </a:cubicBezTo>
                  <a:cubicBezTo>
                    <a:pt x="0" y="145"/>
                    <a:pt x="0" y="179"/>
                    <a:pt x="34" y="213"/>
                  </a:cubicBezTo>
                  <a:cubicBezTo>
                    <a:pt x="111" y="213"/>
                    <a:pt x="145" y="247"/>
                    <a:pt x="213" y="2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4" name="Google Shape;1064;p32"/>
            <p:cNvSpPr/>
            <p:nvPr/>
          </p:nvSpPr>
          <p:spPr>
            <a:xfrm>
              <a:off x="7826922" y="3744292"/>
              <a:ext cx="42203" cy="5815"/>
            </a:xfrm>
            <a:custGeom>
              <a:avLst/>
              <a:gdLst/>
              <a:ahLst/>
              <a:cxnLst/>
              <a:rect l="l" t="t" r="r" b="b"/>
              <a:pathLst>
                <a:path w="1241" h="171" extrusionOk="0">
                  <a:moveTo>
                    <a:pt x="425" y="170"/>
                  </a:moveTo>
                  <a:cubicBezTo>
                    <a:pt x="672" y="170"/>
                    <a:pt x="961" y="136"/>
                    <a:pt x="1207" y="136"/>
                  </a:cubicBezTo>
                  <a:cubicBezTo>
                    <a:pt x="1241" y="136"/>
                    <a:pt x="1241" y="69"/>
                    <a:pt x="1207" y="69"/>
                  </a:cubicBezTo>
                  <a:cubicBezTo>
                    <a:pt x="961" y="35"/>
                    <a:pt x="672" y="1"/>
                    <a:pt x="391" y="1"/>
                  </a:cubicBezTo>
                  <a:cubicBezTo>
                    <a:pt x="290" y="1"/>
                    <a:pt x="213" y="35"/>
                    <a:pt x="111" y="35"/>
                  </a:cubicBezTo>
                  <a:cubicBezTo>
                    <a:pt x="1" y="35"/>
                    <a:pt x="1" y="136"/>
                    <a:pt x="111" y="1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5" name="Google Shape;1065;p32"/>
            <p:cNvSpPr/>
            <p:nvPr/>
          </p:nvSpPr>
          <p:spPr>
            <a:xfrm>
              <a:off x="7813625" y="3781564"/>
              <a:ext cx="71110" cy="9556"/>
            </a:xfrm>
            <a:custGeom>
              <a:avLst/>
              <a:gdLst/>
              <a:ahLst/>
              <a:cxnLst/>
              <a:rect l="l" t="t" r="r" b="b"/>
              <a:pathLst>
                <a:path w="2091" h="281" extrusionOk="0">
                  <a:moveTo>
                    <a:pt x="1564" y="281"/>
                  </a:moveTo>
                  <a:lnTo>
                    <a:pt x="2023" y="281"/>
                  </a:lnTo>
                  <a:cubicBezTo>
                    <a:pt x="2091" y="281"/>
                    <a:pt x="2091" y="179"/>
                    <a:pt x="2023" y="179"/>
                  </a:cubicBezTo>
                  <a:cubicBezTo>
                    <a:pt x="1700" y="136"/>
                    <a:pt x="1386" y="102"/>
                    <a:pt x="1063" y="102"/>
                  </a:cubicBezTo>
                  <a:cubicBezTo>
                    <a:pt x="782" y="68"/>
                    <a:pt x="536" y="0"/>
                    <a:pt x="256" y="0"/>
                  </a:cubicBezTo>
                  <a:lnTo>
                    <a:pt x="111" y="0"/>
                  </a:lnTo>
                  <a:cubicBezTo>
                    <a:pt x="43" y="34"/>
                    <a:pt x="1" y="102"/>
                    <a:pt x="77" y="136"/>
                  </a:cubicBezTo>
                  <a:cubicBezTo>
                    <a:pt x="358" y="247"/>
                    <a:pt x="681" y="247"/>
                    <a:pt x="995" y="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6" name="Google Shape;1066;p32"/>
            <p:cNvSpPr/>
            <p:nvPr/>
          </p:nvSpPr>
          <p:spPr>
            <a:xfrm>
              <a:off x="7798049" y="3811593"/>
              <a:ext cx="84373" cy="20541"/>
            </a:xfrm>
            <a:custGeom>
              <a:avLst/>
              <a:gdLst/>
              <a:ahLst/>
              <a:cxnLst/>
              <a:rect l="l" t="t" r="r" b="b"/>
              <a:pathLst>
                <a:path w="2481" h="604" extrusionOk="0">
                  <a:moveTo>
                    <a:pt x="2413" y="604"/>
                  </a:moveTo>
                  <a:cubicBezTo>
                    <a:pt x="2481" y="604"/>
                    <a:pt x="2481" y="494"/>
                    <a:pt x="2413" y="494"/>
                  </a:cubicBezTo>
                  <a:cubicBezTo>
                    <a:pt x="1665" y="315"/>
                    <a:pt x="884" y="69"/>
                    <a:pt x="111" y="1"/>
                  </a:cubicBezTo>
                  <a:lnTo>
                    <a:pt x="111" y="1"/>
                  </a:lnTo>
                  <a:cubicBezTo>
                    <a:pt x="0" y="1"/>
                    <a:pt x="0" y="145"/>
                    <a:pt x="77" y="179"/>
                  </a:cubicBezTo>
                  <a:cubicBezTo>
                    <a:pt x="816" y="392"/>
                    <a:pt x="1631" y="494"/>
                    <a:pt x="2413" y="6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7" name="Google Shape;1067;p32"/>
            <p:cNvSpPr/>
            <p:nvPr/>
          </p:nvSpPr>
          <p:spPr>
            <a:xfrm>
              <a:off x="7780127" y="3850021"/>
              <a:ext cx="88998" cy="31525"/>
            </a:xfrm>
            <a:custGeom>
              <a:avLst/>
              <a:gdLst/>
              <a:ahLst/>
              <a:cxnLst/>
              <a:rect l="l" t="t" r="r" b="b"/>
              <a:pathLst>
                <a:path w="2617" h="927" extrusionOk="0">
                  <a:moveTo>
                    <a:pt x="2515" y="927"/>
                  </a:moveTo>
                  <a:cubicBezTo>
                    <a:pt x="2583" y="927"/>
                    <a:pt x="2617" y="816"/>
                    <a:pt x="2549" y="816"/>
                  </a:cubicBezTo>
                  <a:cubicBezTo>
                    <a:pt x="1767" y="536"/>
                    <a:pt x="986" y="179"/>
                    <a:pt x="179" y="1"/>
                  </a:cubicBezTo>
                  <a:lnTo>
                    <a:pt x="179" y="1"/>
                  </a:lnTo>
                  <a:cubicBezTo>
                    <a:pt x="68" y="1"/>
                    <a:pt x="1" y="145"/>
                    <a:pt x="102" y="179"/>
                  </a:cubicBezTo>
                  <a:cubicBezTo>
                    <a:pt x="850" y="536"/>
                    <a:pt x="1700" y="714"/>
                    <a:pt x="2515" y="9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8" name="Google Shape;1068;p32"/>
            <p:cNvSpPr/>
            <p:nvPr/>
          </p:nvSpPr>
          <p:spPr>
            <a:xfrm>
              <a:off x="7753568" y="3881512"/>
              <a:ext cx="91582" cy="40775"/>
            </a:xfrm>
            <a:custGeom>
              <a:avLst/>
              <a:gdLst/>
              <a:ahLst/>
              <a:cxnLst/>
              <a:rect l="l" t="t" r="r" b="b"/>
              <a:pathLst>
                <a:path w="2693" h="1199" extrusionOk="0">
                  <a:moveTo>
                    <a:pt x="2582" y="1198"/>
                  </a:moveTo>
                  <a:cubicBezTo>
                    <a:pt x="2659" y="1198"/>
                    <a:pt x="2693" y="1096"/>
                    <a:pt x="2616" y="1062"/>
                  </a:cubicBezTo>
                  <a:cubicBezTo>
                    <a:pt x="1877" y="672"/>
                    <a:pt x="1028" y="281"/>
                    <a:pt x="212" y="1"/>
                  </a:cubicBezTo>
                  <a:lnTo>
                    <a:pt x="178" y="1"/>
                  </a:lnTo>
                  <a:cubicBezTo>
                    <a:pt x="68" y="1"/>
                    <a:pt x="0" y="171"/>
                    <a:pt x="110" y="213"/>
                  </a:cubicBezTo>
                  <a:cubicBezTo>
                    <a:pt x="849" y="638"/>
                    <a:pt x="1767" y="952"/>
                    <a:pt x="2582" y="11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9" name="Google Shape;1069;p32"/>
            <p:cNvSpPr/>
            <p:nvPr/>
          </p:nvSpPr>
          <p:spPr>
            <a:xfrm>
              <a:off x="7734183" y="3917628"/>
              <a:ext cx="69953" cy="40775"/>
            </a:xfrm>
            <a:custGeom>
              <a:avLst/>
              <a:gdLst/>
              <a:ahLst/>
              <a:cxnLst/>
              <a:rect l="l" t="t" r="r" b="b"/>
              <a:pathLst>
                <a:path w="2057" h="1199" extrusionOk="0">
                  <a:moveTo>
                    <a:pt x="1989" y="1198"/>
                  </a:moveTo>
                  <a:cubicBezTo>
                    <a:pt x="2023" y="1198"/>
                    <a:pt x="2057" y="1130"/>
                    <a:pt x="2023" y="1096"/>
                  </a:cubicBezTo>
                  <a:cubicBezTo>
                    <a:pt x="1666" y="807"/>
                    <a:pt x="1318" y="561"/>
                    <a:pt x="927" y="315"/>
                  </a:cubicBezTo>
                  <a:cubicBezTo>
                    <a:pt x="748" y="213"/>
                    <a:pt x="468" y="0"/>
                    <a:pt x="256" y="0"/>
                  </a:cubicBezTo>
                  <a:cubicBezTo>
                    <a:pt x="179" y="0"/>
                    <a:pt x="111" y="0"/>
                    <a:pt x="77" y="34"/>
                  </a:cubicBezTo>
                  <a:cubicBezTo>
                    <a:pt x="1" y="68"/>
                    <a:pt x="1" y="170"/>
                    <a:pt x="77" y="170"/>
                  </a:cubicBezTo>
                  <a:cubicBezTo>
                    <a:pt x="426" y="247"/>
                    <a:pt x="748" y="493"/>
                    <a:pt x="1029" y="672"/>
                  </a:cubicBezTo>
                  <a:cubicBezTo>
                    <a:pt x="1352" y="850"/>
                    <a:pt x="1632" y="1020"/>
                    <a:pt x="1955" y="11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0" name="Google Shape;1070;p32"/>
            <p:cNvSpPr/>
            <p:nvPr/>
          </p:nvSpPr>
          <p:spPr>
            <a:xfrm>
              <a:off x="7707896" y="3952282"/>
              <a:ext cx="36150" cy="19384"/>
            </a:xfrm>
            <a:custGeom>
              <a:avLst/>
              <a:gdLst/>
              <a:ahLst/>
              <a:cxnLst/>
              <a:rect l="l" t="t" r="r" b="b"/>
              <a:pathLst>
                <a:path w="1063" h="570" extrusionOk="0">
                  <a:moveTo>
                    <a:pt x="952" y="570"/>
                  </a:moveTo>
                  <a:cubicBezTo>
                    <a:pt x="1029" y="570"/>
                    <a:pt x="1063" y="468"/>
                    <a:pt x="986" y="426"/>
                  </a:cubicBezTo>
                  <a:cubicBezTo>
                    <a:pt x="850" y="358"/>
                    <a:pt x="672" y="290"/>
                    <a:pt x="527" y="179"/>
                  </a:cubicBezTo>
                  <a:cubicBezTo>
                    <a:pt x="392" y="111"/>
                    <a:pt x="247" y="43"/>
                    <a:pt x="103" y="1"/>
                  </a:cubicBezTo>
                  <a:lnTo>
                    <a:pt x="103" y="1"/>
                  </a:lnTo>
                  <a:cubicBezTo>
                    <a:pt x="35" y="1"/>
                    <a:pt x="1" y="77"/>
                    <a:pt x="35" y="111"/>
                  </a:cubicBezTo>
                  <a:cubicBezTo>
                    <a:pt x="179" y="213"/>
                    <a:pt x="315" y="290"/>
                    <a:pt x="494" y="358"/>
                  </a:cubicBezTo>
                  <a:cubicBezTo>
                    <a:pt x="638" y="426"/>
                    <a:pt x="774" y="502"/>
                    <a:pt x="952" y="5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1" name="Google Shape;1071;p32"/>
            <p:cNvSpPr/>
            <p:nvPr/>
          </p:nvSpPr>
          <p:spPr>
            <a:xfrm>
              <a:off x="7669195" y="3958369"/>
              <a:ext cx="32681" cy="21697"/>
            </a:xfrm>
            <a:custGeom>
              <a:avLst/>
              <a:gdLst/>
              <a:ahLst/>
              <a:cxnLst/>
              <a:rect l="l" t="t" r="r" b="b"/>
              <a:pathLst>
                <a:path w="961" h="638" extrusionOk="0">
                  <a:moveTo>
                    <a:pt x="892" y="637"/>
                  </a:moveTo>
                  <a:cubicBezTo>
                    <a:pt x="926" y="637"/>
                    <a:pt x="960" y="603"/>
                    <a:pt x="926" y="569"/>
                  </a:cubicBezTo>
                  <a:cubicBezTo>
                    <a:pt x="714" y="357"/>
                    <a:pt x="391" y="77"/>
                    <a:pt x="111" y="0"/>
                  </a:cubicBezTo>
                  <a:lnTo>
                    <a:pt x="77" y="0"/>
                  </a:lnTo>
                  <a:cubicBezTo>
                    <a:pt x="43" y="0"/>
                    <a:pt x="1" y="34"/>
                    <a:pt x="43" y="111"/>
                  </a:cubicBezTo>
                  <a:cubicBezTo>
                    <a:pt x="145" y="213"/>
                    <a:pt x="289" y="289"/>
                    <a:pt x="425" y="357"/>
                  </a:cubicBezTo>
                  <a:cubicBezTo>
                    <a:pt x="570" y="425"/>
                    <a:pt x="714" y="535"/>
                    <a:pt x="892" y="6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2" name="Google Shape;1072;p32"/>
            <p:cNvSpPr/>
            <p:nvPr/>
          </p:nvSpPr>
          <p:spPr>
            <a:xfrm>
              <a:off x="7616313" y="3956057"/>
              <a:ext cx="14487" cy="24009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392" y="705"/>
                  </a:moveTo>
                  <a:cubicBezTo>
                    <a:pt x="426" y="705"/>
                    <a:pt x="426" y="671"/>
                    <a:pt x="426" y="637"/>
                  </a:cubicBezTo>
                  <a:cubicBezTo>
                    <a:pt x="392" y="391"/>
                    <a:pt x="281" y="145"/>
                    <a:pt x="69" y="0"/>
                  </a:cubicBezTo>
                  <a:lnTo>
                    <a:pt x="35" y="0"/>
                  </a:lnTo>
                  <a:cubicBezTo>
                    <a:pt x="35" y="0"/>
                    <a:pt x="1" y="34"/>
                    <a:pt x="1" y="68"/>
                  </a:cubicBezTo>
                  <a:cubicBezTo>
                    <a:pt x="145" y="247"/>
                    <a:pt x="281" y="425"/>
                    <a:pt x="324" y="671"/>
                  </a:cubicBezTo>
                  <a:cubicBezTo>
                    <a:pt x="324" y="671"/>
                    <a:pt x="358" y="705"/>
                    <a:pt x="392" y="7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3" name="Google Shape;1073;p32"/>
            <p:cNvSpPr/>
            <p:nvPr/>
          </p:nvSpPr>
          <p:spPr>
            <a:xfrm>
              <a:off x="7576763" y="3954900"/>
              <a:ext cx="13025" cy="25166"/>
            </a:xfrm>
            <a:custGeom>
              <a:avLst/>
              <a:gdLst/>
              <a:ahLst/>
              <a:cxnLst/>
              <a:rect l="l" t="t" r="r" b="b"/>
              <a:pathLst>
                <a:path w="383" h="740" extrusionOk="0">
                  <a:moveTo>
                    <a:pt x="348" y="739"/>
                  </a:moveTo>
                  <a:cubicBezTo>
                    <a:pt x="382" y="739"/>
                    <a:pt x="382" y="739"/>
                    <a:pt x="382" y="705"/>
                  </a:cubicBezTo>
                  <a:cubicBezTo>
                    <a:pt x="382" y="459"/>
                    <a:pt x="280" y="213"/>
                    <a:pt x="102" y="34"/>
                  </a:cubicBezTo>
                  <a:cubicBezTo>
                    <a:pt x="102" y="0"/>
                    <a:pt x="68" y="0"/>
                    <a:pt x="68" y="0"/>
                  </a:cubicBezTo>
                  <a:cubicBezTo>
                    <a:pt x="34" y="0"/>
                    <a:pt x="0" y="68"/>
                    <a:pt x="0" y="102"/>
                  </a:cubicBezTo>
                  <a:cubicBezTo>
                    <a:pt x="68" y="213"/>
                    <a:pt x="136" y="281"/>
                    <a:pt x="170" y="391"/>
                  </a:cubicBezTo>
                  <a:cubicBezTo>
                    <a:pt x="247" y="493"/>
                    <a:pt x="280" y="603"/>
                    <a:pt x="314" y="7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4" name="Google Shape;1074;p32"/>
            <p:cNvSpPr/>
            <p:nvPr/>
          </p:nvSpPr>
          <p:spPr>
            <a:xfrm>
              <a:off x="7536872" y="3953744"/>
              <a:ext cx="9590" cy="38462"/>
            </a:xfrm>
            <a:custGeom>
              <a:avLst/>
              <a:gdLst/>
              <a:ahLst/>
              <a:cxnLst/>
              <a:rect l="l" t="t" r="r" b="b"/>
              <a:pathLst>
                <a:path w="282" h="1131" extrusionOk="0">
                  <a:moveTo>
                    <a:pt x="145" y="1130"/>
                  </a:moveTo>
                  <a:cubicBezTo>
                    <a:pt x="179" y="1130"/>
                    <a:pt x="179" y="1130"/>
                    <a:pt x="179" y="1096"/>
                  </a:cubicBezTo>
                  <a:cubicBezTo>
                    <a:pt x="213" y="773"/>
                    <a:pt x="281" y="383"/>
                    <a:pt x="213" y="68"/>
                  </a:cubicBezTo>
                  <a:cubicBezTo>
                    <a:pt x="213" y="34"/>
                    <a:pt x="179" y="0"/>
                    <a:pt x="145" y="0"/>
                  </a:cubicBezTo>
                  <a:cubicBezTo>
                    <a:pt x="111" y="0"/>
                    <a:pt x="69" y="34"/>
                    <a:pt x="69" y="68"/>
                  </a:cubicBezTo>
                  <a:cubicBezTo>
                    <a:pt x="1" y="383"/>
                    <a:pt x="69" y="773"/>
                    <a:pt x="69" y="1096"/>
                  </a:cubicBezTo>
                  <a:cubicBezTo>
                    <a:pt x="111" y="1130"/>
                    <a:pt x="111" y="1130"/>
                    <a:pt x="145" y="11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5" name="Google Shape;1075;p32"/>
            <p:cNvSpPr/>
            <p:nvPr/>
          </p:nvSpPr>
          <p:spPr>
            <a:xfrm>
              <a:off x="7479093" y="3932081"/>
              <a:ext cx="32681" cy="79476"/>
            </a:xfrm>
            <a:custGeom>
              <a:avLst/>
              <a:gdLst/>
              <a:ahLst/>
              <a:cxnLst/>
              <a:rect l="l" t="t" r="r" b="b"/>
              <a:pathLst>
                <a:path w="961" h="2337" extrusionOk="0">
                  <a:moveTo>
                    <a:pt x="35" y="2336"/>
                  </a:moveTo>
                  <a:cubicBezTo>
                    <a:pt x="69" y="2336"/>
                    <a:pt x="69" y="2294"/>
                    <a:pt x="111" y="2294"/>
                  </a:cubicBezTo>
                  <a:cubicBezTo>
                    <a:pt x="324" y="2013"/>
                    <a:pt x="392" y="1623"/>
                    <a:pt x="494" y="1274"/>
                  </a:cubicBezTo>
                  <a:cubicBezTo>
                    <a:pt x="604" y="850"/>
                    <a:pt x="748" y="459"/>
                    <a:pt x="961" y="68"/>
                  </a:cubicBezTo>
                  <a:cubicBezTo>
                    <a:pt x="961" y="34"/>
                    <a:pt x="918" y="0"/>
                    <a:pt x="918" y="0"/>
                  </a:cubicBezTo>
                  <a:lnTo>
                    <a:pt x="884" y="0"/>
                  </a:lnTo>
                  <a:cubicBezTo>
                    <a:pt x="604" y="281"/>
                    <a:pt x="460" y="595"/>
                    <a:pt x="358" y="952"/>
                  </a:cubicBezTo>
                  <a:cubicBezTo>
                    <a:pt x="213" y="1376"/>
                    <a:pt x="69" y="1801"/>
                    <a:pt x="1" y="2260"/>
                  </a:cubicBezTo>
                  <a:cubicBezTo>
                    <a:pt x="1" y="2294"/>
                    <a:pt x="35" y="2336"/>
                    <a:pt x="35" y="23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6" name="Google Shape;1076;p32"/>
            <p:cNvSpPr/>
            <p:nvPr/>
          </p:nvSpPr>
          <p:spPr>
            <a:xfrm>
              <a:off x="7419002" y="3917628"/>
              <a:ext cx="65056" cy="92466"/>
            </a:xfrm>
            <a:custGeom>
              <a:avLst/>
              <a:gdLst/>
              <a:ahLst/>
              <a:cxnLst/>
              <a:rect l="l" t="t" r="r" b="b"/>
              <a:pathLst>
                <a:path w="1913" h="2719" extrusionOk="0">
                  <a:moveTo>
                    <a:pt x="103" y="2719"/>
                  </a:moveTo>
                  <a:cubicBezTo>
                    <a:pt x="103" y="2719"/>
                    <a:pt x="137" y="2719"/>
                    <a:pt x="179" y="2685"/>
                  </a:cubicBezTo>
                  <a:cubicBezTo>
                    <a:pt x="494" y="2337"/>
                    <a:pt x="740" y="1835"/>
                    <a:pt x="1029" y="1445"/>
                  </a:cubicBezTo>
                  <a:cubicBezTo>
                    <a:pt x="1131" y="1232"/>
                    <a:pt x="1275" y="1020"/>
                    <a:pt x="1411" y="807"/>
                  </a:cubicBezTo>
                  <a:cubicBezTo>
                    <a:pt x="1522" y="595"/>
                    <a:pt x="1666" y="170"/>
                    <a:pt x="1878" y="68"/>
                  </a:cubicBezTo>
                  <a:cubicBezTo>
                    <a:pt x="1912" y="34"/>
                    <a:pt x="1878" y="0"/>
                    <a:pt x="1836" y="0"/>
                  </a:cubicBezTo>
                  <a:lnTo>
                    <a:pt x="1802" y="0"/>
                  </a:lnTo>
                  <a:cubicBezTo>
                    <a:pt x="1488" y="170"/>
                    <a:pt x="1199" y="740"/>
                    <a:pt x="986" y="1062"/>
                  </a:cubicBezTo>
                  <a:cubicBezTo>
                    <a:pt x="672" y="1555"/>
                    <a:pt x="281" y="2048"/>
                    <a:pt x="1" y="2583"/>
                  </a:cubicBezTo>
                  <a:cubicBezTo>
                    <a:pt x="1" y="2651"/>
                    <a:pt x="35" y="2719"/>
                    <a:pt x="103" y="27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7" name="Google Shape;1077;p32"/>
            <p:cNvSpPr/>
            <p:nvPr/>
          </p:nvSpPr>
          <p:spPr>
            <a:xfrm>
              <a:off x="7358639" y="3910418"/>
              <a:ext cx="92772" cy="92466"/>
            </a:xfrm>
            <a:custGeom>
              <a:avLst/>
              <a:gdLst/>
              <a:ahLst/>
              <a:cxnLst/>
              <a:rect l="l" t="t" r="r" b="b"/>
              <a:pathLst>
                <a:path w="2728" h="2719" extrusionOk="0">
                  <a:moveTo>
                    <a:pt x="145" y="2718"/>
                  </a:moveTo>
                  <a:cubicBezTo>
                    <a:pt x="179" y="2718"/>
                    <a:pt x="213" y="2718"/>
                    <a:pt x="255" y="2684"/>
                  </a:cubicBezTo>
                  <a:cubicBezTo>
                    <a:pt x="680" y="2294"/>
                    <a:pt x="1105" y="1835"/>
                    <a:pt x="1487" y="1410"/>
                  </a:cubicBezTo>
                  <a:cubicBezTo>
                    <a:pt x="1878" y="952"/>
                    <a:pt x="2235" y="459"/>
                    <a:pt x="2693" y="102"/>
                  </a:cubicBezTo>
                  <a:cubicBezTo>
                    <a:pt x="2727" y="68"/>
                    <a:pt x="2727" y="0"/>
                    <a:pt x="2659" y="0"/>
                  </a:cubicBezTo>
                  <a:lnTo>
                    <a:pt x="2625" y="0"/>
                  </a:lnTo>
                  <a:cubicBezTo>
                    <a:pt x="2124" y="246"/>
                    <a:pt x="1776" y="705"/>
                    <a:pt x="1419" y="1130"/>
                  </a:cubicBezTo>
                  <a:cubicBezTo>
                    <a:pt x="994" y="1589"/>
                    <a:pt x="502" y="2047"/>
                    <a:pt x="77" y="2506"/>
                  </a:cubicBezTo>
                  <a:cubicBezTo>
                    <a:pt x="1" y="2617"/>
                    <a:pt x="77" y="2718"/>
                    <a:pt x="145" y="27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8" name="Google Shape;1078;p32"/>
            <p:cNvSpPr/>
            <p:nvPr/>
          </p:nvSpPr>
          <p:spPr>
            <a:xfrm>
              <a:off x="7315313" y="3923409"/>
              <a:ext cx="84373" cy="53188"/>
            </a:xfrm>
            <a:custGeom>
              <a:avLst/>
              <a:gdLst/>
              <a:ahLst/>
              <a:cxnLst/>
              <a:rect l="l" t="t" r="r" b="b"/>
              <a:pathLst>
                <a:path w="2481" h="1564" extrusionOk="0">
                  <a:moveTo>
                    <a:pt x="179" y="1563"/>
                  </a:moveTo>
                  <a:cubicBezTo>
                    <a:pt x="179" y="1563"/>
                    <a:pt x="213" y="1563"/>
                    <a:pt x="213" y="1529"/>
                  </a:cubicBezTo>
                  <a:cubicBezTo>
                    <a:pt x="994" y="1062"/>
                    <a:pt x="1810" y="637"/>
                    <a:pt x="2481" y="43"/>
                  </a:cubicBezTo>
                  <a:lnTo>
                    <a:pt x="2481" y="0"/>
                  </a:lnTo>
                  <a:lnTo>
                    <a:pt x="2481" y="0"/>
                  </a:lnTo>
                  <a:cubicBezTo>
                    <a:pt x="1631" y="323"/>
                    <a:pt x="892" y="892"/>
                    <a:pt x="111" y="1351"/>
                  </a:cubicBezTo>
                  <a:cubicBezTo>
                    <a:pt x="0" y="1419"/>
                    <a:pt x="77" y="1563"/>
                    <a:pt x="179" y="15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9" name="Google Shape;1079;p32"/>
            <p:cNvSpPr/>
            <p:nvPr/>
          </p:nvSpPr>
          <p:spPr>
            <a:xfrm>
              <a:off x="7172311" y="3514333"/>
              <a:ext cx="631825" cy="430773"/>
            </a:xfrm>
            <a:custGeom>
              <a:avLst/>
              <a:gdLst/>
              <a:ahLst/>
              <a:cxnLst/>
              <a:rect l="l" t="t" r="r" b="b"/>
              <a:pathLst>
                <a:path w="18579" h="12667" extrusionOk="0">
                  <a:moveTo>
                    <a:pt x="13626" y="12666"/>
                  </a:moveTo>
                  <a:cubicBezTo>
                    <a:pt x="15036" y="12666"/>
                    <a:pt x="16421" y="11995"/>
                    <a:pt x="17126" y="9770"/>
                  </a:cubicBezTo>
                  <a:cubicBezTo>
                    <a:pt x="18579" y="5132"/>
                    <a:pt x="16353" y="1275"/>
                    <a:pt x="9905" y="179"/>
                  </a:cubicBezTo>
                  <a:cubicBezTo>
                    <a:pt x="9166" y="69"/>
                    <a:pt x="8529" y="1"/>
                    <a:pt x="7960" y="1"/>
                  </a:cubicBezTo>
                  <a:cubicBezTo>
                    <a:pt x="3534" y="1"/>
                    <a:pt x="3713" y="3399"/>
                    <a:pt x="3713" y="3399"/>
                  </a:cubicBezTo>
                  <a:cubicBezTo>
                    <a:pt x="3713" y="3399"/>
                    <a:pt x="0" y="7187"/>
                    <a:pt x="1657" y="10262"/>
                  </a:cubicBezTo>
                  <a:cubicBezTo>
                    <a:pt x="2336" y="11469"/>
                    <a:pt x="3611" y="11859"/>
                    <a:pt x="4885" y="11859"/>
                  </a:cubicBezTo>
                  <a:cubicBezTo>
                    <a:pt x="6864" y="11859"/>
                    <a:pt x="8920" y="10968"/>
                    <a:pt x="8920" y="10968"/>
                  </a:cubicBezTo>
                  <a:cubicBezTo>
                    <a:pt x="8920" y="10968"/>
                    <a:pt x="11324" y="12666"/>
                    <a:pt x="13626" y="126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0" name="Google Shape;1080;p32"/>
            <p:cNvSpPr/>
            <p:nvPr/>
          </p:nvSpPr>
          <p:spPr>
            <a:xfrm>
              <a:off x="7592338" y="3679304"/>
              <a:ext cx="19112" cy="13025"/>
            </a:xfrm>
            <a:custGeom>
              <a:avLst/>
              <a:gdLst/>
              <a:ahLst/>
              <a:cxnLst/>
              <a:rect l="l" t="t" r="r" b="b"/>
              <a:pathLst>
                <a:path w="562" h="383" extrusionOk="0">
                  <a:moveTo>
                    <a:pt x="494" y="382"/>
                  </a:moveTo>
                  <a:cubicBezTo>
                    <a:pt x="494" y="382"/>
                    <a:pt x="528" y="382"/>
                    <a:pt x="562" y="349"/>
                  </a:cubicBezTo>
                  <a:cubicBezTo>
                    <a:pt x="562" y="315"/>
                    <a:pt x="562" y="281"/>
                    <a:pt x="528" y="247"/>
                  </a:cubicBezTo>
                  <a:cubicBezTo>
                    <a:pt x="426" y="136"/>
                    <a:pt x="315" y="0"/>
                    <a:pt x="137" y="0"/>
                  </a:cubicBezTo>
                  <a:lnTo>
                    <a:pt x="137" y="0"/>
                  </a:lnTo>
                  <a:cubicBezTo>
                    <a:pt x="69" y="0"/>
                    <a:pt x="1" y="102"/>
                    <a:pt x="69" y="170"/>
                  </a:cubicBezTo>
                  <a:cubicBezTo>
                    <a:pt x="137" y="281"/>
                    <a:pt x="315" y="315"/>
                    <a:pt x="426" y="3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1" name="Google Shape;1081;p32"/>
            <p:cNvSpPr/>
            <p:nvPr/>
          </p:nvSpPr>
          <p:spPr>
            <a:xfrm>
              <a:off x="7574144" y="3699504"/>
              <a:ext cx="17072" cy="11018"/>
            </a:xfrm>
            <a:custGeom>
              <a:avLst/>
              <a:gdLst/>
              <a:ahLst/>
              <a:cxnLst/>
              <a:rect l="l" t="t" r="r" b="b"/>
              <a:pathLst>
                <a:path w="502" h="324" extrusionOk="0">
                  <a:moveTo>
                    <a:pt x="391" y="324"/>
                  </a:moveTo>
                  <a:cubicBezTo>
                    <a:pt x="459" y="324"/>
                    <a:pt x="502" y="213"/>
                    <a:pt x="425" y="179"/>
                  </a:cubicBezTo>
                  <a:lnTo>
                    <a:pt x="247" y="77"/>
                  </a:lnTo>
                  <a:cubicBezTo>
                    <a:pt x="213" y="43"/>
                    <a:pt x="179" y="1"/>
                    <a:pt x="111" y="1"/>
                  </a:cubicBezTo>
                  <a:lnTo>
                    <a:pt x="77" y="1"/>
                  </a:lnTo>
                  <a:cubicBezTo>
                    <a:pt x="35" y="43"/>
                    <a:pt x="1" y="77"/>
                    <a:pt x="35" y="111"/>
                  </a:cubicBezTo>
                  <a:cubicBezTo>
                    <a:pt x="77" y="179"/>
                    <a:pt x="145" y="213"/>
                    <a:pt x="213" y="213"/>
                  </a:cubicBezTo>
                  <a:cubicBezTo>
                    <a:pt x="247" y="256"/>
                    <a:pt x="324" y="290"/>
                    <a:pt x="391" y="2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2" name="Google Shape;1082;p32"/>
            <p:cNvSpPr/>
            <p:nvPr/>
          </p:nvSpPr>
          <p:spPr>
            <a:xfrm>
              <a:off x="7576763" y="3738239"/>
              <a:ext cx="19078" cy="14453"/>
            </a:xfrm>
            <a:custGeom>
              <a:avLst/>
              <a:gdLst/>
              <a:ahLst/>
              <a:cxnLst/>
              <a:rect l="l" t="t" r="r" b="b"/>
              <a:pathLst>
                <a:path w="561" h="425" extrusionOk="0">
                  <a:moveTo>
                    <a:pt x="459" y="425"/>
                  </a:moveTo>
                  <a:cubicBezTo>
                    <a:pt x="527" y="425"/>
                    <a:pt x="561" y="348"/>
                    <a:pt x="493" y="281"/>
                  </a:cubicBezTo>
                  <a:cubicBezTo>
                    <a:pt x="459" y="247"/>
                    <a:pt x="382" y="179"/>
                    <a:pt x="314" y="136"/>
                  </a:cubicBezTo>
                  <a:cubicBezTo>
                    <a:pt x="280" y="68"/>
                    <a:pt x="213" y="0"/>
                    <a:pt x="136" y="0"/>
                  </a:cubicBezTo>
                  <a:lnTo>
                    <a:pt x="102" y="0"/>
                  </a:lnTo>
                  <a:cubicBezTo>
                    <a:pt x="68" y="0"/>
                    <a:pt x="0" y="68"/>
                    <a:pt x="34" y="136"/>
                  </a:cubicBezTo>
                  <a:cubicBezTo>
                    <a:pt x="34" y="213"/>
                    <a:pt x="136" y="247"/>
                    <a:pt x="213" y="281"/>
                  </a:cubicBezTo>
                  <a:cubicBezTo>
                    <a:pt x="280" y="314"/>
                    <a:pt x="348" y="391"/>
                    <a:pt x="425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3" name="Google Shape;1083;p32"/>
            <p:cNvSpPr/>
            <p:nvPr/>
          </p:nvSpPr>
          <p:spPr>
            <a:xfrm>
              <a:off x="7610260" y="3751501"/>
              <a:ext cx="15643" cy="10746"/>
            </a:xfrm>
            <a:custGeom>
              <a:avLst/>
              <a:gdLst/>
              <a:ahLst/>
              <a:cxnLst/>
              <a:rect l="l" t="t" r="r" b="b"/>
              <a:pathLst>
                <a:path w="460" h="316" extrusionOk="0">
                  <a:moveTo>
                    <a:pt x="357" y="315"/>
                  </a:moveTo>
                  <a:cubicBezTo>
                    <a:pt x="391" y="315"/>
                    <a:pt x="459" y="247"/>
                    <a:pt x="391" y="213"/>
                  </a:cubicBezTo>
                  <a:lnTo>
                    <a:pt x="247" y="103"/>
                  </a:lnTo>
                  <a:cubicBezTo>
                    <a:pt x="213" y="69"/>
                    <a:pt x="179" y="35"/>
                    <a:pt x="111" y="1"/>
                  </a:cubicBezTo>
                  <a:lnTo>
                    <a:pt x="111" y="1"/>
                  </a:lnTo>
                  <a:cubicBezTo>
                    <a:pt x="35" y="1"/>
                    <a:pt x="1" y="69"/>
                    <a:pt x="35" y="103"/>
                  </a:cubicBezTo>
                  <a:cubicBezTo>
                    <a:pt x="77" y="171"/>
                    <a:pt x="111" y="171"/>
                    <a:pt x="179" y="213"/>
                  </a:cubicBezTo>
                  <a:cubicBezTo>
                    <a:pt x="213" y="247"/>
                    <a:pt x="289" y="281"/>
                    <a:pt x="323" y="3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4" name="Google Shape;1084;p32"/>
            <p:cNvSpPr/>
            <p:nvPr/>
          </p:nvSpPr>
          <p:spPr>
            <a:xfrm>
              <a:off x="7617470" y="3721167"/>
              <a:ext cx="25472" cy="20575"/>
            </a:xfrm>
            <a:custGeom>
              <a:avLst/>
              <a:gdLst/>
              <a:ahLst/>
              <a:cxnLst/>
              <a:rect l="l" t="t" r="r" b="b"/>
              <a:pathLst>
                <a:path w="749" h="605" extrusionOk="0">
                  <a:moveTo>
                    <a:pt x="570" y="604"/>
                  </a:moveTo>
                  <a:cubicBezTo>
                    <a:pt x="672" y="604"/>
                    <a:pt x="748" y="502"/>
                    <a:pt x="672" y="426"/>
                  </a:cubicBezTo>
                  <a:cubicBezTo>
                    <a:pt x="638" y="324"/>
                    <a:pt x="570" y="213"/>
                    <a:pt x="460" y="145"/>
                  </a:cubicBezTo>
                  <a:cubicBezTo>
                    <a:pt x="426" y="111"/>
                    <a:pt x="392" y="77"/>
                    <a:pt x="358" y="77"/>
                  </a:cubicBezTo>
                  <a:cubicBezTo>
                    <a:pt x="290" y="43"/>
                    <a:pt x="247" y="43"/>
                    <a:pt x="179" y="1"/>
                  </a:cubicBezTo>
                  <a:lnTo>
                    <a:pt x="145" y="1"/>
                  </a:lnTo>
                  <a:cubicBezTo>
                    <a:pt x="77" y="1"/>
                    <a:pt x="1" y="111"/>
                    <a:pt x="77" y="179"/>
                  </a:cubicBezTo>
                  <a:cubicBezTo>
                    <a:pt x="111" y="213"/>
                    <a:pt x="145" y="256"/>
                    <a:pt x="179" y="290"/>
                  </a:cubicBezTo>
                  <a:cubicBezTo>
                    <a:pt x="213" y="324"/>
                    <a:pt x="247" y="324"/>
                    <a:pt x="290" y="358"/>
                  </a:cubicBezTo>
                  <a:lnTo>
                    <a:pt x="502" y="570"/>
                  </a:lnTo>
                  <a:cubicBezTo>
                    <a:pt x="536" y="570"/>
                    <a:pt x="536" y="604"/>
                    <a:pt x="570" y="6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5" name="Google Shape;1085;p32"/>
            <p:cNvSpPr/>
            <p:nvPr/>
          </p:nvSpPr>
          <p:spPr>
            <a:xfrm>
              <a:off x="7663414" y="3713957"/>
              <a:ext cx="19112" cy="12175"/>
            </a:xfrm>
            <a:custGeom>
              <a:avLst/>
              <a:gdLst/>
              <a:ahLst/>
              <a:cxnLst/>
              <a:rect l="l" t="t" r="r" b="b"/>
              <a:pathLst>
                <a:path w="562" h="358" extrusionOk="0">
                  <a:moveTo>
                    <a:pt x="425" y="357"/>
                  </a:moveTo>
                  <a:cubicBezTo>
                    <a:pt x="527" y="357"/>
                    <a:pt x="561" y="213"/>
                    <a:pt x="493" y="179"/>
                  </a:cubicBezTo>
                  <a:lnTo>
                    <a:pt x="281" y="77"/>
                  </a:lnTo>
                  <a:cubicBezTo>
                    <a:pt x="213" y="43"/>
                    <a:pt x="171" y="1"/>
                    <a:pt x="103" y="1"/>
                  </a:cubicBezTo>
                  <a:lnTo>
                    <a:pt x="69" y="1"/>
                  </a:lnTo>
                  <a:cubicBezTo>
                    <a:pt x="35" y="43"/>
                    <a:pt x="1" y="77"/>
                    <a:pt x="1" y="145"/>
                  </a:cubicBezTo>
                  <a:lnTo>
                    <a:pt x="69" y="213"/>
                  </a:lnTo>
                  <a:cubicBezTo>
                    <a:pt x="103" y="255"/>
                    <a:pt x="137" y="255"/>
                    <a:pt x="171" y="255"/>
                  </a:cubicBezTo>
                  <a:cubicBezTo>
                    <a:pt x="247" y="289"/>
                    <a:pt x="315" y="323"/>
                    <a:pt x="425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6" name="Google Shape;1086;p32"/>
            <p:cNvSpPr/>
            <p:nvPr/>
          </p:nvSpPr>
          <p:spPr>
            <a:xfrm>
              <a:off x="7696945" y="3717732"/>
              <a:ext cx="26594" cy="13297"/>
            </a:xfrm>
            <a:custGeom>
              <a:avLst/>
              <a:gdLst/>
              <a:ahLst/>
              <a:cxnLst/>
              <a:rect l="l" t="t" r="r" b="b"/>
              <a:pathLst>
                <a:path w="782" h="391" extrusionOk="0">
                  <a:moveTo>
                    <a:pt x="637" y="391"/>
                  </a:moveTo>
                  <a:cubicBezTo>
                    <a:pt x="748" y="391"/>
                    <a:pt x="782" y="246"/>
                    <a:pt x="671" y="212"/>
                  </a:cubicBezTo>
                  <a:cubicBezTo>
                    <a:pt x="569" y="178"/>
                    <a:pt x="459" y="144"/>
                    <a:pt x="391" y="102"/>
                  </a:cubicBezTo>
                  <a:cubicBezTo>
                    <a:pt x="323" y="34"/>
                    <a:pt x="212" y="0"/>
                    <a:pt x="144" y="0"/>
                  </a:cubicBezTo>
                  <a:lnTo>
                    <a:pt x="110" y="0"/>
                  </a:lnTo>
                  <a:cubicBezTo>
                    <a:pt x="34" y="0"/>
                    <a:pt x="0" y="68"/>
                    <a:pt x="34" y="144"/>
                  </a:cubicBezTo>
                  <a:cubicBezTo>
                    <a:pt x="144" y="314"/>
                    <a:pt x="459" y="357"/>
                    <a:pt x="637" y="3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7" name="Google Shape;1087;p32"/>
            <p:cNvSpPr/>
            <p:nvPr/>
          </p:nvSpPr>
          <p:spPr>
            <a:xfrm>
              <a:off x="7713983" y="3757283"/>
              <a:ext cx="24009" cy="17106"/>
            </a:xfrm>
            <a:custGeom>
              <a:avLst/>
              <a:gdLst/>
              <a:ahLst/>
              <a:cxnLst/>
              <a:rect l="l" t="t" r="r" b="b"/>
              <a:pathLst>
                <a:path w="706" h="503" extrusionOk="0">
                  <a:moveTo>
                    <a:pt x="595" y="502"/>
                  </a:moveTo>
                  <a:cubicBezTo>
                    <a:pt x="671" y="502"/>
                    <a:pt x="705" y="358"/>
                    <a:pt x="637" y="290"/>
                  </a:cubicBezTo>
                  <a:cubicBezTo>
                    <a:pt x="561" y="256"/>
                    <a:pt x="459" y="179"/>
                    <a:pt x="382" y="111"/>
                  </a:cubicBezTo>
                  <a:cubicBezTo>
                    <a:pt x="315" y="77"/>
                    <a:pt x="213" y="1"/>
                    <a:pt x="136" y="1"/>
                  </a:cubicBezTo>
                  <a:lnTo>
                    <a:pt x="102" y="1"/>
                  </a:lnTo>
                  <a:cubicBezTo>
                    <a:pt x="34" y="43"/>
                    <a:pt x="0" y="77"/>
                    <a:pt x="34" y="145"/>
                  </a:cubicBezTo>
                  <a:cubicBezTo>
                    <a:pt x="68" y="256"/>
                    <a:pt x="170" y="290"/>
                    <a:pt x="247" y="324"/>
                  </a:cubicBezTo>
                  <a:cubicBezTo>
                    <a:pt x="348" y="392"/>
                    <a:pt x="459" y="426"/>
                    <a:pt x="527" y="468"/>
                  </a:cubicBezTo>
                  <a:cubicBezTo>
                    <a:pt x="561" y="468"/>
                    <a:pt x="561" y="502"/>
                    <a:pt x="595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8" name="Google Shape;1088;p32"/>
            <p:cNvSpPr/>
            <p:nvPr/>
          </p:nvSpPr>
          <p:spPr>
            <a:xfrm>
              <a:off x="7702998" y="3782720"/>
              <a:ext cx="19384" cy="14487"/>
            </a:xfrm>
            <a:custGeom>
              <a:avLst/>
              <a:gdLst/>
              <a:ahLst/>
              <a:cxnLst/>
              <a:rect l="l" t="t" r="r" b="b"/>
              <a:pathLst>
                <a:path w="570" h="426" extrusionOk="0">
                  <a:moveTo>
                    <a:pt x="425" y="425"/>
                  </a:moveTo>
                  <a:cubicBezTo>
                    <a:pt x="536" y="425"/>
                    <a:pt x="570" y="281"/>
                    <a:pt x="493" y="213"/>
                  </a:cubicBezTo>
                  <a:cubicBezTo>
                    <a:pt x="425" y="179"/>
                    <a:pt x="391" y="145"/>
                    <a:pt x="323" y="68"/>
                  </a:cubicBezTo>
                  <a:cubicBezTo>
                    <a:pt x="281" y="68"/>
                    <a:pt x="247" y="34"/>
                    <a:pt x="213" y="34"/>
                  </a:cubicBezTo>
                  <a:cubicBezTo>
                    <a:pt x="179" y="0"/>
                    <a:pt x="145" y="0"/>
                    <a:pt x="111" y="0"/>
                  </a:cubicBezTo>
                  <a:lnTo>
                    <a:pt x="111" y="0"/>
                  </a:lnTo>
                  <a:cubicBezTo>
                    <a:pt x="34" y="0"/>
                    <a:pt x="0" y="68"/>
                    <a:pt x="34" y="145"/>
                  </a:cubicBezTo>
                  <a:cubicBezTo>
                    <a:pt x="68" y="179"/>
                    <a:pt x="68" y="213"/>
                    <a:pt x="111" y="247"/>
                  </a:cubicBezTo>
                  <a:cubicBezTo>
                    <a:pt x="111" y="247"/>
                    <a:pt x="145" y="281"/>
                    <a:pt x="179" y="281"/>
                  </a:cubicBezTo>
                  <a:cubicBezTo>
                    <a:pt x="247" y="315"/>
                    <a:pt x="323" y="357"/>
                    <a:pt x="391" y="3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9" name="Google Shape;1089;p32"/>
            <p:cNvSpPr/>
            <p:nvPr/>
          </p:nvSpPr>
          <p:spPr>
            <a:xfrm>
              <a:off x="7651273" y="3751501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638" y="426"/>
                  </a:moveTo>
                  <a:cubicBezTo>
                    <a:pt x="706" y="426"/>
                    <a:pt x="740" y="315"/>
                    <a:pt x="672" y="247"/>
                  </a:cubicBezTo>
                  <a:cubicBezTo>
                    <a:pt x="570" y="213"/>
                    <a:pt x="494" y="137"/>
                    <a:pt x="392" y="103"/>
                  </a:cubicBezTo>
                  <a:cubicBezTo>
                    <a:pt x="281" y="69"/>
                    <a:pt x="213" y="1"/>
                    <a:pt x="103" y="1"/>
                  </a:cubicBezTo>
                  <a:lnTo>
                    <a:pt x="103" y="1"/>
                  </a:lnTo>
                  <a:cubicBezTo>
                    <a:pt x="35" y="1"/>
                    <a:pt x="1" y="103"/>
                    <a:pt x="69" y="137"/>
                  </a:cubicBezTo>
                  <a:cubicBezTo>
                    <a:pt x="145" y="213"/>
                    <a:pt x="213" y="213"/>
                    <a:pt x="315" y="281"/>
                  </a:cubicBezTo>
                  <a:cubicBezTo>
                    <a:pt x="426" y="315"/>
                    <a:pt x="494" y="349"/>
                    <a:pt x="604" y="383"/>
                  </a:cubicBezTo>
                  <a:cubicBezTo>
                    <a:pt x="604" y="426"/>
                    <a:pt x="604" y="426"/>
                    <a:pt x="638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0" name="Google Shape;1090;p32"/>
            <p:cNvSpPr/>
            <p:nvPr/>
          </p:nvSpPr>
          <p:spPr>
            <a:xfrm>
              <a:off x="7631923" y="3792242"/>
              <a:ext cx="30097" cy="20541"/>
            </a:xfrm>
            <a:custGeom>
              <a:avLst/>
              <a:gdLst/>
              <a:ahLst/>
              <a:cxnLst/>
              <a:rect l="l" t="t" r="r" b="b"/>
              <a:pathLst>
                <a:path w="885" h="604" extrusionOk="0">
                  <a:moveTo>
                    <a:pt x="748" y="604"/>
                  </a:moveTo>
                  <a:cubicBezTo>
                    <a:pt x="816" y="604"/>
                    <a:pt x="884" y="459"/>
                    <a:pt x="782" y="391"/>
                  </a:cubicBezTo>
                  <a:cubicBezTo>
                    <a:pt x="672" y="324"/>
                    <a:pt x="570" y="247"/>
                    <a:pt x="459" y="179"/>
                  </a:cubicBezTo>
                  <a:cubicBezTo>
                    <a:pt x="357" y="77"/>
                    <a:pt x="247" y="1"/>
                    <a:pt x="145" y="1"/>
                  </a:cubicBezTo>
                  <a:lnTo>
                    <a:pt x="145" y="1"/>
                  </a:lnTo>
                  <a:cubicBezTo>
                    <a:pt x="77" y="1"/>
                    <a:pt x="1" y="77"/>
                    <a:pt x="35" y="145"/>
                  </a:cubicBezTo>
                  <a:cubicBezTo>
                    <a:pt x="77" y="247"/>
                    <a:pt x="179" y="324"/>
                    <a:pt x="289" y="391"/>
                  </a:cubicBezTo>
                  <a:cubicBezTo>
                    <a:pt x="425" y="459"/>
                    <a:pt x="570" y="536"/>
                    <a:pt x="672" y="570"/>
                  </a:cubicBezTo>
                  <a:cubicBezTo>
                    <a:pt x="714" y="570"/>
                    <a:pt x="714" y="604"/>
                    <a:pt x="748" y="6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1" name="Google Shape;1091;p32"/>
            <p:cNvSpPr/>
            <p:nvPr/>
          </p:nvSpPr>
          <p:spPr>
            <a:xfrm>
              <a:off x="7620088" y="3833255"/>
              <a:ext cx="16800" cy="14487"/>
            </a:xfrm>
            <a:custGeom>
              <a:avLst/>
              <a:gdLst/>
              <a:ahLst/>
              <a:cxnLst/>
              <a:rect l="l" t="t" r="r" b="b"/>
              <a:pathLst>
                <a:path w="494" h="426" extrusionOk="0">
                  <a:moveTo>
                    <a:pt x="383" y="426"/>
                  </a:moveTo>
                  <a:cubicBezTo>
                    <a:pt x="459" y="426"/>
                    <a:pt x="493" y="315"/>
                    <a:pt x="459" y="247"/>
                  </a:cubicBezTo>
                  <a:cubicBezTo>
                    <a:pt x="383" y="213"/>
                    <a:pt x="315" y="145"/>
                    <a:pt x="281" y="103"/>
                  </a:cubicBezTo>
                  <a:cubicBezTo>
                    <a:pt x="213" y="35"/>
                    <a:pt x="170" y="1"/>
                    <a:pt x="102" y="1"/>
                  </a:cubicBezTo>
                  <a:lnTo>
                    <a:pt x="68" y="1"/>
                  </a:lnTo>
                  <a:cubicBezTo>
                    <a:pt x="34" y="1"/>
                    <a:pt x="0" y="35"/>
                    <a:pt x="0" y="35"/>
                  </a:cubicBezTo>
                  <a:cubicBezTo>
                    <a:pt x="0" y="145"/>
                    <a:pt x="68" y="213"/>
                    <a:pt x="136" y="247"/>
                  </a:cubicBezTo>
                  <a:cubicBezTo>
                    <a:pt x="170" y="315"/>
                    <a:pt x="247" y="358"/>
                    <a:pt x="315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2" name="Google Shape;1092;p32"/>
            <p:cNvSpPr/>
            <p:nvPr/>
          </p:nvSpPr>
          <p:spPr>
            <a:xfrm>
              <a:off x="7682492" y="3832099"/>
              <a:ext cx="18228" cy="16800"/>
            </a:xfrm>
            <a:custGeom>
              <a:avLst/>
              <a:gdLst/>
              <a:ahLst/>
              <a:cxnLst/>
              <a:rect l="l" t="t" r="r" b="b"/>
              <a:pathLst>
                <a:path w="536" h="494" extrusionOk="0">
                  <a:moveTo>
                    <a:pt x="425" y="494"/>
                  </a:moveTo>
                  <a:cubicBezTo>
                    <a:pt x="501" y="494"/>
                    <a:pt x="535" y="426"/>
                    <a:pt x="501" y="349"/>
                  </a:cubicBezTo>
                  <a:lnTo>
                    <a:pt x="323" y="179"/>
                  </a:lnTo>
                  <a:cubicBezTo>
                    <a:pt x="289" y="103"/>
                    <a:pt x="247" y="35"/>
                    <a:pt x="179" y="1"/>
                  </a:cubicBezTo>
                  <a:lnTo>
                    <a:pt x="111" y="1"/>
                  </a:lnTo>
                  <a:cubicBezTo>
                    <a:pt x="77" y="1"/>
                    <a:pt x="0" y="35"/>
                    <a:pt x="0" y="103"/>
                  </a:cubicBezTo>
                  <a:cubicBezTo>
                    <a:pt x="34" y="137"/>
                    <a:pt x="34" y="179"/>
                    <a:pt x="77" y="213"/>
                  </a:cubicBezTo>
                  <a:cubicBezTo>
                    <a:pt x="111" y="247"/>
                    <a:pt x="145" y="281"/>
                    <a:pt x="179" y="315"/>
                  </a:cubicBezTo>
                  <a:cubicBezTo>
                    <a:pt x="247" y="349"/>
                    <a:pt x="323" y="426"/>
                    <a:pt x="357" y="460"/>
                  </a:cubicBezTo>
                  <a:cubicBezTo>
                    <a:pt x="391" y="494"/>
                    <a:pt x="391" y="494"/>
                    <a:pt x="425" y="4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3" name="Google Shape;1093;p32"/>
            <p:cNvSpPr/>
            <p:nvPr/>
          </p:nvSpPr>
          <p:spPr>
            <a:xfrm>
              <a:off x="7693476" y="3868215"/>
              <a:ext cx="20541" cy="15643"/>
            </a:xfrm>
            <a:custGeom>
              <a:avLst/>
              <a:gdLst/>
              <a:ahLst/>
              <a:cxnLst/>
              <a:rect l="l" t="t" r="r" b="b"/>
              <a:pathLst>
                <a:path w="604" h="460" extrusionOk="0">
                  <a:moveTo>
                    <a:pt x="493" y="460"/>
                  </a:moveTo>
                  <a:cubicBezTo>
                    <a:pt x="561" y="460"/>
                    <a:pt x="603" y="392"/>
                    <a:pt x="561" y="315"/>
                  </a:cubicBezTo>
                  <a:cubicBezTo>
                    <a:pt x="493" y="247"/>
                    <a:pt x="425" y="213"/>
                    <a:pt x="391" y="137"/>
                  </a:cubicBezTo>
                  <a:cubicBezTo>
                    <a:pt x="314" y="69"/>
                    <a:pt x="246" y="35"/>
                    <a:pt x="178" y="1"/>
                  </a:cubicBezTo>
                  <a:lnTo>
                    <a:pt x="136" y="1"/>
                  </a:lnTo>
                  <a:cubicBezTo>
                    <a:pt x="68" y="1"/>
                    <a:pt x="0" y="69"/>
                    <a:pt x="34" y="137"/>
                  </a:cubicBezTo>
                  <a:cubicBezTo>
                    <a:pt x="102" y="213"/>
                    <a:pt x="178" y="247"/>
                    <a:pt x="246" y="315"/>
                  </a:cubicBezTo>
                  <a:cubicBezTo>
                    <a:pt x="314" y="349"/>
                    <a:pt x="391" y="392"/>
                    <a:pt x="459" y="426"/>
                  </a:cubicBezTo>
                  <a:cubicBezTo>
                    <a:pt x="459" y="460"/>
                    <a:pt x="493" y="460"/>
                    <a:pt x="493" y="4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4" name="Google Shape;1094;p32"/>
            <p:cNvSpPr/>
            <p:nvPr/>
          </p:nvSpPr>
          <p:spPr>
            <a:xfrm>
              <a:off x="7721192" y="3846552"/>
              <a:ext cx="17956" cy="11903"/>
            </a:xfrm>
            <a:custGeom>
              <a:avLst/>
              <a:gdLst/>
              <a:ahLst/>
              <a:cxnLst/>
              <a:rect l="l" t="t" r="r" b="b"/>
              <a:pathLst>
                <a:path w="528" h="350" extrusionOk="0">
                  <a:moveTo>
                    <a:pt x="349" y="349"/>
                  </a:moveTo>
                  <a:cubicBezTo>
                    <a:pt x="459" y="349"/>
                    <a:pt x="527" y="213"/>
                    <a:pt x="425" y="179"/>
                  </a:cubicBezTo>
                  <a:cubicBezTo>
                    <a:pt x="383" y="103"/>
                    <a:pt x="315" y="69"/>
                    <a:pt x="247" y="35"/>
                  </a:cubicBezTo>
                  <a:cubicBezTo>
                    <a:pt x="213" y="35"/>
                    <a:pt x="170" y="1"/>
                    <a:pt x="103" y="1"/>
                  </a:cubicBezTo>
                  <a:cubicBezTo>
                    <a:pt x="69" y="1"/>
                    <a:pt x="35" y="1"/>
                    <a:pt x="35" y="35"/>
                  </a:cubicBezTo>
                  <a:cubicBezTo>
                    <a:pt x="1" y="69"/>
                    <a:pt x="1" y="103"/>
                    <a:pt x="1" y="137"/>
                  </a:cubicBezTo>
                  <a:cubicBezTo>
                    <a:pt x="35" y="213"/>
                    <a:pt x="69" y="213"/>
                    <a:pt x="170" y="247"/>
                  </a:cubicBezTo>
                  <a:cubicBezTo>
                    <a:pt x="213" y="281"/>
                    <a:pt x="247" y="315"/>
                    <a:pt x="315" y="315"/>
                  </a:cubicBezTo>
                  <a:cubicBezTo>
                    <a:pt x="315" y="349"/>
                    <a:pt x="349" y="349"/>
                    <a:pt x="349" y="3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5" name="Google Shape;1095;p32"/>
            <p:cNvSpPr/>
            <p:nvPr/>
          </p:nvSpPr>
          <p:spPr>
            <a:xfrm>
              <a:off x="7647532" y="3887293"/>
              <a:ext cx="27750" cy="21697"/>
            </a:xfrm>
            <a:custGeom>
              <a:avLst/>
              <a:gdLst/>
              <a:ahLst/>
              <a:cxnLst/>
              <a:rect l="l" t="t" r="r" b="b"/>
              <a:pathLst>
                <a:path w="816" h="638" extrusionOk="0">
                  <a:moveTo>
                    <a:pt x="680" y="638"/>
                  </a:moveTo>
                  <a:cubicBezTo>
                    <a:pt x="748" y="638"/>
                    <a:pt x="816" y="536"/>
                    <a:pt x="748" y="502"/>
                  </a:cubicBezTo>
                  <a:cubicBezTo>
                    <a:pt x="570" y="323"/>
                    <a:pt x="357" y="77"/>
                    <a:pt x="111" y="1"/>
                  </a:cubicBezTo>
                  <a:lnTo>
                    <a:pt x="111" y="1"/>
                  </a:lnTo>
                  <a:cubicBezTo>
                    <a:pt x="43" y="1"/>
                    <a:pt x="0" y="77"/>
                    <a:pt x="43" y="145"/>
                  </a:cubicBezTo>
                  <a:cubicBezTo>
                    <a:pt x="145" y="357"/>
                    <a:pt x="425" y="502"/>
                    <a:pt x="638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6" name="Google Shape;1096;p32"/>
            <p:cNvSpPr/>
            <p:nvPr/>
          </p:nvSpPr>
          <p:spPr>
            <a:xfrm>
              <a:off x="7603050" y="3893347"/>
              <a:ext cx="18228" cy="18262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425" y="536"/>
                  </a:moveTo>
                  <a:cubicBezTo>
                    <a:pt x="501" y="536"/>
                    <a:pt x="535" y="426"/>
                    <a:pt x="501" y="358"/>
                  </a:cubicBezTo>
                  <a:cubicBezTo>
                    <a:pt x="425" y="290"/>
                    <a:pt x="357" y="213"/>
                    <a:pt x="323" y="145"/>
                  </a:cubicBezTo>
                  <a:cubicBezTo>
                    <a:pt x="247" y="77"/>
                    <a:pt x="213" y="1"/>
                    <a:pt x="111" y="1"/>
                  </a:cubicBezTo>
                  <a:cubicBezTo>
                    <a:pt x="34" y="1"/>
                    <a:pt x="0" y="35"/>
                    <a:pt x="0" y="111"/>
                  </a:cubicBezTo>
                  <a:cubicBezTo>
                    <a:pt x="0" y="179"/>
                    <a:pt x="77" y="247"/>
                    <a:pt x="145" y="324"/>
                  </a:cubicBezTo>
                  <a:cubicBezTo>
                    <a:pt x="213" y="392"/>
                    <a:pt x="289" y="426"/>
                    <a:pt x="357" y="502"/>
                  </a:cubicBezTo>
                  <a:cubicBezTo>
                    <a:pt x="357" y="536"/>
                    <a:pt x="391" y="536"/>
                    <a:pt x="425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7" name="Google Shape;1097;p32"/>
            <p:cNvSpPr/>
            <p:nvPr/>
          </p:nvSpPr>
          <p:spPr>
            <a:xfrm>
              <a:off x="7535716" y="3868215"/>
              <a:ext cx="22853" cy="22853"/>
            </a:xfrm>
            <a:custGeom>
              <a:avLst/>
              <a:gdLst/>
              <a:ahLst/>
              <a:cxnLst/>
              <a:rect l="l" t="t" r="r" b="b"/>
              <a:pathLst>
                <a:path w="672" h="672" extrusionOk="0">
                  <a:moveTo>
                    <a:pt x="528" y="672"/>
                  </a:moveTo>
                  <a:cubicBezTo>
                    <a:pt x="604" y="672"/>
                    <a:pt x="672" y="604"/>
                    <a:pt x="604" y="494"/>
                  </a:cubicBezTo>
                  <a:cubicBezTo>
                    <a:pt x="494" y="315"/>
                    <a:pt x="392" y="137"/>
                    <a:pt x="213" y="35"/>
                  </a:cubicBezTo>
                  <a:cubicBezTo>
                    <a:pt x="179" y="1"/>
                    <a:pt x="179" y="1"/>
                    <a:pt x="145" y="1"/>
                  </a:cubicBezTo>
                  <a:cubicBezTo>
                    <a:pt x="69" y="1"/>
                    <a:pt x="1" y="137"/>
                    <a:pt x="69" y="213"/>
                  </a:cubicBezTo>
                  <a:cubicBezTo>
                    <a:pt x="179" y="349"/>
                    <a:pt x="315" y="460"/>
                    <a:pt x="426" y="604"/>
                  </a:cubicBezTo>
                  <a:cubicBezTo>
                    <a:pt x="460" y="638"/>
                    <a:pt x="494" y="672"/>
                    <a:pt x="528" y="6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8" name="Google Shape;1098;p32"/>
            <p:cNvSpPr/>
            <p:nvPr/>
          </p:nvSpPr>
          <p:spPr>
            <a:xfrm>
              <a:off x="7499634" y="3856108"/>
              <a:ext cx="17922" cy="20541"/>
            </a:xfrm>
            <a:custGeom>
              <a:avLst/>
              <a:gdLst/>
              <a:ahLst/>
              <a:cxnLst/>
              <a:rect l="l" t="t" r="r" b="b"/>
              <a:pathLst>
                <a:path w="527" h="604" extrusionOk="0">
                  <a:moveTo>
                    <a:pt x="391" y="603"/>
                  </a:moveTo>
                  <a:cubicBezTo>
                    <a:pt x="459" y="603"/>
                    <a:pt x="527" y="535"/>
                    <a:pt x="493" y="459"/>
                  </a:cubicBezTo>
                  <a:cubicBezTo>
                    <a:pt x="425" y="391"/>
                    <a:pt x="391" y="323"/>
                    <a:pt x="357" y="246"/>
                  </a:cubicBezTo>
                  <a:cubicBezTo>
                    <a:pt x="314" y="178"/>
                    <a:pt x="246" y="111"/>
                    <a:pt x="178" y="34"/>
                  </a:cubicBezTo>
                  <a:cubicBezTo>
                    <a:pt x="178" y="0"/>
                    <a:pt x="144" y="0"/>
                    <a:pt x="102" y="0"/>
                  </a:cubicBezTo>
                  <a:cubicBezTo>
                    <a:pt x="34" y="0"/>
                    <a:pt x="0" y="34"/>
                    <a:pt x="0" y="111"/>
                  </a:cubicBezTo>
                  <a:cubicBezTo>
                    <a:pt x="34" y="212"/>
                    <a:pt x="68" y="280"/>
                    <a:pt x="144" y="357"/>
                  </a:cubicBezTo>
                  <a:cubicBezTo>
                    <a:pt x="212" y="425"/>
                    <a:pt x="280" y="493"/>
                    <a:pt x="357" y="569"/>
                  </a:cubicBezTo>
                  <a:cubicBezTo>
                    <a:pt x="357" y="603"/>
                    <a:pt x="391" y="603"/>
                    <a:pt x="391" y="6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9" name="Google Shape;1099;p32"/>
            <p:cNvSpPr/>
            <p:nvPr/>
          </p:nvSpPr>
          <p:spPr>
            <a:xfrm>
              <a:off x="7507431" y="3799486"/>
              <a:ext cx="20541" cy="24281"/>
            </a:xfrm>
            <a:custGeom>
              <a:avLst/>
              <a:gdLst/>
              <a:ahLst/>
              <a:cxnLst/>
              <a:rect l="l" t="t" r="r" b="b"/>
              <a:pathLst>
                <a:path w="604" h="714" extrusionOk="0">
                  <a:moveTo>
                    <a:pt x="502" y="714"/>
                  </a:moveTo>
                  <a:cubicBezTo>
                    <a:pt x="536" y="714"/>
                    <a:pt x="603" y="671"/>
                    <a:pt x="570" y="603"/>
                  </a:cubicBezTo>
                  <a:cubicBezTo>
                    <a:pt x="502" y="501"/>
                    <a:pt x="425" y="391"/>
                    <a:pt x="357" y="289"/>
                  </a:cubicBezTo>
                  <a:cubicBezTo>
                    <a:pt x="289" y="212"/>
                    <a:pt x="247" y="111"/>
                    <a:pt x="145" y="34"/>
                  </a:cubicBezTo>
                  <a:lnTo>
                    <a:pt x="111" y="0"/>
                  </a:lnTo>
                  <a:cubicBezTo>
                    <a:pt x="34" y="0"/>
                    <a:pt x="0" y="77"/>
                    <a:pt x="0" y="144"/>
                  </a:cubicBezTo>
                  <a:cubicBezTo>
                    <a:pt x="34" y="246"/>
                    <a:pt x="111" y="323"/>
                    <a:pt x="179" y="391"/>
                  </a:cubicBezTo>
                  <a:cubicBezTo>
                    <a:pt x="289" y="501"/>
                    <a:pt x="357" y="569"/>
                    <a:pt x="425" y="671"/>
                  </a:cubicBezTo>
                  <a:cubicBezTo>
                    <a:pt x="459" y="714"/>
                    <a:pt x="459" y="714"/>
                    <a:pt x="502" y="7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0" name="Google Shape;1100;p32"/>
            <p:cNvSpPr/>
            <p:nvPr/>
          </p:nvSpPr>
          <p:spPr>
            <a:xfrm>
              <a:off x="7477368" y="3759901"/>
              <a:ext cx="20575" cy="17922"/>
            </a:xfrm>
            <a:custGeom>
              <a:avLst/>
              <a:gdLst/>
              <a:ahLst/>
              <a:cxnLst/>
              <a:rect l="l" t="t" r="r" b="b"/>
              <a:pathLst>
                <a:path w="605" h="527" extrusionOk="0">
                  <a:moveTo>
                    <a:pt x="460" y="527"/>
                  </a:moveTo>
                  <a:cubicBezTo>
                    <a:pt x="536" y="527"/>
                    <a:pt x="604" y="391"/>
                    <a:pt x="536" y="315"/>
                  </a:cubicBezTo>
                  <a:cubicBezTo>
                    <a:pt x="494" y="247"/>
                    <a:pt x="426" y="213"/>
                    <a:pt x="392" y="136"/>
                  </a:cubicBezTo>
                  <a:cubicBezTo>
                    <a:pt x="324" y="68"/>
                    <a:pt x="247" y="0"/>
                    <a:pt x="179" y="0"/>
                  </a:cubicBezTo>
                  <a:lnTo>
                    <a:pt x="145" y="0"/>
                  </a:lnTo>
                  <a:cubicBezTo>
                    <a:pt x="69" y="0"/>
                    <a:pt x="1" y="68"/>
                    <a:pt x="1" y="136"/>
                  </a:cubicBezTo>
                  <a:cubicBezTo>
                    <a:pt x="35" y="247"/>
                    <a:pt x="111" y="315"/>
                    <a:pt x="179" y="349"/>
                  </a:cubicBezTo>
                  <a:cubicBezTo>
                    <a:pt x="247" y="425"/>
                    <a:pt x="324" y="459"/>
                    <a:pt x="392" y="493"/>
                  </a:cubicBezTo>
                  <a:cubicBezTo>
                    <a:pt x="426" y="493"/>
                    <a:pt x="426" y="527"/>
                    <a:pt x="460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1" name="Google Shape;1101;p32"/>
            <p:cNvSpPr/>
            <p:nvPr/>
          </p:nvSpPr>
          <p:spPr>
            <a:xfrm>
              <a:off x="7448496" y="3782720"/>
              <a:ext cx="21697" cy="19384"/>
            </a:xfrm>
            <a:custGeom>
              <a:avLst/>
              <a:gdLst/>
              <a:ahLst/>
              <a:cxnLst/>
              <a:rect l="l" t="t" r="r" b="b"/>
              <a:pathLst>
                <a:path w="638" h="570" extrusionOk="0">
                  <a:moveTo>
                    <a:pt x="459" y="570"/>
                  </a:moveTo>
                  <a:cubicBezTo>
                    <a:pt x="570" y="570"/>
                    <a:pt x="638" y="459"/>
                    <a:pt x="570" y="391"/>
                  </a:cubicBezTo>
                  <a:cubicBezTo>
                    <a:pt x="493" y="315"/>
                    <a:pt x="425" y="247"/>
                    <a:pt x="391" y="179"/>
                  </a:cubicBezTo>
                  <a:cubicBezTo>
                    <a:pt x="323" y="102"/>
                    <a:pt x="281" y="34"/>
                    <a:pt x="179" y="0"/>
                  </a:cubicBezTo>
                  <a:lnTo>
                    <a:pt x="145" y="0"/>
                  </a:lnTo>
                  <a:cubicBezTo>
                    <a:pt x="68" y="0"/>
                    <a:pt x="0" y="68"/>
                    <a:pt x="0" y="145"/>
                  </a:cubicBezTo>
                  <a:cubicBezTo>
                    <a:pt x="0" y="213"/>
                    <a:pt x="34" y="247"/>
                    <a:pt x="68" y="315"/>
                  </a:cubicBezTo>
                  <a:cubicBezTo>
                    <a:pt x="111" y="357"/>
                    <a:pt x="145" y="391"/>
                    <a:pt x="179" y="391"/>
                  </a:cubicBezTo>
                  <a:cubicBezTo>
                    <a:pt x="247" y="459"/>
                    <a:pt x="323" y="493"/>
                    <a:pt x="425" y="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2" name="Google Shape;1102;p32"/>
            <p:cNvSpPr/>
            <p:nvPr/>
          </p:nvSpPr>
          <p:spPr>
            <a:xfrm>
              <a:off x="7482868" y="3815061"/>
              <a:ext cx="16800" cy="17072"/>
            </a:xfrm>
            <a:custGeom>
              <a:avLst/>
              <a:gdLst/>
              <a:ahLst/>
              <a:cxnLst/>
              <a:rect l="l" t="t" r="r" b="b"/>
              <a:pathLst>
                <a:path w="494" h="502" extrusionOk="0">
                  <a:moveTo>
                    <a:pt x="383" y="502"/>
                  </a:moveTo>
                  <a:cubicBezTo>
                    <a:pt x="425" y="502"/>
                    <a:pt x="459" y="502"/>
                    <a:pt x="493" y="468"/>
                  </a:cubicBezTo>
                  <a:cubicBezTo>
                    <a:pt x="493" y="392"/>
                    <a:pt x="493" y="324"/>
                    <a:pt x="425" y="290"/>
                  </a:cubicBezTo>
                  <a:cubicBezTo>
                    <a:pt x="383" y="256"/>
                    <a:pt x="349" y="213"/>
                    <a:pt x="281" y="145"/>
                  </a:cubicBezTo>
                  <a:cubicBezTo>
                    <a:pt x="247" y="111"/>
                    <a:pt x="247" y="111"/>
                    <a:pt x="213" y="77"/>
                  </a:cubicBezTo>
                  <a:cubicBezTo>
                    <a:pt x="170" y="77"/>
                    <a:pt x="136" y="43"/>
                    <a:pt x="136" y="1"/>
                  </a:cubicBezTo>
                  <a:lnTo>
                    <a:pt x="68" y="1"/>
                  </a:lnTo>
                  <a:cubicBezTo>
                    <a:pt x="34" y="1"/>
                    <a:pt x="0" y="1"/>
                    <a:pt x="0" y="43"/>
                  </a:cubicBezTo>
                  <a:cubicBezTo>
                    <a:pt x="34" y="111"/>
                    <a:pt x="34" y="145"/>
                    <a:pt x="34" y="179"/>
                  </a:cubicBezTo>
                  <a:cubicBezTo>
                    <a:pt x="68" y="213"/>
                    <a:pt x="68" y="290"/>
                    <a:pt x="102" y="324"/>
                  </a:cubicBezTo>
                  <a:cubicBezTo>
                    <a:pt x="170" y="392"/>
                    <a:pt x="247" y="426"/>
                    <a:pt x="315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3" name="Google Shape;1103;p32"/>
            <p:cNvSpPr/>
            <p:nvPr/>
          </p:nvSpPr>
          <p:spPr>
            <a:xfrm>
              <a:off x="7443565" y="3732151"/>
              <a:ext cx="20575" cy="16800"/>
            </a:xfrm>
            <a:custGeom>
              <a:avLst/>
              <a:gdLst/>
              <a:ahLst/>
              <a:cxnLst/>
              <a:rect l="l" t="t" r="r" b="b"/>
              <a:pathLst>
                <a:path w="605" h="494" extrusionOk="0">
                  <a:moveTo>
                    <a:pt x="468" y="493"/>
                  </a:moveTo>
                  <a:cubicBezTo>
                    <a:pt x="536" y="493"/>
                    <a:pt x="604" y="426"/>
                    <a:pt x="570" y="358"/>
                  </a:cubicBezTo>
                  <a:cubicBezTo>
                    <a:pt x="468" y="213"/>
                    <a:pt x="392" y="145"/>
                    <a:pt x="290" y="35"/>
                  </a:cubicBezTo>
                  <a:cubicBezTo>
                    <a:pt x="256" y="1"/>
                    <a:pt x="213" y="1"/>
                    <a:pt x="179" y="1"/>
                  </a:cubicBezTo>
                  <a:cubicBezTo>
                    <a:pt x="145" y="1"/>
                    <a:pt x="111" y="1"/>
                    <a:pt x="77" y="35"/>
                  </a:cubicBezTo>
                  <a:cubicBezTo>
                    <a:pt x="1" y="103"/>
                    <a:pt x="43" y="213"/>
                    <a:pt x="111" y="247"/>
                  </a:cubicBezTo>
                  <a:cubicBezTo>
                    <a:pt x="213" y="315"/>
                    <a:pt x="324" y="392"/>
                    <a:pt x="392" y="460"/>
                  </a:cubicBezTo>
                  <a:cubicBezTo>
                    <a:pt x="426" y="493"/>
                    <a:pt x="426" y="493"/>
                    <a:pt x="468" y="4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4" name="Google Shape;1104;p32"/>
            <p:cNvSpPr/>
            <p:nvPr/>
          </p:nvSpPr>
          <p:spPr>
            <a:xfrm>
              <a:off x="7411223" y="3762214"/>
              <a:ext cx="17956" cy="19384"/>
            </a:xfrm>
            <a:custGeom>
              <a:avLst/>
              <a:gdLst/>
              <a:ahLst/>
              <a:cxnLst/>
              <a:rect l="l" t="t" r="r" b="b"/>
              <a:pathLst>
                <a:path w="528" h="570" extrusionOk="0">
                  <a:moveTo>
                    <a:pt x="357" y="569"/>
                  </a:moveTo>
                  <a:cubicBezTo>
                    <a:pt x="425" y="569"/>
                    <a:pt x="527" y="493"/>
                    <a:pt x="459" y="391"/>
                  </a:cubicBezTo>
                  <a:cubicBezTo>
                    <a:pt x="425" y="323"/>
                    <a:pt x="391" y="247"/>
                    <a:pt x="357" y="179"/>
                  </a:cubicBezTo>
                  <a:cubicBezTo>
                    <a:pt x="357" y="145"/>
                    <a:pt x="315" y="111"/>
                    <a:pt x="315" y="68"/>
                  </a:cubicBezTo>
                  <a:cubicBezTo>
                    <a:pt x="281" y="34"/>
                    <a:pt x="213" y="0"/>
                    <a:pt x="179" y="0"/>
                  </a:cubicBezTo>
                  <a:lnTo>
                    <a:pt x="145" y="0"/>
                  </a:lnTo>
                  <a:cubicBezTo>
                    <a:pt x="69" y="0"/>
                    <a:pt x="1" y="68"/>
                    <a:pt x="1" y="145"/>
                  </a:cubicBezTo>
                  <a:cubicBezTo>
                    <a:pt x="1" y="247"/>
                    <a:pt x="35" y="281"/>
                    <a:pt x="103" y="357"/>
                  </a:cubicBezTo>
                  <a:cubicBezTo>
                    <a:pt x="179" y="425"/>
                    <a:pt x="213" y="493"/>
                    <a:pt x="281" y="535"/>
                  </a:cubicBezTo>
                  <a:cubicBezTo>
                    <a:pt x="315" y="569"/>
                    <a:pt x="315" y="569"/>
                    <a:pt x="357" y="5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5" name="Google Shape;1105;p32"/>
            <p:cNvSpPr/>
            <p:nvPr/>
          </p:nvSpPr>
          <p:spPr>
            <a:xfrm>
              <a:off x="7395614" y="3815061"/>
              <a:ext cx="16800" cy="18228"/>
            </a:xfrm>
            <a:custGeom>
              <a:avLst/>
              <a:gdLst/>
              <a:ahLst/>
              <a:cxnLst/>
              <a:rect l="l" t="t" r="r" b="b"/>
              <a:pathLst>
                <a:path w="494" h="536" extrusionOk="0">
                  <a:moveTo>
                    <a:pt x="392" y="536"/>
                  </a:moveTo>
                  <a:cubicBezTo>
                    <a:pt x="460" y="536"/>
                    <a:pt x="494" y="426"/>
                    <a:pt x="460" y="358"/>
                  </a:cubicBezTo>
                  <a:cubicBezTo>
                    <a:pt x="392" y="290"/>
                    <a:pt x="349" y="256"/>
                    <a:pt x="315" y="179"/>
                  </a:cubicBezTo>
                  <a:cubicBezTo>
                    <a:pt x="315" y="179"/>
                    <a:pt x="281" y="145"/>
                    <a:pt x="281" y="111"/>
                  </a:cubicBezTo>
                  <a:cubicBezTo>
                    <a:pt x="247" y="77"/>
                    <a:pt x="213" y="43"/>
                    <a:pt x="179" y="1"/>
                  </a:cubicBezTo>
                  <a:lnTo>
                    <a:pt x="137" y="1"/>
                  </a:lnTo>
                  <a:cubicBezTo>
                    <a:pt x="69" y="1"/>
                    <a:pt x="1" y="43"/>
                    <a:pt x="1" y="111"/>
                  </a:cubicBezTo>
                  <a:cubicBezTo>
                    <a:pt x="1" y="213"/>
                    <a:pt x="69" y="290"/>
                    <a:pt x="137" y="358"/>
                  </a:cubicBezTo>
                  <a:cubicBezTo>
                    <a:pt x="179" y="426"/>
                    <a:pt x="247" y="468"/>
                    <a:pt x="315" y="502"/>
                  </a:cubicBezTo>
                  <a:cubicBezTo>
                    <a:pt x="349" y="536"/>
                    <a:pt x="349" y="536"/>
                    <a:pt x="392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6" name="Google Shape;1106;p32"/>
            <p:cNvSpPr/>
            <p:nvPr/>
          </p:nvSpPr>
          <p:spPr>
            <a:xfrm>
              <a:off x="7435199" y="3830977"/>
              <a:ext cx="15643" cy="20234"/>
            </a:xfrm>
            <a:custGeom>
              <a:avLst/>
              <a:gdLst/>
              <a:ahLst/>
              <a:cxnLst/>
              <a:rect l="l" t="t" r="r" b="b"/>
              <a:pathLst>
                <a:path w="460" h="595" extrusionOk="0">
                  <a:moveTo>
                    <a:pt x="323" y="595"/>
                  </a:moveTo>
                  <a:cubicBezTo>
                    <a:pt x="391" y="595"/>
                    <a:pt x="459" y="527"/>
                    <a:pt x="425" y="459"/>
                  </a:cubicBezTo>
                  <a:lnTo>
                    <a:pt x="323" y="212"/>
                  </a:lnTo>
                  <a:cubicBezTo>
                    <a:pt x="289" y="136"/>
                    <a:pt x="247" y="68"/>
                    <a:pt x="179" y="0"/>
                  </a:cubicBezTo>
                  <a:lnTo>
                    <a:pt x="111" y="0"/>
                  </a:lnTo>
                  <a:cubicBezTo>
                    <a:pt x="35" y="0"/>
                    <a:pt x="1" y="34"/>
                    <a:pt x="1" y="102"/>
                  </a:cubicBezTo>
                  <a:cubicBezTo>
                    <a:pt x="1" y="212"/>
                    <a:pt x="35" y="280"/>
                    <a:pt x="77" y="348"/>
                  </a:cubicBezTo>
                  <a:cubicBezTo>
                    <a:pt x="145" y="425"/>
                    <a:pt x="179" y="493"/>
                    <a:pt x="247" y="561"/>
                  </a:cubicBezTo>
                  <a:cubicBezTo>
                    <a:pt x="247" y="595"/>
                    <a:pt x="289" y="595"/>
                    <a:pt x="323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7" name="Google Shape;1107;p32"/>
            <p:cNvSpPr/>
            <p:nvPr/>
          </p:nvSpPr>
          <p:spPr>
            <a:xfrm>
              <a:off x="7412380" y="3865631"/>
              <a:ext cx="16800" cy="21697"/>
            </a:xfrm>
            <a:custGeom>
              <a:avLst/>
              <a:gdLst/>
              <a:ahLst/>
              <a:cxnLst/>
              <a:rect l="l" t="t" r="r" b="b"/>
              <a:pathLst>
                <a:path w="494" h="638" extrusionOk="0">
                  <a:moveTo>
                    <a:pt x="391" y="638"/>
                  </a:moveTo>
                  <a:cubicBezTo>
                    <a:pt x="459" y="638"/>
                    <a:pt x="493" y="604"/>
                    <a:pt x="459" y="536"/>
                  </a:cubicBezTo>
                  <a:cubicBezTo>
                    <a:pt x="391" y="357"/>
                    <a:pt x="357" y="77"/>
                    <a:pt x="145" y="0"/>
                  </a:cubicBezTo>
                  <a:lnTo>
                    <a:pt x="111" y="0"/>
                  </a:lnTo>
                  <a:cubicBezTo>
                    <a:pt x="69" y="0"/>
                    <a:pt x="1" y="0"/>
                    <a:pt x="1" y="77"/>
                  </a:cubicBezTo>
                  <a:cubicBezTo>
                    <a:pt x="1" y="289"/>
                    <a:pt x="213" y="468"/>
                    <a:pt x="323" y="604"/>
                  </a:cubicBezTo>
                  <a:cubicBezTo>
                    <a:pt x="357" y="638"/>
                    <a:pt x="357" y="638"/>
                    <a:pt x="391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8" name="Google Shape;1108;p32"/>
            <p:cNvSpPr/>
            <p:nvPr/>
          </p:nvSpPr>
          <p:spPr>
            <a:xfrm>
              <a:off x="7371367" y="3868215"/>
              <a:ext cx="13331" cy="21697"/>
            </a:xfrm>
            <a:custGeom>
              <a:avLst/>
              <a:gdLst/>
              <a:ahLst/>
              <a:cxnLst/>
              <a:rect l="l" t="t" r="r" b="b"/>
              <a:pathLst>
                <a:path w="392" h="638" extrusionOk="0">
                  <a:moveTo>
                    <a:pt x="323" y="638"/>
                  </a:moveTo>
                  <a:cubicBezTo>
                    <a:pt x="357" y="638"/>
                    <a:pt x="391" y="638"/>
                    <a:pt x="391" y="604"/>
                  </a:cubicBezTo>
                  <a:cubicBezTo>
                    <a:pt x="357" y="349"/>
                    <a:pt x="289" y="103"/>
                    <a:pt x="77" y="1"/>
                  </a:cubicBezTo>
                  <a:lnTo>
                    <a:pt x="77" y="1"/>
                  </a:lnTo>
                  <a:cubicBezTo>
                    <a:pt x="43" y="1"/>
                    <a:pt x="0" y="35"/>
                    <a:pt x="43" y="69"/>
                  </a:cubicBezTo>
                  <a:cubicBezTo>
                    <a:pt x="111" y="247"/>
                    <a:pt x="213" y="392"/>
                    <a:pt x="255" y="604"/>
                  </a:cubicBezTo>
                  <a:cubicBezTo>
                    <a:pt x="255" y="638"/>
                    <a:pt x="289" y="638"/>
                    <a:pt x="323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9" name="Google Shape;1109;p32"/>
            <p:cNvSpPr/>
            <p:nvPr/>
          </p:nvSpPr>
          <p:spPr>
            <a:xfrm>
              <a:off x="7329469" y="3871684"/>
              <a:ext cx="11869" cy="25472"/>
            </a:xfrm>
            <a:custGeom>
              <a:avLst/>
              <a:gdLst/>
              <a:ahLst/>
              <a:cxnLst/>
              <a:rect l="l" t="t" r="r" b="b"/>
              <a:pathLst>
                <a:path w="349" h="749" extrusionOk="0">
                  <a:moveTo>
                    <a:pt x="213" y="748"/>
                  </a:moveTo>
                  <a:cubicBezTo>
                    <a:pt x="247" y="748"/>
                    <a:pt x="281" y="714"/>
                    <a:pt x="315" y="672"/>
                  </a:cubicBezTo>
                  <a:cubicBezTo>
                    <a:pt x="315" y="460"/>
                    <a:pt x="349" y="247"/>
                    <a:pt x="281" y="77"/>
                  </a:cubicBezTo>
                  <a:cubicBezTo>
                    <a:pt x="281" y="35"/>
                    <a:pt x="247" y="1"/>
                    <a:pt x="213" y="1"/>
                  </a:cubicBezTo>
                  <a:cubicBezTo>
                    <a:pt x="170" y="1"/>
                    <a:pt x="136" y="35"/>
                    <a:pt x="102" y="77"/>
                  </a:cubicBezTo>
                  <a:cubicBezTo>
                    <a:pt x="1" y="247"/>
                    <a:pt x="68" y="502"/>
                    <a:pt x="136" y="672"/>
                  </a:cubicBezTo>
                  <a:cubicBezTo>
                    <a:pt x="136" y="748"/>
                    <a:pt x="170" y="748"/>
                    <a:pt x="213" y="7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0" name="Google Shape;1110;p32"/>
            <p:cNvSpPr/>
            <p:nvPr/>
          </p:nvSpPr>
          <p:spPr>
            <a:xfrm>
              <a:off x="7289613" y="3859849"/>
              <a:ext cx="13297" cy="21697"/>
            </a:xfrm>
            <a:custGeom>
              <a:avLst/>
              <a:gdLst/>
              <a:ahLst/>
              <a:cxnLst/>
              <a:rect l="l" t="t" r="r" b="b"/>
              <a:pathLst>
                <a:path w="391" h="638" extrusionOk="0">
                  <a:moveTo>
                    <a:pt x="145" y="638"/>
                  </a:moveTo>
                  <a:cubicBezTo>
                    <a:pt x="213" y="638"/>
                    <a:pt x="281" y="595"/>
                    <a:pt x="281" y="527"/>
                  </a:cubicBezTo>
                  <a:cubicBezTo>
                    <a:pt x="281" y="459"/>
                    <a:pt x="323" y="383"/>
                    <a:pt x="357" y="315"/>
                  </a:cubicBezTo>
                  <a:lnTo>
                    <a:pt x="357" y="213"/>
                  </a:lnTo>
                  <a:cubicBezTo>
                    <a:pt x="391" y="170"/>
                    <a:pt x="391" y="136"/>
                    <a:pt x="391" y="102"/>
                  </a:cubicBezTo>
                  <a:cubicBezTo>
                    <a:pt x="391" y="34"/>
                    <a:pt x="357" y="34"/>
                    <a:pt x="323" y="1"/>
                  </a:cubicBezTo>
                  <a:lnTo>
                    <a:pt x="323" y="1"/>
                  </a:lnTo>
                  <a:cubicBezTo>
                    <a:pt x="213" y="1"/>
                    <a:pt x="68" y="136"/>
                    <a:pt x="34" y="213"/>
                  </a:cubicBezTo>
                  <a:cubicBezTo>
                    <a:pt x="0" y="315"/>
                    <a:pt x="0" y="459"/>
                    <a:pt x="34" y="561"/>
                  </a:cubicBezTo>
                  <a:cubicBezTo>
                    <a:pt x="68" y="595"/>
                    <a:pt x="111" y="638"/>
                    <a:pt x="145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1" name="Google Shape;1111;p32"/>
            <p:cNvSpPr/>
            <p:nvPr/>
          </p:nvSpPr>
          <p:spPr>
            <a:xfrm>
              <a:off x="7260706" y="3832099"/>
              <a:ext cx="18228" cy="25200"/>
            </a:xfrm>
            <a:custGeom>
              <a:avLst/>
              <a:gdLst/>
              <a:ahLst/>
              <a:cxnLst/>
              <a:rect l="l" t="t" r="r" b="b"/>
              <a:pathLst>
                <a:path w="536" h="741" extrusionOk="0">
                  <a:moveTo>
                    <a:pt x="111" y="740"/>
                  </a:moveTo>
                  <a:cubicBezTo>
                    <a:pt x="145" y="740"/>
                    <a:pt x="179" y="740"/>
                    <a:pt x="179" y="706"/>
                  </a:cubicBezTo>
                  <a:cubicBezTo>
                    <a:pt x="247" y="604"/>
                    <a:pt x="324" y="528"/>
                    <a:pt x="392" y="426"/>
                  </a:cubicBezTo>
                  <a:cubicBezTo>
                    <a:pt x="459" y="315"/>
                    <a:pt x="536" y="213"/>
                    <a:pt x="493" y="103"/>
                  </a:cubicBezTo>
                  <a:cubicBezTo>
                    <a:pt x="493" y="35"/>
                    <a:pt x="425" y="1"/>
                    <a:pt x="392" y="1"/>
                  </a:cubicBezTo>
                  <a:lnTo>
                    <a:pt x="358" y="1"/>
                  </a:lnTo>
                  <a:cubicBezTo>
                    <a:pt x="213" y="35"/>
                    <a:pt x="179" y="179"/>
                    <a:pt x="145" y="281"/>
                  </a:cubicBezTo>
                  <a:cubicBezTo>
                    <a:pt x="69" y="392"/>
                    <a:pt x="35" y="494"/>
                    <a:pt x="1" y="604"/>
                  </a:cubicBezTo>
                  <a:cubicBezTo>
                    <a:pt x="1" y="672"/>
                    <a:pt x="69" y="740"/>
                    <a:pt x="111" y="74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2" name="Google Shape;1112;p32"/>
            <p:cNvSpPr/>
            <p:nvPr/>
          </p:nvSpPr>
          <p:spPr>
            <a:xfrm>
              <a:off x="7322260" y="3818836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136" y="569"/>
                  </a:moveTo>
                  <a:cubicBezTo>
                    <a:pt x="170" y="569"/>
                    <a:pt x="213" y="527"/>
                    <a:pt x="213" y="459"/>
                  </a:cubicBezTo>
                  <a:cubicBezTo>
                    <a:pt x="213" y="391"/>
                    <a:pt x="213" y="315"/>
                    <a:pt x="247" y="213"/>
                  </a:cubicBezTo>
                  <a:lnTo>
                    <a:pt x="247" y="102"/>
                  </a:lnTo>
                  <a:cubicBezTo>
                    <a:pt x="247" y="68"/>
                    <a:pt x="247" y="68"/>
                    <a:pt x="213" y="34"/>
                  </a:cubicBezTo>
                  <a:cubicBezTo>
                    <a:pt x="213" y="0"/>
                    <a:pt x="213" y="0"/>
                    <a:pt x="170" y="0"/>
                  </a:cubicBezTo>
                  <a:lnTo>
                    <a:pt x="136" y="0"/>
                  </a:lnTo>
                  <a:cubicBezTo>
                    <a:pt x="102" y="34"/>
                    <a:pt x="34" y="102"/>
                    <a:pt x="0" y="179"/>
                  </a:cubicBezTo>
                  <a:cubicBezTo>
                    <a:pt x="0" y="281"/>
                    <a:pt x="0" y="391"/>
                    <a:pt x="34" y="493"/>
                  </a:cubicBezTo>
                  <a:cubicBezTo>
                    <a:pt x="68" y="527"/>
                    <a:pt x="102" y="569"/>
                    <a:pt x="136" y="5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3" name="Google Shape;1113;p32"/>
            <p:cNvSpPr/>
            <p:nvPr/>
          </p:nvSpPr>
          <p:spPr>
            <a:xfrm>
              <a:off x="7340148" y="3753814"/>
              <a:ext cx="15643" cy="19418"/>
            </a:xfrm>
            <a:custGeom>
              <a:avLst/>
              <a:gdLst/>
              <a:ahLst/>
              <a:cxnLst/>
              <a:rect l="l" t="t" r="r" b="b"/>
              <a:pathLst>
                <a:path w="460" h="571" extrusionOk="0">
                  <a:moveTo>
                    <a:pt x="145" y="570"/>
                  </a:moveTo>
                  <a:cubicBezTo>
                    <a:pt x="179" y="570"/>
                    <a:pt x="213" y="570"/>
                    <a:pt x="247" y="528"/>
                  </a:cubicBezTo>
                  <a:cubicBezTo>
                    <a:pt x="358" y="392"/>
                    <a:pt x="460" y="179"/>
                    <a:pt x="358" y="35"/>
                  </a:cubicBezTo>
                  <a:cubicBezTo>
                    <a:pt x="324" y="1"/>
                    <a:pt x="281" y="1"/>
                    <a:pt x="247" y="1"/>
                  </a:cubicBezTo>
                  <a:cubicBezTo>
                    <a:pt x="213" y="1"/>
                    <a:pt x="179" y="1"/>
                    <a:pt x="145" y="35"/>
                  </a:cubicBezTo>
                  <a:cubicBezTo>
                    <a:pt x="35" y="145"/>
                    <a:pt x="111" y="281"/>
                    <a:pt x="69" y="426"/>
                  </a:cubicBezTo>
                  <a:cubicBezTo>
                    <a:pt x="1" y="494"/>
                    <a:pt x="69" y="570"/>
                    <a:pt x="145" y="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4" name="Google Shape;1114;p32"/>
            <p:cNvSpPr/>
            <p:nvPr/>
          </p:nvSpPr>
          <p:spPr>
            <a:xfrm>
              <a:off x="7299135" y="3793399"/>
              <a:ext cx="8706" cy="20541"/>
            </a:xfrm>
            <a:custGeom>
              <a:avLst/>
              <a:gdLst/>
              <a:ahLst/>
              <a:cxnLst/>
              <a:rect l="l" t="t" r="r" b="b"/>
              <a:pathLst>
                <a:path w="256" h="604" extrusionOk="0">
                  <a:moveTo>
                    <a:pt x="111" y="604"/>
                  </a:moveTo>
                  <a:cubicBezTo>
                    <a:pt x="179" y="604"/>
                    <a:pt x="213" y="570"/>
                    <a:pt x="213" y="502"/>
                  </a:cubicBezTo>
                  <a:cubicBezTo>
                    <a:pt x="213" y="425"/>
                    <a:pt x="213" y="357"/>
                    <a:pt x="255" y="256"/>
                  </a:cubicBezTo>
                  <a:cubicBezTo>
                    <a:pt x="255" y="179"/>
                    <a:pt x="255" y="111"/>
                    <a:pt x="213" y="43"/>
                  </a:cubicBezTo>
                  <a:cubicBezTo>
                    <a:pt x="179" y="1"/>
                    <a:pt x="145" y="1"/>
                    <a:pt x="111" y="1"/>
                  </a:cubicBezTo>
                  <a:cubicBezTo>
                    <a:pt x="111" y="1"/>
                    <a:pt x="77" y="1"/>
                    <a:pt x="77" y="43"/>
                  </a:cubicBezTo>
                  <a:cubicBezTo>
                    <a:pt x="1" y="111"/>
                    <a:pt x="1" y="179"/>
                    <a:pt x="1" y="256"/>
                  </a:cubicBezTo>
                  <a:cubicBezTo>
                    <a:pt x="43" y="357"/>
                    <a:pt x="43" y="425"/>
                    <a:pt x="43" y="502"/>
                  </a:cubicBezTo>
                  <a:cubicBezTo>
                    <a:pt x="43" y="570"/>
                    <a:pt x="77" y="604"/>
                    <a:pt x="111" y="6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5" name="Google Shape;1115;p32"/>
            <p:cNvSpPr/>
            <p:nvPr/>
          </p:nvSpPr>
          <p:spPr>
            <a:xfrm>
              <a:off x="7336679" y="3703279"/>
              <a:ext cx="9590" cy="22853"/>
            </a:xfrm>
            <a:custGeom>
              <a:avLst/>
              <a:gdLst/>
              <a:ahLst/>
              <a:cxnLst/>
              <a:rect l="l" t="t" r="r" b="b"/>
              <a:pathLst>
                <a:path w="282" h="672" extrusionOk="0">
                  <a:moveTo>
                    <a:pt x="103" y="671"/>
                  </a:moveTo>
                  <a:cubicBezTo>
                    <a:pt x="137" y="671"/>
                    <a:pt x="171" y="637"/>
                    <a:pt x="171" y="603"/>
                  </a:cubicBezTo>
                  <a:cubicBezTo>
                    <a:pt x="213" y="493"/>
                    <a:pt x="247" y="391"/>
                    <a:pt x="247" y="315"/>
                  </a:cubicBezTo>
                  <a:cubicBezTo>
                    <a:pt x="281" y="213"/>
                    <a:pt x="281" y="102"/>
                    <a:pt x="247" y="34"/>
                  </a:cubicBezTo>
                  <a:cubicBezTo>
                    <a:pt x="213" y="34"/>
                    <a:pt x="213" y="0"/>
                    <a:pt x="171" y="0"/>
                  </a:cubicBezTo>
                  <a:cubicBezTo>
                    <a:pt x="137" y="0"/>
                    <a:pt x="137" y="0"/>
                    <a:pt x="103" y="34"/>
                  </a:cubicBezTo>
                  <a:cubicBezTo>
                    <a:pt x="35" y="68"/>
                    <a:pt x="35" y="179"/>
                    <a:pt x="35" y="281"/>
                  </a:cubicBezTo>
                  <a:cubicBezTo>
                    <a:pt x="35" y="357"/>
                    <a:pt x="35" y="459"/>
                    <a:pt x="1" y="569"/>
                  </a:cubicBezTo>
                  <a:cubicBezTo>
                    <a:pt x="1" y="637"/>
                    <a:pt x="69" y="671"/>
                    <a:pt x="103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6" name="Google Shape;1116;p32"/>
            <p:cNvSpPr/>
            <p:nvPr/>
          </p:nvSpPr>
          <p:spPr>
            <a:xfrm>
              <a:off x="6943509" y="3050947"/>
              <a:ext cx="736704" cy="486239"/>
            </a:xfrm>
            <a:custGeom>
              <a:avLst/>
              <a:gdLst/>
              <a:ahLst/>
              <a:cxnLst/>
              <a:rect l="l" t="t" r="r" b="b"/>
              <a:pathLst>
                <a:path w="21663" h="14298" extrusionOk="0">
                  <a:moveTo>
                    <a:pt x="9447" y="14298"/>
                  </a:moveTo>
                  <a:lnTo>
                    <a:pt x="15359" y="12242"/>
                  </a:lnTo>
                  <a:cubicBezTo>
                    <a:pt x="15359" y="12242"/>
                    <a:pt x="21662" y="4316"/>
                    <a:pt x="16710" y="1097"/>
                  </a:cubicBezTo>
                  <a:cubicBezTo>
                    <a:pt x="15504" y="315"/>
                    <a:pt x="14374" y="1"/>
                    <a:pt x="13380" y="1"/>
                  </a:cubicBezTo>
                  <a:cubicBezTo>
                    <a:pt x="10262" y="1"/>
                    <a:pt x="8283" y="2898"/>
                    <a:pt x="8283" y="2898"/>
                  </a:cubicBezTo>
                  <a:cubicBezTo>
                    <a:pt x="8283" y="2898"/>
                    <a:pt x="7365" y="2583"/>
                    <a:pt x="6159" y="2583"/>
                  </a:cubicBezTo>
                  <a:cubicBezTo>
                    <a:pt x="4494" y="2583"/>
                    <a:pt x="2337" y="3187"/>
                    <a:pt x="1453" y="6117"/>
                  </a:cubicBezTo>
                  <a:cubicBezTo>
                    <a:pt x="0" y="11180"/>
                    <a:pt x="9447" y="14298"/>
                    <a:pt x="9447" y="142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7" name="Google Shape;1117;p32"/>
            <p:cNvSpPr/>
            <p:nvPr/>
          </p:nvSpPr>
          <p:spPr>
            <a:xfrm>
              <a:off x="7533403" y="3154398"/>
              <a:ext cx="13059" cy="32375"/>
            </a:xfrm>
            <a:custGeom>
              <a:avLst/>
              <a:gdLst/>
              <a:ahLst/>
              <a:cxnLst/>
              <a:rect l="l" t="t" r="r" b="b"/>
              <a:pathLst>
                <a:path w="384" h="952" extrusionOk="0">
                  <a:moveTo>
                    <a:pt x="213" y="952"/>
                  </a:moveTo>
                  <a:lnTo>
                    <a:pt x="247" y="918"/>
                  </a:lnTo>
                  <a:cubicBezTo>
                    <a:pt x="315" y="637"/>
                    <a:pt x="383" y="246"/>
                    <a:pt x="137" y="0"/>
                  </a:cubicBezTo>
                  <a:lnTo>
                    <a:pt x="103" y="0"/>
                  </a:lnTo>
                  <a:cubicBezTo>
                    <a:pt x="35" y="0"/>
                    <a:pt x="1" y="34"/>
                    <a:pt x="1" y="68"/>
                  </a:cubicBezTo>
                  <a:cubicBezTo>
                    <a:pt x="1" y="357"/>
                    <a:pt x="171" y="603"/>
                    <a:pt x="137" y="884"/>
                  </a:cubicBezTo>
                  <a:cubicBezTo>
                    <a:pt x="137" y="918"/>
                    <a:pt x="171" y="952"/>
                    <a:pt x="213" y="9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8" name="Google Shape;1118;p32"/>
            <p:cNvSpPr/>
            <p:nvPr/>
          </p:nvSpPr>
          <p:spPr>
            <a:xfrm>
              <a:off x="7526193" y="3198880"/>
              <a:ext cx="9556" cy="24009"/>
            </a:xfrm>
            <a:custGeom>
              <a:avLst/>
              <a:gdLst/>
              <a:ahLst/>
              <a:cxnLst/>
              <a:rect l="l" t="t" r="r" b="b"/>
              <a:pathLst>
                <a:path w="281" h="706" extrusionOk="0">
                  <a:moveTo>
                    <a:pt x="136" y="705"/>
                  </a:moveTo>
                  <a:cubicBezTo>
                    <a:pt x="170" y="705"/>
                    <a:pt x="213" y="671"/>
                    <a:pt x="213" y="637"/>
                  </a:cubicBezTo>
                  <a:cubicBezTo>
                    <a:pt x="247" y="535"/>
                    <a:pt x="281" y="391"/>
                    <a:pt x="281" y="281"/>
                  </a:cubicBezTo>
                  <a:cubicBezTo>
                    <a:pt x="281" y="179"/>
                    <a:pt x="281" y="68"/>
                    <a:pt x="170" y="0"/>
                  </a:cubicBezTo>
                  <a:lnTo>
                    <a:pt x="136" y="0"/>
                  </a:lnTo>
                  <a:lnTo>
                    <a:pt x="102" y="0"/>
                  </a:lnTo>
                  <a:cubicBezTo>
                    <a:pt x="1" y="68"/>
                    <a:pt x="1" y="179"/>
                    <a:pt x="1" y="281"/>
                  </a:cubicBezTo>
                  <a:cubicBezTo>
                    <a:pt x="1" y="391"/>
                    <a:pt x="35" y="535"/>
                    <a:pt x="35" y="637"/>
                  </a:cubicBezTo>
                  <a:cubicBezTo>
                    <a:pt x="69" y="671"/>
                    <a:pt x="102" y="705"/>
                    <a:pt x="136" y="7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9" name="Google Shape;1119;p32"/>
            <p:cNvSpPr/>
            <p:nvPr/>
          </p:nvSpPr>
          <p:spPr>
            <a:xfrm>
              <a:off x="7494703" y="3198880"/>
              <a:ext cx="11018" cy="30063"/>
            </a:xfrm>
            <a:custGeom>
              <a:avLst/>
              <a:gdLst/>
              <a:ahLst/>
              <a:cxnLst/>
              <a:rect l="l" t="t" r="r" b="b"/>
              <a:pathLst>
                <a:path w="324" h="884" extrusionOk="0">
                  <a:moveTo>
                    <a:pt x="145" y="884"/>
                  </a:moveTo>
                  <a:cubicBezTo>
                    <a:pt x="179" y="884"/>
                    <a:pt x="213" y="850"/>
                    <a:pt x="213" y="850"/>
                  </a:cubicBezTo>
                  <a:cubicBezTo>
                    <a:pt x="247" y="705"/>
                    <a:pt x="289" y="535"/>
                    <a:pt x="289" y="391"/>
                  </a:cubicBezTo>
                  <a:cubicBezTo>
                    <a:pt x="289" y="247"/>
                    <a:pt x="323" y="145"/>
                    <a:pt x="213" y="0"/>
                  </a:cubicBezTo>
                  <a:lnTo>
                    <a:pt x="145" y="0"/>
                  </a:lnTo>
                  <a:lnTo>
                    <a:pt x="77" y="0"/>
                  </a:lnTo>
                  <a:cubicBezTo>
                    <a:pt x="1" y="145"/>
                    <a:pt x="1" y="247"/>
                    <a:pt x="35" y="391"/>
                  </a:cubicBezTo>
                  <a:cubicBezTo>
                    <a:pt x="35" y="535"/>
                    <a:pt x="35" y="705"/>
                    <a:pt x="111" y="8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0" name="Google Shape;1120;p32"/>
            <p:cNvSpPr/>
            <p:nvPr/>
          </p:nvSpPr>
          <p:spPr>
            <a:xfrm>
              <a:off x="7518984" y="3255502"/>
              <a:ext cx="14453" cy="26594"/>
            </a:xfrm>
            <a:custGeom>
              <a:avLst/>
              <a:gdLst/>
              <a:ahLst/>
              <a:cxnLst/>
              <a:rect l="l" t="t" r="r" b="b"/>
              <a:pathLst>
                <a:path w="425" h="782" extrusionOk="0">
                  <a:moveTo>
                    <a:pt x="102" y="782"/>
                  </a:moveTo>
                  <a:cubicBezTo>
                    <a:pt x="136" y="782"/>
                    <a:pt x="136" y="782"/>
                    <a:pt x="170" y="739"/>
                  </a:cubicBezTo>
                  <a:cubicBezTo>
                    <a:pt x="247" y="569"/>
                    <a:pt x="425" y="247"/>
                    <a:pt x="281" y="34"/>
                  </a:cubicBezTo>
                  <a:cubicBezTo>
                    <a:pt x="281" y="34"/>
                    <a:pt x="247" y="0"/>
                    <a:pt x="213" y="0"/>
                  </a:cubicBezTo>
                  <a:cubicBezTo>
                    <a:pt x="170" y="0"/>
                    <a:pt x="170" y="0"/>
                    <a:pt x="136" y="34"/>
                  </a:cubicBezTo>
                  <a:cubicBezTo>
                    <a:pt x="68" y="102"/>
                    <a:pt x="68" y="213"/>
                    <a:pt x="68" y="315"/>
                  </a:cubicBezTo>
                  <a:cubicBezTo>
                    <a:pt x="34" y="425"/>
                    <a:pt x="34" y="569"/>
                    <a:pt x="34" y="671"/>
                  </a:cubicBezTo>
                  <a:cubicBezTo>
                    <a:pt x="0" y="739"/>
                    <a:pt x="68" y="782"/>
                    <a:pt x="102" y="782"/>
                  </a:cubicBezTo>
                  <a:close/>
                </a:path>
              </a:pathLst>
            </a:custGeom>
            <a:solidFill>
              <a:srgbClr val="FF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1" name="Google Shape;1121;p32"/>
            <p:cNvSpPr/>
            <p:nvPr/>
          </p:nvSpPr>
          <p:spPr>
            <a:xfrm>
              <a:off x="7473040" y="3253190"/>
              <a:ext cx="9862" cy="25166"/>
            </a:xfrm>
            <a:custGeom>
              <a:avLst/>
              <a:gdLst/>
              <a:ahLst/>
              <a:cxnLst/>
              <a:rect l="l" t="t" r="r" b="b"/>
              <a:pathLst>
                <a:path w="290" h="740" extrusionOk="0">
                  <a:moveTo>
                    <a:pt x="213" y="739"/>
                  </a:moveTo>
                  <a:cubicBezTo>
                    <a:pt x="247" y="739"/>
                    <a:pt x="289" y="739"/>
                    <a:pt x="289" y="671"/>
                  </a:cubicBezTo>
                  <a:cubicBezTo>
                    <a:pt x="289" y="561"/>
                    <a:pt x="247" y="459"/>
                    <a:pt x="247" y="315"/>
                  </a:cubicBezTo>
                  <a:cubicBezTo>
                    <a:pt x="247" y="247"/>
                    <a:pt x="247" y="136"/>
                    <a:pt x="179" y="34"/>
                  </a:cubicBezTo>
                  <a:cubicBezTo>
                    <a:pt x="179" y="0"/>
                    <a:pt x="145" y="0"/>
                    <a:pt x="111" y="0"/>
                  </a:cubicBezTo>
                  <a:cubicBezTo>
                    <a:pt x="77" y="0"/>
                    <a:pt x="34" y="34"/>
                    <a:pt x="34" y="68"/>
                  </a:cubicBezTo>
                  <a:cubicBezTo>
                    <a:pt x="0" y="170"/>
                    <a:pt x="34" y="247"/>
                    <a:pt x="77" y="349"/>
                  </a:cubicBezTo>
                  <a:cubicBezTo>
                    <a:pt x="77" y="459"/>
                    <a:pt x="111" y="561"/>
                    <a:pt x="111" y="705"/>
                  </a:cubicBezTo>
                  <a:cubicBezTo>
                    <a:pt x="145" y="739"/>
                    <a:pt x="179" y="739"/>
                    <a:pt x="213" y="7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2" name="Google Shape;1122;p32"/>
            <p:cNvSpPr/>
            <p:nvPr/>
          </p:nvSpPr>
          <p:spPr>
            <a:xfrm>
              <a:off x="7447908" y="3192792"/>
              <a:ext cx="10712" cy="28940"/>
            </a:xfrm>
            <a:custGeom>
              <a:avLst/>
              <a:gdLst/>
              <a:ahLst/>
              <a:cxnLst/>
              <a:rect l="l" t="t" r="r" b="b"/>
              <a:pathLst>
                <a:path w="315" h="851" extrusionOk="0">
                  <a:moveTo>
                    <a:pt x="213" y="850"/>
                  </a:moveTo>
                  <a:cubicBezTo>
                    <a:pt x="247" y="850"/>
                    <a:pt x="315" y="816"/>
                    <a:pt x="315" y="748"/>
                  </a:cubicBezTo>
                  <a:cubicBezTo>
                    <a:pt x="315" y="536"/>
                    <a:pt x="315" y="213"/>
                    <a:pt x="179" y="35"/>
                  </a:cubicBezTo>
                  <a:cubicBezTo>
                    <a:pt x="136" y="1"/>
                    <a:pt x="102" y="1"/>
                    <a:pt x="68" y="1"/>
                  </a:cubicBezTo>
                  <a:cubicBezTo>
                    <a:pt x="34" y="1"/>
                    <a:pt x="0" y="1"/>
                    <a:pt x="0" y="77"/>
                  </a:cubicBezTo>
                  <a:cubicBezTo>
                    <a:pt x="0" y="179"/>
                    <a:pt x="34" y="324"/>
                    <a:pt x="68" y="426"/>
                  </a:cubicBezTo>
                  <a:cubicBezTo>
                    <a:pt x="68" y="536"/>
                    <a:pt x="102" y="638"/>
                    <a:pt x="136" y="782"/>
                  </a:cubicBezTo>
                  <a:cubicBezTo>
                    <a:pt x="136" y="816"/>
                    <a:pt x="179" y="850"/>
                    <a:pt x="213" y="8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3" name="Google Shape;1123;p32"/>
            <p:cNvSpPr/>
            <p:nvPr/>
          </p:nvSpPr>
          <p:spPr>
            <a:xfrm>
              <a:off x="7465830" y="3152085"/>
              <a:ext cx="7244" cy="22853"/>
            </a:xfrm>
            <a:custGeom>
              <a:avLst/>
              <a:gdLst/>
              <a:ahLst/>
              <a:cxnLst/>
              <a:rect l="l" t="t" r="r" b="b"/>
              <a:pathLst>
                <a:path w="213" h="672" extrusionOk="0">
                  <a:moveTo>
                    <a:pt x="111" y="671"/>
                  </a:moveTo>
                  <a:cubicBezTo>
                    <a:pt x="145" y="671"/>
                    <a:pt x="212" y="637"/>
                    <a:pt x="179" y="595"/>
                  </a:cubicBezTo>
                  <a:cubicBezTo>
                    <a:pt x="179" y="425"/>
                    <a:pt x="179" y="246"/>
                    <a:pt x="145" y="68"/>
                  </a:cubicBezTo>
                  <a:cubicBezTo>
                    <a:pt x="145" y="34"/>
                    <a:pt x="111" y="0"/>
                    <a:pt x="77" y="0"/>
                  </a:cubicBezTo>
                  <a:cubicBezTo>
                    <a:pt x="34" y="0"/>
                    <a:pt x="34" y="34"/>
                    <a:pt x="0" y="68"/>
                  </a:cubicBezTo>
                  <a:cubicBezTo>
                    <a:pt x="0" y="246"/>
                    <a:pt x="0" y="425"/>
                    <a:pt x="34" y="595"/>
                  </a:cubicBezTo>
                  <a:cubicBezTo>
                    <a:pt x="34" y="671"/>
                    <a:pt x="77" y="671"/>
                    <a:pt x="111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4" name="Google Shape;1124;p32"/>
            <p:cNvSpPr/>
            <p:nvPr/>
          </p:nvSpPr>
          <p:spPr>
            <a:xfrm>
              <a:off x="7346804" y="3282062"/>
              <a:ext cx="14453" cy="21697"/>
            </a:xfrm>
            <a:custGeom>
              <a:avLst/>
              <a:gdLst/>
              <a:ahLst/>
              <a:cxnLst/>
              <a:rect l="l" t="t" r="r" b="b"/>
              <a:pathLst>
                <a:path w="425" h="638" extrusionOk="0">
                  <a:moveTo>
                    <a:pt x="315" y="638"/>
                  </a:moveTo>
                  <a:cubicBezTo>
                    <a:pt x="349" y="638"/>
                    <a:pt x="425" y="595"/>
                    <a:pt x="425" y="561"/>
                  </a:cubicBezTo>
                  <a:cubicBezTo>
                    <a:pt x="425" y="460"/>
                    <a:pt x="391" y="315"/>
                    <a:pt x="349" y="247"/>
                  </a:cubicBezTo>
                  <a:cubicBezTo>
                    <a:pt x="281" y="137"/>
                    <a:pt x="213" y="1"/>
                    <a:pt x="102" y="1"/>
                  </a:cubicBezTo>
                  <a:lnTo>
                    <a:pt x="102" y="1"/>
                  </a:lnTo>
                  <a:cubicBezTo>
                    <a:pt x="34" y="1"/>
                    <a:pt x="0" y="35"/>
                    <a:pt x="0" y="103"/>
                  </a:cubicBezTo>
                  <a:cubicBezTo>
                    <a:pt x="34" y="171"/>
                    <a:pt x="102" y="213"/>
                    <a:pt x="136" y="315"/>
                  </a:cubicBezTo>
                  <a:cubicBezTo>
                    <a:pt x="213" y="383"/>
                    <a:pt x="247" y="460"/>
                    <a:pt x="247" y="561"/>
                  </a:cubicBezTo>
                  <a:cubicBezTo>
                    <a:pt x="247" y="595"/>
                    <a:pt x="281" y="638"/>
                    <a:pt x="315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5" name="Google Shape;1125;p32"/>
            <p:cNvSpPr/>
            <p:nvPr/>
          </p:nvSpPr>
          <p:spPr>
            <a:xfrm>
              <a:off x="7325141" y="3293931"/>
              <a:ext cx="16766" cy="22853"/>
            </a:xfrm>
            <a:custGeom>
              <a:avLst/>
              <a:gdLst/>
              <a:ahLst/>
              <a:cxnLst/>
              <a:rect l="l" t="t" r="r" b="b"/>
              <a:pathLst>
                <a:path w="493" h="672" extrusionOk="0">
                  <a:moveTo>
                    <a:pt x="348" y="671"/>
                  </a:moveTo>
                  <a:cubicBezTo>
                    <a:pt x="425" y="671"/>
                    <a:pt x="493" y="569"/>
                    <a:pt x="459" y="459"/>
                  </a:cubicBezTo>
                  <a:cubicBezTo>
                    <a:pt x="425" y="391"/>
                    <a:pt x="391" y="323"/>
                    <a:pt x="314" y="246"/>
                  </a:cubicBezTo>
                  <a:cubicBezTo>
                    <a:pt x="280" y="145"/>
                    <a:pt x="246" y="77"/>
                    <a:pt x="179" y="34"/>
                  </a:cubicBezTo>
                  <a:cubicBezTo>
                    <a:pt x="179" y="0"/>
                    <a:pt x="136" y="0"/>
                    <a:pt x="102" y="0"/>
                  </a:cubicBezTo>
                  <a:cubicBezTo>
                    <a:pt x="68" y="0"/>
                    <a:pt x="0" y="77"/>
                    <a:pt x="0" y="111"/>
                  </a:cubicBezTo>
                  <a:cubicBezTo>
                    <a:pt x="0" y="212"/>
                    <a:pt x="68" y="289"/>
                    <a:pt x="102" y="357"/>
                  </a:cubicBezTo>
                  <a:cubicBezTo>
                    <a:pt x="136" y="459"/>
                    <a:pt x="213" y="535"/>
                    <a:pt x="246" y="603"/>
                  </a:cubicBezTo>
                  <a:cubicBezTo>
                    <a:pt x="280" y="637"/>
                    <a:pt x="314" y="671"/>
                    <a:pt x="348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6" name="Google Shape;1126;p32"/>
            <p:cNvSpPr/>
            <p:nvPr/>
          </p:nvSpPr>
          <p:spPr>
            <a:xfrm>
              <a:off x="7296235" y="3320490"/>
              <a:ext cx="19112" cy="26628"/>
            </a:xfrm>
            <a:custGeom>
              <a:avLst/>
              <a:gdLst/>
              <a:ahLst/>
              <a:cxnLst/>
              <a:rect l="l" t="t" r="r" b="b"/>
              <a:pathLst>
                <a:path w="562" h="783" extrusionOk="0">
                  <a:moveTo>
                    <a:pt x="459" y="782"/>
                  </a:moveTo>
                  <a:cubicBezTo>
                    <a:pt x="493" y="782"/>
                    <a:pt x="561" y="706"/>
                    <a:pt x="527" y="638"/>
                  </a:cubicBezTo>
                  <a:cubicBezTo>
                    <a:pt x="459" y="391"/>
                    <a:pt x="349" y="213"/>
                    <a:pt x="213" y="35"/>
                  </a:cubicBezTo>
                  <a:cubicBezTo>
                    <a:pt x="213" y="1"/>
                    <a:pt x="179" y="1"/>
                    <a:pt x="137" y="1"/>
                  </a:cubicBezTo>
                  <a:cubicBezTo>
                    <a:pt x="69" y="1"/>
                    <a:pt x="1" y="69"/>
                    <a:pt x="35" y="179"/>
                  </a:cubicBezTo>
                  <a:cubicBezTo>
                    <a:pt x="137" y="357"/>
                    <a:pt x="247" y="527"/>
                    <a:pt x="349" y="706"/>
                  </a:cubicBezTo>
                  <a:cubicBezTo>
                    <a:pt x="391" y="740"/>
                    <a:pt x="425" y="782"/>
                    <a:pt x="459" y="7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7" name="Google Shape;1127;p32"/>
            <p:cNvSpPr/>
            <p:nvPr/>
          </p:nvSpPr>
          <p:spPr>
            <a:xfrm>
              <a:off x="7315313" y="3253190"/>
              <a:ext cx="13331" cy="13025"/>
            </a:xfrm>
            <a:custGeom>
              <a:avLst/>
              <a:gdLst/>
              <a:ahLst/>
              <a:cxnLst/>
              <a:rect l="l" t="t" r="r" b="b"/>
              <a:pathLst>
                <a:path w="392" h="383" extrusionOk="0">
                  <a:moveTo>
                    <a:pt x="289" y="383"/>
                  </a:moveTo>
                  <a:cubicBezTo>
                    <a:pt x="323" y="383"/>
                    <a:pt x="391" y="349"/>
                    <a:pt x="357" y="281"/>
                  </a:cubicBezTo>
                  <a:lnTo>
                    <a:pt x="213" y="136"/>
                  </a:lnTo>
                  <a:cubicBezTo>
                    <a:pt x="179" y="68"/>
                    <a:pt x="179" y="34"/>
                    <a:pt x="111" y="0"/>
                  </a:cubicBezTo>
                  <a:lnTo>
                    <a:pt x="77" y="0"/>
                  </a:lnTo>
                  <a:cubicBezTo>
                    <a:pt x="43" y="0"/>
                    <a:pt x="0" y="34"/>
                    <a:pt x="0" y="68"/>
                  </a:cubicBezTo>
                  <a:cubicBezTo>
                    <a:pt x="43" y="136"/>
                    <a:pt x="77" y="170"/>
                    <a:pt x="111" y="213"/>
                  </a:cubicBezTo>
                  <a:lnTo>
                    <a:pt x="255" y="38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8" name="Google Shape;1128;p32"/>
            <p:cNvSpPr/>
            <p:nvPr/>
          </p:nvSpPr>
          <p:spPr>
            <a:xfrm>
              <a:off x="7270831" y="3267643"/>
              <a:ext cx="19384" cy="25166"/>
            </a:xfrm>
            <a:custGeom>
              <a:avLst/>
              <a:gdLst/>
              <a:ahLst/>
              <a:cxnLst/>
              <a:rect l="l" t="t" r="r" b="b"/>
              <a:pathLst>
                <a:path w="570" h="740" extrusionOk="0">
                  <a:moveTo>
                    <a:pt x="459" y="739"/>
                  </a:moveTo>
                  <a:cubicBezTo>
                    <a:pt x="501" y="739"/>
                    <a:pt x="569" y="671"/>
                    <a:pt x="569" y="595"/>
                  </a:cubicBezTo>
                  <a:cubicBezTo>
                    <a:pt x="535" y="493"/>
                    <a:pt x="501" y="348"/>
                    <a:pt x="425" y="246"/>
                  </a:cubicBezTo>
                  <a:cubicBezTo>
                    <a:pt x="391" y="136"/>
                    <a:pt x="289" y="0"/>
                    <a:pt x="178" y="0"/>
                  </a:cubicBezTo>
                  <a:lnTo>
                    <a:pt x="145" y="0"/>
                  </a:lnTo>
                  <a:cubicBezTo>
                    <a:pt x="77" y="0"/>
                    <a:pt x="34" y="34"/>
                    <a:pt x="0" y="102"/>
                  </a:cubicBezTo>
                  <a:cubicBezTo>
                    <a:pt x="0" y="246"/>
                    <a:pt x="111" y="314"/>
                    <a:pt x="178" y="425"/>
                  </a:cubicBezTo>
                  <a:cubicBezTo>
                    <a:pt x="246" y="493"/>
                    <a:pt x="323" y="595"/>
                    <a:pt x="357" y="705"/>
                  </a:cubicBezTo>
                  <a:cubicBezTo>
                    <a:pt x="391" y="739"/>
                    <a:pt x="425" y="739"/>
                    <a:pt x="459" y="7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9" name="Google Shape;1129;p32"/>
            <p:cNvSpPr/>
            <p:nvPr/>
          </p:nvSpPr>
          <p:spPr>
            <a:xfrm>
              <a:off x="7240769" y="3285531"/>
              <a:ext cx="18228" cy="22853"/>
            </a:xfrm>
            <a:custGeom>
              <a:avLst/>
              <a:gdLst/>
              <a:ahLst/>
              <a:cxnLst/>
              <a:rect l="l" t="t" r="r" b="b"/>
              <a:pathLst>
                <a:path w="536" h="672" extrusionOk="0">
                  <a:moveTo>
                    <a:pt x="357" y="672"/>
                  </a:moveTo>
                  <a:cubicBezTo>
                    <a:pt x="425" y="672"/>
                    <a:pt x="536" y="570"/>
                    <a:pt x="459" y="493"/>
                  </a:cubicBezTo>
                  <a:cubicBezTo>
                    <a:pt x="391" y="324"/>
                    <a:pt x="323" y="111"/>
                    <a:pt x="145" y="1"/>
                  </a:cubicBezTo>
                  <a:lnTo>
                    <a:pt x="111" y="1"/>
                  </a:lnTo>
                  <a:cubicBezTo>
                    <a:pt x="69" y="1"/>
                    <a:pt x="1" y="35"/>
                    <a:pt x="1" y="69"/>
                  </a:cubicBezTo>
                  <a:cubicBezTo>
                    <a:pt x="1" y="179"/>
                    <a:pt x="35" y="247"/>
                    <a:pt x="111" y="358"/>
                  </a:cubicBezTo>
                  <a:cubicBezTo>
                    <a:pt x="145" y="425"/>
                    <a:pt x="179" y="536"/>
                    <a:pt x="247" y="604"/>
                  </a:cubicBezTo>
                  <a:cubicBezTo>
                    <a:pt x="247" y="672"/>
                    <a:pt x="281" y="672"/>
                    <a:pt x="357" y="6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0" name="Google Shape;1130;p32"/>
            <p:cNvSpPr/>
            <p:nvPr/>
          </p:nvSpPr>
          <p:spPr>
            <a:xfrm>
              <a:off x="7300860" y="3185583"/>
              <a:ext cx="23159" cy="28940"/>
            </a:xfrm>
            <a:custGeom>
              <a:avLst/>
              <a:gdLst/>
              <a:ahLst/>
              <a:cxnLst/>
              <a:rect l="l" t="t" r="r" b="b"/>
              <a:pathLst>
                <a:path w="681" h="851" extrusionOk="0">
                  <a:moveTo>
                    <a:pt x="536" y="850"/>
                  </a:moveTo>
                  <a:cubicBezTo>
                    <a:pt x="604" y="850"/>
                    <a:pt x="680" y="782"/>
                    <a:pt x="604" y="714"/>
                  </a:cubicBezTo>
                  <a:cubicBezTo>
                    <a:pt x="536" y="570"/>
                    <a:pt x="468" y="459"/>
                    <a:pt x="391" y="323"/>
                  </a:cubicBezTo>
                  <a:cubicBezTo>
                    <a:pt x="323" y="213"/>
                    <a:pt x="289" y="77"/>
                    <a:pt x="179" y="1"/>
                  </a:cubicBezTo>
                  <a:lnTo>
                    <a:pt x="111" y="1"/>
                  </a:lnTo>
                  <a:cubicBezTo>
                    <a:pt x="77" y="1"/>
                    <a:pt x="1" y="35"/>
                    <a:pt x="1" y="111"/>
                  </a:cubicBezTo>
                  <a:cubicBezTo>
                    <a:pt x="1" y="247"/>
                    <a:pt x="111" y="391"/>
                    <a:pt x="179" y="502"/>
                  </a:cubicBezTo>
                  <a:cubicBezTo>
                    <a:pt x="255" y="604"/>
                    <a:pt x="357" y="714"/>
                    <a:pt x="468" y="816"/>
                  </a:cubicBezTo>
                  <a:cubicBezTo>
                    <a:pt x="468" y="850"/>
                    <a:pt x="502" y="850"/>
                    <a:pt x="536" y="8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1" name="Google Shape;1131;p32"/>
            <p:cNvSpPr/>
            <p:nvPr/>
          </p:nvSpPr>
          <p:spPr>
            <a:xfrm>
              <a:off x="7351429" y="3198880"/>
              <a:ext cx="12141" cy="18228"/>
            </a:xfrm>
            <a:custGeom>
              <a:avLst/>
              <a:gdLst/>
              <a:ahLst/>
              <a:cxnLst/>
              <a:rect l="l" t="t" r="r" b="b"/>
              <a:pathLst>
                <a:path w="357" h="536" extrusionOk="0">
                  <a:moveTo>
                    <a:pt x="255" y="535"/>
                  </a:moveTo>
                  <a:cubicBezTo>
                    <a:pt x="289" y="535"/>
                    <a:pt x="357" y="493"/>
                    <a:pt x="323" y="425"/>
                  </a:cubicBezTo>
                  <a:cubicBezTo>
                    <a:pt x="323" y="357"/>
                    <a:pt x="289" y="247"/>
                    <a:pt x="255" y="179"/>
                  </a:cubicBezTo>
                  <a:cubicBezTo>
                    <a:pt x="213" y="111"/>
                    <a:pt x="179" y="34"/>
                    <a:pt x="111" y="0"/>
                  </a:cubicBezTo>
                  <a:lnTo>
                    <a:pt x="77" y="0"/>
                  </a:lnTo>
                  <a:cubicBezTo>
                    <a:pt x="43" y="0"/>
                    <a:pt x="0" y="34"/>
                    <a:pt x="0" y="68"/>
                  </a:cubicBezTo>
                  <a:cubicBezTo>
                    <a:pt x="0" y="145"/>
                    <a:pt x="43" y="213"/>
                    <a:pt x="77" y="281"/>
                  </a:cubicBezTo>
                  <a:cubicBezTo>
                    <a:pt x="111" y="323"/>
                    <a:pt x="145" y="391"/>
                    <a:pt x="145" y="459"/>
                  </a:cubicBezTo>
                  <a:cubicBezTo>
                    <a:pt x="179" y="535"/>
                    <a:pt x="213" y="535"/>
                    <a:pt x="255" y="5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2" name="Google Shape;1132;p32"/>
            <p:cNvSpPr/>
            <p:nvPr/>
          </p:nvSpPr>
          <p:spPr>
            <a:xfrm>
              <a:off x="7370779" y="3142257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179" y="569"/>
                  </a:moveTo>
                  <a:cubicBezTo>
                    <a:pt x="213" y="569"/>
                    <a:pt x="247" y="535"/>
                    <a:pt x="247" y="502"/>
                  </a:cubicBezTo>
                  <a:cubicBezTo>
                    <a:pt x="247" y="323"/>
                    <a:pt x="247" y="111"/>
                    <a:pt x="111" y="34"/>
                  </a:cubicBezTo>
                  <a:cubicBezTo>
                    <a:pt x="111" y="0"/>
                    <a:pt x="68" y="0"/>
                    <a:pt x="68" y="0"/>
                  </a:cubicBezTo>
                  <a:cubicBezTo>
                    <a:pt x="34" y="0"/>
                    <a:pt x="0" y="34"/>
                    <a:pt x="0" y="77"/>
                  </a:cubicBezTo>
                  <a:cubicBezTo>
                    <a:pt x="0" y="145"/>
                    <a:pt x="34" y="213"/>
                    <a:pt x="34" y="289"/>
                  </a:cubicBezTo>
                  <a:cubicBezTo>
                    <a:pt x="68" y="357"/>
                    <a:pt x="68" y="391"/>
                    <a:pt x="68" y="502"/>
                  </a:cubicBezTo>
                  <a:cubicBezTo>
                    <a:pt x="68" y="535"/>
                    <a:pt x="145" y="569"/>
                    <a:pt x="179" y="5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3" name="Google Shape;1133;p32"/>
            <p:cNvSpPr/>
            <p:nvPr/>
          </p:nvSpPr>
          <p:spPr>
            <a:xfrm>
              <a:off x="7401964" y="3137632"/>
              <a:ext cx="9862" cy="26322"/>
            </a:xfrm>
            <a:custGeom>
              <a:avLst/>
              <a:gdLst/>
              <a:ahLst/>
              <a:cxnLst/>
              <a:rect l="l" t="t" r="r" b="b"/>
              <a:pathLst>
                <a:path w="290" h="774" extrusionOk="0">
                  <a:moveTo>
                    <a:pt x="145" y="773"/>
                  </a:moveTo>
                  <a:cubicBezTo>
                    <a:pt x="179" y="773"/>
                    <a:pt x="256" y="739"/>
                    <a:pt x="256" y="638"/>
                  </a:cubicBezTo>
                  <a:cubicBezTo>
                    <a:pt x="256" y="561"/>
                    <a:pt x="290" y="425"/>
                    <a:pt x="290" y="349"/>
                  </a:cubicBezTo>
                  <a:cubicBezTo>
                    <a:pt x="256" y="247"/>
                    <a:pt x="213" y="136"/>
                    <a:pt x="179" y="68"/>
                  </a:cubicBezTo>
                  <a:cubicBezTo>
                    <a:pt x="179" y="34"/>
                    <a:pt x="179" y="0"/>
                    <a:pt x="145" y="0"/>
                  </a:cubicBezTo>
                  <a:cubicBezTo>
                    <a:pt x="111" y="0"/>
                    <a:pt x="111" y="34"/>
                    <a:pt x="77" y="68"/>
                  </a:cubicBezTo>
                  <a:cubicBezTo>
                    <a:pt x="43" y="136"/>
                    <a:pt x="1" y="247"/>
                    <a:pt x="1" y="349"/>
                  </a:cubicBezTo>
                  <a:cubicBezTo>
                    <a:pt x="1" y="425"/>
                    <a:pt x="1" y="561"/>
                    <a:pt x="43" y="638"/>
                  </a:cubicBezTo>
                  <a:cubicBezTo>
                    <a:pt x="43" y="739"/>
                    <a:pt x="77" y="773"/>
                    <a:pt x="145" y="7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4" name="Google Shape;1134;p32"/>
            <p:cNvSpPr/>
            <p:nvPr/>
          </p:nvSpPr>
          <p:spPr>
            <a:xfrm>
              <a:off x="7426245" y="3079853"/>
              <a:ext cx="10712" cy="19112"/>
            </a:xfrm>
            <a:custGeom>
              <a:avLst/>
              <a:gdLst/>
              <a:ahLst/>
              <a:cxnLst/>
              <a:rect l="l" t="t" r="r" b="b"/>
              <a:pathLst>
                <a:path w="315" h="562" extrusionOk="0">
                  <a:moveTo>
                    <a:pt x="213" y="561"/>
                  </a:moveTo>
                  <a:cubicBezTo>
                    <a:pt x="247" y="561"/>
                    <a:pt x="281" y="527"/>
                    <a:pt x="281" y="493"/>
                  </a:cubicBezTo>
                  <a:cubicBezTo>
                    <a:pt x="315" y="425"/>
                    <a:pt x="315" y="315"/>
                    <a:pt x="281" y="247"/>
                  </a:cubicBezTo>
                  <a:cubicBezTo>
                    <a:pt x="247" y="170"/>
                    <a:pt x="247" y="68"/>
                    <a:pt x="136" y="34"/>
                  </a:cubicBezTo>
                  <a:cubicBezTo>
                    <a:pt x="136" y="0"/>
                    <a:pt x="102" y="0"/>
                    <a:pt x="102" y="0"/>
                  </a:cubicBezTo>
                  <a:cubicBezTo>
                    <a:pt x="68" y="0"/>
                    <a:pt x="0" y="34"/>
                    <a:pt x="0" y="102"/>
                  </a:cubicBezTo>
                  <a:cubicBezTo>
                    <a:pt x="0" y="170"/>
                    <a:pt x="34" y="247"/>
                    <a:pt x="68" y="281"/>
                  </a:cubicBezTo>
                  <a:cubicBezTo>
                    <a:pt x="102" y="349"/>
                    <a:pt x="102" y="425"/>
                    <a:pt x="102" y="493"/>
                  </a:cubicBezTo>
                  <a:cubicBezTo>
                    <a:pt x="102" y="527"/>
                    <a:pt x="179" y="561"/>
                    <a:pt x="213" y="56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5" name="Google Shape;1135;p32"/>
            <p:cNvSpPr/>
            <p:nvPr/>
          </p:nvSpPr>
          <p:spPr>
            <a:xfrm>
              <a:off x="7385232" y="3084478"/>
              <a:ext cx="12141" cy="22853"/>
            </a:xfrm>
            <a:custGeom>
              <a:avLst/>
              <a:gdLst/>
              <a:ahLst/>
              <a:cxnLst/>
              <a:rect l="l" t="t" r="r" b="b"/>
              <a:pathLst>
                <a:path w="357" h="672" extrusionOk="0">
                  <a:moveTo>
                    <a:pt x="178" y="671"/>
                  </a:moveTo>
                  <a:cubicBezTo>
                    <a:pt x="212" y="671"/>
                    <a:pt x="280" y="637"/>
                    <a:pt x="280" y="569"/>
                  </a:cubicBezTo>
                  <a:cubicBezTo>
                    <a:pt x="280" y="459"/>
                    <a:pt x="323" y="391"/>
                    <a:pt x="323" y="323"/>
                  </a:cubicBezTo>
                  <a:cubicBezTo>
                    <a:pt x="323" y="213"/>
                    <a:pt x="357" y="111"/>
                    <a:pt x="280" y="34"/>
                  </a:cubicBezTo>
                  <a:cubicBezTo>
                    <a:pt x="246" y="34"/>
                    <a:pt x="212" y="0"/>
                    <a:pt x="178" y="0"/>
                  </a:cubicBezTo>
                  <a:cubicBezTo>
                    <a:pt x="144" y="0"/>
                    <a:pt x="110" y="34"/>
                    <a:pt x="68" y="34"/>
                  </a:cubicBezTo>
                  <a:cubicBezTo>
                    <a:pt x="0" y="111"/>
                    <a:pt x="0" y="213"/>
                    <a:pt x="34" y="323"/>
                  </a:cubicBezTo>
                  <a:cubicBezTo>
                    <a:pt x="34" y="391"/>
                    <a:pt x="34" y="459"/>
                    <a:pt x="68" y="569"/>
                  </a:cubicBezTo>
                  <a:cubicBezTo>
                    <a:pt x="68" y="637"/>
                    <a:pt x="110" y="671"/>
                    <a:pt x="178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6" name="Google Shape;1136;p32"/>
            <p:cNvSpPr/>
            <p:nvPr/>
          </p:nvSpPr>
          <p:spPr>
            <a:xfrm>
              <a:off x="7450221" y="3101516"/>
              <a:ext cx="8400" cy="15643"/>
            </a:xfrm>
            <a:custGeom>
              <a:avLst/>
              <a:gdLst/>
              <a:ahLst/>
              <a:cxnLst/>
              <a:rect l="l" t="t" r="r" b="b"/>
              <a:pathLst>
                <a:path w="247" h="460" extrusionOk="0">
                  <a:moveTo>
                    <a:pt x="145" y="459"/>
                  </a:moveTo>
                  <a:cubicBezTo>
                    <a:pt x="179" y="459"/>
                    <a:pt x="247" y="425"/>
                    <a:pt x="247" y="349"/>
                  </a:cubicBezTo>
                  <a:cubicBezTo>
                    <a:pt x="247" y="247"/>
                    <a:pt x="247" y="136"/>
                    <a:pt x="213" y="35"/>
                  </a:cubicBezTo>
                  <a:cubicBezTo>
                    <a:pt x="213" y="1"/>
                    <a:pt x="179" y="1"/>
                    <a:pt x="145" y="1"/>
                  </a:cubicBezTo>
                  <a:cubicBezTo>
                    <a:pt x="111" y="1"/>
                    <a:pt x="68" y="1"/>
                    <a:pt x="68" y="35"/>
                  </a:cubicBezTo>
                  <a:cubicBezTo>
                    <a:pt x="0" y="136"/>
                    <a:pt x="34" y="247"/>
                    <a:pt x="34" y="349"/>
                  </a:cubicBezTo>
                  <a:cubicBezTo>
                    <a:pt x="34" y="425"/>
                    <a:pt x="68" y="459"/>
                    <a:pt x="145" y="4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7" name="Google Shape;1137;p32"/>
            <p:cNvSpPr/>
            <p:nvPr/>
          </p:nvSpPr>
          <p:spPr>
            <a:xfrm>
              <a:off x="7497321" y="3117126"/>
              <a:ext cx="13025" cy="20541"/>
            </a:xfrm>
            <a:custGeom>
              <a:avLst/>
              <a:gdLst/>
              <a:ahLst/>
              <a:cxnLst/>
              <a:rect l="l" t="t" r="r" b="b"/>
              <a:pathLst>
                <a:path w="383" h="604" extrusionOk="0">
                  <a:moveTo>
                    <a:pt x="212" y="603"/>
                  </a:moveTo>
                  <a:cubicBezTo>
                    <a:pt x="280" y="603"/>
                    <a:pt x="314" y="561"/>
                    <a:pt x="348" y="493"/>
                  </a:cubicBezTo>
                  <a:cubicBezTo>
                    <a:pt x="348" y="349"/>
                    <a:pt x="382" y="34"/>
                    <a:pt x="170" y="0"/>
                  </a:cubicBezTo>
                  <a:lnTo>
                    <a:pt x="136" y="0"/>
                  </a:lnTo>
                  <a:cubicBezTo>
                    <a:pt x="102" y="0"/>
                    <a:pt x="34" y="0"/>
                    <a:pt x="34" y="34"/>
                  </a:cubicBezTo>
                  <a:cubicBezTo>
                    <a:pt x="0" y="136"/>
                    <a:pt x="34" y="179"/>
                    <a:pt x="34" y="281"/>
                  </a:cubicBezTo>
                  <a:cubicBezTo>
                    <a:pt x="68" y="315"/>
                    <a:pt x="68" y="391"/>
                    <a:pt x="68" y="459"/>
                  </a:cubicBezTo>
                  <a:cubicBezTo>
                    <a:pt x="68" y="527"/>
                    <a:pt x="136" y="603"/>
                    <a:pt x="212" y="6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8" name="Google Shape;1138;p32"/>
            <p:cNvSpPr/>
            <p:nvPr/>
          </p:nvSpPr>
          <p:spPr>
            <a:xfrm>
              <a:off x="7321366" y="3092844"/>
              <a:ext cx="15643" cy="30369"/>
            </a:xfrm>
            <a:custGeom>
              <a:avLst/>
              <a:gdLst/>
              <a:ahLst/>
              <a:cxnLst/>
              <a:rect l="l" t="t" r="r" b="b"/>
              <a:pathLst>
                <a:path w="460" h="893" extrusionOk="0">
                  <a:moveTo>
                    <a:pt x="324" y="893"/>
                  </a:moveTo>
                  <a:cubicBezTo>
                    <a:pt x="391" y="893"/>
                    <a:pt x="459" y="850"/>
                    <a:pt x="459" y="782"/>
                  </a:cubicBezTo>
                  <a:cubicBezTo>
                    <a:pt x="425" y="502"/>
                    <a:pt x="425" y="179"/>
                    <a:pt x="145" y="43"/>
                  </a:cubicBezTo>
                  <a:cubicBezTo>
                    <a:pt x="145" y="1"/>
                    <a:pt x="145" y="1"/>
                    <a:pt x="111" y="1"/>
                  </a:cubicBezTo>
                  <a:cubicBezTo>
                    <a:pt x="77" y="1"/>
                    <a:pt x="35" y="43"/>
                    <a:pt x="35" y="77"/>
                  </a:cubicBezTo>
                  <a:cubicBezTo>
                    <a:pt x="1" y="323"/>
                    <a:pt x="145" y="536"/>
                    <a:pt x="213" y="782"/>
                  </a:cubicBezTo>
                  <a:cubicBezTo>
                    <a:pt x="213" y="850"/>
                    <a:pt x="290" y="893"/>
                    <a:pt x="324" y="8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9" name="Google Shape;1139;p32"/>
            <p:cNvSpPr/>
            <p:nvPr/>
          </p:nvSpPr>
          <p:spPr>
            <a:xfrm>
              <a:off x="7286407" y="3120594"/>
              <a:ext cx="20541" cy="24281"/>
            </a:xfrm>
            <a:custGeom>
              <a:avLst/>
              <a:gdLst/>
              <a:ahLst/>
              <a:cxnLst/>
              <a:rect l="l" t="t" r="r" b="b"/>
              <a:pathLst>
                <a:path w="604" h="714" extrusionOk="0">
                  <a:moveTo>
                    <a:pt x="426" y="714"/>
                  </a:moveTo>
                  <a:cubicBezTo>
                    <a:pt x="502" y="714"/>
                    <a:pt x="604" y="603"/>
                    <a:pt x="570" y="501"/>
                  </a:cubicBezTo>
                  <a:cubicBezTo>
                    <a:pt x="502" y="323"/>
                    <a:pt x="426" y="34"/>
                    <a:pt x="213" y="0"/>
                  </a:cubicBezTo>
                  <a:lnTo>
                    <a:pt x="179" y="0"/>
                  </a:lnTo>
                  <a:cubicBezTo>
                    <a:pt x="145" y="0"/>
                    <a:pt x="111" y="34"/>
                    <a:pt x="77" y="77"/>
                  </a:cubicBezTo>
                  <a:cubicBezTo>
                    <a:pt x="1" y="289"/>
                    <a:pt x="179" y="459"/>
                    <a:pt x="290" y="637"/>
                  </a:cubicBezTo>
                  <a:cubicBezTo>
                    <a:pt x="324" y="714"/>
                    <a:pt x="358" y="714"/>
                    <a:pt x="426" y="7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0" name="Google Shape;1140;p32"/>
            <p:cNvSpPr/>
            <p:nvPr/>
          </p:nvSpPr>
          <p:spPr>
            <a:xfrm>
              <a:off x="7256378" y="3148310"/>
              <a:ext cx="17072" cy="22853"/>
            </a:xfrm>
            <a:custGeom>
              <a:avLst/>
              <a:gdLst/>
              <a:ahLst/>
              <a:cxnLst/>
              <a:rect l="l" t="t" r="r" b="b"/>
              <a:pathLst>
                <a:path w="502" h="672" extrusionOk="0">
                  <a:moveTo>
                    <a:pt x="357" y="672"/>
                  </a:moveTo>
                  <a:cubicBezTo>
                    <a:pt x="425" y="672"/>
                    <a:pt x="502" y="604"/>
                    <a:pt x="459" y="536"/>
                  </a:cubicBezTo>
                  <a:cubicBezTo>
                    <a:pt x="425" y="357"/>
                    <a:pt x="391" y="111"/>
                    <a:pt x="213" y="1"/>
                  </a:cubicBezTo>
                  <a:lnTo>
                    <a:pt x="145" y="1"/>
                  </a:lnTo>
                  <a:cubicBezTo>
                    <a:pt x="111" y="1"/>
                    <a:pt x="77" y="35"/>
                    <a:pt x="77" y="69"/>
                  </a:cubicBezTo>
                  <a:cubicBezTo>
                    <a:pt x="0" y="247"/>
                    <a:pt x="179" y="459"/>
                    <a:pt x="247" y="604"/>
                  </a:cubicBezTo>
                  <a:cubicBezTo>
                    <a:pt x="247" y="672"/>
                    <a:pt x="289" y="672"/>
                    <a:pt x="357" y="6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1" name="Google Shape;1141;p32"/>
            <p:cNvSpPr/>
            <p:nvPr/>
          </p:nvSpPr>
          <p:spPr>
            <a:xfrm>
              <a:off x="7252909" y="3198880"/>
              <a:ext cx="20541" cy="22853"/>
            </a:xfrm>
            <a:custGeom>
              <a:avLst/>
              <a:gdLst/>
              <a:ahLst/>
              <a:cxnLst/>
              <a:rect l="l" t="t" r="r" b="b"/>
              <a:pathLst>
                <a:path w="604" h="672" extrusionOk="0">
                  <a:moveTo>
                    <a:pt x="459" y="671"/>
                  </a:moveTo>
                  <a:cubicBezTo>
                    <a:pt x="527" y="671"/>
                    <a:pt x="604" y="603"/>
                    <a:pt x="561" y="535"/>
                  </a:cubicBezTo>
                  <a:cubicBezTo>
                    <a:pt x="527" y="425"/>
                    <a:pt x="493" y="357"/>
                    <a:pt x="425" y="247"/>
                  </a:cubicBezTo>
                  <a:cubicBezTo>
                    <a:pt x="391" y="213"/>
                    <a:pt x="391" y="145"/>
                    <a:pt x="349" y="111"/>
                  </a:cubicBezTo>
                  <a:cubicBezTo>
                    <a:pt x="281" y="68"/>
                    <a:pt x="247" y="34"/>
                    <a:pt x="179" y="34"/>
                  </a:cubicBezTo>
                  <a:cubicBezTo>
                    <a:pt x="179" y="0"/>
                    <a:pt x="136" y="0"/>
                    <a:pt x="136" y="0"/>
                  </a:cubicBezTo>
                  <a:cubicBezTo>
                    <a:pt x="68" y="0"/>
                    <a:pt x="0" y="111"/>
                    <a:pt x="34" y="179"/>
                  </a:cubicBezTo>
                  <a:cubicBezTo>
                    <a:pt x="34" y="281"/>
                    <a:pt x="102" y="357"/>
                    <a:pt x="179" y="425"/>
                  </a:cubicBezTo>
                  <a:cubicBezTo>
                    <a:pt x="247" y="493"/>
                    <a:pt x="315" y="569"/>
                    <a:pt x="391" y="637"/>
                  </a:cubicBezTo>
                  <a:cubicBezTo>
                    <a:pt x="425" y="671"/>
                    <a:pt x="459" y="671"/>
                    <a:pt x="459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2" name="Google Shape;1142;p32"/>
            <p:cNvSpPr/>
            <p:nvPr/>
          </p:nvSpPr>
          <p:spPr>
            <a:xfrm>
              <a:off x="7205809" y="3225439"/>
              <a:ext cx="26628" cy="26322"/>
            </a:xfrm>
            <a:custGeom>
              <a:avLst/>
              <a:gdLst/>
              <a:ahLst/>
              <a:cxnLst/>
              <a:rect l="l" t="t" r="r" b="b"/>
              <a:pathLst>
                <a:path w="783" h="774" extrusionOk="0">
                  <a:moveTo>
                    <a:pt x="638" y="774"/>
                  </a:moveTo>
                  <a:cubicBezTo>
                    <a:pt x="714" y="774"/>
                    <a:pt x="782" y="672"/>
                    <a:pt x="714" y="561"/>
                  </a:cubicBezTo>
                  <a:cubicBezTo>
                    <a:pt x="638" y="494"/>
                    <a:pt x="536" y="392"/>
                    <a:pt x="459" y="281"/>
                  </a:cubicBezTo>
                  <a:cubicBezTo>
                    <a:pt x="358" y="179"/>
                    <a:pt x="290" y="35"/>
                    <a:pt x="145" y="1"/>
                  </a:cubicBezTo>
                  <a:lnTo>
                    <a:pt x="111" y="1"/>
                  </a:lnTo>
                  <a:cubicBezTo>
                    <a:pt x="35" y="1"/>
                    <a:pt x="1" y="69"/>
                    <a:pt x="1" y="179"/>
                  </a:cubicBezTo>
                  <a:cubicBezTo>
                    <a:pt x="35" y="281"/>
                    <a:pt x="179" y="392"/>
                    <a:pt x="247" y="460"/>
                  </a:cubicBezTo>
                  <a:cubicBezTo>
                    <a:pt x="358" y="561"/>
                    <a:pt x="459" y="638"/>
                    <a:pt x="570" y="740"/>
                  </a:cubicBezTo>
                  <a:cubicBezTo>
                    <a:pt x="570" y="740"/>
                    <a:pt x="604" y="774"/>
                    <a:pt x="638" y="7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3" name="Google Shape;1143;p32"/>
            <p:cNvSpPr/>
            <p:nvPr/>
          </p:nvSpPr>
          <p:spPr>
            <a:xfrm>
              <a:off x="7198599" y="3165076"/>
              <a:ext cx="21697" cy="25438"/>
            </a:xfrm>
            <a:custGeom>
              <a:avLst/>
              <a:gdLst/>
              <a:ahLst/>
              <a:cxnLst/>
              <a:rect l="l" t="t" r="r" b="b"/>
              <a:pathLst>
                <a:path w="638" h="748" extrusionOk="0">
                  <a:moveTo>
                    <a:pt x="536" y="748"/>
                  </a:moveTo>
                  <a:cubicBezTo>
                    <a:pt x="570" y="748"/>
                    <a:pt x="637" y="680"/>
                    <a:pt x="604" y="604"/>
                  </a:cubicBezTo>
                  <a:cubicBezTo>
                    <a:pt x="570" y="468"/>
                    <a:pt x="536" y="357"/>
                    <a:pt x="425" y="213"/>
                  </a:cubicBezTo>
                  <a:cubicBezTo>
                    <a:pt x="357" y="111"/>
                    <a:pt x="247" y="0"/>
                    <a:pt x="111" y="0"/>
                  </a:cubicBezTo>
                  <a:lnTo>
                    <a:pt x="77" y="0"/>
                  </a:lnTo>
                  <a:cubicBezTo>
                    <a:pt x="0" y="0"/>
                    <a:pt x="0" y="77"/>
                    <a:pt x="0" y="145"/>
                  </a:cubicBezTo>
                  <a:cubicBezTo>
                    <a:pt x="34" y="255"/>
                    <a:pt x="145" y="323"/>
                    <a:pt x="247" y="391"/>
                  </a:cubicBezTo>
                  <a:cubicBezTo>
                    <a:pt x="323" y="468"/>
                    <a:pt x="391" y="570"/>
                    <a:pt x="425" y="680"/>
                  </a:cubicBezTo>
                  <a:cubicBezTo>
                    <a:pt x="459" y="714"/>
                    <a:pt x="502" y="748"/>
                    <a:pt x="536" y="7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4" name="Google Shape;1144;p32"/>
            <p:cNvSpPr/>
            <p:nvPr/>
          </p:nvSpPr>
          <p:spPr>
            <a:xfrm>
              <a:off x="7148030" y="3172286"/>
              <a:ext cx="26628" cy="25472"/>
            </a:xfrm>
            <a:custGeom>
              <a:avLst/>
              <a:gdLst/>
              <a:ahLst/>
              <a:cxnLst/>
              <a:rect l="l" t="t" r="r" b="b"/>
              <a:pathLst>
                <a:path w="783" h="749" extrusionOk="0">
                  <a:moveTo>
                    <a:pt x="604" y="748"/>
                  </a:moveTo>
                  <a:cubicBezTo>
                    <a:pt x="714" y="748"/>
                    <a:pt x="782" y="570"/>
                    <a:pt x="714" y="468"/>
                  </a:cubicBezTo>
                  <a:lnTo>
                    <a:pt x="502" y="213"/>
                  </a:lnTo>
                  <a:cubicBezTo>
                    <a:pt x="460" y="179"/>
                    <a:pt x="426" y="145"/>
                    <a:pt x="392" y="111"/>
                  </a:cubicBezTo>
                  <a:cubicBezTo>
                    <a:pt x="324" y="43"/>
                    <a:pt x="290" y="43"/>
                    <a:pt x="213" y="43"/>
                  </a:cubicBezTo>
                  <a:cubicBezTo>
                    <a:pt x="213" y="1"/>
                    <a:pt x="179" y="1"/>
                    <a:pt x="179" y="1"/>
                  </a:cubicBezTo>
                  <a:cubicBezTo>
                    <a:pt x="111" y="1"/>
                    <a:pt x="1" y="77"/>
                    <a:pt x="35" y="145"/>
                  </a:cubicBezTo>
                  <a:cubicBezTo>
                    <a:pt x="77" y="213"/>
                    <a:pt x="77" y="256"/>
                    <a:pt x="111" y="324"/>
                  </a:cubicBezTo>
                  <a:cubicBezTo>
                    <a:pt x="145" y="358"/>
                    <a:pt x="179" y="392"/>
                    <a:pt x="213" y="468"/>
                  </a:cubicBezTo>
                  <a:cubicBezTo>
                    <a:pt x="324" y="536"/>
                    <a:pt x="392" y="604"/>
                    <a:pt x="502" y="680"/>
                  </a:cubicBezTo>
                  <a:cubicBezTo>
                    <a:pt x="536" y="714"/>
                    <a:pt x="570" y="748"/>
                    <a:pt x="604" y="7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5" name="Google Shape;1145;p32"/>
            <p:cNvSpPr/>
            <p:nvPr/>
          </p:nvSpPr>
          <p:spPr>
            <a:xfrm>
              <a:off x="7113070" y="3184426"/>
              <a:ext cx="9862" cy="14487"/>
            </a:xfrm>
            <a:custGeom>
              <a:avLst/>
              <a:gdLst/>
              <a:ahLst/>
              <a:cxnLst/>
              <a:rect l="l" t="t" r="r" b="b"/>
              <a:pathLst>
                <a:path w="290" h="426" extrusionOk="0">
                  <a:moveTo>
                    <a:pt x="145" y="425"/>
                  </a:moveTo>
                  <a:cubicBezTo>
                    <a:pt x="213" y="425"/>
                    <a:pt x="290" y="391"/>
                    <a:pt x="290" y="281"/>
                  </a:cubicBezTo>
                  <a:cubicBezTo>
                    <a:pt x="256" y="247"/>
                    <a:pt x="256" y="179"/>
                    <a:pt x="256" y="145"/>
                  </a:cubicBezTo>
                  <a:cubicBezTo>
                    <a:pt x="213" y="111"/>
                    <a:pt x="213" y="35"/>
                    <a:pt x="179" y="1"/>
                  </a:cubicBezTo>
                  <a:lnTo>
                    <a:pt x="111" y="1"/>
                  </a:lnTo>
                  <a:cubicBezTo>
                    <a:pt x="77" y="1"/>
                    <a:pt x="43" y="1"/>
                    <a:pt x="1" y="35"/>
                  </a:cubicBezTo>
                  <a:lnTo>
                    <a:pt x="1" y="213"/>
                  </a:lnTo>
                  <a:cubicBezTo>
                    <a:pt x="43" y="247"/>
                    <a:pt x="43" y="323"/>
                    <a:pt x="43" y="357"/>
                  </a:cubicBezTo>
                  <a:cubicBezTo>
                    <a:pt x="77" y="425"/>
                    <a:pt x="111" y="425"/>
                    <a:pt x="145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6" name="Google Shape;1146;p32"/>
            <p:cNvSpPr/>
            <p:nvPr/>
          </p:nvSpPr>
          <p:spPr>
            <a:xfrm>
              <a:off x="7144561" y="3243361"/>
              <a:ext cx="17956" cy="17072"/>
            </a:xfrm>
            <a:custGeom>
              <a:avLst/>
              <a:gdLst/>
              <a:ahLst/>
              <a:cxnLst/>
              <a:rect l="l" t="t" r="r" b="b"/>
              <a:pathLst>
                <a:path w="528" h="502" extrusionOk="0">
                  <a:moveTo>
                    <a:pt x="392" y="502"/>
                  </a:moveTo>
                  <a:cubicBezTo>
                    <a:pt x="460" y="502"/>
                    <a:pt x="528" y="425"/>
                    <a:pt x="460" y="357"/>
                  </a:cubicBezTo>
                  <a:cubicBezTo>
                    <a:pt x="426" y="289"/>
                    <a:pt x="349" y="213"/>
                    <a:pt x="281" y="145"/>
                  </a:cubicBezTo>
                  <a:cubicBezTo>
                    <a:pt x="247" y="77"/>
                    <a:pt x="179" y="1"/>
                    <a:pt x="69" y="1"/>
                  </a:cubicBezTo>
                  <a:lnTo>
                    <a:pt x="69" y="1"/>
                  </a:lnTo>
                  <a:cubicBezTo>
                    <a:pt x="35" y="1"/>
                    <a:pt x="1" y="1"/>
                    <a:pt x="1" y="34"/>
                  </a:cubicBezTo>
                  <a:cubicBezTo>
                    <a:pt x="1" y="145"/>
                    <a:pt x="35" y="213"/>
                    <a:pt x="103" y="289"/>
                  </a:cubicBezTo>
                  <a:cubicBezTo>
                    <a:pt x="179" y="357"/>
                    <a:pt x="247" y="425"/>
                    <a:pt x="315" y="459"/>
                  </a:cubicBezTo>
                  <a:cubicBezTo>
                    <a:pt x="315" y="502"/>
                    <a:pt x="349" y="502"/>
                    <a:pt x="392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7" name="Google Shape;1147;p32"/>
            <p:cNvSpPr/>
            <p:nvPr/>
          </p:nvSpPr>
          <p:spPr>
            <a:xfrm>
              <a:off x="7193974" y="3268799"/>
              <a:ext cx="16800" cy="14453"/>
            </a:xfrm>
            <a:custGeom>
              <a:avLst/>
              <a:gdLst/>
              <a:ahLst/>
              <a:cxnLst/>
              <a:rect l="l" t="t" r="r" b="b"/>
              <a:pathLst>
                <a:path w="494" h="425" extrusionOk="0">
                  <a:moveTo>
                    <a:pt x="383" y="425"/>
                  </a:moveTo>
                  <a:cubicBezTo>
                    <a:pt x="425" y="425"/>
                    <a:pt x="459" y="391"/>
                    <a:pt x="459" y="348"/>
                  </a:cubicBezTo>
                  <a:cubicBezTo>
                    <a:pt x="493" y="314"/>
                    <a:pt x="493" y="246"/>
                    <a:pt x="425" y="212"/>
                  </a:cubicBezTo>
                  <a:cubicBezTo>
                    <a:pt x="383" y="178"/>
                    <a:pt x="315" y="136"/>
                    <a:pt x="281" y="68"/>
                  </a:cubicBezTo>
                  <a:cubicBezTo>
                    <a:pt x="213" y="34"/>
                    <a:pt x="170" y="0"/>
                    <a:pt x="102" y="0"/>
                  </a:cubicBezTo>
                  <a:lnTo>
                    <a:pt x="68" y="0"/>
                  </a:lnTo>
                  <a:cubicBezTo>
                    <a:pt x="34" y="34"/>
                    <a:pt x="0" y="68"/>
                    <a:pt x="0" y="102"/>
                  </a:cubicBezTo>
                  <a:cubicBezTo>
                    <a:pt x="0" y="212"/>
                    <a:pt x="68" y="246"/>
                    <a:pt x="136" y="280"/>
                  </a:cubicBezTo>
                  <a:cubicBezTo>
                    <a:pt x="213" y="314"/>
                    <a:pt x="247" y="348"/>
                    <a:pt x="315" y="391"/>
                  </a:cubicBezTo>
                  <a:cubicBezTo>
                    <a:pt x="349" y="425"/>
                    <a:pt x="349" y="425"/>
                    <a:pt x="383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8" name="Google Shape;1148;p32"/>
            <p:cNvSpPr/>
            <p:nvPr/>
          </p:nvSpPr>
          <p:spPr>
            <a:xfrm>
              <a:off x="7107323" y="3267643"/>
              <a:ext cx="30063" cy="20234"/>
            </a:xfrm>
            <a:custGeom>
              <a:avLst/>
              <a:gdLst/>
              <a:ahLst/>
              <a:cxnLst/>
              <a:rect l="l" t="t" r="r" b="b"/>
              <a:pathLst>
                <a:path w="884" h="595" extrusionOk="0">
                  <a:moveTo>
                    <a:pt x="739" y="595"/>
                  </a:moveTo>
                  <a:cubicBezTo>
                    <a:pt x="807" y="595"/>
                    <a:pt x="883" y="459"/>
                    <a:pt x="773" y="382"/>
                  </a:cubicBezTo>
                  <a:cubicBezTo>
                    <a:pt x="705" y="314"/>
                    <a:pt x="595" y="246"/>
                    <a:pt x="493" y="170"/>
                  </a:cubicBezTo>
                  <a:cubicBezTo>
                    <a:pt x="382" y="102"/>
                    <a:pt x="280" y="0"/>
                    <a:pt x="170" y="0"/>
                  </a:cubicBezTo>
                  <a:lnTo>
                    <a:pt x="170" y="0"/>
                  </a:lnTo>
                  <a:cubicBezTo>
                    <a:pt x="68" y="0"/>
                    <a:pt x="0" y="68"/>
                    <a:pt x="68" y="136"/>
                  </a:cubicBezTo>
                  <a:cubicBezTo>
                    <a:pt x="102" y="246"/>
                    <a:pt x="246" y="314"/>
                    <a:pt x="348" y="382"/>
                  </a:cubicBezTo>
                  <a:cubicBezTo>
                    <a:pt x="459" y="459"/>
                    <a:pt x="561" y="527"/>
                    <a:pt x="671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9" name="Google Shape;1149;p32"/>
            <p:cNvSpPr/>
            <p:nvPr/>
          </p:nvSpPr>
          <p:spPr>
            <a:xfrm>
              <a:off x="7050701" y="3203777"/>
              <a:ext cx="26322" cy="20541"/>
            </a:xfrm>
            <a:custGeom>
              <a:avLst/>
              <a:gdLst/>
              <a:ahLst/>
              <a:cxnLst/>
              <a:rect l="l" t="t" r="r" b="b"/>
              <a:pathLst>
                <a:path w="774" h="604" extrusionOk="0">
                  <a:moveTo>
                    <a:pt x="637" y="604"/>
                  </a:moveTo>
                  <a:cubicBezTo>
                    <a:pt x="705" y="604"/>
                    <a:pt x="773" y="493"/>
                    <a:pt x="705" y="391"/>
                  </a:cubicBezTo>
                  <a:cubicBezTo>
                    <a:pt x="637" y="315"/>
                    <a:pt x="527" y="213"/>
                    <a:pt x="459" y="137"/>
                  </a:cubicBezTo>
                  <a:cubicBezTo>
                    <a:pt x="348" y="69"/>
                    <a:pt x="280" y="1"/>
                    <a:pt x="178" y="1"/>
                  </a:cubicBezTo>
                  <a:lnTo>
                    <a:pt x="102" y="1"/>
                  </a:lnTo>
                  <a:cubicBezTo>
                    <a:pt x="68" y="35"/>
                    <a:pt x="34" y="69"/>
                    <a:pt x="34" y="137"/>
                  </a:cubicBezTo>
                  <a:cubicBezTo>
                    <a:pt x="0" y="247"/>
                    <a:pt x="136" y="315"/>
                    <a:pt x="246" y="391"/>
                  </a:cubicBezTo>
                  <a:cubicBezTo>
                    <a:pt x="348" y="459"/>
                    <a:pt x="459" y="527"/>
                    <a:pt x="561" y="6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0" name="Google Shape;1150;p32"/>
            <p:cNvSpPr/>
            <p:nvPr/>
          </p:nvSpPr>
          <p:spPr>
            <a:xfrm>
              <a:off x="7090251" y="3226596"/>
              <a:ext cx="19384" cy="12175"/>
            </a:xfrm>
            <a:custGeom>
              <a:avLst/>
              <a:gdLst/>
              <a:ahLst/>
              <a:cxnLst/>
              <a:rect l="l" t="t" r="r" b="b"/>
              <a:pathLst>
                <a:path w="570" h="358" extrusionOk="0">
                  <a:moveTo>
                    <a:pt x="426" y="358"/>
                  </a:moveTo>
                  <a:cubicBezTo>
                    <a:pt x="502" y="358"/>
                    <a:pt x="570" y="281"/>
                    <a:pt x="502" y="247"/>
                  </a:cubicBezTo>
                  <a:cubicBezTo>
                    <a:pt x="426" y="179"/>
                    <a:pt x="358" y="145"/>
                    <a:pt x="290" y="69"/>
                  </a:cubicBezTo>
                  <a:cubicBezTo>
                    <a:pt x="213" y="35"/>
                    <a:pt x="145" y="1"/>
                    <a:pt x="77" y="1"/>
                  </a:cubicBezTo>
                  <a:lnTo>
                    <a:pt x="77" y="1"/>
                  </a:lnTo>
                  <a:cubicBezTo>
                    <a:pt x="35" y="1"/>
                    <a:pt x="1" y="35"/>
                    <a:pt x="1" y="69"/>
                  </a:cubicBezTo>
                  <a:cubicBezTo>
                    <a:pt x="77" y="213"/>
                    <a:pt x="290" y="281"/>
                    <a:pt x="392" y="3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1" name="Google Shape;1151;p32"/>
            <p:cNvSpPr/>
            <p:nvPr/>
          </p:nvSpPr>
          <p:spPr>
            <a:xfrm>
              <a:off x="7030160" y="3242205"/>
              <a:ext cx="32409" cy="15643"/>
            </a:xfrm>
            <a:custGeom>
              <a:avLst/>
              <a:gdLst/>
              <a:ahLst/>
              <a:cxnLst/>
              <a:rect l="l" t="t" r="r" b="b"/>
              <a:pathLst>
                <a:path w="953" h="460" extrusionOk="0">
                  <a:moveTo>
                    <a:pt x="816" y="459"/>
                  </a:moveTo>
                  <a:cubicBezTo>
                    <a:pt x="884" y="459"/>
                    <a:pt x="952" y="391"/>
                    <a:pt x="884" y="323"/>
                  </a:cubicBezTo>
                  <a:cubicBezTo>
                    <a:pt x="782" y="213"/>
                    <a:pt x="638" y="179"/>
                    <a:pt x="494" y="111"/>
                  </a:cubicBezTo>
                  <a:cubicBezTo>
                    <a:pt x="392" y="35"/>
                    <a:pt x="281" y="1"/>
                    <a:pt x="179" y="1"/>
                  </a:cubicBezTo>
                  <a:lnTo>
                    <a:pt x="103" y="1"/>
                  </a:lnTo>
                  <a:cubicBezTo>
                    <a:pt x="1" y="35"/>
                    <a:pt x="1" y="145"/>
                    <a:pt x="35" y="213"/>
                  </a:cubicBezTo>
                  <a:cubicBezTo>
                    <a:pt x="145" y="323"/>
                    <a:pt x="281" y="323"/>
                    <a:pt x="392" y="357"/>
                  </a:cubicBezTo>
                  <a:cubicBezTo>
                    <a:pt x="528" y="391"/>
                    <a:pt x="672" y="459"/>
                    <a:pt x="782" y="4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2" name="Google Shape;1152;p32"/>
            <p:cNvSpPr/>
            <p:nvPr/>
          </p:nvSpPr>
          <p:spPr>
            <a:xfrm>
              <a:off x="7013428" y="3277165"/>
              <a:ext cx="30063" cy="10712"/>
            </a:xfrm>
            <a:custGeom>
              <a:avLst/>
              <a:gdLst/>
              <a:ahLst/>
              <a:cxnLst/>
              <a:rect l="l" t="t" r="r" b="b"/>
              <a:pathLst>
                <a:path w="884" h="315" extrusionOk="0">
                  <a:moveTo>
                    <a:pt x="773" y="315"/>
                  </a:moveTo>
                  <a:cubicBezTo>
                    <a:pt x="884" y="315"/>
                    <a:pt x="884" y="145"/>
                    <a:pt x="773" y="102"/>
                  </a:cubicBezTo>
                  <a:cubicBezTo>
                    <a:pt x="671" y="68"/>
                    <a:pt x="527" y="34"/>
                    <a:pt x="382" y="34"/>
                  </a:cubicBezTo>
                  <a:cubicBezTo>
                    <a:pt x="314" y="0"/>
                    <a:pt x="281" y="0"/>
                    <a:pt x="213" y="0"/>
                  </a:cubicBezTo>
                  <a:cubicBezTo>
                    <a:pt x="170" y="0"/>
                    <a:pt x="102" y="0"/>
                    <a:pt x="68" y="34"/>
                  </a:cubicBezTo>
                  <a:cubicBezTo>
                    <a:pt x="0" y="68"/>
                    <a:pt x="0" y="145"/>
                    <a:pt x="34" y="179"/>
                  </a:cubicBezTo>
                  <a:cubicBezTo>
                    <a:pt x="136" y="247"/>
                    <a:pt x="247" y="247"/>
                    <a:pt x="348" y="281"/>
                  </a:cubicBezTo>
                  <a:cubicBezTo>
                    <a:pt x="493" y="281"/>
                    <a:pt x="637" y="315"/>
                    <a:pt x="739" y="3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3" name="Google Shape;1153;p32"/>
            <p:cNvSpPr/>
            <p:nvPr/>
          </p:nvSpPr>
          <p:spPr>
            <a:xfrm>
              <a:off x="7066276" y="3301140"/>
              <a:ext cx="28940" cy="12175"/>
            </a:xfrm>
            <a:custGeom>
              <a:avLst/>
              <a:gdLst/>
              <a:ahLst/>
              <a:cxnLst/>
              <a:rect l="l" t="t" r="r" b="b"/>
              <a:pathLst>
                <a:path w="851" h="358" extrusionOk="0">
                  <a:moveTo>
                    <a:pt x="706" y="357"/>
                  </a:moveTo>
                  <a:cubicBezTo>
                    <a:pt x="816" y="357"/>
                    <a:pt x="850" y="179"/>
                    <a:pt x="740" y="145"/>
                  </a:cubicBezTo>
                  <a:cubicBezTo>
                    <a:pt x="638" y="111"/>
                    <a:pt x="527" y="111"/>
                    <a:pt x="425" y="77"/>
                  </a:cubicBezTo>
                  <a:cubicBezTo>
                    <a:pt x="315" y="34"/>
                    <a:pt x="247" y="0"/>
                    <a:pt x="179" y="0"/>
                  </a:cubicBezTo>
                  <a:lnTo>
                    <a:pt x="103" y="0"/>
                  </a:lnTo>
                  <a:cubicBezTo>
                    <a:pt x="1" y="34"/>
                    <a:pt x="1" y="145"/>
                    <a:pt x="35" y="213"/>
                  </a:cubicBezTo>
                  <a:cubicBezTo>
                    <a:pt x="145" y="289"/>
                    <a:pt x="247" y="289"/>
                    <a:pt x="358" y="323"/>
                  </a:cubicBezTo>
                  <a:cubicBezTo>
                    <a:pt x="493" y="323"/>
                    <a:pt x="604" y="357"/>
                    <a:pt x="706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4" name="Google Shape;1154;p32"/>
            <p:cNvSpPr/>
            <p:nvPr/>
          </p:nvSpPr>
          <p:spPr>
            <a:xfrm>
              <a:off x="7120314" y="3338412"/>
              <a:ext cx="28906" cy="14487"/>
            </a:xfrm>
            <a:custGeom>
              <a:avLst/>
              <a:gdLst/>
              <a:ahLst/>
              <a:cxnLst/>
              <a:rect l="l" t="t" r="r" b="b"/>
              <a:pathLst>
                <a:path w="850" h="426" extrusionOk="0">
                  <a:moveTo>
                    <a:pt x="637" y="425"/>
                  </a:moveTo>
                  <a:cubicBezTo>
                    <a:pt x="782" y="425"/>
                    <a:pt x="850" y="255"/>
                    <a:pt x="714" y="179"/>
                  </a:cubicBezTo>
                  <a:cubicBezTo>
                    <a:pt x="569" y="111"/>
                    <a:pt x="357" y="0"/>
                    <a:pt x="179" y="0"/>
                  </a:cubicBezTo>
                  <a:lnTo>
                    <a:pt x="43" y="0"/>
                  </a:lnTo>
                  <a:cubicBezTo>
                    <a:pt x="0" y="43"/>
                    <a:pt x="0" y="77"/>
                    <a:pt x="0" y="111"/>
                  </a:cubicBezTo>
                  <a:cubicBezTo>
                    <a:pt x="145" y="323"/>
                    <a:pt x="425" y="357"/>
                    <a:pt x="637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5" name="Google Shape;1155;p32"/>
            <p:cNvSpPr/>
            <p:nvPr/>
          </p:nvSpPr>
          <p:spPr>
            <a:xfrm>
              <a:off x="7086783" y="3367285"/>
              <a:ext cx="26322" cy="13331"/>
            </a:xfrm>
            <a:custGeom>
              <a:avLst/>
              <a:gdLst/>
              <a:ahLst/>
              <a:cxnLst/>
              <a:rect l="l" t="t" r="r" b="b"/>
              <a:pathLst>
                <a:path w="774" h="392" extrusionOk="0">
                  <a:moveTo>
                    <a:pt x="528" y="392"/>
                  </a:moveTo>
                  <a:cubicBezTo>
                    <a:pt x="604" y="392"/>
                    <a:pt x="672" y="358"/>
                    <a:pt x="706" y="358"/>
                  </a:cubicBezTo>
                  <a:cubicBezTo>
                    <a:pt x="774" y="324"/>
                    <a:pt x="774" y="213"/>
                    <a:pt x="706" y="179"/>
                  </a:cubicBezTo>
                  <a:cubicBezTo>
                    <a:pt x="638" y="111"/>
                    <a:pt x="494" y="111"/>
                    <a:pt x="392" y="77"/>
                  </a:cubicBezTo>
                  <a:cubicBezTo>
                    <a:pt x="315" y="43"/>
                    <a:pt x="213" y="1"/>
                    <a:pt x="137" y="1"/>
                  </a:cubicBezTo>
                  <a:lnTo>
                    <a:pt x="69" y="1"/>
                  </a:lnTo>
                  <a:cubicBezTo>
                    <a:pt x="35" y="1"/>
                    <a:pt x="1" y="77"/>
                    <a:pt x="35" y="111"/>
                  </a:cubicBezTo>
                  <a:cubicBezTo>
                    <a:pt x="69" y="256"/>
                    <a:pt x="179" y="324"/>
                    <a:pt x="315" y="358"/>
                  </a:cubicBezTo>
                  <a:cubicBezTo>
                    <a:pt x="392" y="358"/>
                    <a:pt x="460" y="392"/>
                    <a:pt x="528" y="3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6" name="Google Shape;1156;p32"/>
            <p:cNvSpPr/>
            <p:nvPr/>
          </p:nvSpPr>
          <p:spPr>
            <a:xfrm>
              <a:off x="7145718" y="3380582"/>
              <a:ext cx="22853" cy="18228"/>
            </a:xfrm>
            <a:custGeom>
              <a:avLst/>
              <a:gdLst/>
              <a:ahLst/>
              <a:cxnLst/>
              <a:rect l="l" t="t" r="r" b="b"/>
              <a:pathLst>
                <a:path w="672" h="536" extrusionOk="0">
                  <a:moveTo>
                    <a:pt x="528" y="536"/>
                  </a:moveTo>
                  <a:cubicBezTo>
                    <a:pt x="638" y="536"/>
                    <a:pt x="672" y="391"/>
                    <a:pt x="604" y="323"/>
                  </a:cubicBezTo>
                  <a:cubicBezTo>
                    <a:pt x="494" y="289"/>
                    <a:pt x="426" y="213"/>
                    <a:pt x="358" y="145"/>
                  </a:cubicBezTo>
                  <a:cubicBezTo>
                    <a:pt x="281" y="111"/>
                    <a:pt x="247" y="1"/>
                    <a:pt x="145" y="1"/>
                  </a:cubicBezTo>
                  <a:lnTo>
                    <a:pt x="145" y="1"/>
                  </a:lnTo>
                  <a:cubicBezTo>
                    <a:pt x="35" y="1"/>
                    <a:pt x="1" y="77"/>
                    <a:pt x="35" y="145"/>
                  </a:cubicBezTo>
                  <a:cubicBezTo>
                    <a:pt x="35" y="247"/>
                    <a:pt x="145" y="323"/>
                    <a:pt x="247" y="357"/>
                  </a:cubicBezTo>
                  <a:cubicBezTo>
                    <a:pt x="315" y="425"/>
                    <a:pt x="392" y="459"/>
                    <a:pt x="460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7" name="Google Shape;1157;p32"/>
            <p:cNvSpPr/>
            <p:nvPr/>
          </p:nvSpPr>
          <p:spPr>
            <a:xfrm>
              <a:off x="7178093" y="3420438"/>
              <a:ext cx="28906" cy="16800"/>
            </a:xfrm>
            <a:custGeom>
              <a:avLst/>
              <a:gdLst/>
              <a:ahLst/>
              <a:cxnLst/>
              <a:rect l="l" t="t" r="r" b="b"/>
              <a:pathLst>
                <a:path w="850" h="494" extrusionOk="0">
                  <a:moveTo>
                    <a:pt x="680" y="494"/>
                  </a:moveTo>
                  <a:cubicBezTo>
                    <a:pt x="816" y="494"/>
                    <a:pt x="850" y="349"/>
                    <a:pt x="748" y="281"/>
                  </a:cubicBezTo>
                  <a:cubicBezTo>
                    <a:pt x="637" y="213"/>
                    <a:pt x="535" y="137"/>
                    <a:pt x="425" y="103"/>
                  </a:cubicBezTo>
                  <a:cubicBezTo>
                    <a:pt x="323" y="35"/>
                    <a:pt x="255" y="1"/>
                    <a:pt x="145" y="1"/>
                  </a:cubicBezTo>
                  <a:lnTo>
                    <a:pt x="111" y="1"/>
                  </a:lnTo>
                  <a:cubicBezTo>
                    <a:pt x="43" y="1"/>
                    <a:pt x="0" y="103"/>
                    <a:pt x="43" y="179"/>
                  </a:cubicBezTo>
                  <a:cubicBezTo>
                    <a:pt x="77" y="281"/>
                    <a:pt x="213" y="315"/>
                    <a:pt x="323" y="349"/>
                  </a:cubicBezTo>
                  <a:cubicBezTo>
                    <a:pt x="425" y="392"/>
                    <a:pt x="535" y="460"/>
                    <a:pt x="680" y="4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8" name="Google Shape;1158;p32"/>
            <p:cNvSpPr/>
            <p:nvPr/>
          </p:nvSpPr>
          <p:spPr>
            <a:xfrm>
              <a:off x="7137352" y="3438360"/>
              <a:ext cx="31219" cy="14487"/>
            </a:xfrm>
            <a:custGeom>
              <a:avLst/>
              <a:gdLst/>
              <a:ahLst/>
              <a:cxnLst/>
              <a:rect l="l" t="t" r="r" b="b"/>
              <a:pathLst>
                <a:path w="918" h="426" extrusionOk="0">
                  <a:moveTo>
                    <a:pt x="740" y="425"/>
                  </a:moveTo>
                  <a:cubicBezTo>
                    <a:pt x="850" y="425"/>
                    <a:pt x="918" y="289"/>
                    <a:pt x="816" y="213"/>
                  </a:cubicBezTo>
                  <a:cubicBezTo>
                    <a:pt x="604" y="111"/>
                    <a:pt x="425" y="1"/>
                    <a:pt x="213" y="1"/>
                  </a:cubicBezTo>
                  <a:lnTo>
                    <a:pt x="136" y="1"/>
                  </a:lnTo>
                  <a:cubicBezTo>
                    <a:pt x="68" y="1"/>
                    <a:pt x="0" y="77"/>
                    <a:pt x="68" y="145"/>
                  </a:cubicBezTo>
                  <a:cubicBezTo>
                    <a:pt x="213" y="323"/>
                    <a:pt x="493" y="357"/>
                    <a:pt x="706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9" name="Google Shape;1159;p32"/>
            <p:cNvSpPr/>
            <p:nvPr/>
          </p:nvSpPr>
          <p:spPr>
            <a:xfrm>
              <a:off x="7116845" y="3404863"/>
              <a:ext cx="25166" cy="13025"/>
            </a:xfrm>
            <a:custGeom>
              <a:avLst/>
              <a:gdLst/>
              <a:ahLst/>
              <a:cxnLst/>
              <a:rect l="l" t="t" r="r" b="b"/>
              <a:pathLst>
                <a:path w="740" h="383" extrusionOk="0">
                  <a:moveTo>
                    <a:pt x="603" y="382"/>
                  </a:moveTo>
                  <a:cubicBezTo>
                    <a:pt x="705" y="382"/>
                    <a:pt x="739" y="280"/>
                    <a:pt x="671" y="212"/>
                  </a:cubicBezTo>
                  <a:cubicBezTo>
                    <a:pt x="569" y="170"/>
                    <a:pt x="459" y="102"/>
                    <a:pt x="391" y="68"/>
                  </a:cubicBezTo>
                  <a:cubicBezTo>
                    <a:pt x="281" y="34"/>
                    <a:pt x="179" y="0"/>
                    <a:pt x="102" y="0"/>
                  </a:cubicBezTo>
                  <a:lnTo>
                    <a:pt x="68" y="0"/>
                  </a:lnTo>
                  <a:cubicBezTo>
                    <a:pt x="34" y="0"/>
                    <a:pt x="0" y="68"/>
                    <a:pt x="34" y="102"/>
                  </a:cubicBezTo>
                  <a:cubicBezTo>
                    <a:pt x="102" y="170"/>
                    <a:pt x="213" y="212"/>
                    <a:pt x="281" y="246"/>
                  </a:cubicBezTo>
                  <a:cubicBezTo>
                    <a:pt x="391" y="280"/>
                    <a:pt x="459" y="314"/>
                    <a:pt x="569" y="3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0" name="Google Shape;1160;p32"/>
            <p:cNvSpPr/>
            <p:nvPr/>
          </p:nvSpPr>
          <p:spPr>
            <a:xfrm>
              <a:off x="7030160" y="3373372"/>
              <a:ext cx="31253" cy="18228"/>
            </a:xfrm>
            <a:custGeom>
              <a:avLst/>
              <a:gdLst/>
              <a:ahLst/>
              <a:cxnLst/>
              <a:rect l="l" t="t" r="r" b="b"/>
              <a:pathLst>
                <a:path w="919" h="536" extrusionOk="0">
                  <a:moveTo>
                    <a:pt x="740" y="535"/>
                  </a:moveTo>
                  <a:cubicBezTo>
                    <a:pt x="850" y="535"/>
                    <a:pt x="918" y="425"/>
                    <a:pt x="850" y="357"/>
                  </a:cubicBezTo>
                  <a:cubicBezTo>
                    <a:pt x="740" y="247"/>
                    <a:pt x="638" y="179"/>
                    <a:pt x="494" y="111"/>
                  </a:cubicBezTo>
                  <a:cubicBezTo>
                    <a:pt x="392" y="77"/>
                    <a:pt x="281" y="0"/>
                    <a:pt x="179" y="0"/>
                  </a:cubicBezTo>
                  <a:lnTo>
                    <a:pt x="103" y="0"/>
                  </a:lnTo>
                  <a:cubicBezTo>
                    <a:pt x="1" y="34"/>
                    <a:pt x="1" y="145"/>
                    <a:pt x="35" y="247"/>
                  </a:cubicBezTo>
                  <a:cubicBezTo>
                    <a:pt x="103" y="323"/>
                    <a:pt x="247" y="357"/>
                    <a:pt x="358" y="391"/>
                  </a:cubicBezTo>
                  <a:cubicBezTo>
                    <a:pt x="460" y="425"/>
                    <a:pt x="604" y="459"/>
                    <a:pt x="706" y="5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1" name="Google Shape;1161;p32"/>
            <p:cNvSpPr/>
            <p:nvPr/>
          </p:nvSpPr>
          <p:spPr>
            <a:xfrm>
              <a:off x="7020638" y="3332631"/>
              <a:ext cx="27478" cy="17956"/>
            </a:xfrm>
            <a:custGeom>
              <a:avLst/>
              <a:gdLst/>
              <a:ahLst/>
              <a:cxnLst/>
              <a:rect l="l" t="t" r="r" b="b"/>
              <a:pathLst>
                <a:path w="808" h="528" extrusionOk="0">
                  <a:moveTo>
                    <a:pt x="672" y="527"/>
                  </a:moveTo>
                  <a:cubicBezTo>
                    <a:pt x="740" y="527"/>
                    <a:pt x="808" y="425"/>
                    <a:pt x="740" y="349"/>
                  </a:cubicBezTo>
                  <a:cubicBezTo>
                    <a:pt x="672" y="247"/>
                    <a:pt x="561" y="170"/>
                    <a:pt x="425" y="102"/>
                  </a:cubicBezTo>
                  <a:cubicBezTo>
                    <a:pt x="349" y="34"/>
                    <a:pt x="247" y="0"/>
                    <a:pt x="136" y="0"/>
                  </a:cubicBezTo>
                  <a:lnTo>
                    <a:pt x="102" y="0"/>
                  </a:lnTo>
                  <a:cubicBezTo>
                    <a:pt x="35" y="34"/>
                    <a:pt x="1" y="68"/>
                    <a:pt x="35" y="136"/>
                  </a:cubicBezTo>
                  <a:cubicBezTo>
                    <a:pt x="69" y="247"/>
                    <a:pt x="213" y="281"/>
                    <a:pt x="315" y="315"/>
                  </a:cubicBezTo>
                  <a:cubicBezTo>
                    <a:pt x="425" y="383"/>
                    <a:pt x="527" y="459"/>
                    <a:pt x="595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2" name="Google Shape;1162;p32"/>
            <p:cNvSpPr/>
            <p:nvPr/>
          </p:nvSpPr>
          <p:spPr>
            <a:xfrm>
              <a:off x="6897871" y="3472164"/>
              <a:ext cx="505590" cy="361126"/>
            </a:xfrm>
            <a:custGeom>
              <a:avLst/>
              <a:gdLst/>
              <a:ahLst/>
              <a:cxnLst/>
              <a:rect l="l" t="t" r="r" b="b"/>
              <a:pathLst>
                <a:path w="14867" h="10619" extrusionOk="0">
                  <a:moveTo>
                    <a:pt x="8631" y="10619"/>
                  </a:moveTo>
                  <a:cubicBezTo>
                    <a:pt x="9268" y="10619"/>
                    <a:pt x="9982" y="10407"/>
                    <a:pt x="10789" y="9837"/>
                  </a:cubicBezTo>
                  <a:cubicBezTo>
                    <a:pt x="14866" y="7009"/>
                    <a:pt x="11426" y="705"/>
                    <a:pt x="11426" y="705"/>
                  </a:cubicBezTo>
                  <a:cubicBezTo>
                    <a:pt x="11426" y="705"/>
                    <a:pt x="9022" y="0"/>
                    <a:pt x="6584" y="0"/>
                  </a:cubicBezTo>
                  <a:cubicBezTo>
                    <a:pt x="4494" y="0"/>
                    <a:pt x="2370" y="527"/>
                    <a:pt x="1623" y="2438"/>
                  </a:cubicBezTo>
                  <a:cubicBezTo>
                    <a:pt x="0" y="6618"/>
                    <a:pt x="5165" y="7153"/>
                    <a:pt x="5165" y="7153"/>
                  </a:cubicBezTo>
                  <a:cubicBezTo>
                    <a:pt x="5165" y="7153"/>
                    <a:pt x="6159" y="10619"/>
                    <a:pt x="8631" y="106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3" name="Google Shape;1163;p32"/>
            <p:cNvSpPr/>
            <p:nvPr/>
          </p:nvSpPr>
          <p:spPr>
            <a:xfrm>
              <a:off x="7151236" y="3614281"/>
              <a:ext cx="28906" cy="26322"/>
            </a:xfrm>
            <a:custGeom>
              <a:avLst/>
              <a:gdLst/>
              <a:ahLst/>
              <a:cxnLst/>
              <a:rect l="l" t="t" r="r" b="b"/>
              <a:pathLst>
                <a:path w="850" h="774" extrusionOk="0">
                  <a:moveTo>
                    <a:pt x="68" y="774"/>
                  </a:moveTo>
                  <a:cubicBezTo>
                    <a:pt x="68" y="774"/>
                    <a:pt x="102" y="774"/>
                    <a:pt x="102" y="740"/>
                  </a:cubicBezTo>
                  <a:cubicBezTo>
                    <a:pt x="391" y="638"/>
                    <a:pt x="603" y="426"/>
                    <a:pt x="782" y="213"/>
                  </a:cubicBezTo>
                  <a:cubicBezTo>
                    <a:pt x="850" y="137"/>
                    <a:pt x="782" y="1"/>
                    <a:pt x="705" y="1"/>
                  </a:cubicBezTo>
                  <a:cubicBezTo>
                    <a:pt x="671" y="1"/>
                    <a:pt x="671" y="1"/>
                    <a:pt x="637" y="35"/>
                  </a:cubicBezTo>
                  <a:cubicBezTo>
                    <a:pt x="391" y="213"/>
                    <a:pt x="179" y="383"/>
                    <a:pt x="34" y="672"/>
                  </a:cubicBezTo>
                  <a:cubicBezTo>
                    <a:pt x="0" y="706"/>
                    <a:pt x="34" y="774"/>
                    <a:pt x="68" y="7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4" name="Google Shape;1164;p32"/>
            <p:cNvSpPr/>
            <p:nvPr/>
          </p:nvSpPr>
          <p:spPr>
            <a:xfrm>
              <a:off x="7109033" y="3624994"/>
              <a:ext cx="24043" cy="14453"/>
            </a:xfrm>
            <a:custGeom>
              <a:avLst/>
              <a:gdLst/>
              <a:ahLst/>
              <a:cxnLst/>
              <a:rect l="l" t="t" r="r" b="b"/>
              <a:pathLst>
                <a:path w="707" h="425" extrusionOk="0">
                  <a:moveTo>
                    <a:pt x="111" y="425"/>
                  </a:moveTo>
                  <a:cubicBezTo>
                    <a:pt x="145" y="425"/>
                    <a:pt x="145" y="425"/>
                    <a:pt x="145" y="391"/>
                  </a:cubicBezTo>
                  <a:cubicBezTo>
                    <a:pt x="179" y="391"/>
                    <a:pt x="247" y="357"/>
                    <a:pt x="281" y="357"/>
                  </a:cubicBezTo>
                  <a:cubicBezTo>
                    <a:pt x="324" y="323"/>
                    <a:pt x="358" y="281"/>
                    <a:pt x="392" y="281"/>
                  </a:cubicBezTo>
                  <a:cubicBezTo>
                    <a:pt x="460" y="213"/>
                    <a:pt x="536" y="179"/>
                    <a:pt x="604" y="145"/>
                  </a:cubicBezTo>
                  <a:cubicBezTo>
                    <a:pt x="706" y="111"/>
                    <a:pt x="638" y="0"/>
                    <a:pt x="570" y="0"/>
                  </a:cubicBezTo>
                  <a:lnTo>
                    <a:pt x="570" y="0"/>
                  </a:lnTo>
                  <a:cubicBezTo>
                    <a:pt x="460" y="0"/>
                    <a:pt x="358" y="34"/>
                    <a:pt x="281" y="68"/>
                  </a:cubicBezTo>
                  <a:cubicBezTo>
                    <a:pt x="247" y="111"/>
                    <a:pt x="179" y="111"/>
                    <a:pt x="145" y="145"/>
                  </a:cubicBezTo>
                  <a:cubicBezTo>
                    <a:pt x="111" y="179"/>
                    <a:pt x="69" y="213"/>
                    <a:pt x="35" y="247"/>
                  </a:cubicBezTo>
                  <a:cubicBezTo>
                    <a:pt x="1" y="323"/>
                    <a:pt x="35" y="425"/>
                    <a:pt x="111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5" name="Google Shape;1165;p32"/>
            <p:cNvSpPr/>
            <p:nvPr/>
          </p:nvSpPr>
          <p:spPr>
            <a:xfrm>
              <a:off x="7127261" y="3656178"/>
              <a:ext cx="21697" cy="26628"/>
            </a:xfrm>
            <a:custGeom>
              <a:avLst/>
              <a:gdLst/>
              <a:ahLst/>
              <a:cxnLst/>
              <a:rect l="l" t="t" r="r" b="b"/>
              <a:pathLst>
                <a:path w="638" h="783" extrusionOk="0">
                  <a:moveTo>
                    <a:pt x="136" y="782"/>
                  </a:moveTo>
                  <a:lnTo>
                    <a:pt x="170" y="748"/>
                  </a:lnTo>
                  <a:cubicBezTo>
                    <a:pt x="280" y="680"/>
                    <a:pt x="314" y="570"/>
                    <a:pt x="382" y="468"/>
                  </a:cubicBezTo>
                  <a:cubicBezTo>
                    <a:pt x="459" y="357"/>
                    <a:pt x="527" y="255"/>
                    <a:pt x="595" y="145"/>
                  </a:cubicBezTo>
                  <a:cubicBezTo>
                    <a:pt x="637" y="43"/>
                    <a:pt x="561" y="1"/>
                    <a:pt x="493" y="1"/>
                  </a:cubicBezTo>
                  <a:lnTo>
                    <a:pt x="425" y="1"/>
                  </a:lnTo>
                  <a:cubicBezTo>
                    <a:pt x="314" y="111"/>
                    <a:pt x="212" y="179"/>
                    <a:pt x="170" y="289"/>
                  </a:cubicBezTo>
                  <a:cubicBezTo>
                    <a:pt x="102" y="391"/>
                    <a:pt x="0" y="536"/>
                    <a:pt x="34" y="680"/>
                  </a:cubicBezTo>
                  <a:cubicBezTo>
                    <a:pt x="34" y="714"/>
                    <a:pt x="68" y="782"/>
                    <a:pt x="136" y="7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6" name="Google Shape;1166;p32"/>
            <p:cNvSpPr/>
            <p:nvPr/>
          </p:nvSpPr>
          <p:spPr>
            <a:xfrm>
              <a:off x="7092301" y="3656178"/>
              <a:ext cx="20541" cy="15916"/>
            </a:xfrm>
            <a:custGeom>
              <a:avLst/>
              <a:gdLst/>
              <a:ahLst/>
              <a:cxnLst/>
              <a:rect l="l" t="t" r="r" b="b"/>
              <a:pathLst>
                <a:path w="604" h="468" extrusionOk="0">
                  <a:moveTo>
                    <a:pt x="102" y="468"/>
                  </a:moveTo>
                  <a:cubicBezTo>
                    <a:pt x="213" y="468"/>
                    <a:pt x="281" y="391"/>
                    <a:pt x="349" y="323"/>
                  </a:cubicBezTo>
                  <a:cubicBezTo>
                    <a:pt x="425" y="289"/>
                    <a:pt x="493" y="213"/>
                    <a:pt x="561" y="111"/>
                  </a:cubicBezTo>
                  <a:cubicBezTo>
                    <a:pt x="603" y="77"/>
                    <a:pt x="561" y="43"/>
                    <a:pt x="527" y="1"/>
                  </a:cubicBezTo>
                  <a:lnTo>
                    <a:pt x="493" y="1"/>
                  </a:lnTo>
                  <a:lnTo>
                    <a:pt x="425" y="1"/>
                  </a:lnTo>
                  <a:cubicBezTo>
                    <a:pt x="349" y="77"/>
                    <a:pt x="281" y="111"/>
                    <a:pt x="213" y="179"/>
                  </a:cubicBezTo>
                  <a:cubicBezTo>
                    <a:pt x="136" y="213"/>
                    <a:pt x="68" y="255"/>
                    <a:pt x="0" y="323"/>
                  </a:cubicBezTo>
                  <a:cubicBezTo>
                    <a:pt x="0" y="391"/>
                    <a:pt x="34" y="468"/>
                    <a:pt x="102" y="4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7" name="Google Shape;1167;p32"/>
            <p:cNvSpPr/>
            <p:nvPr/>
          </p:nvSpPr>
          <p:spPr>
            <a:xfrm>
              <a:off x="7055029" y="3646656"/>
              <a:ext cx="28906" cy="14487"/>
            </a:xfrm>
            <a:custGeom>
              <a:avLst/>
              <a:gdLst/>
              <a:ahLst/>
              <a:cxnLst/>
              <a:rect l="l" t="t" r="r" b="b"/>
              <a:pathLst>
                <a:path w="850" h="426" extrusionOk="0">
                  <a:moveTo>
                    <a:pt x="102" y="425"/>
                  </a:moveTo>
                  <a:lnTo>
                    <a:pt x="102" y="425"/>
                  </a:lnTo>
                  <a:lnTo>
                    <a:pt x="281" y="425"/>
                  </a:lnTo>
                  <a:lnTo>
                    <a:pt x="315" y="391"/>
                  </a:lnTo>
                  <a:lnTo>
                    <a:pt x="349" y="425"/>
                  </a:lnTo>
                  <a:cubicBezTo>
                    <a:pt x="383" y="425"/>
                    <a:pt x="383" y="391"/>
                    <a:pt x="425" y="391"/>
                  </a:cubicBezTo>
                  <a:cubicBezTo>
                    <a:pt x="459" y="391"/>
                    <a:pt x="527" y="357"/>
                    <a:pt x="561" y="323"/>
                  </a:cubicBezTo>
                  <a:cubicBezTo>
                    <a:pt x="638" y="281"/>
                    <a:pt x="705" y="281"/>
                    <a:pt x="739" y="213"/>
                  </a:cubicBezTo>
                  <a:cubicBezTo>
                    <a:pt x="850" y="145"/>
                    <a:pt x="807" y="0"/>
                    <a:pt x="705" y="0"/>
                  </a:cubicBezTo>
                  <a:cubicBezTo>
                    <a:pt x="561" y="0"/>
                    <a:pt x="383" y="0"/>
                    <a:pt x="281" y="68"/>
                  </a:cubicBezTo>
                  <a:cubicBezTo>
                    <a:pt x="247" y="111"/>
                    <a:pt x="213" y="145"/>
                    <a:pt x="170" y="179"/>
                  </a:cubicBezTo>
                  <a:cubicBezTo>
                    <a:pt x="102" y="213"/>
                    <a:pt x="68" y="281"/>
                    <a:pt x="34" y="323"/>
                  </a:cubicBezTo>
                  <a:cubicBezTo>
                    <a:pt x="0" y="357"/>
                    <a:pt x="34" y="425"/>
                    <a:pt x="102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8" name="Google Shape;1168;p32"/>
            <p:cNvSpPr/>
            <p:nvPr/>
          </p:nvSpPr>
          <p:spPr>
            <a:xfrm>
              <a:off x="7089683" y="3687669"/>
              <a:ext cx="17072" cy="14487"/>
            </a:xfrm>
            <a:custGeom>
              <a:avLst/>
              <a:gdLst/>
              <a:ahLst/>
              <a:cxnLst/>
              <a:rect l="l" t="t" r="r" b="b"/>
              <a:pathLst>
                <a:path w="502" h="426" extrusionOk="0">
                  <a:moveTo>
                    <a:pt x="179" y="425"/>
                  </a:moveTo>
                  <a:cubicBezTo>
                    <a:pt x="213" y="425"/>
                    <a:pt x="256" y="425"/>
                    <a:pt x="256" y="391"/>
                  </a:cubicBezTo>
                  <a:cubicBezTo>
                    <a:pt x="324" y="349"/>
                    <a:pt x="324" y="281"/>
                    <a:pt x="358" y="247"/>
                  </a:cubicBezTo>
                  <a:cubicBezTo>
                    <a:pt x="392" y="213"/>
                    <a:pt x="426" y="179"/>
                    <a:pt x="468" y="103"/>
                  </a:cubicBezTo>
                  <a:cubicBezTo>
                    <a:pt x="502" y="69"/>
                    <a:pt x="426" y="1"/>
                    <a:pt x="358" y="1"/>
                  </a:cubicBezTo>
                  <a:lnTo>
                    <a:pt x="324" y="1"/>
                  </a:lnTo>
                  <a:cubicBezTo>
                    <a:pt x="290" y="35"/>
                    <a:pt x="256" y="35"/>
                    <a:pt x="213" y="69"/>
                  </a:cubicBezTo>
                  <a:cubicBezTo>
                    <a:pt x="145" y="103"/>
                    <a:pt x="111" y="136"/>
                    <a:pt x="77" y="179"/>
                  </a:cubicBezTo>
                  <a:cubicBezTo>
                    <a:pt x="1" y="247"/>
                    <a:pt x="1" y="315"/>
                    <a:pt x="77" y="391"/>
                  </a:cubicBezTo>
                  <a:cubicBezTo>
                    <a:pt x="111" y="391"/>
                    <a:pt x="145" y="425"/>
                    <a:pt x="179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9" name="Google Shape;1169;p32"/>
            <p:cNvSpPr/>
            <p:nvPr/>
          </p:nvSpPr>
          <p:spPr>
            <a:xfrm>
              <a:off x="7104136" y="3716576"/>
              <a:ext cx="18228" cy="17922"/>
            </a:xfrm>
            <a:custGeom>
              <a:avLst/>
              <a:gdLst/>
              <a:ahLst/>
              <a:cxnLst/>
              <a:rect l="l" t="t" r="r" b="b"/>
              <a:pathLst>
                <a:path w="536" h="527" extrusionOk="0">
                  <a:moveTo>
                    <a:pt x="77" y="527"/>
                  </a:moveTo>
                  <a:lnTo>
                    <a:pt x="111" y="527"/>
                  </a:lnTo>
                  <a:lnTo>
                    <a:pt x="289" y="348"/>
                  </a:lnTo>
                  <a:cubicBezTo>
                    <a:pt x="357" y="314"/>
                    <a:pt x="425" y="212"/>
                    <a:pt x="468" y="136"/>
                  </a:cubicBezTo>
                  <a:cubicBezTo>
                    <a:pt x="536" y="102"/>
                    <a:pt x="502" y="0"/>
                    <a:pt x="391" y="0"/>
                  </a:cubicBezTo>
                  <a:lnTo>
                    <a:pt x="357" y="0"/>
                  </a:lnTo>
                  <a:cubicBezTo>
                    <a:pt x="289" y="68"/>
                    <a:pt x="179" y="102"/>
                    <a:pt x="111" y="178"/>
                  </a:cubicBezTo>
                  <a:cubicBezTo>
                    <a:pt x="77" y="280"/>
                    <a:pt x="43" y="348"/>
                    <a:pt x="1" y="425"/>
                  </a:cubicBezTo>
                  <a:cubicBezTo>
                    <a:pt x="1" y="493"/>
                    <a:pt x="43" y="527"/>
                    <a:pt x="77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0" name="Google Shape;1170;p32"/>
            <p:cNvSpPr/>
            <p:nvPr/>
          </p:nvSpPr>
          <p:spPr>
            <a:xfrm>
              <a:off x="7135627" y="3710488"/>
              <a:ext cx="17956" cy="28940"/>
            </a:xfrm>
            <a:custGeom>
              <a:avLst/>
              <a:gdLst/>
              <a:ahLst/>
              <a:cxnLst/>
              <a:rect l="l" t="t" r="r" b="b"/>
              <a:pathLst>
                <a:path w="528" h="851" extrusionOk="0">
                  <a:moveTo>
                    <a:pt x="136" y="850"/>
                  </a:moveTo>
                  <a:cubicBezTo>
                    <a:pt x="179" y="850"/>
                    <a:pt x="213" y="816"/>
                    <a:pt x="213" y="782"/>
                  </a:cubicBezTo>
                  <a:cubicBezTo>
                    <a:pt x="315" y="672"/>
                    <a:pt x="391" y="570"/>
                    <a:pt x="425" y="425"/>
                  </a:cubicBezTo>
                  <a:cubicBezTo>
                    <a:pt x="459" y="315"/>
                    <a:pt x="527" y="179"/>
                    <a:pt x="493" y="69"/>
                  </a:cubicBezTo>
                  <a:cubicBezTo>
                    <a:pt x="493" y="35"/>
                    <a:pt x="459" y="1"/>
                    <a:pt x="425" y="1"/>
                  </a:cubicBezTo>
                  <a:cubicBezTo>
                    <a:pt x="391" y="1"/>
                    <a:pt x="391" y="1"/>
                    <a:pt x="391" y="35"/>
                  </a:cubicBezTo>
                  <a:cubicBezTo>
                    <a:pt x="281" y="103"/>
                    <a:pt x="247" y="213"/>
                    <a:pt x="213" y="315"/>
                  </a:cubicBezTo>
                  <a:cubicBezTo>
                    <a:pt x="136" y="425"/>
                    <a:pt x="102" y="570"/>
                    <a:pt x="34" y="672"/>
                  </a:cubicBezTo>
                  <a:cubicBezTo>
                    <a:pt x="0" y="782"/>
                    <a:pt x="68" y="850"/>
                    <a:pt x="136" y="8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1" name="Google Shape;1171;p32"/>
            <p:cNvSpPr/>
            <p:nvPr/>
          </p:nvSpPr>
          <p:spPr>
            <a:xfrm>
              <a:off x="7130730" y="3773198"/>
              <a:ext cx="13297" cy="25166"/>
            </a:xfrm>
            <a:custGeom>
              <a:avLst/>
              <a:gdLst/>
              <a:ahLst/>
              <a:cxnLst/>
              <a:rect l="l" t="t" r="r" b="b"/>
              <a:pathLst>
                <a:path w="391" h="740" extrusionOk="0">
                  <a:moveTo>
                    <a:pt x="178" y="739"/>
                  </a:moveTo>
                  <a:lnTo>
                    <a:pt x="212" y="705"/>
                  </a:lnTo>
                  <a:cubicBezTo>
                    <a:pt x="391" y="595"/>
                    <a:pt x="391" y="314"/>
                    <a:pt x="357" y="102"/>
                  </a:cubicBezTo>
                  <a:cubicBezTo>
                    <a:pt x="357" y="68"/>
                    <a:pt x="280" y="0"/>
                    <a:pt x="246" y="0"/>
                  </a:cubicBezTo>
                  <a:cubicBezTo>
                    <a:pt x="212" y="0"/>
                    <a:pt x="178" y="34"/>
                    <a:pt x="144" y="102"/>
                  </a:cubicBezTo>
                  <a:cubicBezTo>
                    <a:pt x="110" y="170"/>
                    <a:pt x="110" y="280"/>
                    <a:pt x="68" y="382"/>
                  </a:cubicBezTo>
                  <a:cubicBezTo>
                    <a:pt x="34" y="493"/>
                    <a:pt x="0" y="561"/>
                    <a:pt x="68" y="671"/>
                  </a:cubicBezTo>
                  <a:cubicBezTo>
                    <a:pt x="68" y="705"/>
                    <a:pt x="110" y="739"/>
                    <a:pt x="178" y="7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2" name="Google Shape;1172;p32"/>
            <p:cNvSpPr/>
            <p:nvPr/>
          </p:nvSpPr>
          <p:spPr>
            <a:xfrm>
              <a:off x="7165655" y="3782720"/>
              <a:ext cx="9590" cy="17956"/>
            </a:xfrm>
            <a:custGeom>
              <a:avLst/>
              <a:gdLst/>
              <a:ahLst/>
              <a:cxnLst/>
              <a:rect l="l" t="t" r="r" b="b"/>
              <a:pathLst>
                <a:path w="282" h="528" extrusionOk="0">
                  <a:moveTo>
                    <a:pt x="103" y="527"/>
                  </a:moveTo>
                  <a:cubicBezTo>
                    <a:pt x="145" y="527"/>
                    <a:pt x="179" y="527"/>
                    <a:pt x="179" y="459"/>
                  </a:cubicBezTo>
                  <a:cubicBezTo>
                    <a:pt x="213" y="391"/>
                    <a:pt x="213" y="315"/>
                    <a:pt x="247" y="247"/>
                  </a:cubicBezTo>
                  <a:cubicBezTo>
                    <a:pt x="247" y="179"/>
                    <a:pt x="281" y="68"/>
                    <a:pt x="213" y="34"/>
                  </a:cubicBezTo>
                  <a:cubicBezTo>
                    <a:pt x="179" y="0"/>
                    <a:pt x="179" y="0"/>
                    <a:pt x="145" y="0"/>
                  </a:cubicBezTo>
                  <a:lnTo>
                    <a:pt x="103" y="0"/>
                  </a:lnTo>
                  <a:cubicBezTo>
                    <a:pt x="35" y="34"/>
                    <a:pt x="1" y="145"/>
                    <a:pt x="1" y="213"/>
                  </a:cubicBezTo>
                  <a:cubicBezTo>
                    <a:pt x="1" y="281"/>
                    <a:pt x="35" y="357"/>
                    <a:pt x="35" y="459"/>
                  </a:cubicBezTo>
                  <a:cubicBezTo>
                    <a:pt x="35" y="493"/>
                    <a:pt x="69" y="527"/>
                    <a:pt x="103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3" name="Google Shape;1173;p32"/>
            <p:cNvSpPr/>
            <p:nvPr/>
          </p:nvSpPr>
          <p:spPr>
            <a:xfrm>
              <a:off x="7199459" y="3796017"/>
              <a:ext cx="10746" cy="22853"/>
            </a:xfrm>
            <a:custGeom>
              <a:avLst/>
              <a:gdLst/>
              <a:ahLst/>
              <a:cxnLst/>
              <a:rect l="l" t="t" r="r" b="b"/>
              <a:pathLst>
                <a:path w="316" h="672" extrusionOk="0">
                  <a:moveTo>
                    <a:pt x="137" y="671"/>
                  </a:moveTo>
                  <a:cubicBezTo>
                    <a:pt x="171" y="671"/>
                    <a:pt x="213" y="671"/>
                    <a:pt x="213" y="603"/>
                  </a:cubicBezTo>
                  <a:cubicBezTo>
                    <a:pt x="247" y="527"/>
                    <a:pt x="281" y="425"/>
                    <a:pt x="281" y="348"/>
                  </a:cubicBezTo>
                  <a:lnTo>
                    <a:pt x="281" y="213"/>
                  </a:lnTo>
                  <a:cubicBezTo>
                    <a:pt x="315" y="136"/>
                    <a:pt x="315" y="102"/>
                    <a:pt x="315" y="68"/>
                  </a:cubicBezTo>
                  <a:cubicBezTo>
                    <a:pt x="315" y="0"/>
                    <a:pt x="281" y="0"/>
                    <a:pt x="247" y="0"/>
                  </a:cubicBezTo>
                  <a:lnTo>
                    <a:pt x="171" y="0"/>
                  </a:lnTo>
                  <a:cubicBezTo>
                    <a:pt x="103" y="68"/>
                    <a:pt x="35" y="213"/>
                    <a:pt x="35" y="280"/>
                  </a:cubicBezTo>
                  <a:cubicBezTo>
                    <a:pt x="1" y="391"/>
                    <a:pt x="1" y="527"/>
                    <a:pt x="35" y="603"/>
                  </a:cubicBezTo>
                  <a:cubicBezTo>
                    <a:pt x="69" y="671"/>
                    <a:pt x="103" y="671"/>
                    <a:pt x="137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4" name="Google Shape;1174;p32"/>
            <p:cNvSpPr/>
            <p:nvPr/>
          </p:nvSpPr>
          <p:spPr>
            <a:xfrm>
              <a:off x="7210171" y="3744292"/>
              <a:ext cx="10984" cy="20268"/>
            </a:xfrm>
            <a:custGeom>
              <a:avLst/>
              <a:gdLst/>
              <a:ahLst/>
              <a:cxnLst/>
              <a:rect l="l" t="t" r="r" b="b"/>
              <a:pathLst>
                <a:path w="323" h="596" extrusionOk="0">
                  <a:moveTo>
                    <a:pt x="111" y="595"/>
                  </a:moveTo>
                  <a:cubicBezTo>
                    <a:pt x="145" y="595"/>
                    <a:pt x="179" y="561"/>
                    <a:pt x="179" y="527"/>
                  </a:cubicBezTo>
                  <a:cubicBezTo>
                    <a:pt x="213" y="459"/>
                    <a:pt x="213" y="383"/>
                    <a:pt x="246" y="315"/>
                  </a:cubicBezTo>
                  <a:cubicBezTo>
                    <a:pt x="280" y="247"/>
                    <a:pt x="323" y="136"/>
                    <a:pt x="280" y="69"/>
                  </a:cubicBezTo>
                  <a:cubicBezTo>
                    <a:pt x="246" y="35"/>
                    <a:pt x="213" y="1"/>
                    <a:pt x="179" y="1"/>
                  </a:cubicBezTo>
                  <a:lnTo>
                    <a:pt x="179" y="1"/>
                  </a:lnTo>
                  <a:cubicBezTo>
                    <a:pt x="0" y="103"/>
                    <a:pt x="0" y="349"/>
                    <a:pt x="0" y="493"/>
                  </a:cubicBezTo>
                  <a:cubicBezTo>
                    <a:pt x="0" y="561"/>
                    <a:pt x="68" y="595"/>
                    <a:pt x="111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5" name="Google Shape;1175;p32"/>
            <p:cNvSpPr/>
            <p:nvPr/>
          </p:nvSpPr>
          <p:spPr>
            <a:xfrm>
              <a:off x="7239044" y="3768267"/>
              <a:ext cx="12175" cy="27784"/>
            </a:xfrm>
            <a:custGeom>
              <a:avLst/>
              <a:gdLst/>
              <a:ahLst/>
              <a:cxnLst/>
              <a:rect l="l" t="t" r="r" b="b"/>
              <a:pathLst>
                <a:path w="358" h="817" extrusionOk="0">
                  <a:moveTo>
                    <a:pt x="179" y="816"/>
                  </a:moveTo>
                  <a:cubicBezTo>
                    <a:pt x="213" y="816"/>
                    <a:pt x="247" y="782"/>
                    <a:pt x="247" y="706"/>
                  </a:cubicBezTo>
                  <a:cubicBezTo>
                    <a:pt x="281" y="493"/>
                    <a:pt x="357" y="247"/>
                    <a:pt x="281" y="69"/>
                  </a:cubicBezTo>
                  <a:cubicBezTo>
                    <a:pt x="281" y="35"/>
                    <a:pt x="247" y="1"/>
                    <a:pt x="213" y="1"/>
                  </a:cubicBezTo>
                  <a:cubicBezTo>
                    <a:pt x="213" y="1"/>
                    <a:pt x="179" y="1"/>
                    <a:pt x="179" y="35"/>
                  </a:cubicBezTo>
                  <a:cubicBezTo>
                    <a:pt x="1" y="213"/>
                    <a:pt x="35" y="527"/>
                    <a:pt x="111" y="740"/>
                  </a:cubicBezTo>
                  <a:cubicBezTo>
                    <a:pt x="111" y="782"/>
                    <a:pt x="145" y="816"/>
                    <a:pt x="179" y="8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6" name="Google Shape;1176;p32"/>
            <p:cNvSpPr/>
            <p:nvPr/>
          </p:nvSpPr>
          <p:spPr>
            <a:xfrm>
              <a:off x="7266794" y="3738239"/>
              <a:ext cx="12141" cy="22853"/>
            </a:xfrm>
            <a:custGeom>
              <a:avLst/>
              <a:gdLst/>
              <a:ahLst/>
              <a:cxnLst/>
              <a:rect l="l" t="t" r="r" b="b"/>
              <a:pathLst>
                <a:path w="357" h="672" extrusionOk="0">
                  <a:moveTo>
                    <a:pt x="145" y="671"/>
                  </a:moveTo>
                  <a:cubicBezTo>
                    <a:pt x="179" y="671"/>
                    <a:pt x="213" y="637"/>
                    <a:pt x="213" y="603"/>
                  </a:cubicBezTo>
                  <a:cubicBezTo>
                    <a:pt x="280" y="425"/>
                    <a:pt x="357" y="213"/>
                    <a:pt x="280" y="34"/>
                  </a:cubicBezTo>
                  <a:cubicBezTo>
                    <a:pt x="246" y="34"/>
                    <a:pt x="213" y="0"/>
                    <a:pt x="179" y="0"/>
                  </a:cubicBezTo>
                  <a:cubicBezTo>
                    <a:pt x="179" y="0"/>
                    <a:pt x="145" y="0"/>
                    <a:pt x="102" y="34"/>
                  </a:cubicBezTo>
                  <a:cubicBezTo>
                    <a:pt x="0" y="179"/>
                    <a:pt x="34" y="391"/>
                    <a:pt x="34" y="561"/>
                  </a:cubicBezTo>
                  <a:cubicBezTo>
                    <a:pt x="34" y="637"/>
                    <a:pt x="68" y="671"/>
                    <a:pt x="145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7" name="Google Shape;1177;p32"/>
            <p:cNvSpPr/>
            <p:nvPr/>
          </p:nvSpPr>
          <p:spPr>
            <a:xfrm>
              <a:off x="7239044" y="3712801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69" y="570"/>
                  </a:moveTo>
                  <a:cubicBezTo>
                    <a:pt x="111" y="570"/>
                    <a:pt x="145" y="570"/>
                    <a:pt x="145" y="536"/>
                  </a:cubicBezTo>
                  <a:lnTo>
                    <a:pt x="213" y="289"/>
                  </a:lnTo>
                  <a:cubicBezTo>
                    <a:pt x="213" y="179"/>
                    <a:pt x="247" y="111"/>
                    <a:pt x="213" y="35"/>
                  </a:cubicBezTo>
                  <a:cubicBezTo>
                    <a:pt x="213" y="1"/>
                    <a:pt x="179" y="1"/>
                    <a:pt x="145" y="1"/>
                  </a:cubicBezTo>
                  <a:lnTo>
                    <a:pt x="69" y="1"/>
                  </a:lnTo>
                  <a:cubicBezTo>
                    <a:pt x="1" y="77"/>
                    <a:pt x="35" y="145"/>
                    <a:pt x="1" y="247"/>
                  </a:cubicBezTo>
                  <a:lnTo>
                    <a:pt x="1" y="502"/>
                  </a:lnTo>
                  <a:cubicBezTo>
                    <a:pt x="1" y="570"/>
                    <a:pt x="35" y="570"/>
                    <a:pt x="69" y="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8" name="Google Shape;1178;p32"/>
            <p:cNvSpPr/>
            <p:nvPr/>
          </p:nvSpPr>
          <p:spPr>
            <a:xfrm>
              <a:off x="7282369" y="3682772"/>
              <a:ext cx="11018" cy="25438"/>
            </a:xfrm>
            <a:custGeom>
              <a:avLst/>
              <a:gdLst/>
              <a:ahLst/>
              <a:cxnLst/>
              <a:rect l="l" t="t" r="r" b="b"/>
              <a:pathLst>
                <a:path w="324" h="748" extrusionOk="0">
                  <a:moveTo>
                    <a:pt x="145" y="748"/>
                  </a:moveTo>
                  <a:cubicBezTo>
                    <a:pt x="213" y="748"/>
                    <a:pt x="247" y="705"/>
                    <a:pt x="247" y="671"/>
                  </a:cubicBezTo>
                  <a:cubicBezTo>
                    <a:pt x="281" y="569"/>
                    <a:pt x="281" y="459"/>
                    <a:pt x="281" y="391"/>
                  </a:cubicBezTo>
                  <a:cubicBezTo>
                    <a:pt x="324" y="280"/>
                    <a:pt x="324" y="145"/>
                    <a:pt x="281" y="68"/>
                  </a:cubicBezTo>
                  <a:cubicBezTo>
                    <a:pt x="247" y="34"/>
                    <a:pt x="213" y="0"/>
                    <a:pt x="145" y="0"/>
                  </a:cubicBezTo>
                  <a:cubicBezTo>
                    <a:pt x="111" y="0"/>
                    <a:pt x="69" y="34"/>
                    <a:pt x="35" y="68"/>
                  </a:cubicBezTo>
                  <a:cubicBezTo>
                    <a:pt x="1" y="145"/>
                    <a:pt x="1" y="280"/>
                    <a:pt x="35" y="391"/>
                  </a:cubicBezTo>
                  <a:cubicBezTo>
                    <a:pt x="35" y="459"/>
                    <a:pt x="35" y="569"/>
                    <a:pt x="69" y="671"/>
                  </a:cubicBezTo>
                  <a:cubicBezTo>
                    <a:pt x="69" y="705"/>
                    <a:pt x="111" y="748"/>
                    <a:pt x="145" y="7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9" name="Google Shape;1179;p32"/>
            <p:cNvSpPr/>
            <p:nvPr/>
          </p:nvSpPr>
          <p:spPr>
            <a:xfrm>
              <a:off x="7258394" y="3658797"/>
              <a:ext cx="13331" cy="26322"/>
            </a:xfrm>
            <a:custGeom>
              <a:avLst/>
              <a:gdLst/>
              <a:ahLst/>
              <a:cxnLst/>
              <a:rect l="l" t="t" r="r" b="b"/>
              <a:pathLst>
                <a:path w="392" h="774" extrusionOk="0">
                  <a:moveTo>
                    <a:pt x="179" y="773"/>
                  </a:moveTo>
                  <a:cubicBezTo>
                    <a:pt x="213" y="773"/>
                    <a:pt x="247" y="773"/>
                    <a:pt x="281" y="705"/>
                  </a:cubicBezTo>
                  <a:cubicBezTo>
                    <a:pt x="281" y="603"/>
                    <a:pt x="315" y="493"/>
                    <a:pt x="315" y="391"/>
                  </a:cubicBezTo>
                  <a:cubicBezTo>
                    <a:pt x="349" y="280"/>
                    <a:pt x="392" y="136"/>
                    <a:pt x="315" y="68"/>
                  </a:cubicBezTo>
                  <a:cubicBezTo>
                    <a:pt x="281" y="0"/>
                    <a:pt x="247" y="0"/>
                    <a:pt x="179" y="0"/>
                  </a:cubicBezTo>
                  <a:cubicBezTo>
                    <a:pt x="137" y="0"/>
                    <a:pt x="103" y="0"/>
                    <a:pt x="103" y="34"/>
                  </a:cubicBezTo>
                  <a:cubicBezTo>
                    <a:pt x="1" y="102"/>
                    <a:pt x="35" y="212"/>
                    <a:pt x="35" y="348"/>
                  </a:cubicBezTo>
                  <a:lnTo>
                    <a:pt x="35" y="671"/>
                  </a:lnTo>
                  <a:cubicBezTo>
                    <a:pt x="35" y="739"/>
                    <a:pt x="103" y="773"/>
                    <a:pt x="179" y="7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0" name="Google Shape;1180;p32"/>
            <p:cNvSpPr/>
            <p:nvPr/>
          </p:nvSpPr>
          <p:spPr>
            <a:xfrm>
              <a:off x="7107323" y="3516646"/>
              <a:ext cx="31219" cy="12175"/>
            </a:xfrm>
            <a:custGeom>
              <a:avLst/>
              <a:gdLst/>
              <a:ahLst/>
              <a:cxnLst/>
              <a:rect l="l" t="t" r="r" b="b"/>
              <a:pathLst>
                <a:path w="918" h="358" extrusionOk="0">
                  <a:moveTo>
                    <a:pt x="280" y="357"/>
                  </a:moveTo>
                  <a:cubicBezTo>
                    <a:pt x="314" y="357"/>
                    <a:pt x="382" y="323"/>
                    <a:pt x="459" y="323"/>
                  </a:cubicBezTo>
                  <a:lnTo>
                    <a:pt x="807" y="323"/>
                  </a:lnTo>
                  <a:cubicBezTo>
                    <a:pt x="917" y="281"/>
                    <a:pt x="917" y="179"/>
                    <a:pt x="849" y="145"/>
                  </a:cubicBezTo>
                  <a:cubicBezTo>
                    <a:pt x="739" y="69"/>
                    <a:pt x="595" y="35"/>
                    <a:pt x="493" y="35"/>
                  </a:cubicBezTo>
                  <a:cubicBezTo>
                    <a:pt x="425" y="35"/>
                    <a:pt x="348" y="1"/>
                    <a:pt x="280" y="1"/>
                  </a:cubicBezTo>
                  <a:cubicBezTo>
                    <a:pt x="212" y="1"/>
                    <a:pt x="136" y="35"/>
                    <a:pt x="68" y="69"/>
                  </a:cubicBezTo>
                  <a:cubicBezTo>
                    <a:pt x="0" y="111"/>
                    <a:pt x="0" y="247"/>
                    <a:pt x="68" y="281"/>
                  </a:cubicBezTo>
                  <a:cubicBezTo>
                    <a:pt x="136" y="323"/>
                    <a:pt x="212" y="357"/>
                    <a:pt x="280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1" name="Google Shape;1181;p32"/>
            <p:cNvSpPr/>
            <p:nvPr/>
          </p:nvSpPr>
          <p:spPr>
            <a:xfrm>
              <a:off x="7116845" y="3493827"/>
              <a:ext cx="26594" cy="8400"/>
            </a:xfrm>
            <a:custGeom>
              <a:avLst/>
              <a:gdLst/>
              <a:ahLst/>
              <a:cxnLst/>
              <a:rect l="l" t="t" r="r" b="b"/>
              <a:pathLst>
                <a:path w="782" h="247" extrusionOk="0">
                  <a:moveTo>
                    <a:pt x="357" y="247"/>
                  </a:moveTo>
                  <a:cubicBezTo>
                    <a:pt x="459" y="247"/>
                    <a:pt x="569" y="213"/>
                    <a:pt x="705" y="213"/>
                  </a:cubicBezTo>
                  <a:cubicBezTo>
                    <a:pt x="782" y="179"/>
                    <a:pt x="782" y="35"/>
                    <a:pt x="705" y="35"/>
                  </a:cubicBezTo>
                  <a:cubicBezTo>
                    <a:pt x="569" y="1"/>
                    <a:pt x="459" y="1"/>
                    <a:pt x="357" y="1"/>
                  </a:cubicBezTo>
                  <a:cubicBezTo>
                    <a:pt x="247" y="1"/>
                    <a:pt x="145" y="1"/>
                    <a:pt x="68" y="68"/>
                  </a:cubicBezTo>
                  <a:cubicBezTo>
                    <a:pt x="0" y="68"/>
                    <a:pt x="0" y="145"/>
                    <a:pt x="68" y="179"/>
                  </a:cubicBezTo>
                  <a:cubicBezTo>
                    <a:pt x="145" y="213"/>
                    <a:pt x="247" y="247"/>
                    <a:pt x="357" y="2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2" name="Google Shape;1182;p32"/>
            <p:cNvSpPr/>
            <p:nvPr/>
          </p:nvSpPr>
          <p:spPr>
            <a:xfrm>
              <a:off x="7035091" y="3520420"/>
              <a:ext cx="38462" cy="13025"/>
            </a:xfrm>
            <a:custGeom>
              <a:avLst/>
              <a:gdLst/>
              <a:ahLst/>
              <a:cxnLst/>
              <a:rect l="l" t="t" r="r" b="b"/>
              <a:pathLst>
                <a:path w="1131" h="383" extrusionOk="0">
                  <a:moveTo>
                    <a:pt x="281" y="382"/>
                  </a:moveTo>
                  <a:cubicBezTo>
                    <a:pt x="527" y="382"/>
                    <a:pt x="773" y="246"/>
                    <a:pt x="1020" y="212"/>
                  </a:cubicBezTo>
                  <a:cubicBezTo>
                    <a:pt x="1130" y="170"/>
                    <a:pt x="1096" y="0"/>
                    <a:pt x="986" y="0"/>
                  </a:cubicBezTo>
                  <a:lnTo>
                    <a:pt x="986" y="0"/>
                  </a:lnTo>
                  <a:cubicBezTo>
                    <a:pt x="705" y="34"/>
                    <a:pt x="315" y="0"/>
                    <a:pt x="68" y="170"/>
                  </a:cubicBezTo>
                  <a:cubicBezTo>
                    <a:pt x="0" y="212"/>
                    <a:pt x="0" y="314"/>
                    <a:pt x="102" y="348"/>
                  </a:cubicBezTo>
                  <a:cubicBezTo>
                    <a:pt x="136" y="348"/>
                    <a:pt x="213" y="382"/>
                    <a:pt x="281" y="3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3" name="Google Shape;1183;p32"/>
            <p:cNvSpPr/>
            <p:nvPr/>
          </p:nvSpPr>
          <p:spPr>
            <a:xfrm>
              <a:off x="7042301" y="3544396"/>
              <a:ext cx="24009" cy="8400"/>
            </a:xfrm>
            <a:custGeom>
              <a:avLst/>
              <a:gdLst/>
              <a:ahLst/>
              <a:cxnLst/>
              <a:rect l="l" t="t" r="r" b="b"/>
              <a:pathLst>
                <a:path w="706" h="247" extrusionOk="0">
                  <a:moveTo>
                    <a:pt x="349" y="246"/>
                  </a:moveTo>
                  <a:lnTo>
                    <a:pt x="561" y="246"/>
                  </a:lnTo>
                  <a:cubicBezTo>
                    <a:pt x="672" y="246"/>
                    <a:pt x="706" y="68"/>
                    <a:pt x="595" y="34"/>
                  </a:cubicBezTo>
                  <a:cubicBezTo>
                    <a:pt x="493" y="34"/>
                    <a:pt x="349" y="0"/>
                    <a:pt x="247" y="0"/>
                  </a:cubicBezTo>
                  <a:lnTo>
                    <a:pt x="247" y="0"/>
                  </a:lnTo>
                  <a:cubicBezTo>
                    <a:pt x="137" y="0"/>
                    <a:pt x="35" y="0"/>
                    <a:pt x="35" y="102"/>
                  </a:cubicBezTo>
                  <a:cubicBezTo>
                    <a:pt x="1" y="246"/>
                    <a:pt x="213" y="246"/>
                    <a:pt x="349" y="2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4" name="Google Shape;1184;p32"/>
            <p:cNvSpPr/>
            <p:nvPr/>
          </p:nvSpPr>
          <p:spPr>
            <a:xfrm>
              <a:off x="7029004" y="3503349"/>
              <a:ext cx="28940" cy="11018"/>
            </a:xfrm>
            <a:custGeom>
              <a:avLst/>
              <a:gdLst/>
              <a:ahLst/>
              <a:cxnLst/>
              <a:rect l="l" t="t" r="r" b="b"/>
              <a:pathLst>
                <a:path w="851" h="324" extrusionOk="0">
                  <a:moveTo>
                    <a:pt x="103" y="324"/>
                  </a:moveTo>
                  <a:cubicBezTo>
                    <a:pt x="213" y="324"/>
                    <a:pt x="315" y="247"/>
                    <a:pt x="426" y="247"/>
                  </a:cubicBezTo>
                  <a:cubicBezTo>
                    <a:pt x="528" y="213"/>
                    <a:pt x="638" y="179"/>
                    <a:pt x="740" y="145"/>
                  </a:cubicBezTo>
                  <a:cubicBezTo>
                    <a:pt x="850" y="145"/>
                    <a:pt x="816" y="1"/>
                    <a:pt x="740" y="1"/>
                  </a:cubicBezTo>
                  <a:lnTo>
                    <a:pt x="740" y="1"/>
                  </a:lnTo>
                  <a:cubicBezTo>
                    <a:pt x="604" y="1"/>
                    <a:pt x="494" y="1"/>
                    <a:pt x="349" y="35"/>
                  </a:cubicBezTo>
                  <a:cubicBezTo>
                    <a:pt x="247" y="77"/>
                    <a:pt x="137" y="111"/>
                    <a:pt x="69" y="179"/>
                  </a:cubicBezTo>
                  <a:cubicBezTo>
                    <a:pt x="1" y="213"/>
                    <a:pt x="35" y="324"/>
                    <a:pt x="103" y="3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5" name="Google Shape;1185;p32"/>
            <p:cNvSpPr/>
            <p:nvPr/>
          </p:nvSpPr>
          <p:spPr>
            <a:xfrm>
              <a:off x="6970656" y="3559971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69" y="426"/>
                  </a:moveTo>
                  <a:cubicBezTo>
                    <a:pt x="179" y="426"/>
                    <a:pt x="247" y="358"/>
                    <a:pt x="358" y="281"/>
                  </a:cubicBezTo>
                  <a:cubicBezTo>
                    <a:pt x="460" y="213"/>
                    <a:pt x="604" y="145"/>
                    <a:pt x="672" y="69"/>
                  </a:cubicBezTo>
                  <a:cubicBezTo>
                    <a:pt x="740" y="35"/>
                    <a:pt x="706" y="1"/>
                    <a:pt x="672" y="1"/>
                  </a:cubicBezTo>
                  <a:lnTo>
                    <a:pt x="638" y="1"/>
                  </a:lnTo>
                  <a:cubicBezTo>
                    <a:pt x="494" y="1"/>
                    <a:pt x="392" y="69"/>
                    <a:pt x="247" y="111"/>
                  </a:cubicBezTo>
                  <a:cubicBezTo>
                    <a:pt x="145" y="179"/>
                    <a:pt x="35" y="247"/>
                    <a:pt x="1" y="358"/>
                  </a:cubicBezTo>
                  <a:cubicBezTo>
                    <a:pt x="1" y="392"/>
                    <a:pt x="1" y="426"/>
                    <a:pt x="69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6" name="Google Shape;1186;p32"/>
            <p:cNvSpPr/>
            <p:nvPr/>
          </p:nvSpPr>
          <p:spPr>
            <a:xfrm>
              <a:off x="6972381" y="3603331"/>
              <a:ext cx="25166" cy="18228"/>
            </a:xfrm>
            <a:custGeom>
              <a:avLst/>
              <a:gdLst/>
              <a:ahLst/>
              <a:cxnLst/>
              <a:rect l="l" t="t" r="r" b="b"/>
              <a:pathLst>
                <a:path w="740" h="536" extrusionOk="0">
                  <a:moveTo>
                    <a:pt x="179" y="535"/>
                  </a:moveTo>
                  <a:lnTo>
                    <a:pt x="247" y="535"/>
                  </a:lnTo>
                  <a:cubicBezTo>
                    <a:pt x="392" y="459"/>
                    <a:pt x="604" y="357"/>
                    <a:pt x="706" y="178"/>
                  </a:cubicBezTo>
                  <a:cubicBezTo>
                    <a:pt x="740" y="111"/>
                    <a:pt x="672" y="0"/>
                    <a:pt x="604" y="0"/>
                  </a:cubicBezTo>
                  <a:cubicBezTo>
                    <a:pt x="604" y="0"/>
                    <a:pt x="604" y="34"/>
                    <a:pt x="570" y="34"/>
                  </a:cubicBezTo>
                  <a:cubicBezTo>
                    <a:pt x="392" y="68"/>
                    <a:pt x="213" y="212"/>
                    <a:pt x="103" y="357"/>
                  </a:cubicBezTo>
                  <a:cubicBezTo>
                    <a:pt x="1" y="425"/>
                    <a:pt x="69" y="535"/>
                    <a:pt x="179" y="5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7" name="Google Shape;1187;p32"/>
            <p:cNvSpPr/>
            <p:nvPr/>
          </p:nvSpPr>
          <p:spPr>
            <a:xfrm>
              <a:off x="6995788" y="3637100"/>
              <a:ext cx="21731" cy="14487"/>
            </a:xfrm>
            <a:custGeom>
              <a:avLst/>
              <a:gdLst/>
              <a:ahLst/>
              <a:cxnLst/>
              <a:rect l="l" t="t" r="r" b="b"/>
              <a:pathLst>
                <a:path w="639" h="426" extrusionOk="0">
                  <a:moveTo>
                    <a:pt x="111" y="426"/>
                  </a:moveTo>
                  <a:lnTo>
                    <a:pt x="145" y="426"/>
                  </a:lnTo>
                  <a:cubicBezTo>
                    <a:pt x="213" y="392"/>
                    <a:pt x="290" y="349"/>
                    <a:pt x="358" y="315"/>
                  </a:cubicBezTo>
                  <a:cubicBezTo>
                    <a:pt x="426" y="247"/>
                    <a:pt x="502" y="213"/>
                    <a:pt x="570" y="179"/>
                  </a:cubicBezTo>
                  <a:cubicBezTo>
                    <a:pt x="638" y="103"/>
                    <a:pt x="604" y="1"/>
                    <a:pt x="502" y="1"/>
                  </a:cubicBezTo>
                  <a:lnTo>
                    <a:pt x="502" y="1"/>
                  </a:lnTo>
                  <a:cubicBezTo>
                    <a:pt x="290" y="35"/>
                    <a:pt x="145" y="103"/>
                    <a:pt x="43" y="281"/>
                  </a:cubicBezTo>
                  <a:cubicBezTo>
                    <a:pt x="1" y="349"/>
                    <a:pt x="43" y="426"/>
                    <a:pt x="111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8" name="Google Shape;1188;p32"/>
            <p:cNvSpPr/>
            <p:nvPr/>
          </p:nvSpPr>
          <p:spPr>
            <a:xfrm>
              <a:off x="7000719" y="3672060"/>
              <a:ext cx="27750" cy="14487"/>
            </a:xfrm>
            <a:custGeom>
              <a:avLst/>
              <a:gdLst/>
              <a:ahLst/>
              <a:cxnLst/>
              <a:rect l="l" t="t" r="r" b="b"/>
              <a:pathLst>
                <a:path w="816" h="426" extrusionOk="0">
                  <a:moveTo>
                    <a:pt x="179" y="426"/>
                  </a:moveTo>
                  <a:cubicBezTo>
                    <a:pt x="281" y="426"/>
                    <a:pt x="391" y="349"/>
                    <a:pt x="459" y="315"/>
                  </a:cubicBezTo>
                  <a:cubicBezTo>
                    <a:pt x="570" y="281"/>
                    <a:pt x="671" y="213"/>
                    <a:pt x="782" y="137"/>
                  </a:cubicBezTo>
                  <a:cubicBezTo>
                    <a:pt x="816" y="69"/>
                    <a:pt x="782" y="1"/>
                    <a:pt x="705" y="1"/>
                  </a:cubicBezTo>
                  <a:lnTo>
                    <a:pt x="705" y="1"/>
                  </a:lnTo>
                  <a:cubicBezTo>
                    <a:pt x="570" y="1"/>
                    <a:pt x="459" y="35"/>
                    <a:pt x="357" y="69"/>
                  </a:cubicBezTo>
                  <a:cubicBezTo>
                    <a:pt x="247" y="103"/>
                    <a:pt x="111" y="137"/>
                    <a:pt x="34" y="213"/>
                  </a:cubicBezTo>
                  <a:cubicBezTo>
                    <a:pt x="0" y="281"/>
                    <a:pt x="34" y="383"/>
                    <a:pt x="111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9" name="Google Shape;1189;p32"/>
            <p:cNvSpPr/>
            <p:nvPr/>
          </p:nvSpPr>
          <p:spPr>
            <a:xfrm>
              <a:off x="7647532" y="3645500"/>
              <a:ext cx="28906" cy="10712"/>
            </a:xfrm>
            <a:custGeom>
              <a:avLst/>
              <a:gdLst/>
              <a:ahLst/>
              <a:cxnLst/>
              <a:rect l="l" t="t" r="r" b="b"/>
              <a:pathLst>
                <a:path w="850" h="315" extrusionOk="0">
                  <a:moveTo>
                    <a:pt x="425" y="315"/>
                  </a:moveTo>
                  <a:cubicBezTo>
                    <a:pt x="536" y="315"/>
                    <a:pt x="638" y="281"/>
                    <a:pt x="748" y="281"/>
                  </a:cubicBezTo>
                  <a:cubicBezTo>
                    <a:pt x="850" y="247"/>
                    <a:pt x="816" y="68"/>
                    <a:pt x="714" y="68"/>
                  </a:cubicBezTo>
                  <a:lnTo>
                    <a:pt x="714" y="68"/>
                  </a:lnTo>
                  <a:lnTo>
                    <a:pt x="680" y="68"/>
                  </a:lnTo>
                  <a:cubicBezTo>
                    <a:pt x="570" y="68"/>
                    <a:pt x="468" y="68"/>
                    <a:pt x="357" y="34"/>
                  </a:cubicBezTo>
                  <a:cubicBezTo>
                    <a:pt x="289" y="0"/>
                    <a:pt x="255" y="0"/>
                    <a:pt x="179" y="0"/>
                  </a:cubicBezTo>
                  <a:cubicBezTo>
                    <a:pt x="145" y="0"/>
                    <a:pt x="111" y="0"/>
                    <a:pt x="43" y="34"/>
                  </a:cubicBezTo>
                  <a:cubicBezTo>
                    <a:pt x="43" y="34"/>
                    <a:pt x="0" y="68"/>
                    <a:pt x="43" y="102"/>
                  </a:cubicBezTo>
                  <a:cubicBezTo>
                    <a:pt x="77" y="281"/>
                    <a:pt x="255" y="315"/>
                    <a:pt x="425" y="3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0" name="Google Shape;1190;p32"/>
            <p:cNvSpPr/>
            <p:nvPr/>
          </p:nvSpPr>
          <p:spPr>
            <a:xfrm>
              <a:off x="7438080" y="3123179"/>
              <a:ext cx="642810" cy="567993"/>
            </a:xfrm>
            <a:custGeom>
              <a:avLst/>
              <a:gdLst/>
              <a:ahLst/>
              <a:cxnLst/>
              <a:rect l="l" t="t" r="r" b="b"/>
              <a:pathLst>
                <a:path w="18902" h="16702" extrusionOk="0">
                  <a:moveTo>
                    <a:pt x="9702" y="16702"/>
                  </a:moveTo>
                  <a:cubicBezTo>
                    <a:pt x="11681" y="16702"/>
                    <a:pt x="13592" y="16209"/>
                    <a:pt x="14909" y="14722"/>
                  </a:cubicBezTo>
                  <a:cubicBezTo>
                    <a:pt x="18902" y="10194"/>
                    <a:pt x="12853" y="6542"/>
                    <a:pt x="12853" y="6542"/>
                  </a:cubicBezTo>
                  <a:cubicBezTo>
                    <a:pt x="12853" y="6542"/>
                    <a:pt x="13100" y="1"/>
                    <a:pt x="7400" y="1"/>
                  </a:cubicBezTo>
                  <a:cubicBezTo>
                    <a:pt x="1666" y="1"/>
                    <a:pt x="1" y="9235"/>
                    <a:pt x="1" y="9235"/>
                  </a:cubicBezTo>
                  <a:lnTo>
                    <a:pt x="1632" y="14722"/>
                  </a:lnTo>
                  <a:cubicBezTo>
                    <a:pt x="1632" y="14722"/>
                    <a:pt x="5777" y="16702"/>
                    <a:pt x="9702" y="167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1" name="Google Shape;1191;p32"/>
            <p:cNvSpPr/>
            <p:nvPr/>
          </p:nvSpPr>
          <p:spPr>
            <a:xfrm>
              <a:off x="7540647" y="3261555"/>
              <a:ext cx="246724" cy="311747"/>
            </a:xfrm>
            <a:custGeom>
              <a:avLst/>
              <a:gdLst/>
              <a:ahLst/>
              <a:cxnLst/>
              <a:rect l="l" t="t" r="r" b="b"/>
              <a:pathLst>
                <a:path w="7255" h="9167" extrusionOk="0">
                  <a:moveTo>
                    <a:pt x="5904" y="9167"/>
                  </a:moveTo>
                  <a:cubicBezTo>
                    <a:pt x="6439" y="9167"/>
                    <a:pt x="6830" y="9056"/>
                    <a:pt x="6898" y="8844"/>
                  </a:cubicBezTo>
                  <a:cubicBezTo>
                    <a:pt x="7255" y="7824"/>
                    <a:pt x="1020" y="7748"/>
                    <a:pt x="1020" y="7748"/>
                  </a:cubicBezTo>
                  <a:lnTo>
                    <a:pt x="1020" y="4673"/>
                  </a:lnTo>
                  <a:cubicBezTo>
                    <a:pt x="1020" y="4673"/>
                    <a:pt x="4987" y="816"/>
                    <a:pt x="4137" y="103"/>
                  </a:cubicBezTo>
                  <a:cubicBezTo>
                    <a:pt x="4069" y="35"/>
                    <a:pt x="3993" y="1"/>
                    <a:pt x="3925" y="1"/>
                  </a:cubicBezTo>
                  <a:cubicBezTo>
                    <a:pt x="2829" y="1"/>
                    <a:pt x="0" y="4426"/>
                    <a:pt x="0" y="4426"/>
                  </a:cubicBezTo>
                  <a:lnTo>
                    <a:pt x="315" y="8173"/>
                  </a:lnTo>
                  <a:lnTo>
                    <a:pt x="315" y="8173"/>
                  </a:lnTo>
                  <a:cubicBezTo>
                    <a:pt x="459" y="8173"/>
                    <a:pt x="4069" y="9167"/>
                    <a:pt x="5904" y="91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2" name="Google Shape;1192;p32"/>
            <p:cNvSpPr/>
            <p:nvPr/>
          </p:nvSpPr>
          <p:spPr>
            <a:xfrm>
              <a:off x="7672936" y="3403401"/>
              <a:ext cx="30097" cy="17072"/>
            </a:xfrm>
            <a:custGeom>
              <a:avLst/>
              <a:gdLst/>
              <a:ahLst/>
              <a:cxnLst/>
              <a:rect l="l" t="t" r="r" b="b"/>
              <a:pathLst>
                <a:path w="885" h="502" extrusionOk="0">
                  <a:moveTo>
                    <a:pt x="145" y="502"/>
                  </a:moveTo>
                  <a:lnTo>
                    <a:pt x="213" y="502"/>
                  </a:lnTo>
                  <a:cubicBezTo>
                    <a:pt x="315" y="425"/>
                    <a:pt x="426" y="391"/>
                    <a:pt x="528" y="323"/>
                  </a:cubicBezTo>
                  <a:cubicBezTo>
                    <a:pt x="638" y="289"/>
                    <a:pt x="740" y="255"/>
                    <a:pt x="816" y="145"/>
                  </a:cubicBezTo>
                  <a:cubicBezTo>
                    <a:pt x="884" y="111"/>
                    <a:pt x="850" y="1"/>
                    <a:pt x="782" y="1"/>
                  </a:cubicBezTo>
                  <a:lnTo>
                    <a:pt x="782" y="1"/>
                  </a:lnTo>
                  <a:cubicBezTo>
                    <a:pt x="638" y="1"/>
                    <a:pt x="570" y="77"/>
                    <a:pt x="460" y="145"/>
                  </a:cubicBezTo>
                  <a:cubicBezTo>
                    <a:pt x="315" y="179"/>
                    <a:pt x="213" y="255"/>
                    <a:pt x="103" y="323"/>
                  </a:cubicBezTo>
                  <a:cubicBezTo>
                    <a:pt x="1" y="357"/>
                    <a:pt x="69" y="502"/>
                    <a:pt x="145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3" name="Google Shape;1193;p32"/>
            <p:cNvSpPr/>
            <p:nvPr/>
          </p:nvSpPr>
          <p:spPr>
            <a:xfrm>
              <a:off x="7665726" y="3362660"/>
              <a:ext cx="44516" cy="31253"/>
            </a:xfrm>
            <a:custGeom>
              <a:avLst/>
              <a:gdLst/>
              <a:ahLst/>
              <a:cxnLst/>
              <a:rect l="l" t="t" r="r" b="b"/>
              <a:pathLst>
                <a:path w="1309" h="919" extrusionOk="0">
                  <a:moveTo>
                    <a:pt x="145" y="918"/>
                  </a:moveTo>
                  <a:cubicBezTo>
                    <a:pt x="145" y="918"/>
                    <a:pt x="145" y="884"/>
                    <a:pt x="179" y="884"/>
                  </a:cubicBezTo>
                  <a:cubicBezTo>
                    <a:pt x="357" y="816"/>
                    <a:pt x="570" y="672"/>
                    <a:pt x="740" y="562"/>
                  </a:cubicBezTo>
                  <a:cubicBezTo>
                    <a:pt x="918" y="460"/>
                    <a:pt x="1096" y="349"/>
                    <a:pt x="1241" y="213"/>
                  </a:cubicBezTo>
                  <a:cubicBezTo>
                    <a:pt x="1309" y="137"/>
                    <a:pt x="1241" y="1"/>
                    <a:pt x="1164" y="1"/>
                  </a:cubicBezTo>
                  <a:lnTo>
                    <a:pt x="1130" y="35"/>
                  </a:lnTo>
                  <a:cubicBezTo>
                    <a:pt x="918" y="69"/>
                    <a:pt x="740" y="213"/>
                    <a:pt x="570" y="349"/>
                  </a:cubicBezTo>
                  <a:cubicBezTo>
                    <a:pt x="391" y="460"/>
                    <a:pt x="213" y="604"/>
                    <a:pt x="69" y="740"/>
                  </a:cubicBezTo>
                  <a:cubicBezTo>
                    <a:pt x="1" y="816"/>
                    <a:pt x="35" y="918"/>
                    <a:pt x="145" y="91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4" name="Google Shape;1194;p32"/>
            <p:cNvSpPr/>
            <p:nvPr/>
          </p:nvSpPr>
          <p:spPr>
            <a:xfrm>
              <a:off x="7734183" y="3373372"/>
              <a:ext cx="23159" cy="14453"/>
            </a:xfrm>
            <a:custGeom>
              <a:avLst/>
              <a:gdLst/>
              <a:ahLst/>
              <a:cxnLst/>
              <a:rect l="l" t="t" r="r" b="b"/>
              <a:pathLst>
                <a:path w="681" h="425" extrusionOk="0">
                  <a:moveTo>
                    <a:pt x="145" y="425"/>
                  </a:moveTo>
                  <a:lnTo>
                    <a:pt x="179" y="425"/>
                  </a:lnTo>
                  <a:cubicBezTo>
                    <a:pt x="290" y="391"/>
                    <a:pt x="358" y="357"/>
                    <a:pt x="468" y="323"/>
                  </a:cubicBezTo>
                  <a:cubicBezTo>
                    <a:pt x="536" y="289"/>
                    <a:pt x="638" y="289"/>
                    <a:pt x="680" y="179"/>
                  </a:cubicBezTo>
                  <a:cubicBezTo>
                    <a:pt x="680" y="111"/>
                    <a:pt x="680" y="77"/>
                    <a:pt x="604" y="34"/>
                  </a:cubicBezTo>
                  <a:cubicBezTo>
                    <a:pt x="604" y="34"/>
                    <a:pt x="570" y="0"/>
                    <a:pt x="536" y="0"/>
                  </a:cubicBezTo>
                  <a:cubicBezTo>
                    <a:pt x="468" y="0"/>
                    <a:pt x="392" y="77"/>
                    <a:pt x="324" y="111"/>
                  </a:cubicBezTo>
                  <a:cubicBezTo>
                    <a:pt x="256" y="145"/>
                    <a:pt x="145" y="213"/>
                    <a:pt x="77" y="289"/>
                  </a:cubicBezTo>
                  <a:cubicBezTo>
                    <a:pt x="1" y="357"/>
                    <a:pt x="77" y="425"/>
                    <a:pt x="145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5" name="Google Shape;1195;p32"/>
            <p:cNvSpPr/>
            <p:nvPr/>
          </p:nvSpPr>
          <p:spPr>
            <a:xfrm>
              <a:off x="7736802" y="3325421"/>
              <a:ext cx="26322" cy="17922"/>
            </a:xfrm>
            <a:custGeom>
              <a:avLst/>
              <a:gdLst/>
              <a:ahLst/>
              <a:cxnLst/>
              <a:rect l="l" t="t" r="r" b="b"/>
              <a:pathLst>
                <a:path w="774" h="527" extrusionOk="0">
                  <a:moveTo>
                    <a:pt x="136" y="527"/>
                  </a:moveTo>
                  <a:cubicBezTo>
                    <a:pt x="179" y="527"/>
                    <a:pt x="179" y="527"/>
                    <a:pt x="213" y="493"/>
                  </a:cubicBezTo>
                  <a:cubicBezTo>
                    <a:pt x="281" y="459"/>
                    <a:pt x="391" y="382"/>
                    <a:pt x="493" y="314"/>
                  </a:cubicBezTo>
                  <a:cubicBezTo>
                    <a:pt x="603" y="280"/>
                    <a:pt x="637" y="170"/>
                    <a:pt x="739" y="102"/>
                  </a:cubicBezTo>
                  <a:cubicBezTo>
                    <a:pt x="773" y="68"/>
                    <a:pt x="739" y="0"/>
                    <a:pt x="671" y="0"/>
                  </a:cubicBezTo>
                  <a:lnTo>
                    <a:pt x="637" y="0"/>
                  </a:lnTo>
                  <a:cubicBezTo>
                    <a:pt x="603" y="0"/>
                    <a:pt x="527" y="34"/>
                    <a:pt x="493" y="34"/>
                  </a:cubicBezTo>
                  <a:cubicBezTo>
                    <a:pt x="425" y="68"/>
                    <a:pt x="391" y="102"/>
                    <a:pt x="349" y="136"/>
                  </a:cubicBezTo>
                  <a:cubicBezTo>
                    <a:pt x="247" y="212"/>
                    <a:pt x="179" y="280"/>
                    <a:pt x="68" y="348"/>
                  </a:cubicBezTo>
                  <a:cubicBezTo>
                    <a:pt x="0" y="425"/>
                    <a:pt x="68" y="527"/>
                    <a:pt x="136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6" name="Google Shape;1196;p32"/>
            <p:cNvSpPr/>
            <p:nvPr/>
          </p:nvSpPr>
          <p:spPr>
            <a:xfrm>
              <a:off x="7702998" y="3325421"/>
              <a:ext cx="19384" cy="16766"/>
            </a:xfrm>
            <a:custGeom>
              <a:avLst/>
              <a:gdLst/>
              <a:ahLst/>
              <a:cxnLst/>
              <a:rect l="l" t="t" r="r" b="b"/>
              <a:pathLst>
                <a:path w="570" h="493" extrusionOk="0">
                  <a:moveTo>
                    <a:pt x="145" y="493"/>
                  </a:moveTo>
                  <a:lnTo>
                    <a:pt x="179" y="493"/>
                  </a:lnTo>
                  <a:cubicBezTo>
                    <a:pt x="323" y="382"/>
                    <a:pt x="459" y="314"/>
                    <a:pt x="536" y="170"/>
                  </a:cubicBezTo>
                  <a:cubicBezTo>
                    <a:pt x="570" y="102"/>
                    <a:pt x="536" y="0"/>
                    <a:pt x="425" y="0"/>
                  </a:cubicBezTo>
                  <a:lnTo>
                    <a:pt x="391" y="0"/>
                  </a:lnTo>
                  <a:cubicBezTo>
                    <a:pt x="323" y="34"/>
                    <a:pt x="247" y="68"/>
                    <a:pt x="213" y="136"/>
                  </a:cubicBezTo>
                  <a:cubicBezTo>
                    <a:pt x="145" y="212"/>
                    <a:pt x="111" y="246"/>
                    <a:pt x="68" y="314"/>
                  </a:cubicBezTo>
                  <a:cubicBezTo>
                    <a:pt x="0" y="382"/>
                    <a:pt x="34" y="493"/>
                    <a:pt x="145" y="4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7" name="Google Shape;1197;p32"/>
            <p:cNvSpPr/>
            <p:nvPr/>
          </p:nvSpPr>
          <p:spPr>
            <a:xfrm>
              <a:off x="7576763" y="3291618"/>
              <a:ext cx="20234" cy="17922"/>
            </a:xfrm>
            <a:custGeom>
              <a:avLst/>
              <a:gdLst/>
              <a:ahLst/>
              <a:cxnLst/>
              <a:rect l="l" t="t" r="r" b="b"/>
              <a:pathLst>
                <a:path w="595" h="527" extrusionOk="0">
                  <a:moveTo>
                    <a:pt x="136" y="527"/>
                  </a:moveTo>
                  <a:lnTo>
                    <a:pt x="170" y="493"/>
                  </a:lnTo>
                  <a:cubicBezTo>
                    <a:pt x="280" y="459"/>
                    <a:pt x="348" y="391"/>
                    <a:pt x="425" y="357"/>
                  </a:cubicBezTo>
                  <a:cubicBezTo>
                    <a:pt x="493" y="280"/>
                    <a:pt x="595" y="213"/>
                    <a:pt x="595" y="102"/>
                  </a:cubicBezTo>
                  <a:cubicBezTo>
                    <a:pt x="595" y="68"/>
                    <a:pt x="561" y="0"/>
                    <a:pt x="527" y="0"/>
                  </a:cubicBezTo>
                  <a:lnTo>
                    <a:pt x="527" y="0"/>
                  </a:lnTo>
                  <a:cubicBezTo>
                    <a:pt x="425" y="0"/>
                    <a:pt x="314" y="68"/>
                    <a:pt x="280" y="145"/>
                  </a:cubicBezTo>
                  <a:cubicBezTo>
                    <a:pt x="213" y="213"/>
                    <a:pt x="136" y="280"/>
                    <a:pt x="68" y="357"/>
                  </a:cubicBezTo>
                  <a:cubicBezTo>
                    <a:pt x="0" y="425"/>
                    <a:pt x="68" y="527"/>
                    <a:pt x="136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8" name="Google Shape;1198;p32"/>
            <p:cNvSpPr/>
            <p:nvPr/>
          </p:nvSpPr>
          <p:spPr>
            <a:xfrm>
              <a:off x="7610260" y="3244518"/>
              <a:ext cx="21697" cy="18228"/>
            </a:xfrm>
            <a:custGeom>
              <a:avLst/>
              <a:gdLst/>
              <a:ahLst/>
              <a:cxnLst/>
              <a:rect l="l" t="t" r="r" b="b"/>
              <a:pathLst>
                <a:path w="638" h="536" extrusionOk="0">
                  <a:moveTo>
                    <a:pt x="111" y="536"/>
                  </a:moveTo>
                  <a:lnTo>
                    <a:pt x="179" y="536"/>
                  </a:lnTo>
                  <a:cubicBezTo>
                    <a:pt x="323" y="391"/>
                    <a:pt x="459" y="289"/>
                    <a:pt x="604" y="145"/>
                  </a:cubicBezTo>
                  <a:cubicBezTo>
                    <a:pt x="638" y="77"/>
                    <a:pt x="604" y="0"/>
                    <a:pt x="536" y="0"/>
                  </a:cubicBezTo>
                  <a:cubicBezTo>
                    <a:pt x="536" y="0"/>
                    <a:pt x="536" y="43"/>
                    <a:pt x="502" y="43"/>
                  </a:cubicBezTo>
                  <a:cubicBezTo>
                    <a:pt x="357" y="145"/>
                    <a:pt x="213" y="289"/>
                    <a:pt x="77" y="391"/>
                  </a:cubicBezTo>
                  <a:cubicBezTo>
                    <a:pt x="1" y="468"/>
                    <a:pt x="35" y="536"/>
                    <a:pt x="111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9" name="Google Shape;1199;p32"/>
            <p:cNvSpPr/>
            <p:nvPr/>
          </p:nvSpPr>
          <p:spPr>
            <a:xfrm>
              <a:off x="7610260" y="3217074"/>
              <a:ext cx="21697" cy="16800"/>
            </a:xfrm>
            <a:custGeom>
              <a:avLst/>
              <a:gdLst/>
              <a:ahLst/>
              <a:cxnLst/>
              <a:rect l="l" t="t" r="r" b="b"/>
              <a:pathLst>
                <a:path w="638" h="494" extrusionOk="0">
                  <a:moveTo>
                    <a:pt x="111" y="493"/>
                  </a:moveTo>
                  <a:lnTo>
                    <a:pt x="145" y="493"/>
                  </a:lnTo>
                  <a:cubicBezTo>
                    <a:pt x="213" y="459"/>
                    <a:pt x="323" y="425"/>
                    <a:pt x="391" y="349"/>
                  </a:cubicBezTo>
                  <a:cubicBezTo>
                    <a:pt x="502" y="315"/>
                    <a:pt x="604" y="247"/>
                    <a:pt x="604" y="136"/>
                  </a:cubicBezTo>
                  <a:cubicBezTo>
                    <a:pt x="638" y="68"/>
                    <a:pt x="570" y="0"/>
                    <a:pt x="502" y="0"/>
                  </a:cubicBezTo>
                  <a:lnTo>
                    <a:pt x="459" y="34"/>
                  </a:lnTo>
                  <a:cubicBezTo>
                    <a:pt x="391" y="68"/>
                    <a:pt x="357" y="136"/>
                    <a:pt x="289" y="213"/>
                  </a:cubicBezTo>
                  <a:cubicBezTo>
                    <a:pt x="213" y="247"/>
                    <a:pt x="145" y="315"/>
                    <a:pt x="77" y="349"/>
                  </a:cubicBezTo>
                  <a:cubicBezTo>
                    <a:pt x="1" y="383"/>
                    <a:pt x="35" y="493"/>
                    <a:pt x="111" y="4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0" name="Google Shape;1200;p32"/>
            <p:cNvSpPr/>
            <p:nvPr/>
          </p:nvSpPr>
          <p:spPr>
            <a:xfrm>
              <a:off x="7675248" y="3222855"/>
              <a:ext cx="32681" cy="19384"/>
            </a:xfrm>
            <a:custGeom>
              <a:avLst/>
              <a:gdLst/>
              <a:ahLst/>
              <a:cxnLst/>
              <a:rect l="l" t="t" r="r" b="b"/>
              <a:pathLst>
                <a:path w="961" h="570" extrusionOk="0">
                  <a:moveTo>
                    <a:pt x="145" y="570"/>
                  </a:moveTo>
                  <a:lnTo>
                    <a:pt x="179" y="570"/>
                  </a:lnTo>
                  <a:cubicBezTo>
                    <a:pt x="426" y="468"/>
                    <a:pt x="638" y="391"/>
                    <a:pt x="850" y="255"/>
                  </a:cubicBezTo>
                  <a:cubicBezTo>
                    <a:pt x="961" y="179"/>
                    <a:pt x="927" y="0"/>
                    <a:pt x="782" y="0"/>
                  </a:cubicBezTo>
                  <a:lnTo>
                    <a:pt x="748" y="0"/>
                  </a:lnTo>
                  <a:cubicBezTo>
                    <a:pt x="536" y="111"/>
                    <a:pt x="324" y="213"/>
                    <a:pt x="77" y="357"/>
                  </a:cubicBezTo>
                  <a:cubicBezTo>
                    <a:pt x="1" y="425"/>
                    <a:pt x="35" y="570"/>
                    <a:pt x="145" y="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1" name="Google Shape;1201;p32"/>
            <p:cNvSpPr/>
            <p:nvPr/>
          </p:nvSpPr>
          <p:spPr>
            <a:xfrm>
              <a:off x="7717452" y="3250571"/>
              <a:ext cx="28906" cy="18262"/>
            </a:xfrm>
            <a:custGeom>
              <a:avLst/>
              <a:gdLst/>
              <a:ahLst/>
              <a:cxnLst/>
              <a:rect l="l" t="t" r="r" b="b"/>
              <a:pathLst>
                <a:path w="850" h="537" extrusionOk="0">
                  <a:moveTo>
                    <a:pt x="145" y="536"/>
                  </a:moveTo>
                  <a:lnTo>
                    <a:pt x="179" y="536"/>
                  </a:lnTo>
                  <a:cubicBezTo>
                    <a:pt x="213" y="502"/>
                    <a:pt x="280" y="502"/>
                    <a:pt x="323" y="460"/>
                  </a:cubicBezTo>
                  <a:cubicBezTo>
                    <a:pt x="391" y="460"/>
                    <a:pt x="459" y="426"/>
                    <a:pt x="493" y="392"/>
                  </a:cubicBezTo>
                  <a:cubicBezTo>
                    <a:pt x="603" y="358"/>
                    <a:pt x="748" y="324"/>
                    <a:pt x="816" y="179"/>
                  </a:cubicBezTo>
                  <a:cubicBezTo>
                    <a:pt x="850" y="111"/>
                    <a:pt x="782" y="1"/>
                    <a:pt x="671" y="1"/>
                  </a:cubicBezTo>
                  <a:lnTo>
                    <a:pt x="671" y="1"/>
                  </a:lnTo>
                  <a:cubicBezTo>
                    <a:pt x="569" y="1"/>
                    <a:pt x="459" y="77"/>
                    <a:pt x="357" y="145"/>
                  </a:cubicBezTo>
                  <a:cubicBezTo>
                    <a:pt x="323" y="179"/>
                    <a:pt x="246" y="213"/>
                    <a:pt x="213" y="247"/>
                  </a:cubicBezTo>
                  <a:cubicBezTo>
                    <a:pt x="179" y="290"/>
                    <a:pt x="111" y="324"/>
                    <a:pt x="68" y="358"/>
                  </a:cubicBezTo>
                  <a:cubicBezTo>
                    <a:pt x="0" y="426"/>
                    <a:pt x="68" y="536"/>
                    <a:pt x="145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2" name="Google Shape;1202;p32"/>
            <p:cNvSpPr/>
            <p:nvPr/>
          </p:nvSpPr>
          <p:spPr>
            <a:xfrm>
              <a:off x="7709052" y="3289305"/>
              <a:ext cx="32409" cy="15609"/>
            </a:xfrm>
            <a:custGeom>
              <a:avLst/>
              <a:gdLst/>
              <a:ahLst/>
              <a:cxnLst/>
              <a:rect l="l" t="t" r="r" b="b"/>
              <a:pathLst>
                <a:path w="953" h="459" extrusionOk="0">
                  <a:moveTo>
                    <a:pt x="145" y="459"/>
                  </a:moveTo>
                  <a:lnTo>
                    <a:pt x="179" y="459"/>
                  </a:lnTo>
                  <a:cubicBezTo>
                    <a:pt x="426" y="425"/>
                    <a:pt x="638" y="348"/>
                    <a:pt x="850" y="213"/>
                  </a:cubicBezTo>
                  <a:cubicBezTo>
                    <a:pt x="952" y="136"/>
                    <a:pt x="918" y="0"/>
                    <a:pt x="782" y="0"/>
                  </a:cubicBezTo>
                  <a:lnTo>
                    <a:pt x="740" y="0"/>
                  </a:lnTo>
                  <a:cubicBezTo>
                    <a:pt x="527" y="68"/>
                    <a:pt x="315" y="170"/>
                    <a:pt x="103" y="314"/>
                  </a:cubicBezTo>
                  <a:cubicBezTo>
                    <a:pt x="1" y="348"/>
                    <a:pt x="69" y="459"/>
                    <a:pt x="145" y="4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3" name="Google Shape;1203;p32"/>
            <p:cNvSpPr/>
            <p:nvPr/>
          </p:nvSpPr>
          <p:spPr>
            <a:xfrm>
              <a:off x="7721192" y="3173748"/>
              <a:ext cx="36150" cy="22853"/>
            </a:xfrm>
            <a:custGeom>
              <a:avLst/>
              <a:gdLst/>
              <a:ahLst/>
              <a:cxnLst/>
              <a:rect l="l" t="t" r="r" b="b"/>
              <a:pathLst>
                <a:path w="1063" h="672" extrusionOk="0">
                  <a:moveTo>
                    <a:pt x="170" y="671"/>
                  </a:moveTo>
                  <a:cubicBezTo>
                    <a:pt x="459" y="671"/>
                    <a:pt x="740" y="459"/>
                    <a:pt x="952" y="315"/>
                  </a:cubicBezTo>
                  <a:cubicBezTo>
                    <a:pt x="1062" y="213"/>
                    <a:pt x="952" y="0"/>
                    <a:pt x="808" y="0"/>
                  </a:cubicBezTo>
                  <a:cubicBezTo>
                    <a:pt x="808" y="0"/>
                    <a:pt x="774" y="34"/>
                    <a:pt x="740" y="34"/>
                  </a:cubicBezTo>
                  <a:cubicBezTo>
                    <a:pt x="638" y="136"/>
                    <a:pt x="527" y="213"/>
                    <a:pt x="383" y="281"/>
                  </a:cubicBezTo>
                  <a:cubicBezTo>
                    <a:pt x="281" y="383"/>
                    <a:pt x="170" y="425"/>
                    <a:pt x="69" y="527"/>
                  </a:cubicBezTo>
                  <a:cubicBezTo>
                    <a:pt x="1" y="561"/>
                    <a:pt x="69" y="637"/>
                    <a:pt x="103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4" name="Google Shape;1204;p32"/>
            <p:cNvSpPr/>
            <p:nvPr/>
          </p:nvSpPr>
          <p:spPr>
            <a:xfrm>
              <a:off x="7671780" y="3188167"/>
              <a:ext cx="17956" cy="13059"/>
            </a:xfrm>
            <a:custGeom>
              <a:avLst/>
              <a:gdLst/>
              <a:ahLst/>
              <a:cxnLst/>
              <a:rect l="l" t="t" r="r" b="b"/>
              <a:pathLst>
                <a:path w="528" h="384" extrusionOk="0">
                  <a:moveTo>
                    <a:pt x="103" y="383"/>
                  </a:moveTo>
                  <a:cubicBezTo>
                    <a:pt x="213" y="383"/>
                    <a:pt x="349" y="281"/>
                    <a:pt x="460" y="247"/>
                  </a:cubicBezTo>
                  <a:cubicBezTo>
                    <a:pt x="494" y="247"/>
                    <a:pt x="528" y="171"/>
                    <a:pt x="528" y="137"/>
                  </a:cubicBezTo>
                  <a:lnTo>
                    <a:pt x="528" y="103"/>
                  </a:lnTo>
                  <a:cubicBezTo>
                    <a:pt x="528" y="69"/>
                    <a:pt x="494" y="35"/>
                    <a:pt x="460" y="35"/>
                  </a:cubicBezTo>
                  <a:lnTo>
                    <a:pt x="460" y="1"/>
                  </a:lnTo>
                  <a:lnTo>
                    <a:pt x="392" y="1"/>
                  </a:lnTo>
                  <a:lnTo>
                    <a:pt x="315" y="1"/>
                  </a:lnTo>
                  <a:cubicBezTo>
                    <a:pt x="213" y="69"/>
                    <a:pt x="1" y="171"/>
                    <a:pt x="1" y="315"/>
                  </a:cubicBezTo>
                  <a:cubicBezTo>
                    <a:pt x="1" y="315"/>
                    <a:pt x="1" y="349"/>
                    <a:pt x="35" y="349"/>
                  </a:cubicBezTo>
                  <a:cubicBezTo>
                    <a:pt x="69" y="383"/>
                    <a:pt x="69" y="383"/>
                    <a:pt x="103" y="3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5" name="Google Shape;1205;p32"/>
            <p:cNvSpPr/>
            <p:nvPr/>
          </p:nvSpPr>
          <p:spPr>
            <a:xfrm>
              <a:off x="7671780" y="3144842"/>
              <a:ext cx="21731" cy="11903"/>
            </a:xfrm>
            <a:custGeom>
              <a:avLst/>
              <a:gdLst/>
              <a:ahLst/>
              <a:cxnLst/>
              <a:rect l="l" t="t" r="r" b="b"/>
              <a:pathLst>
                <a:path w="639" h="350" extrusionOk="0">
                  <a:moveTo>
                    <a:pt x="69" y="349"/>
                  </a:moveTo>
                  <a:lnTo>
                    <a:pt x="103" y="349"/>
                  </a:lnTo>
                  <a:cubicBezTo>
                    <a:pt x="281" y="281"/>
                    <a:pt x="426" y="247"/>
                    <a:pt x="562" y="103"/>
                  </a:cubicBezTo>
                  <a:cubicBezTo>
                    <a:pt x="638" y="69"/>
                    <a:pt x="562" y="1"/>
                    <a:pt x="528" y="1"/>
                  </a:cubicBezTo>
                  <a:lnTo>
                    <a:pt x="494" y="1"/>
                  </a:lnTo>
                  <a:cubicBezTo>
                    <a:pt x="315" y="35"/>
                    <a:pt x="213" y="137"/>
                    <a:pt x="35" y="213"/>
                  </a:cubicBezTo>
                  <a:cubicBezTo>
                    <a:pt x="1" y="247"/>
                    <a:pt x="35" y="349"/>
                    <a:pt x="69" y="3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6" name="Google Shape;1206;p32"/>
            <p:cNvSpPr/>
            <p:nvPr/>
          </p:nvSpPr>
          <p:spPr>
            <a:xfrm>
              <a:off x="7616313" y="3155554"/>
              <a:ext cx="28940" cy="19384"/>
            </a:xfrm>
            <a:custGeom>
              <a:avLst/>
              <a:gdLst/>
              <a:ahLst/>
              <a:cxnLst/>
              <a:rect l="l" t="t" r="r" b="b"/>
              <a:pathLst>
                <a:path w="851" h="570" extrusionOk="0">
                  <a:moveTo>
                    <a:pt x="69" y="569"/>
                  </a:moveTo>
                  <a:lnTo>
                    <a:pt x="69" y="569"/>
                  </a:lnTo>
                  <a:cubicBezTo>
                    <a:pt x="324" y="535"/>
                    <a:pt x="748" y="425"/>
                    <a:pt x="850" y="144"/>
                  </a:cubicBezTo>
                  <a:cubicBezTo>
                    <a:pt x="850" y="68"/>
                    <a:pt x="782" y="0"/>
                    <a:pt x="748" y="0"/>
                  </a:cubicBezTo>
                  <a:lnTo>
                    <a:pt x="706" y="0"/>
                  </a:lnTo>
                  <a:cubicBezTo>
                    <a:pt x="570" y="34"/>
                    <a:pt x="494" y="144"/>
                    <a:pt x="392" y="246"/>
                  </a:cubicBezTo>
                  <a:cubicBezTo>
                    <a:pt x="281" y="323"/>
                    <a:pt x="145" y="391"/>
                    <a:pt x="35" y="493"/>
                  </a:cubicBezTo>
                  <a:cubicBezTo>
                    <a:pt x="1" y="493"/>
                    <a:pt x="1" y="569"/>
                    <a:pt x="69" y="5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7" name="Google Shape;1207;p32"/>
            <p:cNvSpPr/>
            <p:nvPr/>
          </p:nvSpPr>
          <p:spPr>
            <a:xfrm>
              <a:off x="7758465" y="3208402"/>
              <a:ext cx="28906" cy="17072"/>
            </a:xfrm>
            <a:custGeom>
              <a:avLst/>
              <a:gdLst/>
              <a:ahLst/>
              <a:cxnLst/>
              <a:rect l="l" t="t" r="r" b="b"/>
              <a:pathLst>
                <a:path w="850" h="502" extrusionOk="0">
                  <a:moveTo>
                    <a:pt x="102" y="502"/>
                  </a:moveTo>
                  <a:lnTo>
                    <a:pt x="179" y="502"/>
                  </a:lnTo>
                  <a:cubicBezTo>
                    <a:pt x="391" y="391"/>
                    <a:pt x="638" y="323"/>
                    <a:pt x="816" y="145"/>
                  </a:cubicBezTo>
                  <a:cubicBezTo>
                    <a:pt x="850" y="77"/>
                    <a:pt x="816" y="1"/>
                    <a:pt x="739" y="1"/>
                  </a:cubicBezTo>
                  <a:lnTo>
                    <a:pt x="739" y="1"/>
                  </a:lnTo>
                  <a:cubicBezTo>
                    <a:pt x="493" y="43"/>
                    <a:pt x="281" y="179"/>
                    <a:pt x="68" y="289"/>
                  </a:cubicBezTo>
                  <a:cubicBezTo>
                    <a:pt x="0" y="357"/>
                    <a:pt x="34" y="502"/>
                    <a:pt x="102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8" name="Google Shape;1208;p32"/>
            <p:cNvSpPr/>
            <p:nvPr/>
          </p:nvSpPr>
          <p:spPr>
            <a:xfrm>
              <a:off x="7813625" y="3217074"/>
              <a:ext cx="24315" cy="13025"/>
            </a:xfrm>
            <a:custGeom>
              <a:avLst/>
              <a:gdLst/>
              <a:ahLst/>
              <a:cxnLst/>
              <a:rect l="l" t="t" r="r" b="b"/>
              <a:pathLst>
                <a:path w="715" h="383" extrusionOk="0">
                  <a:moveTo>
                    <a:pt x="179" y="383"/>
                  </a:moveTo>
                  <a:cubicBezTo>
                    <a:pt x="358" y="383"/>
                    <a:pt x="681" y="349"/>
                    <a:pt x="715" y="136"/>
                  </a:cubicBezTo>
                  <a:cubicBezTo>
                    <a:pt x="715" y="68"/>
                    <a:pt x="681" y="0"/>
                    <a:pt x="604" y="0"/>
                  </a:cubicBezTo>
                  <a:lnTo>
                    <a:pt x="570" y="0"/>
                  </a:lnTo>
                  <a:cubicBezTo>
                    <a:pt x="502" y="0"/>
                    <a:pt x="426" y="34"/>
                    <a:pt x="358" y="68"/>
                  </a:cubicBezTo>
                  <a:cubicBezTo>
                    <a:pt x="290" y="102"/>
                    <a:pt x="213" y="136"/>
                    <a:pt x="145" y="136"/>
                  </a:cubicBezTo>
                  <a:cubicBezTo>
                    <a:pt x="1" y="170"/>
                    <a:pt x="43" y="383"/>
                    <a:pt x="179" y="3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9" name="Google Shape;1209;p32"/>
            <p:cNvSpPr/>
            <p:nvPr/>
          </p:nvSpPr>
          <p:spPr>
            <a:xfrm>
              <a:off x="7786181" y="3258971"/>
              <a:ext cx="26322" cy="14453"/>
            </a:xfrm>
            <a:custGeom>
              <a:avLst/>
              <a:gdLst/>
              <a:ahLst/>
              <a:cxnLst/>
              <a:rect l="l" t="t" r="r" b="b"/>
              <a:pathLst>
                <a:path w="774" h="425" extrusionOk="0">
                  <a:moveTo>
                    <a:pt x="103" y="425"/>
                  </a:moveTo>
                  <a:lnTo>
                    <a:pt x="103" y="425"/>
                  </a:lnTo>
                  <a:cubicBezTo>
                    <a:pt x="247" y="425"/>
                    <a:pt x="349" y="425"/>
                    <a:pt x="494" y="391"/>
                  </a:cubicBezTo>
                  <a:cubicBezTo>
                    <a:pt x="528" y="357"/>
                    <a:pt x="562" y="323"/>
                    <a:pt x="638" y="289"/>
                  </a:cubicBezTo>
                  <a:cubicBezTo>
                    <a:pt x="672" y="255"/>
                    <a:pt x="706" y="213"/>
                    <a:pt x="740" y="145"/>
                  </a:cubicBezTo>
                  <a:cubicBezTo>
                    <a:pt x="774" y="77"/>
                    <a:pt x="740" y="0"/>
                    <a:pt x="672" y="0"/>
                  </a:cubicBezTo>
                  <a:lnTo>
                    <a:pt x="672" y="0"/>
                  </a:lnTo>
                  <a:cubicBezTo>
                    <a:pt x="596" y="0"/>
                    <a:pt x="562" y="43"/>
                    <a:pt x="528" y="43"/>
                  </a:cubicBezTo>
                  <a:cubicBezTo>
                    <a:pt x="460" y="77"/>
                    <a:pt x="426" y="77"/>
                    <a:pt x="349" y="111"/>
                  </a:cubicBezTo>
                  <a:cubicBezTo>
                    <a:pt x="281" y="145"/>
                    <a:pt x="171" y="213"/>
                    <a:pt x="69" y="255"/>
                  </a:cubicBezTo>
                  <a:cubicBezTo>
                    <a:pt x="1" y="323"/>
                    <a:pt x="35" y="425"/>
                    <a:pt x="103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0" name="Google Shape;1210;p32"/>
            <p:cNvSpPr/>
            <p:nvPr/>
          </p:nvSpPr>
          <p:spPr>
            <a:xfrm>
              <a:off x="7816243" y="3280634"/>
              <a:ext cx="28906" cy="12175"/>
            </a:xfrm>
            <a:custGeom>
              <a:avLst/>
              <a:gdLst/>
              <a:ahLst/>
              <a:cxnLst/>
              <a:rect l="l" t="t" r="r" b="b"/>
              <a:pathLst>
                <a:path w="850" h="358" extrusionOk="0">
                  <a:moveTo>
                    <a:pt x="136" y="357"/>
                  </a:moveTo>
                  <a:lnTo>
                    <a:pt x="136" y="357"/>
                  </a:lnTo>
                  <a:cubicBezTo>
                    <a:pt x="391" y="323"/>
                    <a:pt x="638" y="357"/>
                    <a:pt x="816" y="179"/>
                  </a:cubicBezTo>
                  <a:cubicBezTo>
                    <a:pt x="850" y="111"/>
                    <a:pt x="816" y="43"/>
                    <a:pt x="773" y="43"/>
                  </a:cubicBezTo>
                  <a:cubicBezTo>
                    <a:pt x="739" y="0"/>
                    <a:pt x="705" y="0"/>
                    <a:pt x="671" y="0"/>
                  </a:cubicBezTo>
                  <a:cubicBezTo>
                    <a:pt x="459" y="0"/>
                    <a:pt x="281" y="145"/>
                    <a:pt x="102" y="179"/>
                  </a:cubicBezTo>
                  <a:cubicBezTo>
                    <a:pt x="0" y="213"/>
                    <a:pt x="34" y="357"/>
                    <a:pt x="136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1" name="Google Shape;1211;p32"/>
            <p:cNvSpPr/>
            <p:nvPr/>
          </p:nvSpPr>
          <p:spPr>
            <a:xfrm>
              <a:off x="7794581" y="3330012"/>
              <a:ext cx="28906" cy="13331"/>
            </a:xfrm>
            <a:custGeom>
              <a:avLst/>
              <a:gdLst/>
              <a:ahLst/>
              <a:cxnLst/>
              <a:rect l="l" t="t" r="r" b="b"/>
              <a:pathLst>
                <a:path w="850" h="392" extrusionOk="0">
                  <a:moveTo>
                    <a:pt x="102" y="392"/>
                  </a:moveTo>
                  <a:lnTo>
                    <a:pt x="136" y="392"/>
                  </a:lnTo>
                  <a:cubicBezTo>
                    <a:pt x="281" y="392"/>
                    <a:pt x="391" y="358"/>
                    <a:pt x="527" y="324"/>
                  </a:cubicBezTo>
                  <a:cubicBezTo>
                    <a:pt x="637" y="290"/>
                    <a:pt x="739" y="213"/>
                    <a:pt x="816" y="111"/>
                  </a:cubicBezTo>
                  <a:cubicBezTo>
                    <a:pt x="850" y="77"/>
                    <a:pt x="816" y="1"/>
                    <a:pt x="739" y="1"/>
                  </a:cubicBezTo>
                  <a:lnTo>
                    <a:pt x="671" y="1"/>
                  </a:lnTo>
                  <a:cubicBezTo>
                    <a:pt x="561" y="1"/>
                    <a:pt x="493" y="1"/>
                    <a:pt x="425" y="35"/>
                  </a:cubicBezTo>
                  <a:cubicBezTo>
                    <a:pt x="281" y="111"/>
                    <a:pt x="179" y="179"/>
                    <a:pt x="68" y="247"/>
                  </a:cubicBezTo>
                  <a:cubicBezTo>
                    <a:pt x="0" y="290"/>
                    <a:pt x="34" y="392"/>
                    <a:pt x="102" y="3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2" name="Google Shape;1212;p32"/>
            <p:cNvSpPr/>
            <p:nvPr/>
          </p:nvSpPr>
          <p:spPr>
            <a:xfrm>
              <a:off x="7836750" y="3356606"/>
              <a:ext cx="24009" cy="14487"/>
            </a:xfrm>
            <a:custGeom>
              <a:avLst/>
              <a:gdLst/>
              <a:ahLst/>
              <a:cxnLst/>
              <a:rect l="l" t="t" r="r" b="b"/>
              <a:pathLst>
                <a:path w="706" h="426" extrusionOk="0">
                  <a:moveTo>
                    <a:pt x="213" y="425"/>
                  </a:moveTo>
                  <a:cubicBezTo>
                    <a:pt x="281" y="425"/>
                    <a:pt x="315" y="391"/>
                    <a:pt x="383" y="391"/>
                  </a:cubicBezTo>
                  <a:cubicBezTo>
                    <a:pt x="459" y="357"/>
                    <a:pt x="527" y="357"/>
                    <a:pt x="638" y="315"/>
                  </a:cubicBezTo>
                  <a:cubicBezTo>
                    <a:pt x="706" y="247"/>
                    <a:pt x="706" y="34"/>
                    <a:pt x="561" y="34"/>
                  </a:cubicBezTo>
                  <a:cubicBezTo>
                    <a:pt x="561" y="0"/>
                    <a:pt x="527" y="0"/>
                    <a:pt x="493" y="0"/>
                  </a:cubicBezTo>
                  <a:cubicBezTo>
                    <a:pt x="425" y="0"/>
                    <a:pt x="383" y="34"/>
                    <a:pt x="315" y="34"/>
                  </a:cubicBezTo>
                  <a:cubicBezTo>
                    <a:pt x="213" y="34"/>
                    <a:pt x="136" y="68"/>
                    <a:pt x="68" y="145"/>
                  </a:cubicBezTo>
                  <a:cubicBezTo>
                    <a:pt x="1" y="213"/>
                    <a:pt x="1" y="315"/>
                    <a:pt x="102" y="391"/>
                  </a:cubicBezTo>
                  <a:cubicBezTo>
                    <a:pt x="136" y="391"/>
                    <a:pt x="170" y="425"/>
                    <a:pt x="213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3" name="Google Shape;1213;p32"/>
            <p:cNvSpPr/>
            <p:nvPr/>
          </p:nvSpPr>
          <p:spPr>
            <a:xfrm>
              <a:off x="7786181" y="3397619"/>
              <a:ext cx="27478" cy="10746"/>
            </a:xfrm>
            <a:custGeom>
              <a:avLst/>
              <a:gdLst/>
              <a:ahLst/>
              <a:cxnLst/>
              <a:rect l="l" t="t" r="r" b="b"/>
              <a:pathLst>
                <a:path w="808" h="316" extrusionOk="0">
                  <a:moveTo>
                    <a:pt x="103" y="315"/>
                  </a:moveTo>
                  <a:lnTo>
                    <a:pt x="137" y="315"/>
                  </a:lnTo>
                  <a:cubicBezTo>
                    <a:pt x="247" y="281"/>
                    <a:pt x="315" y="281"/>
                    <a:pt x="426" y="247"/>
                  </a:cubicBezTo>
                  <a:cubicBezTo>
                    <a:pt x="528" y="247"/>
                    <a:pt x="596" y="213"/>
                    <a:pt x="706" y="171"/>
                  </a:cubicBezTo>
                  <a:cubicBezTo>
                    <a:pt x="808" y="137"/>
                    <a:pt x="774" y="1"/>
                    <a:pt x="672" y="1"/>
                  </a:cubicBezTo>
                  <a:lnTo>
                    <a:pt x="638" y="1"/>
                  </a:lnTo>
                  <a:cubicBezTo>
                    <a:pt x="562" y="35"/>
                    <a:pt x="460" y="35"/>
                    <a:pt x="349" y="69"/>
                  </a:cubicBezTo>
                  <a:cubicBezTo>
                    <a:pt x="281" y="103"/>
                    <a:pt x="171" y="137"/>
                    <a:pt x="103" y="171"/>
                  </a:cubicBezTo>
                  <a:cubicBezTo>
                    <a:pt x="1" y="213"/>
                    <a:pt x="35" y="315"/>
                    <a:pt x="103" y="3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4" name="Google Shape;1214;p32"/>
            <p:cNvSpPr/>
            <p:nvPr/>
          </p:nvSpPr>
          <p:spPr>
            <a:xfrm>
              <a:off x="7715139" y="3429995"/>
              <a:ext cx="30063" cy="12141"/>
            </a:xfrm>
            <a:custGeom>
              <a:avLst/>
              <a:gdLst/>
              <a:ahLst/>
              <a:cxnLst/>
              <a:rect l="l" t="t" r="r" b="b"/>
              <a:pathLst>
                <a:path w="884" h="357" extrusionOk="0">
                  <a:moveTo>
                    <a:pt x="102" y="357"/>
                  </a:moveTo>
                  <a:cubicBezTo>
                    <a:pt x="348" y="357"/>
                    <a:pt x="561" y="281"/>
                    <a:pt x="773" y="247"/>
                  </a:cubicBezTo>
                  <a:cubicBezTo>
                    <a:pt x="884" y="213"/>
                    <a:pt x="850" y="0"/>
                    <a:pt x="739" y="0"/>
                  </a:cubicBezTo>
                  <a:lnTo>
                    <a:pt x="705" y="0"/>
                  </a:lnTo>
                  <a:cubicBezTo>
                    <a:pt x="459" y="68"/>
                    <a:pt x="247" y="111"/>
                    <a:pt x="34" y="247"/>
                  </a:cubicBezTo>
                  <a:cubicBezTo>
                    <a:pt x="0" y="281"/>
                    <a:pt x="0" y="357"/>
                    <a:pt x="68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5" name="Google Shape;1215;p32"/>
            <p:cNvSpPr/>
            <p:nvPr/>
          </p:nvSpPr>
          <p:spPr>
            <a:xfrm>
              <a:off x="7812469" y="3428838"/>
              <a:ext cx="32681" cy="12141"/>
            </a:xfrm>
            <a:custGeom>
              <a:avLst/>
              <a:gdLst/>
              <a:ahLst/>
              <a:cxnLst/>
              <a:rect l="l" t="t" r="r" b="b"/>
              <a:pathLst>
                <a:path w="961" h="357" extrusionOk="0">
                  <a:moveTo>
                    <a:pt x="111" y="357"/>
                  </a:moveTo>
                  <a:lnTo>
                    <a:pt x="111" y="357"/>
                  </a:lnTo>
                  <a:cubicBezTo>
                    <a:pt x="358" y="357"/>
                    <a:pt x="570" y="281"/>
                    <a:pt x="816" y="247"/>
                  </a:cubicBezTo>
                  <a:cubicBezTo>
                    <a:pt x="961" y="213"/>
                    <a:pt x="927" y="0"/>
                    <a:pt x="782" y="0"/>
                  </a:cubicBezTo>
                  <a:lnTo>
                    <a:pt x="749" y="0"/>
                  </a:lnTo>
                  <a:cubicBezTo>
                    <a:pt x="536" y="34"/>
                    <a:pt x="290" y="68"/>
                    <a:pt x="77" y="213"/>
                  </a:cubicBezTo>
                  <a:cubicBezTo>
                    <a:pt x="1" y="247"/>
                    <a:pt x="35" y="357"/>
                    <a:pt x="111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6" name="Google Shape;1216;p32"/>
            <p:cNvSpPr/>
            <p:nvPr/>
          </p:nvSpPr>
          <p:spPr>
            <a:xfrm>
              <a:off x="7741427" y="3463798"/>
              <a:ext cx="27750" cy="11869"/>
            </a:xfrm>
            <a:custGeom>
              <a:avLst/>
              <a:gdLst/>
              <a:ahLst/>
              <a:cxnLst/>
              <a:rect l="l" t="t" r="r" b="b"/>
              <a:pathLst>
                <a:path w="816" h="349" extrusionOk="0">
                  <a:moveTo>
                    <a:pt x="179" y="348"/>
                  </a:moveTo>
                  <a:cubicBezTo>
                    <a:pt x="255" y="348"/>
                    <a:pt x="323" y="348"/>
                    <a:pt x="391" y="314"/>
                  </a:cubicBezTo>
                  <a:cubicBezTo>
                    <a:pt x="501" y="280"/>
                    <a:pt x="603" y="246"/>
                    <a:pt x="680" y="212"/>
                  </a:cubicBezTo>
                  <a:cubicBezTo>
                    <a:pt x="816" y="178"/>
                    <a:pt x="816" y="0"/>
                    <a:pt x="680" y="0"/>
                  </a:cubicBezTo>
                  <a:lnTo>
                    <a:pt x="680" y="0"/>
                  </a:lnTo>
                  <a:cubicBezTo>
                    <a:pt x="535" y="0"/>
                    <a:pt x="467" y="0"/>
                    <a:pt x="357" y="34"/>
                  </a:cubicBezTo>
                  <a:cubicBezTo>
                    <a:pt x="255" y="68"/>
                    <a:pt x="111" y="34"/>
                    <a:pt x="43" y="136"/>
                  </a:cubicBezTo>
                  <a:cubicBezTo>
                    <a:pt x="0" y="212"/>
                    <a:pt x="0" y="280"/>
                    <a:pt x="77" y="3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7" name="Google Shape;1217;p32"/>
            <p:cNvSpPr/>
            <p:nvPr/>
          </p:nvSpPr>
          <p:spPr>
            <a:xfrm>
              <a:off x="7663414" y="3484305"/>
              <a:ext cx="25166" cy="7244"/>
            </a:xfrm>
            <a:custGeom>
              <a:avLst/>
              <a:gdLst/>
              <a:ahLst/>
              <a:cxnLst/>
              <a:rect l="l" t="t" r="r" b="b"/>
              <a:pathLst>
                <a:path w="740" h="213" extrusionOk="0">
                  <a:moveTo>
                    <a:pt x="213" y="213"/>
                  </a:moveTo>
                  <a:lnTo>
                    <a:pt x="315" y="213"/>
                  </a:lnTo>
                  <a:cubicBezTo>
                    <a:pt x="425" y="213"/>
                    <a:pt x="527" y="170"/>
                    <a:pt x="595" y="170"/>
                  </a:cubicBezTo>
                  <a:cubicBezTo>
                    <a:pt x="740" y="170"/>
                    <a:pt x="740" y="0"/>
                    <a:pt x="595" y="0"/>
                  </a:cubicBezTo>
                  <a:lnTo>
                    <a:pt x="315" y="0"/>
                  </a:lnTo>
                  <a:lnTo>
                    <a:pt x="247" y="0"/>
                  </a:lnTo>
                  <a:cubicBezTo>
                    <a:pt x="171" y="0"/>
                    <a:pt x="137" y="0"/>
                    <a:pt x="69" y="34"/>
                  </a:cubicBezTo>
                  <a:cubicBezTo>
                    <a:pt x="1" y="68"/>
                    <a:pt x="1" y="170"/>
                    <a:pt x="69" y="2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8" name="Google Shape;1218;p32"/>
            <p:cNvSpPr/>
            <p:nvPr/>
          </p:nvSpPr>
          <p:spPr>
            <a:xfrm>
              <a:off x="7666882" y="3453970"/>
              <a:ext cx="27784" cy="12175"/>
            </a:xfrm>
            <a:custGeom>
              <a:avLst/>
              <a:gdLst/>
              <a:ahLst/>
              <a:cxnLst/>
              <a:rect l="l" t="t" r="r" b="b"/>
              <a:pathLst>
                <a:path w="817" h="358" extrusionOk="0">
                  <a:moveTo>
                    <a:pt x="145" y="357"/>
                  </a:moveTo>
                  <a:cubicBezTo>
                    <a:pt x="323" y="357"/>
                    <a:pt x="536" y="255"/>
                    <a:pt x="706" y="213"/>
                  </a:cubicBezTo>
                  <a:cubicBezTo>
                    <a:pt x="816" y="213"/>
                    <a:pt x="816" y="0"/>
                    <a:pt x="672" y="0"/>
                  </a:cubicBezTo>
                  <a:lnTo>
                    <a:pt x="672" y="0"/>
                  </a:lnTo>
                  <a:cubicBezTo>
                    <a:pt x="459" y="0"/>
                    <a:pt x="179" y="43"/>
                    <a:pt x="35" y="213"/>
                  </a:cubicBezTo>
                  <a:cubicBezTo>
                    <a:pt x="1" y="255"/>
                    <a:pt x="1" y="357"/>
                    <a:pt x="69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9" name="Google Shape;1219;p32"/>
            <p:cNvSpPr/>
            <p:nvPr/>
          </p:nvSpPr>
          <p:spPr>
            <a:xfrm>
              <a:off x="7766831" y="3510592"/>
              <a:ext cx="38462" cy="11018"/>
            </a:xfrm>
            <a:custGeom>
              <a:avLst/>
              <a:gdLst/>
              <a:ahLst/>
              <a:cxnLst/>
              <a:rect l="l" t="t" r="r" b="b"/>
              <a:pathLst>
                <a:path w="1131" h="324" extrusionOk="0">
                  <a:moveTo>
                    <a:pt x="213" y="323"/>
                  </a:moveTo>
                  <a:cubicBezTo>
                    <a:pt x="315" y="323"/>
                    <a:pt x="426" y="289"/>
                    <a:pt x="570" y="247"/>
                  </a:cubicBezTo>
                  <a:cubicBezTo>
                    <a:pt x="706" y="247"/>
                    <a:pt x="850" y="213"/>
                    <a:pt x="995" y="213"/>
                  </a:cubicBezTo>
                  <a:cubicBezTo>
                    <a:pt x="1131" y="213"/>
                    <a:pt x="1131" y="0"/>
                    <a:pt x="995" y="0"/>
                  </a:cubicBezTo>
                  <a:lnTo>
                    <a:pt x="672" y="0"/>
                  </a:lnTo>
                  <a:cubicBezTo>
                    <a:pt x="459" y="0"/>
                    <a:pt x="247" y="0"/>
                    <a:pt x="69" y="111"/>
                  </a:cubicBezTo>
                  <a:cubicBezTo>
                    <a:pt x="1" y="179"/>
                    <a:pt x="35" y="289"/>
                    <a:pt x="145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0" name="Google Shape;1220;p32"/>
            <p:cNvSpPr/>
            <p:nvPr/>
          </p:nvSpPr>
          <p:spPr>
            <a:xfrm>
              <a:off x="7815087" y="3479373"/>
              <a:ext cx="22853" cy="8434"/>
            </a:xfrm>
            <a:custGeom>
              <a:avLst/>
              <a:gdLst/>
              <a:ahLst/>
              <a:cxnLst/>
              <a:rect l="l" t="t" r="r" b="b"/>
              <a:pathLst>
                <a:path w="672" h="248" extrusionOk="0">
                  <a:moveTo>
                    <a:pt x="170" y="247"/>
                  </a:moveTo>
                  <a:lnTo>
                    <a:pt x="315" y="247"/>
                  </a:lnTo>
                  <a:cubicBezTo>
                    <a:pt x="349" y="213"/>
                    <a:pt x="425" y="213"/>
                    <a:pt x="493" y="213"/>
                  </a:cubicBezTo>
                  <a:lnTo>
                    <a:pt x="527" y="213"/>
                  </a:lnTo>
                  <a:lnTo>
                    <a:pt x="527" y="213"/>
                  </a:lnTo>
                  <a:cubicBezTo>
                    <a:pt x="638" y="213"/>
                    <a:pt x="672" y="35"/>
                    <a:pt x="561" y="1"/>
                  </a:cubicBezTo>
                  <a:lnTo>
                    <a:pt x="315" y="1"/>
                  </a:lnTo>
                  <a:lnTo>
                    <a:pt x="315" y="1"/>
                  </a:lnTo>
                  <a:cubicBezTo>
                    <a:pt x="213" y="1"/>
                    <a:pt x="102" y="1"/>
                    <a:pt x="68" y="69"/>
                  </a:cubicBezTo>
                  <a:cubicBezTo>
                    <a:pt x="0" y="103"/>
                    <a:pt x="0" y="213"/>
                    <a:pt x="68" y="2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1" name="Google Shape;1221;p32"/>
            <p:cNvSpPr/>
            <p:nvPr/>
          </p:nvSpPr>
          <p:spPr>
            <a:xfrm>
              <a:off x="7877491" y="3464954"/>
              <a:ext cx="26594" cy="7244"/>
            </a:xfrm>
            <a:custGeom>
              <a:avLst/>
              <a:gdLst/>
              <a:ahLst/>
              <a:cxnLst/>
              <a:rect l="l" t="t" r="r" b="b"/>
              <a:pathLst>
                <a:path w="782" h="213" extrusionOk="0">
                  <a:moveTo>
                    <a:pt x="179" y="212"/>
                  </a:moveTo>
                  <a:lnTo>
                    <a:pt x="671" y="212"/>
                  </a:lnTo>
                  <a:lnTo>
                    <a:pt x="671" y="212"/>
                  </a:lnTo>
                  <a:cubicBezTo>
                    <a:pt x="782" y="212"/>
                    <a:pt x="782" y="34"/>
                    <a:pt x="671" y="0"/>
                  </a:cubicBezTo>
                  <a:lnTo>
                    <a:pt x="391" y="0"/>
                  </a:lnTo>
                  <a:cubicBezTo>
                    <a:pt x="289" y="0"/>
                    <a:pt x="179" y="0"/>
                    <a:pt x="77" y="34"/>
                  </a:cubicBezTo>
                  <a:cubicBezTo>
                    <a:pt x="0" y="68"/>
                    <a:pt x="0" y="212"/>
                    <a:pt x="111" y="2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2" name="Google Shape;1222;p32"/>
            <p:cNvSpPr/>
            <p:nvPr/>
          </p:nvSpPr>
          <p:spPr>
            <a:xfrm>
              <a:off x="7893100" y="3428838"/>
              <a:ext cx="26594" cy="7244"/>
            </a:xfrm>
            <a:custGeom>
              <a:avLst/>
              <a:gdLst/>
              <a:ahLst/>
              <a:cxnLst/>
              <a:rect l="l" t="t" r="r" b="b"/>
              <a:pathLst>
                <a:path w="782" h="213" extrusionOk="0">
                  <a:moveTo>
                    <a:pt x="178" y="213"/>
                  </a:moveTo>
                  <a:cubicBezTo>
                    <a:pt x="357" y="213"/>
                    <a:pt x="535" y="179"/>
                    <a:pt x="680" y="179"/>
                  </a:cubicBezTo>
                  <a:cubicBezTo>
                    <a:pt x="782" y="179"/>
                    <a:pt x="782" y="0"/>
                    <a:pt x="680" y="0"/>
                  </a:cubicBezTo>
                  <a:lnTo>
                    <a:pt x="680" y="0"/>
                  </a:lnTo>
                  <a:cubicBezTo>
                    <a:pt x="569" y="34"/>
                    <a:pt x="467" y="34"/>
                    <a:pt x="357" y="34"/>
                  </a:cubicBezTo>
                  <a:cubicBezTo>
                    <a:pt x="255" y="34"/>
                    <a:pt x="144" y="34"/>
                    <a:pt x="76" y="102"/>
                  </a:cubicBezTo>
                  <a:cubicBezTo>
                    <a:pt x="0" y="102"/>
                    <a:pt x="0" y="213"/>
                    <a:pt x="76" y="2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3" name="Google Shape;1223;p32"/>
            <p:cNvSpPr/>
            <p:nvPr/>
          </p:nvSpPr>
          <p:spPr>
            <a:xfrm>
              <a:off x="7877491" y="3396191"/>
              <a:ext cx="30063" cy="9862"/>
            </a:xfrm>
            <a:custGeom>
              <a:avLst/>
              <a:gdLst/>
              <a:ahLst/>
              <a:cxnLst/>
              <a:rect l="l" t="t" r="r" b="b"/>
              <a:pathLst>
                <a:path w="884" h="290" extrusionOk="0">
                  <a:moveTo>
                    <a:pt x="111" y="289"/>
                  </a:moveTo>
                  <a:lnTo>
                    <a:pt x="111" y="289"/>
                  </a:lnTo>
                  <a:lnTo>
                    <a:pt x="179" y="289"/>
                  </a:lnTo>
                  <a:lnTo>
                    <a:pt x="289" y="289"/>
                  </a:lnTo>
                  <a:lnTo>
                    <a:pt x="425" y="289"/>
                  </a:lnTo>
                  <a:cubicBezTo>
                    <a:pt x="535" y="255"/>
                    <a:pt x="637" y="255"/>
                    <a:pt x="748" y="213"/>
                  </a:cubicBezTo>
                  <a:cubicBezTo>
                    <a:pt x="884" y="213"/>
                    <a:pt x="850" y="0"/>
                    <a:pt x="714" y="0"/>
                  </a:cubicBezTo>
                  <a:lnTo>
                    <a:pt x="637" y="0"/>
                  </a:lnTo>
                  <a:cubicBezTo>
                    <a:pt x="535" y="0"/>
                    <a:pt x="459" y="0"/>
                    <a:pt x="357" y="43"/>
                  </a:cubicBezTo>
                  <a:cubicBezTo>
                    <a:pt x="247" y="43"/>
                    <a:pt x="179" y="111"/>
                    <a:pt x="77" y="145"/>
                  </a:cubicBezTo>
                  <a:cubicBezTo>
                    <a:pt x="0" y="179"/>
                    <a:pt x="34" y="289"/>
                    <a:pt x="111" y="2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4" name="Google Shape;1224;p32"/>
            <p:cNvSpPr/>
            <p:nvPr/>
          </p:nvSpPr>
          <p:spPr>
            <a:xfrm>
              <a:off x="7943636" y="3484305"/>
              <a:ext cx="23159" cy="8400"/>
            </a:xfrm>
            <a:custGeom>
              <a:avLst/>
              <a:gdLst/>
              <a:ahLst/>
              <a:cxnLst/>
              <a:rect l="l" t="t" r="r" b="b"/>
              <a:pathLst>
                <a:path w="681" h="247" extrusionOk="0">
                  <a:moveTo>
                    <a:pt x="179" y="247"/>
                  </a:moveTo>
                  <a:cubicBezTo>
                    <a:pt x="213" y="247"/>
                    <a:pt x="255" y="213"/>
                    <a:pt x="289" y="213"/>
                  </a:cubicBezTo>
                  <a:lnTo>
                    <a:pt x="570" y="213"/>
                  </a:lnTo>
                  <a:cubicBezTo>
                    <a:pt x="680" y="170"/>
                    <a:pt x="680" y="34"/>
                    <a:pt x="570" y="34"/>
                  </a:cubicBezTo>
                  <a:lnTo>
                    <a:pt x="289" y="34"/>
                  </a:lnTo>
                  <a:cubicBezTo>
                    <a:pt x="255" y="0"/>
                    <a:pt x="213" y="0"/>
                    <a:pt x="179" y="0"/>
                  </a:cubicBezTo>
                  <a:cubicBezTo>
                    <a:pt x="145" y="0"/>
                    <a:pt x="111" y="0"/>
                    <a:pt x="77" y="34"/>
                  </a:cubicBezTo>
                  <a:cubicBezTo>
                    <a:pt x="1" y="68"/>
                    <a:pt x="1" y="170"/>
                    <a:pt x="77" y="213"/>
                  </a:cubicBezTo>
                  <a:cubicBezTo>
                    <a:pt x="111" y="213"/>
                    <a:pt x="145" y="247"/>
                    <a:pt x="179" y="2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5" name="Google Shape;1225;p32"/>
            <p:cNvSpPr/>
            <p:nvPr/>
          </p:nvSpPr>
          <p:spPr>
            <a:xfrm>
              <a:off x="7931801" y="3529943"/>
              <a:ext cx="26322" cy="8400"/>
            </a:xfrm>
            <a:custGeom>
              <a:avLst/>
              <a:gdLst/>
              <a:ahLst/>
              <a:cxnLst/>
              <a:rect l="l" t="t" r="r" b="b"/>
              <a:pathLst>
                <a:path w="774" h="247" extrusionOk="0">
                  <a:moveTo>
                    <a:pt x="213" y="247"/>
                  </a:moveTo>
                  <a:lnTo>
                    <a:pt x="391" y="247"/>
                  </a:lnTo>
                  <a:cubicBezTo>
                    <a:pt x="459" y="213"/>
                    <a:pt x="561" y="213"/>
                    <a:pt x="671" y="179"/>
                  </a:cubicBezTo>
                  <a:cubicBezTo>
                    <a:pt x="773" y="179"/>
                    <a:pt x="739" y="0"/>
                    <a:pt x="637" y="0"/>
                  </a:cubicBezTo>
                  <a:lnTo>
                    <a:pt x="391" y="0"/>
                  </a:lnTo>
                  <a:lnTo>
                    <a:pt x="315" y="0"/>
                  </a:lnTo>
                  <a:cubicBezTo>
                    <a:pt x="247" y="0"/>
                    <a:pt x="136" y="0"/>
                    <a:pt x="68" y="68"/>
                  </a:cubicBezTo>
                  <a:cubicBezTo>
                    <a:pt x="0" y="102"/>
                    <a:pt x="34" y="213"/>
                    <a:pt x="102" y="2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6" name="Google Shape;1226;p32"/>
            <p:cNvSpPr/>
            <p:nvPr/>
          </p:nvSpPr>
          <p:spPr>
            <a:xfrm>
              <a:off x="7869091" y="3505967"/>
              <a:ext cx="21731" cy="7244"/>
            </a:xfrm>
            <a:custGeom>
              <a:avLst/>
              <a:gdLst/>
              <a:ahLst/>
              <a:cxnLst/>
              <a:rect l="l" t="t" r="r" b="b"/>
              <a:pathLst>
                <a:path w="639" h="213" extrusionOk="0">
                  <a:moveTo>
                    <a:pt x="247" y="213"/>
                  </a:moveTo>
                  <a:cubicBezTo>
                    <a:pt x="358" y="213"/>
                    <a:pt x="460" y="170"/>
                    <a:pt x="536" y="170"/>
                  </a:cubicBezTo>
                  <a:cubicBezTo>
                    <a:pt x="638" y="170"/>
                    <a:pt x="638" y="34"/>
                    <a:pt x="536" y="34"/>
                  </a:cubicBezTo>
                  <a:cubicBezTo>
                    <a:pt x="460" y="0"/>
                    <a:pt x="358" y="0"/>
                    <a:pt x="247" y="0"/>
                  </a:cubicBezTo>
                  <a:cubicBezTo>
                    <a:pt x="179" y="0"/>
                    <a:pt x="111" y="0"/>
                    <a:pt x="35" y="34"/>
                  </a:cubicBezTo>
                  <a:cubicBezTo>
                    <a:pt x="1" y="68"/>
                    <a:pt x="1" y="136"/>
                    <a:pt x="35" y="170"/>
                  </a:cubicBezTo>
                  <a:cubicBezTo>
                    <a:pt x="111" y="170"/>
                    <a:pt x="179" y="213"/>
                    <a:pt x="247" y="2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7" name="Google Shape;1227;p32"/>
            <p:cNvSpPr/>
            <p:nvPr/>
          </p:nvSpPr>
          <p:spPr>
            <a:xfrm>
              <a:off x="7893100" y="3559971"/>
              <a:ext cx="34960" cy="9590"/>
            </a:xfrm>
            <a:custGeom>
              <a:avLst/>
              <a:gdLst/>
              <a:ahLst/>
              <a:cxnLst/>
              <a:rect l="l" t="t" r="r" b="b"/>
              <a:pathLst>
                <a:path w="1028" h="282" extrusionOk="0">
                  <a:moveTo>
                    <a:pt x="425" y="281"/>
                  </a:moveTo>
                  <a:cubicBezTo>
                    <a:pt x="603" y="281"/>
                    <a:pt x="782" y="247"/>
                    <a:pt x="926" y="213"/>
                  </a:cubicBezTo>
                  <a:cubicBezTo>
                    <a:pt x="1028" y="179"/>
                    <a:pt x="1028" y="1"/>
                    <a:pt x="926" y="1"/>
                  </a:cubicBezTo>
                  <a:lnTo>
                    <a:pt x="782" y="1"/>
                  </a:lnTo>
                  <a:lnTo>
                    <a:pt x="425" y="1"/>
                  </a:lnTo>
                  <a:cubicBezTo>
                    <a:pt x="289" y="1"/>
                    <a:pt x="178" y="1"/>
                    <a:pt x="42" y="69"/>
                  </a:cubicBezTo>
                  <a:cubicBezTo>
                    <a:pt x="0" y="111"/>
                    <a:pt x="0" y="179"/>
                    <a:pt x="42" y="213"/>
                  </a:cubicBezTo>
                  <a:cubicBezTo>
                    <a:pt x="144" y="247"/>
                    <a:pt x="289" y="281"/>
                    <a:pt x="425" y="2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8" name="Google Shape;1228;p32"/>
            <p:cNvSpPr/>
            <p:nvPr/>
          </p:nvSpPr>
          <p:spPr>
            <a:xfrm>
              <a:off x="7908982" y="3598400"/>
              <a:ext cx="25166" cy="9862"/>
            </a:xfrm>
            <a:custGeom>
              <a:avLst/>
              <a:gdLst/>
              <a:ahLst/>
              <a:cxnLst/>
              <a:rect l="l" t="t" r="r" b="b"/>
              <a:pathLst>
                <a:path w="740" h="290" extrusionOk="0">
                  <a:moveTo>
                    <a:pt x="247" y="289"/>
                  </a:moveTo>
                  <a:lnTo>
                    <a:pt x="349" y="289"/>
                  </a:lnTo>
                  <a:cubicBezTo>
                    <a:pt x="425" y="256"/>
                    <a:pt x="527" y="256"/>
                    <a:pt x="637" y="256"/>
                  </a:cubicBezTo>
                  <a:cubicBezTo>
                    <a:pt x="739" y="213"/>
                    <a:pt x="739" y="77"/>
                    <a:pt x="637" y="77"/>
                  </a:cubicBezTo>
                  <a:cubicBezTo>
                    <a:pt x="527" y="43"/>
                    <a:pt x="425" y="43"/>
                    <a:pt x="349" y="43"/>
                  </a:cubicBezTo>
                  <a:cubicBezTo>
                    <a:pt x="315" y="43"/>
                    <a:pt x="247" y="1"/>
                    <a:pt x="213" y="1"/>
                  </a:cubicBezTo>
                  <a:lnTo>
                    <a:pt x="213" y="1"/>
                  </a:lnTo>
                  <a:cubicBezTo>
                    <a:pt x="136" y="43"/>
                    <a:pt x="102" y="77"/>
                    <a:pt x="68" y="77"/>
                  </a:cubicBezTo>
                  <a:cubicBezTo>
                    <a:pt x="0" y="111"/>
                    <a:pt x="0" y="179"/>
                    <a:pt x="68" y="213"/>
                  </a:cubicBezTo>
                  <a:cubicBezTo>
                    <a:pt x="102" y="256"/>
                    <a:pt x="136" y="289"/>
                    <a:pt x="213" y="2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9" name="Google Shape;1229;p32"/>
            <p:cNvSpPr/>
            <p:nvPr/>
          </p:nvSpPr>
          <p:spPr>
            <a:xfrm>
              <a:off x="7829540" y="3556502"/>
              <a:ext cx="27478" cy="8434"/>
            </a:xfrm>
            <a:custGeom>
              <a:avLst/>
              <a:gdLst/>
              <a:ahLst/>
              <a:cxnLst/>
              <a:rect l="l" t="t" r="r" b="b"/>
              <a:pathLst>
                <a:path w="808" h="248" extrusionOk="0">
                  <a:moveTo>
                    <a:pt x="671" y="247"/>
                  </a:moveTo>
                  <a:cubicBezTo>
                    <a:pt x="773" y="247"/>
                    <a:pt x="807" y="69"/>
                    <a:pt x="671" y="35"/>
                  </a:cubicBezTo>
                  <a:cubicBezTo>
                    <a:pt x="561" y="35"/>
                    <a:pt x="459" y="1"/>
                    <a:pt x="314" y="1"/>
                  </a:cubicBezTo>
                  <a:cubicBezTo>
                    <a:pt x="247" y="1"/>
                    <a:pt x="136" y="1"/>
                    <a:pt x="68" y="69"/>
                  </a:cubicBezTo>
                  <a:cubicBezTo>
                    <a:pt x="34" y="69"/>
                    <a:pt x="0" y="171"/>
                    <a:pt x="68" y="171"/>
                  </a:cubicBezTo>
                  <a:cubicBezTo>
                    <a:pt x="170" y="247"/>
                    <a:pt x="280" y="247"/>
                    <a:pt x="382" y="247"/>
                  </a:cubicBezTo>
                  <a:lnTo>
                    <a:pt x="561" y="247"/>
                  </a:lnTo>
                  <a:lnTo>
                    <a:pt x="671" y="2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0" name="Google Shape;1230;p32"/>
            <p:cNvSpPr/>
            <p:nvPr/>
          </p:nvSpPr>
          <p:spPr>
            <a:xfrm>
              <a:off x="7802947" y="3597243"/>
              <a:ext cx="28940" cy="9862"/>
            </a:xfrm>
            <a:custGeom>
              <a:avLst/>
              <a:gdLst/>
              <a:ahLst/>
              <a:cxnLst/>
              <a:rect l="l" t="t" r="r" b="b"/>
              <a:pathLst>
                <a:path w="851" h="290" extrusionOk="0">
                  <a:moveTo>
                    <a:pt x="706" y="290"/>
                  </a:moveTo>
                  <a:lnTo>
                    <a:pt x="740" y="290"/>
                  </a:lnTo>
                  <a:cubicBezTo>
                    <a:pt x="816" y="290"/>
                    <a:pt x="850" y="179"/>
                    <a:pt x="782" y="111"/>
                  </a:cubicBezTo>
                  <a:cubicBezTo>
                    <a:pt x="706" y="35"/>
                    <a:pt x="570" y="1"/>
                    <a:pt x="391" y="1"/>
                  </a:cubicBezTo>
                  <a:cubicBezTo>
                    <a:pt x="281" y="1"/>
                    <a:pt x="145" y="35"/>
                    <a:pt x="69" y="111"/>
                  </a:cubicBezTo>
                  <a:cubicBezTo>
                    <a:pt x="1" y="145"/>
                    <a:pt x="35" y="213"/>
                    <a:pt x="103" y="213"/>
                  </a:cubicBezTo>
                  <a:cubicBezTo>
                    <a:pt x="213" y="247"/>
                    <a:pt x="315" y="247"/>
                    <a:pt x="391" y="247"/>
                  </a:cubicBezTo>
                  <a:cubicBezTo>
                    <a:pt x="493" y="247"/>
                    <a:pt x="604" y="290"/>
                    <a:pt x="706" y="2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1" name="Google Shape;1231;p32"/>
            <p:cNvSpPr/>
            <p:nvPr/>
          </p:nvSpPr>
          <p:spPr>
            <a:xfrm>
              <a:off x="7836750" y="3638256"/>
              <a:ext cx="39619" cy="9590"/>
            </a:xfrm>
            <a:custGeom>
              <a:avLst/>
              <a:gdLst/>
              <a:ahLst/>
              <a:cxnLst/>
              <a:rect l="l" t="t" r="r" b="b"/>
              <a:pathLst>
                <a:path w="1165" h="282" extrusionOk="0">
                  <a:moveTo>
                    <a:pt x="315" y="281"/>
                  </a:moveTo>
                  <a:cubicBezTo>
                    <a:pt x="383" y="281"/>
                    <a:pt x="493" y="247"/>
                    <a:pt x="561" y="247"/>
                  </a:cubicBezTo>
                  <a:lnTo>
                    <a:pt x="850" y="247"/>
                  </a:lnTo>
                  <a:cubicBezTo>
                    <a:pt x="884" y="247"/>
                    <a:pt x="952" y="247"/>
                    <a:pt x="1020" y="281"/>
                  </a:cubicBezTo>
                  <a:lnTo>
                    <a:pt x="1020" y="281"/>
                  </a:lnTo>
                  <a:cubicBezTo>
                    <a:pt x="1130" y="281"/>
                    <a:pt x="1164" y="103"/>
                    <a:pt x="1062" y="103"/>
                  </a:cubicBezTo>
                  <a:cubicBezTo>
                    <a:pt x="850" y="69"/>
                    <a:pt x="638" y="1"/>
                    <a:pt x="383" y="1"/>
                  </a:cubicBezTo>
                  <a:cubicBezTo>
                    <a:pt x="281" y="1"/>
                    <a:pt x="213" y="35"/>
                    <a:pt x="102" y="35"/>
                  </a:cubicBezTo>
                  <a:cubicBezTo>
                    <a:pt x="35" y="103"/>
                    <a:pt x="1" y="213"/>
                    <a:pt x="102" y="247"/>
                  </a:cubicBezTo>
                  <a:cubicBezTo>
                    <a:pt x="170" y="247"/>
                    <a:pt x="247" y="281"/>
                    <a:pt x="315" y="2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2" name="Google Shape;1232;p32"/>
            <p:cNvSpPr/>
            <p:nvPr/>
          </p:nvSpPr>
          <p:spPr>
            <a:xfrm>
              <a:off x="7772918" y="3647813"/>
              <a:ext cx="30063" cy="11018"/>
            </a:xfrm>
            <a:custGeom>
              <a:avLst/>
              <a:gdLst/>
              <a:ahLst/>
              <a:cxnLst/>
              <a:rect l="l" t="t" r="r" b="b"/>
              <a:pathLst>
                <a:path w="884" h="324" extrusionOk="0">
                  <a:moveTo>
                    <a:pt x="739" y="323"/>
                  </a:moveTo>
                  <a:cubicBezTo>
                    <a:pt x="850" y="323"/>
                    <a:pt x="884" y="179"/>
                    <a:pt x="773" y="145"/>
                  </a:cubicBezTo>
                  <a:cubicBezTo>
                    <a:pt x="671" y="111"/>
                    <a:pt x="527" y="111"/>
                    <a:pt x="425" y="77"/>
                  </a:cubicBezTo>
                  <a:cubicBezTo>
                    <a:pt x="314" y="34"/>
                    <a:pt x="247" y="0"/>
                    <a:pt x="136" y="0"/>
                  </a:cubicBezTo>
                  <a:lnTo>
                    <a:pt x="68" y="0"/>
                  </a:lnTo>
                  <a:cubicBezTo>
                    <a:pt x="0" y="34"/>
                    <a:pt x="0" y="145"/>
                    <a:pt x="68" y="213"/>
                  </a:cubicBezTo>
                  <a:cubicBezTo>
                    <a:pt x="136" y="289"/>
                    <a:pt x="280" y="289"/>
                    <a:pt x="391" y="289"/>
                  </a:cubicBezTo>
                  <a:cubicBezTo>
                    <a:pt x="527" y="323"/>
                    <a:pt x="637" y="323"/>
                    <a:pt x="739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3" name="Google Shape;1233;p32"/>
            <p:cNvSpPr/>
            <p:nvPr/>
          </p:nvSpPr>
          <p:spPr>
            <a:xfrm>
              <a:off x="7734183" y="3604487"/>
              <a:ext cx="34994" cy="12141"/>
            </a:xfrm>
            <a:custGeom>
              <a:avLst/>
              <a:gdLst/>
              <a:ahLst/>
              <a:cxnLst/>
              <a:rect l="l" t="t" r="r" b="b"/>
              <a:pathLst>
                <a:path w="1029" h="357" extrusionOk="0">
                  <a:moveTo>
                    <a:pt x="927" y="357"/>
                  </a:moveTo>
                  <a:cubicBezTo>
                    <a:pt x="1029" y="357"/>
                    <a:pt x="1029" y="178"/>
                    <a:pt x="927" y="144"/>
                  </a:cubicBezTo>
                  <a:cubicBezTo>
                    <a:pt x="748" y="77"/>
                    <a:pt x="570" y="0"/>
                    <a:pt x="358" y="0"/>
                  </a:cubicBezTo>
                  <a:cubicBezTo>
                    <a:pt x="290" y="0"/>
                    <a:pt x="179" y="34"/>
                    <a:pt x="111" y="77"/>
                  </a:cubicBezTo>
                  <a:cubicBezTo>
                    <a:pt x="43" y="77"/>
                    <a:pt x="1" y="178"/>
                    <a:pt x="77" y="212"/>
                  </a:cubicBezTo>
                  <a:cubicBezTo>
                    <a:pt x="324" y="323"/>
                    <a:pt x="638" y="323"/>
                    <a:pt x="893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4" name="Google Shape;1234;p32"/>
            <p:cNvSpPr/>
            <p:nvPr/>
          </p:nvSpPr>
          <p:spPr>
            <a:xfrm>
              <a:off x="7666882" y="3586565"/>
              <a:ext cx="36150" cy="11869"/>
            </a:xfrm>
            <a:custGeom>
              <a:avLst/>
              <a:gdLst/>
              <a:ahLst/>
              <a:cxnLst/>
              <a:rect l="l" t="t" r="r" b="b"/>
              <a:pathLst>
                <a:path w="1063" h="349" extrusionOk="0">
                  <a:moveTo>
                    <a:pt x="604" y="349"/>
                  </a:moveTo>
                  <a:lnTo>
                    <a:pt x="960" y="349"/>
                  </a:lnTo>
                  <a:cubicBezTo>
                    <a:pt x="1028" y="315"/>
                    <a:pt x="1062" y="213"/>
                    <a:pt x="960" y="179"/>
                  </a:cubicBezTo>
                  <a:cubicBezTo>
                    <a:pt x="782" y="102"/>
                    <a:pt x="536" y="0"/>
                    <a:pt x="281" y="0"/>
                  </a:cubicBezTo>
                  <a:cubicBezTo>
                    <a:pt x="213" y="0"/>
                    <a:pt x="145" y="34"/>
                    <a:pt x="69" y="34"/>
                  </a:cubicBezTo>
                  <a:cubicBezTo>
                    <a:pt x="1" y="68"/>
                    <a:pt x="1" y="179"/>
                    <a:pt x="69" y="247"/>
                  </a:cubicBezTo>
                  <a:cubicBezTo>
                    <a:pt x="213" y="315"/>
                    <a:pt x="391" y="349"/>
                    <a:pt x="604" y="3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5" name="Google Shape;1235;p32"/>
            <p:cNvSpPr/>
            <p:nvPr/>
          </p:nvSpPr>
          <p:spPr>
            <a:xfrm>
              <a:off x="7692320" y="3633359"/>
              <a:ext cx="38428" cy="9862"/>
            </a:xfrm>
            <a:custGeom>
              <a:avLst/>
              <a:gdLst/>
              <a:ahLst/>
              <a:cxnLst/>
              <a:rect l="l" t="t" r="r" b="b"/>
              <a:pathLst>
                <a:path w="1130" h="290" extrusionOk="0">
                  <a:moveTo>
                    <a:pt x="527" y="289"/>
                  </a:moveTo>
                  <a:cubicBezTo>
                    <a:pt x="705" y="289"/>
                    <a:pt x="884" y="289"/>
                    <a:pt x="1019" y="247"/>
                  </a:cubicBezTo>
                  <a:cubicBezTo>
                    <a:pt x="1130" y="213"/>
                    <a:pt x="1130" y="35"/>
                    <a:pt x="1019" y="1"/>
                  </a:cubicBezTo>
                  <a:lnTo>
                    <a:pt x="561" y="1"/>
                  </a:lnTo>
                  <a:lnTo>
                    <a:pt x="459" y="1"/>
                  </a:lnTo>
                  <a:cubicBezTo>
                    <a:pt x="314" y="1"/>
                    <a:pt x="212" y="1"/>
                    <a:pt x="102" y="35"/>
                  </a:cubicBezTo>
                  <a:cubicBezTo>
                    <a:pt x="0" y="77"/>
                    <a:pt x="34" y="179"/>
                    <a:pt x="102" y="213"/>
                  </a:cubicBezTo>
                  <a:cubicBezTo>
                    <a:pt x="212" y="289"/>
                    <a:pt x="382" y="289"/>
                    <a:pt x="527" y="2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6" name="Google Shape;1236;p32"/>
            <p:cNvSpPr/>
            <p:nvPr/>
          </p:nvSpPr>
          <p:spPr>
            <a:xfrm>
              <a:off x="7625869" y="3610540"/>
              <a:ext cx="39891" cy="12175"/>
            </a:xfrm>
            <a:custGeom>
              <a:avLst/>
              <a:gdLst/>
              <a:ahLst/>
              <a:cxnLst/>
              <a:rect l="l" t="t" r="r" b="b"/>
              <a:pathLst>
                <a:path w="1173" h="358" extrusionOk="0">
                  <a:moveTo>
                    <a:pt x="816" y="357"/>
                  </a:moveTo>
                  <a:lnTo>
                    <a:pt x="994" y="357"/>
                  </a:lnTo>
                  <a:cubicBezTo>
                    <a:pt x="1139" y="357"/>
                    <a:pt x="1173" y="179"/>
                    <a:pt x="1028" y="145"/>
                  </a:cubicBezTo>
                  <a:cubicBezTo>
                    <a:pt x="850" y="111"/>
                    <a:pt x="680" y="111"/>
                    <a:pt x="501" y="68"/>
                  </a:cubicBezTo>
                  <a:cubicBezTo>
                    <a:pt x="391" y="34"/>
                    <a:pt x="323" y="0"/>
                    <a:pt x="213" y="0"/>
                  </a:cubicBezTo>
                  <a:cubicBezTo>
                    <a:pt x="145" y="0"/>
                    <a:pt x="111" y="0"/>
                    <a:pt x="77" y="34"/>
                  </a:cubicBezTo>
                  <a:cubicBezTo>
                    <a:pt x="0" y="34"/>
                    <a:pt x="0" y="111"/>
                    <a:pt x="43" y="145"/>
                  </a:cubicBezTo>
                  <a:cubicBezTo>
                    <a:pt x="213" y="323"/>
                    <a:pt x="569" y="357"/>
                    <a:pt x="816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7" name="Google Shape;1237;p32"/>
            <p:cNvSpPr/>
            <p:nvPr/>
          </p:nvSpPr>
          <p:spPr>
            <a:xfrm>
              <a:off x="7609104" y="3574424"/>
              <a:ext cx="26628" cy="11018"/>
            </a:xfrm>
            <a:custGeom>
              <a:avLst/>
              <a:gdLst/>
              <a:ahLst/>
              <a:cxnLst/>
              <a:rect l="l" t="t" r="r" b="b"/>
              <a:pathLst>
                <a:path w="783" h="324" extrusionOk="0">
                  <a:moveTo>
                    <a:pt x="391" y="323"/>
                  </a:moveTo>
                  <a:cubicBezTo>
                    <a:pt x="459" y="323"/>
                    <a:pt x="570" y="323"/>
                    <a:pt x="638" y="281"/>
                  </a:cubicBezTo>
                  <a:cubicBezTo>
                    <a:pt x="782" y="247"/>
                    <a:pt x="748" y="69"/>
                    <a:pt x="604" y="69"/>
                  </a:cubicBezTo>
                  <a:cubicBezTo>
                    <a:pt x="536" y="69"/>
                    <a:pt x="459" y="35"/>
                    <a:pt x="357" y="35"/>
                  </a:cubicBezTo>
                  <a:cubicBezTo>
                    <a:pt x="323" y="1"/>
                    <a:pt x="323" y="1"/>
                    <a:pt x="281" y="1"/>
                  </a:cubicBezTo>
                  <a:cubicBezTo>
                    <a:pt x="213" y="1"/>
                    <a:pt x="179" y="35"/>
                    <a:pt x="111" y="35"/>
                  </a:cubicBezTo>
                  <a:cubicBezTo>
                    <a:pt x="35" y="35"/>
                    <a:pt x="1" y="145"/>
                    <a:pt x="69" y="213"/>
                  </a:cubicBezTo>
                  <a:cubicBezTo>
                    <a:pt x="145" y="247"/>
                    <a:pt x="247" y="323"/>
                    <a:pt x="357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8" name="Google Shape;1238;p32"/>
            <p:cNvSpPr/>
            <p:nvPr/>
          </p:nvSpPr>
          <p:spPr>
            <a:xfrm>
              <a:off x="7202340" y="3358919"/>
              <a:ext cx="380238" cy="305965"/>
            </a:xfrm>
            <a:custGeom>
              <a:avLst/>
              <a:gdLst/>
              <a:ahLst/>
              <a:cxnLst/>
              <a:rect l="l" t="t" r="r" b="b"/>
              <a:pathLst>
                <a:path w="11181" h="8997" extrusionOk="0">
                  <a:moveTo>
                    <a:pt x="6933" y="8996"/>
                  </a:moveTo>
                  <a:cubicBezTo>
                    <a:pt x="7077" y="8996"/>
                    <a:pt x="7221" y="8996"/>
                    <a:pt x="7357" y="8954"/>
                  </a:cubicBezTo>
                  <a:cubicBezTo>
                    <a:pt x="8249" y="8852"/>
                    <a:pt x="9099" y="8359"/>
                    <a:pt x="9447" y="7578"/>
                  </a:cubicBezTo>
                  <a:cubicBezTo>
                    <a:pt x="9838" y="6762"/>
                    <a:pt x="9625" y="5734"/>
                    <a:pt x="10050" y="4919"/>
                  </a:cubicBezTo>
                  <a:cubicBezTo>
                    <a:pt x="10263" y="4494"/>
                    <a:pt x="10653" y="4146"/>
                    <a:pt x="10866" y="3687"/>
                  </a:cubicBezTo>
                  <a:cubicBezTo>
                    <a:pt x="11180" y="2940"/>
                    <a:pt x="10900" y="2056"/>
                    <a:pt x="10373" y="1453"/>
                  </a:cubicBezTo>
                  <a:cubicBezTo>
                    <a:pt x="9838" y="850"/>
                    <a:pt x="9056" y="502"/>
                    <a:pt x="8283" y="289"/>
                  </a:cubicBezTo>
                  <a:cubicBezTo>
                    <a:pt x="7680" y="111"/>
                    <a:pt x="7077" y="0"/>
                    <a:pt x="6474" y="0"/>
                  </a:cubicBezTo>
                  <a:cubicBezTo>
                    <a:pt x="5837" y="0"/>
                    <a:pt x="5200" y="145"/>
                    <a:pt x="4639" y="425"/>
                  </a:cubicBezTo>
                  <a:cubicBezTo>
                    <a:pt x="3611" y="994"/>
                    <a:pt x="2940" y="2022"/>
                    <a:pt x="1912" y="2549"/>
                  </a:cubicBezTo>
                  <a:cubicBezTo>
                    <a:pt x="1623" y="2693"/>
                    <a:pt x="1309" y="2795"/>
                    <a:pt x="1029" y="2974"/>
                  </a:cubicBezTo>
                  <a:cubicBezTo>
                    <a:pt x="281" y="3475"/>
                    <a:pt x="1" y="4537"/>
                    <a:pt x="281" y="5386"/>
                  </a:cubicBezTo>
                  <a:cubicBezTo>
                    <a:pt x="561" y="6270"/>
                    <a:pt x="1377" y="6941"/>
                    <a:pt x="2192" y="7298"/>
                  </a:cubicBezTo>
                  <a:cubicBezTo>
                    <a:pt x="3076" y="7680"/>
                    <a:pt x="3959" y="8147"/>
                    <a:pt x="4851" y="8495"/>
                  </a:cubicBezTo>
                  <a:cubicBezTo>
                    <a:pt x="5488" y="8784"/>
                    <a:pt x="6228" y="8996"/>
                    <a:pt x="6933" y="89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9" name="Google Shape;1239;p32"/>
            <p:cNvSpPr/>
            <p:nvPr/>
          </p:nvSpPr>
          <p:spPr>
            <a:xfrm>
              <a:off x="7362379" y="3505967"/>
              <a:ext cx="107226" cy="86685"/>
            </a:xfrm>
            <a:custGeom>
              <a:avLst/>
              <a:gdLst/>
              <a:ahLst/>
              <a:cxnLst/>
              <a:rect l="l" t="t" r="r" b="b"/>
              <a:pathLst>
                <a:path w="3153" h="2549" extrusionOk="0">
                  <a:moveTo>
                    <a:pt x="995" y="2549"/>
                  </a:moveTo>
                  <a:cubicBezTo>
                    <a:pt x="1912" y="2549"/>
                    <a:pt x="3153" y="2158"/>
                    <a:pt x="3153" y="0"/>
                  </a:cubicBezTo>
                  <a:cubicBezTo>
                    <a:pt x="3153" y="0"/>
                    <a:pt x="1946" y="349"/>
                    <a:pt x="1556" y="1376"/>
                  </a:cubicBezTo>
                  <a:cubicBezTo>
                    <a:pt x="1556" y="1376"/>
                    <a:pt x="1420" y="1343"/>
                    <a:pt x="1165" y="1343"/>
                  </a:cubicBezTo>
                  <a:cubicBezTo>
                    <a:pt x="782" y="1343"/>
                    <a:pt x="145" y="1487"/>
                    <a:pt x="1" y="2404"/>
                  </a:cubicBezTo>
                  <a:cubicBezTo>
                    <a:pt x="1" y="2404"/>
                    <a:pt x="426" y="2549"/>
                    <a:pt x="995" y="25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0" name="Google Shape;1240;p32"/>
            <p:cNvSpPr/>
            <p:nvPr/>
          </p:nvSpPr>
          <p:spPr>
            <a:xfrm>
              <a:off x="7305757" y="3450501"/>
              <a:ext cx="156639" cy="115591"/>
            </a:xfrm>
            <a:custGeom>
              <a:avLst/>
              <a:gdLst/>
              <a:ahLst/>
              <a:cxnLst/>
              <a:rect l="l" t="t" r="r" b="b"/>
              <a:pathLst>
                <a:path w="4606" h="3399" extrusionOk="0">
                  <a:moveTo>
                    <a:pt x="1241" y="3398"/>
                  </a:moveTo>
                  <a:cubicBezTo>
                    <a:pt x="2481" y="1665"/>
                    <a:pt x="1878" y="850"/>
                    <a:pt x="1878" y="850"/>
                  </a:cubicBezTo>
                  <a:cubicBezTo>
                    <a:pt x="2269" y="1164"/>
                    <a:pt x="2762" y="1275"/>
                    <a:pt x="3255" y="1275"/>
                  </a:cubicBezTo>
                  <a:cubicBezTo>
                    <a:pt x="3968" y="1275"/>
                    <a:pt x="4605" y="1062"/>
                    <a:pt x="4605" y="1062"/>
                  </a:cubicBezTo>
                  <a:cubicBezTo>
                    <a:pt x="4605" y="1062"/>
                    <a:pt x="3543" y="0"/>
                    <a:pt x="2371" y="0"/>
                  </a:cubicBezTo>
                  <a:cubicBezTo>
                    <a:pt x="2091" y="0"/>
                    <a:pt x="1768" y="68"/>
                    <a:pt x="1454" y="247"/>
                  </a:cubicBezTo>
                  <a:cubicBezTo>
                    <a:pt x="1" y="1096"/>
                    <a:pt x="1241" y="3398"/>
                    <a:pt x="1241" y="33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1" name="Google Shape;1241;p32"/>
            <p:cNvSpPr/>
            <p:nvPr/>
          </p:nvSpPr>
          <p:spPr>
            <a:xfrm>
              <a:off x="2490873" y="1575021"/>
              <a:ext cx="193877" cy="125420"/>
            </a:xfrm>
            <a:custGeom>
              <a:avLst/>
              <a:gdLst/>
              <a:ahLst/>
              <a:cxnLst/>
              <a:rect l="l" t="t" r="r" b="b"/>
              <a:pathLst>
                <a:path w="5701" h="3688" extrusionOk="0">
                  <a:moveTo>
                    <a:pt x="43" y="3611"/>
                  </a:moveTo>
                  <a:cubicBezTo>
                    <a:pt x="0" y="3645"/>
                    <a:pt x="43" y="3688"/>
                    <a:pt x="77" y="3645"/>
                  </a:cubicBezTo>
                  <a:cubicBezTo>
                    <a:pt x="1810" y="2269"/>
                    <a:pt x="3687" y="1097"/>
                    <a:pt x="5666" y="77"/>
                  </a:cubicBezTo>
                  <a:lnTo>
                    <a:pt x="5700" y="77"/>
                  </a:lnTo>
                  <a:cubicBezTo>
                    <a:pt x="5700" y="35"/>
                    <a:pt x="5700" y="1"/>
                    <a:pt x="5632" y="1"/>
                  </a:cubicBezTo>
                  <a:cubicBezTo>
                    <a:pt x="3577" y="884"/>
                    <a:pt x="1699" y="2124"/>
                    <a:pt x="43" y="36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2" name="Google Shape;1242;p32"/>
            <p:cNvSpPr/>
            <p:nvPr/>
          </p:nvSpPr>
          <p:spPr>
            <a:xfrm>
              <a:off x="2461967" y="1483745"/>
              <a:ext cx="214383" cy="55194"/>
            </a:xfrm>
            <a:custGeom>
              <a:avLst/>
              <a:gdLst/>
              <a:ahLst/>
              <a:cxnLst/>
              <a:rect l="l" t="t" r="r" b="b"/>
              <a:pathLst>
                <a:path w="6304" h="1623" extrusionOk="0">
                  <a:moveTo>
                    <a:pt x="1" y="0"/>
                  </a:moveTo>
                  <a:lnTo>
                    <a:pt x="1" y="34"/>
                  </a:lnTo>
                  <a:cubicBezTo>
                    <a:pt x="1878" y="1096"/>
                    <a:pt x="4078" y="1623"/>
                    <a:pt x="6236" y="1555"/>
                  </a:cubicBezTo>
                  <a:lnTo>
                    <a:pt x="6270" y="1521"/>
                  </a:lnTo>
                  <a:cubicBezTo>
                    <a:pt x="6304" y="1487"/>
                    <a:pt x="6270" y="1445"/>
                    <a:pt x="6236" y="1445"/>
                  </a:cubicBezTo>
                  <a:cubicBezTo>
                    <a:pt x="4112" y="1275"/>
                    <a:pt x="1955" y="1096"/>
                    <a:pt x="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3" name="Google Shape;1243;p32"/>
            <p:cNvSpPr/>
            <p:nvPr/>
          </p:nvSpPr>
          <p:spPr>
            <a:xfrm>
              <a:off x="2688457" y="1601615"/>
              <a:ext cx="28940" cy="220165"/>
            </a:xfrm>
            <a:custGeom>
              <a:avLst/>
              <a:gdLst/>
              <a:ahLst/>
              <a:cxnLst/>
              <a:rect l="l" t="t" r="r" b="b"/>
              <a:pathLst>
                <a:path w="851" h="6474" extrusionOk="0">
                  <a:moveTo>
                    <a:pt x="740" y="34"/>
                  </a:moveTo>
                  <a:cubicBezTo>
                    <a:pt x="740" y="34"/>
                    <a:pt x="706" y="34"/>
                    <a:pt x="706" y="68"/>
                  </a:cubicBezTo>
                  <a:cubicBezTo>
                    <a:pt x="35" y="2056"/>
                    <a:pt x="1" y="4392"/>
                    <a:pt x="527" y="6439"/>
                  </a:cubicBezTo>
                  <a:cubicBezTo>
                    <a:pt x="527" y="6473"/>
                    <a:pt x="527" y="6473"/>
                    <a:pt x="561" y="6439"/>
                  </a:cubicBezTo>
                  <a:lnTo>
                    <a:pt x="561" y="6439"/>
                  </a:lnTo>
                  <a:cubicBezTo>
                    <a:pt x="137" y="4282"/>
                    <a:pt x="281" y="2226"/>
                    <a:pt x="816" y="102"/>
                  </a:cubicBezTo>
                  <a:cubicBezTo>
                    <a:pt x="850" y="34"/>
                    <a:pt x="774" y="0"/>
                    <a:pt x="740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4" name="Google Shape;1244;p32"/>
            <p:cNvSpPr/>
            <p:nvPr/>
          </p:nvSpPr>
          <p:spPr>
            <a:xfrm>
              <a:off x="2477848" y="1688266"/>
              <a:ext cx="22887" cy="26628"/>
            </a:xfrm>
            <a:custGeom>
              <a:avLst/>
              <a:gdLst/>
              <a:ahLst/>
              <a:cxnLst/>
              <a:rect l="l" t="t" r="r" b="b"/>
              <a:pathLst>
                <a:path w="673" h="783" extrusionOk="0">
                  <a:moveTo>
                    <a:pt x="69" y="213"/>
                  </a:moveTo>
                  <a:cubicBezTo>
                    <a:pt x="35" y="281"/>
                    <a:pt x="1" y="392"/>
                    <a:pt x="35" y="493"/>
                  </a:cubicBezTo>
                  <a:cubicBezTo>
                    <a:pt x="137" y="782"/>
                    <a:pt x="460" y="740"/>
                    <a:pt x="596" y="570"/>
                  </a:cubicBezTo>
                  <a:cubicBezTo>
                    <a:pt x="672" y="493"/>
                    <a:pt x="672" y="392"/>
                    <a:pt x="638" y="281"/>
                  </a:cubicBezTo>
                  <a:cubicBezTo>
                    <a:pt x="528" y="1"/>
                    <a:pt x="213" y="35"/>
                    <a:pt x="69" y="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5" name="Google Shape;1245;p32"/>
            <p:cNvSpPr/>
            <p:nvPr/>
          </p:nvSpPr>
          <p:spPr>
            <a:xfrm>
              <a:off x="2694544" y="1808755"/>
              <a:ext cx="24009" cy="26322"/>
            </a:xfrm>
            <a:custGeom>
              <a:avLst/>
              <a:gdLst/>
              <a:ahLst/>
              <a:cxnLst/>
              <a:rect l="l" t="t" r="r" b="b"/>
              <a:pathLst>
                <a:path w="706" h="774" extrusionOk="0">
                  <a:moveTo>
                    <a:pt x="102" y="170"/>
                  </a:moveTo>
                  <a:cubicBezTo>
                    <a:pt x="34" y="280"/>
                    <a:pt x="0" y="348"/>
                    <a:pt x="68" y="493"/>
                  </a:cubicBezTo>
                  <a:cubicBezTo>
                    <a:pt x="136" y="773"/>
                    <a:pt x="493" y="739"/>
                    <a:pt x="637" y="561"/>
                  </a:cubicBezTo>
                  <a:cubicBezTo>
                    <a:pt x="671" y="493"/>
                    <a:pt x="705" y="382"/>
                    <a:pt x="671" y="280"/>
                  </a:cubicBezTo>
                  <a:cubicBezTo>
                    <a:pt x="561" y="0"/>
                    <a:pt x="246" y="34"/>
                    <a:pt x="102" y="1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6" name="Google Shape;1246;p32"/>
            <p:cNvSpPr/>
            <p:nvPr/>
          </p:nvSpPr>
          <p:spPr>
            <a:xfrm>
              <a:off x="2450132" y="1471605"/>
              <a:ext cx="24009" cy="26628"/>
            </a:xfrm>
            <a:custGeom>
              <a:avLst/>
              <a:gdLst/>
              <a:ahLst/>
              <a:cxnLst/>
              <a:rect l="l" t="t" r="r" b="b"/>
              <a:pathLst>
                <a:path w="706" h="783" extrusionOk="0">
                  <a:moveTo>
                    <a:pt x="102" y="179"/>
                  </a:moveTo>
                  <a:cubicBezTo>
                    <a:pt x="34" y="281"/>
                    <a:pt x="0" y="357"/>
                    <a:pt x="34" y="493"/>
                  </a:cubicBezTo>
                  <a:cubicBezTo>
                    <a:pt x="136" y="782"/>
                    <a:pt x="459" y="740"/>
                    <a:pt x="604" y="570"/>
                  </a:cubicBezTo>
                  <a:cubicBezTo>
                    <a:pt x="672" y="493"/>
                    <a:pt x="705" y="391"/>
                    <a:pt x="672" y="281"/>
                  </a:cubicBezTo>
                  <a:cubicBezTo>
                    <a:pt x="561" y="1"/>
                    <a:pt x="247" y="35"/>
                    <a:pt x="102" y="1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7" name="Google Shape;1247;p32"/>
            <p:cNvSpPr/>
            <p:nvPr/>
          </p:nvSpPr>
          <p:spPr>
            <a:xfrm>
              <a:off x="2420069" y="1400529"/>
              <a:ext cx="414041" cy="467195"/>
            </a:xfrm>
            <a:custGeom>
              <a:avLst/>
              <a:gdLst/>
              <a:ahLst/>
              <a:cxnLst/>
              <a:rect l="l" t="t" r="r" b="b"/>
              <a:pathLst>
                <a:path w="12175" h="13738" extrusionOk="0">
                  <a:moveTo>
                    <a:pt x="2685" y="638"/>
                  </a:moveTo>
                  <a:cubicBezTo>
                    <a:pt x="2583" y="748"/>
                    <a:pt x="2583" y="961"/>
                    <a:pt x="2651" y="1275"/>
                  </a:cubicBezTo>
                  <a:cubicBezTo>
                    <a:pt x="3288" y="3365"/>
                    <a:pt x="7468" y="3892"/>
                    <a:pt x="7468" y="3892"/>
                  </a:cubicBezTo>
                  <a:cubicBezTo>
                    <a:pt x="7468" y="3892"/>
                    <a:pt x="1343" y="4673"/>
                    <a:pt x="213" y="6015"/>
                  </a:cubicBezTo>
                  <a:cubicBezTo>
                    <a:pt x="35" y="6228"/>
                    <a:pt x="1" y="6440"/>
                    <a:pt x="69" y="6695"/>
                  </a:cubicBezTo>
                  <a:cubicBezTo>
                    <a:pt x="808" y="8428"/>
                    <a:pt x="7782" y="5132"/>
                    <a:pt x="7782" y="5132"/>
                  </a:cubicBezTo>
                  <a:cubicBezTo>
                    <a:pt x="6967" y="5701"/>
                    <a:pt x="5132" y="7400"/>
                    <a:pt x="3747" y="9031"/>
                  </a:cubicBezTo>
                  <a:cubicBezTo>
                    <a:pt x="2439" y="10585"/>
                    <a:pt x="1589" y="12038"/>
                    <a:pt x="2685" y="12250"/>
                  </a:cubicBezTo>
                  <a:cubicBezTo>
                    <a:pt x="3569" y="12429"/>
                    <a:pt x="4707" y="11435"/>
                    <a:pt x="5769" y="10195"/>
                  </a:cubicBezTo>
                  <a:cubicBezTo>
                    <a:pt x="7324" y="8351"/>
                    <a:pt x="8666" y="5947"/>
                    <a:pt x="8666" y="5947"/>
                  </a:cubicBezTo>
                  <a:lnTo>
                    <a:pt x="8666" y="5947"/>
                  </a:lnTo>
                  <a:cubicBezTo>
                    <a:pt x="7893" y="10687"/>
                    <a:pt x="10509" y="13737"/>
                    <a:pt x="11359" y="12854"/>
                  </a:cubicBezTo>
                  <a:cubicBezTo>
                    <a:pt x="11393" y="12854"/>
                    <a:pt x="11393" y="12854"/>
                    <a:pt x="11393" y="12811"/>
                  </a:cubicBezTo>
                  <a:cubicBezTo>
                    <a:pt x="12174" y="11894"/>
                    <a:pt x="10543" y="9099"/>
                    <a:pt x="10016" y="6584"/>
                  </a:cubicBezTo>
                  <a:cubicBezTo>
                    <a:pt x="9481" y="4070"/>
                    <a:pt x="10577" y="2371"/>
                    <a:pt x="10577" y="2371"/>
                  </a:cubicBezTo>
                  <a:cubicBezTo>
                    <a:pt x="10577" y="2371"/>
                    <a:pt x="9447" y="2872"/>
                    <a:pt x="7536" y="2371"/>
                  </a:cubicBezTo>
                  <a:cubicBezTo>
                    <a:pt x="6296" y="2091"/>
                    <a:pt x="3221" y="1"/>
                    <a:pt x="2685" y="6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8" name="Google Shape;1248;p32"/>
            <p:cNvSpPr/>
            <p:nvPr/>
          </p:nvSpPr>
          <p:spPr>
            <a:xfrm>
              <a:off x="2457342" y="1606512"/>
              <a:ext cx="15643" cy="17956"/>
            </a:xfrm>
            <a:custGeom>
              <a:avLst/>
              <a:gdLst/>
              <a:ahLst/>
              <a:cxnLst/>
              <a:rect l="l" t="t" r="r" b="b"/>
              <a:pathLst>
                <a:path w="460" h="528" extrusionOk="0">
                  <a:moveTo>
                    <a:pt x="35" y="103"/>
                  </a:moveTo>
                  <a:cubicBezTo>
                    <a:pt x="1" y="171"/>
                    <a:pt x="1" y="247"/>
                    <a:pt x="35" y="315"/>
                  </a:cubicBezTo>
                  <a:cubicBezTo>
                    <a:pt x="69" y="527"/>
                    <a:pt x="315" y="493"/>
                    <a:pt x="426" y="383"/>
                  </a:cubicBezTo>
                  <a:cubicBezTo>
                    <a:pt x="460" y="315"/>
                    <a:pt x="460" y="247"/>
                    <a:pt x="426" y="171"/>
                  </a:cubicBezTo>
                  <a:cubicBezTo>
                    <a:pt x="392" y="1"/>
                    <a:pt x="137" y="1"/>
                    <a:pt x="35" y="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9" name="Google Shape;1249;p32"/>
            <p:cNvSpPr/>
            <p:nvPr/>
          </p:nvSpPr>
          <p:spPr>
            <a:xfrm>
              <a:off x="2760688" y="1784474"/>
              <a:ext cx="16800" cy="18228"/>
            </a:xfrm>
            <a:custGeom>
              <a:avLst/>
              <a:gdLst/>
              <a:ahLst/>
              <a:cxnLst/>
              <a:rect l="l" t="t" r="r" b="b"/>
              <a:pathLst>
                <a:path w="494" h="536" extrusionOk="0">
                  <a:moveTo>
                    <a:pt x="68" y="145"/>
                  </a:moveTo>
                  <a:cubicBezTo>
                    <a:pt x="34" y="179"/>
                    <a:pt x="0" y="247"/>
                    <a:pt x="34" y="357"/>
                  </a:cubicBezTo>
                  <a:cubicBezTo>
                    <a:pt x="102" y="536"/>
                    <a:pt x="315" y="536"/>
                    <a:pt x="425" y="391"/>
                  </a:cubicBezTo>
                  <a:cubicBezTo>
                    <a:pt x="459" y="357"/>
                    <a:pt x="493" y="289"/>
                    <a:pt x="459" y="179"/>
                  </a:cubicBezTo>
                  <a:cubicBezTo>
                    <a:pt x="391" y="1"/>
                    <a:pt x="179" y="35"/>
                    <a:pt x="68" y="1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0" name="Google Shape;1250;p32"/>
            <p:cNvSpPr/>
            <p:nvPr/>
          </p:nvSpPr>
          <p:spPr>
            <a:xfrm>
              <a:off x="2651184" y="1628175"/>
              <a:ext cx="16800" cy="17956"/>
            </a:xfrm>
            <a:custGeom>
              <a:avLst/>
              <a:gdLst/>
              <a:ahLst/>
              <a:cxnLst/>
              <a:rect l="l" t="t" r="r" b="b"/>
              <a:pathLst>
                <a:path w="494" h="528" extrusionOk="0">
                  <a:moveTo>
                    <a:pt x="69" y="103"/>
                  </a:moveTo>
                  <a:cubicBezTo>
                    <a:pt x="35" y="171"/>
                    <a:pt x="1" y="247"/>
                    <a:pt x="35" y="349"/>
                  </a:cubicBezTo>
                  <a:cubicBezTo>
                    <a:pt x="103" y="528"/>
                    <a:pt x="315" y="494"/>
                    <a:pt x="426" y="383"/>
                  </a:cubicBezTo>
                  <a:cubicBezTo>
                    <a:pt x="460" y="315"/>
                    <a:pt x="494" y="247"/>
                    <a:pt x="460" y="171"/>
                  </a:cubicBezTo>
                  <a:cubicBezTo>
                    <a:pt x="383" y="1"/>
                    <a:pt x="171" y="1"/>
                    <a:pt x="69" y="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1" name="Google Shape;1251;p32"/>
            <p:cNvSpPr/>
            <p:nvPr/>
          </p:nvSpPr>
          <p:spPr>
            <a:xfrm>
              <a:off x="2487404" y="1603928"/>
              <a:ext cx="10712" cy="12175"/>
            </a:xfrm>
            <a:custGeom>
              <a:avLst/>
              <a:gdLst/>
              <a:ahLst/>
              <a:cxnLst/>
              <a:rect l="l" t="t" r="r" b="b"/>
              <a:pathLst>
                <a:path w="315" h="358" extrusionOk="0">
                  <a:moveTo>
                    <a:pt x="34" y="111"/>
                  </a:moveTo>
                  <a:cubicBezTo>
                    <a:pt x="0" y="145"/>
                    <a:pt x="0" y="179"/>
                    <a:pt x="0" y="247"/>
                  </a:cubicBezTo>
                  <a:cubicBezTo>
                    <a:pt x="68" y="357"/>
                    <a:pt x="213" y="357"/>
                    <a:pt x="247" y="289"/>
                  </a:cubicBezTo>
                  <a:cubicBezTo>
                    <a:pt x="281" y="247"/>
                    <a:pt x="315" y="179"/>
                    <a:pt x="281" y="145"/>
                  </a:cubicBezTo>
                  <a:cubicBezTo>
                    <a:pt x="247" y="0"/>
                    <a:pt x="102" y="34"/>
                    <a:pt x="34" y="1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2" name="Google Shape;1252;p32"/>
            <p:cNvSpPr/>
            <p:nvPr/>
          </p:nvSpPr>
          <p:spPr>
            <a:xfrm>
              <a:off x="2385144" y="1138229"/>
              <a:ext cx="43360" cy="46828"/>
            </a:xfrm>
            <a:custGeom>
              <a:avLst/>
              <a:gdLst/>
              <a:ahLst/>
              <a:cxnLst/>
              <a:rect l="l" t="t" r="r" b="b"/>
              <a:pathLst>
                <a:path w="1275" h="1377" extrusionOk="0">
                  <a:moveTo>
                    <a:pt x="178" y="349"/>
                  </a:moveTo>
                  <a:cubicBezTo>
                    <a:pt x="68" y="459"/>
                    <a:pt x="0" y="672"/>
                    <a:pt x="68" y="884"/>
                  </a:cubicBezTo>
                  <a:cubicBezTo>
                    <a:pt x="246" y="1377"/>
                    <a:pt x="850" y="1343"/>
                    <a:pt x="1096" y="1028"/>
                  </a:cubicBezTo>
                  <a:cubicBezTo>
                    <a:pt x="1240" y="884"/>
                    <a:pt x="1274" y="706"/>
                    <a:pt x="1198" y="493"/>
                  </a:cubicBezTo>
                  <a:cubicBezTo>
                    <a:pt x="1028" y="1"/>
                    <a:pt x="425" y="35"/>
                    <a:pt x="178" y="3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3" name="Google Shape;1253;p32"/>
            <p:cNvSpPr/>
            <p:nvPr/>
          </p:nvSpPr>
          <p:spPr>
            <a:xfrm>
              <a:off x="2781195" y="1357203"/>
              <a:ext cx="43360" cy="47134"/>
            </a:xfrm>
            <a:custGeom>
              <a:avLst/>
              <a:gdLst/>
              <a:ahLst/>
              <a:cxnLst/>
              <a:rect l="l" t="t" r="r" b="b"/>
              <a:pathLst>
                <a:path w="1275" h="1386" extrusionOk="0">
                  <a:moveTo>
                    <a:pt x="170" y="323"/>
                  </a:moveTo>
                  <a:cubicBezTo>
                    <a:pt x="35" y="459"/>
                    <a:pt x="1" y="672"/>
                    <a:pt x="68" y="884"/>
                  </a:cubicBezTo>
                  <a:cubicBezTo>
                    <a:pt x="247" y="1385"/>
                    <a:pt x="850" y="1343"/>
                    <a:pt x="1096" y="1029"/>
                  </a:cubicBezTo>
                  <a:cubicBezTo>
                    <a:pt x="1198" y="884"/>
                    <a:pt x="1275" y="706"/>
                    <a:pt x="1164" y="493"/>
                  </a:cubicBezTo>
                  <a:cubicBezTo>
                    <a:pt x="986" y="1"/>
                    <a:pt x="425" y="35"/>
                    <a:pt x="170" y="3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4" name="Google Shape;1254;p32"/>
            <p:cNvSpPr/>
            <p:nvPr/>
          </p:nvSpPr>
          <p:spPr>
            <a:xfrm>
              <a:off x="1115168" y="2892064"/>
              <a:ext cx="1249470" cy="1803010"/>
            </a:xfrm>
            <a:custGeom>
              <a:avLst/>
              <a:gdLst/>
              <a:ahLst/>
              <a:cxnLst/>
              <a:rect l="l" t="t" r="r" b="b"/>
              <a:pathLst>
                <a:path w="36741" h="53018" extrusionOk="0">
                  <a:moveTo>
                    <a:pt x="527" y="1"/>
                  </a:moveTo>
                  <a:lnTo>
                    <a:pt x="493" y="1"/>
                  </a:lnTo>
                  <a:cubicBezTo>
                    <a:pt x="247" y="1"/>
                    <a:pt x="1" y="247"/>
                    <a:pt x="35" y="493"/>
                  </a:cubicBezTo>
                  <a:cubicBezTo>
                    <a:pt x="35" y="595"/>
                    <a:pt x="357" y="10297"/>
                    <a:pt x="4919" y="21518"/>
                  </a:cubicBezTo>
                  <a:cubicBezTo>
                    <a:pt x="9133" y="31924"/>
                    <a:pt x="17942" y="45796"/>
                    <a:pt x="35993" y="52983"/>
                  </a:cubicBezTo>
                  <a:cubicBezTo>
                    <a:pt x="36070" y="53017"/>
                    <a:pt x="36104" y="53017"/>
                    <a:pt x="36172" y="53017"/>
                  </a:cubicBezTo>
                  <a:cubicBezTo>
                    <a:pt x="36350" y="53017"/>
                    <a:pt x="36563" y="52915"/>
                    <a:pt x="36631" y="52703"/>
                  </a:cubicBezTo>
                  <a:cubicBezTo>
                    <a:pt x="36741" y="52456"/>
                    <a:pt x="36597" y="52168"/>
                    <a:pt x="36350" y="52100"/>
                  </a:cubicBezTo>
                  <a:cubicBezTo>
                    <a:pt x="18655" y="45023"/>
                    <a:pt x="9982" y="31389"/>
                    <a:pt x="5837" y="21195"/>
                  </a:cubicBezTo>
                  <a:cubicBezTo>
                    <a:pt x="1309" y="10118"/>
                    <a:pt x="995" y="561"/>
                    <a:pt x="995" y="459"/>
                  </a:cubicBezTo>
                  <a:cubicBezTo>
                    <a:pt x="995" y="213"/>
                    <a:pt x="782" y="1"/>
                    <a:pt x="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5" name="Google Shape;1255;p32"/>
            <p:cNvSpPr/>
            <p:nvPr/>
          </p:nvSpPr>
          <p:spPr>
            <a:xfrm>
              <a:off x="1609739" y="4124462"/>
              <a:ext cx="1412127" cy="486545"/>
            </a:xfrm>
            <a:custGeom>
              <a:avLst/>
              <a:gdLst/>
              <a:ahLst/>
              <a:cxnLst/>
              <a:rect l="l" t="t" r="r" b="b"/>
              <a:pathLst>
                <a:path w="41524" h="14307" extrusionOk="0">
                  <a:moveTo>
                    <a:pt x="5599" y="1"/>
                  </a:moveTo>
                  <a:cubicBezTo>
                    <a:pt x="2167" y="1"/>
                    <a:pt x="502" y="816"/>
                    <a:pt x="358" y="884"/>
                  </a:cubicBezTo>
                  <a:cubicBezTo>
                    <a:pt x="111" y="1029"/>
                    <a:pt x="1" y="1309"/>
                    <a:pt x="145" y="1564"/>
                  </a:cubicBezTo>
                  <a:cubicBezTo>
                    <a:pt x="213" y="1734"/>
                    <a:pt x="392" y="1810"/>
                    <a:pt x="570" y="1810"/>
                  </a:cubicBezTo>
                  <a:cubicBezTo>
                    <a:pt x="638" y="1810"/>
                    <a:pt x="748" y="1810"/>
                    <a:pt x="816" y="1776"/>
                  </a:cubicBezTo>
                  <a:cubicBezTo>
                    <a:pt x="816" y="1734"/>
                    <a:pt x="2379" y="995"/>
                    <a:pt x="5599" y="995"/>
                  </a:cubicBezTo>
                  <a:cubicBezTo>
                    <a:pt x="8963" y="995"/>
                    <a:pt x="14162" y="1810"/>
                    <a:pt x="21416" y="5132"/>
                  </a:cubicBezTo>
                  <a:cubicBezTo>
                    <a:pt x="35892" y="11792"/>
                    <a:pt x="40674" y="14196"/>
                    <a:pt x="40742" y="14230"/>
                  </a:cubicBezTo>
                  <a:cubicBezTo>
                    <a:pt x="40819" y="14264"/>
                    <a:pt x="40887" y="14306"/>
                    <a:pt x="40955" y="14306"/>
                  </a:cubicBezTo>
                  <a:cubicBezTo>
                    <a:pt x="41133" y="14306"/>
                    <a:pt x="41311" y="14196"/>
                    <a:pt x="41379" y="14017"/>
                  </a:cubicBezTo>
                  <a:cubicBezTo>
                    <a:pt x="41524" y="13771"/>
                    <a:pt x="41413" y="13491"/>
                    <a:pt x="41167" y="13380"/>
                  </a:cubicBezTo>
                  <a:cubicBezTo>
                    <a:pt x="41133" y="13346"/>
                    <a:pt x="36316" y="10908"/>
                    <a:pt x="21841" y="4248"/>
                  </a:cubicBezTo>
                  <a:cubicBezTo>
                    <a:pt x="14442" y="850"/>
                    <a:pt x="9099" y="1"/>
                    <a:pt x="55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6" name="Google Shape;1256;p32"/>
            <p:cNvSpPr/>
            <p:nvPr/>
          </p:nvSpPr>
          <p:spPr>
            <a:xfrm>
              <a:off x="1148971" y="1709929"/>
              <a:ext cx="200814" cy="601797"/>
            </a:xfrm>
            <a:custGeom>
              <a:avLst/>
              <a:gdLst/>
              <a:ahLst/>
              <a:cxnLst/>
              <a:rect l="l" t="t" r="r" b="b"/>
              <a:pathLst>
                <a:path w="5905" h="17696" extrusionOk="0">
                  <a:moveTo>
                    <a:pt x="5556" y="1"/>
                  </a:moveTo>
                  <a:cubicBezTo>
                    <a:pt x="5446" y="1"/>
                    <a:pt x="5344" y="69"/>
                    <a:pt x="5267" y="179"/>
                  </a:cubicBezTo>
                  <a:cubicBezTo>
                    <a:pt x="5233" y="247"/>
                    <a:pt x="884" y="7400"/>
                    <a:pt x="1" y="17347"/>
                  </a:cubicBezTo>
                  <a:cubicBezTo>
                    <a:pt x="1" y="17517"/>
                    <a:pt x="136" y="17662"/>
                    <a:pt x="315" y="17662"/>
                  </a:cubicBezTo>
                  <a:lnTo>
                    <a:pt x="315" y="17696"/>
                  </a:lnTo>
                  <a:cubicBezTo>
                    <a:pt x="493" y="17696"/>
                    <a:pt x="638" y="17560"/>
                    <a:pt x="672" y="17381"/>
                  </a:cubicBezTo>
                  <a:cubicBezTo>
                    <a:pt x="1521" y="7612"/>
                    <a:pt x="5769" y="570"/>
                    <a:pt x="5837" y="494"/>
                  </a:cubicBezTo>
                  <a:cubicBezTo>
                    <a:pt x="5905" y="358"/>
                    <a:pt x="5871" y="145"/>
                    <a:pt x="5692" y="69"/>
                  </a:cubicBezTo>
                  <a:cubicBezTo>
                    <a:pt x="5658" y="35"/>
                    <a:pt x="5590" y="1"/>
                    <a:pt x="55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7" name="Google Shape;1257;p32"/>
            <p:cNvSpPr/>
            <p:nvPr/>
          </p:nvSpPr>
          <p:spPr>
            <a:xfrm>
              <a:off x="1263100" y="1709929"/>
              <a:ext cx="312019" cy="146810"/>
            </a:xfrm>
            <a:custGeom>
              <a:avLst/>
              <a:gdLst/>
              <a:ahLst/>
              <a:cxnLst/>
              <a:rect l="l" t="t" r="r" b="b"/>
              <a:pathLst>
                <a:path w="9175" h="4317" extrusionOk="0">
                  <a:moveTo>
                    <a:pt x="8818" y="1"/>
                  </a:moveTo>
                  <a:lnTo>
                    <a:pt x="8750" y="1"/>
                  </a:lnTo>
                  <a:cubicBezTo>
                    <a:pt x="1954" y="1097"/>
                    <a:pt x="178" y="3679"/>
                    <a:pt x="110" y="3790"/>
                  </a:cubicBezTo>
                  <a:cubicBezTo>
                    <a:pt x="0" y="3968"/>
                    <a:pt x="43" y="4138"/>
                    <a:pt x="178" y="4248"/>
                  </a:cubicBezTo>
                  <a:cubicBezTo>
                    <a:pt x="255" y="4282"/>
                    <a:pt x="323" y="4316"/>
                    <a:pt x="357" y="4316"/>
                  </a:cubicBezTo>
                  <a:cubicBezTo>
                    <a:pt x="467" y="4316"/>
                    <a:pt x="569" y="4248"/>
                    <a:pt x="637" y="4180"/>
                  </a:cubicBezTo>
                  <a:cubicBezTo>
                    <a:pt x="680" y="4138"/>
                    <a:pt x="2336" y="1700"/>
                    <a:pt x="8852" y="638"/>
                  </a:cubicBezTo>
                  <a:cubicBezTo>
                    <a:pt x="9030" y="638"/>
                    <a:pt x="9174" y="460"/>
                    <a:pt x="9132" y="281"/>
                  </a:cubicBezTo>
                  <a:cubicBezTo>
                    <a:pt x="9098" y="103"/>
                    <a:pt x="8962" y="1"/>
                    <a:pt x="88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8" name="Google Shape;1258;p32"/>
            <p:cNvSpPr/>
            <p:nvPr/>
          </p:nvSpPr>
          <p:spPr>
            <a:xfrm>
              <a:off x="1021273" y="1297112"/>
              <a:ext cx="199964" cy="754626"/>
            </a:xfrm>
            <a:custGeom>
              <a:avLst/>
              <a:gdLst/>
              <a:ahLst/>
              <a:cxnLst/>
              <a:rect l="l" t="t" r="r" b="b"/>
              <a:pathLst>
                <a:path w="5880" h="22190" extrusionOk="0">
                  <a:moveTo>
                    <a:pt x="2617" y="1"/>
                  </a:moveTo>
                  <a:cubicBezTo>
                    <a:pt x="2583" y="1"/>
                    <a:pt x="2515" y="35"/>
                    <a:pt x="2439" y="35"/>
                  </a:cubicBezTo>
                  <a:cubicBezTo>
                    <a:pt x="2337" y="35"/>
                    <a:pt x="2227" y="69"/>
                    <a:pt x="2125" y="103"/>
                  </a:cubicBezTo>
                  <a:cubicBezTo>
                    <a:pt x="1063" y="527"/>
                    <a:pt x="69" y="2303"/>
                    <a:pt x="1" y="5378"/>
                  </a:cubicBezTo>
                  <a:lnTo>
                    <a:pt x="1" y="5735"/>
                  </a:lnTo>
                  <a:cubicBezTo>
                    <a:pt x="1" y="5837"/>
                    <a:pt x="1" y="5947"/>
                    <a:pt x="35" y="6083"/>
                  </a:cubicBezTo>
                  <a:cubicBezTo>
                    <a:pt x="35" y="7077"/>
                    <a:pt x="213" y="8173"/>
                    <a:pt x="426" y="9269"/>
                  </a:cubicBezTo>
                  <a:cubicBezTo>
                    <a:pt x="460" y="9413"/>
                    <a:pt x="494" y="9557"/>
                    <a:pt x="528" y="9693"/>
                  </a:cubicBezTo>
                  <a:lnTo>
                    <a:pt x="528" y="9693"/>
                  </a:lnTo>
                  <a:cubicBezTo>
                    <a:pt x="850" y="11256"/>
                    <a:pt x="1377" y="12845"/>
                    <a:pt x="1912" y="14366"/>
                  </a:cubicBezTo>
                  <a:cubicBezTo>
                    <a:pt x="1980" y="14510"/>
                    <a:pt x="2014" y="14688"/>
                    <a:pt x="2091" y="14833"/>
                  </a:cubicBezTo>
                  <a:cubicBezTo>
                    <a:pt x="3254" y="17942"/>
                    <a:pt x="4605" y="20669"/>
                    <a:pt x="5132" y="21731"/>
                  </a:cubicBezTo>
                  <a:cubicBezTo>
                    <a:pt x="5276" y="22053"/>
                    <a:pt x="5378" y="22189"/>
                    <a:pt x="5378" y="22189"/>
                  </a:cubicBezTo>
                  <a:cubicBezTo>
                    <a:pt x="5412" y="22053"/>
                    <a:pt x="5455" y="21875"/>
                    <a:pt x="5455" y="21731"/>
                  </a:cubicBezTo>
                  <a:lnTo>
                    <a:pt x="5455" y="21731"/>
                  </a:lnTo>
                  <a:cubicBezTo>
                    <a:pt x="5803" y="19573"/>
                    <a:pt x="5879" y="16277"/>
                    <a:pt x="5735" y="12989"/>
                  </a:cubicBezTo>
                  <a:lnTo>
                    <a:pt x="5735" y="12386"/>
                  </a:lnTo>
                  <a:cubicBezTo>
                    <a:pt x="5667" y="10900"/>
                    <a:pt x="5556" y="9413"/>
                    <a:pt x="5412" y="8037"/>
                  </a:cubicBezTo>
                  <a:cubicBezTo>
                    <a:pt x="5412" y="7858"/>
                    <a:pt x="5378" y="7680"/>
                    <a:pt x="5378" y="7502"/>
                  </a:cubicBezTo>
                  <a:lnTo>
                    <a:pt x="5378" y="7502"/>
                  </a:lnTo>
                  <a:cubicBezTo>
                    <a:pt x="5276" y="6474"/>
                    <a:pt x="5132" y="5522"/>
                    <a:pt x="5030" y="4673"/>
                  </a:cubicBezTo>
                  <a:cubicBezTo>
                    <a:pt x="4987" y="4528"/>
                    <a:pt x="4987" y="4384"/>
                    <a:pt x="4953" y="4282"/>
                  </a:cubicBezTo>
                  <a:cubicBezTo>
                    <a:pt x="4817" y="3399"/>
                    <a:pt x="4673" y="2685"/>
                    <a:pt x="4529" y="2124"/>
                  </a:cubicBezTo>
                  <a:cubicBezTo>
                    <a:pt x="4138" y="706"/>
                    <a:pt x="3399" y="1"/>
                    <a:pt x="26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9" name="Google Shape;1259;p32"/>
            <p:cNvSpPr/>
            <p:nvPr/>
          </p:nvSpPr>
          <p:spPr>
            <a:xfrm>
              <a:off x="1093505" y="1298268"/>
              <a:ext cx="113279" cy="753470"/>
            </a:xfrm>
            <a:custGeom>
              <a:avLst/>
              <a:gdLst/>
              <a:ahLst/>
              <a:cxnLst/>
              <a:rect l="l" t="t" r="r" b="b"/>
              <a:pathLst>
                <a:path w="3331" h="22156" extrusionOk="0">
                  <a:moveTo>
                    <a:pt x="315" y="1"/>
                  </a:moveTo>
                  <a:cubicBezTo>
                    <a:pt x="213" y="1"/>
                    <a:pt x="103" y="35"/>
                    <a:pt x="1" y="69"/>
                  </a:cubicBezTo>
                  <a:cubicBezTo>
                    <a:pt x="145" y="1029"/>
                    <a:pt x="425" y="3399"/>
                    <a:pt x="782" y="6338"/>
                  </a:cubicBezTo>
                  <a:lnTo>
                    <a:pt x="782" y="6372"/>
                  </a:lnTo>
                  <a:lnTo>
                    <a:pt x="782" y="6372"/>
                  </a:lnTo>
                  <a:lnTo>
                    <a:pt x="782" y="6406"/>
                  </a:lnTo>
                  <a:cubicBezTo>
                    <a:pt x="816" y="6474"/>
                    <a:pt x="816" y="6550"/>
                    <a:pt x="816" y="6618"/>
                  </a:cubicBezTo>
                  <a:cubicBezTo>
                    <a:pt x="850" y="6729"/>
                    <a:pt x="850" y="6865"/>
                    <a:pt x="884" y="7009"/>
                  </a:cubicBezTo>
                  <a:cubicBezTo>
                    <a:pt x="994" y="8071"/>
                    <a:pt x="1164" y="9201"/>
                    <a:pt x="1309" y="10373"/>
                  </a:cubicBezTo>
                  <a:lnTo>
                    <a:pt x="1309" y="10407"/>
                  </a:lnTo>
                  <a:cubicBezTo>
                    <a:pt x="1343" y="10551"/>
                    <a:pt x="1343" y="10653"/>
                    <a:pt x="1377" y="10798"/>
                  </a:cubicBezTo>
                  <a:cubicBezTo>
                    <a:pt x="1377" y="10900"/>
                    <a:pt x="1419" y="11044"/>
                    <a:pt x="1419" y="11188"/>
                  </a:cubicBezTo>
                  <a:cubicBezTo>
                    <a:pt x="1589" y="12463"/>
                    <a:pt x="1767" y="13771"/>
                    <a:pt x="1946" y="15045"/>
                  </a:cubicBezTo>
                  <a:lnTo>
                    <a:pt x="1946" y="15079"/>
                  </a:lnTo>
                  <a:lnTo>
                    <a:pt x="1980" y="15113"/>
                  </a:lnTo>
                  <a:lnTo>
                    <a:pt x="1980" y="15113"/>
                  </a:lnTo>
                  <a:cubicBezTo>
                    <a:pt x="1980" y="15291"/>
                    <a:pt x="2014" y="15436"/>
                    <a:pt x="2056" y="15606"/>
                  </a:cubicBezTo>
                  <a:cubicBezTo>
                    <a:pt x="2056" y="15750"/>
                    <a:pt x="2090" y="15895"/>
                    <a:pt x="2090" y="16030"/>
                  </a:cubicBezTo>
                  <a:cubicBezTo>
                    <a:pt x="2405" y="18086"/>
                    <a:pt x="2727" y="20066"/>
                    <a:pt x="3008" y="21697"/>
                  </a:cubicBezTo>
                  <a:cubicBezTo>
                    <a:pt x="3152" y="22019"/>
                    <a:pt x="3254" y="22155"/>
                    <a:pt x="3254" y="22155"/>
                  </a:cubicBezTo>
                  <a:cubicBezTo>
                    <a:pt x="3288" y="22019"/>
                    <a:pt x="3331" y="21841"/>
                    <a:pt x="3331" y="21697"/>
                  </a:cubicBezTo>
                  <a:lnTo>
                    <a:pt x="3331" y="21697"/>
                  </a:lnTo>
                  <a:cubicBezTo>
                    <a:pt x="3042" y="20032"/>
                    <a:pt x="2727" y="18018"/>
                    <a:pt x="2405" y="15929"/>
                  </a:cubicBezTo>
                  <a:lnTo>
                    <a:pt x="2405" y="15861"/>
                  </a:lnTo>
                  <a:cubicBezTo>
                    <a:pt x="2371" y="15606"/>
                    <a:pt x="2337" y="15359"/>
                    <a:pt x="2303" y="15079"/>
                  </a:cubicBezTo>
                  <a:cubicBezTo>
                    <a:pt x="2269" y="14935"/>
                    <a:pt x="2226" y="14756"/>
                    <a:pt x="2226" y="14586"/>
                  </a:cubicBezTo>
                  <a:lnTo>
                    <a:pt x="2226" y="14586"/>
                  </a:lnTo>
                  <a:cubicBezTo>
                    <a:pt x="2056" y="13414"/>
                    <a:pt x="1878" y="12250"/>
                    <a:pt x="1734" y="11078"/>
                  </a:cubicBezTo>
                  <a:lnTo>
                    <a:pt x="1734" y="11044"/>
                  </a:lnTo>
                  <a:cubicBezTo>
                    <a:pt x="1700" y="10832"/>
                    <a:pt x="1666" y="10619"/>
                    <a:pt x="1666" y="10407"/>
                  </a:cubicBezTo>
                  <a:cubicBezTo>
                    <a:pt x="1632" y="10229"/>
                    <a:pt x="1589" y="10084"/>
                    <a:pt x="1589" y="9948"/>
                  </a:cubicBezTo>
                  <a:cubicBezTo>
                    <a:pt x="1419" y="8708"/>
                    <a:pt x="1275" y="7502"/>
                    <a:pt x="1130" y="6406"/>
                  </a:cubicBezTo>
                  <a:cubicBezTo>
                    <a:pt x="1096" y="6261"/>
                    <a:pt x="1096" y="6126"/>
                    <a:pt x="1062" y="6015"/>
                  </a:cubicBezTo>
                  <a:cubicBezTo>
                    <a:pt x="706" y="3186"/>
                    <a:pt x="425" y="918"/>
                    <a:pt x="3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0" name="Google Shape;1260;p32"/>
            <p:cNvSpPr/>
            <p:nvPr/>
          </p:nvSpPr>
          <p:spPr>
            <a:xfrm>
              <a:off x="1086295" y="1785630"/>
              <a:ext cx="90154" cy="59241"/>
            </a:xfrm>
            <a:custGeom>
              <a:avLst/>
              <a:gdLst/>
              <a:ahLst/>
              <a:cxnLst/>
              <a:rect l="l" t="t" r="r" b="b"/>
              <a:pathLst>
                <a:path w="2651" h="1742" extrusionOk="0">
                  <a:moveTo>
                    <a:pt x="0" y="1"/>
                  </a:moveTo>
                  <a:lnTo>
                    <a:pt x="0" y="1"/>
                  </a:lnTo>
                  <a:cubicBezTo>
                    <a:pt x="68" y="145"/>
                    <a:pt x="102" y="323"/>
                    <a:pt x="179" y="468"/>
                  </a:cubicBezTo>
                  <a:lnTo>
                    <a:pt x="2302" y="1699"/>
                  </a:lnTo>
                  <a:lnTo>
                    <a:pt x="2370" y="1742"/>
                  </a:lnTo>
                  <a:lnTo>
                    <a:pt x="2481" y="1742"/>
                  </a:lnTo>
                  <a:cubicBezTo>
                    <a:pt x="2515" y="1742"/>
                    <a:pt x="2583" y="1699"/>
                    <a:pt x="2583" y="1666"/>
                  </a:cubicBezTo>
                  <a:cubicBezTo>
                    <a:pt x="2651" y="1598"/>
                    <a:pt x="2617" y="1487"/>
                    <a:pt x="2549" y="1419"/>
                  </a:cubicBezTo>
                  <a:lnTo>
                    <a:pt x="2268" y="127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1" name="Google Shape;1261;p32"/>
            <p:cNvSpPr/>
            <p:nvPr/>
          </p:nvSpPr>
          <p:spPr>
            <a:xfrm>
              <a:off x="1159649" y="1718329"/>
              <a:ext cx="56656" cy="97670"/>
            </a:xfrm>
            <a:custGeom>
              <a:avLst/>
              <a:gdLst/>
              <a:ahLst/>
              <a:cxnLst/>
              <a:rect l="l" t="t" r="r" b="b"/>
              <a:pathLst>
                <a:path w="1666" h="2872" extrusionOk="0">
                  <a:moveTo>
                    <a:pt x="1666" y="0"/>
                  </a:moveTo>
                  <a:lnTo>
                    <a:pt x="281" y="2234"/>
                  </a:lnTo>
                  <a:lnTo>
                    <a:pt x="281" y="2234"/>
                  </a:lnTo>
                  <a:lnTo>
                    <a:pt x="35" y="2617"/>
                  </a:lnTo>
                  <a:cubicBezTo>
                    <a:pt x="35" y="2659"/>
                    <a:pt x="1" y="2693"/>
                    <a:pt x="1" y="2693"/>
                  </a:cubicBezTo>
                  <a:lnTo>
                    <a:pt x="1" y="2727"/>
                  </a:lnTo>
                  <a:lnTo>
                    <a:pt x="35" y="2761"/>
                  </a:lnTo>
                  <a:lnTo>
                    <a:pt x="35" y="2761"/>
                  </a:lnTo>
                  <a:cubicBezTo>
                    <a:pt x="35" y="2795"/>
                    <a:pt x="69" y="2829"/>
                    <a:pt x="111" y="2829"/>
                  </a:cubicBezTo>
                  <a:cubicBezTo>
                    <a:pt x="111" y="2871"/>
                    <a:pt x="145" y="2871"/>
                    <a:pt x="179" y="2871"/>
                  </a:cubicBezTo>
                  <a:cubicBezTo>
                    <a:pt x="247" y="2871"/>
                    <a:pt x="281" y="2829"/>
                    <a:pt x="324" y="2795"/>
                  </a:cubicBezTo>
                  <a:lnTo>
                    <a:pt x="358" y="2727"/>
                  </a:lnTo>
                  <a:lnTo>
                    <a:pt x="1666" y="60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2" name="Google Shape;1262;p32"/>
            <p:cNvSpPr/>
            <p:nvPr/>
          </p:nvSpPr>
          <p:spPr>
            <a:xfrm>
              <a:off x="1035726" y="1612294"/>
              <a:ext cx="116748" cy="67641"/>
            </a:xfrm>
            <a:custGeom>
              <a:avLst/>
              <a:gdLst/>
              <a:ahLst/>
              <a:cxnLst/>
              <a:rect l="l" t="t" r="r" b="b"/>
              <a:pathLst>
                <a:path w="3433" h="1989" extrusionOk="0">
                  <a:moveTo>
                    <a:pt x="1" y="1"/>
                  </a:moveTo>
                  <a:lnTo>
                    <a:pt x="1" y="1"/>
                  </a:lnTo>
                  <a:cubicBezTo>
                    <a:pt x="35" y="145"/>
                    <a:pt x="69" y="289"/>
                    <a:pt x="103" y="425"/>
                  </a:cubicBezTo>
                  <a:lnTo>
                    <a:pt x="103" y="425"/>
                  </a:lnTo>
                  <a:lnTo>
                    <a:pt x="3118" y="1954"/>
                  </a:lnTo>
                  <a:lnTo>
                    <a:pt x="3186" y="1988"/>
                  </a:lnTo>
                  <a:lnTo>
                    <a:pt x="3254" y="1988"/>
                  </a:lnTo>
                  <a:cubicBezTo>
                    <a:pt x="3331" y="1988"/>
                    <a:pt x="3399" y="1988"/>
                    <a:pt x="3399" y="1912"/>
                  </a:cubicBezTo>
                  <a:cubicBezTo>
                    <a:pt x="3433" y="1878"/>
                    <a:pt x="3433" y="1878"/>
                    <a:pt x="3433" y="1844"/>
                  </a:cubicBezTo>
                  <a:cubicBezTo>
                    <a:pt x="3433" y="1776"/>
                    <a:pt x="3399" y="1700"/>
                    <a:pt x="3331" y="1700"/>
                  </a:cubicBezTo>
                  <a:lnTo>
                    <a:pt x="3076" y="156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3" name="Google Shape;1263;p32"/>
            <p:cNvSpPr/>
            <p:nvPr/>
          </p:nvSpPr>
          <p:spPr>
            <a:xfrm>
              <a:off x="1137987" y="1552202"/>
              <a:ext cx="67369" cy="104913"/>
            </a:xfrm>
            <a:custGeom>
              <a:avLst/>
              <a:gdLst/>
              <a:ahLst/>
              <a:cxnLst/>
              <a:rect l="l" t="t" r="r" b="b"/>
              <a:pathLst>
                <a:path w="1981" h="3085" extrusionOk="0">
                  <a:moveTo>
                    <a:pt x="1946" y="1"/>
                  </a:moveTo>
                  <a:lnTo>
                    <a:pt x="281" y="2481"/>
                  </a:lnTo>
                  <a:lnTo>
                    <a:pt x="35" y="2829"/>
                  </a:lnTo>
                  <a:cubicBezTo>
                    <a:pt x="1" y="2829"/>
                    <a:pt x="1" y="2872"/>
                    <a:pt x="1" y="2906"/>
                  </a:cubicBezTo>
                  <a:lnTo>
                    <a:pt x="1" y="2940"/>
                  </a:lnTo>
                  <a:cubicBezTo>
                    <a:pt x="35" y="2974"/>
                    <a:pt x="35" y="3008"/>
                    <a:pt x="69" y="3042"/>
                  </a:cubicBezTo>
                  <a:cubicBezTo>
                    <a:pt x="111" y="3042"/>
                    <a:pt x="145" y="3084"/>
                    <a:pt x="179" y="3084"/>
                  </a:cubicBezTo>
                  <a:cubicBezTo>
                    <a:pt x="213" y="3084"/>
                    <a:pt x="281" y="3042"/>
                    <a:pt x="324" y="3008"/>
                  </a:cubicBezTo>
                  <a:lnTo>
                    <a:pt x="358" y="2940"/>
                  </a:lnTo>
                  <a:lnTo>
                    <a:pt x="1980" y="536"/>
                  </a:lnTo>
                  <a:cubicBezTo>
                    <a:pt x="1980" y="357"/>
                    <a:pt x="1946" y="179"/>
                    <a:pt x="19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4" name="Google Shape;1264;p32"/>
            <p:cNvSpPr/>
            <p:nvPr/>
          </p:nvSpPr>
          <p:spPr>
            <a:xfrm>
              <a:off x="1021273" y="1479970"/>
              <a:ext cx="113279" cy="57813"/>
            </a:xfrm>
            <a:custGeom>
              <a:avLst/>
              <a:gdLst/>
              <a:ahLst/>
              <a:cxnLst/>
              <a:rect l="l" t="t" r="r" b="b"/>
              <a:pathLst>
                <a:path w="3331" h="1700" extrusionOk="0">
                  <a:moveTo>
                    <a:pt x="1" y="1"/>
                  </a:moveTo>
                  <a:lnTo>
                    <a:pt x="1" y="358"/>
                  </a:lnTo>
                  <a:lnTo>
                    <a:pt x="3008" y="1666"/>
                  </a:lnTo>
                  <a:lnTo>
                    <a:pt x="3076" y="1700"/>
                  </a:lnTo>
                  <a:lnTo>
                    <a:pt x="3152" y="1700"/>
                  </a:lnTo>
                  <a:cubicBezTo>
                    <a:pt x="3186" y="1700"/>
                    <a:pt x="3254" y="1666"/>
                    <a:pt x="3288" y="1598"/>
                  </a:cubicBezTo>
                  <a:cubicBezTo>
                    <a:pt x="3331" y="1522"/>
                    <a:pt x="3288" y="1420"/>
                    <a:pt x="3220" y="1386"/>
                  </a:cubicBezTo>
                  <a:lnTo>
                    <a:pt x="2940" y="127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5" name="Google Shape;1265;p32"/>
            <p:cNvSpPr/>
            <p:nvPr/>
          </p:nvSpPr>
          <p:spPr>
            <a:xfrm>
              <a:off x="1120099" y="1442732"/>
              <a:ext cx="72232" cy="77163"/>
            </a:xfrm>
            <a:custGeom>
              <a:avLst/>
              <a:gdLst/>
              <a:ahLst/>
              <a:cxnLst/>
              <a:rect l="l" t="t" r="r" b="b"/>
              <a:pathLst>
                <a:path w="2124" h="2269" extrusionOk="0">
                  <a:moveTo>
                    <a:pt x="2047" y="0"/>
                  </a:moveTo>
                  <a:lnTo>
                    <a:pt x="280" y="1767"/>
                  </a:lnTo>
                  <a:lnTo>
                    <a:pt x="68" y="1979"/>
                  </a:lnTo>
                  <a:cubicBezTo>
                    <a:pt x="34" y="2013"/>
                    <a:pt x="0" y="2056"/>
                    <a:pt x="0" y="2090"/>
                  </a:cubicBezTo>
                  <a:lnTo>
                    <a:pt x="0" y="2158"/>
                  </a:lnTo>
                  <a:cubicBezTo>
                    <a:pt x="34" y="2158"/>
                    <a:pt x="34" y="2192"/>
                    <a:pt x="68" y="2226"/>
                  </a:cubicBezTo>
                  <a:cubicBezTo>
                    <a:pt x="102" y="2268"/>
                    <a:pt x="136" y="2268"/>
                    <a:pt x="170" y="2268"/>
                  </a:cubicBezTo>
                  <a:cubicBezTo>
                    <a:pt x="212" y="2268"/>
                    <a:pt x="246" y="2268"/>
                    <a:pt x="280" y="2226"/>
                  </a:cubicBezTo>
                  <a:lnTo>
                    <a:pt x="2124" y="391"/>
                  </a:lnTo>
                  <a:cubicBezTo>
                    <a:pt x="2081" y="246"/>
                    <a:pt x="2081" y="102"/>
                    <a:pt x="20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6" name="Google Shape;1266;p32"/>
            <p:cNvSpPr/>
            <p:nvPr/>
          </p:nvSpPr>
          <p:spPr>
            <a:xfrm>
              <a:off x="1295713" y="1181555"/>
              <a:ext cx="396119" cy="621147"/>
            </a:xfrm>
            <a:custGeom>
              <a:avLst/>
              <a:gdLst/>
              <a:ahLst/>
              <a:cxnLst/>
              <a:rect l="l" t="t" r="r" b="b"/>
              <a:pathLst>
                <a:path w="11648" h="18265" extrusionOk="0">
                  <a:moveTo>
                    <a:pt x="10161" y="1"/>
                  </a:moveTo>
                  <a:cubicBezTo>
                    <a:pt x="9133" y="1"/>
                    <a:pt x="7714" y="1029"/>
                    <a:pt x="6406" y="2685"/>
                  </a:cubicBezTo>
                  <a:cubicBezTo>
                    <a:pt x="6338" y="2762"/>
                    <a:pt x="6304" y="2830"/>
                    <a:pt x="6228" y="2898"/>
                  </a:cubicBezTo>
                  <a:cubicBezTo>
                    <a:pt x="5523" y="3823"/>
                    <a:pt x="4852" y="4885"/>
                    <a:pt x="4282" y="6049"/>
                  </a:cubicBezTo>
                  <a:cubicBezTo>
                    <a:pt x="4214" y="6160"/>
                    <a:pt x="4180" y="6228"/>
                    <a:pt x="4104" y="6338"/>
                  </a:cubicBezTo>
                  <a:cubicBezTo>
                    <a:pt x="4036" y="6508"/>
                    <a:pt x="3968" y="6652"/>
                    <a:pt x="3892" y="6797"/>
                  </a:cubicBezTo>
                  <a:cubicBezTo>
                    <a:pt x="3433" y="7782"/>
                    <a:pt x="3008" y="8844"/>
                    <a:pt x="2583" y="9982"/>
                  </a:cubicBezTo>
                  <a:cubicBezTo>
                    <a:pt x="2549" y="10050"/>
                    <a:pt x="2515" y="10161"/>
                    <a:pt x="2481" y="10263"/>
                  </a:cubicBezTo>
                  <a:cubicBezTo>
                    <a:pt x="1377" y="13236"/>
                    <a:pt x="528" y="16319"/>
                    <a:pt x="145" y="17628"/>
                  </a:cubicBezTo>
                  <a:cubicBezTo>
                    <a:pt x="35" y="18018"/>
                    <a:pt x="1" y="18265"/>
                    <a:pt x="1" y="18265"/>
                  </a:cubicBezTo>
                  <a:cubicBezTo>
                    <a:pt x="1" y="18265"/>
                    <a:pt x="103" y="18120"/>
                    <a:pt x="315" y="17840"/>
                  </a:cubicBezTo>
                  <a:lnTo>
                    <a:pt x="315" y="17840"/>
                  </a:lnTo>
                  <a:cubicBezTo>
                    <a:pt x="1165" y="16812"/>
                    <a:pt x="3399" y="14085"/>
                    <a:pt x="5981" y="11503"/>
                  </a:cubicBezTo>
                  <a:lnTo>
                    <a:pt x="6262" y="11222"/>
                  </a:lnTo>
                  <a:cubicBezTo>
                    <a:pt x="6338" y="11146"/>
                    <a:pt x="6406" y="11078"/>
                    <a:pt x="6474" y="10968"/>
                  </a:cubicBezTo>
                  <a:cubicBezTo>
                    <a:pt x="7188" y="10297"/>
                    <a:pt x="7859" y="9481"/>
                    <a:pt x="8496" y="8598"/>
                  </a:cubicBezTo>
                  <a:cubicBezTo>
                    <a:pt x="8530" y="8530"/>
                    <a:pt x="8598" y="8419"/>
                    <a:pt x="8674" y="8351"/>
                  </a:cubicBezTo>
                  <a:cubicBezTo>
                    <a:pt x="9524" y="7077"/>
                    <a:pt x="10229" y="5701"/>
                    <a:pt x="10721" y="4427"/>
                  </a:cubicBezTo>
                  <a:cubicBezTo>
                    <a:pt x="10764" y="4350"/>
                    <a:pt x="10798" y="4248"/>
                    <a:pt x="10832" y="4172"/>
                  </a:cubicBezTo>
                  <a:cubicBezTo>
                    <a:pt x="11503" y="2337"/>
                    <a:pt x="11647" y="816"/>
                    <a:pt x="10976" y="281"/>
                  </a:cubicBezTo>
                  <a:cubicBezTo>
                    <a:pt x="10934" y="247"/>
                    <a:pt x="10934" y="213"/>
                    <a:pt x="10900" y="213"/>
                  </a:cubicBezTo>
                  <a:cubicBezTo>
                    <a:pt x="10866" y="179"/>
                    <a:pt x="10832" y="179"/>
                    <a:pt x="10798" y="137"/>
                  </a:cubicBezTo>
                  <a:cubicBezTo>
                    <a:pt x="10586" y="69"/>
                    <a:pt x="10407" y="1"/>
                    <a:pt x="101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7" name="Google Shape;1267;p32"/>
            <p:cNvSpPr/>
            <p:nvPr/>
          </p:nvSpPr>
          <p:spPr>
            <a:xfrm>
              <a:off x="1295713" y="1186180"/>
              <a:ext cx="373300" cy="616522"/>
            </a:xfrm>
            <a:custGeom>
              <a:avLst/>
              <a:gdLst/>
              <a:ahLst/>
              <a:cxnLst/>
              <a:rect l="l" t="t" r="r" b="b"/>
              <a:pathLst>
                <a:path w="10977" h="18129" extrusionOk="0">
                  <a:moveTo>
                    <a:pt x="10798" y="1"/>
                  </a:moveTo>
                  <a:cubicBezTo>
                    <a:pt x="10654" y="179"/>
                    <a:pt x="9413" y="2124"/>
                    <a:pt x="7748" y="4749"/>
                  </a:cubicBezTo>
                  <a:lnTo>
                    <a:pt x="7748" y="4749"/>
                  </a:lnTo>
                  <a:cubicBezTo>
                    <a:pt x="7612" y="4928"/>
                    <a:pt x="7502" y="5140"/>
                    <a:pt x="7366" y="5310"/>
                  </a:cubicBezTo>
                  <a:cubicBezTo>
                    <a:pt x="7324" y="5420"/>
                    <a:pt x="7256" y="5488"/>
                    <a:pt x="7222" y="5599"/>
                  </a:cubicBezTo>
                  <a:cubicBezTo>
                    <a:pt x="6618" y="6516"/>
                    <a:pt x="5981" y="7544"/>
                    <a:pt x="5344" y="8572"/>
                  </a:cubicBezTo>
                  <a:cubicBezTo>
                    <a:pt x="5344" y="8572"/>
                    <a:pt x="5344" y="8606"/>
                    <a:pt x="5310" y="8606"/>
                  </a:cubicBezTo>
                  <a:cubicBezTo>
                    <a:pt x="5310" y="8640"/>
                    <a:pt x="5276" y="8674"/>
                    <a:pt x="5276" y="8708"/>
                  </a:cubicBezTo>
                  <a:cubicBezTo>
                    <a:pt x="5200" y="8784"/>
                    <a:pt x="5132" y="8886"/>
                    <a:pt x="5098" y="8997"/>
                  </a:cubicBezTo>
                  <a:cubicBezTo>
                    <a:pt x="4605" y="9770"/>
                    <a:pt x="4104" y="10551"/>
                    <a:pt x="3645" y="11333"/>
                  </a:cubicBezTo>
                  <a:lnTo>
                    <a:pt x="3645" y="11367"/>
                  </a:lnTo>
                  <a:cubicBezTo>
                    <a:pt x="3611" y="11435"/>
                    <a:pt x="3577" y="11469"/>
                    <a:pt x="3543" y="11545"/>
                  </a:cubicBezTo>
                  <a:cubicBezTo>
                    <a:pt x="3467" y="11613"/>
                    <a:pt x="3433" y="11724"/>
                    <a:pt x="3365" y="11792"/>
                  </a:cubicBezTo>
                  <a:cubicBezTo>
                    <a:pt x="2057" y="13983"/>
                    <a:pt x="884" y="16039"/>
                    <a:pt x="145" y="17492"/>
                  </a:cubicBezTo>
                  <a:cubicBezTo>
                    <a:pt x="35" y="17882"/>
                    <a:pt x="1" y="18129"/>
                    <a:pt x="1" y="18129"/>
                  </a:cubicBezTo>
                  <a:cubicBezTo>
                    <a:pt x="1" y="18129"/>
                    <a:pt x="103" y="17984"/>
                    <a:pt x="315" y="17704"/>
                  </a:cubicBezTo>
                  <a:lnTo>
                    <a:pt x="315" y="17704"/>
                  </a:lnTo>
                  <a:cubicBezTo>
                    <a:pt x="1063" y="16217"/>
                    <a:pt x="2269" y="14128"/>
                    <a:pt x="3611" y="11860"/>
                  </a:cubicBezTo>
                  <a:cubicBezTo>
                    <a:pt x="3679" y="11758"/>
                    <a:pt x="3756" y="11647"/>
                    <a:pt x="3824" y="11545"/>
                  </a:cubicBezTo>
                  <a:cubicBezTo>
                    <a:pt x="3858" y="11469"/>
                    <a:pt x="3926" y="11367"/>
                    <a:pt x="3968" y="11299"/>
                  </a:cubicBezTo>
                  <a:cubicBezTo>
                    <a:pt x="4461" y="10449"/>
                    <a:pt x="4987" y="9600"/>
                    <a:pt x="5523" y="8750"/>
                  </a:cubicBezTo>
                  <a:cubicBezTo>
                    <a:pt x="5557" y="8674"/>
                    <a:pt x="5625" y="8606"/>
                    <a:pt x="5667" y="8496"/>
                  </a:cubicBezTo>
                  <a:cubicBezTo>
                    <a:pt x="6440" y="7264"/>
                    <a:pt x="7222" y="6024"/>
                    <a:pt x="7927" y="4928"/>
                  </a:cubicBezTo>
                  <a:lnTo>
                    <a:pt x="8105" y="4605"/>
                  </a:lnTo>
                  <a:cubicBezTo>
                    <a:pt x="9702" y="2124"/>
                    <a:pt x="10866" y="290"/>
                    <a:pt x="10976" y="145"/>
                  </a:cubicBezTo>
                  <a:cubicBezTo>
                    <a:pt x="10934" y="111"/>
                    <a:pt x="10934" y="77"/>
                    <a:pt x="10900" y="77"/>
                  </a:cubicBezTo>
                  <a:cubicBezTo>
                    <a:pt x="10866" y="43"/>
                    <a:pt x="10832" y="43"/>
                    <a:pt x="107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8" name="Google Shape;1268;p32"/>
            <p:cNvSpPr/>
            <p:nvPr/>
          </p:nvSpPr>
          <p:spPr>
            <a:xfrm>
              <a:off x="1380086" y="1521018"/>
              <a:ext cx="39619" cy="71076"/>
            </a:xfrm>
            <a:custGeom>
              <a:avLst/>
              <a:gdLst/>
              <a:ahLst/>
              <a:cxnLst/>
              <a:rect l="l" t="t" r="r" b="b"/>
              <a:pathLst>
                <a:path w="1165" h="2090" extrusionOk="0">
                  <a:moveTo>
                    <a:pt x="102" y="0"/>
                  </a:moveTo>
                  <a:cubicBezTo>
                    <a:pt x="68" y="68"/>
                    <a:pt x="34" y="179"/>
                    <a:pt x="0" y="281"/>
                  </a:cubicBezTo>
                  <a:lnTo>
                    <a:pt x="884" y="1946"/>
                  </a:lnTo>
                  <a:lnTo>
                    <a:pt x="918" y="2014"/>
                  </a:lnTo>
                  <a:cubicBezTo>
                    <a:pt x="952" y="2048"/>
                    <a:pt x="986" y="2090"/>
                    <a:pt x="1020" y="2090"/>
                  </a:cubicBezTo>
                  <a:cubicBezTo>
                    <a:pt x="1062" y="2090"/>
                    <a:pt x="1096" y="2048"/>
                    <a:pt x="1096" y="2048"/>
                  </a:cubicBezTo>
                  <a:cubicBezTo>
                    <a:pt x="1130" y="2048"/>
                    <a:pt x="1130" y="2014"/>
                    <a:pt x="1130" y="2014"/>
                  </a:cubicBezTo>
                  <a:cubicBezTo>
                    <a:pt x="1164" y="1980"/>
                    <a:pt x="1164" y="1946"/>
                    <a:pt x="1130" y="1878"/>
                  </a:cubicBezTo>
                  <a:lnTo>
                    <a:pt x="1062" y="169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9" name="Google Shape;1269;p32"/>
            <p:cNvSpPr/>
            <p:nvPr/>
          </p:nvSpPr>
          <p:spPr>
            <a:xfrm>
              <a:off x="1418514" y="1563187"/>
              <a:ext cx="90154" cy="15643"/>
            </a:xfrm>
            <a:custGeom>
              <a:avLst/>
              <a:gdLst/>
              <a:ahLst/>
              <a:cxnLst/>
              <a:rect l="l" t="t" r="r" b="b"/>
              <a:pathLst>
                <a:path w="2651" h="460" extrusionOk="0">
                  <a:moveTo>
                    <a:pt x="2651" y="0"/>
                  </a:moveTo>
                  <a:lnTo>
                    <a:pt x="357" y="213"/>
                  </a:lnTo>
                  <a:lnTo>
                    <a:pt x="102" y="213"/>
                  </a:lnTo>
                  <a:cubicBezTo>
                    <a:pt x="68" y="213"/>
                    <a:pt x="68" y="247"/>
                    <a:pt x="34" y="247"/>
                  </a:cubicBezTo>
                  <a:lnTo>
                    <a:pt x="34" y="281"/>
                  </a:lnTo>
                  <a:cubicBezTo>
                    <a:pt x="0" y="315"/>
                    <a:pt x="0" y="315"/>
                    <a:pt x="0" y="349"/>
                  </a:cubicBezTo>
                  <a:cubicBezTo>
                    <a:pt x="0" y="425"/>
                    <a:pt x="68" y="459"/>
                    <a:pt x="145" y="459"/>
                  </a:cubicBezTo>
                  <a:lnTo>
                    <a:pt x="145" y="459"/>
                  </a:lnTo>
                  <a:lnTo>
                    <a:pt x="213" y="459"/>
                  </a:lnTo>
                  <a:lnTo>
                    <a:pt x="2370" y="28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0" name="Google Shape;1270;p32"/>
            <p:cNvSpPr/>
            <p:nvPr/>
          </p:nvSpPr>
          <p:spPr>
            <a:xfrm>
              <a:off x="1435246" y="1387266"/>
              <a:ext cx="43394" cy="108348"/>
            </a:xfrm>
            <a:custGeom>
              <a:avLst/>
              <a:gdLst/>
              <a:ahLst/>
              <a:cxnLst/>
              <a:rect l="l" t="t" r="r" b="b"/>
              <a:pathLst>
                <a:path w="1276" h="3186" extrusionOk="0">
                  <a:moveTo>
                    <a:pt x="179" y="0"/>
                  </a:moveTo>
                  <a:cubicBezTo>
                    <a:pt x="111" y="111"/>
                    <a:pt x="77" y="179"/>
                    <a:pt x="1" y="289"/>
                  </a:cubicBezTo>
                  <a:lnTo>
                    <a:pt x="995" y="3084"/>
                  </a:lnTo>
                  <a:lnTo>
                    <a:pt x="995" y="3118"/>
                  </a:lnTo>
                  <a:cubicBezTo>
                    <a:pt x="1029" y="3152"/>
                    <a:pt x="1063" y="3186"/>
                    <a:pt x="1139" y="3186"/>
                  </a:cubicBezTo>
                  <a:lnTo>
                    <a:pt x="1173" y="3186"/>
                  </a:lnTo>
                  <a:cubicBezTo>
                    <a:pt x="1241" y="3186"/>
                    <a:pt x="1275" y="3118"/>
                    <a:pt x="1241" y="3050"/>
                  </a:cubicBezTo>
                  <a:lnTo>
                    <a:pt x="1173" y="279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1" name="Google Shape;1271;p32"/>
            <p:cNvSpPr/>
            <p:nvPr/>
          </p:nvSpPr>
          <p:spPr>
            <a:xfrm>
              <a:off x="1476293" y="1465551"/>
              <a:ext cx="114435" cy="19384"/>
            </a:xfrm>
            <a:custGeom>
              <a:avLst/>
              <a:gdLst/>
              <a:ahLst/>
              <a:cxnLst/>
              <a:rect l="l" t="t" r="r" b="b"/>
              <a:pathLst>
                <a:path w="3365" h="570" extrusionOk="0">
                  <a:moveTo>
                    <a:pt x="3364" y="0"/>
                  </a:moveTo>
                  <a:lnTo>
                    <a:pt x="357" y="281"/>
                  </a:lnTo>
                  <a:lnTo>
                    <a:pt x="102" y="323"/>
                  </a:lnTo>
                  <a:cubicBezTo>
                    <a:pt x="68" y="323"/>
                    <a:pt x="68" y="323"/>
                    <a:pt x="34" y="357"/>
                  </a:cubicBezTo>
                  <a:cubicBezTo>
                    <a:pt x="34" y="357"/>
                    <a:pt x="34" y="391"/>
                    <a:pt x="0" y="391"/>
                  </a:cubicBezTo>
                  <a:lnTo>
                    <a:pt x="0" y="459"/>
                  </a:lnTo>
                  <a:cubicBezTo>
                    <a:pt x="0" y="493"/>
                    <a:pt x="68" y="569"/>
                    <a:pt x="145" y="569"/>
                  </a:cubicBezTo>
                  <a:lnTo>
                    <a:pt x="145" y="569"/>
                  </a:lnTo>
                  <a:lnTo>
                    <a:pt x="213" y="535"/>
                  </a:lnTo>
                  <a:lnTo>
                    <a:pt x="3186" y="247"/>
                  </a:lnTo>
                  <a:cubicBezTo>
                    <a:pt x="3220" y="179"/>
                    <a:pt x="3288" y="68"/>
                    <a:pt x="33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2" name="Google Shape;1272;p32"/>
            <p:cNvSpPr/>
            <p:nvPr/>
          </p:nvSpPr>
          <p:spPr>
            <a:xfrm>
              <a:off x="1507478" y="1272865"/>
              <a:ext cx="42203" cy="108348"/>
            </a:xfrm>
            <a:custGeom>
              <a:avLst/>
              <a:gdLst/>
              <a:ahLst/>
              <a:cxnLst/>
              <a:rect l="l" t="t" r="r" b="b"/>
              <a:pathLst>
                <a:path w="1241" h="3186" extrusionOk="0">
                  <a:moveTo>
                    <a:pt x="179" y="0"/>
                  </a:moveTo>
                  <a:cubicBezTo>
                    <a:pt x="111" y="77"/>
                    <a:pt x="77" y="145"/>
                    <a:pt x="1" y="213"/>
                  </a:cubicBezTo>
                  <a:lnTo>
                    <a:pt x="995" y="3050"/>
                  </a:lnTo>
                  <a:lnTo>
                    <a:pt x="995" y="3084"/>
                  </a:lnTo>
                  <a:cubicBezTo>
                    <a:pt x="1029" y="3152"/>
                    <a:pt x="1063" y="3186"/>
                    <a:pt x="1097" y="3186"/>
                  </a:cubicBezTo>
                  <a:cubicBezTo>
                    <a:pt x="1139" y="3186"/>
                    <a:pt x="1139" y="3186"/>
                    <a:pt x="1173" y="3152"/>
                  </a:cubicBezTo>
                  <a:cubicBezTo>
                    <a:pt x="1241" y="3152"/>
                    <a:pt x="1241" y="3084"/>
                    <a:pt x="1241" y="3016"/>
                  </a:cubicBezTo>
                  <a:lnTo>
                    <a:pt x="1139" y="276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3" name="Google Shape;1273;p32"/>
            <p:cNvSpPr/>
            <p:nvPr/>
          </p:nvSpPr>
          <p:spPr>
            <a:xfrm>
              <a:off x="1558047" y="1323400"/>
              <a:ext cx="106035" cy="30369"/>
            </a:xfrm>
            <a:custGeom>
              <a:avLst/>
              <a:gdLst/>
              <a:ahLst/>
              <a:cxnLst/>
              <a:rect l="l" t="t" r="r" b="b"/>
              <a:pathLst>
                <a:path w="3118" h="893" extrusionOk="0">
                  <a:moveTo>
                    <a:pt x="3118" y="1"/>
                  </a:moveTo>
                  <a:lnTo>
                    <a:pt x="391" y="570"/>
                  </a:lnTo>
                  <a:lnTo>
                    <a:pt x="111" y="638"/>
                  </a:lnTo>
                  <a:lnTo>
                    <a:pt x="34" y="714"/>
                  </a:lnTo>
                  <a:lnTo>
                    <a:pt x="34" y="714"/>
                  </a:lnTo>
                  <a:cubicBezTo>
                    <a:pt x="0" y="748"/>
                    <a:pt x="0" y="782"/>
                    <a:pt x="0" y="782"/>
                  </a:cubicBezTo>
                  <a:cubicBezTo>
                    <a:pt x="34" y="850"/>
                    <a:pt x="77" y="893"/>
                    <a:pt x="145" y="893"/>
                  </a:cubicBezTo>
                  <a:lnTo>
                    <a:pt x="145" y="893"/>
                  </a:lnTo>
                  <a:lnTo>
                    <a:pt x="213" y="893"/>
                  </a:lnTo>
                  <a:lnTo>
                    <a:pt x="3007" y="256"/>
                  </a:lnTo>
                  <a:cubicBezTo>
                    <a:pt x="3050" y="179"/>
                    <a:pt x="3084" y="77"/>
                    <a:pt x="3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4" name="Google Shape;1274;p32"/>
            <p:cNvSpPr/>
            <p:nvPr/>
          </p:nvSpPr>
          <p:spPr>
            <a:xfrm>
              <a:off x="1489590" y="1391007"/>
              <a:ext cx="761802" cy="345550"/>
            </a:xfrm>
            <a:custGeom>
              <a:avLst/>
              <a:gdLst/>
              <a:ahLst/>
              <a:cxnLst/>
              <a:rect l="l" t="t" r="r" b="b"/>
              <a:pathLst>
                <a:path w="22401" h="10161" extrusionOk="0">
                  <a:moveTo>
                    <a:pt x="18544" y="1"/>
                  </a:moveTo>
                  <a:cubicBezTo>
                    <a:pt x="17873" y="1"/>
                    <a:pt x="17058" y="103"/>
                    <a:pt x="16242" y="315"/>
                  </a:cubicBezTo>
                  <a:cubicBezTo>
                    <a:pt x="16140" y="315"/>
                    <a:pt x="16064" y="349"/>
                    <a:pt x="15962" y="391"/>
                  </a:cubicBezTo>
                  <a:cubicBezTo>
                    <a:pt x="14654" y="740"/>
                    <a:pt x="13235" y="1343"/>
                    <a:pt x="11714" y="2192"/>
                  </a:cubicBezTo>
                  <a:cubicBezTo>
                    <a:pt x="11646" y="2226"/>
                    <a:pt x="11536" y="2303"/>
                    <a:pt x="11468" y="2337"/>
                  </a:cubicBezTo>
                  <a:cubicBezTo>
                    <a:pt x="10296" y="3042"/>
                    <a:pt x="9098" y="3857"/>
                    <a:pt x="7892" y="4809"/>
                  </a:cubicBezTo>
                  <a:cubicBezTo>
                    <a:pt x="7713" y="4987"/>
                    <a:pt x="7501" y="5131"/>
                    <a:pt x="7323" y="5276"/>
                  </a:cubicBezTo>
                  <a:cubicBezTo>
                    <a:pt x="7221" y="5378"/>
                    <a:pt x="7110" y="5446"/>
                    <a:pt x="7008" y="5556"/>
                  </a:cubicBezTo>
                  <a:cubicBezTo>
                    <a:pt x="3466" y="8385"/>
                    <a:pt x="1589" y="9481"/>
                    <a:pt x="671" y="9872"/>
                  </a:cubicBezTo>
                  <a:cubicBezTo>
                    <a:pt x="178" y="10118"/>
                    <a:pt x="0" y="10160"/>
                    <a:pt x="0" y="10160"/>
                  </a:cubicBezTo>
                  <a:lnTo>
                    <a:pt x="637" y="10160"/>
                  </a:lnTo>
                  <a:lnTo>
                    <a:pt x="1376" y="10160"/>
                  </a:lnTo>
                  <a:cubicBezTo>
                    <a:pt x="3007" y="10160"/>
                    <a:pt x="5946" y="10118"/>
                    <a:pt x="8843" y="9906"/>
                  </a:cubicBezTo>
                  <a:cubicBezTo>
                    <a:pt x="8988" y="9906"/>
                    <a:pt x="9166" y="9906"/>
                    <a:pt x="9310" y="9872"/>
                  </a:cubicBezTo>
                  <a:lnTo>
                    <a:pt x="9310" y="9872"/>
                  </a:lnTo>
                  <a:cubicBezTo>
                    <a:pt x="9981" y="9838"/>
                    <a:pt x="10619" y="9770"/>
                    <a:pt x="11256" y="9693"/>
                  </a:cubicBezTo>
                  <a:cubicBezTo>
                    <a:pt x="12207" y="9591"/>
                    <a:pt x="13201" y="9379"/>
                    <a:pt x="14195" y="9056"/>
                  </a:cubicBezTo>
                  <a:cubicBezTo>
                    <a:pt x="14297" y="9022"/>
                    <a:pt x="14441" y="8988"/>
                    <a:pt x="14543" y="8954"/>
                  </a:cubicBezTo>
                  <a:cubicBezTo>
                    <a:pt x="15962" y="8495"/>
                    <a:pt x="17414" y="7824"/>
                    <a:pt x="18612" y="7043"/>
                  </a:cubicBezTo>
                  <a:cubicBezTo>
                    <a:pt x="18689" y="6975"/>
                    <a:pt x="18791" y="6932"/>
                    <a:pt x="18867" y="6864"/>
                  </a:cubicBezTo>
                  <a:cubicBezTo>
                    <a:pt x="21025" y="5412"/>
                    <a:pt x="22401" y="3611"/>
                    <a:pt x="21840" y="1912"/>
                  </a:cubicBezTo>
                  <a:cubicBezTo>
                    <a:pt x="21840" y="1801"/>
                    <a:pt x="21798" y="1700"/>
                    <a:pt x="21764" y="1623"/>
                  </a:cubicBezTo>
                  <a:cubicBezTo>
                    <a:pt x="21730" y="1555"/>
                    <a:pt x="21662" y="1487"/>
                    <a:pt x="21628" y="1411"/>
                  </a:cubicBezTo>
                  <a:cubicBezTo>
                    <a:pt x="21093" y="459"/>
                    <a:pt x="19997" y="1"/>
                    <a:pt x="185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5" name="Google Shape;1275;p32"/>
            <p:cNvSpPr/>
            <p:nvPr/>
          </p:nvSpPr>
          <p:spPr>
            <a:xfrm>
              <a:off x="1489590" y="1438957"/>
              <a:ext cx="740139" cy="297600"/>
            </a:xfrm>
            <a:custGeom>
              <a:avLst/>
              <a:gdLst/>
              <a:ahLst/>
              <a:cxnLst/>
              <a:rect l="l" t="t" r="r" b="b"/>
              <a:pathLst>
                <a:path w="21764" h="8751" extrusionOk="0">
                  <a:moveTo>
                    <a:pt x="21628" y="1"/>
                  </a:moveTo>
                  <a:cubicBezTo>
                    <a:pt x="21585" y="1"/>
                    <a:pt x="18901" y="1351"/>
                    <a:pt x="15359" y="2940"/>
                  </a:cubicBezTo>
                  <a:cubicBezTo>
                    <a:pt x="15257" y="2974"/>
                    <a:pt x="15180" y="3016"/>
                    <a:pt x="15078" y="3050"/>
                  </a:cubicBezTo>
                  <a:cubicBezTo>
                    <a:pt x="13770" y="3653"/>
                    <a:pt x="12352" y="4291"/>
                    <a:pt x="10899" y="4885"/>
                  </a:cubicBezTo>
                  <a:lnTo>
                    <a:pt x="10899" y="4885"/>
                  </a:lnTo>
                  <a:cubicBezTo>
                    <a:pt x="10797" y="4962"/>
                    <a:pt x="10721" y="4996"/>
                    <a:pt x="10619" y="5030"/>
                  </a:cubicBezTo>
                  <a:cubicBezTo>
                    <a:pt x="9310" y="5565"/>
                    <a:pt x="7960" y="6092"/>
                    <a:pt x="6651" y="6584"/>
                  </a:cubicBezTo>
                  <a:cubicBezTo>
                    <a:pt x="6584" y="6627"/>
                    <a:pt x="6473" y="6661"/>
                    <a:pt x="6405" y="6695"/>
                  </a:cubicBezTo>
                  <a:cubicBezTo>
                    <a:pt x="4247" y="7510"/>
                    <a:pt x="2260" y="8147"/>
                    <a:pt x="671" y="8462"/>
                  </a:cubicBezTo>
                  <a:cubicBezTo>
                    <a:pt x="178" y="8708"/>
                    <a:pt x="0" y="8750"/>
                    <a:pt x="0" y="8750"/>
                  </a:cubicBezTo>
                  <a:lnTo>
                    <a:pt x="637" y="8750"/>
                  </a:lnTo>
                  <a:cubicBezTo>
                    <a:pt x="2124" y="8428"/>
                    <a:pt x="4035" y="7824"/>
                    <a:pt x="6082" y="7085"/>
                  </a:cubicBezTo>
                  <a:cubicBezTo>
                    <a:pt x="6193" y="7051"/>
                    <a:pt x="6295" y="7009"/>
                    <a:pt x="6405" y="6975"/>
                  </a:cubicBezTo>
                  <a:cubicBezTo>
                    <a:pt x="6439" y="6941"/>
                    <a:pt x="6473" y="6941"/>
                    <a:pt x="6507" y="6907"/>
                  </a:cubicBezTo>
                  <a:lnTo>
                    <a:pt x="6507" y="6907"/>
                  </a:lnTo>
                  <a:lnTo>
                    <a:pt x="6550" y="6907"/>
                  </a:lnTo>
                  <a:lnTo>
                    <a:pt x="6550" y="6907"/>
                  </a:lnTo>
                  <a:cubicBezTo>
                    <a:pt x="7679" y="6482"/>
                    <a:pt x="8809" y="6024"/>
                    <a:pt x="9947" y="5565"/>
                  </a:cubicBezTo>
                  <a:cubicBezTo>
                    <a:pt x="10049" y="5522"/>
                    <a:pt x="10160" y="5488"/>
                    <a:pt x="10262" y="5420"/>
                  </a:cubicBezTo>
                  <a:cubicBezTo>
                    <a:pt x="10406" y="5386"/>
                    <a:pt x="10585" y="5276"/>
                    <a:pt x="10755" y="5208"/>
                  </a:cubicBezTo>
                  <a:lnTo>
                    <a:pt x="10755" y="5208"/>
                  </a:lnTo>
                  <a:cubicBezTo>
                    <a:pt x="11816" y="4783"/>
                    <a:pt x="12878" y="4325"/>
                    <a:pt x="13872" y="3900"/>
                  </a:cubicBezTo>
                  <a:cubicBezTo>
                    <a:pt x="13983" y="3823"/>
                    <a:pt x="14084" y="3789"/>
                    <a:pt x="14195" y="3755"/>
                  </a:cubicBezTo>
                  <a:cubicBezTo>
                    <a:pt x="14543" y="3577"/>
                    <a:pt x="14866" y="3441"/>
                    <a:pt x="15214" y="3297"/>
                  </a:cubicBezTo>
                  <a:cubicBezTo>
                    <a:pt x="15214" y="3263"/>
                    <a:pt x="15257" y="3263"/>
                    <a:pt x="15257" y="3263"/>
                  </a:cubicBezTo>
                  <a:cubicBezTo>
                    <a:pt x="18901" y="1598"/>
                    <a:pt x="21696" y="256"/>
                    <a:pt x="21764" y="213"/>
                  </a:cubicBezTo>
                  <a:cubicBezTo>
                    <a:pt x="21730" y="145"/>
                    <a:pt x="21662" y="77"/>
                    <a:pt x="216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6" name="Google Shape;1276;p32"/>
            <p:cNvSpPr/>
            <p:nvPr/>
          </p:nvSpPr>
          <p:spPr>
            <a:xfrm>
              <a:off x="1691799" y="1671535"/>
              <a:ext cx="114435" cy="56350"/>
            </a:xfrm>
            <a:custGeom>
              <a:avLst/>
              <a:gdLst/>
              <a:ahLst/>
              <a:cxnLst/>
              <a:rect l="l" t="t" r="r" b="b"/>
              <a:pathLst>
                <a:path w="3365" h="1657" extrusionOk="0">
                  <a:moveTo>
                    <a:pt x="136" y="0"/>
                  </a:moveTo>
                  <a:cubicBezTo>
                    <a:pt x="102" y="0"/>
                    <a:pt x="68" y="0"/>
                    <a:pt x="34" y="34"/>
                  </a:cubicBezTo>
                  <a:cubicBezTo>
                    <a:pt x="0" y="102"/>
                    <a:pt x="34" y="170"/>
                    <a:pt x="102" y="212"/>
                  </a:cubicBezTo>
                  <a:lnTo>
                    <a:pt x="136" y="246"/>
                  </a:lnTo>
                  <a:lnTo>
                    <a:pt x="2897" y="1657"/>
                  </a:lnTo>
                  <a:cubicBezTo>
                    <a:pt x="3042" y="1657"/>
                    <a:pt x="3220" y="1657"/>
                    <a:pt x="3364" y="1623"/>
                  </a:cubicBezTo>
                  <a:lnTo>
                    <a:pt x="459" y="136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7" name="Google Shape;1277;p32"/>
            <p:cNvSpPr/>
            <p:nvPr/>
          </p:nvSpPr>
          <p:spPr>
            <a:xfrm>
              <a:off x="1706252" y="1570396"/>
              <a:ext cx="32375" cy="103485"/>
            </a:xfrm>
            <a:custGeom>
              <a:avLst/>
              <a:gdLst/>
              <a:ahLst/>
              <a:cxnLst/>
              <a:rect l="l" t="t" r="r" b="b"/>
              <a:pathLst>
                <a:path w="952" h="3043" extrusionOk="0">
                  <a:moveTo>
                    <a:pt x="952" y="1"/>
                  </a:moveTo>
                  <a:lnTo>
                    <a:pt x="952" y="1"/>
                  </a:lnTo>
                  <a:cubicBezTo>
                    <a:pt x="850" y="103"/>
                    <a:pt x="739" y="171"/>
                    <a:pt x="637" y="281"/>
                  </a:cubicBezTo>
                  <a:lnTo>
                    <a:pt x="34" y="2830"/>
                  </a:lnTo>
                  <a:lnTo>
                    <a:pt x="0" y="2898"/>
                  </a:lnTo>
                  <a:cubicBezTo>
                    <a:pt x="0" y="2974"/>
                    <a:pt x="34" y="3042"/>
                    <a:pt x="102" y="3042"/>
                  </a:cubicBezTo>
                  <a:lnTo>
                    <a:pt x="136" y="3042"/>
                  </a:lnTo>
                  <a:lnTo>
                    <a:pt x="136" y="3042"/>
                  </a:lnTo>
                  <a:lnTo>
                    <a:pt x="179" y="3042"/>
                  </a:lnTo>
                  <a:lnTo>
                    <a:pt x="213" y="3042"/>
                  </a:lnTo>
                  <a:cubicBezTo>
                    <a:pt x="213" y="3008"/>
                    <a:pt x="247" y="2974"/>
                    <a:pt x="247" y="2974"/>
                  </a:cubicBezTo>
                  <a:lnTo>
                    <a:pt x="280" y="271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8" name="Google Shape;1278;p32"/>
            <p:cNvSpPr/>
            <p:nvPr/>
          </p:nvSpPr>
          <p:spPr>
            <a:xfrm>
              <a:off x="1822966" y="1619503"/>
              <a:ext cx="161230" cy="79510"/>
            </a:xfrm>
            <a:custGeom>
              <a:avLst/>
              <a:gdLst/>
              <a:ahLst/>
              <a:cxnLst/>
              <a:rect l="l" t="t" r="r" b="b"/>
              <a:pathLst>
                <a:path w="4741" h="2338" extrusionOk="0">
                  <a:moveTo>
                    <a:pt x="144" y="1"/>
                  </a:moveTo>
                  <a:cubicBezTo>
                    <a:pt x="102" y="1"/>
                    <a:pt x="68" y="1"/>
                    <a:pt x="34" y="77"/>
                  </a:cubicBezTo>
                  <a:cubicBezTo>
                    <a:pt x="0" y="111"/>
                    <a:pt x="34" y="179"/>
                    <a:pt x="102" y="213"/>
                  </a:cubicBezTo>
                  <a:lnTo>
                    <a:pt x="144" y="256"/>
                  </a:lnTo>
                  <a:lnTo>
                    <a:pt x="4392" y="2337"/>
                  </a:lnTo>
                  <a:cubicBezTo>
                    <a:pt x="4494" y="2303"/>
                    <a:pt x="4638" y="2269"/>
                    <a:pt x="4740" y="2235"/>
                  </a:cubicBezTo>
                  <a:lnTo>
                    <a:pt x="459" y="111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9" name="Google Shape;1279;p32"/>
            <p:cNvSpPr/>
            <p:nvPr/>
          </p:nvSpPr>
          <p:spPr>
            <a:xfrm>
              <a:off x="1849526" y="1465551"/>
              <a:ext cx="38462" cy="151707"/>
            </a:xfrm>
            <a:custGeom>
              <a:avLst/>
              <a:gdLst/>
              <a:ahLst/>
              <a:cxnLst/>
              <a:rect l="l" t="t" r="r" b="b"/>
              <a:pathLst>
                <a:path w="1131" h="4461" extrusionOk="0">
                  <a:moveTo>
                    <a:pt x="1130" y="0"/>
                  </a:moveTo>
                  <a:lnTo>
                    <a:pt x="1130" y="0"/>
                  </a:lnTo>
                  <a:cubicBezTo>
                    <a:pt x="1062" y="34"/>
                    <a:pt x="952" y="111"/>
                    <a:pt x="884" y="145"/>
                  </a:cubicBezTo>
                  <a:lnTo>
                    <a:pt x="35" y="4248"/>
                  </a:lnTo>
                  <a:lnTo>
                    <a:pt x="35" y="4316"/>
                  </a:lnTo>
                  <a:cubicBezTo>
                    <a:pt x="1" y="4358"/>
                    <a:pt x="35" y="4426"/>
                    <a:pt x="103" y="4460"/>
                  </a:cubicBezTo>
                  <a:lnTo>
                    <a:pt x="171" y="4460"/>
                  </a:lnTo>
                  <a:lnTo>
                    <a:pt x="171" y="4426"/>
                  </a:lnTo>
                  <a:cubicBezTo>
                    <a:pt x="213" y="4426"/>
                    <a:pt x="247" y="4392"/>
                    <a:pt x="247" y="4358"/>
                  </a:cubicBezTo>
                  <a:lnTo>
                    <a:pt x="315" y="4103"/>
                  </a:lnTo>
                  <a:lnTo>
                    <a:pt x="315" y="410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0" name="Google Shape;1280;p32"/>
            <p:cNvSpPr/>
            <p:nvPr/>
          </p:nvSpPr>
          <p:spPr>
            <a:xfrm>
              <a:off x="1956411" y="1561759"/>
              <a:ext cx="174833" cy="68763"/>
            </a:xfrm>
            <a:custGeom>
              <a:avLst/>
              <a:gdLst/>
              <a:ahLst/>
              <a:cxnLst/>
              <a:rect l="l" t="t" r="r" b="b"/>
              <a:pathLst>
                <a:path w="5141" h="2022" extrusionOk="0">
                  <a:moveTo>
                    <a:pt x="145" y="0"/>
                  </a:moveTo>
                  <a:cubicBezTo>
                    <a:pt x="77" y="0"/>
                    <a:pt x="43" y="42"/>
                    <a:pt x="1" y="110"/>
                  </a:cubicBezTo>
                  <a:cubicBezTo>
                    <a:pt x="1" y="144"/>
                    <a:pt x="43" y="212"/>
                    <a:pt x="111" y="255"/>
                  </a:cubicBezTo>
                  <a:lnTo>
                    <a:pt x="145" y="289"/>
                  </a:lnTo>
                  <a:lnTo>
                    <a:pt x="4885" y="2022"/>
                  </a:lnTo>
                  <a:cubicBezTo>
                    <a:pt x="4962" y="1954"/>
                    <a:pt x="5064" y="1911"/>
                    <a:pt x="5140" y="1843"/>
                  </a:cubicBezTo>
                  <a:lnTo>
                    <a:pt x="468" y="144"/>
                  </a:lnTo>
                  <a:lnTo>
                    <a:pt x="179" y="42"/>
                  </a:lnTo>
                  <a:cubicBezTo>
                    <a:pt x="145" y="42"/>
                    <a:pt x="145" y="0"/>
                    <a:pt x="1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1" name="Google Shape;1281;p32"/>
            <p:cNvSpPr/>
            <p:nvPr/>
          </p:nvSpPr>
          <p:spPr>
            <a:xfrm>
              <a:off x="2001199" y="1401685"/>
              <a:ext cx="40775" cy="149395"/>
            </a:xfrm>
            <a:custGeom>
              <a:avLst/>
              <a:gdLst/>
              <a:ahLst/>
              <a:cxnLst/>
              <a:rect l="l" t="t" r="r" b="b"/>
              <a:pathLst>
                <a:path w="1199" h="4393" extrusionOk="0">
                  <a:moveTo>
                    <a:pt x="1198" y="1"/>
                  </a:moveTo>
                  <a:cubicBezTo>
                    <a:pt x="1096" y="1"/>
                    <a:pt x="1020" y="35"/>
                    <a:pt x="918" y="77"/>
                  </a:cubicBezTo>
                  <a:lnTo>
                    <a:pt x="34" y="4146"/>
                  </a:lnTo>
                  <a:lnTo>
                    <a:pt x="34" y="4248"/>
                  </a:lnTo>
                  <a:cubicBezTo>
                    <a:pt x="0" y="4282"/>
                    <a:pt x="68" y="4359"/>
                    <a:pt x="102" y="4393"/>
                  </a:cubicBezTo>
                  <a:lnTo>
                    <a:pt x="170" y="4393"/>
                  </a:lnTo>
                  <a:cubicBezTo>
                    <a:pt x="170" y="4359"/>
                    <a:pt x="213" y="4359"/>
                    <a:pt x="213" y="4359"/>
                  </a:cubicBezTo>
                  <a:cubicBezTo>
                    <a:pt x="247" y="4325"/>
                    <a:pt x="247" y="4325"/>
                    <a:pt x="281" y="4282"/>
                  </a:cubicBezTo>
                  <a:lnTo>
                    <a:pt x="315" y="403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2" name="Google Shape;1282;p32"/>
            <p:cNvSpPr/>
            <p:nvPr/>
          </p:nvSpPr>
          <p:spPr>
            <a:xfrm>
              <a:off x="829743" y="2978749"/>
              <a:ext cx="699432" cy="979654"/>
            </a:xfrm>
            <a:custGeom>
              <a:avLst/>
              <a:gdLst/>
              <a:ahLst/>
              <a:cxnLst/>
              <a:rect l="l" t="t" r="r" b="b"/>
              <a:pathLst>
                <a:path w="20567" h="28807" extrusionOk="0">
                  <a:moveTo>
                    <a:pt x="11469" y="0"/>
                  </a:moveTo>
                  <a:cubicBezTo>
                    <a:pt x="11469" y="0"/>
                    <a:pt x="1" y="26793"/>
                    <a:pt x="10585" y="28704"/>
                  </a:cubicBezTo>
                  <a:cubicBezTo>
                    <a:pt x="10908" y="28772"/>
                    <a:pt x="11188" y="28806"/>
                    <a:pt x="11469" y="28806"/>
                  </a:cubicBezTo>
                  <a:cubicBezTo>
                    <a:pt x="20567" y="28806"/>
                    <a:pt x="11469" y="0"/>
                    <a:pt x="114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3" name="Google Shape;1283;p32"/>
            <p:cNvSpPr/>
            <p:nvPr/>
          </p:nvSpPr>
          <p:spPr>
            <a:xfrm>
              <a:off x="1219741" y="2978749"/>
              <a:ext cx="828287" cy="859472"/>
            </a:xfrm>
            <a:custGeom>
              <a:avLst/>
              <a:gdLst/>
              <a:ahLst/>
              <a:cxnLst/>
              <a:rect l="l" t="t" r="r" b="b"/>
              <a:pathLst>
                <a:path w="24356" h="25273" extrusionOk="0">
                  <a:moveTo>
                    <a:pt x="1" y="0"/>
                  </a:moveTo>
                  <a:cubicBezTo>
                    <a:pt x="1" y="0"/>
                    <a:pt x="3866" y="25272"/>
                    <a:pt x="12531" y="25272"/>
                  </a:cubicBezTo>
                  <a:cubicBezTo>
                    <a:pt x="13134" y="25272"/>
                    <a:pt x="13737" y="25128"/>
                    <a:pt x="14374" y="24882"/>
                  </a:cubicBezTo>
                  <a:cubicBezTo>
                    <a:pt x="24356" y="20949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4" name="Google Shape;1284;p32"/>
            <p:cNvSpPr/>
            <p:nvPr/>
          </p:nvSpPr>
          <p:spPr>
            <a:xfrm>
              <a:off x="1219741" y="2978749"/>
              <a:ext cx="1079908" cy="531877"/>
            </a:xfrm>
            <a:custGeom>
              <a:avLst/>
              <a:gdLst/>
              <a:ahLst/>
              <a:cxnLst/>
              <a:rect l="l" t="t" r="r" b="b"/>
              <a:pathLst>
                <a:path w="31755" h="15640" extrusionOk="0">
                  <a:moveTo>
                    <a:pt x="1" y="0"/>
                  </a:moveTo>
                  <a:cubicBezTo>
                    <a:pt x="1" y="0"/>
                    <a:pt x="13278" y="15639"/>
                    <a:pt x="21348" y="15639"/>
                  </a:cubicBezTo>
                  <a:cubicBezTo>
                    <a:pt x="22903" y="15639"/>
                    <a:pt x="24288" y="15036"/>
                    <a:pt x="25315" y="13660"/>
                  </a:cubicBezTo>
                  <a:cubicBezTo>
                    <a:pt x="31755" y="509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5" name="Google Shape;1285;p32"/>
            <p:cNvSpPr/>
            <p:nvPr/>
          </p:nvSpPr>
          <p:spPr>
            <a:xfrm>
              <a:off x="1219741" y="2740390"/>
              <a:ext cx="978804" cy="330825"/>
            </a:xfrm>
            <a:custGeom>
              <a:avLst/>
              <a:gdLst/>
              <a:ahLst/>
              <a:cxnLst/>
              <a:rect l="l" t="t" r="r" b="b"/>
              <a:pathLst>
                <a:path w="28782" h="9728" extrusionOk="0">
                  <a:moveTo>
                    <a:pt x="23294" y="1"/>
                  </a:moveTo>
                  <a:cubicBezTo>
                    <a:pt x="15011" y="1"/>
                    <a:pt x="1" y="7009"/>
                    <a:pt x="1" y="7009"/>
                  </a:cubicBezTo>
                  <a:cubicBezTo>
                    <a:pt x="1" y="7009"/>
                    <a:pt x="9914" y="9728"/>
                    <a:pt x="18052" y="9728"/>
                  </a:cubicBezTo>
                  <a:cubicBezTo>
                    <a:pt x="23651" y="9728"/>
                    <a:pt x="28425" y="8453"/>
                    <a:pt x="28637" y="4104"/>
                  </a:cubicBezTo>
                  <a:cubicBezTo>
                    <a:pt x="28781" y="1097"/>
                    <a:pt x="26547" y="1"/>
                    <a:pt x="232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6" name="Google Shape;1286;p32"/>
            <p:cNvSpPr/>
            <p:nvPr/>
          </p:nvSpPr>
          <p:spPr>
            <a:xfrm>
              <a:off x="1219741" y="2307067"/>
              <a:ext cx="949897" cy="671716"/>
            </a:xfrm>
            <a:custGeom>
              <a:avLst/>
              <a:gdLst/>
              <a:ahLst/>
              <a:cxnLst/>
              <a:rect l="l" t="t" r="r" b="b"/>
              <a:pathLst>
                <a:path w="27932" h="19752" extrusionOk="0">
                  <a:moveTo>
                    <a:pt x="19581" y="1"/>
                  </a:moveTo>
                  <a:cubicBezTo>
                    <a:pt x="12607" y="1"/>
                    <a:pt x="1" y="19751"/>
                    <a:pt x="1" y="19751"/>
                  </a:cubicBezTo>
                  <a:cubicBezTo>
                    <a:pt x="1" y="19751"/>
                    <a:pt x="27932" y="11256"/>
                    <a:pt x="22589" y="1946"/>
                  </a:cubicBezTo>
                  <a:cubicBezTo>
                    <a:pt x="21807" y="595"/>
                    <a:pt x="20779" y="1"/>
                    <a:pt x="195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7" name="Google Shape;1287;p32"/>
            <p:cNvSpPr/>
            <p:nvPr/>
          </p:nvSpPr>
          <p:spPr>
            <a:xfrm>
              <a:off x="578427" y="2037251"/>
              <a:ext cx="718476" cy="941532"/>
            </a:xfrm>
            <a:custGeom>
              <a:avLst/>
              <a:gdLst/>
              <a:ahLst/>
              <a:cxnLst/>
              <a:rect l="l" t="t" r="r" b="b"/>
              <a:pathLst>
                <a:path w="21127" h="27686" extrusionOk="0">
                  <a:moveTo>
                    <a:pt x="11358" y="1"/>
                  </a:moveTo>
                  <a:cubicBezTo>
                    <a:pt x="11112" y="1"/>
                    <a:pt x="10865" y="1"/>
                    <a:pt x="10619" y="35"/>
                  </a:cubicBezTo>
                  <a:cubicBezTo>
                    <a:pt x="0" y="1419"/>
                    <a:pt x="18511" y="27685"/>
                    <a:pt x="18511" y="27685"/>
                  </a:cubicBezTo>
                  <a:cubicBezTo>
                    <a:pt x="18511" y="27685"/>
                    <a:pt x="21127" y="1"/>
                    <a:pt x="113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8" name="Google Shape;1288;p32"/>
            <p:cNvSpPr/>
            <p:nvPr/>
          </p:nvSpPr>
          <p:spPr>
            <a:xfrm>
              <a:off x="220770" y="2273263"/>
              <a:ext cx="999004" cy="705520"/>
            </a:xfrm>
            <a:custGeom>
              <a:avLst/>
              <a:gdLst/>
              <a:ahLst/>
              <a:cxnLst/>
              <a:rect l="l" t="t" r="r" b="b"/>
              <a:pathLst>
                <a:path w="29376" h="20746" extrusionOk="0">
                  <a:moveTo>
                    <a:pt x="11367" y="1"/>
                  </a:moveTo>
                  <a:cubicBezTo>
                    <a:pt x="10339" y="1"/>
                    <a:pt x="9345" y="358"/>
                    <a:pt x="8394" y="1097"/>
                  </a:cubicBezTo>
                  <a:cubicBezTo>
                    <a:pt x="1" y="7748"/>
                    <a:pt x="29376" y="20745"/>
                    <a:pt x="29376" y="20745"/>
                  </a:cubicBezTo>
                  <a:cubicBezTo>
                    <a:pt x="29376" y="20745"/>
                    <a:pt x="19471" y="1"/>
                    <a:pt x="113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9" name="Google Shape;1289;p32"/>
            <p:cNvSpPr/>
            <p:nvPr/>
          </p:nvSpPr>
          <p:spPr>
            <a:xfrm>
              <a:off x="199108" y="2687237"/>
              <a:ext cx="1020667" cy="334872"/>
            </a:xfrm>
            <a:custGeom>
              <a:avLst/>
              <a:gdLst/>
              <a:ahLst/>
              <a:cxnLst/>
              <a:rect l="l" t="t" r="r" b="b"/>
              <a:pathLst>
                <a:path w="30013" h="9847" extrusionOk="0">
                  <a:moveTo>
                    <a:pt x="7578" y="1"/>
                  </a:moveTo>
                  <a:cubicBezTo>
                    <a:pt x="4783" y="1"/>
                    <a:pt x="2583" y="961"/>
                    <a:pt x="1733" y="3475"/>
                  </a:cubicBezTo>
                  <a:cubicBezTo>
                    <a:pt x="0" y="8572"/>
                    <a:pt x="7077" y="9846"/>
                    <a:pt x="14586" y="9846"/>
                  </a:cubicBezTo>
                  <a:cubicBezTo>
                    <a:pt x="22087" y="9846"/>
                    <a:pt x="30013" y="8572"/>
                    <a:pt x="30013" y="8572"/>
                  </a:cubicBezTo>
                  <a:cubicBezTo>
                    <a:pt x="30013" y="8572"/>
                    <a:pt x="16039" y="1"/>
                    <a:pt x="75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0" name="Google Shape;1290;p32"/>
            <p:cNvSpPr/>
            <p:nvPr/>
          </p:nvSpPr>
          <p:spPr>
            <a:xfrm>
              <a:off x="227980" y="2978749"/>
              <a:ext cx="991795" cy="468011"/>
            </a:xfrm>
            <a:custGeom>
              <a:avLst/>
              <a:gdLst/>
              <a:ahLst/>
              <a:cxnLst/>
              <a:rect l="l" t="t" r="r" b="b"/>
              <a:pathLst>
                <a:path w="29164" h="13762" extrusionOk="0">
                  <a:moveTo>
                    <a:pt x="29164" y="0"/>
                  </a:moveTo>
                  <a:lnTo>
                    <a:pt x="29164" y="0"/>
                  </a:lnTo>
                  <a:cubicBezTo>
                    <a:pt x="29164" y="0"/>
                    <a:pt x="1" y="493"/>
                    <a:pt x="2583" y="10899"/>
                  </a:cubicBezTo>
                  <a:cubicBezTo>
                    <a:pt x="3085" y="12955"/>
                    <a:pt x="4393" y="13762"/>
                    <a:pt x="6228" y="13762"/>
                  </a:cubicBezTo>
                  <a:cubicBezTo>
                    <a:pt x="13627" y="13762"/>
                    <a:pt x="29164" y="0"/>
                    <a:pt x="291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1" name="Google Shape;1291;p32"/>
            <p:cNvSpPr/>
            <p:nvPr/>
          </p:nvSpPr>
          <p:spPr>
            <a:xfrm>
              <a:off x="399004" y="2978749"/>
              <a:ext cx="820771" cy="842434"/>
            </a:xfrm>
            <a:custGeom>
              <a:avLst/>
              <a:gdLst/>
              <a:ahLst/>
              <a:cxnLst/>
              <a:rect l="l" t="t" r="r" b="b"/>
              <a:pathLst>
                <a:path w="24135" h="24772" extrusionOk="0">
                  <a:moveTo>
                    <a:pt x="24135" y="0"/>
                  </a:moveTo>
                  <a:cubicBezTo>
                    <a:pt x="24135" y="0"/>
                    <a:pt x="1" y="16353"/>
                    <a:pt x="7859" y="23675"/>
                  </a:cubicBezTo>
                  <a:cubicBezTo>
                    <a:pt x="8674" y="24457"/>
                    <a:pt x="9524" y="24771"/>
                    <a:pt x="10331" y="24771"/>
                  </a:cubicBezTo>
                  <a:cubicBezTo>
                    <a:pt x="17381" y="24771"/>
                    <a:pt x="24135" y="0"/>
                    <a:pt x="24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2" name="Google Shape;1292;p32"/>
            <p:cNvSpPr/>
            <p:nvPr/>
          </p:nvSpPr>
          <p:spPr>
            <a:xfrm>
              <a:off x="1147543" y="2022798"/>
              <a:ext cx="658691" cy="955985"/>
            </a:xfrm>
            <a:custGeom>
              <a:avLst/>
              <a:gdLst/>
              <a:ahLst/>
              <a:cxnLst/>
              <a:rect l="l" t="t" r="r" b="b"/>
              <a:pathLst>
                <a:path w="19369" h="28111" extrusionOk="0">
                  <a:moveTo>
                    <a:pt x="7824" y="1"/>
                  </a:moveTo>
                  <a:cubicBezTo>
                    <a:pt x="0" y="1"/>
                    <a:pt x="1911" y="28110"/>
                    <a:pt x="1911" y="28110"/>
                  </a:cubicBezTo>
                  <a:cubicBezTo>
                    <a:pt x="1911" y="28110"/>
                    <a:pt x="19368" y="4749"/>
                    <a:pt x="9557" y="392"/>
                  </a:cubicBezTo>
                  <a:cubicBezTo>
                    <a:pt x="8920" y="111"/>
                    <a:pt x="8359" y="1"/>
                    <a:pt x="78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3" name="Google Shape;1293;p32"/>
            <p:cNvSpPr/>
            <p:nvPr/>
          </p:nvSpPr>
          <p:spPr>
            <a:xfrm>
              <a:off x="343537" y="2205963"/>
              <a:ext cx="1683983" cy="1520169"/>
            </a:xfrm>
            <a:custGeom>
              <a:avLst/>
              <a:gdLst/>
              <a:ahLst/>
              <a:cxnLst/>
              <a:rect l="l" t="t" r="r" b="b"/>
              <a:pathLst>
                <a:path w="49518" h="44701" extrusionOk="0">
                  <a:moveTo>
                    <a:pt x="31967" y="1"/>
                  </a:moveTo>
                  <a:cubicBezTo>
                    <a:pt x="28000" y="1"/>
                    <a:pt x="25418" y="21195"/>
                    <a:pt x="25418" y="21195"/>
                  </a:cubicBezTo>
                  <a:cubicBezTo>
                    <a:pt x="25418" y="21195"/>
                    <a:pt x="24033" y="459"/>
                    <a:pt x="19505" y="459"/>
                  </a:cubicBezTo>
                  <a:lnTo>
                    <a:pt x="19293" y="459"/>
                  </a:lnTo>
                  <a:cubicBezTo>
                    <a:pt x="14587" y="1130"/>
                    <a:pt x="24322" y="20847"/>
                    <a:pt x="24322" y="20847"/>
                  </a:cubicBezTo>
                  <a:cubicBezTo>
                    <a:pt x="24322" y="20847"/>
                    <a:pt x="14935" y="7077"/>
                    <a:pt x="10730" y="7077"/>
                  </a:cubicBezTo>
                  <a:cubicBezTo>
                    <a:pt x="10373" y="7077"/>
                    <a:pt x="10050" y="7179"/>
                    <a:pt x="9804" y="7357"/>
                  </a:cubicBezTo>
                  <a:cubicBezTo>
                    <a:pt x="6228" y="9982"/>
                    <a:pt x="23820" y="21909"/>
                    <a:pt x="23820" y="21909"/>
                  </a:cubicBezTo>
                  <a:cubicBezTo>
                    <a:pt x="23820" y="21909"/>
                    <a:pt x="12888" y="16914"/>
                    <a:pt x="6729" y="16914"/>
                  </a:cubicBezTo>
                  <a:cubicBezTo>
                    <a:pt x="5030" y="16914"/>
                    <a:pt x="3722" y="17271"/>
                    <a:pt x="3042" y="18222"/>
                  </a:cubicBezTo>
                  <a:cubicBezTo>
                    <a:pt x="1" y="22614"/>
                    <a:pt x="23217" y="22724"/>
                    <a:pt x="23217" y="22724"/>
                  </a:cubicBezTo>
                  <a:cubicBezTo>
                    <a:pt x="23217" y="22724"/>
                    <a:pt x="6652" y="26258"/>
                    <a:pt x="6907" y="30047"/>
                  </a:cubicBezTo>
                  <a:cubicBezTo>
                    <a:pt x="6941" y="30650"/>
                    <a:pt x="7366" y="30862"/>
                    <a:pt x="8071" y="30862"/>
                  </a:cubicBezTo>
                  <a:cubicBezTo>
                    <a:pt x="12004" y="30862"/>
                    <a:pt x="24492" y="23149"/>
                    <a:pt x="24492" y="23149"/>
                  </a:cubicBezTo>
                  <a:lnTo>
                    <a:pt x="24492" y="23149"/>
                  </a:lnTo>
                  <a:cubicBezTo>
                    <a:pt x="24492" y="23149"/>
                    <a:pt x="11010" y="35466"/>
                    <a:pt x="14051" y="38898"/>
                  </a:cubicBezTo>
                  <a:cubicBezTo>
                    <a:pt x="14340" y="39213"/>
                    <a:pt x="14655" y="39357"/>
                    <a:pt x="15011" y="39357"/>
                  </a:cubicBezTo>
                  <a:cubicBezTo>
                    <a:pt x="18511" y="39357"/>
                    <a:pt x="25341" y="24670"/>
                    <a:pt x="25341" y="24670"/>
                  </a:cubicBezTo>
                  <a:lnTo>
                    <a:pt x="25341" y="24670"/>
                  </a:lnTo>
                  <a:cubicBezTo>
                    <a:pt x="25341" y="24670"/>
                    <a:pt x="20567" y="43639"/>
                    <a:pt x="24568" y="44666"/>
                  </a:cubicBezTo>
                  <a:cubicBezTo>
                    <a:pt x="24636" y="44700"/>
                    <a:pt x="24746" y="44700"/>
                    <a:pt x="24848" y="44700"/>
                  </a:cubicBezTo>
                  <a:cubicBezTo>
                    <a:pt x="28391" y="44700"/>
                    <a:pt x="25732" y="25731"/>
                    <a:pt x="25732" y="25731"/>
                  </a:cubicBezTo>
                  <a:lnTo>
                    <a:pt x="25732" y="25731"/>
                  </a:lnTo>
                  <a:cubicBezTo>
                    <a:pt x="25732" y="25731"/>
                    <a:pt x="32952" y="42967"/>
                    <a:pt x="36214" y="42967"/>
                  </a:cubicBezTo>
                  <a:lnTo>
                    <a:pt x="36350" y="42967"/>
                  </a:lnTo>
                  <a:cubicBezTo>
                    <a:pt x="39502" y="42475"/>
                    <a:pt x="29487" y="26615"/>
                    <a:pt x="29487" y="26615"/>
                  </a:cubicBezTo>
                  <a:lnTo>
                    <a:pt x="29487" y="26615"/>
                  </a:lnTo>
                  <a:cubicBezTo>
                    <a:pt x="29487" y="26615"/>
                    <a:pt x="41023" y="34897"/>
                    <a:pt x="45236" y="34897"/>
                  </a:cubicBezTo>
                  <a:cubicBezTo>
                    <a:pt x="45873" y="34897"/>
                    <a:pt x="46332" y="34685"/>
                    <a:pt x="46578" y="34226"/>
                  </a:cubicBezTo>
                  <a:cubicBezTo>
                    <a:pt x="48277" y="30794"/>
                    <a:pt x="27677" y="24313"/>
                    <a:pt x="27677" y="24313"/>
                  </a:cubicBezTo>
                  <a:lnTo>
                    <a:pt x="27677" y="24313"/>
                  </a:lnTo>
                  <a:lnTo>
                    <a:pt x="27754" y="24313"/>
                  </a:lnTo>
                  <a:cubicBezTo>
                    <a:pt x="29308" y="24313"/>
                    <a:pt x="49305" y="24211"/>
                    <a:pt x="49483" y="20312"/>
                  </a:cubicBezTo>
                  <a:cubicBezTo>
                    <a:pt x="49517" y="19326"/>
                    <a:pt x="48065" y="18936"/>
                    <a:pt x="45907" y="18936"/>
                  </a:cubicBezTo>
                  <a:cubicBezTo>
                    <a:pt x="39468" y="18936"/>
                    <a:pt x="26479" y="22299"/>
                    <a:pt x="26479" y="22299"/>
                  </a:cubicBezTo>
                  <a:cubicBezTo>
                    <a:pt x="26479" y="22299"/>
                    <a:pt x="47852" y="10407"/>
                    <a:pt x="45024" y="7111"/>
                  </a:cubicBezTo>
                  <a:cubicBezTo>
                    <a:pt x="44811" y="6830"/>
                    <a:pt x="44455" y="6720"/>
                    <a:pt x="44030" y="6720"/>
                  </a:cubicBezTo>
                  <a:cubicBezTo>
                    <a:pt x="39646" y="6720"/>
                    <a:pt x="26547" y="21195"/>
                    <a:pt x="26547" y="21195"/>
                  </a:cubicBezTo>
                  <a:cubicBezTo>
                    <a:pt x="26547" y="21195"/>
                    <a:pt x="36384" y="1062"/>
                    <a:pt x="32247" y="35"/>
                  </a:cubicBezTo>
                  <a:cubicBezTo>
                    <a:pt x="32137" y="35"/>
                    <a:pt x="32069" y="1"/>
                    <a:pt x="319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4" name="Google Shape;1294;p32"/>
            <p:cNvSpPr/>
            <p:nvPr/>
          </p:nvSpPr>
          <p:spPr>
            <a:xfrm>
              <a:off x="1058545" y="3607072"/>
              <a:ext cx="12175" cy="33531"/>
            </a:xfrm>
            <a:custGeom>
              <a:avLst/>
              <a:gdLst/>
              <a:ahLst/>
              <a:cxnLst/>
              <a:rect l="l" t="t" r="r" b="b"/>
              <a:pathLst>
                <a:path w="358" h="986" extrusionOk="0">
                  <a:moveTo>
                    <a:pt x="281" y="1"/>
                  </a:moveTo>
                  <a:cubicBezTo>
                    <a:pt x="247" y="1"/>
                    <a:pt x="213" y="1"/>
                    <a:pt x="213" y="34"/>
                  </a:cubicBezTo>
                  <a:cubicBezTo>
                    <a:pt x="145" y="281"/>
                    <a:pt x="1" y="638"/>
                    <a:pt x="69" y="918"/>
                  </a:cubicBezTo>
                  <a:cubicBezTo>
                    <a:pt x="111" y="952"/>
                    <a:pt x="145" y="986"/>
                    <a:pt x="179" y="986"/>
                  </a:cubicBezTo>
                  <a:cubicBezTo>
                    <a:pt x="247" y="986"/>
                    <a:pt x="281" y="952"/>
                    <a:pt x="281" y="918"/>
                  </a:cubicBezTo>
                  <a:cubicBezTo>
                    <a:pt x="323" y="774"/>
                    <a:pt x="323" y="672"/>
                    <a:pt x="323" y="527"/>
                  </a:cubicBezTo>
                  <a:cubicBezTo>
                    <a:pt x="323" y="383"/>
                    <a:pt x="323" y="247"/>
                    <a:pt x="357" y="68"/>
                  </a:cubicBezTo>
                  <a:cubicBezTo>
                    <a:pt x="357" y="34"/>
                    <a:pt x="323" y="1"/>
                    <a:pt x="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5" name="Google Shape;1295;p32"/>
            <p:cNvSpPr/>
            <p:nvPr/>
          </p:nvSpPr>
          <p:spPr>
            <a:xfrm>
              <a:off x="1083983" y="3566059"/>
              <a:ext cx="11869" cy="28906"/>
            </a:xfrm>
            <a:custGeom>
              <a:avLst/>
              <a:gdLst/>
              <a:ahLst/>
              <a:cxnLst/>
              <a:rect l="l" t="t" r="r" b="b"/>
              <a:pathLst>
                <a:path w="349" h="850" extrusionOk="0">
                  <a:moveTo>
                    <a:pt x="170" y="0"/>
                  </a:moveTo>
                  <a:cubicBezTo>
                    <a:pt x="136" y="0"/>
                    <a:pt x="102" y="34"/>
                    <a:pt x="102" y="68"/>
                  </a:cubicBezTo>
                  <a:cubicBezTo>
                    <a:pt x="102" y="213"/>
                    <a:pt x="68" y="357"/>
                    <a:pt x="68" y="459"/>
                  </a:cubicBezTo>
                  <a:cubicBezTo>
                    <a:pt x="34" y="569"/>
                    <a:pt x="0" y="671"/>
                    <a:pt x="34" y="782"/>
                  </a:cubicBezTo>
                  <a:cubicBezTo>
                    <a:pt x="34" y="850"/>
                    <a:pt x="68" y="850"/>
                    <a:pt x="102" y="850"/>
                  </a:cubicBezTo>
                  <a:cubicBezTo>
                    <a:pt x="136" y="850"/>
                    <a:pt x="170" y="850"/>
                    <a:pt x="213" y="816"/>
                  </a:cubicBezTo>
                  <a:cubicBezTo>
                    <a:pt x="349" y="603"/>
                    <a:pt x="281" y="281"/>
                    <a:pt x="247" y="68"/>
                  </a:cubicBezTo>
                  <a:cubicBezTo>
                    <a:pt x="247" y="34"/>
                    <a:pt x="213" y="0"/>
                    <a:pt x="1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6" name="Google Shape;1296;p32"/>
            <p:cNvSpPr/>
            <p:nvPr/>
          </p:nvSpPr>
          <p:spPr>
            <a:xfrm>
              <a:off x="1095817" y="3682772"/>
              <a:ext cx="14487" cy="37272"/>
            </a:xfrm>
            <a:custGeom>
              <a:avLst/>
              <a:gdLst/>
              <a:ahLst/>
              <a:cxnLst/>
              <a:rect l="l" t="t" r="r" b="b"/>
              <a:pathLst>
                <a:path w="426" h="1096" extrusionOk="0">
                  <a:moveTo>
                    <a:pt x="213" y="0"/>
                  </a:moveTo>
                  <a:cubicBezTo>
                    <a:pt x="179" y="0"/>
                    <a:pt x="145" y="0"/>
                    <a:pt x="145" y="68"/>
                  </a:cubicBezTo>
                  <a:cubicBezTo>
                    <a:pt x="145" y="357"/>
                    <a:pt x="1" y="705"/>
                    <a:pt x="77" y="1028"/>
                  </a:cubicBezTo>
                  <a:cubicBezTo>
                    <a:pt x="77" y="1062"/>
                    <a:pt x="145" y="1096"/>
                    <a:pt x="213" y="1096"/>
                  </a:cubicBezTo>
                  <a:cubicBezTo>
                    <a:pt x="247" y="1096"/>
                    <a:pt x="289" y="1096"/>
                    <a:pt x="323" y="1062"/>
                  </a:cubicBezTo>
                  <a:cubicBezTo>
                    <a:pt x="425" y="748"/>
                    <a:pt x="323" y="357"/>
                    <a:pt x="289" y="68"/>
                  </a:cubicBezTo>
                  <a:cubicBezTo>
                    <a:pt x="289" y="0"/>
                    <a:pt x="247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7" name="Google Shape;1297;p32"/>
            <p:cNvSpPr/>
            <p:nvPr/>
          </p:nvSpPr>
          <p:spPr>
            <a:xfrm>
              <a:off x="1075311" y="3728410"/>
              <a:ext cx="12175" cy="38735"/>
            </a:xfrm>
            <a:custGeom>
              <a:avLst/>
              <a:gdLst/>
              <a:ahLst/>
              <a:cxnLst/>
              <a:rect l="l" t="t" r="r" b="b"/>
              <a:pathLst>
                <a:path w="358" h="1139" extrusionOk="0">
                  <a:moveTo>
                    <a:pt x="179" y="0"/>
                  </a:moveTo>
                  <a:cubicBezTo>
                    <a:pt x="111" y="0"/>
                    <a:pt x="77" y="43"/>
                    <a:pt x="77" y="111"/>
                  </a:cubicBezTo>
                  <a:cubicBezTo>
                    <a:pt x="77" y="425"/>
                    <a:pt x="0" y="748"/>
                    <a:pt x="77" y="1062"/>
                  </a:cubicBezTo>
                  <a:cubicBezTo>
                    <a:pt x="77" y="1139"/>
                    <a:pt x="111" y="1139"/>
                    <a:pt x="145" y="1139"/>
                  </a:cubicBezTo>
                  <a:cubicBezTo>
                    <a:pt x="179" y="1139"/>
                    <a:pt x="213" y="1105"/>
                    <a:pt x="255" y="1062"/>
                  </a:cubicBezTo>
                  <a:cubicBezTo>
                    <a:pt x="357" y="782"/>
                    <a:pt x="289" y="391"/>
                    <a:pt x="289" y="111"/>
                  </a:cubicBezTo>
                  <a:cubicBezTo>
                    <a:pt x="255" y="43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8" name="Google Shape;1298;p32"/>
            <p:cNvSpPr/>
            <p:nvPr/>
          </p:nvSpPr>
          <p:spPr>
            <a:xfrm>
              <a:off x="1104183" y="3762214"/>
              <a:ext cx="9862" cy="34994"/>
            </a:xfrm>
            <a:custGeom>
              <a:avLst/>
              <a:gdLst/>
              <a:ahLst/>
              <a:cxnLst/>
              <a:rect l="l" t="t" r="r" b="b"/>
              <a:pathLst>
                <a:path w="290" h="1029" extrusionOk="0">
                  <a:moveTo>
                    <a:pt x="145" y="0"/>
                  </a:moveTo>
                  <a:cubicBezTo>
                    <a:pt x="111" y="0"/>
                    <a:pt x="43" y="34"/>
                    <a:pt x="43" y="68"/>
                  </a:cubicBezTo>
                  <a:cubicBezTo>
                    <a:pt x="43" y="247"/>
                    <a:pt x="1" y="391"/>
                    <a:pt x="1" y="535"/>
                  </a:cubicBezTo>
                  <a:cubicBezTo>
                    <a:pt x="1" y="705"/>
                    <a:pt x="43" y="816"/>
                    <a:pt x="77" y="960"/>
                  </a:cubicBezTo>
                  <a:cubicBezTo>
                    <a:pt x="77" y="1028"/>
                    <a:pt x="111" y="1028"/>
                    <a:pt x="179" y="1028"/>
                  </a:cubicBezTo>
                  <a:cubicBezTo>
                    <a:pt x="213" y="1028"/>
                    <a:pt x="290" y="994"/>
                    <a:pt x="290" y="918"/>
                  </a:cubicBezTo>
                  <a:lnTo>
                    <a:pt x="290" y="493"/>
                  </a:lnTo>
                  <a:cubicBezTo>
                    <a:pt x="290" y="357"/>
                    <a:pt x="256" y="213"/>
                    <a:pt x="256" y="68"/>
                  </a:cubicBezTo>
                  <a:cubicBezTo>
                    <a:pt x="256" y="34"/>
                    <a:pt x="213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9" name="Google Shape;1299;p32"/>
            <p:cNvSpPr/>
            <p:nvPr/>
          </p:nvSpPr>
          <p:spPr>
            <a:xfrm>
              <a:off x="1140299" y="3744292"/>
              <a:ext cx="13331" cy="31219"/>
            </a:xfrm>
            <a:custGeom>
              <a:avLst/>
              <a:gdLst/>
              <a:ahLst/>
              <a:cxnLst/>
              <a:rect l="l" t="t" r="r" b="b"/>
              <a:pathLst>
                <a:path w="392" h="918" extrusionOk="0">
                  <a:moveTo>
                    <a:pt x="213" y="1"/>
                  </a:moveTo>
                  <a:cubicBezTo>
                    <a:pt x="145" y="1"/>
                    <a:pt x="111" y="35"/>
                    <a:pt x="77" y="69"/>
                  </a:cubicBezTo>
                  <a:cubicBezTo>
                    <a:pt x="77" y="213"/>
                    <a:pt x="43" y="315"/>
                    <a:pt x="43" y="459"/>
                  </a:cubicBezTo>
                  <a:cubicBezTo>
                    <a:pt x="43" y="493"/>
                    <a:pt x="1" y="561"/>
                    <a:pt x="1" y="638"/>
                  </a:cubicBezTo>
                  <a:cubicBezTo>
                    <a:pt x="43" y="672"/>
                    <a:pt x="43" y="740"/>
                    <a:pt x="43" y="774"/>
                  </a:cubicBezTo>
                  <a:cubicBezTo>
                    <a:pt x="77" y="884"/>
                    <a:pt x="111" y="918"/>
                    <a:pt x="179" y="918"/>
                  </a:cubicBezTo>
                  <a:cubicBezTo>
                    <a:pt x="256" y="918"/>
                    <a:pt x="290" y="884"/>
                    <a:pt x="324" y="808"/>
                  </a:cubicBezTo>
                  <a:cubicBezTo>
                    <a:pt x="324" y="774"/>
                    <a:pt x="358" y="740"/>
                    <a:pt x="391" y="672"/>
                  </a:cubicBezTo>
                  <a:lnTo>
                    <a:pt x="391" y="459"/>
                  </a:lnTo>
                  <a:cubicBezTo>
                    <a:pt x="391" y="349"/>
                    <a:pt x="358" y="213"/>
                    <a:pt x="324" y="69"/>
                  </a:cubicBezTo>
                  <a:cubicBezTo>
                    <a:pt x="290" y="35"/>
                    <a:pt x="256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0" name="Google Shape;1300;p32"/>
            <p:cNvSpPr/>
            <p:nvPr/>
          </p:nvSpPr>
          <p:spPr>
            <a:xfrm>
              <a:off x="1068101" y="3475633"/>
              <a:ext cx="15916" cy="30369"/>
            </a:xfrm>
            <a:custGeom>
              <a:avLst/>
              <a:gdLst/>
              <a:ahLst/>
              <a:cxnLst/>
              <a:rect l="l" t="t" r="r" b="b"/>
              <a:pathLst>
                <a:path w="468" h="893" extrusionOk="0">
                  <a:moveTo>
                    <a:pt x="323" y="0"/>
                  </a:moveTo>
                  <a:cubicBezTo>
                    <a:pt x="289" y="0"/>
                    <a:pt x="255" y="0"/>
                    <a:pt x="212" y="77"/>
                  </a:cubicBezTo>
                  <a:cubicBezTo>
                    <a:pt x="178" y="179"/>
                    <a:pt x="144" y="289"/>
                    <a:pt x="110" y="425"/>
                  </a:cubicBezTo>
                  <a:cubicBezTo>
                    <a:pt x="76" y="502"/>
                    <a:pt x="0" y="637"/>
                    <a:pt x="42" y="748"/>
                  </a:cubicBezTo>
                  <a:cubicBezTo>
                    <a:pt x="42" y="816"/>
                    <a:pt x="110" y="892"/>
                    <a:pt x="178" y="892"/>
                  </a:cubicBezTo>
                  <a:cubicBezTo>
                    <a:pt x="178" y="892"/>
                    <a:pt x="212" y="850"/>
                    <a:pt x="255" y="850"/>
                  </a:cubicBezTo>
                  <a:cubicBezTo>
                    <a:pt x="357" y="748"/>
                    <a:pt x="357" y="603"/>
                    <a:pt x="391" y="502"/>
                  </a:cubicBezTo>
                  <a:cubicBezTo>
                    <a:pt x="425" y="357"/>
                    <a:pt x="425" y="213"/>
                    <a:pt x="467" y="111"/>
                  </a:cubicBezTo>
                  <a:cubicBezTo>
                    <a:pt x="467" y="43"/>
                    <a:pt x="391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1" name="Google Shape;1301;p32"/>
            <p:cNvSpPr/>
            <p:nvPr/>
          </p:nvSpPr>
          <p:spPr>
            <a:xfrm>
              <a:off x="1201853" y="3747761"/>
              <a:ext cx="13297" cy="31219"/>
            </a:xfrm>
            <a:custGeom>
              <a:avLst/>
              <a:gdLst/>
              <a:ahLst/>
              <a:cxnLst/>
              <a:rect l="l" t="t" r="r" b="b"/>
              <a:pathLst>
                <a:path w="391" h="918" extrusionOk="0">
                  <a:moveTo>
                    <a:pt x="246" y="1"/>
                  </a:moveTo>
                  <a:cubicBezTo>
                    <a:pt x="179" y="1"/>
                    <a:pt x="102" y="34"/>
                    <a:pt x="102" y="111"/>
                  </a:cubicBezTo>
                  <a:cubicBezTo>
                    <a:pt x="102" y="247"/>
                    <a:pt x="68" y="357"/>
                    <a:pt x="68" y="459"/>
                  </a:cubicBezTo>
                  <a:cubicBezTo>
                    <a:pt x="34" y="604"/>
                    <a:pt x="0" y="706"/>
                    <a:pt x="34" y="816"/>
                  </a:cubicBezTo>
                  <a:cubicBezTo>
                    <a:pt x="34" y="884"/>
                    <a:pt x="68" y="918"/>
                    <a:pt x="145" y="918"/>
                  </a:cubicBezTo>
                  <a:cubicBezTo>
                    <a:pt x="145" y="918"/>
                    <a:pt x="179" y="918"/>
                    <a:pt x="179" y="884"/>
                  </a:cubicBezTo>
                  <a:cubicBezTo>
                    <a:pt x="391" y="706"/>
                    <a:pt x="391" y="357"/>
                    <a:pt x="357" y="111"/>
                  </a:cubicBezTo>
                  <a:cubicBezTo>
                    <a:pt x="357" y="34"/>
                    <a:pt x="280" y="1"/>
                    <a:pt x="2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2" name="Google Shape;1302;p32"/>
            <p:cNvSpPr/>
            <p:nvPr/>
          </p:nvSpPr>
          <p:spPr>
            <a:xfrm>
              <a:off x="1161962" y="3813905"/>
              <a:ext cx="13331" cy="32681"/>
            </a:xfrm>
            <a:custGeom>
              <a:avLst/>
              <a:gdLst/>
              <a:ahLst/>
              <a:cxnLst/>
              <a:rect l="l" t="t" r="r" b="b"/>
              <a:pathLst>
                <a:path w="392" h="961" extrusionOk="0">
                  <a:moveTo>
                    <a:pt x="179" y="1"/>
                  </a:moveTo>
                  <a:cubicBezTo>
                    <a:pt x="145" y="1"/>
                    <a:pt x="111" y="35"/>
                    <a:pt x="111" y="111"/>
                  </a:cubicBezTo>
                  <a:cubicBezTo>
                    <a:pt x="77" y="358"/>
                    <a:pt x="1" y="638"/>
                    <a:pt x="111" y="884"/>
                  </a:cubicBezTo>
                  <a:cubicBezTo>
                    <a:pt x="111" y="961"/>
                    <a:pt x="145" y="961"/>
                    <a:pt x="179" y="961"/>
                  </a:cubicBezTo>
                  <a:cubicBezTo>
                    <a:pt x="213" y="961"/>
                    <a:pt x="256" y="961"/>
                    <a:pt x="290" y="884"/>
                  </a:cubicBezTo>
                  <a:cubicBezTo>
                    <a:pt x="392" y="638"/>
                    <a:pt x="324" y="358"/>
                    <a:pt x="290" y="111"/>
                  </a:cubicBezTo>
                  <a:cubicBezTo>
                    <a:pt x="290" y="35"/>
                    <a:pt x="256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3" name="Google Shape;1303;p32"/>
            <p:cNvSpPr/>
            <p:nvPr/>
          </p:nvSpPr>
          <p:spPr>
            <a:xfrm>
              <a:off x="1129621" y="3834412"/>
              <a:ext cx="13331" cy="32681"/>
            </a:xfrm>
            <a:custGeom>
              <a:avLst/>
              <a:gdLst/>
              <a:ahLst/>
              <a:cxnLst/>
              <a:rect l="l" t="t" r="r" b="b"/>
              <a:pathLst>
                <a:path w="392" h="961" extrusionOk="0">
                  <a:moveTo>
                    <a:pt x="213" y="1"/>
                  </a:moveTo>
                  <a:cubicBezTo>
                    <a:pt x="179" y="1"/>
                    <a:pt x="102" y="35"/>
                    <a:pt x="102" y="111"/>
                  </a:cubicBezTo>
                  <a:cubicBezTo>
                    <a:pt x="68" y="358"/>
                    <a:pt x="0" y="604"/>
                    <a:pt x="34" y="850"/>
                  </a:cubicBezTo>
                  <a:cubicBezTo>
                    <a:pt x="68" y="918"/>
                    <a:pt x="102" y="961"/>
                    <a:pt x="145" y="961"/>
                  </a:cubicBezTo>
                  <a:cubicBezTo>
                    <a:pt x="179" y="961"/>
                    <a:pt x="213" y="918"/>
                    <a:pt x="247" y="884"/>
                  </a:cubicBezTo>
                  <a:cubicBezTo>
                    <a:pt x="391" y="672"/>
                    <a:pt x="357" y="358"/>
                    <a:pt x="315" y="111"/>
                  </a:cubicBezTo>
                  <a:cubicBezTo>
                    <a:pt x="315" y="35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4" name="Google Shape;1304;p32"/>
            <p:cNvSpPr/>
            <p:nvPr/>
          </p:nvSpPr>
          <p:spPr>
            <a:xfrm>
              <a:off x="1177877" y="3899434"/>
              <a:ext cx="13025" cy="31219"/>
            </a:xfrm>
            <a:custGeom>
              <a:avLst/>
              <a:gdLst/>
              <a:ahLst/>
              <a:cxnLst/>
              <a:rect l="l" t="t" r="r" b="b"/>
              <a:pathLst>
                <a:path w="383" h="918" extrusionOk="0">
                  <a:moveTo>
                    <a:pt x="246" y="0"/>
                  </a:moveTo>
                  <a:cubicBezTo>
                    <a:pt x="170" y="0"/>
                    <a:pt x="68" y="68"/>
                    <a:pt x="68" y="179"/>
                  </a:cubicBezTo>
                  <a:cubicBezTo>
                    <a:pt x="68" y="391"/>
                    <a:pt x="0" y="671"/>
                    <a:pt x="102" y="884"/>
                  </a:cubicBezTo>
                  <a:cubicBezTo>
                    <a:pt x="102" y="918"/>
                    <a:pt x="170" y="918"/>
                    <a:pt x="212" y="918"/>
                  </a:cubicBezTo>
                  <a:cubicBezTo>
                    <a:pt x="246" y="918"/>
                    <a:pt x="280" y="918"/>
                    <a:pt x="314" y="884"/>
                  </a:cubicBezTo>
                  <a:cubicBezTo>
                    <a:pt x="382" y="782"/>
                    <a:pt x="382" y="637"/>
                    <a:pt x="382" y="535"/>
                  </a:cubicBezTo>
                  <a:lnTo>
                    <a:pt x="382" y="179"/>
                  </a:lnTo>
                  <a:cubicBezTo>
                    <a:pt x="382" y="68"/>
                    <a:pt x="314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5" name="Google Shape;1305;p32"/>
            <p:cNvSpPr/>
            <p:nvPr/>
          </p:nvSpPr>
          <p:spPr>
            <a:xfrm>
              <a:off x="1231881" y="3893347"/>
              <a:ext cx="16800" cy="32681"/>
            </a:xfrm>
            <a:custGeom>
              <a:avLst/>
              <a:gdLst/>
              <a:ahLst/>
              <a:cxnLst/>
              <a:rect l="l" t="t" r="r" b="b"/>
              <a:pathLst>
                <a:path w="494" h="961" extrusionOk="0">
                  <a:moveTo>
                    <a:pt x="179" y="1"/>
                  </a:moveTo>
                  <a:cubicBezTo>
                    <a:pt x="111" y="1"/>
                    <a:pt x="35" y="35"/>
                    <a:pt x="35" y="145"/>
                  </a:cubicBezTo>
                  <a:cubicBezTo>
                    <a:pt x="35" y="392"/>
                    <a:pt x="1" y="714"/>
                    <a:pt x="179" y="927"/>
                  </a:cubicBezTo>
                  <a:cubicBezTo>
                    <a:pt x="213" y="927"/>
                    <a:pt x="247" y="961"/>
                    <a:pt x="281" y="961"/>
                  </a:cubicBezTo>
                  <a:cubicBezTo>
                    <a:pt x="323" y="961"/>
                    <a:pt x="357" y="927"/>
                    <a:pt x="391" y="884"/>
                  </a:cubicBezTo>
                  <a:cubicBezTo>
                    <a:pt x="493" y="638"/>
                    <a:pt x="391" y="324"/>
                    <a:pt x="357" y="111"/>
                  </a:cubicBezTo>
                  <a:cubicBezTo>
                    <a:pt x="323" y="35"/>
                    <a:pt x="247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6" name="Google Shape;1306;p32"/>
            <p:cNvSpPr/>
            <p:nvPr/>
          </p:nvSpPr>
          <p:spPr>
            <a:xfrm>
              <a:off x="1281294" y="3875459"/>
              <a:ext cx="16766" cy="25166"/>
            </a:xfrm>
            <a:custGeom>
              <a:avLst/>
              <a:gdLst/>
              <a:ahLst/>
              <a:cxnLst/>
              <a:rect l="l" t="t" r="r" b="b"/>
              <a:pathLst>
                <a:path w="493" h="740" extrusionOk="0">
                  <a:moveTo>
                    <a:pt x="179" y="0"/>
                  </a:moveTo>
                  <a:cubicBezTo>
                    <a:pt x="102" y="0"/>
                    <a:pt x="68" y="34"/>
                    <a:pt x="34" y="136"/>
                  </a:cubicBezTo>
                  <a:lnTo>
                    <a:pt x="34" y="425"/>
                  </a:lnTo>
                  <a:cubicBezTo>
                    <a:pt x="34" y="527"/>
                    <a:pt x="0" y="637"/>
                    <a:pt x="102" y="705"/>
                  </a:cubicBezTo>
                  <a:cubicBezTo>
                    <a:pt x="145" y="739"/>
                    <a:pt x="179" y="739"/>
                    <a:pt x="213" y="739"/>
                  </a:cubicBezTo>
                  <a:lnTo>
                    <a:pt x="281" y="739"/>
                  </a:lnTo>
                  <a:cubicBezTo>
                    <a:pt x="493" y="637"/>
                    <a:pt x="357" y="281"/>
                    <a:pt x="315" y="102"/>
                  </a:cubicBezTo>
                  <a:cubicBezTo>
                    <a:pt x="281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7" name="Google Shape;1307;p32"/>
            <p:cNvSpPr/>
            <p:nvPr/>
          </p:nvSpPr>
          <p:spPr>
            <a:xfrm>
              <a:off x="1244022" y="3809280"/>
              <a:ext cx="9556" cy="25166"/>
            </a:xfrm>
            <a:custGeom>
              <a:avLst/>
              <a:gdLst/>
              <a:ahLst/>
              <a:cxnLst/>
              <a:rect l="l" t="t" r="r" b="b"/>
              <a:pathLst>
                <a:path w="281" h="740" extrusionOk="0">
                  <a:moveTo>
                    <a:pt x="136" y="1"/>
                  </a:moveTo>
                  <a:cubicBezTo>
                    <a:pt x="102" y="1"/>
                    <a:pt x="34" y="35"/>
                    <a:pt x="34" y="103"/>
                  </a:cubicBezTo>
                  <a:cubicBezTo>
                    <a:pt x="34" y="213"/>
                    <a:pt x="34" y="315"/>
                    <a:pt x="0" y="383"/>
                  </a:cubicBezTo>
                  <a:lnTo>
                    <a:pt x="0" y="528"/>
                  </a:lnTo>
                  <a:cubicBezTo>
                    <a:pt x="0" y="562"/>
                    <a:pt x="34" y="638"/>
                    <a:pt x="34" y="672"/>
                  </a:cubicBezTo>
                  <a:cubicBezTo>
                    <a:pt x="68" y="740"/>
                    <a:pt x="102" y="740"/>
                    <a:pt x="136" y="740"/>
                  </a:cubicBezTo>
                  <a:cubicBezTo>
                    <a:pt x="179" y="740"/>
                    <a:pt x="247" y="740"/>
                    <a:pt x="247" y="672"/>
                  </a:cubicBezTo>
                  <a:cubicBezTo>
                    <a:pt x="247" y="638"/>
                    <a:pt x="281" y="562"/>
                    <a:pt x="281" y="528"/>
                  </a:cubicBezTo>
                  <a:lnTo>
                    <a:pt x="281" y="383"/>
                  </a:lnTo>
                  <a:cubicBezTo>
                    <a:pt x="281" y="315"/>
                    <a:pt x="247" y="213"/>
                    <a:pt x="247" y="103"/>
                  </a:cubicBezTo>
                  <a:cubicBezTo>
                    <a:pt x="247" y="35"/>
                    <a:pt x="213" y="1"/>
                    <a:pt x="1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8" name="Google Shape;1308;p32"/>
            <p:cNvSpPr/>
            <p:nvPr/>
          </p:nvSpPr>
          <p:spPr>
            <a:xfrm>
              <a:off x="1294557" y="3765955"/>
              <a:ext cx="14487" cy="32409"/>
            </a:xfrm>
            <a:custGeom>
              <a:avLst/>
              <a:gdLst/>
              <a:ahLst/>
              <a:cxnLst/>
              <a:rect l="l" t="t" r="r" b="b"/>
              <a:pathLst>
                <a:path w="426" h="953" extrusionOk="0">
                  <a:moveTo>
                    <a:pt x="213" y="1"/>
                  </a:moveTo>
                  <a:cubicBezTo>
                    <a:pt x="137" y="1"/>
                    <a:pt x="69" y="69"/>
                    <a:pt x="69" y="137"/>
                  </a:cubicBezTo>
                  <a:cubicBezTo>
                    <a:pt x="35" y="281"/>
                    <a:pt x="35" y="425"/>
                    <a:pt x="35" y="527"/>
                  </a:cubicBezTo>
                  <a:cubicBezTo>
                    <a:pt x="1" y="672"/>
                    <a:pt x="1" y="774"/>
                    <a:pt x="103" y="918"/>
                  </a:cubicBezTo>
                  <a:cubicBezTo>
                    <a:pt x="103" y="952"/>
                    <a:pt x="179" y="952"/>
                    <a:pt x="213" y="952"/>
                  </a:cubicBezTo>
                  <a:cubicBezTo>
                    <a:pt x="247" y="952"/>
                    <a:pt x="281" y="952"/>
                    <a:pt x="315" y="918"/>
                  </a:cubicBezTo>
                  <a:cubicBezTo>
                    <a:pt x="426" y="774"/>
                    <a:pt x="392" y="672"/>
                    <a:pt x="392" y="527"/>
                  </a:cubicBezTo>
                  <a:cubicBezTo>
                    <a:pt x="392" y="425"/>
                    <a:pt x="349" y="281"/>
                    <a:pt x="349" y="137"/>
                  </a:cubicBezTo>
                  <a:cubicBezTo>
                    <a:pt x="349" y="69"/>
                    <a:pt x="281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9" name="Google Shape;1309;p32"/>
            <p:cNvSpPr/>
            <p:nvPr/>
          </p:nvSpPr>
          <p:spPr>
            <a:xfrm>
              <a:off x="1257319" y="3717732"/>
              <a:ext cx="11869" cy="21697"/>
            </a:xfrm>
            <a:custGeom>
              <a:avLst/>
              <a:gdLst/>
              <a:ahLst/>
              <a:cxnLst/>
              <a:rect l="l" t="t" r="r" b="b"/>
              <a:pathLst>
                <a:path w="349" h="638" extrusionOk="0">
                  <a:moveTo>
                    <a:pt x="213" y="0"/>
                  </a:moveTo>
                  <a:cubicBezTo>
                    <a:pt x="136" y="0"/>
                    <a:pt x="68" y="34"/>
                    <a:pt x="68" y="144"/>
                  </a:cubicBezTo>
                  <a:cubicBezTo>
                    <a:pt x="102" y="246"/>
                    <a:pt x="68" y="391"/>
                    <a:pt x="34" y="493"/>
                  </a:cubicBezTo>
                  <a:cubicBezTo>
                    <a:pt x="0" y="569"/>
                    <a:pt x="68" y="637"/>
                    <a:pt x="170" y="637"/>
                  </a:cubicBezTo>
                  <a:cubicBezTo>
                    <a:pt x="213" y="637"/>
                    <a:pt x="246" y="637"/>
                    <a:pt x="246" y="603"/>
                  </a:cubicBezTo>
                  <a:cubicBezTo>
                    <a:pt x="348" y="425"/>
                    <a:pt x="348" y="280"/>
                    <a:pt x="314" y="102"/>
                  </a:cubicBezTo>
                  <a:cubicBezTo>
                    <a:pt x="314" y="34"/>
                    <a:pt x="280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0" name="Google Shape;1310;p32"/>
            <p:cNvSpPr/>
            <p:nvPr/>
          </p:nvSpPr>
          <p:spPr>
            <a:xfrm>
              <a:off x="1312479" y="3675529"/>
              <a:ext cx="12175" cy="26628"/>
            </a:xfrm>
            <a:custGeom>
              <a:avLst/>
              <a:gdLst/>
              <a:ahLst/>
              <a:cxnLst/>
              <a:rect l="l" t="t" r="r" b="b"/>
              <a:pathLst>
                <a:path w="358" h="783" extrusionOk="0">
                  <a:moveTo>
                    <a:pt x="213" y="1"/>
                  </a:moveTo>
                  <a:cubicBezTo>
                    <a:pt x="145" y="1"/>
                    <a:pt x="35" y="35"/>
                    <a:pt x="35" y="145"/>
                  </a:cubicBezTo>
                  <a:cubicBezTo>
                    <a:pt x="35" y="247"/>
                    <a:pt x="35" y="358"/>
                    <a:pt x="1" y="426"/>
                  </a:cubicBezTo>
                  <a:cubicBezTo>
                    <a:pt x="1" y="536"/>
                    <a:pt x="1" y="638"/>
                    <a:pt x="35" y="748"/>
                  </a:cubicBezTo>
                  <a:cubicBezTo>
                    <a:pt x="77" y="782"/>
                    <a:pt x="111" y="782"/>
                    <a:pt x="145" y="782"/>
                  </a:cubicBezTo>
                  <a:cubicBezTo>
                    <a:pt x="179" y="782"/>
                    <a:pt x="213" y="782"/>
                    <a:pt x="247" y="748"/>
                  </a:cubicBezTo>
                  <a:cubicBezTo>
                    <a:pt x="323" y="672"/>
                    <a:pt x="357" y="536"/>
                    <a:pt x="357" y="426"/>
                  </a:cubicBezTo>
                  <a:cubicBezTo>
                    <a:pt x="357" y="324"/>
                    <a:pt x="357" y="213"/>
                    <a:pt x="323" y="111"/>
                  </a:cubicBezTo>
                  <a:cubicBezTo>
                    <a:pt x="323" y="35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1" name="Google Shape;1311;p32"/>
            <p:cNvSpPr/>
            <p:nvPr/>
          </p:nvSpPr>
          <p:spPr>
            <a:xfrm>
              <a:off x="1269154" y="3622681"/>
              <a:ext cx="9862" cy="20541"/>
            </a:xfrm>
            <a:custGeom>
              <a:avLst/>
              <a:gdLst/>
              <a:ahLst/>
              <a:cxnLst/>
              <a:rect l="l" t="t" r="r" b="b"/>
              <a:pathLst>
                <a:path w="290" h="604" extrusionOk="0">
                  <a:moveTo>
                    <a:pt x="145" y="0"/>
                  </a:moveTo>
                  <a:cubicBezTo>
                    <a:pt x="111" y="0"/>
                    <a:pt x="77" y="34"/>
                    <a:pt x="77" y="68"/>
                  </a:cubicBezTo>
                  <a:cubicBezTo>
                    <a:pt x="0" y="247"/>
                    <a:pt x="0" y="425"/>
                    <a:pt x="77" y="561"/>
                  </a:cubicBezTo>
                  <a:cubicBezTo>
                    <a:pt x="111" y="603"/>
                    <a:pt x="111" y="603"/>
                    <a:pt x="145" y="603"/>
                  </a:cubicBezTo>
                  <a:cubicBezTo>
                    <a:pt x="179" y="603"/>
                    <a:pt x="213" y="603"/>
                    <a:pt x="213" y="561"/>
                  </a:cubicBezTo>
                  <a:cubicBezTo>
                    <a:pt x="247" y="425"/>
                    <a:pt x="247" y="281"/>
                    <a:pt x="247" y="136"/>
                  </a:cubicBezTo>
                  <a:cubicBezTo>
                    <a:pt x="289" y="68"/>
                    <a:pt x="213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2" name="Google Shape;1312;p32"/>
            <p:cNvSpPr/>
            <p:nvPr/>
          </p:nvSpPr>
          <p:spPr>
            <a:xfrm>
              <a:off x="1309010" y="3568371"/>
              <a:ext cx="11903" cy="24281"/>
            </a:xfrm>
            <a:custGeom>
              <a:avLst/>
              <a:gdLst/>
              <a:ahLst/>
              <a:cxnLst/>
              <a:rect l="l" t="t" r="r" b="b"/>
              <a:pathLst>
                <a:path w="350" h="714" extrusionOk="0">
                  <a:moveTo>
                    <a:pt x="103" y="0"/>
                  </a:moveTo>
                  <a:cubicBezTo>
                    <a:pt x="69" y="0"/>
                    <a:pt x="1" y="34"/>
                    <a:pt x="1" y="111"/>
                  </a:cubicBezTo>
                  <a:cubicBezTo>
                    <a:pt x="1" y="179"/>
                    <a:pt x="35" y="289"/>
                    <a:pt x="35" y="357"/>
                  </a:cubicBezTo>
                  <a:cubicBezTo>
                    <a:pt x="35" y="459"/>
                    <a:pt x="69" y="535"/>
                    <a:pt x="103" y="637"/>
                  </a:cubicBezTo>
                  <a:cubicBezTo>
                    <a:pt x="103" y="671"/>
                    <a:pt x="179" y="714"/>
                    <a:pt x="213" y="714"/>
                  </a:cubicBezTo>
                  <a:lnTo>
                    <a:pt x="247" y="714"/>
                  </a:lnTo>
                  <a:lnTo>
                    <a:pt x="281" y="714"/>
                  </a:lnTo>
                  <a:cubicBezTo>
                    <a:pt x="315" y="671"/>
                    <a:pt x="349" y="637"/>
                    <a:pt x="349" y="603"/>
                  </a:cubicBezTo>
                  <a:cubicBezTo>
                    <a:pt x="349" y="501"/>
                    <a:pt x="349" y="391"/>
                    <a:pt x="281" y="323"/>
                  </a:cubicBezTo>
                  <a:cubicBezTo>
                    <a:pt x="281" y="213"/>
                    <a:pt x="213" y="145"/>
                    <a:pt x="179" y="34"/>
                  </a:cubicBezTo>
                  <a:cubicBezTo>
                    <a:pt x="179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3" name="Google Shape;1313;p32"/>
            <p:cNvSpPr/>
            <p:nvPr/>
          </p:nvSpPr>
          <p:spPr>
            <a:xfrm>
              <a:off x="1275207" y="3549293"/>
              <a:ext cx="9590" cy="31219"/>
            </a:xfrm>
            <a:custGeom>
              <a:avLst/>
              <a:gdLst/>
              <a:ahLst/>
              <a:cxnLst/>
              <a:rect l="l" t="t" r="r" b="b"/>
              <a:pathLst>
                <a:path w="282" h="918" extrusionOk="0">
                  <a:moveTo>
                    <a:pt x="111" y="1"/>
                  </a:moveTo>
                  <a:cubicBezTo>
                    <a:pt x="69" y="1"/>
                    <a:pt x="35" y="35"/>
                    <a:pt x="35" y="69"/>
                  </a:cubicBezTo>
                  <a:cubicBezTo>
                    <a:pt x="1" y="213"/>
                    <a:pt x="1" y="349"/>
                    <a:pt x="1" y="493"/>
                  </a:cubicBezTo>
                  <a:cubicBezTo>
                    <a:pt x="1" y="638"/>
                    <a:pt x="69" y="740"/>
                    <a:pt x="111" y="884"/>
                  </a:cubicBezTo>
                  <a:cubicBezTo>
                    <a:pt x="111" y="918"/>
                    <a:pt x="145" y="918"/>
                    <a:pt x="179" y="918"/>
                  </a:cubicBezTo>
                  <a:cubicBezTo>
                    <a:pt x="213" y="918"/>
                    <a:pt x="213" y="918"/>
                    <a:pt x="247" y="884"/>
                  </a:cubicBezTo>
                  <a:cubicBezTo>
                    <a:pt x="247" y="740"/>
                    <a:pt x="281" y="595"/>
                    <a:pt x="281" y="493"/>
                  </a:cubicBezTo>
                  <a:cubicBezTo>
                    <a:pt x="247" y="349"/>
                    <a:pt x="213" y="213"/>
                    <a:pt x="179" y="69"/>
                  </a:cubicBezTo>
                  <a:cubicBezTo>
                    <a:pt x="179" y="35"/>
                    <a:pt x="145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4" name="Google Shape;1314;p32"/>
            <p:cNvSpPr/>
            <p:nvPr/>
          </p:nvSpPr>
          <p:spPr>
            <a:xfrm>
              <a:off x="1419671" y="3568371"/>
              <a:ext cx="21697" cy="19384"/>
            </a:xfrm>
            <a:custGeom>
              <a:avLst/>
              <a:gdLst/>
              <a:ahLst/>
              <a:cxnLst/>
              <a:rect l="l" t="t" r="r" b="b"/>
              <a:pathLst>
                <a:path w="638" h="570" extrusionOk="0">
                  <a:moveTo>
                    <a:pt x="111" y="0"/>
                  </a:moveTo>
                  <a:cubicBezTo>
                    <a:pt x="34" y="0"/>
                    <a:pt x="0" y="77"/>
                    <a:pt x="34" y="145"/>
                  </a:cubicBezTo>
                  <a:cubicBezTo>
                    <a:pt x="111" y="213"/>
                    <a:pt x="179" y="289"/>
                    <a:pt x="247" y="357"/>
                  </a:cubicBezTo>
                  <a:cubicBezTo>
                    <a:pt x="323" y="425"/>
                    <a:pt x="391" y="535"/>
                    <a:pt x="493" y="569"/>
                  </a:cubicBezTo>
                  <a:lnTo>
                    <a:pt x="493" y="569"/>
                  </a:lnTo>
                  <a:cubicBezTo>
                    <a:pt x="569" y="569"/>
                    <a:pt x="637" y="501"/>
                    <a:pt x="603" y="425"/>
                  </a:cubicBezTo>
                  <a:cubicBezTo>
                    <a:pt x="569" y="323"/>
                    <a:pt x="459" y="289"/>
                    <a:pt x="391" y="213"/>
                  </a:cubicBezTo>
                  <a:cubicBezTo>
                    <a:pt x="323" y="145"/>
                    <a:pt x="213" y="77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5" name="Google Shape;1315;p32"/>
            <p:cNvSpPr/>
            <p:nvPr/>
          </p:nvSpPr>
          <p:spPr>
            <a:xfrm>
              <a:off x="1416202" y="3531099"/>
              <a:ext cx="13025" cy="13331"/>
            </a:xfrm>
            <a:custGeom>
              <a:avLst/>
              <a:gdLst/>
              <a:ahLst/>
              <a:cxnLst/>
              <a:rect l="l" t="t" r="r" b="b"/>
              <a:pathLst>
                <a:path w="383" h="392" extrusionOk="0">
                  <a:moveTo>
                    <a:pt x="136" y="0"/>
                  </a:moveTo>
                  <a:cubicBezTo>
                    <a:pt x="68" y="0"/>
                    <a:pt x="0" y="111"/>
                    <a:pt x="34" y="179"/>
                  </a:cubicBezTo>
                  <a:cubicBezTo>
                    <a:pt x="102" y="247"/>
                    <a:pt x="136" y="323"/>
                    <a:pt x="247" y="357"/>
                  </a:cubicBezTo>
                  <a:cubicBezTo>
                    <a:pt x="247" y="391"/>
                    <a:pt x="247" y="391"/>
                    <a:pt x="281" y="391"/>
                  </a:cubicBezTo>
                  <a:cubicBezTo>
                    <a:pt x="315" y="391"/>
                    <a:pt x="383" y="323"/>
                    <a:pt x="383" y="247"/>
                  </a:cubicBezTo>
                  <a:cubicBezTo>
                    <a:pt x="315" y="145"/>
                    <a:pt x="281" y="111"/>
                    <a:pt x="170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6" name="Google Shape;1316;p32"/>
            <p:cNvSpPr/>
            <p:nvPr/>
          </p:nvSpPr>
          <p:spPr>
            <a:xfrm>
              <a:off x="1445074" y="3638256"/>
              <a:ext cx="27478" cy="27784"/>
            </a:xfrm>
            <a:custGeom>
              <a:avLst/>
              <a:gdLst/>
              <a:ahLst/>
              <a:cxnLst/>
              <a:rect l="l" t="t" r="r" b="b"/>
              <a:pathLst>
                <a:path w="808" h="817" extrusionOk="0">
                  <a:moveTo>
                    <a:pt x="103" y="1"/>
                  </a:moveTo>
                  <a:cubicBezTo>
                    <a:pt x="35" y="1"/>
                    <a:pt x="1" y="35"/>
                    <a:pt x="35" y="69"/>
                  </a:cubicBezTo>
                  <a:cubicBezTo>
                    <a:pt x="137" y="213"/>
                    <a:pt x="213" y="315"/>
                    <a:pt x="315" y="460"/>
                  </a:cubicBezTo>
                  <a:cubicBezTo>
                    <a:pt x="383" y="570"/>
                    <a:pt x="494" y="740"/>
                    <a:pt x="638" y="782"/>
                  </a:cubicBezTo>
                  <a:cubicBezTo>
                    <a:pt x="638" y="816"/>
                    <a:pt x="672" y="816"/>
                    <a:pt x="672" y="816"/>
                  </a:cubicBezTo>
                  <a:cubicBezTo>
                    <a:pt x="740" y="816"/>
                    <a:pt x="808" y="740"/>
                    <a:pt x="774" y="672"/>
                  </a:cubicBezTo>
                  <a:cubicBezTo>
                    <a:pt x="740" y="528"/>
                    <a:pt x="595" y="426"/>
                    <a:pt x="494" y="315"/>
                  </a:cubicBezTo>
                  <a:cubicBezTo>
                    <a:pt x="383" y="213"/>
                    <a:pt x="247" y="103"/>
                    <a:pt x="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7" name="Google Shape;1317;p32"/>
            <p:cNvSpPr/>
            <p:nvPr/>
          </p:nvSpPr>
          <p:spPr>
            <a:xfrm>
              <a:off x="1484659" y="3646656"/>
              <a:ext cx="28940" cy="24009"/>
            </a:xfrm>
            <a:custGeom>
              <a:avLst/>
              <a:gdLst/>
              <a:ahLst/>
              <a:cxnLst/>
              <a:rect l="l" t="t" r="r" b="b"/>
              <a:pathLst>
                <a:path w="851" h="706" extrusionOk="0">
                  <a:moveTo>
                    <a:pt x="179" y="0"/>
                  </a:moveTo>
                  <a:cubicBezTo>
                    <a:pt x="69" y="0"/>
                    <a:pt x="1" y="111"/>
                    <a:pt x="69" y="213"/>
                  </a:cubicBezTo>
                  <a:cubicBezTo>
                    <a:pt x="179" y="281"/>
                    <a:pt x="247" y="391"/>
                    <a:pt x="357" y="493"/>
                  </a:cubicBezTo>
                  <a:cubicBezTo>
                    <a:pt x="425" y="569"/>
                    <a:pt x="536" y="705"/>
                    <a:pt x="672" y="705"/>
                  </a:cubicBezTo>
                  <a:lnTo>
                    <a:pt x="706" y="705"/>
                  </a:lnTo>
                  <a:cubicBezTo>
                    <a:pt x="782" y="705"/>
                    <a:pt x="850" y="637"/>
                    <a:pt x="850" y="569"/>
                  </a:cubicBezTo>
                  <a:cubicBezTo>
                    <a:pt x="816" y="425"/>
                    <a:pt x="672" y="323"/>
                    <a:pt x="570" y="247"/>
                  </a:cubicBezTo>
                  <a:cubicBezTo>
                    <a:pt x="459" y="145"/>
                    <a:pt x="357" y="68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8" name="Google Shape;1318;p32"/>
            <p:cNvSpPr/>
            <p:nvPr/>
          </p:nvSpPr>
          <p:spPr>
            <a:xfrm>
              <a:off x="1508634" y="3715419"/>
              <a:ext cx="32681" cy="32375"/>
            </a:xfrm>
            <a:custGeom>
              <a:avLst/>
              <a:gdLst/>
              <a:ahLst/>
              <a:cxnLst/>
              <a:rect l="l" t="t" r="r" b="b"/>
              <a:pathLst>
                <a:path w="961" h="952" extrusionOk="0">
                  <a:moveTo>
                    <a:pt x="179" y="0"/>
                  </a:moveTo>
                  <a:cubicBezTo>
                    <a:pt x="111" y="0"/>
                    <a:pt x="1" y="102"/>
                    <a:pt x="77" y="170"/>
                  </a:cubicBezTo>
                  <a:cubicBezTo>
                    <a:pt x="179" y="314"/>
                    <a:pt x="290" y="459"/>
                    <a:pt x="391" y="595"/>
                  </a:cubicBezTo>
                  <a:cubicBezTo>
                    <a:pt x="502" y="739"/>
                    <a:pt x="604" y="918"/>
                    <a:pt x="748" y="952"/>
                  </a:cubicBezTo>
                  <a:lnTo>
                    <a:pt x="782" y="952"/>
                  </a:lnTo>
                  <a:cubicBezTo>
                    <a:pt x="893" y="952"/>
                    <a:pt x="961" y="850"/>
                    <a:pt x="927" y="773"/>
                  </a:cubicBezTo>
                  <a:cubicBezTo>
                    <a:pt x="893" y="637"/>
                    <a:pt x="748" y="493"/>
                    <a:pt x="638" y="382"/>
                  </a:cubicBezTo>
                  <a:cubicBezTo>
                    <a:pt x="502" y="280"/>
                    <a:pt x="391" y="170"/>
                    <a:pt x="256" y="34"/>
                  </a:cubicBezTo>
                  <a:cubicBezTo>
                    <a:pt x="256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9" name="Google Shape;1319;p32"/>
            <p:cNvSpPr/>
            <p:nvPr/>
          </p:nvSpPr>
          <p:spPr>
            <a:xfrm>
              <a:off x="1553422" y="3706748"/>
              <a:ext cx="39619" cy="27750"/>
            </a:xfrm>
            <a:custGeom>
              <a:avLst/>
              <a:gdLst/>
              <a:ahLst/>
              <a:cxnLst/>
              <a:rect l="l" t="t" r="r" b="b"/>
              <a:pathLst>
                <a:path w="1165" h="816" extrusionOk="0">
                  <a:moveTo>
                    <a:pt x="170" y="0"/>
                  </a:moveTo>
                  <a:cubicBezTo>
                    <a:pt x="68" y="0"/>
                    <a:pt x="0" y="145"/>
                    <a:pt x="102" y="255"/>
                  </a:cubicBezTo>
                  <a:cubicBezTo>
                    <a:pt x="281" y="357"/>
                    <a:pt x="459" y="501"/>
                    <a:pt x="595" y="603"/>
                  </a:cubicBezTo>
                  <a:cubicBezTo>
                    <a:pt x="739" y="680"/>
                    <a:pt x="850" y="816"/>
                    <a:pt x="986" y="816"/>
                  </a:cubicBezTo>
                  <a:cubicBezTo>
                    <a:pt x="1020" y="816"/>
                    <a:pt x="1062" y="816"/>
                    <a:pt x="1096" y="782"/>
                  </a:cubicBezTo>
                  <a:cubicBezTo>
                    <a:pt x="1130" y="782"/>
                    <a:pt x="1164" y="748"/>
                    <a:pt x="1164" y="680"/>
                  </a:cubicBezTo>
                  <a:cubicBezTo>
                    <a:pt x="1164" y="467"/>
                    <a:pt x="986" y="391"/>
                    <a:pt x="807" y="323"/>
                  </a:cubicBezTo>
                  <a:cubicBezTo>
                    <a:pt x="637" y="213"/>
                    <a:pt x="459" y="111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0" name="Google Shape;1320;p32"/>
            <p:cNvSpPr/>
            <p:nvPr/>
          </p:nvSpPr>
          <p:spPr>
            <a:xfrm>
              <a:off x="1580866" y="3763370"/>
              <a:ext cx="30369" cy="24281"/>
            </a:xfrm>
            <a:custGeom>
              <a:avLst/>
              <a:gdLst/>
              <a:ahLst/>
              <a:cxnLst/>
              <a:rect l="l" t="t" r="r" b="b"/>
              <a:pathLst>
                <a:path w="893" h="714" extrusionOk="0">
                  <a:moveTo>
                    <a:pt x="179" y="0"/>
                  </a:moveTo>
                  <a:cubicBezTo>
                    <a:pt x="111" y="0"/>
                    <a:pt x="0" y="111"/>
                    <a:pt x="77" y="213"/>
                  </a:cubicBezTo>
                  <a:cubicBezTo>
                    <a:pt x="145" y="323"/>
                    <a:pt x="255" y="425"/>
                    <a:pt x="391" y="535"/>
                  </a:cubicBezTo>
                  <a:cubicBezTo>
                    <a:pt x="468" y="637"/>
                    <a:pt x="638" y="714"/>
                    <a:pt x="782" y="714"/>
                  </a:cubicBezTo>
                  <a:lnTo>
                    <a:pt x="782" y="714"/>
                  </a:lnTo>
                  <a:cubicBezTo>
                    <a:pt x="850" y="714"/>
                    <a:pt x="892" y="637"/>
                    <a:pt x="892" y="569"/>
                  </a:cubicBezTo>
                  <a:cubicBezTo>
                    <a:pt x="850" y="501"/>
                    <a:pt x="782" y="459"/>
                    <a:pt x="748" y="425"/>
                  </a:cubicBezTo>
                  <a:cubicBezTo>
                    <a:pt x="680" y="357"/>
                    <a:pt x="638" y="323"/>
                    <a:pt x="570" y="289"/>
                  </a:cubicBezTo>
                  <a:cubicBezTo>
                    <a:pt x="468" y="179"/>
                    <a:pt x="357" y="111"/>
                    <a:pt x="255" y="34"/>
                  </a:cubicBezTo>
                  <a:cubicBezTo>
                    <a:pt x="213" y="0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1" name="Google Shape;1321;p32"/>
            <p:cNvSpPr/>
            <p:nvPr/>
          </p:nvSpPr>
          <p:spPr>
            <a:xfrm>
              <a:off x="1634020" y="3756126"/>
              <a:ext cx="33531" cy="26628"/>
            </a:xfrm>
            <a:custGeom>
              <a:avLst/>
              <a:gdLst/>
              <a:ahLst/>
              <a:cxnLst/>
              <a:rect l="l" t="t" r="r" b="b"/>
              <a:pathLst>
                <a:path w="986" h="783" extrusionOk="0">
                  <a:moveTo>
                    <a:pt x="213" y="1"/>
                  </a:moveTo>
                  <a:cubicBezTo>
                    <a:pt x="102" y="1"/>
                    <a:pt x="0" y="111"/>
                    <a:pt x="68" y="213"/>
                  </a:cubicBezTo>
                  <a:cubicBezTo>
                    <a:pt x="179" y="358"/>
                    <a:pt x="247" y="460"/>
                    <a:pt x="391" y="570"/>
                  </a:cubicBezTo>
                  <a:cubicBezTo>
                    <a:pt x="493" y="672"/>
                    <a:pt x="604" y="782"/>
                    <a:pt x="773" y="782"/>
                  </a:cubicBezTo>
                  <a:lnTo>
                    <a:pt x="773" y="782"/>
                  </a:lnTo>
                  <a:cubicBezTo>
                    <a:pt x="918" y="782"/>
                    <a:pt x="986" y="638"/>
                    <a:pt x="918" y="536"/>
                  </a:cubicBezTo>
                  <a:cubicBezTo>
                    <a:pt x="850" y="392"/>
                    <a:pt x="739" y="358"/>
                    <a:pt x="638" y="290"/>
                  </a:cubicBezTo>
                  <a:cubicBezTo>
                    <a:pt x="527" y="213"/>
                    <a:pt x="425" y="145"/>
                    <a:pt x="315" y="35"/>
                  </a:cubicBezTo>
                  <a:cubicBezTo>
                    <a:pt x="281" y="1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2" name="Google Shape;1322;p32"/>
            <p:cNvSpPr/>
            <p:nvPr/>
          </p:nvSpPr>
          <p:spPr>
            <a:xfrm>
              <a:off x="1650786" y="3717732"/>
              <a:ext cx="25438" cy="22853"/>
            </a:xfrm>
            <a:custGeom>
              <a:avLst/>
              <a:gdLst/>
              <a:ahLst/>
              <a:cxnLst/>
              <a:rect l="l" t="t" r="r" b="b"/>
              <a:pathLst>
                <a:path w="748" h="672" extrusionOk="0">
                  <a:moveTo>
                    <a:pt x="213" y="0"/>
                  </a:moveTo>
                  <a:cubicBezTo>
                    <a:pt x="111" y="0"/>
                    <a:pt x="0" y="144"/>
                    <a:pt x="111" y="246"/>
                  </a:cubicBezTo>
                  <a:cubicBezTo>
                    <a:pt x="179" y="357"/>
                    <a:pt x="246" y="425"/>
                    <a:pt x="323" y="493"/>
                  </a:cubicBezTo>
                  <a:cubicBezTo>
                    <a:pt x="425" y="569"/>
                    <a:pt x="493" y="671"/>
                    <a:pt x="603" y="671"/>
                  </a:cubicBezTo>
                  <a:lnTo>
                    <a:pt x="637" y="637"/>
                  </a:lnTo>
                  <a:cubicBezTo>
                    <a:pt x="671" y="637"/>
                    <a:pt x="748" y="603"/>
                    <a:pt x="748" y="527"/>
                  </a:cubicBezTo>
                  <a:cubicBezTo>
                    <a:pt x="748" y="459"/>
                    <a:pt x="748" y="425"/>
                    <a:pt x="705" y="357"/>
                  </a:cubicBezTo>
                  <a:cubicBezTo>
                    <a:pt x="671" y="314"/>
                    <a:pt x="637" y="280"/>
                    <a:pt x="569" y="246"/>
                  </a:cubicBezTo>
                  <a:cubicBezTo>
                    <a:pt x="493" y="178"/>
                    <a:pt x="425" y="102"/>
                    <a:pt x="323" y="34"/>
                  </a:cubicBezTo>
                  <a:cubicBezTo>
                    <a:pt x="280" y="0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3" name="Google Shape;1323;p32"/>
            <p:cNvSpPr/>
            <p:nvPr/>
          </p:nvSpPr>
          <p:spPr>
            <a:xfrm>
              <a:off x="1605114" y="3693723"/>
              <a:ext cx="21731" cy="19112"/>
            </a:xfrm>
            <a:custGeom>
              <a:avLst/>
              <a:gdLst/>
              <a:ahLst/>
              <a:cxnLst/>
              <a:rect l="l" t="t" r="r" b="b"/>
              <a:pathLst>
                <a:path w="639" h="562" extrusionOk="0">
                  <a:moveTo>
                    <a:pt x="137" y="1"/>
                  </a:moveTo>
                  <a:cubicBezTo>
                    <a:pt x="103" y="1"/>
                    <a:pt x="69" y="35"/>
                    <a:pt x="35" y="69"/>
                  </a:cubicBezTo>
                  <a:cubicBezTo>
                    <a:pt x="1" y="103"/>
                    <a:pt x="1" y="171"/>
                    <a:pt x="35" y="213"/>
                  </a:cubicBezTo>
                  <a:cubicBezTo>
                    <a:pt x="179" y="281"/>
                    <a:pt x="247" y="383"/>
                    <a:pt x="349" y="494"/>
                  </a:cubicBezTo>
                  <a:cubicBezTo>
                    <a:pt x="392" y="528"/>
                    <a:pt x="426" y="562"/>
                    <a:pt x="460" y="562"/>
                  </a:cubicBezTo>
                  <a:lnTo>
                    <a:pt x="494" y="562"/>
                  </a:lnTo>
                  <a:cubicBezTo>
                    <a:pt x="562" y="528"/>
                    <a:pt x="604" y="494"/>
                    <a:pt x="604" y="460"/>
                  </a:cubicBezTo>
                  <a:cubicBezTo>
                    <a:pt x="638" y="383"/>
                    <a:pt x="604" y="315"/>
                    <a:pt x="562" y="281"/>
                  </a:cubicBezTo>
                  <a:cubicBezTo>
                    <a:pt x="460" y="171"/>
                    <a:pt x="315" y="103"/>
                    <a:pt x="179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4" name="Google Shape;1324;p32"/>
            <p:cNvSpPr/>
            <p:nvPr/>
          </p:nvSpPr>
          <p:spPr>
            <a:xfrm>
              <a:off x="1631401" y="3629891"/>
              <a:ext cx="20575" cy="15643"/>
            </a:xfrm>
            <a:custGeom>
              <a:avLst/>
              <a:gdLst/>
              <a:ahLst/>
              <a:cxnLst/>
              <a:rect l="l" t="t" r="r" b="b"/>
              <a:pathLst>
                <a:path w="605" h="460" extrusionOk="0">
                  <a:moveTo>
                    <a:pt x="111" y="1"/>
                  </a:moveTo>
                  <a:cubicBezTo>
                    <a:pt x="43" y="1"/>
                    <a:pt x="1" y="35"/>
                    <a:pt x="43" y="103"/>
                  </a:cubicBezTo>
                  <a:cubicBezTo>
                    <a:pt x="145" y="247"/>
                    <a:pt x="290" y="459"/>
                    <a:pt x="502" y="459"/>
                  </a:cubicBezTo>
                  <a:lnTo>
                    <a:pt x="536" y="459"/>
                  </a:lnTo>
                  <a:cubicBezTo>
                    <a:pt x="570" y="425"/>
                    <a:pt x="604" y="391"/>
                    <a:pt x="570" y="349"/>
                  </a:cubicBezTo>
                  <a:cubicBezTo>
                    <a:pt x="536" y="281"/>
                    <a:pt x="468" y="247"/>
                    <a:pt x="392" y="179"/>
                  </a:cubicBezTo>
                  <a:cubicBezTo>
                    <a:pt x="324" y="137"/>
                    <a:pt x="213" y="69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5" name="Google Shape;1325;p32"/>
            <p:cNvSpPr/>
            <p:nvPr/>
          </p:nvSpPr>
          <p:spPr>
            <a:xfrm>
              <a:off x="1673605" y="3597243"/>
              <a:ext cx="21697" cy="15643"/>
            </a:xfrm>
            <a:custGeom>
              <a:avLst/>
              <a:gdLst/>
              <a:ahLst/>
              <a:cxnLst/>
              <a:rect l="l" t="t" r="r" b="b"/>
              <a:pathLst>
                <a:path w="638" h="460" extrusionOk="0">
                  <a:moveTo>
                    <a:pt x="145" y="1"/>
                  </a:moveTo>
                  <a:cubicBezTo>
                    <a:pt x="77" y="1"/>
                    <a:pt x="0" y="77"/>
                    <a:pt x="77" y="179"/>
                  </a:cubicBezTo>
                  <a:cubicBezTo>
                    <a:pt x="145" y="247"/>
                    <a:pt x="213" y="323"/>
                    <a:pt x="289" y="391"/>
                  </a:cubicBezTo>
                  <a:cubicBezTo>
                    <a:pt x="357" y="425"/>
                    <a:pt x="459" y="459"/>
                    <a:pt x="535" y="459"/>
                  </a:cubicBezTo>
                  <a:lnTo>
                    <a:pt x="569" y="459"/>
                  </a:lnTo>
                  <a:cubicBezTo>
                    <a:pt x="603" y="459"/>
                    <a:pt x="637" y="391"/>
                    <a:pt x="603" y="357"/>
                  </a:cubicBezTo>
                  <a:cubicBezTo>
                    <a:pt x="603" y="323"/>
                    <a:pt x="569" y="323"/>
                    <a:pt x="535" y="290"/>
                  </a:cubicBezTo>
                  <a:cubicBezTo>
                    <a:pt x="501" y="247"/>
                    <a:pt x="501" y="213"/>
                    <a:pt x="425" y="179"/>
                  </a:cubicBezTo>
                  <a:cubicBezTo>
                    <a:pt x="357" y="145"/>
                    <a:pt x="289" y="77"/>
                    <a:pt x="213" y="35"/>
                  </a:cubicBezTo>
                  <a:cubicBezTo>
                    <a:pt x="179" y="1"/>
                    <a:pt x="145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6" name="Google Shape;1326;p32"/>
            <p:cNvSpPr/>
            <p:nvPr/>
          </p:nvSpPr>
          <p:spPr>
            <a:xfrm>
              <a:off x="1625654" y="3556502"/>
              <a:ext cx="20234" cy="20268"/>
            </a:xfrm>
            <a:custGeom>
              <a:avLst/>
              <a:gdLst/>
              <a:ahLst/>
              <a:cxnLst/>
              <a:rect l="l" t="t" r="r" b="b"/>
              <a:pathLst>
                <a:path w="595" h="596" extrusionOk="0">
                  <a:moveTo>
                    <a:pt x="102" y="1"/>
                  </a:moveTo>
                  <a:cubicBezTo>
                    <a:pt x="34" y="1"/>
                    <a:pt x="0" y="69"/>
                    <a:pt x="34" y="137"/>
                  </a:cubicBezTo>
                  <a:cubicBezTo>
                    <a:pt x="68" y="213"/>
                    <a:pt x="136" y="315"/>
                    <a:pt x="212" y="383"/>
                  </a:cubicBezTo>
                  <a:cubicBezTo>
                    <a:pt x="280" y="460"/>
                    <a:pt x="348" y="562"/>
                    <a:pt x="459" y="596"/>
                  </a:cubicBezTo>
                  <a:lnTo>
                    <a:pt x="493" y="596"/>
                  </a:lnTo>
                  <a:cubicBezTo>
                    <a:pt x="561" y="596"/>
                    <a:pt x="595" y="494"/>
                    <a:pt x="561" y="426"/>
                  </a:cubicBezTo>
                  <a:cubicBezTo>
                    <a:pt x="527" y="349"/>
                    <a:pt x="459" y="281"/>
                    <a:pt x="382" y="213"/>
                  </a:cubicBezTo>
                  <a:cubicBezTo>
                    <a:pt x="314" y="137"/>
                    <a:pt x="246" y="103"/>
                    <a:pt x="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7" name="Google Shape;1327;p32"/>
            <p:cNvSpPr/>
            <p:nvPr/>
          </p:nvSpPr>
          <p:spPr>
            <a:xfrm>
              <a:off x="1653098" y="3521577"/>
              <a:ext cx="20541" cy="16766"/>
            </a:xfrm>
            <a:custGeom>
              <a:avLst/>
              <a:gdLst/>
              <a:ahLst/>
              <a:cxnLst/>
              <a:rect l="l" t="t" r="r" b="b"/>
              <a:pathLst>
                <a:path w="604" h="493" extrusionOk="0">
                  <a:moveTo>
                    <a:pt x="178" y="0"/>
                  </a:moveTo>
                  <a:cubicBezTo>
                    <a:pt x="77" y="0"/>
                    <a:pt x="0" y="136"/>
                    <a:pt x="111" y="212"/>
                  </a:cubicBezTo>
                  <a:cubicBezTo>
                    <a:pt x="178" y="280"/>
                    <a:pt x="255" y="348"/>
                    <a:pt x="323" y="459"/>
                  </a:cubicBezTo>
                  <a:cubicBezTo>
                    <a:pt x="357" y="459"/>
                    <a:pt x="391" y="493"/>
                    <a:pt x="425" y="493"/>
                  </a:cubicBezTo>
                  <a:cubicBezTo>
                    <a:pt x="467" y="493"/>
                    <a:pt x="501" y="493"/>
                    <a:pt x="501" y="459"/>
                  </a:cubicBezTo>
                  <a:cubicBezTo>
                    <a:pt x="569" y="459"/>
                    <a:pt x="569" y="425"/>
                    <a:pt x="603" y="391"/>
                  </a:cubicBezTo>
                  <a:cubicBezTo>
                    <a:pt x="603" y="314"/>
                    <a:pt x="569" y="246"/>
                    <a:pt x="501" y="212"/>
                  </a:cubicBezTo>
                  <a:cubicBezTo>
                    <a:pt x="425" y="136"/>
                    <a:pt x="323" y="68"/>
                    <a:pt x="212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8" name="Google Shape;1328;p32"/>
            <p:cNvSpPr/>
            <p:nvPr/>
          </p:nvSpPr>
          <p:spPr>
            <a:xfrm>
              <a:off x="1579710" y="3492670"/>
              <a:ext cx="15643" cy="15643"/>
            </a:xfrm>
            <a:custGeom>
              <a:avLst/>
              <a:gdLst/>
              <a:ahLst/>
              <a:cxnLst/>
              <a:rect l="l" t="t" r="r" b="b"/>
              <a:pathLst>
                <a:path w="460" h="460" extrusionOk="0">
                  <a:moveTo>
                    <a:pt x="145" y="1"/>
                  </a:moveTo>
                  <a:cubicBezTo>
                    <a:pt x="77" y="1"/>
                    <a:pt x="0" y="102"/>
                    <a:pt x="34" y="136"/>
                  </a:cubicBezTo>
                  <a:cubicBezTo>
                    <a:pt x="111" y="247"/>
                    <a:pt x="213" y="459"/>
                    <a:pt x="357" y="459"/>
                  </a:cubicBezTo>
                  <a:lnTo>
                    <a:pt x="357" y="459"/>
                  </a:lnTo>
                  <a:cubicBezTo>
                    <a:pt x="425" y="459"/>
                    <a:pt x="459" y="391"/>
                    <a:pt x="459" y="315"/>
                  </a:cubicBezTo>
                  <a:cubicBezTo>
                    <a:pt x="425" y="247"/>
                    <a:pt x="391" y="247"/>
                    <a:pt x="323" y="179"/>
                  </a:cubicBezTo>
                  <a:cubicBezTo>
                    <a:pt x="289" y="136"/>
                    <a:pt x="247" y="102"/>
                    <a:pt x="213" y="35"/>
                  </a:cubicBezTo>
                  <a:cubicBezTo>
                    <a:pt x="179" y="35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9" name="Google Shape;1329;p32"/>
            <p:cNvSpPr/>
            <p:nvPr/>
          </p:nvSpPr>
          <p:spPr>
            <a:xfrm>
              <a:off x="1603957" y="3458867"/>
              <a:ext cx="20268" cy="16800"/>
            </a:xfrm>
            <a:custGeom>
              <a:avLst/>
              <a:gdLst/>
              <a:ahLst/>
              <a:cxnLst/>
              <a:rect l="l" t="t" r="r" b="b"/>
              <a:pathLst>
                <a:path w="596" h="494" extrusionOk="0">
                  <a:moveTo>
                    <a:pt x="137" y="1"/>
                  </a:moveTo>
                  <a:cubicBezTo>
                    <a:pt x="69" y="1"/>
                    <a:pt x="1" y="145"/>
                    <a:pt x="69" y="213"/>
                  </a:cubicBezTo>
                  <a:cubicBezTo>
                    <a:pt x="137" y="247"/>
                    <a:pt x="171" y="323"/>
                    <a:pt x="247" y="391"/>
                  </a:cubicBezTo>
                  <a:cubicBezTo>
                    <a:pt x="281" y="391"/>
                    <a:pt x="281" y="425"/>
                    <a:pt x="315" y="459"/>
                  </a:cubicBezTo>
                  <a:cubicBezTo>
                    <a:pt x="383" y="459"/>
                    <a:pt x="426" y="493"/>
                    <a:pt x="460" y="493"/>
                  </a:cubicBezTo>
                  <a:lnTo>
                    <a:pt x="494" y="493"/>
                  </a:lnTo>
                  <a:cubicBezTo>
                    <a:pt x="528" y="493"/>
                    <a:pt x="596" y="425"/>
                    <a:pt x="596" y="357"/>
                  </a:cubicBezTo>
                  <a:cubicBezTo>
                    <a:pt x="562" y="357"/>
                    <a:pt x="562" y="323"/>
                    <a:pt x="528" y="281"/>
                  </a:cubicBezTo>
                  <a:cubicBezTo>
                    <a:pt x="528" y="213"/>
                    <a:pt x="460" y="179"/>
                    <a:pt x="426" y="179"/>
                  </a:cubicBezTo>
                  <a:cubicBezTo>
                    <a:pt x="349" y="111"/>
                    <a:pt x="281" y="69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0" name="Google Shape;1330;p32"/>
            <p:cNvSpPr/>
            <p:nvPr/>
          </p:nvSpPr>
          <p:spPr>
            <a:xfrm>
              <a:off x="1556891" y="3431151"/>
              <a:ext cx="15643" cy="18228"/>
            </a:xfrm>
            <a:custGeom>
              <a:avLst/>
              <a:gdLst/>
              <a:ahLst/>
              <a:cxnLst/>
              <a:rect l="l" t="t" r="r" b="b"/>
              <a:pathLst>
                <a:path w="460" h="536" extrusionOk="0">
                  <a:moveTo>
                    <a:pt x="111" y="0"/>
                  </a:moveTo>
                  <a:cubicBezTo>
                    <a:pt x="34" y="0"/>
                    <a:pt x="0" y="77"/>
                    <a:pt x="34" y="145"/>
                  </a:cubicBezTo>
                  <a:cubicBezTo>
                    <a:pt x="111" y="213"/>
                    <a:pt x="179" y="247"/>
                    <a:pt x="213" y="323"/>
                  </a:cubicBezTo>
                  <a:cubicBezTo>
                    <a:pt x="281" y="391"/>
                    <a:pt x="323" y="459"/>
                    <a:pt x="357" y="535"/>
                  </a:cubicBezTo>
                  <a:lnTo>
                    <a:pt x="425" y="535"/>
                  </a:lnTo>
                  <a:cubicBezTo>
                    <a:pt x="459" y="535"/>
                    <a:pt x="459" y="535"/>
                    <a:pt x="459" y="501"/>
                  </a:cubicBezTo>
                  <a:cubicBezTo>
                    <a:pt x="459" y="391"/>
                    <a:pt x="391" y="323"/>
                    <a:pt x="357" y="247"/>
                  </a:cubicBezTo>
                  <a:cubicBezTo>
                    <a:pt x="281" y="145"/>
                    <a:pt x="213" y="111"/>
                    <a:pt x="145" y="34"/>
                  </a:cubicBezTo>
                  <a:cubicBezTo>
                    <a:pt x="145" y="0"/>
                    <a:pt x="111" y="0"/>
                    <a:pt x="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1" name="Google Shape;1331;p32"/>
            <p:cNvSpPr/>
            <p:nvPr/>
          </p:nvSpPr>
          <p:spPr>
            <a:xfrm>
              <a:off x="1695268" y="3685085"/>
              <a:ext cx="22853" cy="14453"/>
            </a:xfrm>
            <a:custGeom>
              <a:avLst/>
              <a:gdLst/>
              <a:ahLst/>
              <a:cxnLst/>
              <a:rect l="l" t="t" r="r" b="b"/>
              <a:pathLst>
                <a:path w="672" h="425" extrusionOk="0">
                  <a:moveTo>
                    <a:pt x="77" y="0"/>
                  </a:moveTo>
                  <a:cubicBezTo>
                    <a:pt x="34" y="0"/>
                    <a:pt x="0" y="43"/>
                    <a:pt x="34" y="77"/>
                  </a:cubicBezTo>
                  <a:cubicBezTo>
                    <a:pt x="77" y="179"/>
                    <a:pt x="213" y="255"/>
                    <a:pt x="289" y="289"/>
                  </a:cubicBezTo>
                  <a:cubicBezTo>
                    <a:pt x="391" y="357"/>
                    <a:pt x="459" y="425"/>
                    <a:pt x="570" y="425"/>
                  </a:cubicBezTo>
                  <a:lnTo>
                    <a:pt x="603" y="425"/>
                  </a:lnTo>
                  <a:cubicBezTo>
                    <a:pt x="671" y="425"/>
                    <a:pt x="671" y="357"/>
                    <a:pt x="671" y="323"/>
                  </a:cubicBezTo>
                  <a:cubicBezTo>
                    <a:pt x="603" y="212"/>
                    <a:pt x="502" y="145"/>
                    <a:pt x="391" y="111"/>
                  </a:cubicBezTo>
                  <a:cubicBezTo>
                    <a:pt x="323" y="77"/>
                    <a:pt x="213" y="0"/>
                    <a:pt x="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2" name="Google Shape;1332;p32"/>
            <p:cNvSpPr/>
            <p:nvPr/>
          </p:nvSpPr>
          <p:spPr>
            <a:xfrm>
              <a:off x="1726758" y="3655022"/>
              <a:ext cx="19078" cy="18228"/>
            </a:xfrm>
            <a:custGeom>
              <a:avLst/>
              <a:gdLst/>
              <a:ahLst/>
              <a:cxnLst/>
              <a:rect l="l" t="t" r="r" b="b"/>
              <a:pathLst>
                <a:path w="561" h="536" extrusionOk="0">
                  <a:moveTo>
                    <a:pt x="102" y="1"/>
                  </a:moveTo>
                  <a:cubicBezTo>
                    <a:pt x="34" y="1"/>
                    <a:pt x="0" y="35"/>
                    <a:pt x="0" y="77"/>
                  </a:cubicBezTo>
                  <a:cubicBezTo>
                    <a:pt x="0" y="179"/>
                    <a:pt x="68" y="323"/>
                    <a:pt x="136" y="391"/>
                  </a:cubicBezTo>
                  <a:cubicBezTo>
                    <a:pt x="136" y="391"/>
                    <a:pt x="136" y="425"/>
                    <a:pt x="170" y="425"/>
                  </a:cubicBezTo>
                  <a:cubicBezTo>
                    <a:pt x="213" y="459"/>
                    <a:pt x="247" y="459"/>
                    <a:pt x="281" y="502"/>
                  </a:cubicBezTo>
                  <a:cubicBezTo>
                    <a:pt x="315" y="536"/>
                    <a:pt x="349" y="536"/>
                    <a:pt x="425" y="536"/>
                  </a:cubicBezTo>
                  <a:lnTo>
                    <a:pt x="425" y="536"/>
                  </a:lnTo>
                  <a:cubicBezTo>
                    <a:pt x="493" y="536"/>
                    <a:pt x="561" y="459"/>
                    <a:pt x="493" y="391"/>
                  </a:cubicBezTo>
                  <a:cubicBezTo>
                    <a:pt x="493" y="357"/>
                    <a:pt x="459" y="357"/>
                    <a:pt x="459" y="323"/>
                  </a:cubicBezTo>
                  <a:lnTo>
                    <a:pt x="425" y="323"/>
                  </a:lnTo>
                  <a:lnTo>
                    <a:pt x="425" y="323"/>
                  </a:lnTo>
                  <a:lnTo>
                    <a:pt x="425" y="323"/>
                  </a:lnTo>
                  <a:cubicBezTo>
                    <a:pt x="425" y="289"/>
                    <a:pt x="425" y="247"/>
                    <a:pt x="383" y="247"/>
                  </a:cubicBezTo>
                  <a:cubicBezTo>
                    <a:pt x="349" y="213"/>
                    <a:pt x="349" y="213"/>
                    <a:pt x="315" y="213"/>
                  </a:cubicBezTo>
                  <a:cubicBezTo>
                    <a:pt x="281" y="145"/>
                    <a:pt x="213" y="77"/>
                    <a:pt x="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3" name="Google Shape;1333;p32"/>
            <p:cNvSpPr/>
            <p:nvPr/>
          </p:nvSpPr>
          <p:spPr>
            <a:xfrm>
              <a:off x="1718087" y="3727254"/>
              <a:ext cx="24315" cy="21697"/>
            </a:xfrm>
            <a:custGeom>
              <a:avLst/>
              <a:gdLst/>
              <a:ahLst/>
              <a:cxnLst/>
              <a:rect l="l" t="t" r="r" b="b"/>
              <a:pathLst>
                <a:path w="715" h="638" extrusionOk="0">
                  <a:moveTo>
                    <a:pt x="179" y="0"/>
                  </a:moveTo>
                  <a:cubicBezTo>
                    <a:pt x="77" y="0"/>
                    <a:pt x="0" y="111"/>
                    <a:pt x="111" y="213"/>
                  </a:cubicBezTo>
                  <a:cubicBezTo>
                    <a:pt x="179" y="289"/>
                    <a:pt x="255" y="391"/>
                    <a:pt x="323" y="459"/>
                  </a:cubicBezTo>
                  <a:cubicBezTo>
                    <a:pt x="391" y="536"/>
                    <a:pt x="502" y="637"/>
                    <a:pt x="604" y="637"/>
                  </a:cubicBezTo>
                  <a:lnTo>
                    <a:pt x="604" y="637"/>
                  </a:lnTo>
                  <a:cubicBezTo>
                    <a:pt x="680" y="637"/>
                    <a:pt x="714" y="570"/>
                    <a:pt x="714" y="536"/>
                  </a:cubicBezTo>
                  <a:cubicBezTo>
                    <a:pt x="714" y="391"/>
                    <a:pt x="604" y="323"/>
                    <a:pt x="536" y="247"/>
                  </a:cubicBezTo>
                  <a:cubicBezTo>
                    <a:pt x="425" y="179"/>
                    <a:pt x="357" y="111"/>
                    <a:pt x="255" y="34"/>
                  </a:cubicBezTo>
                  <a:cubicBezTo>
                    <a:pt x="255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4" name="Google Shape;1334;p32"/>
            <p:cNvSpPr/>
            <p:nvPr/>
          </p:nvSpPr>
          <p:spPr>
            <a:xfrm>
              <a:off x="1642386" y="3349397"/>
              <a:ext cx="28940" cy="16766"/>
            </a:xfrm>
            <a:custGeom>
              <a:avLst/>
              <a:gdLst/>
              <a:ahLst/>
              <a:cxnLst/>
              <a:rect l="l" t="t" r="r" b="b"/>
              <a:pathLst>
                <a:path w="851" h="493" extrusionOk="0">
                  <a:moveTo>
                    <a:pt x="145" y="0"/>
                  </a:moveTo>
                  <a:cubicBezTo>
                    <a:pt x="69" y="0"/>
                    <a:pt x="1" y="68"/>
                    <a:pt x="69" y="145"/>
                  </a:cubicBezTo>
                  <a:cubicBezTo>
                    <a:pt x="247" y="280"/>
                    <a:pt x="460" y="493"/>
                    <a:pt x="740" y="493"/>
                  </a:cubicBezTo>
                  <a:lnTo>
                    <a:pt x="740" y="493"/>
                  </a:lnTo>
                  <a:cubicBezTo>
                    <a:pt x="816" y="493"/>
                    <a:pt x="850" y="425"/>
                    <a:pt x="816" y="391"/>
                  </a:cubicBezTo>
                  <a:cubicBezTo>
                    <a:pt x="638" y="212"/>
                    <a:pt x="392" y="102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5" name="Google Shape;1335;p32"/>
            <p:cNvSpPr/>
            <p:nvPr/>
          </p:nvSpPr>
          <p:spPr>
            <a:xfrm>
              <a:off x="1695268" y="3360075"/>
              <a:ext cx="27750" cy="19384"/>
            </a:xfrm>
            <a:custGeom>
              <a:avLst/>
              <a:gdLst/>
              <a:ahLst/>
              <a:cxnLst/>
              <a:rect l="l" t="t" r="r" b="b"/>
              <a:pathLst>
                <a:path w="816" h="570" extrusionOk="0">
                  <a:moveTo>
                    <a:pt x="145" y="0"/>
                  </a:moveTo>
                  <a:cubicBezTo>
                    <a:pt x="34" y="0"/>
                    <a:pt x="0" y="145"/>
                    <a:pt x="77" y="213"/>
                  </a:cubicBezTo>
                  <a:cubicBezTo>
                    <a:pt x="179" y="289"/>
                    <a:pt x="247" y="323"/>
                    <a:pt x="323" y="391"/>
                  </a:cubicBezTo>
                  <a:cubicBezTo>
                    <a:pt x="425" y="468"/>
                    <a:pt x="502" y="502"/>
                    <a:pt x="603" y="536"/>
                  </a:cubicBezTo>
                  <a:lnTo>
                    <a:pt x="637" y="570"/>
                  </a:lnTo>
                  <a:cubicBezTo>
                    <a:pt x="748" y="570"/>
                    <a:pt x="816" y="391"/>
                    <a:pt x="714" y="323"/>
                  </a:cubicBezTo>
                  <a:cubicBezTo>
                    <a:pt x="637" y="289"/>
                    <a:pt x="570" y="213"/>
                    <a:pt x="459" y="145"/>
                  </a:cubicBezTo>
                  <a:cubicBezTo>
                    <a:pt x="391" y="111"/>
                    <a:pt x="289" y="77"/>
                    <a:pt x="213" y="43"/>
                  </a:cubicBezTo>
                  <a:cubicBezTo>
                    <a:pt x="179" y="0"/>
                    <a:pt x="179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6" name="Google Shape;1336;p32"/>
            <p:cNvSpPr/>
            <p:nvPr/>
          </p:nvSpPr>
          <p:spPr>
            <a:xfrm>
              <a:off x="1699008" y="3156710"/>
              <a:ext cx="26322" cy="14453"/>
            </a:xfrm>
            <a:custGeom>
              <a:avLst/>
              <a:gdLst/>
              <a:ahLst/>
              <a:cxnLst/>
              <a:rect l="l" t="t" r="r" b="b"/>
              <a:pathLst>
                <a:path w="774" h="425" extrusionOk="0">
                  <a:moveTo>
                    <a:pt x="103" y="0"/>
                  </a:moveTo>
                  <a:cubicBezTo>
                    <a:pt x="35" y="0"/>
                    <a:pt x="1" y="110"/>
                    <a:pt x="69" y="144"/>
                  </a:cubicBezTo>
                  <a:cubicBezTo>
                    <a:pt x="179" y="178"/>
                    <a:pt x="281" y="246"/>
                    <a:pt x="392" y="323"/>
                  </a:cubicBezTo>
                  <a:cubicBezTo>
                    <a:pt x="493" y="357"/>
                    <a:pt x="561" y="425"/>
                    <a:pt x="672" y="425"/>
                  </a:cubicBezTo>
                  <a:lnTo>
                    <a:pt x="706" y="425"/>
                  </a:lnTo>
                  <a:cubicBezTo>
                    <a:pt x="774" y="425"/>
                    <a:pt x="774" y="357"/>
                    <a:pt x="740" y="323"/>
                  </a:cubicBezTo>
                  <a:cubicBezTo>
                    <a:pt x="706" y="212"/>
                    <a:pt x="561" y="178"/>
                    <a:pt x="493" y="144"/>
                  </a:cubicBezTo>
                  <a:cubicBezTo>
                    <a:pt x="349" y="110"/>
                    <a:pt x="247" y="77"/>
                    <a:pt x="103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7" name="Google Shape;1337;p32"/>
            <p:cNvSpPr/>
            <p:nvPr/>
          </p:nvSpPr>
          <p:spPr>
            <a:xfrm>
              <a:off x="1708564" y="3139945"/>
              <a:ext cx="33837" cy="14487"/>
            </a:xfrm>
            <a:custGeom>
              <a:avLst/>
              <a:gdLst/>
              <a:ahLst/>
              <a:cxnLst/>
              <a:rect l="l" t="t" r="r" b="b"/>
              <a:pathLst>
                <a:path w="995" h="426" extrusionOk="0">
                  <a:moveTo>
                    <a:pt x="145" y="0"/>
                  </a:moveTo>
                  <a:cubicBezTo>
                    <a:pt x="68" y="0"/>
                    <a:pt x="0" y="145"/>
                    <a:pt x="111" y="179"/>
                  </a:cubicBezTo>
                  <a:cubicBezTo>
                    <a:pt x="212" y="247"/>
                    <a:pt x="323" y="315"/>
                    <a:pt x="459" y="357"/>
                  </a:cubicBezTo>
                  <a:cubicBezTo>
                    <a:pt x="535" y="391"/>
                    <a:pt x="637" y="425"/>
                    <a:pt x="748" y="425"/>
                  </a:cubicBezTo>
                  <a:lnTo>
                    <a:pt x="850" y="425"/>
                  </a:lnTo>
                  <a:cubicBezTo>
                    <a:pt x="918" y="391"/>
                    <a:pt x="994" y="247"/>
                    <a:pt x="884" y="179"/>
                  </a:cubicBezTo>
                  <a:cubicBezTo>
                    <a:pt x="816" y="102"/>
                    <a:pt x="671" y="102"/>
                    <a:pt x="569" y="68"/>
                  </a:cubicBezTo>
                  <a:cubicBezTo>
                    <a:pt x="425" y="34"/>
                    <a:pt x="280" y="34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8" name="Google Shape;1338;p32"/>
            <p:cNvSpPr/>
            <p:nvPr/>
          </p:nvSpPr>
          <p:spPr>
            <a:xfrm>
              <a:off x="1606270" y="3107297"/>
              <a:ext cx="22887" cy="15916"/>
            </a:xfrm>
            <a:custGeom>
              <a:avLst/>
              <a:gdLst/>
              <a:ahLst/>
              <a:cxnLst/>
              <a:rect l="l" t="t" r="r" b="b"/>
              <a:pathLst>
                <a:path w="673" h="468" extrusionOk="0">
                  <a:moveTo>
                    <a:pt x="103" y="0"/>
                  </a:moveTo>
                  <a:cubicBezTo>
                    <a:pt x="35" y="0"/>
                    <a:pt x="1" y="111"/>
                    <a:pt x="69" y="179"/>
                  </a:cubicBezTo>
                  <a:cubicBezTo>
                    <a:pt x="145" y="213"/>
                    <a:pt x="247" y="289"/>
                    <a:pt x="315" y="357"/>
                  </a:cubicBezTo>
                  <a:cubicBezTo>
                    <a:pt x="392" y="391"/>
                    <a:pt x="460" y="468"/>
                    <a:pt x="570" y="468"/>
                  </a:cubicBezTo>
                  <a:lnTo>
                    <a:pt x="570" y="468"/>
                  </a:lnTo>
                  <a:cubicBezTo>
                    <a:pt x="638" y="468"/>
                    <a:pt x="672" y="391"/>
                    <a:pt x="672" y="323"/>
                  </a:cubicBezTo>
                  <a:cubicBezTo>
                    <a:pt x="604" y="255"/>
                    <a:pt x="494" y="179"/>
                    <a:pt x="426" y="145"/>
                  </a:cubicBezTo>
                  <a:cubicBezTo>
                    <a:pt x="358" y="111"/>
                    <a:pt x="247" y="77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9" name="Google Shape;1339;p32"/>
            <p:cNvSpPr/>
            <p:nvPr/>
          </p:nvSpPr>
          <p:spPr>
            <a:xfrm>
              <a:off x="1605114" y="3079853"/>
              <a:ext cx="25200" cy="11869"/>
            </a:xfrm>
            <a:custGeom>
              <a:avLst/>
              <a:gdLst/>
              <a:ahLst/>
              <a:cxnLst/>
              <a:rect l="l" t="t" r="r" b="b"/>
              <a:pathLst>
                <a:path w="741" h="349" extrusionOk="0">
                  <a:moveTo>
                    <a:pt x="137" y="0"/>
                  </a:moveTo>
                  <a:cubicBezTo>
                    <a:pt x="35" y="0"/>
                    <a:pt x="1" y="102"/>
                    <a:pt x="69" y="136"/>
                  </a:cubicBezTo>
                  <a:cubicBezTo>
                    <a:pt x="179" y="213"/>
                    <a:pt x="281" y="247"/>
                    <a:pt x="392" y="315"/>
                  </a:cubicBezTo>
                  <a:cubicBezTo>
                    <a:pt x="460" y="349"/>
                    <a:pt x="528" y="349"/>
                    <a:pt x="562" y="349"/>
                  </a:cubicBezTo>
                  <a:cubicBezTo>
                    <a:pt x="604" y="349"/>
                    <a:pt x="638" y="349"/>
                    <a:pt x="706" y="315"/>
                  </a:cubicBezTo>
                  <a:cubicBezTo>
                    <a:pt x="706" y="315"/>
                    <a:pt x="740" y="281"/>
                    <a:pt x="706" y="247"/>
                  </a:cubicBezTo>
                  <a:cubicBezTo>
                    <a:pt x="672" y="170"/>
                    <a:pt x="604" y="102"/>
                    <a:pt x="494" y="102"/>
                  </a:cubicBezTo>
                  <a:cubicBezTo>
                    <a:pt x="392" y="68"/>
                    <a:pt x="281" y="34"/>
                    <a:pt x="1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0" name="Google Shape;1340;p32"/>
            <p:cNvSpPr/>
            <p:nvPr/>
          </p:nvSpPr>
          <p:spPr>
            <a:xfrm>
              <a:off x="1526828" y="3058191"/>
              <a:ext cx="31253" cy="14487"/>
            </a:xfrm>
            <a:custGeom>
              <a:avLst/>
              <a:gdLst/>
              <a:ahLst/>
              <a:cxnLst/>
              <a:rect l="l" t="t" r="r" b="b"/>
              <a:pathLst>
                <a:path w="919" h="426" extrusionOk="0">
                  <a:moveTo>
                    <a:pt x="145" y="0"/>
                  </a:moveTo>
                  <a:cubicBezTo>
                    <a:pt x="1" y="0"/>
                    <a:pt x="1" y="170"/>
                    <a:pt x="103" y="213"/>
                  </a:cubicBezTo>
                  <a:cubicBezTo>
                    <a:pt x="213" y="247"/>
                    <a:pt x="315" y="281"/>
                    <a:pt x="460" y="315"/>
                  </a:cubicBezTo>
                  <a:cubicBezTo>
                    <a:pt x="528" y="349"/>
                    <a:pt x="638" y="425"/>
                    <a:pt x="740" y="425"/>
                  </a:cubicBezTo>
                  <a:lnTo>
                    <a:pt x="740" y="425"/>
                  </a:lnTo>
                  <a:cubicBezTo>
                    <a:pt x="850" y="425"/>
                    <a:pt x="918" y="315"/>
                    <a:pt x="850" y="247"/>
                  </a:cubicBezTo>
                  <a:cubicBezTo>
                    <a:pt x="782" y="136"/>
                    <a:pt x="672" y="102"/>
                    <a:pt x="528" y="68"/>
                  </a:cubicBezTo>
                  <a:cubicBezTo>
                    <a:pt x="392" y="34"/>
                    <a:pt x="281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1" name="Google Shape;1341;p32"/>
            <p:cNvSpPr/>
            <p:nvPr/>
          </p:nvSpPr>
          <p:spPr>
            <a:xfrm>
              <a:off x="1511253" y="3079853"/>
              <a:ext cx="27750" cy="13025"/>
            </a:xfrm>
            <a:custGeom>
              <a:avLst/>
              <a:gdLst/>
              <a:ahLst/>
              <a:cxnLst/>
              <a:rect l="l" t="t" r="r" b="b"/>
              <a:pathLst>
                <a:path w="816" h="383" extrusionOk="0">
                  <a:moveTo>
                    <a:pt x="102" y="0"/>
                  </a:moveTo>
                  <a:cubicBezTo>
                    <a:pt x="34" y="0"/>
                    <a:pt x="0" y="102"/>
                    <a:pt x="68" y="136"/>
                  </a:cubicBezTo>
                  <a:cubicBezTo>
                    <a:pt x="246" y="247"/>
                    <a:pt x="493" y="383"/>
                    <a:pt x="705" y="383"/>
                  </a:cubicBezTo>
                  <a:lnTo>
                    <a:pt x="739" y="383"/>
                  </a:lnTo>
                  <a:cubicBezTo>
                    <a:pt x="773" y="383"/>
                    <a:pt x="816" y="315"/>
                    <a:pt x="773" y="281"/>
                  </a:cubicBezTo>
                  <a:cubicBezTo>
                    <a:pt x="603" y="136"/>
                    <a:pt x="314" y="68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2" name="Google Shape;1342;p32"/>
            <p:cNvSpPr/>
            <p:nvPr/>
          </p:nvSpPr>
          <p:spPr>
            <a:xfrm>
              <a:off x="1781919" y="3189323"/>
              <a:ext cx="25472" cy="15643"/>
            </a:xfrm>
            <a:custGeom>
              <a:avLst/>
              <a:gdLst/>
              <a:ahLst/>
              <a:cxnLst/>
              <a:rect l="l" t="t" r="r" b="b"/>
              <a:pathLst>
                <a:path w="749" h="460" extrusionOk="0">
                  <a:moveTo>
                    <a:pt x="111" y="1"/>
                  </a:moveTo>
                  <a:cubicBezTo>
                    <a:pt x="35" y="1"/>
                    <a:pt x="1" y="69"/>
                    <a:pt x="35" y="103"/>
                  </a:cubicBezTo>
                  <a:cubicBezTo>
                    <a:pt x="111" y="213"/>
                    <a:pt x="179" y="281"/>
                    <a:pt x="290" y="349"/>
                  </a:cubicBezTo>
                  <a:cubicBezTo>
                    <a:pt x="324" y="392"/>
                    <a:pt x="392" y="392"/>
                    <a:pt x="426" y="426"/>
                  </a:cubicBezTo>
                  <a:cubicBezTo>
                    <a:pt x="460" y="460"/>
                    <a:pt x="502" y="460"/>
                    <a:pt x="536" y="460"/>
                  </a:cubicBezTo>
                  <a:lnTo>
                    <a:pt x="570" y="460"/>
                  </a:lnTo>
                  <a:lnTo>
                    <a:pt x="604" y="460"/>
                  </a:lnTo>
                  <a:lnTo>
                    <a:pt x="604" y="460"/>
                  </a:lnTo>
                  <a:cubicBezTo>
                    <a:pt x="714" y="460"/>
                    <a:pt x="748" y="315"/>
                    <a:pt x="672" y="281"/>
                  </a:cubicBezTo>
                  <a:cubicBezTo>
                    <a:pt x="604" y="247"/>
                    <a:pt x="604" y="213"/>
                    <a:pt x="536" y="179"/>
                  </a:cubicBezTo>
                  <a:cubicBezTo>
                    <a:pt x="502" y="179"/>
                    <a:pt x="426" y="137"/>
                    <a:pt x="392" y="137"/>
                  </a:cubicBezTo>
                  <a:cubicBezTo>
                    <a:pt x="324" y="69"/>
                    <a:pt x="213" y="35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3" name="Google Shape;1343;p32"/>
            <p:cNvSpPr/>
            <p:nvPr/>
          </p:nvSpPr>
          <p:spPr>
            <a:xfrm>
              <a:off x="1820653" y="3168817"/>
              <a:ext cx="22853" cy="13331"/>
            </a:xfrm>
            <a:custGeom>
              <a:avLst/>
              <a:gdLst/>
              <a:ahLst/>
              <a:cxnLst/>
              <a:rect l="l" t="t" r="r" b="b"/>
              <a:pathLst>
                <a:path w="672" h="392" extrusionOk="0">
                  <a:moveTo>
                    <a:pt x="170" y="1"/>
                  </a:moveTo>
                  <a:lnTo>
                    <a:pt x="136" y="1"/>
                  </a:lnTo>
                  <a:cubicBezTo>
                    <a:pt x="34" y="1"/>
                    <a:pt x="0" y="179"/>
                    <a:pt x="136" y="213"/>
                  </a:cubicBezTo>
                  <a:cubicBezTo>
                    <a:pt x="246" y="247"/>
                    <a:pt x="348" y="281"/>
                    <a:pt x="459" y="358"/>
                  </a:cubicBezTo>
                  <a:cubicBezTo>
                    <a:pt x="459" y="358"/>
                    <a:pt x="493" y="392"/>
                    <a:pt x="527" y="392"/>
                  </a:cubicBezTo>
                  <a:cubicBezTo>
                    <a:pt x="561" y="392"/>
                    <a:pt x="561" y="358"/>
                    <a:pt x="595" y="358"/>
                  </a:cubicBezTo>
                  <a:cubicBezTo>
                    <a:pt x="637" y="315"/>
                    <a:pt x="671" y="281"/>
                    <a:pt x="671" y="213"/>
                  </a:cubicBezTo>
                  <a:cubicBezTo>
                    <a:pt x="671" y="179"/>
                    <a:pt x="637" y="103"/>
                    <a:pt x="595" y="103"/>
                  </a:cubicBezTo>
                  <a:cubicBezTo>
                    <a:pt x="459" y="35"/>
                    <a:pt x="314" y="1"/>
                    <a:pt x="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4" name="Google Shape;1344;p32"/>
            <p:cNvSpPr/>
            <p:nvPr/>
          </p:nvSpPr>
          <p:spPr>
            <a:xfrm>
              <a:off x="1874657" y="3166504"/>
              <a:ext cx="18228" cy="11903"/>
            </a:xfrm>
            <a:custGeom>
              <a:avLst/>
              <a:gdLst/>
              <a:ahLst/>
              <a:cxnLst/>
              <a:rect l="l" t="t" r="r" b="b"/>
              <a:pathLst>
                <a:path w="536" h="350" extrusionOk="0">
                  <a:moveTo>
                    <a:pt x="145" y="1"/>
                  </a:moveTo>
                  <a:cubicBezTo>
                    <a:pt x="35" y="1"/>
                    <a:pt x="1" y="137"/>
                    <a:pt x="69" y="213"/>
                  </a:cubicBezTo>
                  <a:cubicBezTo>
                    <a:pt x="179" y="247"/>
                    <a:pt x="281" y="349"/>
                    <a:pt x="357" y="349"/>
                  </a:cubicBezTo>
                  <a:cubicBezTo>
                    <a:pt x="391" y="349"/>
                    <a:pt x="391" y="349"/>
                    <a:pt x="425" y="315"/>
                  </a:cubicBezTo>
                  <a:cubicBezTo>
                    <a:pt x="459" y="315"/>
                    <a:pt x="536" y="247"/>
                    <a:pt x="493" y="213"/>
                  </a:cubicBezTo>
                  <a:cubicBezTo>
                    <a:pt x="459" y="103"/>
                    <a:pt x="425" y="103"/>
                    <a:pt x="357" y="69"/>
                  </a:cubicBezTo>
                  <a:cubicBezTo>
                    <a:pt x="281" y="35"/>
                    <a:pt x="213" y="35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5" name="Google Shape;1345;p32"/>
            <p:cNvSpPr/>
            <p:nvPr/>
          </p:nvSpPr>
          <p:spPr>
            <a:xfrm>
              <a:off x="1874657" y="3209864"/>
              <a:ext cx="32681" cy="15609"/>
            </a:xfrm>
            <a:custGeom>
              <a:avLst/>
              <a:gdLst/>
              <a:ahLst/>
              <a:cxnLst/>
              <a:rect l="l" t="t" r="r" b="b"/>
              <a:pathLst>
                <a:path w="961" h="459" extrusionOk="0">
                  <a:moveTo>
                    <a:pt x="35" y="0"/>
                  </a:moveTo>
                  <a:cubicBezTo>
                    <a:pt x="1" y="0"/>
                    <a:pt x="1" y="34"/>
                    <a:pt x="1" y="34"/>
                  </a:cubicBezTo>
                  <a:cubicBezTo>
                    <a:pt x="111" y="136"/>
                    <a:pt x="281" y="212"/>
                    <a:pt x="391" y="280"/>
                  </a:cubicBezTo>
                  <a:cubicBezTo>
                    <a:pt x="536" y="348"/>
                    <a:pt x="672" y="459"/>
                    <a:pt x="816" y="459"/>
                  </a:cubicBezTo>
                  <a:lnTo>
                    <a:pt x="816" y="459"/>
                  </a:lnTo>
                  <a:cubicBezTo>
                    <a:pt x="884" y="459"/>
                    <a:pt x="961" y="348"/>
                    <a:pt x="884" y="314"/>
                  </a:cubicBezTo>
                  <a:cubicBezTo>
                    <a:pt x="782" y="212"/>
                    <a:pt x="604" y="170"/>
                    <a:pt x="493" y="102"/>
                  </a:cubicBezTo>
                  <a:cubicBezTo>
                    <a:pt x="323" y="68"/>
                    <a:pt x="179" y="0"/>
                    <a:pt x="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6" name="Google Shape;1346;p32"/>
            <p:cNvSpPr/>
            <p:nvPr/>
          </p:nvSpPr>
          <p:spPr>
            <a:xfrm>
              <a:off x="1860204" y="3234996"/>
              <a:ext cx="31253" cy="16766"/>
            </a:xfrm>
            <a:custGeom>
              <a:avLst/>
              <a:gdLst/>
              <a:ahLst/>
              <a:cxnLst/>
              <a:rect l="l" t="t" r="r" b="b"/>
              <a:pathLst>
                <a:path w="919" h="493" extrusionOk="0">
                  <a:moveTo>
                    <a:pt x="179" y="0"/>
                  </a:moveTo>
                  <a:cubicBezTo>
                    <a:pt x="69" y="0"/>
                    <a:pt x="1" y="145"/>
                    <a:pt x="111" y="213"/>
                  </a:cubicBezTo>
                  <a:cubicBezTo>
                    <a:pt x="213" y="280"/>
                    <a:pt x="324" y="323"/>
                    <a:pt x="426" y="391"/>
                  </a:cubicBezTo>
                  <a:cubicBezTo>
                    <a:pt x="536" y="425"/>
                    <a:pt x="604" y="493"/>
                    <a:pt x="706" y="493"/>
                  </a:cubicBezTo>
                  <a:cubicBezTo>
                    <a:pt x="748" y="493"/>
                    <a:pt x="748" y="493"/>
                    <a:pt x="782" y="459"/>
                  </a:cubicBezTo>
                  <a:cubicBezTo>
                    <a:pt x="850" y="459"/>
                    <a:pt x="918" y="357"/>
                    <a:pt x="850" y="247"/>
                  </a:cubicBezTo>
                  <a:cubicBezTo>
                    <a:pt x="782" y="145"/>
                    <a:pt x="672" y="145"/>
                    <a:pt x="570" y="111"/>
                  </a:cubicBezTo>
                  <a:cubicBezTo>
                    <a:pt x="426" y="68"/>
                    <a:pt x="324" y="34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7" name="Google Shape;1347;p32"/>
            <p:cNvSpPr/>
            <p:nvPr/>
          </p:nvSpPr>
          <p:spPr>
            <a:xfrm>
              <a:off x="1955255" y="3406019"/>
              <a:ext cx="34994" cy="15609"/>
            </a:xfrm>
            <a:custGeom>
              <a:avLst/>
              <a:gdLst/>
              <a:ahLst/>
              <a:cxnLst/>
              <a:rect l="l" t="t" r="r" b="b"/>
              <a:pathLst>
                <a:path w="1029" h="459" extrusionOk="0">
                  <a:moveTo>
                    <a:pt x="145" y="0"/>
                  </a:moveTo>
                  <a:cubicBezTo>
                    <a:pt x="77" y="0"/>
                    <a:pt x="1" y="102"/>
                    <a:pt x="111" y="178"/>
                  </a:cubicBezTo>
                  <a:cubicBezTo>
                    <a:pt x="324" y="314"/>
                    <a:pt x="570" y="425"/>
                    <a:pt x="816" y="459"/>
                  </a:cubicBezTo>
                  <a:lnTo>
                    <a:pt x="850" y="459"/>
                  </a:lnTo>
                  <a:cubicBezTo>
                    <a:pt x="1029" y="459"/>
                    <a:pt x="995" y="212"/>
                    <a:pt x="850" y="136"/>
                  </a:cubicBezTo>
                  <a:cubicBezTo>
                    <a:pt x="638" y="68"/>
                    <a:pt x="391" y="34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8" name="Google Shape;1348;p32"/>
            <p:cNvSpPr/>
            <p:nvPr/>
          </p:nvSpPr>
          <p:spPr>
            <a:xfrm>
              <a:off x="1973449" y="3374528"/>
              <a:ext cx="36150" cy="12141"/>
            </a:xfrm>
            <a:custGeom>
              <a:avLst/>
              <a:gdLst/>
              <a:ahLst/>
              <a:cxnLst/>
              <a:rect l="l" t="t" r="r" b="b"/>
              <a:pathLst>
                <a:path w="1063" h="357" extrusionOk="0">
                  <a:moveTo>
                    <a:pt x="179" y="0"/>
                  </a:moveTo>
                  <a:cubicBezTo>
                    <a:pt x="69" y="0"/>
                    <a:pt x="1" y="145"/>
                    <a:pt x="137" y="179"/>
                  </a:cubicBezTo>
                  <a:cubicBezTo>
                    <a:pt x="281" y="213"/>
                    <a:pt x="426" y="255"/>
                    <a:pt x="562" y="323"/>
                  </a:cubicBezTo>
                  <a:cubicBezTo>
                    <a:pt x="638" y="323"/>
                    <a:pt x="740" y="357"/>
                    <a:pt x="850" y="357"/>
                  </a:cubicBezTo>
                  <a:lnTo>
                    <a:pt x="918" y="357"/>
                  </a:lnTo>
                  <a:cubicBezTo>
                    <a:pt x="1063" y="323"/>
                    <a:pt x="1063" y="179"/>
                    <a:pt x="952" y="111"/>
                  </a:cubicBezTo>
                  <a:cubicBezTo>
                    <a:pt x="850" y="43"/>
                    <a:pt x="740" y="43"/>
                    <a:pt x="604" y="43"/>
                  </a:cubicBezTo>
                  <a:cubicBezTo>
                    <a:pt x="494" y="0"/>
                    <a:pt x="315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9" name="Google Shape;1349;p32"/>
            <p:cNvSpPr/>
            <p:nvPr/>
          </p:nvSpPr>
          <p:spPr>
            <a:xfrm>
              <a:off x="1949202" y="3338412"/>
              <a:ext cx="31525" cy="12175"/>
            </a:xfrm>
            <a:custGeom>
              <a:avLst/>
              <a:gdLst/>
              <a:ahLst/>
              <a:cxnLst/>
              <a:rect l="l" t="t" r="r" b="b"/>
              <a:pathLst>
                <a:path w="927" h="358" extrusionOk="0">
                  <a:moveTo>
                    <a:pt x="502" y="0"/>
                  </a:moveTo>
                  <a:cubicBezTo>
                    <a:pt x="357" y="0"/>
                    <a:pt x="255" y="43"/>
                    <a:pt x="145" y="43"/>
                  </a:cubicBezTo>
                  <a:cubicBezTo>
                    <a:pt x="0" y="77"/>
                    <a:pt x="43" y="289"/>
                    <a:pt x="179" y="289"/>
                  </a:cubicBezTo>
                  <a:cubicBezTo>
                    <a:pt x="289" y="289"/>
                    <a:pt x="391" y="323"/>
                    <a:pt x="502" y="323"/>
                  </a:cubicBezTo>
                  <a:cubicBezTo>
                    <a:pt x="569" y="357"/>
                    <a:pt x="637" y="357"/>
                    <a:pt x="714" y="357"/>
                  </a:cubicBezTo>
                  <a:lnTo>
                    <a:pt x="850" y="357"/>
                  </a:lnTo>
                  <a:cubicBezTo>
                    <a:pt x="892" y="323"/>
                    <a:pt x="926" y="213"/>
                    <a:pt x="892" y="145"/>
                  </a:cubicBezTo>
                  <a:cubicBezTo>
                    <a:pt x="816" y="43"/>
                    <a:pt x="637" y="0"/>
                    <a:pt x="5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0" name="Google Shape;1350;p32"/>
            <p:cNvSpPr/>
            <p:nvPr/>
          </p:nvSpPr>
          <p:spPr>
            <a:xfrm>
              <a:off x="1931280" y="3292774"/>
              <a:ext cx="31253" cy="10984"/>
            </a:xfrm>
            <a:custGeom>
              <a:avLst/>
              <a:gdLst/>
              <a:ahLst/>
              <a:cxnLst/>
              <a:rect l="l" t="t" r="r" b="b"/>
              <a:pathLst>
                <a:path w="919" h="323" extrusionOk="0">
                  <a:moveTo>
                    <a:pt x="357" y="0"/>
                  </a:moveTo>
                  <a:cubicBezTo>
                    <a:pt x="281" y="0"/>
                    <a:pt x="213" y="34"/>
                    <a:pt x="145" y="34"/>
                  </a:cubicBezTo>
                  <a:cubicBezTo>
                    <a:pt x="1" y="34"/>
                    <a:pt x="35" y="246"/>
                    <a:pt x="145" y="280"/>
                  </a:cubicBezTo>
                  <a:cubicBezTo>
                    <a:pt x="247" y="280"/>
                    <a:pt x="357" y="280"/>
                    <a:pt x="459" y="323"/>
                  </a:cubicBezTo>
                  <a:lnTo>
                    <a:pt x="570" y="323"/>
                  </a:lnTo>
                  <a:cubicBezTo>
                    <a:pt x="638" y="323"/>
                    <a:pt x="706" y="323"/>
                    <a:pt x="782" y="280"/>
                  </a:cubicBezTo>
                  <a:cubicBezTo>
                    <a:pt x="918" y="280"/>
                    <a:pt x="884" y="111"/>
                    <a:pt x="782" y="68"/>
                  </a:cubicBezTo>
                  <a:cubicBezTo>
                    <a:pt x="672" y="34"/>
                    <a:pt x="493" y="0"/>
                    <a:pt x="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1" name="Google Shape;1351;p32"/>
            <p:cNvSpPr/>
            <p:nvPr/>
          </p:nvSpPr>
          <p:spPr>
            <a:xfrm>
              <a:off x="1999737" y="3278321"/>
              <a:ext cx="32681" cy="12175"/>
            </a:xfrm>
            <a:custGeom>
              <a:avLst/>
              <a:gdLst/>
              <a:ahLst/>
              <a:cxnLst/>
              <a:rect l="l" t="t" r="r" b="b"/>
              <a:pathLst>
                <a:path w="961" h="358" extrusionOk="0">
                  <a:moveTo>
                    <a:pt x="77" y="0"/>
                  </a:moveTo>
                  <a:cubicBezTo>
                    <a:pt x="1" y="0"/>
                    <a:pt x="1" y="145"/>
                    <a:pt x="77" y="145"/>
                  </a:cubicBezTo>
                  <a:cubicBezTo>
                    <a:pt x="290" y="247"/>
                    <a:pt x="536" y="357"/>
                    <a:pt x="782" y="357"/>
                  </a:cubicBezTo>
                  <a:lnTo>
                    <a:pt x="893" y="357"/>
                  </a:lnTo>
                  <a:cubicBezTo>
                    <a:pt x="961" y="357"/>
                    <a:pt x="961" y="247"/>
                    <a:pt x="893" y="213"/>
                  </a:cubicBezTo>
                  <a:cubicBezTo>
                    <a:pt x="681" y="68"/>
                    <a:pt x="358" y="34"/>
                    <a:pt x="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2" name="Google Shape;1352;p32"/>
            <p:cNvSpPr/>
            <p:nvPr/>
          </p:nvSpPr>
          <p:spPr>
            <a:xfrm>
              <a:off x="1980692" y="3251727"/>
              <a:ext cx="26322" cy="7278"/>
            </a:xfrm>
            <a:custGeom>
              <a:avLst/>
              <a:gdLst/>
              <a:ahLst/>
              <a:cxnLst/>
              <a:rect l="l" t="t" r="r" b="b"/>
              <a:pathLst>
                <a:path w="774" h="214" extrusionOk="0">
                  <a:moveTo>
                    <a:pt x="213" y="1"/>
                  </a:moveTo>
                  <a:lnTo>
                    <a:pt x="102" y="1"/>
                  </a:lnTo>
                  <a:cubicBezTo>
                    <a:pt x="34" y="1"/>
                    <a:pt x="0" y="111"/>
                    <a:pt x="68" y="145"/>
                  </a:cubicBezTo>
                  <a:cubicBezTo>
                    <a:pt x="247" y="213"/>
                    <a:pt x="425" y="213"/>
                    <a:pt x="603" y="213"/>
                  </a:cubicBezTo>
                  <a:lnTo>
                    <a:pt x="671" y="213"/>
                  </a:lnTo>
                  <a:cubicBezTo>
                    <a:pt x="739" y="213"/>
                    <a:pt x="773" y="111"/>
                    <a:pt x="671" y="77"/>
                  </a:cubicBezTo>
                  <a:cubicBezTo>
                    <a:pt x="527" y="43"/>
                    <a:pt x="391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3" name="Google Shape;1353;p32"/>
            <p:cNvSpPr/>
            <p:nvPr/>
          </p:nvSpPr>
          <p:spPr>
            <a:xfrm>
              <a:off x="2020277" y="3331169"/>
              <a:ext cx="28906" cy="13331"/>
            </a:xfrm>
            <a:custGeom>
              <a:avLst/>
              <a:gdLst/>
              <a:ahLst/>
              <a:cxnLst/>
              <a:rect l="l" t="t" r="r" b="b"/>
              <a:pathLst>
                <a:path w="850" h="392" extrusionOk="0">
                  <a:moveTo>
                    <a:pt x="144" y="1"/>
                  </a:moveTo>
                  <a:cubicBezTo>
                    <a:pt x="0" y="1"/>
                    <a:pt x="0" y="179"/>
                    <a:pt x="111" y="213"/>
                  </a:cubicBezTo>
                  <a:cubicBezTo>
                    <a:pt x="212" y="256"/>
                    <a:pt x="323" y="324"/>
                    <a:pt x="425" y="324"/>
                  </a:cubicBezTo>
                  <a:cubicBezTo>
                    <a:pt x="501" y="358"/>
                    <a:pt x="569" y="392"/>
                    <a:pt x="671" y="392"/>
                  </a:cubicBezTo>
                  <a:lnTo>
                    <a:pt x="748" y="392"/>
                  </a:lnTo>
                  <a:cubicBezTo>
                    <a:pt x="816" y="358"/>
                    <a:pt x="850" y="256"/>
                    <a:pt x="782" y="179"/>
                  </a:cubicBezTo>
                  <a:cubicBezTo>
                    <a:pt x="714" y="77"/>
                    <a:pt x="603" y="77"/>
                    <a:pt x="501" y="77"/>
                  </a:cubicBezTo>
                  <a:cubicBezTo>
                    <a:pt x="357" y="43"/>
                    <a:pt x="246" y="43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4" name="Google Shape;1354;p32"/>
            <p:cNvSpPr/>
            <p:nvPr/>
          </p:nvSpPr>
          <p:spPr>
            <a:xfrm>
              <a:off x="2034696" y="3397619"/>
              <a:ext cx="31525" cy="13059"/>
            </a:xfrm>
            <a:custGeom>
              <a:avLst/>
              <a:gdLst/>
              <a:ahLst/>
              <a:cxnLst/>
              <a:rect l="l" t="t" r="r" b="b"/>
              <a:pathLst>
                <a:path w="927" h="384" extrusionOk="0">
                  <a:moveTo>
                    <a:pt x="145" y="1"/>
                  </a:moveTo>
                  <a:cubicBezTo>
                    <a:pt x="35" y="1"/>
                    <a:pt x="1" y="137"/>
                    <a:pt x="111" y="171"/>
                  </a:cubicBezTo>
                  <a:cubicBezTo>
                    <a:pt x="247" y="213"/>
                    <a:pt x="358" y="281"/>
                    <a:pt x="502" y="315"/>
                  </a:cubicBezTo>
                  <a:cubicBezTo>
                    <a:pt x="570" y="349"/>
                    <a:pt x="672" y="383"/>
                    <a:pt x="748" y="383"/>
                  </a:cubicBezTo>
                  <a:cubicBezTo>
                    <a:pt x="782" y="383"/>
                    <a:pt x="816" y="349"/>
                    <a:pt x="816" y="349"/>
                  </a:cubicBezTo>
                  <a:cubicBezTo>
                    <a:pt x="884" y="349"/>
                    <a:pt x="927" y="247"/>
                    <a:pt x="850" y="213"/>
                  </a:cubicBezTo>
                  <a:cubicBezTo>
                    <a:pt x="714" y="35"/>
                    <a:pt x="392" y="35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5" name="Google Shape;1355;p32"/>
            <p:cNvSpPr/>
            <p:nvPr/>
          </p:nvSpPr>
          <p:spPr>
            <a:xfrm>
              <a:off x="1993989" y="3456554"/>
              <a:ext cx="32375" cy="15643"/>
            </a:xfrm>
            <a:custGeom>
              <a:avLst/>
              <a:gdLst/>
              <a:ahLst/>
              <a:cxnLst/>
              <a:rect l="l" t="t" r="r" b="b"/>
              <a:pathLst>
                <a:path w="952" h="460" extrusionOk="0">
                  <a:moveTo>
                    <a:pt x="136" y="1"/>
                  </a:moveTo>
                  <a:cubicBezTo>
                    <a:pt x="34" y="1"/>
                    <a:pt x="0" y="179"/>
                    <a:pt x="136" y="213"/>
                  </a:cubicBezTo>
                  <a:cubicBezTo>
                    <a:pt x="246" y="247"/>
                    <a:pt x="348" y="315"/>
                    <a:pt x="493" y="349"/>
                  </a:cubicBezTo>
                  <a:cubicBezTo>
                    <a:pt x="561" y="391"/>
                    <a:pt x="671" y="459"/>
                    <a:pt x="807" y="459"/>
                  </a:cubicBezTo>
                  <a:lnTo>
                    <a:pt x="807" y="459"/>
                  </a:lnTo>
                  <a:cubicBezTo>
                    <a:pt x="884" y="459"/>
                    <a:pt x="951" y="391"/>
                    <a:pt x="917" y="281"/>
                  </a:cubicBezTo>
                  <a:cubicBezTo>
                    <a:pt x="807" y="213"/>
                    <a:pt x="705" y="179"/>
                    <a:pt x="595" y="103"/>
                  </a:cubicBezTo>
                  <a:cubicBezTo>
                    <a:pt x="459" y="69"/>
                    <a:pt x="314" y="35"/>
                    <a:pt x="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6" name="Google Shape;1356;p32"/>
            <p:cNvSpPr/>
            <p:nvPr/>
          </p:nvSpPr>
          <p:spPr>
            <a:xfrm>
              <a:off x="1917983" y="3448189"/>
              <a:ext cx="32681" cy="15643"/>
            </a:xfrm>
            <a:custGeom>
              <a:avLst/>
              <a:gdLst/>
              <a:ahLst/>
              <a:cxnLst/>
              <a:rect l="l" t="t" r="r" b="b"/>
              <a:pathLst>
                <a:path w="961" h="460" extrusionOk="0">
                  <a:moveTo>
                    <a:pt x="179" y="0"/>
                  </a:moveTo>
                  <a:cubicBezTo>
                    <a:pt x="35" y="0"/>
                    <a:pt x="1" y="170"/>
                    <a:pt x="145" y="247"/>
                  </a:cubicBezTo>
                  <a:lnTo>
                    <a:pt x="494" y="383"/>
                  </a:lnTo>
                  <a:cubicBezTo>
                    <a:pt x="604" y="425"/>
                    <a:pt x="672" y="459"/>
                    <a:pt x="782" y="459"/>
                  </a:cubicBezTo>
                  <a:lnTo>
                    <a:pt x="850" y="459"/>
                  </a:lnTo>
                  <a:cubicBezTo>
                    <a:pt x="961" y="425"/>
                    <a:pt x="961" y="281"/>
                    <a:pt x="884" y="213"/>
                  </a:cubicBezTo>
                  <a:cubicBezTo>
                    <a:pt x="816" y="136"/>
                    <a:pt x="672" y="102"/>
                    <a:pt x="570" y="102"/>
                  </a:cubicBezTo>
                  <a:cubicBezTo>
                    <a:pt x="460" y="68"/>
                    <a:pt x="324" y="34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7" name="Google Shape;1357;p32"/>
            <p:cNvSpPr/>
            <p:nvPr/>
          </p:nvSpPr>
          <p:spPr>
            <a:xfrm>
              <a:off x="1875813" y="3399932"/>
              <a:ext cx="31525" cy="17956"/>
            </a:xfrm>
            <a:custGeom>
              <a:avLst/>
              <a:gdLst/>
              <a:ahLst/>
              <a:cxnLst/>
              <a:rect l="l" t="t" r="r" b="b"/>
              <a:pathLst>
                <a:path w="927" h="528" extrusionOk="0">
                  <a:moveTo>
                    <a:pt x="179" y="1"/>
                  </a:moveTo>
                  <a:cubicBezTo>
                    <a:pt x="77" y="1"/>
                    <a:pt x="1" y="145"/>
                    <a:pt x="111" y="213"/>
                  </a:cubicBezTo>
                  <a:cubicBezTo>
                    <a:pt x="213" y="315"/>
                    <a:pt x="323" y="391"/>
                    <a:pt x="459" y="425"/>
                  </a:cubicBezTo>
                  <a:cubicBezTo>
                    <a:pt x="536" y="493"/>
                    <a:pt x="638" y="527"/>
                    <a:pt x="748" y="527"/>
                  </a:cubicBezTo>
                  <a:lnTo>
                    <a:pt x="816" y="527"/>
                  </a:lnTo>
                  <a:cubicBezTo>
                    <a:pt x="927" y="493"/>
                    <a:pt x="927" y="391"/>
                    <a:pt x="884" y="315"/>
                  </a:cubicBezTo>
                  <a:cubicBezTo>
                    <a:pt x="816" y="247"/>
                    <a:pt x="672" y="213"/>
                    <a:pt x="570" y="179"/>
                  </a:cubicBezTo>
                  <a:cubicBezTo>
                    <a:pt x="459" y="145"/>
                    <a:pt x="323" y="69"/>
                    <a:pt x="213" y="35"/>
                  </a:cubicBezTo>
                  <a:cubicBezTo>
                    <a:pt x="213" y="1"/>
                    <a:pt x="17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8" name="Google Shape;1358;p32"/>
            <p:cNvSpPr/>
            <p:nvPr/>
          </p:nvSpPr>
          <p:spPr>
            <a:xfrm>
              <a:off x="1836229" y="3443257"/>
              <a:ext cx="22853" cy="19418"/>
            </a:xfrm>
            <a:custGeom>
              <a:avLst/>
              <a:gdLst/>
              <a:ahLst/>
              <a:cxnLst/>
              <a:rect l="l" t="t" r="r" b="b"/>
              <a:pathLst>
                <a:path w="672" h="571" extrusionOk="0">
                  <a:moveTo>
                    <a:pt x="137" y="1"/>
                  </a:moveTo>
                  <a:cubicBezTo>
                    <a:pt x="69" y="1"/>
                    <a:pt x="1" y="103"/>
                    <a:pt x="69" y="179"/>
                  </a:cubicBezTo>
                  <a:cubicBezTo>
                    <a:pt x="137" y="247"/>
                    <a:pt x="247" y="358"/>
                    <a:pt x="315" y="426"/>
                  </a:cubicBezTo>
                  <a:cubicBezTo>
                    <a:pt x="392" y="494"/>
                    <a:pt x="494" y="570"/>
                    <a:pt x="604" y="570"/>
                  </a:cubicBezTo>
                  <a:lnTo>
                    <a:pt x="604" y="570"/>
                  </a:lnTo>
                  <a:cubicBezTo>
                    <a:pt x="638" y="570"/>
                    <a:pt x="672" y="528"/>
                    <a:pt x="672" y="494"/>
                  </a:cubicBezTo>
                  <a:cubicBezTo>
                    <a:pt x="638" y="392"/>
                    <a:pt x="562" y="315"/>
                    <a:pt x="460" y="247"/>
                  </a:cubicBezTo>
                  <a:cubicBezTo>
                    <a:pt x="392" y="179"/>
                    <a:pt x="315" y="103"/>
                    <a:pt x="213" y="35"/>
                  </a:cubicBezTo>
                  <a:cubicBezTo>
                    <a:pt x="179" y="1"/>
                    <a:pt x="179" y="1"/>
                    <a:pt x="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9" name="Google Shape;1359;p32"/>
            <p:cNvSpPr/>
            <p:nvPr/>
          </p:nvSpPr>
          <p:spPr>
            <a:xfrm>
              <a:off x="1809669" y="3397619"/>
              <a:ext cx="22853" cy="16800"/>
            </a:xfrm>
            <a:custGeom>
              <a:avLst/>
              <a:gdLst/>
              <a:ahLst/>
              <a:cxnLst/>
              <a:rect l="l" t="t" r="r" b="b"/>
              <a:pathLst>
                <a:path w="672" h="494" extrusionOk="0">
                  <a:moveTo>
                    <a:pt x="145" y="1"/>
                  </a:moveTo>
                  <a:cubicBezTo>
                    <a:pt x="34" y="1"/>
                    <a:pt x="0" y="137"/>
                    <a:pt x="68" y="213"/>
                  </a:cubicBezTo>
                  <a:cubicBezTo>
                    <a:pt x="179" y="281"/>
                    <a:pt x="281" y="349"/>
                    <a:pt x="357" y="425"/>
                  </a:cubicBezTo>
                  <a:cubicBezTo>
                    <a:pt x="391" y="459"/>
                    <a:pt x="459" y="493"/>
                    <a:pt x="493" y="493"/>
                  </a:cubicBezTo>
                  <a:cubicBezTo>
                    <a:pt x="535" y="493"/>
                    <a:pt x="569" y="459"/>
                    <a:pt x="603" y="425"/>
                  </a:cubicBezTo>
                  <a:cubicBezTo>
                    <a:pt x="671" y="349"/>
                    <a:pt x="637" y="247"/>
                    <a:pt x="569" y="171"/>
                  </a:cubicBezTo>
                  <a:cubicBezTo>
                    <a:pt x="425" y="103"/>
                    <a:pt x="323" y="69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0" name="Google Shape;1360;p32"/>
            <p:cNvSpPr/>
            <p:nvPr/>
          </p:nvSpPr>
          <p:spPr>
            <a:xfrm>
              <a:off x="1756787" y="3398776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638" h="638" extrusionOk="0">
                  <a:moveTo>
                    <a:pt x="103" y="1"/>
                  </a:moveTo>
                  <a:cubicBezTo>
                    <a:pt x="35" y="1"/>
                    <a:pt x="1" y="69"/>
                    <a:pt x="35" y="103"/>
                  </a:cubicBezTo>
                  <a:cubicBezTo>
                    <a:pt x="137" y="213"/>
                    <a:pt x="213" y="315"/>
                    <a:pt x="281" y="391"/>
                  </a:cubicBezTo>
                  <a:cubicBezTo>
                    <a:pt x="349" y="493"/>
                    <a:pt x="426" y="604"/>
                    <a:pt x="527" y="638"/>
                  </a:cubicBezTo>
                  <a:lnTo>
                    <a:pt x="527" y="638"/>
                  </a:lnTo>
                  <a:cubicBezTo>
                    <a:pt x="604" y="638"/>
                    <a:pt x="638" y="561"/>
                    <a:pt x="638" y="527"/>
                  </a:cubicBezTo>
                  <a:cubicBezTo>
                    <a:pt x="604" y="425"/>
                    <a:pt x="493" y="349"/>
                    <a:pt x="392" y="281"/>
                  </a:cubicBezTo>
                  <a:lnTo>
                    <a:pt x="137" y="35"/>
                  </a:lnTo>
                  <a:cubicBezTo>
                    <a:pt x="103" y="35"/>
                    <a:pt x="103" y="1"/>
                    <a:pt x="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1" name="Google Shape;1361;p32"/>
            <p:cNvSpPr/>
            <p:nvPr/>
          </p:nvSpPr>
          <p:spPr>
            <a:xfrm>
              <a:off x="1716930" y="3030440"/>
              <a:ext cx="36150" cy="13331"/>
            </a:xfrm>
            <a:custGeom>
              <a:avLst/>
              <a:gdLst/>
              <a:ahLst/>
              <a:cxnLst/>
              <a:rect l="l" t="t" r="r" b="b"/>
              <a:pathLst>
                <a:path w="1063" h="392" extrusionOk="0">
                  <a:moveTo>
                    <a:pt x="748" y="1"/>
                  </a:moveTo>
                  <a:cubicBezTo>
                    <a:pt x="536" y="1"/>
                    <a:pt x="289" y="103"/>
                    <a:pt x="111" y="179"/>
                  </a:cubicBezTo>
                  <a:cubicBezTo>
                    <a:pt x="0" y="213"/>
                    <a:pt x="0" y="392"/>
                    <a:pt x="111" y="392"/>
                  </a:cubicBezTo>
                  <a:lnTo>
                    <a:pt x="145" y="392"/>
                  </a:lnTo>
                  <a:cubicBezTo>
                    <a:pt x="391" y="349"/>
                    <a:pt x="748" y="392"/>
                    <a:pt x="960" y="247"/>
                  </a:cubicBezTo>
                  <a:cubicBezTo>
                    <a:pt x="1062" y="213"/>
                    <a:pt x="1028" y="69"/>
                    <a:pt x="960" y="35"/>
                  </a:cubicBezTo>
                  <a:cubicBezTo>
                    <a:pt x="884" y="35"/>
                    <a:pt x="816" y="1"/>
                    <a:pt x="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2" name="Google Shape;1362;p32"/>
            <p:cNvSpPr/>
            <p:nvPr/>
          </p:nvSpPr>
          <p:spPr>
            <a:xfrm>
              <a:off x="1455787" y="3046050"/>
              <a:ext cx="33837" cy="10712"/>
            </a:xfrm>
            <a:custGeom>
              <a:avLst/>
              <a:gdLst/>
              <a:ahLst/>
              <a:cxnLst/>
              <a:rect l="l" t="t" r="r" b="b"/>
              <a:pathLst>
                <a:path w="995" h="315" extrusionOk="0">
                  <a:moveTo>
                    <a:pt x="705" y="1"/>
                  </a:moveTo>
                  <a:lnTo>
                    <a:pt x="493" y="1"/>
                  </a:lnTo>
                  <a:cubicBezTo>
                    <a:pt x="391" y="1"/>
                    <a:pt x="246" y="35"/>
                    <a:pt x="111" y="35"/>
                  </a:cubicBezTo>
                  <a:cubicBezTo>
                    <a:pt x="0" y="68"/>
                    <a:pt x="0" y="247"/>
                    <a:pt x="111" y="247"/>
                  </a:cubicBezTo>
                  <a:cubicBezTo>
                    <a:pt x="246" y="281"/>
                    <a:pt x="391" y="281"/>
                    <a:pt x="493" y="281"/>
                  </a:cubicBezTo>
                  <a:cubicBezTo>
                    <a:pt x="569" y="281"/>
                    <a:pt x="637" y="315"/>
                    <a:pt x="705" y="315"/>
                  </a:cubicBezTo>
                  <a:cubicBezTo>
                    <a:pt x="782" y="315"/>
                    <a:pt x="816" y="281"/>
                    <a:pt x="884" y="247"/>
                  </a:cubicBezTo>
                  <a:cubicBezTo>
                    <a:pt x="994" y="213"/>
                    <a:pt x="994" y="68"/>
                    <a:pt x="884" y="35"/>
                  </a:cubicBezTo>
                  <a:cubicBezTo>
                    <a:pt x="816" y="1"/>
                    <a:pt x="748" y="1"/>
                    <a:pt x="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3" name="Google Shape;1363;p32"/>
            <p:cNvSpPr/>
            <p:nvPr/>
          </p:nvSpPr>
          <p:spPr>
            <a:xfrm>
              <a:off x="1790318" y="3046050"/>
              <a:ext cx="36150" cy="10712"/>
            </a:xfrm>
            <a:custGeom>
              <a:avLst/>
              <a:gdLst/>
              <a:ahLst/>
              <a:cxnLst/>
              <a:rect l="l" t="t" r="r" b="b"/>
              <a:pathLst>
                <a:path w="1063" h="315" extrusionOk="0">
                  <a:moveTo>
                    <a:pt x="748" y="1"/>
                  </a:moveTo>
                  <a:cubicBezTo>
                    <a:pt x="569" y="1"/>
                    <a:pt x="323" y="35"/>
                    <a:pt x="145" y="68"/>
                  </a:cubicBezTo>
                  <a:cubicBezTo>
                    <a:pt x="0" y="68"/>
                    <a:pt x="0" y="281"/>
                    <a:pt x="145" y="281"/>
                  </a:cubicBezTo>
                  <a:cubicBezTo>
                    <a:pt x="255" y="315"/>
                    <a:pt x="391" y="315"/>
                    <a:pt x="501" y="315"/>
                  </a:cubicBezTo>
                  <a:cubicBezTo>
                    <a:pt x="680" y="315"/>
                    <a:pt x="850" y="281"/>
                    <a:pt x="994" y="213"/>
                  </a:cubicBezTo>
                  <a:cubicBezTo>
                    <a:pt x="1062" y="179"/>
                    <a:pt x="1062" y="35"/>
                    <a:pt x="960" y="35"/>
                  </a:cubicBezTo>
                  <a:cubicBezTo>
                    <a:pt x="892" y="1"/>
                    <a:pt x="816" y="1"/>
                    <a:pt x="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4" name="Google Shape;1364;p32"/>
            <p:cNvSpPr/>
            <p:nvPr/>
          </p:nvSpPr>
          <p:spPr>
            <a:xfrm>
              <a:off x="1836229" y="3001568"/>
              <a:ext cx="50603" cy="15643"/>
            </a:xfrm>
            <a:custGeom>
              <a:avLst/>
              <a:gdLst/>
              <a:ahLst/>
              <a:cxnLst/>
              <a:rect l="l" t="t" r="r" b="b"/>
              <a:pathLst>
                <a:path w="1488" h="460" extrusionOk="0">
                  <a:moveTo>
                    <a:pt x="1165" y="0"/>
                  </a:moveTo>
                  <a:cubicBezTo>
                    <a:pt x="1029" y="0"/>
                    <a:pt x="884" y="34"/>
                    <a:pt x="774" y="34"/>
                  </a:cubicBezTo>
                  <a:cubicBezTo>
                    <a:pt x="562" y="68"/>
                    <a:pt x="315" y="102"/>
                    <a:pt x="137" y="213"/>
                  </a:cubicBezTo>
                  <a:cubicBezTo>
                    <a:pt x="1" y="247"/>
                    <a:pt x="103" y="425"/>
                    <a:pt x="213" y="459"/>
                  </a:cubicBezTo>
                  <a:lnTo>
                    <a:pt x="315" y="459"/>
                  </a:lnTo>
                  <a:cubicBezTo>
                    <a:pt x="494" y="459"/>
                    <a:pt x="672" y="425"/>
                    <a:pt x="850" y="391"/>
                  </a:cubicBezTo>
                  <a:cubicBezTo>
                    <a:pt x="1029" y="349"/>
                    <a:pt x="1241" y="349"/>
                    <a:pt x="1377" y="247"/>
                  </a:cubicBezTo>
                  <a:cubicBezTo>
                    <a:pt x="1487" y="213"/>
                    <a:pt x="1453" y="34"/>
                    <a:pt x="1343" y="34"/>
                  </a:cubicBezTo>
                  <a:cubicBezTo>
                    <a:pt x="1309" y="0"/>
                    <a:pt x="1241" y="0"/>
                    <a:pt x="1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5" name="Google Shape;1365;p32"/>
            <p:cNvSpPr/>
            <p:nvPr/>
          </p:nvSpPr>
          <p:spPr>
            <a:xfrm>
              <a:off x="1895164" y="3033909"/>
              <a:ext cx="32409" cy="12175"/>
            </a:xfrm>
            <a:custGeom>
              <a:avLst/>
              <a:gdLst/>
              <a:ahLst/>
              <a:cxnLst/>
              <a:rect l="l" t="t" r="r" b="b"/>
              <a:pathLst>
                <a:path w="953" h="358" extrusionOk="0">
                  <a:moveTo>
                    <a:pt x="638" y="1"/>
                  </a:moveTo>
                  <a:cubicBezTo>
                    <a:pt x="604" y="1"/>
                    <a:pt x="570" y="1"/>
                    <a:pt x="527" y="35"/>
                  </a:cubicBezTo>
                  <a:cubicBezTo>
                    <a:pt x="392" y="35"/>
                    <a:pt x="281" y="77"/>
                    <a:pt x="145" y="77"/>
                  </a:cubicBezTo>
                  <a:cubicBezTo>
                    <a:pt x="1" y="145"/>
                    <a:pt x="35" y="358"/>
                    <a:pt x="179" y="358"/>
                  </a:cubicBezTo>
                  <a:lnTo>
                    <a:pt x="179" y="358"/>
                  </a:lnTo>
                  <a:cubicBezTo>
                    <a:pt x="315" y="358"/>
                    <a:pt x="460" y="358"/>
                    <a:pt x="570" y="324"/>
                  </a:cubicBezTo>
                  <a:cubicBezTo>
                    <a:pt x="706" y="324"/>
                    <a:pt x="816" y="290"/>
                    <a:pt x="918" y="213"/>
                  </a:cubicBezTo>
                  <a:cubicBezTo>
                    <a:pt x="952" y="179"/>
                    <a:pt x="952" y="77"/>
                    <a:pt x="884" y="77"/>
                  </a:cubicBezTo>
                  <a:cubicBezTo>
                    <a:pt x="816" y="35"/>
                    <a:pt x="706" y="1"/>
                    <a:pt x="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6" name="Google Shape;1366;p32"/>
            <p:cNvSpPr/>
            <p:nvPr/>
          </p:nvSpPr>
          <p:spPr>
            <a:xfrm>
              <a:off x="1978074" y="3014865"/>
              <a:ext cx="37612" cy="17922"/>
            </a:xfrm>
            <a:custGeom>
              <a:avLst/>
              <a:gdLst/>
              <a:ahLst/>
              <a:cxnLst/>
              <a:rect l="l" t="t" r="r" b="b"/>
              <a:pathLst>
                <a:path w="1106" h="527" extrusionOk="0">
                  <a:moveTo>
                    <a:pt x="893" y="0"/>
                  </a:moveTo>
                  <a:cubicBezTo>
                    <a:pt x="782" y="0"/>
                    <a:pt x="680" y="68"/>
                    <a:pt x="604" y="68"/>
                  </a:cubicBezTo>
                  <a:cubicBezTo>
                    <a:pt x="468" y="136"/>
                    <a:pt x="290" y="170"/>
                    <a:pt x="145" y="246"/>
                  </a:cubicBezTo>
                  <a:cubicBezTo>
                    <a:pt x="1" y="314"/>
                    <a:pt x="111" y="527"/>
                    <a:pt x="256" y="527"/>
                  </a:cubicBezTo>
                  <a:lnTo>
                    <a:pt x="256" y="527"/>
                  </a:lnTo>
                  <a:cubicBezTo>
                    <a:pt x="426" y="493"/>
                    <a:pt x="604" y="459"/>
                    <a:pt x="748" y="425"/>
                  </a:cubicBezTo>
                  <a:cubicBezTo>
                    <a:pt x="893" y="382"/>
                    <a:pt x="1029" y="348"/>
                    <a:pt x="1063" y="170"/>
                  </a:cubicBezTo>
                  <a:cubicBezTo>
                    <a:pt x="1105" y="136"/>
                    <a:pt x="1063" y="68"/>
                    <a:pt x="1029" y="68"/>
                  </a:cubicBezTo>
                  <a:cubicBezTo>
                    <a:pt x="995" y="34"/>
                    <a:pt x="927" y="0"/>
                    <a:pt x="8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7" name="Google Shape;1367;p32"/>
            <p:cNvSpPr/>
            <p:nvPr/>
          </p:nvSpPr>
          <p:spPr>
            <a:xfrm>
              <a:off x="1939679" y="2990584"/>
              <a:ext cx="34960" cy="18228"/>
            </a:xfrm>
            <a:custGeom>
              <a:avLst/>
              <a:gdLst/>
              <a:ahLst/>
              <a:cxnLst/>
              <a:rect l="l" t="t" r="r" b="b"/>
              <a:pathLst>
                <a:path w="1028" h="536" extrusionOk="0">
                  <a:moveTo>
                    <a:pt x="782" y="1"/>
                  </a:moveTo>
                  <a:cubicBezTo>
                    <a:pt x="705" y="1"/>
                    <a:pt x="637" y="34"/>
                    <a:pt x="569" y="77"/>
                  </a:cubicBezTo>
                  <a:cubicBezTo>
                    <a:pt x="425" y="111"/>
                    <a:pt x="246" y="179"/>
                    <a:pt x="110" y="247"/>
                  </a:cubicBezTo>
                  <a:cubicBezTo>
                    <a:pt x="0" y="323"/>
                    <a:pt x="68" y="536"/>
                    <a:pt x="212" y="536"/>
                  </a:cubicBezTo>
                  <a:lnTo>
                    <a:pt x="246" y="502"/>
                  </a:lnTo>
                  <a:cubicBezTo>
                    <a:pt x="391" y="459"/>
                    <a:pt x="535" y="425"/>
                    <a:pt x="671" y="391"/>
                  </a:cubicBezTo>
                  <a:cubicBezTo>
                    <a:pt x="748" y="391"/>
                    <a:pt x="816" y="391"/>
                    <a:pt x="849" y="357"/>
                  </a:cubicBezTo>
                  <a:cubicBezTo>
                    <a:pt x="917" y="323"/>
                    <a:pt x="960" y="247"/>
                    <a:pt x="994" y="213"/>
                  </a:cubicBezTo>
                  <a:cubicBezTo>
                    <a:pt x="1028" y="179"/>
                    <a:pt x="1028" y="111"/>
                    <a:pt x="994" y="77"/>
                  </a:cubicBezTo>
                  <a:cubicBezTo>
                    <a:pt x="917" y="34"/>
                    <a:pt x="849" y="34"/>
                    <a:pt x="8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8" name="Google Shape;1368;p32"/>
            <p:cNvSpPr/>
            <p:nvPr/>
          </p:nvSpPr>
          <p:spPr>
            <a:xfrm>
              <a:off x="1868604" y="2813779"/>
              <a:ext cx="22853" cy="14487"/>
            </a:xfrm>
            <a:custGeom>
              <a:avLst/>
              <a:gdLst/>
              <a:ahLst/>
              <a:cxnLst/>
              <a:rect l="l" t="t" r="r" b="b"/>
              <a:pathLst>
                <a:path w="672" h="426" extrusionOk="0">
                  <a:moveTo>
                    <a:pt x="501" y="1"/>
                  </a:moveTo>
                  <a:lnTo>
                    <a:pt x="459" y="1"/>
                  </a:lnTo>
                  <a:cubicBezTo>
                    <a:pt x="357" y="1"/>
                    <a:pt x="213" y="69"/>
                    <a:pt x="145" y="103"/>
                  </a:cubicBezTo>
                  <a:cubicBezTo>
                    <a:pt x="34" y="137"/>
                    <a:pt x="0" y="213"/>
                    <a:pt x="34" y="315"/>
                  </a:cubicBezTo>
                  <a:cubicBezTo>
                    <a:pt x="34" y="391"/>
                    <a:pt x="111" y="425"/>
                    <a:pt x="179" y="425"/>
                  </a:cubicBezTo>
                  <a:lnTo>
                    <a:pt x="213" y="425"/>
                  </a:lnTo>
                  <a:cubicBezTo>
                    <a:pt x="357" y="391"/>
                    <a:pt x="459" y="349"/>
                    <a:pt x="569" y="315"/>
                  </a:cubicBezTo>
                  <a:cubicBezTo>
                    <a:pt x="637" y="281"/>
                    <a:pt x="671" y="213"/>
                    <a:pt x="671" y="137"/>
                  </a:cubicBezTo>
                  <a:cubicBezTo>
                    <a:pt x="671" y="103"/>
                    <a:pt x="637" y="69"/>
                    <a:pt x="603" y="35"/>
                  </a:cubicBezTo>
                  <a:cubicBezTo>
                    <a:pt x="603" y="1"/>
                    <a:pt x="535" y="1"/>
                    <a:pt x="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9" name="Google Shape;1369;p32"/>
            <p:cNvSpPr/>
            <p:nvPr/>
          </p:nvSpPr>
          <p:spPr>
            <a:xfrm>
              <a:off x="1872345" y="2786063"/>
              <a:ext cx="34994" cy="12141"/>
            </a:xfrm>
            <a:custGeom>
              <a:avLst/>
              <a:gdLst/>
              <a:ahLst/>
              <a:cxnLst/>
              <a:rect l="l" t="t" r="r" b="b"/>
              <a:pathLst>
                <a:path w="1029" h="357" extrusionOk="0">
                  <a:moveTo>
                    <a:pt x="740" y="0"/>
                  </a:moveTo>
                  <a:cubicBezTo>
                    <a:pt x="527" y="0"/>
                    <a:pt x="315" y="34"/>
                    <a:pt x="103" y="102"/>
                  </a:cubicBezTo>
                  <a:cubicBezTo>
                    <a:pt x="1" y="179"/>
                    <a:pt x="1" y="357"/>
                    <a:pt x="137" y="357"/>
                  </a:cubicBezTo>
                  <a:lnTo>
                    <a:pt x="213" y="357"/>
                  </a:lnTo>
                  <a:cubicBezTo>
                    <a:pt x="459" y="357"/>
                    <a:pt x="706" y="280"/>
                    <a:pt x="918" y="213"/>
                  </a:cubicBezTo>
                  <a:cubicBezTo>
                    <a:pt x="1029" y="179"/>
                    <a:pt x="986" y="34"/>
                    <a:pt x="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0" name="Google Shape;1370;p32"/>
            <p:cNvSpPr/>
            <p:nvPr/>
          </p:nvSpPr>
          <p:spPr>
            <a:xfrm>
              <a:off x="1919139" y="2754844"/>
              <a:ext cx="36150" cy="14487"/>
            </a:xfrm>
            <a:custGeom>
              <a:avLst/>
              <a:gdLst/>
              <a:ahLst/>
              <a:cxnLst/>
              <a:rect l="l" t="t" r="r" b="b"/>
              <a:pathLst>
                <a:path w="1063" h="426" extrusionOk="0">
                  <a:moveTo>
                    <a:pt x="714" y="1"/>
                  </a:moveTo>
                  <a:cubicBezTo>
                    <a:pt x="536" y="1"/>
                    <a:pt x="324" y="35"/>
                    <a:pt x="179" y="103"/>
                  </a:cubicBezTo>
                  <a:cubicBezTo>
                    <a:pt x="1" y="137"/>
                    <a:pt x="35" y="425"/>
                    <a:pt x="213" y="425"/>
                  </a:cubicBezTo>
                  <a:cubicBezTo>
                    <a:pt x="213" y="425"/>
                    <a:pt x="247" y="425"/>
                    <a:pt x="247" y="383"/>
                  </a:cubicBezTo>
                  <a:cubicBezTo>
                    <a:pt x="392" y="349"/>
                    <a:pt x="502" y="349"/>
                    <a:pt x="638" y="315"/>
                  </a:cubicBezTo>
                  <a:cubicBezTo>
                    <a:pt x="748" y="315"/>
                    <a:pt x="884" y="315"/>
                    <a:pt x="995" y="281"/>
                  </a:cubicBezTo>
                  <a:cubicBezTo>
                    <a:pt x="1063" y="213"/>
                    <a:pt x="1063" y="103"/>
                    <a:pt x="995" y="69"/>
                  </a:cubicBezTo>
                  <a:cubicBezTo>
                    <a:pt x="884" y="1"/>
                    <a:pt x="816" y="1"/>
                    <a:pt x="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1" name="Google Shape;1371;p32"/>
            <p:cNvSpPr/>
            <p:nvPr/>
          </p:nvSpPr>
          <p:spPr>
            <a:xfrm>
              <a:off x="1973449" y="2818404"/>
              <a:ext cx="28940" cy="9862"/>
            </a:xfrm>
            <a:custGeom>
              <a:avLst/>
              <a:gdLst/>
              <a:ahLst/>
              <a:cxnLst/>
              <a:rect l="l" t="t" r="r" b="b"/>
              <a:pathLst>
                <a:path w="851" h="290" extrusionOk="0">
                  <a:moveTo>
                    <a:pt x="604" y="1"/>
                  </a:moveTo>
                  <a:lnTo>
                    <a:pt x="460" y="1"/>
                  </a:lnTo>
                  <a:cubicBezTo>
                    <a:pt x="349" y="43"/>
                    <a:pt x="247" y="43"/>
                    <a:pt x="137" y="43"/>
                  </a:cubicBezTo>
                  <a:cubicBezTo>
                    <a:pt x="1" y="43"/>
                    <a:pt x="1" y="255"/>
                    <a:pt x="137" y="255"/>
                  </a:cubicBezTo>
                  <a:cubicBezTo>
                    <a:pt x="247" y="289"/>
                    <a:pt x="349" y="289"/>
                    <a:pt x="460" y="289"/>
                  </a:cubicBezTo>
                  <a:lnTo>
                    <a:pt x="604" y="289"/>
                  </a:lnTo>
                  <a:cubicBezTo>
                    <a:pt x="672" y="289"/>
                    <a:pt x="706" y="289"/>
                    <a:pt x="774" y="255"/>
                  </a:cubicBezTo>
                  <a:cubicBezTo>
                    <a:pt x="850" y="213"/>
                    <a:pt x="850" y="77"/>
                    <a:pt x="774" y="43"/>
                  </a:cubicBezTo>
                  <a:cubicBezTo>
                    <a:pt x="706" y="1"/>
                    <a:pt x="672" y="1"/>
                    <a:pt x="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2" name="Google Shape;1372;p32"/>
            <p:cNvSpPr/>
            <p:nvPr/>
          </p:nvSpPr>
          <p:spPr>
            <a:xfrm>
              <a:off x="2019121" y="2777663"/>
              <a:ext cx="27750" cy="11903"/>
            </a:xfrm>
            <a:custGeom>
              <a:avLst/>
              <a:gdLst/>
              <a:ahLst/>
              <a:cxnLst/>
              <a:rect l="l" t="t" r="r" b="b"/>
              <a:pathLst>
                <a:path w="816" h="350" extrusionOk="0">
                  <a:moveTo>
                    <a:pt x="569" y="1"/>
                  </a:moveTo>
                  <a:lnTo>
                    <a:pt x="425" y="1"/>
                  </a:lnTo>
                  <a:cubicBezTo>
                    <a:pt x="323" y="35"/>
                    <a:pt x="212" y="35"/>
                    <a:pt x="111" y="103"/>
                  </a:cubicBezTo>
                  <a:cubicBezTo>
                    <a:pt x="0" y="137"/>
                    <a:pt x="0" y="349"/>
                    <a:pt x="145" y="349"/>
                  </a:cubicBezTo>
                  <a:lnTo>
                    <a:pt x="145" y="349"/>
                  </a:lnTo>
                  <a:cubicBezTo>
                    <a:pt x="246" y="349"/>
                    <a:pt x="357" y="315"/>
                    <a:pt x="459" y="315"/>
                  </a:cubicBezTo>
                  <a:lnTo>
                    <a:pt x="493" y="315"/>
                  </a:lnTo>
                  <a:lnTo>
                    <a:pt x="535" y="315"/>
                  </a:lnTo>
                  <a:cubicBezTo>
                    <a:pt x="603" y="315"/>
                    <a:pt x="671" y="315"/>
                    <a:pt x="748" y="247"/>
                  </a:cubicBezTo>
                  <a:cubicBezTo>
                    <a:pt x="816" y="213"/>
                    <a:pt x="816" y="103"/>
                    <a:pt x="748" y="69"/>
                  </a:cubicBezTo>
                  <a:cubicBezTo>
                    <a:pt x="705" y="1"/>
                    <a:pt x="637" y="1"/>
                    <a:pt x="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3" name="Google Shape;1373;p32"/>
            <p:cNvSpPr/>
            <p:nvPr/>
          </p:nvSpPr>
          <p:spPr>
            <a:xfrm>
              <a:off x="2027487" y="2753415"/>
              <a:ext cx="24281" cy="9862"/>
            </a:xfrm>
            <a:custGeom>
              <a:avLst/>
              <a:gdLst/>
              <a:ahLst/>
              <a:cxnLst/>
              <a:rect l="l" t="t" r="r" b="b"/>
              <a:pathLst>
                <a:path w="714" h="290" extrusionOk="0">
                  <a:moveTo>
                    <a:pt x="502" y="0"/>
                  </a:moveTo>
                  <a:lnTo>
                    <a:pt x="425" y="0"/>
                  </a:lnTo>
                  <a:cubicBezTo>
                    <a:pt x="323" y="0"/>
                    <a:pt x="247" y="0"/>
                    <a:pt x="145" y="43"/>
                  </a:cubicBezTo>
                  <a:cubicBezTo>
                    <a:pt x="0" y="43"/>
                    <a:pt x="0" y="255"/>
                    <a:pt x="145" y="255"/>
                  </a:cubicBezTo>
                  <a:cubicBezTo>
                    <a:pt x="247" y="289"/>
                    <a:pt x="323" y="289"/>
                    <a:pt x="425" y="289"/>
                  </a:cubicBezTo>
                  <a:lnTo>
                    <a:pt x="502" y="289"/>
                  </a:lnTo>
                  <a:cubicBezTo>
                    <a:pt x="570" y="289"/>
                    <a:pt x="604" y="289"/>
                    <a:pt x="672" y="213"/>
                  </a:cubicBezTo>
                  <a:cubicBezTo>
                    <a:pt x="714" y="179"/>
                    <a:pt x="714" y="111"/>
                    <a:pt x="672" y="77"/>
                  </a:cubicBezTo>
                  <a:cubicBezTo>
                    <a:pt x="604" y="0"/>
                    <a:pt x="570" y="0"/>
                    <a:pt x="5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4" name="Google Shape;1374;p32"/>
            <p:cNvSpPr/>
            <p:nvPr/>
          </p:nvSpPr>
          <p:spPr>
            <a:xfrm>
              <a:off x="1957873" y="2793272"/>
              <a:ext cx="34688" cy="8400"/>
            </a:xfrm>
            <a:custGeom>
              <a:avLst/>
              <a:gdLst/>
              <a:ahLst/>
              <a:cxnLst/>
              <a:rect l="l" t="t" r="r" b="b"/>
              <a:pathLst>
                <a:path w="1020" h="247" extrusionOk="0">
                  <a:moveTo>
                    <a:pt x="527" y="1"/>
                  </a:moveTo>
                  <a:cubicBezTo>
                    <a:pt x="382" y="1"/>
                    <a:pt x="247" y="1"/>
                    <a:pt x="102" y="35"/>
                  </a:cubicBezTo>
                  <a:cubicBezTo>
                    <a:pt x="0" y="35"/>
                    <a:pt x="0" y="247"/>
                    <a:pt x="102" y="247"/>
                  </a:cubicBezTo>
                  <a:lnTo>
                    <a:pt x="527" y="247"/>
                  </a:lnTo>
                  <a:lnTo>
                    <a:pt x="595" y="247"/>
                  </a:lnTo>
                  <a:lnTo>
                    <a:pt x="884" y="247"/>
                  </a:lnTo>
                  <a:lnTo>
                    <a:pt x="918" y="247"/>
                  </a:lnTo>
                  <a:lnTo>
                    <a:pt x="918" y="247"/>
                  </a:lnTo>
                  <a:cubicBezTo>
                    <a:pt x="986" y="247"/>
                    <a:pt x="1020" y="68"/>
                    <a:pt x="918" y="68"/>
                  </a:cubicBezTo>
                  <a:cubicBezTo>
                    <a:pt x="807" y="35"/>
                    <a:pt x="671" y="1"/>
                    <a:pt x="5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5" name="Google Shape;1375;p32"/>
            <p:cNvSpPr/>
            <p:nvPr/>
          </p:nvSpPr>
          <p:spPr>
            <a:xfrm>
              <a:off x="2071969" y="2834285"/>
              <a:ext cx="32681" cy="10746"/>
            </a:xfrm>
            <a:custGeom>
              <a:avLst/>
              <a:gdLst/>
              <a:ahLst/>
              <a:cxnLst/>
              <a:rect l="l" t="t" r="r" b="b"/>
              <a:pathLst>
                <a:path w="961" h="316" extrusionOk="0">
                  <a:moveTo>
                    <a:pt x="638" y="1"/>
                  </a:moveTo>
                  <a:cubicBezTo>
                    <a:pt x="604" y="1"/>
                    <a:pt x="536" y="35"/>
                    <a:pt x="502" y="35"/>
                  </a:cubicBezTo>
                  <a:cubicBezTo>
                    <a:pt x="357" y="35"/>
                    <a:pt x="213" y="35"/>
                    <a:pt x="77" y="69"/>
                  </a:cubicBezTo>
                  <a:cubicBezTo>
                    <a:pt x="1" y="69"/>
                    <a:pt x="1" y="247"/>
                    <a:pt x="77" y="247"/>
                  </a:cubicBezTo>
                  <a:cubicBezTo>
                    <a:pt x="213" y="281"/>
                    <a:pt x="357" y="281"/>
                    <a:pt x="502" y="315"/>
                  </a:cubicBezTo>
                  <a:lnTo>
                    <a:pt x="638" y="315"/>
                  </a:lnTo>
                  <a:cubicBezTo>
                    <a:pt x="714" y="315"/>
                    <a:pt x="816" y="281"/>
                    <a:pt x="893" y="247"/>
                  </a:cubicBezTo>
                  <a:cubicBezTo>
                    <a:pt x="961" y="213"/>
                    <a:pt x="961" y="103"/>
                    <a:pt x="893" y="69"/>
                  </a:cubicBezTo>
                  <a:cubicBezTo>
                    <a:pt x="816" y="35"/>
                    <a:pt x="714" y="1"/>
                    <a:pt x="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6" name="Google Shape;1376;p32"/>
            <p:cNvSpPr/>
            <p:nvPr/>
          </p:nvSpPr>
          <p:spPr>
            <a:xfrm>
              <a:off x="2121381" y="2802794"/>
              <a:ext cx="27750" cy="12175"/>
            </a:xfrm>
            <a:custGeom>
              <a:avLst/>
              <a:gdLst/>
              <a:ahLst/>
              <a:cxnLst/>
              <a:rect l="l" t="t" r="r" b="b"/>
              <a:pathLst>
                <a:path w="816" h="358" extrusionOk="0">
                  <a:moveTo>
                    <a:pt x="569" y="1"/>
                  </a:moveTo>
                  <a:lnTo>
                    <a:pt x="535" y="1"/>
                  </a:lnTo>
                  <a:cubicBezTo>
                    <a:pt x="391" y="35"/>
                    <a:pt x="247" y="35"/>
                    <a:pt x="111" y="77"/>
                  </a:cubicBezTo>
                  <a:cubicBezTo>
                    <a:pt x="0" y="111"/>
                    <a:pt x="0" y="247"/>
                    <a:pt x="111" y="290"/>
                  </a:cubicBezTo>
                  <a:cubicBezTo>
                    <a:pt x="247" y="324"/>
                    <a:pt x="391" y="324"/>
                    <a:pt x="535" y="358"/>
                  </a:cubicBezTo>
                  <a:lnTo>
                    <a:pt x="569" y="358"/>
                  </a:lnTo>
                  <a:cubicBezTo>
                    <a:pt x="671" y="358"/>
                    <a:pt x="816" y="324"/>
                    <a:pt x="816" y="179"/>
                  </a:cubicBezTo>
                  <a:cubicBezTo>
                    <a:pt x="816" y="77"/>
                    <a:pt x="671" y="1"/>
                    <a:pt x="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7" name="Google Shape;1377;p32"/>
            <p:cNvSpPr/>
            <p:nvPr/>
          </p:nvSpPr>
          <p:spPr>
            <a:xfrm>
              <a:off x="2062446" y="2788375"/>
              <a:ext cx="28906" cy="10984"/>
            </a:xfrm>
            <a:custGeom>
              <a:avLst/>
              <a:gdLst/>
              <a:ahLst/>
              <a:cxnLst/>
              <a:rect l="l" t="t" r="r" b="b"/>
              <a:pathLst>
                <a:path w="850" h="323" extrusionOk="0">
                  <a:moveTo>
                    <a:pt x="671" y="0"/>
                  </a:moveTo>
                  <a:cubicBezTo>
                    <a:pt x="637" y="0"/>
                    <a:pt x="603" y="0"/>
                    <a:pt x="569" y="34"/>
                  </a:cubicBezTo>
                  <a:cubicBezTo>
                    <a:pt x="425" y="34"/>
                    <a:pt x="247" y="111"/>
                    <a:pt x="111" y="145"/>
                  </a:cubicBezTo>
                  <a:cubicBezTo>
                    <a:pt x="0" y="179"/>
                    <a:pt x="0" y="323"/>
                    <a:pt x="111" y="323"/>
                  </a:cubicBezTo>
                  <a:lnTo>
                    <a:pt x="323" y="323"/>
                  </a:lnTo>
                  <a:lnTo>
                    <a:pt x="603" y="323"/>
                  </a:lnTo>
                  <a:cubicBezTo>
                    <a:pt x="705" y="289"/>
                    <a:pt x="850" y="246"/>
                    <a:pt x="850" y="145"/>
                  </a:cubicBezTo>
                  <a:cubicBezTo>
                    <a:pt x="816" y="34"/>
                    <a:pt x="748" y="0"/>
                    <a:pt x="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8" name="Google Shape;1378;p32"/>
            <p:cNvSpPr/>
            <p:nvPr/>
          </p:nvSpPr>
          <p:spPr>
            <a:xfrm>
              <a:off x="2034696" y="2871557"/>
              <a:ext cx="24315" cy="8400"/>
            </a:xfrm>
            <a:custGeom>
              <a:avLst/>
              <a:gdLst/>
              <a:ahLst/>
              <a:cxnLst/>
              <a:rect l="l" t="t" r="r" b="b"/>
              <a:pathLst>
                <a:path w="715" h="247" extrusionOk="0">
                  <a:moveTo>
                    <a:pt x="536" y="1"/>
                  </a:moveTo>
                  <a:cubicBezTo>
                    <a:pt x="502" y="1"/>
                    <a:pt x="426" y="35"/>
                    <a:pt x="392" y="35"/>
                  </a:cubicBezTo>
                  <a:lnTo>
                    <a:pt x="145" y="35"/>
                  </a:lnTo>
                  <a:cubicBezTo>
                    <a:pt x="35" y="35"/>
                    <a:pt x="1" y="213"/>
                    <a:pt x="145" y="213"/>
                  </a:cubicBezTo>
                  <a:cubicBezTo>
                    <a:pt x="213" y="213"/>
                    <a:pt x="324" y="247"/>
                    <a:pt x="392" y="247"/>
                  </a:cubicBezTo>
                  <a:lnTo>
                    <a:pt x="536" y="247"/>
                  </a:lnTo>
                  <a:cubicBezTo>
                    <a:pt x="570" y="247"/>
                    <a:pt x="604" y="247"/>
                    <a:pt x="638" y="213"/>
                  </a:cubicBezTo>
                  <a:cubicBezTo>
                    <a:pt x="714" y="179"/>
                    <a:pt x="714" y="103"/>
                    <a:pt x="638" y="35"/>
                  </a:cubicBezTo>
                  <a:cubicBezTo>
                    <a:pt x="604" y="35"/>
                    <a:pt x="570" y="1"/>
                    <a:pt x="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9" name="Google Shape;1379;p32"/>
            <p:cNvSpPr/>
            <p:nvPr/>
          </p:nvSpPr>
          <p:spPr>
            <a:xfrm>
              <a:off x="2049150" y="2911142"/>
              <a:ext cx="25472" cy="8400"/>
            </a:xfrm>
            <a:custGeom>
              <a:avLst/>
              <a:gdLst/>
              <a:ahLst/>
              <a:cxnLst/>
              <a:rect l="l" t="t" r="r" b="b"/>
              <a:pathLst>
                <a:path w="749" h="247" extrusionOk="0">
                  <a:moveTo>
                    <a:pt x="391" y="0"/>
                  </a:moveTo>
                  <a:lnTo>
                    <a:pt x="179" y="0"/>
                  </a:lnTo>
                  <a:cubicBezTo>
                    <a:pt x="35" y="34"/>
                    <a:pt x="1" y="247"/>
                    <a:pt x="145" y="247"/>
                  </a:cubicBezTo>
                  <a:lnTo>
                    <a:pt x="179" y="247"/>
                  </a:lnTo>
                  <a:lnTo>
                    <a:pt x="247" y="247"/>
                  </a:lnTo>
                  <a:lnTo>
                    <a:pt x="425" y="247"/>
                  </a:lnTo>
                  <a:lnTo>
                    <a:pt x="570" y="247"/>
                  </a:lnTo>
                  <a:lnTo>
                    <a:pt x="638" y="247"/>
                  </a:lnTo>
                  <a:cubicBezTo>
                    <a:pt x="714" y="213"/>
                    <a:pt x="748" y="145"/>
                    <a:pt x="672" y="77"/>
                  </a:cubicBezTo>
                  <a:cubicBezTo>
                    <a:pt x="604" y="0"/>
                    <a:pt x="502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0" name="Google Shape;1380;p32"/>
            <p:cNvSpPr/>
            <p:nvPr/>
          </p:nvSpPr>
          <p:spPr>
            <a:xfrm>
              <a:off x="2013034" y="2958242"/>
              <a:ext cx="36150" cy="10712"/>
            </a:xfrm>
            <a:custGeom>
              <a:avLst/>
              <a:gdLst/>
              <a:ahLst/>
              <a:cxnLst/>
              <a:rect l="l" t="t" r="r" b="b"/>
              <a:pathLst>
                <a:path w="1063" h="315" extrusionOk="0">
                  <a:moveTo>
                    <a:pt x="782" y="0"/>
                  </a:moveTo>
                  <a:cubicBezTo>
                    <a:pt x="570" y="0"/>
                    <a:pt x="357" y="68"/>
                    <a:pt x="145" y="68"/>
                  </a:cubicBezTo>
                  <a:cubicBezTo>
                    <a:pt x="35" y="68"/>
                    <a:pt x="1" y="246"/>
                    <a:pt x="145" y="280"/>
                  </a:cubicBezTo>
                  <a:cubicBezTo>
                    <a:pt x="247" y="280"/>
                    <a:pt x="391" y="314"/>
                    <a:pt x="570" y="314"/>
                  </a:cubicBezTo>
                  <a:cubicBezTo>
                    <a:pt x="714" y="314"/>
                    <a:pt x="850" y="280"/>
                    <a:pt x="995" y="212"/>
                  </a:cubicBezTo>
                  <a:cubicBezTo>
                    <a:pt x="1063" y="136"/>
                    <a:pt x="1063" y="34"/>
                    <a:pt x="9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1" name="Google Shape;1381;p32"/>
            <p:cNvSpPr/>
            <p:nvPr/>
          </p:nvSpPr>
          <p:spPr>
            <a:xfrm>
              <a:off x="2026331" y="2991740"/>
              <a:ext cx="27750" cy="11018"/>
            </a:xfrm>
            <a:custGeom>
              <a:avLst/>
              <a:gdLst/>
              <a:ahLst/>
              <a:cxnLst/>
              <a:rect l="l" t="t" r="r" b="b"/>
              <a:pathLst>
                <a:path w="816" h="324" extrusionOk="0">
                  <a:moveTo>
                    <a:pt x="638" y="0"/>
                  </a:moveTo>
                  <a:cubicBezTo>
                    <a:pt x="570" y="0"/>
                    <a:pt x="493" y="0"/>
                    <a:pt x="425" y="43"/>
                  </a:cubicBezTo>
                  <a:lnTo>
                    <a:pt x="179" y="43"/>
                  </a:lnTo>
                  <a:lnTo>
                    <a:pt x="145" y="43"/>
                  </a:lnTo>
                  <a:cubicBezTo>
                    <a:pt x="34" y="43"/>
                    <a:pt x="0" y="255"/>
                    <a:pt x="145" y="289"/>
                  </a:cubicBezTo>
                  <a:cubicBezTo>
                    <a:pt x="213" y="289"/>
                    <a:pt x="323" y="323"/>
                    <a:pt x="391" y="323"/>
                  </a:cubicBezTo>
                  <a:cubicBezTo>
                    <a:pt x="425" y="323"/>
                    <a:pt x="425" y="323"/>
                    <a:pt x="459" y="289"/>
                  </a:cubicBezTo>
                  <a:cubicBezTo>
                    <a:pt x="570" y="289"/>
                    <a:pt x="672" y="289"/>
                    <a:pt x="748" y="213"/>
                  </a:cubicBezTo>
                  <a:cubicBezTo>
                    <a:pt x="816" y="145"/>
                    <a:pt x="782" y="43"/>
                    <a:pt x="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2" name="Google Shape;1382;p32"/>
            <p:cNvSpPr/>
            <p:nvPr/>
          </p:nvSpPr>
          <p:spPr>
            <a:xfrm>
              <a:off x="2086422" y="2995481"/>
              <a:ext cx="23125" cy="12175"/>
            </a:xfrm>
            <a:custGeom>
              <a:avLst/>
              <a:gdLst/>
              <a:ahLst/>
              <a:cxnLst/>
              <a:rect l="l" t="t" r="r" b="b"/>
              <a:pathLst>
                <a:path w="680" h="358" extrusionOk="0">
                  <a:moveTo>
                    <a:pt x="536" y="1"/>
                  </a:moveTo>
                  <a:cubicBezTo>
                    <a:pt x="468" y="1"/>
                    <a:pt x="425" y="35"/>
                    <a:pt x="357" y="35"/>
                  </a:cubicBezTo>
                  <a:cubicBezTo>
                    <a:pt x="289" y="69"/>
                    <a:pt x="213" y="103"/>
                    <a:pt x="145" y="103"/>
                  </a:cubicBezTo>
                  <a:cubicBezTo>
                    <a:pt x="0" y="179"/>
                    <a:pt x="43" y="358"/>
                    <a:pt x="179" y="358"/>
                  </a:cubicBezTo>
                  <a:lnTo>
                    <a:pt x="213" y="315"/>
                  </a:lnTo>
                  <a:cubicBezTo>
                    <a:pt x="289" y="315"/>
                    <a:pt x="357" y="315"/>
                    <a:pt x="425" y="281"/>
                  </a:cubicBezTo>
                  <a:cubicBezTo>
                    <a:pt x="536" y="247"/>
                    <a:pt x="604" y="247"/>
                    <a:pt x="638" y="179"/>
                  </a:cubicBezTo>
                  <a:cubicBezTo>
                    <a:pt x="680" y="103"/>
                    <a:pt x="680" y="35"/>
                    <a:pt x="604" y="35"/>
                  </a:cubicBezTo>
                  <a:cubicBezTo>
                    <a:pt x="570" y="1"/>
                    <a:pt x="570" y="1"/>
                    <a:pt x="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3" name="Google Shape;1383;p32"/>
            <p:cNvSpPr/>
            <p:nvPr/>
          </p:nvSpPr>
          <p:spPr>
            <a:xfrm>
              <a:off x="2111825" y="2952155"/>
              <a:ext cx="27784" cy="12175"/>
            </a:xfrm>
            <a:custGeom>
              <a:avLst/>
              <a:gdLst/>
              <a:ahLst/>
              <a:cxnLst/>
              <a:rect l="l" t="t" r="r" b="b"/>
              <a:pathLst>
                <a:path w="817" h="358" extrusionOk="0">
                  <a:moveTo>
                    <a:pt x="672" y="1"/>
                  </a:moveTo>
                  <a:lnTo>
                    <a:pt x="672" y="1"/>
                  </a:lnTo>
                  <a:cubicBezTo>
                    <a:pt x="494" y="35"/>
                    <a:pt x="315" y="69"/>
                    <a:pt x="145" y="145"/>
                  </a:cubicBezTo>
                  <a:cubicBezTo>
                    <a:pt x="1" y="179"/>
                    <a:pt x="35" y="357"/>
                    <a:pt x="179" y="357"/>
                  </a:cubicBezTo>
                  <a:lnTo>
                    <a:pt x="179" y="315"/>
                  </a:lnTo>
                  <a:cubicBezTo>
                    <a:pt x="358" y="315"/>
                    <a:pt x="528" y="315"/>
                    <a:pt x="706" y="247"/>
                  </a:cubicBezTo>
                  <a:cubicBezTo>
                    <a:pt x="782" y="247"/>
                    <a:pt x="782" y="179"/>
                    <a:pt x="816" y="145"/>
                  </a:cubicBezTo>
                  <a:cubicBezTo>
                    <a:pt x="816" y="103"/>
                    <a:pt x="782" y="69"/>
                    <a:pt x="782" y="69"/>
                  </a:cubicBezTo>
                  <a:cubicBezTo>
                    <a:pt x="782" y="35"/>
                    <a:pt x="706" y="1"/>
                    <a:pt x="6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4" name="Google Shape;1384;p32"/>
            <p:cNvSpPr/>
            <p:nvPr/>
          </p:nvSpPr>
          <p:spPr>
            <a:xfrm>
              <a:off x="2092475" y="2932805"/>
              <a:ext cx="22853" cy="11018"/>
            </a:xfrm>
            <a:custGeom>
              <a:avLst/>
              <a:gdLst/>
              <a:ahLst/>
              <a:cxnLst/>
              <a:rect l="l" t="t" r="r" b="b"/>
              <a:pathLst>
                <a:path w="672" h="324" extrusionOk="0">
                  <a:moveTo>
                    <a:pt x="460" y="1"/>
                  </a:moveTo>
                  <a:cubicBezTo>
                    <a:pt x="324" y="1"/>
                    <a:pt x="213" y="35"/>
                    <a:pt x="111" y="77"/>
                  </a:cubicBezTo>
                  <a:cubicBezTo>
                    <a:pt x="1" y="145"/>
                    <a:pt x="35" y="323"/>
                    <a:pt x="145" y="323"/>
                  </a:cubicBezTo>
                  <a:cubicBezTo>
                    <a:pt x="179" y="323"/>
                    <a:pt x="179" y="323"/>
                    <a:pt x="179" y="289"/>
                  </a:cubicBezTo>
                  <a:cubicBezTo>
                    <a:pt x="324" y="247"/>
                    <a:pt x="502" y="247"/>
                    <a:pt x="638" y="179"/>
                  </a:cubicBezTo>
                  <a:cubicBezTo>
                    <a:pt x="672" y="145"/>
                    <a:pt x="672" y="77"/>
                    <a:pt x="638" y="35"/>
                  </a:cubicBezTo>
                  <a:cubicBezTo>
                    <a:pt x="604" y="1"/>
                    <a:pt x="536" y="1"/>
                    <a:pt x="4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5" name="Google Shape;1385;p32"/>
            <p:cNvSpPr/>
            <p:nvPr/>
          </p:nvSpPr>
          <p:spPr>
            <a:xfrm>
              <a:off x="2103460" y="2876182"/>
              <a:ext cx="28940" cy="12175"/>
            </a:xfrm>
            <a:custGeom>
              <a:avLst/>
              <a:gdLst/>
              <a:ahLst/>
              <a:cxnLst/>
              <a:rect l="l" t="t" r="r" b="b"/>
              <a:pathLst>
                <a:path w="851" h="358" extrusionOk="0">
                  <a:moveTo>
                    <a:pt x="604" y="1"/>
                  </a:moveTo>
                  <a:cubicBezTo>
                    <a:pt x="425" y="1"/>
                    <a:pt x="247" y="77"/>
                    <a:pt x="103" y="111"/>
                  </a:cubicBezTo>
                  <a:cubicBezTo>
                    <a:pt x="1" y="145"/>
                    <a:pt x="1" y="357"/>
                    <a:pt x="137" y="357"/>
                  </a:cubicBezTo>
                  <a:lnTo>
                    <a:pt x="137" y="357"/>
                  </a:lnTo>
                  <a:cubicBezTo>
                    <a:pt x="349" y="323"/>
                    <a:pt x="604" y="323"/>
                    <a:pt x="774" y="179"/>
                  </a:cubicBezTo>
                  <a:cubicBezTo>
                    <a:pt x="850" y="145"/>
                    <a:pt x="774" y="43"/>
                    <a:pt x="740" y="43"/>
                  </a:cubicBezTo>
                  <a:cubicBezTo>
                    <a:pt x="706" y="1"/>
                    <a:pt x="638" y="1"/>
                    <a:pt x="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6" name="Google Shape;1386;p32"/>
            <p:cNvSpPr/>
            <p:nvPr/>
          </p:nvSpPr>
          <p:spPr>
            <a:xfrm>
              <a:off x="2161238" y="2872714"/>
              <a:ext cx="19112" cy="9556"/>
            </a:xfrm>
            <a:custGeom>
              <a:avLst/>
              <a:gdLst/>
              <a:ahLst/>
              <a:cxnLst/>
              <a:rect l="l" t="t" r="r" b="b"/>
              <a:pathLst>
                <a:path w="562" h="281" extrusionOk="0">
                  <a:moveTo>
                    <a:pt x="425" y="1"/>
                  </a:moveTo>
                  <a:lnTo>
                    <a:pt x="315" y="1"/>
                  </a:lnTo>
                  <a:cubicBezTo>
                    <a:pt x="281" y="35"/>
                    <a:pt x="247" y="35"/>
                    <a:pt x="213" y="35"/>
                  </a:cubicBezTo>
                  <a:lnTo>
                    <a:pt x="179" y="35"/>
                  </a:lnTo>
                  <a:lnTo>
                    <a:pt x="179" y="35"/>
                  </a:lnTo>
                  <a:cubicBezTo>
                    <a:pt x="1" y="35"/>
                    <a:pt x="1" y="281"/>
                    <a:pt x="179" y="281"/>
                  </a:cubicBezTo>
                  <a:lnTo>
                    <a:pt x="179" y="281"/>
                  </a:lnTo>
                  <a:cubicBezTo>
                    <a:pt x="281" y="281"/>
                    <a:pt x="493" y="281"/>
                    <a:pt x="561" y="145"/>
                  </a:cubicBezTo>
                  <a:cubicBezTo>
                    <a:pt x="561" y="69"/>
                    <a:pt x="561" y="35"/>
                    <a:pt x="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7" name="Google Shape;1387;p32"/>
            <p:cNvSpPr/>
            <p:nvPr/>
          </p:nvSpPr>
          <p:spPr>
            <a:xfrm>
              <a:off x="1794059" y="2824457"/>
              <a:ext cx="24009" cy="7278"/>
            </a:xfrm>
            <a:custGeom>
              <a:avLst/>
              <a:gdLst/>
              <a:ahLst/>
              <a:cxnLst/>
              <a:rect l="l" t="t" r="r" b="b"/>
              <a:pathLst>
                <a:path w="706" h="214" extrusionOk="0">
                  <a:moveTo>
                    <a:pt x="493" y="1"/>
                  </a:moveTo>
                  <a:lnTo>
                    <a:pt x="391" y="1"/>
                  </a:lnTo>
                  <a:lnTo>
                    <a:pt x="145" y="1"/>
                  </a:lnTo>
                  <a:cubicBezTo>
                    <a:pt x="1" y="1"/>
                    <a:pt x="1" y="213"/>
                    <a:pt x="145" y="213"/>
                  </a:cubicBezTo>
                  <a:lnTo>
                    <a:pt x="391" y="213"/>
                  </a:lnTo>
                  <a:lnTo>
                    <a:pt x="493" y="213"/>
                  </a:lnTo>
                  <a:cubicBezTo>
                    <a:pt x="527" y="213"/>
                    <a:pt x="604" y="213"/>
                    <a:pt x="638" y="179"/>
                  </a:cubicBezTo>
                  <a:cubicBezTo>
                    <a:pt x="706" y="145"/>
                    <a:pt x="706" y="77"/>
                    <a:pt x="638" y="35"/>
                  </a:cubicBezTo>
                  <a:cubicBezTo>
                    <a:pt x="604" y="1"/>
                    <a:pt x="527" y="1"/>
                    <a:pt x="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8" name="Google Shape;1388;p32"/>
            <p:cNvSpPr/>
            <p:nvPr/>
          </p:nvSpPr>
          <p:spPr>
            <a:xfrm>
              <a:off x="1765187" y="2789531"/>
              <a:ext cx="21697" cy="10984"/>
            </a:xfrm>
            <a:custGeom>
              <a:avLst/>
              <a:gdLst/>
              <a:ahLst/>
              <a:cxnLst/>
              <a:rect l="l" t="t" r="r" b="b"/>
              <a:pathLst>
                <a:path w="638" h="323" extrusionOk="0">
                  <a:moveTo>
                    <a:pt x="493" y="0"/>
                  </a:moveTo>
                  <a:cubicBezTo>
                    <a:pt x="425" y="0"/>
                    <a:pt x="357" y="43"/>
                    <a:pt x="314" y="77"/>
                  </a:cubicBezTo>
                  <a:lnTo>
                    <a:pt x="102" y="145"/>
                  </a:lnTo>
                  <a:cubicBezTo>
                    <a:pt x="0" y="178"/>
                    <a:pt x="0" y="323"/>
                    <a:pt x="102" y="323"/>
                  </a:cubicBezTo>
                  <a:lnTo>
                    <a:pt x="145" y="323"/>
                  </a:lnTo>
                  <a:cubicBezTo>
                    <a:pt x="212" y="323"/>
                    <a:pt x="314" y="289"/>
                    <a:pt x="391" y="255"/>
                  </a:cubicBezTo>
                  <a:cubicBezTo>
                    <a:pt x="459" y="255"/>
                    <a:pt x="527" y="255"/>
                    <a:pt x="603" y="178"/>
                  </a:cubicBezTo>
                  <a:cubicBezTo>
                    <a:pt x="637" y="111"/>
                    <a:pt x="603" y="43"/>
                    <a:pt x="527" y="43"/>
                  </a:cubicBezTo>
                  <a:cubicBezTo>
                    <a:pt x="527" y="0"/>
                    <a:pt x="493" y="0"/>
                    <a:pt x="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9" name="Google Shape;1389;p32"/>
            <p:cNvSpPr/>
            <p:nvPr/>
          </p:nvSpPr>
          <p:spPr>
            <a:xfrm>
              <a:off x="1680814" y="2825613"/>
              <a:ext cx="24315" cy="11018"/>
            </a:xfrm>
            <a:custGeom>
              <a:avLst/>
              <a:gdLst/>
              <a:ahLst/>
              <a:cxnLst/>
              <a:rect l="l" t="t" r="r" b="b"/>
              <a:pathLst>
                <a:path w="715" h="324" extrusionOk="0">
                  <a:moveTo>
                    <a:pt x="536" y="1"/>
                  </a:moveTo>
                  <a:cubicBezTo>
                    <a:pt x="391" y="1"/>
                    <a:pt x="247" y="77"/>
                    <a:pt x="111" y="111"/>
                  </a:cubicBezTo>
                  <a:cubicBezTo>
                    <a:pt x="1" y="145"/>
                    <a:pt x="35" y="324"/>
                    <a:pt x="145" y="324"/>
                  </a:cubicBezTo>
                  <a:lnTo>
                    <a:pt x="179" y="324"/>
                  </a:lnTo>
                  <a:cubicBezTo>
                    <a:pt x="323" y="290"/>
                    <a:pt x="536" y="290"/>
                    <a:pt x="672" y="179"/>
                  </a:cubicBezTo>
                  <a:cubicBezTo>
                    <a:pt x="714" y="111"/>
                    <a:pt x="672" y="43"/>
                    <a:pt x="638" y="43"/>
                  </a:cubicBezTo>
                  <a:cubicBezTo>
                    <a:pt x="604" y="1"/>
                    <a:pt x="570" y="1"/>
                    <a:pt x="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0" name="Google Shape;1390;p32"/>
            <p:cNvSpPr/>
            <p:nvPr/>
          </p:nvSpPr>
          <p:spPr>
            <a:xfrm>
              <a:off x="1673605" y="2849895"/>
              <a:ext cx="21697" cy="9556"/>
            </a:xfrm>
            <a:custGeom>
              <a:avLst/>
              <a:gdLst/>
              <a:ahLst/>
              <a:cxnLst/>
              <a:rect l="l" t="t" r="r" b="b"/>
              <a:pathLst>
                <a:path w="638" h="281" extrusionOk="0">
                  <a:moveTo>
                    <a:pt x="501" y="1"/>
                  </a:moveTo>
                  <a:cubicBezTo>
                    <a:pt x="425" y="1"/>
                    <a:pt x="391" y="35"/>
                    <a:pt x="357" y="35"/>
                  </a:cubicBezTo>
                  <a:cubicBezTo>
                    <a:pt x="289" y="68"/>
                    <a:pt x="179" y="102"/>
                    <a:pt x="111" y="136"/>
                  </a:cubicBezTo>
                  <a:cubicBezTo>
                    <a:pt x="0" y="179"/>
                    <a:pt x="34" y="281"/>
                    <a:pt x="145" y="281"/>
                  </a:cubicBezTo>
                  <a:lnTo>
                    <a:pt x="145" y="281"/>
                  </a:lnTo>
                  <a:cubicBezTo>
                    <a:pt x="247" y="281"/>
                    <a:pt x="323" y="281"/>
                    <a:pt x="391" y="247"/>
                  </a:cubicBezTo>
                  <a:cubicBezTo>
                    <a:pt x="501" y="213"/>
                    <a:pt x="569" y="213"/>
                    <a:pt x="603" y="136"/>
                  </a:cubicBezTo>
                  <a:cubicBezTo>
                    <a:pt x="637" y="102"/>
                    <a:pt x="603" y="68"/>
                    <a:pt x="569" y="35"/>
                  </a:cubicBezTo>
                  <a:cubicBezTo>
                    <a:pt x="535" y="1"/>
                    <a:pt x="535" y="1"/>
                    <a:pt x="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1" name="Google Shape;1391;p32"/>
            <p:cNvSpPr/>
            <p:nvPr/>
          </p:nvSpPr>
          <p:spPr>
            <a:xfrm>
              <a:off x="1589538" y="2846154"/>
              <a:ext cx="21697" cy="10984"/>
            </a:xfrm>
            <a:custGeom>
              <a:avLst/>
              <a:gdLst/>
              <a:ahLst/>
              <a:cxnLst/>
              <a:rect l="l" t="t" r="r" b="b"/>
              <a:pathLst>
                <a:path w="638" h="323" extrusionOk="0">
                  <a:moveTo>
                    <a:pt x="459" y="0"/>
                  </a:moveTo>
                  <a:cubicBezTo>
                    <a:pt x="425" y="0"/>
                    <a:pt x="349" y="34"/>
                    <a:pt x="315" y="34"/>
                  </a:cubicBezTo>
                  <a:cubicBezTo>
                    <a:pt x="247" y="77"/>
                    <a:pt x="213" y="77"/>
                    <a:pt x="136" y="111"/>
                  </a:cubicBezTo>
                  <a:cubicBezTo>
                    <a:pt x="0" y="145"/>
                    <a:pt x="34" y="323"/>
                    <a:pt x="170" y="323"/>
                  </a:cubicBezTo>
                  <a:lnTo>
                    <a:pt x="170" y="323"/>
                  </a:lnTo>
                  <a:cubicBezTo>
                    <a:pt x="247" y="289"/>
                    <a:pt x="315" y="289"/>
                    <a:pt x="383" y="246"/>
                  </a:cubicBezTo>
                  <a:cubicBezTo>
                    <a:pt x="459" y="246"/>
                    <a:pt x="527" y="246"/>
                    <a:pt x="561" y="178"/>
                  </a:cubicBezTo>
                  <a:cubicBezTo>
                    <a:pt x="637" y="145"/>
                    <a:pt x="595" y="34"/>
                    <a:pt x="527" y="34"/>
                  </a:cubicBezTo>
                  <a:cubicBezTo>
                    <a:pt x="493" y="0"/>
                    <a:pt x="493" y="0"/>
                    <a:pt x="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2" name="Google Shape;1392;p32"/>
            <p:cNvSpPr/>
            <p:nvPr/>
          </p:nvSpPr>
          <p:spPr>
            <a:xfrm>
              <a:off x="1644698" y="2727128"/>
              <a:ext cx="24315" cy="21697"/>
            </a:xfrm>
            <a:custGeom>
              <a:avLst/>
              <a:gdLst/>
              <a:ahLst/>
              <a:cxnLst/>
              <a:rect l="l" t="t" r="r" b="b"/>
              <a:pathLst>
                <a:path w="715" h="638" extrusionOk="0">
                  <a:moveTo>
                    <a:pt x="570" y="0"/>
                  </a:moveTo>
                  <a:lnTo>
                    <a:pt x="570" y="0"/>
                  </a:lnTo>
                  <a:cubicBezTo>
                    <a:pt x="425" y="34"/>
                    <a:pt x="358" y="136"/>
                    <a:pt x="290" y="213"/>
                  </a:cubicBezTo>
                  <a:cubicBezTo>
                    <a:pt x="179" y="315"/>
                    <a:pt x="111" y="391"/>
                    <a:pt x="35" y="493"/>
                  </a:cubicBezTo>
                  <a:cubicBezTo>
                    <a:pt x="1" y="561"/>
                    <a:pt x="35" y="637"/>
                    <a:pt x="111" y="637"/>
                  </a:cubicBezTo>
                  <a:cubicBezTo>
                    <a:pt x="145" y="637"/>
                    <a:pt x="145" y="637"/>
                    <a:pt x="179" y="603"/>
                  </a:cubicBezTo>
                  <a:cubicBezTo>
                    <a:pt x="247" y="527"/>
                    <a:pt x="358" y="459"/>
                    <a:pt x="425" y="391"/>
                  </a:cubicBezTo>
                  <a:cubicBezTo>
                    <a:pt x="536" y="315"/>
                    <a:pt x="638" y="247"/>
                    <a:pt x="672" y="136"/>
                  </a:cubicBezTo>
                  <a:cubicBezTo>
                    <a:pt x="714" y="68"/>
                    <a:pt x="638" y="0"/>
                    <a:pt x="5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3" name="Google Shape;1393;p32"/>
            <p:cNvSpPr/>
            <p:nvPr/>
          </p:nvSpPr>
          <p:spPr>
            <a:xfrm>
              <a:off x="1672448" y="2737806"/>
              <a:ext cx="28906" cy="20541"/>
            </a:xfrm>
            <a:custGeom>
              <a:avLst/>
              <a:gdLst/>
              <a:ahLst/>
              <a:cxnLst/>
              <a:rect l="l" t="t" r="r" b="b"/>
              <a:pathLst>
                <a:path w="850" h="604" extrusionOk="0">
                  <a:moveTo>
                    <a:pt x="705" y="1"/>
                  </a:moveTo>
                  <a:lnTo>
                    <a:pt x="671" y="1"/>
                  </a:lnTo>
                  <a:cubicBezTo>
                    <a:pt x="569" y="35"/>
                    <a:pt x="459" y="145"/>
                    <a:pt x="391" y="213"/>
                  </a:cubicBezTo>
                  <a:cubicBezTo>
                    <a:pt x="281" y="289"/>
                    <a:pt x="179" y="357"/>
                    <a:pt x="68" y="459"/>
                  </a:cubicBezTo>
                  <a:cubicBezTo>
                    <a:pt x="0" y="502"/>
                    <a:pt x="68" y="604"/>
                    <a:pt x="145" y="604"/>
                  </a:cubicBezTo>
                  <a:lnTo>
                    <a:pt x="179" y="604"/>
                  </a:lnTo>
                  <a:cubicBezTo>
                    <a:pt x="281" y="536"/>
                    <a:pt x="425" y="459"/>
                    <a:pt x="535" y="391"/>
                  </a:cubicBezTo>
                  <a:cubicBezTo>
                    <a:pt x="603" y="357"/>
                    <a:pt x="748" y="289"/>
                    <a:pt x="816" y="179"/>
                  </a:cubicBezTo>
                  <a:cubicBezTo>
                    <a:pt x="850" y="111"/>
                    <a:pt x="782" y="1"/>
                    <a:pt x="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4" name="Google Shape;1394;p32"/>
            <p:cNvSpPr/>
            <p:nvPr/>
          </p:nvSpPr>
          <p:spPr>
            <a:xfrm>
              <a:off x="1757943" y="2700534"/>
              <a:ext cx="22853" cy="18228"/>
            </a:xfrm>
            <a:custGeom>
              <a:avLst/>
              <a:gdLst/>
              <a:ahLst/>
              <a:cxnLst/>
              <a:rect l="l" t="t" r="r" b="b"/>
              <a:pathLst>
                <a:path w="672" h="536" extrusionOk="0">
                  <a:moveTo>
                    <a:pt x="570" y="1"/>
                  </a:moveTo>
                  <a:lnTo>
                    <a:pt x="527" y="1"/>
                  </a:lnTo>
                  <a:cubicBezTo>
                    <a:pt x="358" y="111"/>
                    <a:pt x="247" y="247"/>
                    <a:pt x="69" y="357"/>
                  </a:cubicBezTo>
                  <a:cubicBezTo>
                    <a:pt x="1" y="391"/>
                    <a:pt x="35" y="536"/>
                    <a:pt x="145" y="536"/>
                  </a:cubicBezTo>
                  <a:lnTo>
                    <a:pt x="145" y="536"/>
                  </a:lnTo>
                  <a:cubicBezTo>
                    <a:pt x="358" y="459"/>
                    <a:pt x="604" y="357"/>
                    <a:pt x="672" y="111"/>
                  </a:cubicBezTo>
                  <a:cubicBezTo>
                    <a:pt x="672" y="69"/>
                    <a:pt x="604" y="1"/>
                    <a:pt x="5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5" name="Google Shape;1395;p32"/>
            <p:cNvSpPr/>
            <p:nvPr/>
          </p:nvSpPr>
          <p:spPr>
            <a:xfrm>
              <a:off x="1697852" y="2681183"/>
              <a:ext cx="33565" cy="24315"/>
            </a:xfrm>
            <a:custGeom>
              <a:avLst/>
              <a:gdLst/>
              <a:ahLst/>
              <a:cxnLst/>
              <a:rect l="l" t="t" r="r" b="b"/>
              <a:pathLst>
                <a:path w="987" h="715" extrusionOk="0">
                  <a:moveTo>
                    <a:pt x="850" y="1"/>
                  </a:moveTo>
                  <a:cubicBezTo>
                    <a:pt x="706" y="1"/>
                    <a:pt x="561" y="111"/>
                    <a:pt x="460" y="179"/>
                  </a:cubicBezTo>
                  <a:cubicBezTo>
                    <a:pt x="315" y="255"/>
                    <a:pt x="213" y="357"/>
                    <a:pt x="103" y="468"/>
                  </a:cubicBezTo>
                  <a:cubicBezTo>
                    <a:pt x="1" y="570"/>
                    <a:pt x="103" y="714"/>
                    <a:pt x="213" y="714"/>
                  </a:cubicBezTo>
                  <a:cubicBezTo>
                    <a:pt x="247" y="714"/>
                    <a:pt x="281" y="714"/>
                    <a:pt x="315" y="680"/>
                  </a:cubicBezTo>
                  <a:cubicBezTo>
                    <a:pt x="426" y="570"/>
                    <a:pt x="527" y="502"/>
                    <a:pt x="638" y="425"/>
                  </a:cubicBezTo>
                  <a:cubicBezTo>
                    <a:pt x="740" y="323"/>
                    <a:pt x="884" y="289"/>
                    <a:pt x="952" y="145"/>
                  </a:cubicBezTo>
                  <a:cubicBezTo>
                    <a:pt x="986" y="77"/>
                    <a:pt x="952" y="1"/>
                    <a:pt x="8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6" name="Google Shape;1396;p32"/>
            <p:cNvSpPr/>
            <p:nvPr/>
          </p:nvSpPr>
          <p:spPr>
            <a:xfrm>
              <a:off x="1810825" y="2666730"/>
              <a:ext cx="19384" cy="17072"/>
            </a:xfrm>
            <a:custGeom>
              <a:avLst/>
              <a:gdLst/>
              <a:ahLst/>
              <a:cxnLst/>
              <a:rect l="l" t="t" r="r" b="b"/>
              <a:pathLst>
                <a:path w="570" h="502" extrusionOk="0">
                  <a:moveTo>
                    <a:pt x="459" y="1"/>
                  </a:moveTo>
                  <a:lnTo>
                    <a:pt x="425" y="1"/>
                  </a:lnTo>
                  <a:cubicBezTo>
                    <a:pt x="357" y="43"/>
                    <a:pt x="289" y="111"/>
                    <a:pt x="247" y="179"/>
                  </a:cubicBezTo>
                  <a:cubicBezTo>
                    <a:pt x="179" y="256"/>
                    <a:pt x="111" y="290"/>
                    <a:pt x="34" y="358"/>
                  </a:cubicBezTo>
                  <a:cubicBezTo>
                    <a:pt x="0" y="392"/>
                    <a:pt x="34" y="502"/>
                    <a:pt x="111" y="502"/>
                  </a:cubicBezTo>
                  <a:cubicBezTo>
                    <a:pt x="111" y="502"/>
                    <a:pt x="145" y="502"/>
                    <a:pt x="145" y="468"/>
                  </a:cubicBezTo>
                  <a:cubicBezTo>
                    <a:pt x="213" y="426"/>
                    <a:pt x="289" y="392"/>
                    <a:pt x="391" y="324"/>
                  </a:cubicBezTo>
                  <a:cubicBezTo>
                    <a:pt x="425" y="290"/>
                    <a:pt x="535" y="213"/>
                    <a:pt x="569" y="111"/>
                  </a:cubicBezTo>
                  <a:cubicBezTo>
                    <a:pt x="569" y="77"/>
                    <a:pt x="535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7" name="Google Shape;1397;p32"/>
            <p:cNvSpPr/>
            <p:nvPr/>
          </p:nvSpPr>
          <p:spPr>
            <a:xfrm>
              <a:off x="1781919" y="2630614"/>
              <a:ext cx="27784" cy="19418"/>
            </a:xfrm>
            <a:custGeom>
              <a:avLst/>
              <a:gdLst/>
              <a:ahLst/>
              <a:cxnLst/>
              <a:rect l="l" t="t" r="r" b="b"/>
              <a:pathLst>
                <a:path w="817" h="571" extrusionOk="0">
                  <a:moveTo>
                    <a:pt x="714" y="1"/>
                  </a:moveTo>
                  <a:lnTo>
                    <a:pt x="672" y="1"/>
                  </a:lnTo>
                  <a:cubicBezTo>
                    <a:pt x="570" y="43"/>
                    <a:pt x="460" y="77"/>
                    <a:pt x="358" y="145"/>
                  </a:cubicBezTo>
                  <a:cubicBezTo>
                    <a:pt x="290" y="213"/>
                    <a:pt x="179" y="290"/>
                    <a:pt x="111" y="358"/>
                  </a:cubicBezTo>
                  <a:cubicBezTo>
                    <a:pt x="1" y="426"/>
                    <a:pt x="77" y="570"/>
                    <a:pt x="179" y="570"/>
                  </a:cubicBezTo>
                  <a:lnTo>
                    <a:pt x="247" y="570"/>
                  </a:lnTo>
                  <a:cubicBezTo>
                    <a:pt x="324" y="502"/>
                    <a:pt x="426" y="426"/>
                    <a:pt x="536" y="358"/>
                  </a:cubicBezTo>
                  <a:cubicBezTo>
                    <a:pt x="604" y="290"/>
                    <a:pt x="672" y="213"/>
                    <a:pt x="748" y="145"/>
                  </a:cubicBezTo>
                  <a:cubicBezTo>
                    <a:pt x="816" y="77"/>
                    <a:pt x="782" y="1"/>
                    <a:pt x="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8" name="Google Shape;1398;p32"/>
            <p:cNvSpPr/>
            <p:nvPr/>
          </p:nvSpPr>
          <p:spPr>
            <a:xfrm>
              <a:off x="1859048" y="2574298"/>
              <a:ext cx="19418" cy="15643"/>
            </a:xfrm>
            <a:custGeom>
              <a:avLst/>
              <a:gdLst/>
              <a:ahLst/>
              <a:cxnLst/>
              <a:rect l="l" t="t" r="r" b="b"/>
              <a:pathLst>
                <a:path w="571" h="460" extrusionOk="0">
                  <a:moveTo>
                    <a:pt x="460" y="0"/>
                  </a:moveTo>
                  <a:lnTo>
                    <a:pt x="460" y="0"/>
                  </a:lnTo>
                  <a:cubicBezTo>
                    <a:pt x="281" y="34"/>
                    <a:pt x="145" y="213"/>
                    <a:pt x="35" y="315"/>
                  </a:cubicBezTo>
                  <a:cubicBezTo>
                    <a:pt x="1" y="383"/>
                    <a:pt x="69" y="459"/>
                    <a:pt x="145" y="459"/>
                  </a:cubicBezTo>
                  <a:cubicBezTo>
                    <a:pt x="145" y="459"/>
                    <a:pt x="179" y="459"/>
                    <a:pt x="179" y="425"/>
                  </a:cubicBezTo>
                  <a:cubicBezTo>
                    <a:pt x="247" y="383"/>
                    <a:pt x="281" y="315"/>
                    <a:pt x="358" y="281"/>
                  </a:cubicBezTo>
                  <a:cubicBezTo>
                    <a:pt x="426" y="247"/>
                    <a:pt x="494" y="213"/>
                    <a:pt x="528" y="136"/>
                  </a:cubicBezTo>
                  <a:cubicBezTo>
                    <a:pt x="570" y="102"/>
                    <a:pt x="528" y="0"/>
                    <a:pt x="4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9" name="Google Shape;1399;p32"/>
            <p:cNvSpPr/>
            <p:nvPr/>
          </p:nvSpPr>
          <p:spPr>
            <a:xfrm>
              <a:off x="1867447" y="2615039"/>
              <a:ext cx="26594" cy="17072"/>
            </a:xfrm>
            <a:custGeom>
              <a:avLst/>
              <a:gdLst/>
              <a:ahLst/>
              <a:cxnLst/>
              <a:rect l="l" t="t" r="r" b="b"/>
              <a:pathLst>
                <a:path w="782" h="502" extrusionOk="0">
                  <a:moveTo>
                    <a:pt x="637" y="0"/>
                  </a:moveTo>
                  <a:lnTo>
                    <a:pt x="603" y="0"/>
                  </a:lnTo>
                  <a:cubicBezTo>
                    <a:pt x="493" y="34"/>
                    <a:pt x="459" y="111"/>
                    <a:pt x="391" y="145"/>
                  </a:cubicBezTo>
                  <a:cubicBezTo>
                    <a:pt x="281" y="213"/>
                    <a:pt x="213" y="247"/>
                    <a:pt x="145" y="289"/>
                  </a:cubicBezTo>
                  <a:cubicBezTo>
                    <a:pt x="0" y="323"/>
                    <a:pt x="34" y="501"/>
                    <a:pt x="145" y="501"/>
                  </a:cubicBezTo>
                  <a:lnTo>
                    <a:pt x="179" y="501"/>
                  </a:lnTo>
                  <a:cubicBezTo>
                    <a:pt x="357" y="425"/>
                    <a:pt x="637" y="323"/>
                    <a:pt x="705" y="145"/>
                  </a:cubicBezTo>
                  <a:cubicBezTo>
                    <a:pt x="782" y="77"/>
                    <a:pt x="705" y="0"/>
                    <a:pt x="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0" name="Google Shape;1400;p32"/>
            <p:cNvSpPr/>
            <p:nvPr/>
          </p:nvSpPr>
          <p:spPr>
            <a:xfrm>
              <a:off x="1914514" y="2564470"/>
              <a:ext cx="22887" cy="17072"/>
            </a:xfrm>
            <a:custGeom>
              <a:avLst/>
              <a:gdLst/>
              <a:ahLst/>
              <a:cxnLst/>
              <a:rect l="l" t="t" r="r" b="b"/>
              <a:pathLst>
                <a:path w="673" h="502" extrusionOk="0">
                  <a:moveTo>
                    <a:pt x="562" y="1"/>
                  </a:moveTo>
                  <a:lnTo>
                    <a:pt x="528" y="1"/>
                  </a:lnTo>
                  <a:cubicBezTo>
                    <a:pt x="426" y="1"/>
                    <a:pt x="383" y="111"/>
                    <a:pt x="315" y="145"/>
                  </a:cubicBezTo>
                  <a:cubicBezTo>
                    <a:pt x="247" y="213"/>
                    <a:pt x="171" y="289"/>
                    <a:pt x="137" y="323"/>
                  </a:cubicBezTo>
                  <a:cubicBezTo>
                    <a:pt x="1" y="357"/>
                    <a:pt x="69" y="502"/>
                    <a:pt x="171" y="502"/>
                  </a:cubicBezTo>
                  <a:lnTo>
                    <a:pt x="247" y="502"/>
                  </a:lnTo>
                  <a:cubicBezTo>
                    <a:pt x="315" y="459"/>
                    <a:pt x="426" y="425"/>
                    <a:pt x="494" y="357"/>
                  </a:cubicBezTo>
                  <a:cubicBezTo>
                    <a:pt x="562" y="289"/>
                    <a:pt x="672" y="213"/>
                    <a:pt x="672" y="111"/>
                  </a:cubicBezTo>
                  <a:cubicBezTo>
                    <a:pt x="672" y="35"/>
                    <a:pt x="596" y="1"/>
                    <a:pt x="5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1" name="Google Shape;1401;p32"/>
            <p:cNvSpPr/>
            <p:nvPr/>
          </p:nvSpPr>
          <p:spPr>
            <a:xfrm>
              <a:off x="1878432" y="2516519"/>
              <a:ext cx="30063" cy="21697"/>
            </a:xfrm>
            <a:custGeom>
              <a:avLst/>
              <a:gdLst/>
              <a:ahLst/>
              <a:cxnLst/>
              <a:rect l="l" t="t" r="r" b="b"/>
              <a:pathLst>
                <a:path w="884" h="638" extrusionOk="0">
                  <a:moveTo>
                    <a:pt x="705" y="0"/>
                  </a:moveTo>
                  <a:cubicBezTo>
                    <a:pt x="595" y="0"/>
                    <a:pt x="527" y="34"/>
                    <a:pt x="459" y="102"/>
                  </a:cubicBezTo>
                  <a:cubicBezTo>
                    <a:pt x="314" y="213"/>
                    <a:pt x="212" y="315"/>
                    <a:pt x="68" y="425"/>
                  </a:cubicBezTo>
                  <a:cubicBezTo>
                    <a:pt x="0" y="527"/>
                    <a:pt x="68" y="638"/>
                    <a:pt x="170" y="638"/>
                  </a:cubicBezTo>
                  <a:lnTo>
                    <a:pt x="246" y="638"/>
                  </a:lnTo>
                  <a:cubicBezTo>
                    <a:pt x="382" y="527"/>
                    <a:pt x="493" y="459"/>
                    <a:pt x="637" y="349"/>
                  </a:cubicBezTo>
                  <a:cubicBezTo>
                    <a:pt x="705" y="281"/>
                    <a:pt x="884" y="136"/>
                    <a:pt x="807" y="34"/>
                  </a:cubicBezTo>
                  <a:cubicBezTo>
                    <a:pt x="773" y="0"/>
                    <a:pt x="739" y="0"/>
                    <a:pt x="7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2" name="Google Shape;1402;p32"/>
            <p:cNvSpPr/>
            <p:nvPr/>
          </p:nvSpPr>
          <p:spPr>
            <a:xfrm>
              <a:off x="1901251" y="2464522"/>
              <a:ext cx="26322" cy="20541"/>
            </a:xfrm>
            <a:custGeom>
              <a:avLst/>
              <a:gdLst/>
              <a:ahLst/>
              <a:cxnLst/>
              <a:rect l="l" t="t" r="r" b="b"/>
              <a:pathLst>
                <a:path w="774" h="604" extrusionOk="0">
                  <a:moveTo>
                    <a:pt x="671" y="0"/>
                  </a:moveTo>
                  <a:lnTo>
                    <a:pt x="671" y="0"/>
                  </a:lnTo>
                  <a:cubicBezTo>
                    <a:pt x="561" y="0"/>
                    <a:pt x="425" y="111"/>
                    <a:pt x="314" y="179"/>
                  </a:cubicBezTo>
                  <a:cubicBezTo>
                    <a:pt x="213" y="255"/>
                    <a:pt x="136" y="357"/>
                    <a:pt x="68" y="425"/>
                  </a:cubicBezTo>
                  <a:cubicBezTo>
                    <a:pt x="0" y="502"/>
                    <a:pt x="68" y="604"/>
                    <a:pt x="136" y="604"/>
                  </a:cubicBezTo>
                  <a:cubicBezTo>
                    <a:pt x="179" y="604"/>
                    <a:pt x="179" y="604"/>
                    <a:pt x="179" y="570"/>
                  </a:cubicBezTo>
                  <a:cubicBezTo>
                    <a:pt x="281" y="536"/>
                    <a:pt x="425" y="468"/>
                    <a:pt x="493" y="391"/>
                  </a:cubicBezTo>
                  <a:cubicBezTo>
                    <a:pt x="561" y="323"/>
                    <a:pt x="705" y="255"/>
                    <a:pt x="739" y="145"/>
                  </a:cubicBezTo>
                  <a:cubicBezTo>
                    <a:pt x="773" y="111"/>
                    <a:pt x="739" y="0"/>
                    <a:pt x="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3" name="Google Shape;1403;p32"/>
            <p:cNvSpPr/>
            <p:nvPr/>
          </p:nvSpPr>
          <p:spPr>
            <a:xfrm>
              <a:off x="1934748" y="2499481"/>
              <a:ext cx="26628" cy="15609"/>
            </a:xfrm>
            <a:custGeom>
              <a:avLst/>
              <a:gdLst/>
              <a:ahLst/>
              <a:cxnLst/>
              <a:rect l="l" t="t" r="r" b="b"/>
              <a:pathLst>
                <a:path w="783" h="459" extrusionOk="0">
                  <a:moveTo>
                    <a:pt x="638" y="0"/>
                  </a:moveTo>
                  <a:cubicBezTo>
                    <a:pt x="536" y="0"/>
                    <a:pt x="468" y="77"/>
                    <a:pt x="391" y="111"/>
                  </a:cubicBezTo>
                  <a:cubicBezTo>
                    <a:pt x="289" y="179"/>
                    <a:pt x="179" y="247"/>
                    <a:pt x="111" y="289"/>
                  </a:cubicBezTo>
                  <a:cubicBezTo>
                    <a:pt x="1" y="323"/>
                    <a:pt x="77" y="459"/>
                    <a:pt x="145" y="459"/>
                  </a:cubicBezTo>
                  <a:lnTo>
                    <a:pt x="179" y="459"/>
                  </a:lnTo>
                  <a:cubicBezTo>
                    <a:pt x="357" y="391"/>
                    <a:pt x="680" y="357"/>
                    <a:pt x="748" y="145"/>
                  </a:cubicBezTo>
                  <a:cubicBezTo>
                    <a:pt x="782" y="77"/>
                    <a:pt x="714" y="0"/>
                    <a:pt x="6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4" name="Google Shape;1404;p32"/>
            <p:cNvSpPr/>
            <p:nvPr/>
          </p:nvSpPr>
          <p:spPr>
            <a:xfrm>
              <a:off x="1972293" y="2458740"/>
              <a:ext cx="16800" cy="13025"/>
            </a:xfrm>
            <a:custGeom>
              <a:avLst/>
              <a:gdLst/>
              <a:ahLst/>
              <a:cxnLst/>
              <a:rect l="l" t="t" r="r" b="b"/>
              <a:pathLst>
                <a:path w="494" h="383" extrusionOk="0">
                  <a:moveTo>
                    <a:pt x="349" y="1"/>
                  </a:moveTo>
                  <a:cubicBezTo>
                    <a:pt x="349" y="1"/>
                    <a:pt x="349" y="34"/>
                    <a:pt x="315" y="34"/>
                  </a:cubicBezTo>
                  <a:cubicBezTo>
                    <a:pt x="247" y="68"/>
                    <a:pt x="137" y="136"/>
                    <a:pt x="69" y="247"/>
                  </a:cubicBezTo>
                  <a:cubicBezTo>
                    <a:pt x="1" y="281"/>
                    <a:pt x="69" y="383"/>
                    <a:pt x="103" y="383"/>
                  </a:cubicBezTo>
                  <a:cubicBezTo>
                    <a:pt x="137" y="383"/>
                    <a:pt x="137" y="349"/>
                    <a:pt x="171" y="349"/>
                  </a:cubicBezTo>
                  <a:cubicBezTo>
                    <a:pt x="247" y="281"/>
                    <a:pt x="349" y="213"/>
                    <a:pt x="426" y="136"/>
                  </a:cubicBezTo>
                  <a:cubicBezTo>
                    <a:pt x="494" y="68"/>
                    <a:pt x="426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5" name="Google Shape;1405;p32"/>
            <p:cNvSpPr/>
            <p:nvPr/>
          </p:nvSpPr>
          <p:spPr>
            <a:xfrm>
              <a:off x="1934748" y="2417727"/>
              <a:ext cx="23159" cy="17922"/>
            </a:xfrm>
            <a:custGeom>
              <a:avLst/>
              <a:gdLst/>
              <a:ahLst/>
              <a:cxnLst/>
              <a:rect l="l" t="t" r="r" b="b"/>
              <a:pathLst>
                <a:path w="681" h="527" extrusionOk="0">
                  <a:moveTo>
                    <a:pt x="570" y="0"/>
                  </a:moveTo>
                  <a:lnTo>
                    <a:pt x="536" y="0"/>
                  </a:lnTo>
                  <a:cubicBezTo>
                    <a:pt x="425" y="34"/>
                    <a:pt x="357" y="102"/>
                    <a:pt x="289" y="179"/>
                  </a:cubicBezTo>
                  <a:cubicBezTo>
                    <a:pt x="213" y="247"/>
                    <a:pt x="111" y="315"/>
                    <a:pt x="43" y="391"/>
                  </a:cubicBezTo>
                  <a:cubicBezTo>
                    <a:pt x="1" y="459"/>
                    <a:pt x="43" y="527"/>
                    <a:pt x="111" y="527"/>
                  </a:cubicBezTo>
                  <a:lnTo>
                    <a:pt x="145" y="527"/>
                  </a:lnTo>
                  <a:cubicBezTo>
                    <a:pt x="255" y="459"/>
                    <a:pt x="357" y="425"/>
                    <a:pt x="425" y="357"/>
                  </a:cubicBezTo>
                  <a:cubicBezTo>
                    <a:pt x="536" y="281"/>
                    <a:pt x="604" y="247"/>
                    <a:pt x="638" y="145"/>
                  </a:cubicBezTo>
                  <a:cubicBezTo>
                    <a:pt x="680" y="68"/>
                    <a:pt x="604" y="0"/>
                    <a:pt x="5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6" name="Google Shape;1406;p32"/>
            <p:cNvSpPr/>
            <p:nvPr/>
          </p:nvSpPr>
          <p:spPr>
            <a:xfrm>
              <a:off x="1932436" y="2363417"/>
              <a:ext cx="27784" cy="18228"/>
            </a:xfrm>
            <a:custGeom>
              <a:avLst/>
              <a:gdLst/>
              <a:ahLst/>
              <a:cxnLst/>
              <a:rect l="l" t="t" r="r" b="b"/>
              <a:pathLst>
                <a:path w="817" h="536" extrusionOk="0">
                  <a:moveTo>
                    <a:pt x="706" y="0"/>
                  </a:moveTo>
                  <a:cubicBezTo>
                    <a:pt x="672" y="0"/>
                    <a:pt x="672" y="0"/>
                    <a:pt x="638" y="43"/>
                  </a:cubicBezTo>
                  <a:cubicBezTo>
                    <a:pt x="604" y="43"/>
                    <a:pt x="570" y="77"/>
                    <a:pt x="536" y="77"/>
                  </a:cubicBezTo>
                  <a:cubicBezTo>
                    <a:pt x="493" y="111"/>
                    <a:pt x="459" y="145"/>
                    <a:pt x="391" y="179"/>
                  </a:cubicBezTo>
                  <a:cubicBezTo>
                    <a:pt x="323" y="213"/>
                    <a:pt x="213" y="289"/>
                    <a:pt x="145" y="323"/>
                  </a:cubicBezTo>
                  <a:cubicBezTo>
                    <a:pt x="1" y="357"/>
                    <a:pt x="35" y="535"/>
                    <a:pt x="145" y="535"/>
                  </a:cubicBezTo>
                  <a:cubicBezTo>
                    <a:pt x="179" y="535"/>
                    <a:pt x="179" y="535"/>
                    <a:pt x="179" y="501"/>
                  </a:cubicBezTo>
                  <a:cubicBezTo>
                    <a:pt x="281" y="501"/>
                    <a:pt x="425" y="467"/>
                    <a:pt x="536" y="391"/>
                  </a:cubicBezTo>
                  <a:cubicBezTo>
                    <a:pt x="570" y="357"/>
                    <a:pt x="638" y="323"/>
                    <a:pt x="672" y="289"/>
                  </a:cubicBezTo>
                  <a:cubicBezTo>
                    <a:pt x="706" y="255"/>
                    <a:pt x="748" y="213"/>
                    <a:pt x="782" y="145"/>
                  </a:cubicBezTo>
                  <a:cubicBezTo>
                    <a:pt x="816" y="77"/>
                    <a:pt x="782" y="0"/>
                    <a:pt x="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7" name="Google Shape;1407;p32"/>
            <p:cNvSpPr/>
            <p:nvPr/>
          </p:nvSpPr>
          <p:spPr>
            <a:xfrm>
              <a:off x="1865135" y="2416571"/>
              <a:ext cx="32375" cy="19078"/>
            </a:xfrm>
            <a:custGeom>
              <a:avLst/>
              <a:gdLst/>
              <a:ahLst/>
              <a:cxnLst/>
              <a:rect l="l" t="t" r="r" b="b"/>
              <a:pathLst>
                <a:path w="952" h="561" extrusionOk="0">
                  <a:moveTo>
                    <a:pt x="816" y="0"/>
                  </a:moveTo>
                  <a:lnTo>
                    <a:pt x="773" y="0"/>
                  </a:lnTo>
                  <a:cubicBezTo>
                    <a:pt x="493" y="102"/>
                    <a:pt x="315" y="247"/>
                    <a:pt x="68" y="391"/>
                  </a:cubicBezTo>
                  <a:cubicBezTo>
                    <a:pt x="0" y="425"/>
                    <a:pt x="34" y="561"/>
                    <a:pt x="136" y="561"/>
                  </a:cubicBezTo>
                  <a:lnTo>
                    <a:pt x="179" y="561"/>
                  </a:lnTo>
                  <a:cubicBezTo>
                    <a:pt x="425" y="527"/>
                    <a:pt x="705" y="425"/>
                    <a:pt x="884" y="213"/>
                  </a:cubicBezTo>
                  <a:cubicBezTo>
                    <a:pt x="952" y="136"/>
                    <a:pt x="884" y="0"/>
                    <a:pt x="8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8" name="Google Shape;1408;p32"/>
            <p:cNvSpPr/>
            <p:nvPr/>
          </p:nvSpPr>
          <p:spPr>
            <a:xfrm>
              <a:off x="1827863" y="2386508"/>
              <a:ext cx="15643" cy="15643"/>
            </a:xfrm>
            <a:custGeom>
              <a:avLst/>
              <a:gdLst/>
              <a:ahLst/>
              <a:cxnLst/>
              <a:rect l="l" t="t" r="r" b="b"/>
              <a:pathLst>
                <a:path w="460" h="460" extrusionOk="0">
                  <a:moveTo>
                    <a:pt x="349" y="1"/>
                  </a:moveTo>
                  <a:lnTo>
                    <a:pt x="315" y="1"/>
                  </a:lnTo>
                  <a:lnTo>
                    <a:pt x="170" y="137"/>
                  </a:lnTo>
                  <a:cubicBezTo>
                    <a:pt x="102" y="171"/>
                    <a:pt x="34" y="247"/>
                    <a:pt x="0" y="315"/>
                  </a:cubicBezTo>
                  <a:cubicBezTo>
                    <a:pt x="0" y="383"/>
                    <a:pt x="34" y="460"/>
                    <a:pt x="102" y="460"/>
                  </a:cubicBezTo>
                  <a:lnTo>
                    <a:pt x="136" y="460"/>
                  </a:lnTo>
                  <a:cubicBezTo>
                    <a:pt x="213" y="426"/>
                    <a:pt x="281" y="349"/>
                    <a:pt x="315" y="281"/>
                  </a:cubicBezTo>
                  <a:cubicBezTo>
                    <a:pt x="349" y="247"/>
                    <a:pt x="383" y="171"/>
                    <a:pt x="425" y="103"/>
                  </a:cubicBezTo>
                  <a:cubicBezTo>
                    <a:pt x="459" y="69"/>
                    <a:pt x="425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9" name="Google Shape;1409;p32"/>
            <p:cNvSpPr/>
            <p:nvPr/>
          </p:nvSpPr>
          <p:spPr>
            <a:xfrm>
              <a:off x="1849526" y="2340598"/>
              <a:ext cx="22853" cy="17072"/>
            </a:xfrm>
            <a:custGeom>
              <a:avLst/>
              <a:gdLst/>
              <a:ahLst/>
              <a:cxnLst/>
              <a:rect l="l" t="t" r="r" b="b"/>
              <a:pathLst>
                <a:path w="672" h="502" extrusionOk="0">
                  <a:moveTo>
                    <a:pt x="561" y="0"/>
                  </a:moveTo>
                  <a:lnTo>
                    <a:pt x="561" y="0"/>
                  </a:lnTo>
                  <a:cubicBezTo>
                    <a:pt x="349" y="34"/>
                    <a:pt x="213" y="212"/>
                    <a:pt x="69" y="323"/>
                  </a:cubicBezTo>
                  <a:cubicBezTo>
                    <a:pt x="1" y="391"/>
                    <a:pt x="35" y="501"/>
                    <a:pt x="137" y="501"/>
                  </a:cubicBezTo>
                  <a:lnTo>
                    <a:pt x="171" y="501"/>
                  </a:lnTo>
                  <a:cubicBezTo>
                    <a:pt x="315" y="391"/>
                    <a:pt x="527" y="289"/>
                    <a:pt x="638" y="111"/>
                  </a:cubicBezTo>
                  <a:cubicBezTo>
                    <a:pt x="672" y="77"/>
                    <a:pt x="638" y="0"/>
                    <a:pt x="5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0" name="Google Shape;1410;p32"/>
            <p:cNvSpPr/>
            <p:nvPr/>
          </p:nvSpPr>
          <p:spPr>
            <a:xfrm>
              <a:off x="1872345" y="2368314"/>
              <a:ext cx="19112" cy="14487"/>
            </a:xfrm>
            <a:custGeom>
              <a:avLst/>
              <a:gdLst/>
              <a:ahLst/>
              <a:cxnLst/>
              <a:rect l="l" t="t" r="r" b="b"/>
              <a:pathLst>
                <a:path w="562" h="426" extrusionOk="0">
                  <a:moveTo>
                    <a:pt x="459" y="1"/>
                  </a:moveTo>
                  <a:cubicBezTo>
                    <a:pt x="391" y="1"/>
                    <a:pt x="315" y="69"/>
                    <a:pt x="281" y="111"/>
                  </a:cubicBezTo>
                  <a:cubicBezTo>
                    <a:pt x="213" y="179"/>
                    <a:pt x="137" y="213"/>
                    <a:pt x="69" y="247"/>
                  </a:cubicBezTo>
                  <a:cubicBezTo>
                    <a:pt x="35" y="247"/>
                    <a:pt x="1" y="323"/>
                    <a:pt x="35" y="357"/>
                  </a:cubicBezTo>
                  <a:cubicBezTo>
                    <a:pt x="69" y="425"/>
                    <a:pt x="103" y="425"/>
                    <a:pt x="137" y="425"/>
                  </a:cubicBezTo>
                  <a:lnTo>
                    <a:pt x="137" y="425"/>
                  </a:lnTo>
                  <a:cubicBezTo>
                    <a:pt x="247" y="425"/>
                    <a:pt x="349" y="391"/>
                    <a:pt x="425" y="323"/>
                  </a:cubicBezTo>
                  <a:cubicBezTo>
                    <a:pt x="493" y="281"/>
                    <a:pt x="561" y="179"/>
                    <a:pt x="561" y="69"/>
                  </a:cubicBezTo>
                  <a:cubicBezTo>
                    <a:pt x="527" y="35"/>
                    <a:pt x="493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1" name="Google Shape;1411;p32"/>
            <p:cNvSpPr/>
            <p:nvPr/>
          </p:nvSpPr>
          <p:spPr>
            <a:xfrm>
              <a:off x="1762874" y="2383924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595" y="0"/>
                  </a:moveTo>
                  <a:cubicBezTo>
                    <a:pt x="493" y="0"/>
                    <a:pt x="459" y="34"/>
                    <a:pt x="348" y="77"/>
                  </a:cubicBezTo>
                  <a:lnTo>
                    <a:pt x="102" y="213"/>
                  </a:lnTo>
                  <a:cubicBezTo>
                    <a:pt x="0" y="289"/>
                    <a:pt x="68" y="425"/>
                    <a:pt x="170" y="425"/>
                  </a:cubicBezTo>
                  <a:lnTo>
                    <a:pt x="170" y="425"/>
                  </a:lnTo>
                  <a:cubicBezTo>
                    <a:pt x="280" y="391"/>
                    <a:pt x="382" y="357"/>
                    <a:pt x="459" y="323"/>
                  </a:cubicBezTo>
                  <a:cubicBezTo>
                    <a:pt x="561" y="289"/>
                    <a:pt x="671" y="289"/>
                    <a:pt x="705" y="179"/>
                  </a:cubicBezTo>
                  <a:cubicBezTo>
                    <a:pt x="739" y="111"/>
                    <a:pt x="705" y="34"/>
                    <a:pt x="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2" name="Google Shape;1412;p32"/>
            <p:cNvSpPr/>
            <p:nvPr/>
          </p:nvSpPr>
          <p:spPr>
            <a:xfrm>
              <a:off x="1739749" y="2432146"/>
              <a:ext cx="28940" cy="17956"/>
            </a:xfrm>
            <a:custGeom>
              <a:avLst/>
              <a:gdLst/>
              <a:ahLst/>
              <a:cxnLst/>
              <a:rect l="l" t="t" r="r" b="b"/>
              <a:pathLst>
                <a:path w="851" h="528" extrusionOk="0">
                  <a:moveTo>
                    <a:pt x="680" y="1"/>
                  </a:moveTo>
                  <a:cubicBezTo>
                    <a:pt x="638" y="1"/>
                    <a:pt x="638" y="1"/>
                    <a:pt x="604" y="35"/>
                  </a:cubicBezTo>
                  <a:cubicBezTo>
                    <a:pt x="536" y="103"/>
                    <a:pt x="425" y="145"/>
                    <a:pt x="357" y="213"/>
                  </a:cubicBezTo>
                  <a:cubicBezTo>
                    <a:pt x="289" y="247"/>
                    <a:pt x="179" y="315"/>
                    <a:pt x="77" y="358"/>
                  </a:cubicBezTo>
                  <a:cubicBezTo>
                    <a:pt x="1" y="426"/>
                    <a:pt x="43" y="528"/>
                    <a:pt x="145" y="528"/>
                  </a:cubicBezTo>
                  <a:lnTo>
                    <a:pt x="145" y="528"/>
                  </a:lnTo>
                  <a:cubicBezTo>
                    <a:pt x="255" y="494"/>
                    <a:pt x="357" y="460"/>
                    <a:pt x="468" y="426"/>
                  </a:cubicBezTo>
                  <a:cubicBezTo>
                    <a:pt x="570" y="358"/>
                    <a:pt x="680" y="281"/>
                    <a:pt x="748" y="213"/>
                  </a:cubicBezTo>
                  <a:cubicBezTo>
                    <a:pt x="850" y="145"/>
                    <a:pt x="748" y="1"/>
                    <a:pt x="6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3" name="Google Shape;1413;p32"/>
            <p:cNvSpPr/>
            <p:nvPr/>
          </p:nvSpPr>
          <p:spPr>
            <a:xfrm>
              <a:off x="1699008" y="2416571"/>
              <a:ext cx="19112" cy="14453"/>
            </a:xfrm>
            <a:custGeom>
              <a:avLst/>
              <a:gdLst/>
              <a:ahLst/>
              <a:cxnLst/>
              <a:rect l="l" t="t" r="r" b="b"/>
              <a:pathLst>
                <a:path w="562" h="425" extrusionOk="0">
                  <a:moveTo>
                    <a:pt x="460" y="0"/>
                  </a:moveTo>
                  <a:lnTo>
                    <a:pt x="426" y="0"/>
                  </a:lnTo>
                  <a:cubicBezTo>
                    <a:pt x="349" y="0"/>
                    <a:pt x="281" y="68"/>
                    <a:pt x="247" y="102"/>
                  </a:cubicBezTo>
                  <a:cubicBezTo>
                    <a:pt x="179" y="179"/>
                    <a:pt x="103" y="213"/>
                    <a:pt x="69" y="281"/>
                  </a:cubicBezTo>
                  <a:cubicBezTo>
                    <a:pt x="1" y="315"/>
                    <a:pt x="35" y="425"/>
                    <a:pt x="137" y="425"/>
                  </a:cubicBezTo>
                  <a:lnTo>
                    <a:pt x="179" y="425"/>
                  </a:lnTo>
                  <a:cubicBezTo>
                    <a:pt x="247" y="391"/>
                    <a:pt x="315" y="315"/>
                    <a:pt x="349" y="281"/>
                  </a:cubicBezTo>
                  <a:cubicBezTo>
                    <a:pt x="426" y="247"/>
                    <a:pt x="493" y="213"/>
                    <a:pt x="527" y="136"/>
                  </a:cubicBezTo>
                  <a:cubicBezTo>
                    <a:pt x="561" y="68"/>
                    <a:pt x="527" y="0"/>
                    <a:pt x="4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4" name="Google Shape;1414;p32"/>
            <p:cNvSpPr/>
            <p:nvPr/>
          </p:nvSpPr>
          <p:spPr>
            <a:xfrm>
              <a:off x="1672448" y="2457312"/>
              <a:ext cx="24009" cy="15916"/>
            </a:xfrm>
            <a:custGeom>
              <a:avLst/>
              <a:gdLst/>
              <a:ahLst/>
              <a:cxnLst/>
              <a:rect l="l" t="t" r="r" b="b"/>
              <a:pathLst>
                <a:path w="706" h="468" extrusionOk="0">
                  <a:moveTo>
                    <a:pt x="569" y="0"/>
                  </a:moveTo>
                  <a:cubicBezTo>
                    <a:pt x="493" y="0"/>
                    <a:pt x="425" y="43"/>
                    <a:pt x="357" y="110"/>
                  </a:cubicBezTo>
                  <a:cubicBezTo>
                    <a:pt x="247" y="144"/>
                    <a:pt x="179" y="212"/>
                    <a:pt x="111" y="289"/>
                  </a:cubicBezTo>
                  <a:cubicBezTo>
                    <a:pt x="0" y="323"/>
                    <a:pt x="68" y="467"/>
                    <a:pt x="145" y="467"/>
                  </a:cubicBezTo>
                  <a:cubicBezTo>
                    <a:pt x="145" y="467"/>
                    <a:pt x="179" y="467"/>
                    <a:pt x="179" y="425"/>
                  </a:cubicBezTo>
                  <a:cubicBezTo>
                    <a:pt x="281" y="391"/>
                    <a:pt x="357" y="357"/>
                    <a:pt x="459" y="289"/>
                  </a:cubicBezTo>
                  <a:cubicBezTo>
                    <a:pt x="535" y="255"/>
                    <a:pt x="637" y="212"/>
                    <a:pt x="671" y="110"/>
                  </a:cubicBezTo>
                  <a:cubicBezTo>
                    <a:pt x="705" y="76"/>
                    <a:pt x="671" y="0"/>
                    <a:pt x="6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5" name="Google Shape;1415;p32"/>
            <p:cNvSpPr/>
            <p:nvPr/>
          </p:nvSpPr>
          <p:spPr>
            <a:xfrm>
              <a:off x="1643542" y="2505535"/>
              <a:ext cx="16800" cy="11018"/>
            </a:xfrm>
            <a:custGeom>
              <a:avLst/>
              <a:gdLst/>
              <a:ahLst/>
              <a:cxnLst/>
              <a:rect l="l" t="t" r="r" b="b"/>
              <a:pathLst>
                <a:path w="494" h="324" extrusionOk="0">
                  <a:moveTo>
                    <a:pt x="426" y="1"/>
                  </a:moveTo>
                  <a:lnTo>
                    <a:pt x="426" y="1"/>
                  </a:lnTo>
                  <a:cubicBezTo>
                    <a:pt x="281" y="1"/>
                    <a:pt x="213" y="69"/>
                    <a:pt x="111" y="145"/>
                  </a:cubicBezTo>
                  <a:cubicBezTo>
                    <a:pt x="1" y="213"/>
                    <a:pt x="69" y="323"/>
                    <a:pt x="145" y="323"/>
                  </a:cubicBezTo>
                  <a:lnTo>
                    <a:pt x="213" y="323"/>
                  </a:lnTo>
                  <a:cubicBezTo>
                    <a:pt x="324" y="247"/>
                    <a:pt x="426" y="213"/>
                    <a:pt x="493" y="111"/>
                  </a:cubicBezTo>
                  <a:cubicBezTo>
                    <a:pt x="493" y="35"/>
                    <a:pt x="459" y="1"/>
                    <a:pt x="4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6" name="Google Shape;1416;p32"/>
            <p:cNvSpPr/>
            <p:nvPr/>
          </p:nvSpPr>
          <p:spPr>
            <a:xfrm>
              <a:off x="1602529" y="2491081"/>
              <a:ext cx="25472" cy="19418"/>
            </a:xfrm>
            <a:custGeom>
              <a:avLst/>
              <a:gdLst/>
              <a:ahLst/>
              <a:cxnLst/>
              <a:rect l="l" t="t" r="r" b="b"/>
              <a:pathLst>
                <a:path w="749" h="571" extrusionOk="0">
                  <a:moveTo>
                    <a:pt x="638" y="1"/>
                  </a:moveTo>
                  <a:cubicBezTo>
                    <a:pt x="604" y="1"/>
                    <a:pt x="570" y="35"/>
                    <a:pt x="536" y="35"/>
                  </a:cubicBezTo>
                  <a:cubicBezTo>
                    <a:pt x="468" y="69"/>
                    <a:pt x="391" y="69"/>
                    <a:pt x="357" y="111"/>
                  </a:cubicBezTo>
                  <a:cubicBezTo>
                    <a:pt x="255" y="213"/>
                    <a:pt x="179" y="281"/>
                    <a:pt x="77" y="358"/>
                  </a:cubicBezTo>
                  <a:cubicBezTo>
                    <a:pt x="1" y="426"/>
                    <a:pt x="77" y="570"/>
                    <a:pt x="179" y="570"/>
                  </a:cubicBezTo>
                  <a:cubicBezTo>
                    <a:pt x="213" y="570"/>
                    <a:pt x="213" y="570"/>
                    <a:pt x="255" y="536"/>
                  </a:cubicBezTo>
                  <a:cubicBezTo>
                    <a:pt x="323" y="494"/>
                    <a:pt x="425" y="426"/>
                    <a:pt x="536" y="358"/>
                  </a:cubicBezTo>
                  <a:cubicBezTo>
                    <a:pt x="604" y="324"/>
                    <a:pt x="714" y="213"/>
                    <a:pt x="714" y="111"/>
                  </a:cubicBezTo>
                  <a:cubicBezTo>
                    <a:pt x="748" y="69"/>
                    <a:pt x="714" y="35"/>
                    <a:pt x="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7" name="Google Shape;1417;p32"/>
            <p:cNvSpPr/>
            <p:nvPr/>
          </p:nvSpPr>
          <p:spPr>
            <a:xfrm>
              <a:off x="1576241" y="2530972"/>
              <a:ext cx="16800" cy="11869"/>
            </a:xfrm>
            <a:custGeom>
              <a:avLst/>
              <a:gdLst/>
              <a:ahLst/>
              <a:cxnLst/>
              <a:rect l="l" t="t" r="r" b="b"/>
              <a:pathLst>
                <a:path w="494" h="349" extrusionOk="0">
                  <a:moveTo>
                    <a:pt x="349" y="0"/>
                  </a:moveTo>
                  <a:cubicBezTo>
                    <a:pt x="281" y="0"/>
                    <a:pt x="247" y="68"/>
                    <a:pt x="179" y="102"/>
                  </a:cubicBezTo>
                  <a:cubicBezTo>
                    <a:pt x="136" y="136"/>
                    <a:pt x="68" y="170"/>
                    <a:pt x="34" y="247"/>
                  </a:cubicBezTo>
                  <a:cubicBezTo>
                    <a:pt x="0" y="281"/>
                    <a:pt x="34" y="349"/>
                    <a:pt x="68" y="349"/>
                  </a:cubicBezTo>
                  <a:lnTo>
                    <a:pt x="102" y="349"/>
                  </a:lnTo>
                  <a:cubicBezTo>
                    <a:pt x="179" y="315"/>
                    <a:pt x="247" y="315"/>
                    <a:pt x="281" y="281"/>
                  </a:cubicBezTo>
                  <a:cubicBezTo>
                    <a:pt x="349" y="247"/>
                    <a:pt x="425" y="213"/>
                    <a:pt x="459" y="136"/>
                  </a:cubicBezTo>
                  <a:cubicBezTo>
                    <a:pt x="493" y="68"/>
                    <a:pt x="459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8" name="Google Shape;1418;p32"/>
            <p:cNvSpPr/>
            <p:nvPr/>
          </p:nvSpPr>
          <p:spPr>
            <a:xfrm>
              <a:off x="1453474" y="2471731"/>
              <a:ext cx="10712" cy="18228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213" y="1"/>
                  </a:moveTo>
                  <a:cubicBezTo>
                    <a:pt x="179" y="1"/>
                    <a:pt x="179" y="1"/>
                    <a:pt x="179" y="43"/>
                  </a:cubicBezTo>
                  <a:cubicBezTo>
                    <a:pt x="136" y="111"/>
                    <a:pt x="102" y="179"/>
                    <a:pt x="68" y="256"/>
                  </a:cubicBezTo>
                  <a:cubicBezTo>
                    <a:pt x="34" y="324"/>
                    <a:pt x="0" y="358"/>
                    <a:pt x="0" y="468"/>
                  </a:cubicBezTo>
                  <a:cubicBezTo>
                    <a:pt x="34" y="536"/>
                    <a:pt x="68" y="536"/>
                    <a:pt x="102" y="536"/>
                  </a:cubicBezTo>
                  <a:lnTo>
                    <a:pt x="136" y="536"/>
                  </a:lnTo>
                  <a:cubicBezTo>
                    <a:pt x="247" y="536"/>
                    <a:pt x="280" y="392"/>
                    <a:pt x="280" y="290"/>
                  </a:cubicBezTo>
                  <a:cubicBezTo>
                    <a:pt x="314" y="179"/>
                    <a:pt x="280" y="111"/>
                    <a:pt x="247" y="43"/>
                  </a:cubicBezTo>
                  <a:cubicBezTo>
                    <a:pt x="247" y="1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9" name="Google Shape;1419;p32"/>
            <p:cNvSpPr/>
            <p:nvPr/>
          </p:nvSpPr>
          <p:spPr>
            <a:xfrm>
              <a:off x="1479762" y="2453843"/>
              <a:ext cx="12141" cy="17922"/>
            </a:xfrm>
            <a:custGeom>
              <a:avLst/>
              <a:gdLst/>
              <a:ahLst/>
              <a:cxnLst/>
              <a:rect l="l" t="t" r="r" b="b"/>
              <a:pathLst>
                <a:path w="357" h="527" extrusionOk="0">
                  <a:moveTo>
                    <a:pt x="289" y="0"/>
                  </a:moveTo>
                  <a:cubicBezTo>
                    <a:pt x="213" y="0"/>
                    <a:pt x="179" y="34"/>
                    <a:pt x="179" y="68"/>
                  </a:cubicBezTo>
                  <a:cubicBezTo>
                    <a:pt x="179" y="178"/>
                    <a:pt x="111" y="246"/>
                    <a:pt x="77" y="280"/>
                  </a:cubicBezTo>
                  <a:cubicBezTo>
                    <a:pt x="43" y="314"/>
                    <a:pt x="0" y="391"/>
                    <a:pt x="43" y="425"/>
                  </a:cubicBezTo>
                  <a:cubicBezTo>
                    <a:pt x="43" y="459"/>
                    <a:pt x="77" y="493"/>
                    <a:pt x="111" y="493"/>
                  </a:cubicBezTo>
                  <a:lnTo>
                    <a:pt x="145" y="527"/>
                  </a:lnTo>
                  <a:cubicBezTo>
                    <a:pt x="213" y="527"/>
                    <a:pt x="255" y="493"/>
                    <a:pt x="289" y="459"/>
                  </a:cubicBezTo>
                  <a:cubicBezTo>
                    <a:pt x="357" y="314"/>
                    <a:pt x="357" y="212"/>
                    <a:pt x="357" y="68"/>
                  </a:cubicBezTo>
                  <a:cubicBezTo>
                    <a:pt x="323" y="34"/>
                    <a:pt x="323" y="0"/>
                    <a:pt x="2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0" name="Google Shape;1420;p32"/>
            <p:cNvSpPr/>
            <p:nvPr/>
          </p:nvSpPr>
          <p:spPr>
            <a:xfrm>
              <a:off x="1455787" y="2405587"/>
              <a:ext cx="16766" cy="26594"/>
            </a:xfrm>
            <a:custGeom>
              <a:avLst/>
              <a:gdLst/>
              <a:ahLst/>
              <a:cxnLst/>
              <a:rect l="l" t="t" r="r" b="b"/>
              <a:pathLst>
                <a:path w="493" h="782" extrusionOk="0">
                  <a:moveTo>
                    <a:pt x="357" y="0"/>
                  </a:moveTo>
                  <a:cubicBezTo>
                    <a:pt x="323" y="0"/>
                    <a:pt x="280" y="0"/>
                    <a:pt x="280" y="34"/>
                  </a:cubicBezTo>
                  <a:cubicBezTo>
                    <a:pt x="212" y="145"/>
                    <a:pt x="179" y="247"/>
                    <a:pt x="111" y="357"/>
                  </a:cubicBezTo>
                  <a:cubicBezTo>
                    <a:pt x="68" y="459"/>
                    <a:pt x="0" y="570"/>
                    <a:pt x="0" y="714"/>
                  </a:cubicBezTo>
                  <a:cubicBezTo>
                    <a:pt x="34" y="782"/>
                    <a:pt x="68" y="782"/>
                    <a:pt x="145" y="782"/>
                  </a:cubicBezTo>
                  <a:lnTo>
                    <a:pt x="212" y="782"/>
                  </a:lnTo>
                  <a:cubicBezTo>
                    <a:pt x="323" y="748"/>
                    <a:pt x="357" y="604"/>
                    <a:pt x="391" y="502"/>
                  </a:cubicBezTo>
                  <a:cubicBezTo>
                    <a:pt x="425" y="357"/>
                    <a:pt x="459" y="247"/>
                    <a:pt x="493" y="145"/>
                  </a:cubicBezTo>
                  <a:cubicBezTo>
                    <a:pt x="493" y="34"/>
                    <a:pt x="425" y="0"/>
                    <a:pt x="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1" name="Google Shape;1421;p32"/>
            <p:cNvSpPr/>
            <p:nvPr/>
          </p:nvSpPr>
          <p:spPr>
            <a:xfrm>
              <a:off x="1514722" y="2353861"/>
              <a:ext cx="1190" cy="1190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1"/>
                  </a:moveTo>
                  <a:cubicBezTo>
                    <a:pt x="0" y="1"/>
                    <a:pt x="0" y="35"/>
                    <a:pt x="34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2" name="Google Shape;1422;p32"/>
            <p:cNvSpPr/>
            <p:nvPr/>
          </p:nvSpPr>
          <p:spPr>
            <a:xfrm>
              <a:off x="1387296" y="2133731"/>
              <a:ext cx="14487" cy="26322"/>
            </a:xfrm>
            <a:custGeom>
              <a:avLst/>
              <a:gdLst/>
              <a:ahLst/>
              <a:cxnLst/>
              <a:rect l="l" t="t" r="r" b="b"/>
              <a:pathLst>
                <a:path w="426" h="774" extrusionOk="0">
                  <a:moveTo>
                    <a:pt x="315" y="1"/>
                  </a:moveTo>
                  <a:cubicBezTo>
                    <a:pt x="281" y="1"/>
                    <a:pt x="247" y="35"/>
                    <a:pt x="247" y="69"/>
                  </a:cubicBezTo>
                  <a:cubicBezTo>
                    <a:pt x="171" y="171"/>
                    <a:pt x="137" y="281"/>
                    <a:pt x="69" y="383"/>
                  </a:cubicBezTo>
                  <a:cubicBezTo>
                    <a:pt x="35" y="494"/>
                    <a:pt x="1" y="595"/>
                    <a:pt x="1" y="706"/>
                  </a:cubicBezTo>
                  <a:cubicBezTo>
                    <a:pt x="1" y="740"/>
                    <a:pt x="35" y="774"/>
                    <a:pt x="69" y="774"/>
                  </a:cubicBezTo>
                  <a:lnTo>
                    <a:pt x="103" y="774"/>
                  </a:lnTo>
                  <a:cubicBezTo>
                    <a:pt x="349" y="672"/>
                    <a:pt x="383" y="315"/>
                    <a:pt x="383" y="103"/>
                  </a:cubicBezTo>
                  <a:cubicBezTo>
                    <a:pt x="426" y="35"/>
                    <a:pt x="349" y="1"/>
                    <a:pt x="3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3" name="Google Shape;1423;p32"/>
            <p:cNvSpPr/>
            <p:nvPr/>
          </p:nvSpPr>
          <p:spPr>
            <a:xfrm>
              <a:off x="1423412" y="2128834"/>
              <a:ext cx="13025" cy="24009"/>
            </a:xfrm>
            <a:custGeom>
              <a:avLst/>
              <a:gdLst/>
              <a:ahLst/>
              <a:cxnLst/>
              <a:rect l="l" t="t" r="r" b="b"/>
              <a:pathLst>
                <a:path w="383" h="706" extrusionOk="0">
                  <a:moveTo>
                    <a:pt x="247" y="0"/>
                  </a:moveTo>
                  <a:cubicBezTo>
                    <a:pt x="171" y="0"/>
                    <a:pt x="137" y="34"/>
                    <a:pt x="137" y="102"/>
                  </a:cubicBezTo>
                  <a:cubicBezTo>
                    <a:pt x="137" y="281"/>
                    <a:pt x="1" y="493"/>
                    <a:pt x="35" y="671"/>
                  </a:cubicBezTo>
                  <a:cubicBezTo>
                    <a:pt x="69" y="705"/>
                    <a:pt x="69" y="705"/>
                    <a:pt x="103" y="705"/>
                  </a:cubicBezTo>
                  <a:lnTo>
                    <a:pt x="137" y="705"/>
                  </a:lnTo>
                  <a:cubicBezTo>
                    <a:pt x="383" y="638"/>
                    <a:pt x="349" y="281"/>
                    <a:pt x="315" y="68"/>
                  </a:cubicBezTo>
                  <a:cubicBezTo>
                    <a:pt x="315" y="34"/>
                    <a:pt x="281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4" name="Google Shape;1424;p32"/>
            <p:cNvSpPr/>
            <p:nvPr/>
          </p:nvSpPr>
          <p:spPr>
            <a:xfrm>
              <a:off x="1439021" y="2072211"/>
              <a:ext cx="8400" cy="15643"/>
            </a:xfrm>
            <a:custGeom>
              <a:avLst/>
              <a:gdLst/>
              <a:ahLst/>
              <a:cxnLst/>
              <a:rect l="l" t="t" r="r" b="b"/>
              <a:pathLst>
                <a:path w="247" h="460" extrusionOk="0">
                  <a:moveTo>
                    <a:pt x="179" y="0"/>
                  </a:moveTo>
                  <a:lnTo>
                    <a:pt x="102" y="0"/>
                  </a:lnTo>
                  <a:cubicBezTo>
                    <a:pt x="102" y="68"/>
                    <a:pt x="68" y="145"/>
                    <a:pt x="68" y="213"/>
                  </a:cubicBezTo>
                  <a:cubicBezTo>
                    <a:pt x="34" y="281"/>
                    <a:pt x="0" y="357"/>
                    <a:pt x="34" y="425"/>
                  </a:cubicBezTo>
                  <a:cubicBezTo>
                    <a:pt x="34" y="459"/>
                    <a:pt x="68" y="459"/>
                    <a:pt x="102" y="459"/>
                  </a:cubicBezTo>
                  <a:lnTo>
                    <a:pt x="136" y="459"/>
                  </a:lnTo>
                  <a:cubicBezTo>
                    <a:pt x="247" y="425"/>
                    <a:pt x="247" y="323"/>
                    <a:pt x="247" y="247"/>
                  </a:cubicBezTo>
                  <a:cubicBezTo>
                    <a:pt x="247" y="145"/>
                    <a:pt x="247" y="68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5" name="Google Shape;1425;p32"/>
            <p:cNvSpPr/>
            <p:nvPr/>
          </p:nvSpPr>
          <p:spPr>
            <a:xfrm>
              <a:off x="1401749" y="2054289"/>
              <a:ext cx="7244" cy="17956"/>
            </a:xfrm>
            <a:custGeom>
              <a:avLst/>
              <a:gdLst/>
              <a:ahLst/>
              <a:cxnLst/>
              <a:rect l="l" t="t" r="r" b="b"/>
              <a:pathLst>
                <a:path w="213" h="528" extrusionOk="0">
                  <a:moveTo>
                    <a:pt x="103" y="1"/>
                  </a:moveTo>
                  <a:cubicBezTo>
                    <a:pt x="69" y="1"/>
                    <a:pt x="35" y="35"/>
                    <a:pt x="35" y="69"/>
                  </a:cubicBezTo>
                  <a:cubicBezTo>
                    <a:pt x="1" y="137"/>
                    <a:pt x="1" y="213"/>
                    <a:pt x="1" y="281"/>
                  </a:cubicBezTo>
                  <a:cubicBezTo>
                    <a:pt x="1" y="349"/>
                    <a:pt x="1" y="425"/>
                    <a:pt x="35" y="493"/>
                  </a:cubicBezTo>
                  <a:cubicBezTo>
                    <a:pt x="35" y="527"/>
                    <a:pt x="69" y="527"/>
                    <a:pt x="103" y="527"/>
                  </a:cubicBezTo>
                  <a:cubicBezTo>
                    <a:pt x="136" y="527"/>
                    <a:pt x="170" y="527"/>
                    <a:pt x="170" y="493"/>
                  </a:cubicBezTo>
                  <a:cubicBezTo>
                    <a:pt x="213" y="425"/>
                    <a:pt x="213" y="349"/>
                    <a:pt x="213" y="281"/>
                  </a:cubicBezTo>
                  <a:cubicBezTo>
                    <a:pt x="213" y="213"/>
                    <a:pt x="213" y="137"/>
                    <a:pt x="170" y="69"/>
                  </a:cubicBezTo>
                  <a:cubicBezTo>
                    <a:pt x="170" y="35"/>
                    <a:pt x="136" y="1"/>
                    <a:pt x="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6" name="Google Shape;1426;p32"/>
            <p:cNvSpPr/>
            <p:nvPr/>
          </p:nvSpPr>
          <p:spPr>
            <a:xfrm>
              <a:off x="1335298" y="2143287"/>
              <a:ext cx="13331" cy="27750"/>
            </a:xfrm>
            <a:custGeom>
              <a:avLst/>
              <a:gdLst/>
              <a:ahLst/>
              <a:cxnLst/>
              <a:rect l="l" t="t" r="r" b="b"/>
              <a:pathLst>
                <a:path w="392" h="816" extrusionOk="0">
                  <a:moveTo>
                    <a:pt x="290" y="0"/>
                  </a:moveTo>
                  <a:cubicBezTo>
                    <a:pt x="256" y="0"/>
                    <a:pt x="213" y="0"/>
                    <a:pt x="213" y="34"/>
                  </a:cubicBezTo>
                  <a:cubicBezTo>
                    <a:pt x="179" y="179"/>
                    <a:pt x="145" y="314"/>
                    <a:pt x="111" y="425"/>
                  </a:cubicBezTo>
                  <a:cubicBezTo>
                    <a:pt x="77" y="527"/>
                    <a:pt x="1" y="603"/>
                    <a:pt x="43" y="739"/>
                  </a:cubicBezTo>
                  <a:cubicBezTo>
                    <a:pt x="43" y="782"/>
                    <a:pt x="77" y="816"/>
                    <a:pt x="111" y="816"/>
                  </a:cubicBezTo>
                  <a:lnTo>
                    <a:pt x="145" y="816"/>
                  </a:lnTo>
                  <a:cubicBezTo>
                    <a:pt x="392" y="705"/>
                    <a:pt x="392" y="314"/>
                    <a:pt x="358" y="68"/>
                  </a:cubicBezTo>
                  <a:cubicBezTo>
                    <a:pt x="358" y="34"/>
                    <a:pt x="324" y="0"/>
                    <a:pt x="2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7" name="Google Shape;1427;p32"/>
            <p:cNvSpPr/>
            <p:nvPr/>
          </p:nvSpPr>
          <p:spPr>
            <a:xfrm>
              <a:off x="1375189" y="2091561"/>
              <a:ext cx="8400" cy="15643"/>
            </a:xfrm>
            <a:custGeom>
              <a:avLst/>
              <a:gdLst/>
              <a:ahLst/>
              <a:cxnLst/>
              <a:rect l="l" t="t" r="r" b="b"/>
              <a:pathLst>
                <a:path w="247" h="460" extrusionOk="0">
                  <a:moveTo>
                    <a:pt x="102" y="1"/>
                  </a:moveTo>
                  <a:cubicBezTo>
                    <a:pt x="102" y="1"/>
                    <a:pt x="68" y="1"/>
                    <a:pt x="68" y="35"/>
                  </a:cubicBezTo>
                  <a:cubicBezTo>
                    <a:pt x="34" y="179"/>
                    <a:pt x="0" y="281"/>
                    <a:pt x="34" y="425"/>
                  </a:cubicBezTo>
                  <a:cubicBezTo>
                    <a:pt x="34" y="459"/>
                    <a:pt x="34" y="459"/>
                    <a:pt x="68" y="459"/>
                  </a:cubicBezTo>
                  <a:lnTo>
                    <a:pt x="102" y="459"/>
                  </a:lnTo>
                  <a:cubicBezTo>
                    <a:pt x="178" y="391"/>
                    <a:pt x="212" y="315"/>
                    <a:pt x="212" y="247"/>
                  </a:cubicBezTo>
                  <a:cubicBezTo>
                    <a:pt x="246" y="213"/>
                    <a:pt x="212" y="136"/>
                    <a:pt x="212" y="103"/>
                  </a:cubicBezTo>
                  <a:cubicBezTo>
                    <a:pt x="212" y="69"/>
                    <a:pt x="178" y="35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8" name="Google Shape;1428;p32"/>
            <p:cNvSpPr/>
            <p:nvPr/>
          </p:nvSpPr>
          <p:spPr>
            <a:xfrm>
              <a:off x="1347439" y="2058914"/>
              <a:ext cx="14487" cy="26628"/>
            </a:xfrm>
            <a:custGeom>
              <a:avLst/>
              <a:gdLst/>
              <a:ahLst/>
              <a:cxnLst/>
              <a:rect l="l" t="t" r="r" b="b"/>
              <a:pathLst>
                <a:path w="426" h="783" extrusionOk="0">
                  <a:moveTo>
                    <a:pt x="323" y="1"/>
                  </a:moveTo>
                  <a:cubicBezTo>
                    <a:pt x="281" y="1"/>
                    <a:pt x="213" y="35"/>
                    <a:pt x="213" y="77"/>
                  </a:cubicBezTo>
                  <a:cubicBezTo>
                    <a:pt x="213" y="179"/>
                    <a:pt x="179" y="289"/>
                    <a:pt x="145" y="391"/>
                  </a:cubicBezTo>
                  <a:cubicBezTo>
                    <a:pt x="111" y="459"/>
                    <a:pt x="1" y="570"/>
                    <a:pt x="35" y="672"/>
                  </a:cubicBezTo>
                  <a:cubicBezTo>
                    <a:pt x="35" y="748"/>
                    <a:pt x="69" y="782"/>
                    <a:pt x="145" y="782"/>
                  </a:cubicBezTo>
                  <a:lnTo>
                    <a:pt x="213" y="782"/>
                  </a:lnTo>
                  <a:cubicBezTo>
                    <a:pt x="323" y="714"/>
                    <a:pt x="323" y="570"/>
                    <a:pt x="357" y="459"/>
                  </a:cubicBezTo>
                  <a:cubicBezTo>
                    <a:pt x="391" y="357"/>
                    <a:pt x="425" y="213"/>
                    <a:pt x="425" y="111"/>
                  </a:cubicBezTo>
                  <a:cubicBezTo>
                    <a:pt x="425" y="35"/>
                    <a:pt x="357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9" name="Google Shape;1429;p32"/>
            <p:cNvSpPr/>
            <p:nvPr/>
          </p:nvSpPr>
          <p:spPr>
            <a:xfrm>
              <a:off x="1351180" y="2192666"/>
              <a:ext cx="17956" cy="30097"/>
            </a:xfrm>
            <a:custGeom>
              <a:avLst/>
              <a:gdLst/>
              <a:ahLst/>
              <a:cxnLst/>
              <a:rect l="l" t="t" r="r" b="b"/>
              <a:pathLst>
                <a:path w="528" h="885" extrusionOk="0">
                  <a:moveTo>
                    <a:pt x="383" y="1"/>
                  </a:moveTo>
                  <a:cubicBezTo>
                    <a:pt x="349" y="1"/>
                    <a:pt x="315" y="35"/>
                    <a:pt x="281" y="69"/>
                  </a:cubicBezTo>
                  <a:cubicBezTo>
                    <a:pt x="171" y="247"/>
                    <a:pt x="1" y="604"/>
                    <a:pt x="137" y="816"/>
                  </a:cubicBezTo>
                  <a:cubicBezTo>
                    <a:pt x="171" y="850"/>
                    <a:pt x="171" y="884"/>
                    <a:pt x="213" y="884"/>
                  </a:cubicBezTo>
                  <a:cubicBezTo>
                    <a:pt x="281" y="884"/>
                    <a:pt x="315" y="850"/>
                    <a:pt x="315" y="816"/>
                  </a:cubicBezTo>
                  <a:cubicBezTo>
                    <a:pt x="383" y="706"/>
                    <a:pt x="383" y="604"/>
                    <a:pt x="383" y="493"/>
                  </a:cubicBezTo>
                  <a:cubicBezTo>
                    <a:pt x="426" y="392"/>
                    <a:pt x="460" y="247"/>
                    <a:pt x="494" y="137"/>
                  </a:cubicBezTo>
                  <a:cubicBezTo>
                    <a:pt x="528" y="69"/>
                    <a:pt x="426" y="1"/>
                    <a:pt x="3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0" name="Google Shape;1430;p32"/>
            <p:cNvSpPr/>
            <p:nvPr/>
          </p:nvSpPr>
          <p:spPr>
            <a:xfrm>
              <a:off x="1306426" y="2213172"/>
              <a:ext cx="14487" cy="20268"/>
            </a:xfrm>
            <a:custGeom>
              <a:avLst/>
              <a:gdLst/>
              <a:ahLst/>
              <a:cxnLst/>
              <a:rect l="l" t="t" r="r" b="b"/>
              <a:pathLst>
                <a:path w="426" h="596" extrusionOk="0">
                  <a:moveTo>
                    <a:pt x="323" y="1"/>
                  </a:moveTo>
                  <a:cubicBezTo>
                    <a:pt x="289" y="1"/>
                    <a:pt x="255" y="35"/>
                    <a:pt x="213" y="69"/>
                  </a:cubicBezTo>
                  <a:cubicBezTo>
                    <a:pt x="179" y="137"/>
                    <a:pt x="145" y="213"/>
                    <a:pt x="111" y="281"/>
                  </a:cubicBezTo>
                  <a:cubicBezTo>
                    <a:pt x="77" y="349"/>
                    <a:pt x="43" y="426"/>
                    <a:pt x="0" y="494"/>
                  </a:cubicBezTo>
                  <a:cubicBezTo>
                    <a:pt x="0" y="528"/>
                    <a:pt x="43" y="596"/>
                    <a:pt x="77" y="596"/>
                  </a:cubicBezTo>
                  <a:lnTo>
                    <a:pt x="145" y="596"/>
                  </a:lnTo>
                  <a:cubicBezTo>
                    <a:pt x="213" y="528"/>
                    <a:pt x="289" y="494"/>
                    <a:pt x="323" y="426"/>
                  </a:cubicBezTo>
                  <a:cubicBezTo>
                    <a:pt x="357" y="315"/>
                    <a:pt x="391" y="213"/>
                    <a:pt x="391" y="137"/>
                  </a:cubicBezTo>
                  <a:cubicBezTo>
                    <a:pt x="425" y="69"/>
                    <a:pt x="357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1" name="Google Shape;1431;p32"/>
            <p:cNvSpPr/>
            <p:nvPr/>
          </p:nvSpPr>
          <p:spPr>
            <a:xfrm>
              <a:off x="1290816" y="2177090"/>
              <a:ext cx="9862" cy="20234"/>
            </a:xfrm>
            <a:custGeom>
              <a:avLst/>
              <a:gdLst/>
              <a:ahLst/>
              <a:cxnLst/>
              <a:rect l="l" t="t" r="r" b="b"/>
              <a:pathLst>
                <a:path w="290" h="595" extrusionOk="0">
                  <a:moveTo>
                    <a:pt x="213" y="0"/>
                  </a:moveTo>
                  <a:cubicBezTo>
                    <a:pt x="179" y="0"/>
                    <a:pt x="145" y="0"/>
                    <a:pt x="145" y="34"/>
                  </a:cubicBezTo>
                  <a:cubicBezTo>
                    <a:pt x="111" y="136"/>
                    <a:pt x="111" y="212"/>
                    <a:pt x="77" y="280"/>
                  </a:cubicBezTo>
                  <a:cubicBezTo>
                    <a:pt x="35" y="348"/>
                    <a:pt x="1" y="425"/>
                    <a:pt x="1" y="493"/>
                  </a:cubicBezTo>
                  <a:cubicBezTo>
                    <a:pt x="1" y="527"/>
                    <a:pt x="35" y="595"/>
                    <a:pt x="111" y="595"/>
                  </a:cubicBezTo>
                  <a:cubicBezTo>
                    <a:pt x="111" y="595"/>
                    <a:pt x="111" y="561"/>
                    <a:pt x="145" y="561"/>
                  </a:cubicBezTo>
                  <a:cubicBezTo>
                    <a:pt x="289" y="493"/>
                    <a:pt x="289" y="212"/>
                    <a:pt x="289" y="68"/>
                  </a:cubicBezTo>
                  <a:cubicBezTo>
                    <a:pt x="289" y="34"/>
                    <a:pt x="247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2" name="Google Shape;1432;p32"/>
            <p:cNvSpPr/>
            <p:nvPr/>
          </p:nvSpPr>
          <p:spPr>
            <a:xfrm>
              <a:off x="1267997" y="2275576"/>
              <a:ext cx="11018" cy="19384"/>
            </a:xfrm>
            <a:custGeom>
              <a:avLst/>
              <a:gdLst/>
              <a:ahLst/>
              <a:cxnLst/>
              <a:rect l="l" t="t" r="r" b="b"/>
              <a:pathLst>
                <a:path w="324" h="570" extrusionOk="0">
                  <a:moveTo>
                    <a:pt x="145" y="1"/>
                  </a:moveTo>
                  <a:cubicBezTo>
                    <a:pt x="111" y="1"/>
                    <a:pt x="34" y="35"/>
                    <a:pt x="34" y="111"/>
                  </a:cubicBezTo>
                  <a:cubicBezTo>
                    <a:pt x="34" y="213"/>
                    <a:pt x="0" y="426"/>
                    <a:pt x="111" y="536"/>
                  </a:cubicBezTo>
                  <a:cubicBezTo>
                    <a:pt x="111" y="570"/>
                    <a:pt x="145" y="570"/>
                    <a:pt x="145" y="570"/>
                  </a:cubicBezTo>
                  <a:cubicBezTo>
                    <a:pt x="179" y="570"/>
                    <a:pt x="179" y="570"/>
                    <a:pt x="213" y="536"/>
                  </a:cubicBezTo>
                  <a:cubicBezTo>
                    <a:pt x="323" y="426"/>
                    <a:pt x="247" y="213"/>
                    <a:pt x="247" y="111"/>
                  </a:cubicBezTo>
                  <a:cubicBezTo>
                    <a:pt x="247" y="35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3" name="Google Shape;1433;p32"/>
            <p:cNvSpPr/>
            <p:nvPr/>
          </p:nvSpPr>
          <p:spPr>
            <a:xfrm>
              <a:off x="1299182" y="2270951"/>
              <a:ext cx="11018" cy="27478"/>
            </a:xfrm>
            <a:custGeom>
              <a:avLst/>
              <a:gdLst/>
              <a:ahLst/>
              <a:cxnLst/>
              <a:rect l="l" t="t" r="r" b="b"/>
              <a:pathLst>
                <a:path w="324" h="808" extrusionOk="0">
                  <a:moveTo>
                    <a:pt x="256" y="1"/>
                  </a:moveTo>
                  <a:cubicBezTo>
                    <a:pt x="213" y="1"/>
                    <a:pt x="179" y="35"/>
                    <a:pt x="179" y="69"/>
                  </a:cubicBezTo>
                  <a:cubicBezTo>
                    <a:pt x="111" y="281"/>
                    <a:pt x="1" y="494"/>
                    <a:pt x="1" y="706"/>
                  </a:cubicBezTo>
                  <a:cubicBezTo>
                    <a:pt x="1" y="774"/>
                    <a:pt x="77" y="808"/>
                    <a:pt x="111" y="808"/>
                  </a:cubicBezTo>
                  <a:cubicBezTo>
                    <a:pt x="145" y="808"/>
                    <a:pt x="179" y="774"/>
                    <a:pt x="179" y="740"/>
                  </a:cubicBezTo>
                  <a:cubicBezTo>
                    <a:pt x="290" y="562"/>
                    <a:pt x="290" y="315"/>
                    <a:pt x="324" y="103"/>
                  </a:cubicBezTo>
                  <a:cubicBezTo>
                    <a:pt x="324" y="69"/>
                    <a:pt x="290" y="1"/>
                    <a:pt x="2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4" name="Google Shape;1434;p32"/>
            <p:cNvSpPr/>
            <p:nvPr/>
          </p:nvSpPr>
          <p:spPr>
            <a:xfrm>
              <a:off x="1328089" y="2253913"/>
              <a:ext cx="18228" cy="25472"/>
            </a:xfrm>
            <a:custGeom>
              <a:avLst/>
              <a:gdLst/>
              <a:ahLst/>
              <a:cxnLst/>
              <a:rect l="l" t="t" r="r" b="b"/>
              <a:pathLst>
                <a:path w="536" h="749" extrusionOk="0">
                  <a:moveTo>
                    <a:pt x="391" y="1"/>
                  </a:moveTo>
                  <a:cubicBezTo>
                    <a:pt x="357" y="1"/>
                    <a:pt x="323" y="1"/>
                    <a:pt x="289" y="35"/>
                  </a:cubicBezTo>
                  <a:cubicBezTo>
                    <a:pt x="213" y="145"/>
                    <a:pt x="145" y="213"/>
                    <a:pt x="111" y="323"/>
                  </a:cubicBezTo>
                  <a:cubicBezTo>
                    <a:pt x="77" y="425"/>
                    <a:pt x="0" y="536"/>
                    <a:pt x="77" y="672"/>
                  </a:cubicBezTo>
                  <a:cubicBezTo>
                    <a:pt x="77" y="714"/>
                    <a:pt x="145" y="748"/>
                    <a:pt x="179" y="748"/>
                  </a:cubicBezTo>
                  <a:cubicBezTo>
                    <a:pt x="213" y="748"/>
                    <a:pt x="213" y="714"/>
                    <a:pt x="255" y="714"/>
                  </a:cubicBezTo>
                  <a:cubicBezTo>
                    <a:pt x="357" y="638"/>
                    <a:pt x="357" y="570"/>
                    <a:pt x="391" y="459"/>
                  </a:cubicBezTo>
                  <a:cubicBezTo>
                    <a:pt x="425" y="357"/>
                    <a:pt x="425" y="247"/>
                    <a:pt x="502" y="179"/>
                  </a:cubicBezTo>
                  <a:cubicBezTo>
                    <a:pt x="536" y="77"/>
                    <a:pt x="468" y="1"/>
                    <a:pt x="3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5" name="Google Shape;1435;p32"/>
            <p:cNvSpPr/>
            <p:nvPr/>
          </p:nvSpPr>
          <p:spPr>
            <a:xfrm>
              <a:off x="1298026" y="2345495"/>
              <a:ext cx="11018" cy="20541"/>
            </a:xfrm>
            <a:custGeom>
              <a:avLst/>
              <a:gdLst/>
              <a:ahLst/>
              <a:cxnLst/>
              <a:rect l="l" t="t" r="r" b="b"/>
              <a:pathLst>
                <a:path w="324" h="604" extrusionOk="0">
                  <a:moveTo>
                    <a:pt x="179" y="1"/>
                  </a:moveTo>
                  <a:cubicBezTo>
                    <a:pt x="145" y="1"/>
                    <a:pt x="111" y="35"/>
                    <a:pt x="111" y="102"/>
                  </a:cubicBezTo>
                  <a:cubicBezTo>
                    <a:pt x="111" y="179"/>
                    <a:pt x="111" y="247"/>
                    <a:pt x="77" y="315"/>
                  </a:cubicBezTo>
                  <a:cubicBezTo>
                    <a:pt x="35" y="391"/>
                    <a:pt x="1" y="459"/>
                    <a:pt x="1" y="527"/>
                  </a:cubicBezTo>
                  <a:cubicBezTo>
                    <a:pt x="35" y="604"/>
                    <a:pt x="77" y="604"/>
                    <a:pt x="111" y="604"/>
                  </a:cubicBezTo>
                  <a:lnTo>
                    <a:pt x="145" y="604"/>
                  </a:lnTo>
                  <a:cubicBezTo>
                    <a:pt x="324" y="570"/>
                    <a:pt x="290" y="213"/>
                    <a:pt x="290" y="68"/>
                  </a:cubicBezTo>
                  <a:cubicBezTo>
                    <a:pt x="247" y="35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6" name="Google Shape;1436;p32"/>
            <p:cNvSpPr/>
            <p:nvPr/>
          </p:nvSpPr>
          <p:spPr>
            <a:xfrm>
              <a:off x="1260788" y="2321520"/>
              <a:ext cx="14453" cy="24009"/>
            </a:xfrm>
            <a:custGeom>
              <a:avLst/>
              <a:gdLst/>
              <a:ahLst/>
              <a:cxnLst/>
              <a:rect l="l" t="t" r="r" b="b"/>
              <a:pathLst>
                <a:path w="425" h="706" extrusionOk="0">
                  <a:moveTo>
                    <a:pt x="212" y="0"/>
                  </a:moveTo>
                  <a:cubicBezTo>
                    <a:pt x="178" y="0"/>
                    <a:pt x="144" y="34"/>
                    <a:pt x="111" y="102"/>
                  </a:cubicBezTo>
                  <a:cubicBezTo>
                    <a:pt x="111" y="247"/>
                    <a:pt x="0" y="493"/>
                    <a:pt x="111" y="638"/>
                  </a:cubicBezTo>
                  <a:cubicBezTo>
                    <a:pt x="144" y="672"/>
                    <a:pt x="178" y="706"/>
                    <a:pt x="212" y="706"/>
                  </a:cubicBezTo>
                  <a:cubicBezTo>
                    <a:pt x="246" y="706"/>
                    <a:pt x="280" y="672"/>
                    <a:pt x="323" y="638"/>
                  </a:cubicBezTo>
                  <a:cubicBezTo>
                    <a:pt x="425" y="493"/>
                    <a:pt x="323" y="247"/>
                    <a:pt x="323" y="102"/>
                  </a:cubicBezTo>
                  <a:cubicBezTo>
                    <a:pt x="323" y="34"/>
                    <a:pt x="246" y="0"/>
                    <a:pt x="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7" name="Google Shape;1437;p32"/>
            <p:cNvSpPr/>
            <p:nvPr/>
          </p:nvSpPr>
          <p:spPr>
            <a:xfrm>
              <a:off x="1252388" y="2391133"/>
              <a:ext cx="8434" cy="17072"/>
            </a:xfrm>
            <a:custGeom>
              <a:avLst/>
              <a:gdLst/>
              <a:ahLst/>
              <a:cxnLst/>
              <a:rect l="l" t="t" r="r" b="b"/>
              <a:pathLst>
                <a:path w="248" h="502" extrusionOk="0">
                  <a:moveTo>
                    <a:pt x="145" y="1"/>
                  </a:moveTo>
                  <a:cubicBezTo>
                    <a:pt x="103" y="1"/>
                    <a:pt x="69" y="35"/>
                    <a:pt x="69" y="77"/>
                  </a:cubicBezTo>
                  <a:cubicBezTo>
                    <a:pt x="35" y="213"/>
                    <a:pt x="1" y="324"/>
                    <a:pt x="35" y="425"/>
                  </a:cubicBezTo>
                  <a:cubicBezTo>
                    <a:pt x="35" y="459"/>
                    <a:pt x="69" y="502"/>
                    <a:pt x="103" y="502"/>
                  </a:cubicBezTo>
                  <a:cubicBezTo>
                    <a:pt x="103" y="502"/>
                    <a:pt x="145" y="502"/>
                    <a:pt x="145" y="459"/>
                  </a:cubicBezTo>
                  <a:cubicBezTo>
                    <a:pt x="247" y="357"/>
                    <a:pt x="213" y="179"/>
                    <a:pt x="213" y="35"/>
                  </a:cubicBezTo>
                  <a:cubicBezTo>
                    <a:pt x="179" y="1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8" name="Google Shape;1438;p32"/>
            <p:cNvSpPr/>
            <p:nvPr/>
          </p:nvSpPr>
          <p:spPr>
            <a:xfrm>
              <a:off x="1276363" y="2383924"/>
              <a:ext cx="12175" cy="28906"/>
            </a:xfrm>
            <a:custGeom>
              <a:avLst/>
              <a:gdLst/>
              <a:ahLst/>
              <a:cxnLst/>
              <a:rect l="l" t="t" r="r" b="b"/>
              <a:pathLst>
                <a:path w="358" h="850" extrusionOk="0">
                  <a:moveTo>
                    <a:pt x="247" y="0"/>
                  </a:moveTo>
                  <a:cubicBezTo>
                    <a:pt x="213" y="0"/>
                    <a:pt x="179" y="34"/>
                    <a:pt x="145" y="111"/>
                  </a:cubicBezTo>
                  <a:cubicBezTo>
                    <a:pt x="145" y="213"/>
                    <a:pt x="111" y="323"/>
                    <a:pt x="77" y="425"/>
                  </a:cubicBezTo>
                  <a:cubicBezTo>
                    <a:pt x="77" y="536"/>
                    <a:pt x="1" y="637"/>
                    <a:pt x="35" y="748"/>
                  </a:cubicBezTo>
                  <a:cubicBezTo>
                    <a:pt x="77" y="816"/>
                    <a:pt x="111" y="850"/>
                    <a:pt x="179" y="850"/>
                  </a:cubicBezTo>
                  <a:cubicBezTo>
                    <a:pt x="213" y="850"/>
                    <a:pt x="247" y="816"/>
                    <a:pt x="290" y="816"/>
                  </a:cubicBezTo>
                  <a:cubicBezTo>
                    <a:pt x="358" y="714"/>
                    <a:pt x="358" y="569"/>
                    <a:pt x="358" y="459"/>
                  </a:cubicBezTo>
                  <a:cubicBezTo>
                    <a:pt x="358" y="323"/>
                    <a:pt x="324" y="179"/>
                    <a:pt x="324" y="77"/>
                  </a:cubicBezTo>
                  <a:cubicBezTo>
                    <a:pt x="324" y="34"/>
                    <a:pt x="290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9" name="Google Shape;1439;p32"/>
            <p:cNvSpPr/>
            <p:nvPr/>
          </p:nvSpPr>
          <p:spPr>
            <a:xfrm>
              <a:off x="1448543" y="2179369"/>
              <a:ext cx="12175" cy="17956"/>
            </a:xfrm>
            <a:custGeom>
              <a:avLst/>
              <a:gdLst/>
              <a:ahLst/>
              <a:cxnLst/>
              <a:rect l="l" t="t" r="r" b="b"/>
              <a:pathLst>
                <a:path w="358" h="528" extrusionOk="0">
                  <a:moveTo>
                    <a:pt x="247" y="1"/>
                  </a:moveTo>
                  <a:lnTo>
                    <a:pt x="213" y="1"/>
                  </a:lnTo>
                  <a:cubicBezTo>
                    <a:pt x="145" y="1"/>
                    <a:pt x="145" y="103"/>
                    <a:pt x="111" y="145"/>
                  </a:cubicBezTo>
                  <a:cubicBezTo>
                    <a:pt x="69" y="213"/>
                    <a:pt x="35" y="281"/>
                    <a:pt x="1" y="358"/>
                  </a:cubicBezTo>
                  <a:cubicBezTo>
                    <a:pt x="1" y="392"/>
                    <a:pt x="1" y="426"/>
                    <a:pt x="35" y="460"/>
                  </a:cubicBezTo>
                  <a:cubicBezTo>
                    <a:pt x="35" y="528"/>
                    <a:pt x="69" y="528"/>
                    <a:pt x="145" y="528"/>
                  </a:cubicBezTo>
                  <a:lnTo>
                    <a:pt x="179" y="528"/>
                  </a:lnTo>
                  <a:cubicBezTo>
                    <a:pt x="213" y="528"/>
                    <a:pt x="247" y="494"/>
                    <a:pt x="281" y="460"/>
                  </a:cubicBezTo>
                  <a:cubicBezTo>
                    <a:pt x="324" y="392"/>
                    <a:pt x="358" y="281"/>
                    <a:pt x="358" y="179"/>
                  </a:cubicBezTo>
                  <a:lnTo>
                    <a:pt x="358" y="69"/>
                  </a:lnTo>
                  <a:cubicBezTo>
                    <a:pt x="324" y="35"/>
                    <a:pt x="281" y="1"/>
                    <a:pt x="2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0" name="Google Shape;1440;p32"/>
            <p:cNvSpPr/>
            <p:nvPr/>
          </p:nvSpPr>
          <p:spPr>
            <a:xfrm>
              <a:off x="1485815" y="2137199"/>
              <a:ext cx="12175" cy="21697"/>
            </a:xfrm>
            <a:custGeom>
              <a:avLst/>
              <a:gdLst/>
              <a:ahLst/>
              <a:cxnLst/>
              <a:rect l="l" t="t" r="r" b="b"/>
              <a:pathLst>
                <a:path w="358" h="638" extrusionOk="0">
                  <a:moveTo>
                    <a:pt x="247" y="1"/>
                  </a:moveTo>
                  <a:cubicBezTo>
                    <a:pt x="213" y="1"/>
                    <a:pt x="179" y="1"/>
                    <a:pt x="179" y="69"/>
                  </a:cubicBezTo>
                  <a:cubicBezTo>
                    <a:pt x="145" y="145"/>
                    <a:pt x="111" y="213"/>
                    <a:pt x="111" y="324"/>
                  </a:cubicBezTo>
                  <a:cubicBezTo>
                    <a:pt x="77" y="392"/>
                    <a:pt x="1" y="459"/>
                    <a:pt x="35" y="570"/>
                  </a:cubicBezTo>
                  <a:cubicBezTo>
                    <a:pt x="35" y="604"/>
                    <a:pt x="111" y="638"/>
                    <a:pt x="145" y="638"/>
                  </a:cubicBezTo>
                  <a:cubicBezTo>
                    <a:pt x="145" y="638"/>
                    <a:pt x="179" y="638"/>
                    <a:pt x="179" y="604"/>
                  </a:cubicBezTo>
                  <a:cubicBezTo>
                    <a:pt x="357" y="536"/>
                    <a:pt x="357" y="247"/>
                    <a:pt x="323" y="69"/>
                  </a:cubicBezTo>
                  <a:cubicBezTo>
                    <a:pt x="323" y="35"/>
                    <a:pt x="289" y="1"/>
                    <a:pt x="2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1" name="Google Shape;1441;p32"/>
            <p:cNvSpPr/>
            <p:nvPr/>
          </p:nvSpPr>
          <p:spPr>
            <a:xfrm>
              <a:off x="1491869" y="2087821"/>
              <a:ext cx="9590" cy="15609"/>
            </a:xfrm>
            <a:custGeom>
              <a:avLst/>
              <a:gdLst/>
              <a:ahLst/>
              <a:cxnLst/>
              <a:rect l="l" t="t" r="r" b="b"/>
              <a:pathLst>
                <a:path w="282" h="459" extrusionOk="0">
                  <a:moveTo>
                    <a:pt x="179" y="0"/>
                  </a:moveTo>
                  <a:cubicBezTo>
                    <a:pt x="145" y="0"/>
                    <a:pt x="111" y="34"/>
                    <a:pt x="111" y="77"/>
                  </a:cubicBezTo>
                  <a:cubicBezTo>
                    <a:pt x="111" y="145"/>
                    <a:pt x="111" y="179"/>
                    <a:pt x="69" y="246"/>
                  </a:cubicBezTo>
                  <a:lnTo>
                    <a:pt x="69" y="289"/>
                  </a:lnTo>
                  <a:lnTo>
                    <a:pt x="69" y="323"/>
                  </a:lnTo>
                  <a:lnTo>
                    <a:pt x="35" y="323"/>
                  </a:lnTo>
                  <a:lnTo>
                    <a:pt x="35" y="357"/>
                  </a:lnTo>
                  <a:lnTo>
                    <a:pt x="35" y="391"/>
                  </a:lnTo>
                  <a:cubicBezTo>
                    <a:pt x="1" y="425"/>
                    <a:pt x="35" y="459"/>
                    <a:pt x="69" y="459"/>
                  </a:cubicBezTo>
                  <a:lnTo>
                    <a:pt x="111" y="459"/>
                  </a:lnTo>
                  <a:lnTo>
                    <a:pt x="145" y="425"/>
                  </a:lnTo>
                  <a:lnTo>
                    <a:pt x="179" y="391"/>
                  </a:lnTo>
                  <a:lnTo>
                    <a:pt x="179" y="391"/>
                  </a:lnTo>
                  <a:lnTo>
                    <a:pt x="179" y="391"/>
                  </a:lnTo>
                  <a:lnTo>
                    <a:pt x="179" y="391"/>
                  </a:lnTo>
                  <a:cubicBezTo>
                    <a:pt x="179" y="391"/>
                    <a:pt x="213" y="391"/>
                    <a:pt x="213" y="357"/>
                  </a:cubicBezTo>
                  <a:cubicBezTo>
                    <a:pt x="247" y="357"/>
                    <a:pt x="247" y="323"/>
                    <a:pt x="247" y="289"/>
                  </a:cubicBezTo>
                  <a:cubicBezTo>
                    <a:pt x="281" y="213"/>
                    <a:pt x="281" y="145"/>
                    <a:pt x="247" y="77"/>
                  </a:cubicBezTo>
                  <a:cubicBezTo>
                    <a:pt x="247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2" name="Google Shape;1442;p32"/>
            <p:cNvSpPr/>
            <p:nvPr/>
          </p:nvSpPr>
          <p:spPr>
            <a:xfrm>
              <a:off x="1502853" y="2168418"/>
              <a:ext cx="14487" cy="21697"/>
            </a:xfrm>
            <a:custGeom>
              <a:avLst/>
              <a:gdLst/>
              <a:ahLst/>
              <a:cxnLst/>
              <a:rect l="l" t="t" r="r" b="b"/>
              <a:pathLst>
                <a:path w="426" h="638" extrusionOk="0">
                  <a:moveTo>
                    <a:pt x="315" y="0"/>
                  </a:moveTo>
                  <a:cubicBezTo>
                    <a:pt x="281" y="0"/>
                    <a:pt x="281" y="0"/>
                    <a:pt x="247" y="43"/>
                  </a:cubicBezTo>
                  <a:cubicBezTo>
                    <a:pt x="213" y="111"/>
                    <a:pt x="171" y="179"/>
                    <a:pt x="137" y="255"/>
                  </a:cubicBezTo>
                  <a:cubicBezTo>
                    <a:pt x="103" y="323"/>
                    <a:pt x="35" y="391"/>
                    <a:pt x="1" y="501"/>
                  </a:cubicBezTo>
                  <a:cubicBezTo>
                    <a:pt x="1" y="569"/>
                    <a:pt x="69" y="637"/>
                    <a:pt x="137" y="637"/>
                  </a:cubicBezTo>
                  <a:lnTo>
                    <a:pt x="213" y="637"/>
                  </a:lnTo>
                  <a:cubicBezTo>
                    <a:pt x="383" y="535"/>
                    <a:pt x="426" y="255"/>
                    <a:pt x="383" y="43"/>
                  </a:cubicBezTo>
                  <a:cubicBezTo>
                    <a:pt x="383" y="0"/>
                    <a:pt x="349" y="0"/>
                    <a:pt x="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3" name="Google Shape;1443;p32"/>
            <p:cNvSpPr/>
            <p:nvPr/>
          </p:nvSpPr>
          <p:spPr>
            <a:xfrm>
              <a:off x="1531759" y="2174472"/>
              <a:ext cx="15609" cy="26628"/>
            </a:xfrm>
            <a:custGeom>
              <a:avLst/>
              <a:gdLst/>
              <a:ahLst/>
              <a:cxnLst/>
              <a:rect l="l" t="t" r="r" b="b"/>
              <a:pathLst>
                <a:path w="459" h="783" extrusionOk="0">
                  <a:moveTo>
                    <a:pt x="349" y="1"/>
                  </a:moveTo>
                  <a:cubicBezTo>
                    <a:pt x="315" y="1"/>
                    <a:pt x="281" y="35"/>
                    <a:pt x="247" y="77"/>
                  </a:cubicBezTo>
                  <a:cubicBezTo>
                    <a:pt x="247" y="179"/>
                    <a:pt x="170" y="289"/>
                    <a:pt x="102" y="391"/>
                  </a:cubicBezTo>
                  <a:cubicBezTo>
                    <a:pt x="68" y="502"/>
                    <a:pt x="0" y="604"/>
                    <a:pt x="0" y="714"/>
                  </a:cubicBezTo>
                  <a:cubicBezTo>
                    <a:pt x="0" y="748"/>
                    <a:pt x="34" y="782"/>
                    <a:pt x="68" y="782"/>
                  </a:cubicBezTo>
                  <a:lnTo>
                    <a:pt x="102" y="782"/>
                  </a:lnTo>
                  <a:cubicBezTo>
                    <a:pt x="247" y="782"/>
                    <a:pt x="349" y="638"/>
                    <a:pt x="425" y="536"/>
                  </a:cubicBezTo>
                  <a:cubicBezTo>
                    <a:pt x="459" y="357"/>
                    <a:pt x="459" y="213"/>
                    <a:pt x="425" y="77"/>
                  </a:cubicBezTo>
                  <a:cubicBezTo>
                    <a:pt x="425" y="35"/>
                    <a:pt x="383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4" name="Google Shape;1444;p32"/>
            <p:cNvSpPr/>
            <p:nvPr/>
          </p:nvSpPr>
          <p:spPr>
            <a:xfrm>
              <a:off x="1500269" y="2244391"/>
              <a:ext cx="14487" cy="28906"/>
            </a:xfrm>
            <a:custGeom>
              <a:avLst/>
              <a:gdLst/>
              <a:ahLst/>
              <a:cxnLst/>
              <a:rect l="l" t="t" r="r" b="b"/>
              <a:pathLst>
                <a:path w="426" h="850" extrusionOk="0">
                  <a:moveTo>
                    <a:pt x="323" y="0"/>
                  </a:moveTo>
                  <a:cubicBezTo>
                    <a:pt x="289" y="0"/>
                    <a:pt x="213" y="34"/>
                    <a:pt x="213" y="68"/>
                  </a:cubicBezTo>
                  <a:cubicBezTo>
                    <a:pt x="179" y="213"/>
                    <a:pt x="145" y="315"/>
                    <a:pt x="111" y="425"/>
                  </a:cubicBezTo>
                  <a:cubicBezTo>
                    <a:pt x="77" y="527"/>
                    <a:pt x="0" y="637"/>
                    <a:pt x="0" y="782"/>
                  </a:cubicBezTo>
                  <a:cubicBezTo>
                    <a:pt x="34" y="816"/>
                    <a:pt x="111" y="850"/>
                    <a:pt x="145" y="850"/>
                  </a:cubicBezTo>
                  <a:lnTo>
                    <a:pt x="213" y="850"/>
                  </a:lnTo>
                  <a:cubicBezTo>
                    <a:pt x="323" y="782"/>
                    <a:pt x="357" y="637"/>
                    <a:pt x="391" y="493"/>
                  </a:cubicBezTo>
                  <a:cubicBezTo>
                    <a:pt x="425" y="391"/>
                    <a:pt x="425" y="247"/>
                    <a:pt x="425" y="102"/>
                  </a:cubicBezTo>
                  <a:cubicBezTo>
                    <a:pt x="391" y="68"/>
                    <a:pt x="357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5" name="Google Shape;1445;p32"/>
            <p:cNvSpPr/>
            <p:nvPr/>
          </p:nvSpPr>
          <p:spPr>
            <a:xfrm>
              <a:off x="1548491" y="2252757"/>
              <a:ext cx="14487" cy="25472"/>
            </a:xfrm>
            <a:custGeom>
              <a:avLst/>
              <a:gdLst/>
              <a:ahLst/>
              <a:cxnLst/>
              <a:rect l="l" t="t" r="r" b="b"/>
              <a:pathLst>
                <a:path w="426" h="749" extrusionOk="0">
                  <a:moveTo>
                    <a:pt x="281" y="1"/>
                  </a:moveTo>
                  <a:cubicBezTo>
                    <a:pt x="247" y="1"/>
                    <a:pt x="247" y="1"/>
                    <a:pt x="213" y="35"/>
                  </a:cubicBezTo>
                  <a:cubicBezTo>
                    <a:pt x="103" y="213"/>
                    <a:pt x="1" y="425"/>
                    <a:pt x="35" y="638"/>
                  </a:cubicBezTo>
                  <a:cubicBezTo>
                    <a:pt x="35" y="706"/>
                    <a:pt x="69" y="748"/>
                    <a:pt x="145" y="748"/>
                  </a:cubicBezTo>
                  <a:lnTo>
                    <a:pt x="179" y="748"/>
                  </a:lnTo>
                  <a:lnTo>
                    <a:pt x="179" y="748"/>
                  </a:lnTo>
                  <a:cubicBezTo>
                    <a:pt x="213" y="748"/>
                    <a:pt x="247" y="706"/>
                    <a:pt x="281" y="672"/>
                  </a:cubicBezTo>
                  <a:cubicBezTo>
                    <a:pt x="358" y="493"/>
                    <a:pt x="358" y="323"/>
                    <a:pt x="392" y="111"/>
                  </a:cubicBezTo>
                  <a:cubicBezTo>
                    <a:pt x="426" y="35"/>
                    <a:pt x="358" y="1"/>
                    <a:pt x="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6" name="Google Shape;1446;p32"/>
            <p:cNvSpPr/>
            <p:nvPr/>
          </p:nvSpPr>
          <p:spPr>
            <a:xfrm>
              <a:off x="1507478" y="2309379"/>
              <a:ext cx="13331" cy="24009"/>
            </a:xfrm>
            <a:custGeom>
              <a:avLst/>
              <a:gdLst/>
              <a:ahLst/>
              <a:cxnLst/>
              <a:rect l="l" t="t" r="r" b="b"/>
              <a:pathLst>
                <a:path w="392" h="706" extrusionOk="0">
                  <a:moveTo>
                    <a:pt x="290" y="1"/>
                  </a:moveTo>
                  <a:cubicBezTo>
                    <a:pt x="247" y="1"/>
                    <a:pt x="247" y="1"/>
                    <a:pt x="213" y="35"/>
                  </a:cubicBezTo>
                  <a:cubicBezTo>
                    <a:pt x="179" y="145"/>
                    <a:pt x="145" y="247"/>
                    <a:pt x="111" y="357"/>
                  </a:cubicBezTo>
                  <a:cubicBezTo>
                    <a:pt x="77" y="425"/>
                    <a:pt x="77" y="459"/>
                    <a:pt x="77" y="493"/>
                  </a:cubicBezTo>
                  <a:cubicBezTo>
                    <a:pt x="35" y="570"/>
                    <a:pt x="35" y="604"/>
                    <a:pt x="1" y="672"/>
                  </a:cubicBezTo>
                  <a:cubicBezTo>
                    <a:pt x="1" y="706"/>
                    <a:pt x="35" y="706"/>
                    <a:pt x="77" y="706"/>
                  </a:cubicBezTo>
                  <a:lnTo>
                    <a:pt x="77" y="706"/>
                  </a:lnTo>
                  <a:cubicBezTo>
                    <a:pt x="145" y="672"/>
                    <a:pt x="179" y="638"/>
                    <a:pt x="213" y="604"/>
                  </a:cubicBezTo>
                  <a:cubicBezTo>
                    <a:pt x="247" y="527"/>
                    <a:pt x="290" y="493"/>
                    <a:pt x="324" y="425"/>
                  </a:cubicBezTo>
                  <a:cubicBezTo>
                    <a:pt x="357" y="315"/>
                    <a:pt x="357" y="179"/>
                    <a:pt x="357" y="69"/>
                  </a:cubicBezTo>
                  <a:cubicBezTo>
                    <a:pt x="391" y="1"/>
                    <a:pt x="357" y="1"/>
                    <a:pt x="2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7" name="Google Shape;1447;p32"/>
            <p:cNvSpPr/>
            <p:nvPr/>
          </p:nvSpPr>
          <p:spPr>
            <a:xfrm>
              <a:off x="1532916" y="2324989"/>
              <a:ext cx="11869" cy="19384"/>
            </a:xfrm>
            <a:custGeom>
              <a:avLst/>
              <a:gdLst/>
              <a:ahLst/>
              <a:cxnLst/>
              <a:rect l="l" t="t" r="r" b="b"/>
              <a:pathLst>
                <a:path w="349" h="570" extrusionOk="0">
                  <a:moveTo>
                    <a:pt x="281" y="0"/>
                  </a:moveTo>
                  <a:cubicBezTo>
                    <a:pt x="247" y="0"/>
                    <a:pt x="247" y="0"/>
                    <a:pt x="213" y="34"/>
                  </a:cubicBezTo>
                  <a:cubicBezTo>
                    <a:pt x="179" y="111"/>
                    <a:pt x="136" y="179"/>
                    <a:pt x="102" y="247"/>
                  </a:cubicBezTo>
                  <a:cubicBezTo>
                    <a:pt x="68" y="323"/>
                    <a:pt x="0" y="391"/>
                    <a:pt x="34" y="459"/>
                  </a:cubicBezTo>
                  <a:cubicBezTo>
                    <a:pt x="34" y="536"/>
                    <a:pt x="68" y="570"/>
                    <a:pt x="102" y="570"/>
                  </a:cubicBezTo>
                  <a:cubicBezTo>
                    <a:pt x="136" y="570"/>
                    <a:pt x="136" y="570"/>
                    <a:pt x="179" y="536"/>
                  </a:cubicBezTo>
                  <a:cubicBezTo>
                    <a:pt x="247" y="493"/>
                    <a:pt x="247" y="391"/>
                    <a:pt x="281" y="323"/>
                  </a:cubicBezTo>
                  <a:cubicBezTo>
                    <a:pt x="315" y="247"/>
                    <a:pt x="315" y="145"/>
                    <a:pt x="349" y="68"/>
                  </a:cubicBezTo>
                  <a:cubicBezTo>
                    <a:pt x="349" y="34"/>
                    <a:pt x="315" y="0"/>
                    <a:pt x="2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8" name="Google Shape;1448;p32"/>
            <p:cNvSpPr/>
            <p:nvPr/>
          </p:nvSpPr>
          <p:spPr>
            <a:xfrm>
              <a:off x="1501425" y="2359949"/>
              <a:ext cx="18228" cy="32375"/>
            </a:xfrm>
            <a:custGeom>
              <a:avLst/>
              <a:gdLst/>
              <a:ahLst/>
              <a:cxnLst/>
              <a:rect l="l" t="t" r="r" b="b"/>
              <a:pathLst>
                <a:path w="536" h="952" extrusionOk="0">
                  <a:moveTo>
                    <a:pt x="425" y="0"/>
                  </a:moveTo>
                  <a:cubicBezTo>
                    <a:pt x="391" y="0"/>
                    <a:pt x="357" y="34"/>
                    <a:pt x="357" y="34"/>
                  </a:cubicBezTo>
                  <a:cubicBezTo>
                    <a:pt x="255" y="179"/>
                    <a:pt x="213" y="315"/>
                    <a:pt x="145" y="459"/>
                  </a:cubicBezTo>
                  <a:cubicBezTo>
                    <a:pt x="77" y="603"/>
                    <a:pt x="0" y="705"/>
                    <a:pt x="0" y="850"/>
                  </a:cubicBezTo>
                  <a:cubicBezTo>
                    <a:pt x="0" y="918"/>
                    <a:pt x="77" y="952"/>
                    <a:pt x="111" y="952"/>
                  </a:cubicBezTo>
                  <a:lnTo>
                    <a:pt x="179" y="952"/>
                  </a:lnTo>
                  <a:cubicBezTo>
                    <a:pt x="425" y="782"/>
                    <a:pt x="535" y="391"/>
                    <a:pt x="502" y="102"/>
                  </a:cubicBezTo>
                  <a:cubicBezTo>
                    <a:pt x="502" y="34"/>
                    <a:pt x="468" y="0"/>
                    <a:pt x="4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9" name="Google Shape;1449;p32"/>
            <p:cNvSpPr/>
            <p:nvPr/>
          </p:nvSpPr>
          <p:spPr>
            <a:xfrm>
              <a:off x="892452" y="2367158"/>
              <a:ext cx="12141" cy="21697"/>
            </a:xfrm>
            <a:custGeom>
              <a:avLst/>
              <a:gdLst/>
              <a:ahLst/>
              <a:cxnLst/>
              <a:rect l="l" t="t" r="r" b="b"/>
              <a:pathLst>
                <a:path w="357" h="638" extrusionOk="0">
                  <a:moveTo>
                    <a:pt x="111" y="1"/>
                  </a:moveTo>
                  <a:lnTo>
                    <a:pt x="68" y="35"/>
                  </a:lnTo>
                  <a:cubicBezTo>
                    <a:pt x="0" y="145"/>
                    <a:pt x="0" y="281"/>
                    <a:pt x="34" y="391"/>
                  </a:cubicBezTo>
                  <a:cubicBezTo>
                    <a:pt x="34" y="459"/>
                    <a:pt x="68" y="493"/>
                    <a:pt x="111" y="570"/>
                  </a:cubicBezTo>
                  <a:cubicBezTo>
                    <a:pt x="145" y="604"/>
                    <a:pt x="213" y="638"/>
                    <a:pt x="280" y="638"/>
                  </a:cubicBezTo>
                  <a:lnTo>
                    <a:pt x="280" y="638"/>
                  </a:lnTo>
                  <a:cubicBezTo>
                    <a:pt x="323" y="638"/>
                    <a:pt x="357" y="570"/>
                    <a:pt x="357" y="527"/>
                  </a:cubicBezTo>
                  <a:lnTo>
                    <a:pt x="357" y="425"/>
                  </a:lnTo>
                  <a:cubicBezTo>
                    <a:pt x="323" y="391"/>
                    <a:pt x="280" y="357"/>
                    <a:pt x="280" y="281"/>
                  </a:cubicBezTo>
                  <a:cubicBezTo>
                    <a:pt x="213" y="213"/>
                    <a:pt x="213" y="145"/>
                    <a:pt x="179" y="69"/>
                  </a:cubicBezTo>
                  <a:cubicBezTo>
                    <a:pt x="179" y="35"/>
                    <a:pt x="145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0" name="Google Shape;1450;p32"/>
            <p:cNvSpPr/>
            <p:nvPr/>
          </p:nvSpPr>
          <p:spPr>
            <a:xfrm>
              <a:off x="910646" y="2333355"/>
              <a:ext cx="14487" cy="24315"/>
            </a:xfrm>
            <a:custGeom>
              <a:avLst/>
              <a:gdLst/>
              <a:ahLst/>
              <a:cxnLst/>
              <a:rect l="l" t="t" r="r" b="b"/>
              <a:pathLst>
                <a:path w="426" h="715" extrusionOk="0">
                  <a:moveTo>
                    <a:pt x="102" y="1"/>
                  </a:moveTo>
                  <a:cubicBezTo>
                    <a:pt x="34" y="1"/>
                    <a:pt x="0" y="35"/>
                    <a:pt x="0" y="111"/>
                  </a:cubicBezTo>
                  <a:cubicBezTo>
                    <a:pt x="34" y="213"/>
                    <a:pt x="68" y="324"/>
                    <a:pt x="102" y="425"/>
                  </a:cubicBezTo>
                  <a:cubicBezTo>
                    <a:pt x="102" y="536"/>
                    <a:pt x="136" y="638"/>
                    <a:pt x="247" y="672"/>
                  </a:cubicBezTo>
                  <a:cubicBezTo>
                    <a:pt x="247" y="714"/>
                    <a:pt x="247" y="714"/>
                    <a:pt x="281" y="714"/>
                  </a:cubicBezTo>
                  <a:cubicBezTo>
                    <a:pt x="315" y="714"/>
                    <a:pt x="315" y="672"/>
                    <a:pt x="349" y="672"/>
                  </a:cubicBezTo>
                  <a:cubicBezTo>
                    <a:pt x="425" y="570"/>
                    <a:pt x="349" y="459"/>
                    <a:pt x="315" y="358"/>
                  </a:cubicBezTo>
                  <a:cubicBezTo>
                    <a:pt x="281" y="247"/>
                    <a:pt x="213" y="145"/>
                    <a:pt x="170" y="35"/>
                  </a:cubicBezTo>
                  <a:cubicBezTo>
                    <a:pt x="136" y="1"/>
                    <a:pt x="102" y="1"/>
                    <a:pt x="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1" name="Google Shape;1451;p32"/>
            <p:cNvSpPr/>
            <p:nvPr/>
          </p:nvSpPr>
          <p:spPr>
            <a:xfrm>
              <a:off x="870790" y="2304482"/>
              <a:ext cx="14453" cy="27750"/>
            </a:xfrm>
            <a:custGeom>
              <a:avLst/>
              <a:gdLst/>
              <a:ahLst/>
              <a:cxnLst/>
              <a:rect l="l" t="t" r="r" b="b"/>
              <a:pathLst>
                <a:path w="425" h="816" extrusionOk="0">
                  <a:moveTo>
                    <a:pt x="144" y="0"/>
                  </a:moveTo>
                  <a:cubicBezTo>
                    <a:pt x="68" y="0"/>
                    <a:pt x="34" y="34"/>
                    <a:pt x="34" y="111"/>
                  </a:cubicBezTo>
                  <a:cubicBezTo>
                    <a:pt x="0" y="323"/>
                    <a:pt x="34" y="714"/>
                    <a:pt x="280" y="816"/>
                  </a:cubicBezTo>
                  <a:lnTo>
                    <a:pt x="323" y="816"/>
                  </a:lnTo>
                  <a:cubicBezTo>
                    <a:pt x="357" y="816"/>
                    <a:pt x="391" y="748"/>
                    <a:pt x="391" y="714"/>
                  </a:cubicBezTo>
                  <a:cubicBezTo>
                    <a:pt x="425" y="603"/>
                    <a:pt x="357" y="535"/>
                    <a:pt x="323" y="425"/>
                  </a:cubicBezTo>
                  <a:cubicBezTo>
                    <a:pt x="280" y="323"/>
                    <a:pt x="246" y="213"/>
                    <a:pt x="246" y="111"/>
                  </a:cubicBezTo>
                  <a:cubicBezTo>
                    <a:pt x="212" y="34"/>
                    <a:pt x="178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2" name="Google Shape;1452;p32"/>
            <p:cNvSpPr/>
            <p:nvPr/>
          </p:nvSpPr>
          <p:spPr>
            <a:xfrm>
              <a:off x="963494" y="2162637"/>
              <a:ext cx="14487" cy="24009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69" y="0"/>
                  </a:moveTo>
                  <a:cubicBezTo>
                    <a:pt x="35" y="0"/>
                    <a:pt x="1" y="34"/>
                    <a:pt x="1" y="102"/>
                  </a:cubicBezTo>
                  <a:cubicBezTo>
                    <a:pt x="1" y="213"/>
                    <a:pt x="35" y="315"/>
                    <a:pt x="69" y="459"/>
                  </a:cubicBezTo>
                  <a:cubicBezTo>
                    <a:pt x="103" y="527"/>
                    <a:pt x="179" y="671"/>
                    <a:pt x="247" y="705"/>
                  </a:cubicBezTo>
                  <a:lnTo>
                    <a:pt x="315" y="705"/>
                  </a:lnTo>
                  <a:cubicBezTo>
                    <a:pt x="358" y="705"/>
                    <a:pt x="426" y="671"/>
                    <a:pt x="392" y="637"/>
                  </a:cubicBezTo>
                  <a:cubicBezTo>
                    <a:pt x="392" y="527"/>
                    <a:pt x="358" y="459"/>
                    <a:pt x="315" y="349"/>
                  </a:cubicBezTo>
                  <a:cubicBezTo>
                    <a:pt x="247" y="281"/>
                    <a:pt x="213" y="170"/>
                    <a:pt x="179" y="68"/>
                  </a:cubicBezTo>
                  <a:cubicBezTo>
                    <a:pt x="145" y="34"/>
                    <a:pt x="103" y="0"/>
                    <a:pt x="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3" name="Google Shape;1453;p32"/>
            <p:cNvSpPr/>
            <p:nvPr/>
          </p:nvSpPr>
          <p:spPr>
            <a:xfrm>
              <a:off x="984035" y="2138356"/>
              <a:ext cx="10712" cy="18228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102" y="1"/>
                  </a:moveTo>
                  <a:cubicBezTo>
                    <a:pt x="68" y="1"/>
                    <a:pt x="0" y="35"/>
                    <a:pt x="0" y="77"/>
                  </a:cubicBezTo>
                  <a:cubicBezTo>
                    <a:pt x="0" y="179"/>
                    <a:pt x="34" y="247"/>
                    <a:pt x="68" y="324"/>
                  </a:cubicBezTo>
                  <a:cubicBezTo>
                    <a:pt x="68" y="391"/>
                    <a:pt x="136" y="502"/>
                    <a:pt x="212" y="536"/>
                  </a:cubicBezTo>
                  <a:lnTo>
                    <a:pt x="246" y="536"/>
                  </a:lnTo>
                  <a:cubicBezTo>
                    <a:pt x="280" y="536"/>
                    <a:pt x="314" y="502"/>
                    <a:pt x="314" y="459"/>
                  </a:cubicBezTo>
                  <a:cubicBezTo>
                    <a:pt x="314" y="391"/>
                    <a:pt x="280" y="324"/>
                    <a:pt x="246" y="290"/>
                  </a:cubicBezTo>
                  <a:cubicBezTo>
                    <a:pt x="212" y="213"/>
                    <a:pt x="212" y="145"/>
                    <a:pt x="178" y="77"/>
                  </a:cubicBezTo>
                  <a:cubicBezTo>
                    <a:pt x="178" y="35"/>
                    <a:pt x="136" y="1"/>
                    <a:pt x="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4" name="Google Shape;1454;p32"/>
            <p:cNvSpPr/>
            <p:nvPr/>
          </p:nvSpPr>
          <p:spPr>
            <a:xfrm>
              <a:off x="928568" y="2093874"/>
              <a:ext cx="9556" cy="19384"/>
            </a:xfrm>
            <a:custGeom>
              <a:avLst/>
              <a:gdLst/>
              <a:ahLst/>
              <a:cxnLst/>
              <a:rect l="l" t="t" r="r" b="b"/>
              <a:pathLst>
                <a:path w="281" h="570" extrusionOk="0">
                  <a:moveTo>
                    <a:pt x="34" y="1"/>
                  </a:moveTo>
                  <a:cubicBezTo>
                    <a:pt x="0" y="1"/>
                    <a:pt x="0" y="35"/>
                    <a:pt x="0" y="35"/>
                  </a:cubicBezTo>
                  <a:cubicBezTo>
                    <a:pt x="34" y="213"/>
                    <a:pt x="68" y="425"/>
                    <a:pt x="178" y="570"/>
                  </a:cubicBezTo>
                  <a:lnTo>
                    <a:pt x="212" y="570"/>
                  </a:lnTo>
                  <a:cubicBezTo>
                    <a:pt x="246" y="570"/>
                    <a:pt x="280" y="570"/>
                    <a:pt x="280" y="536"/>
                  </a:cubicBezTo>
                  <a:cubicBezTo>
                    <a:pt x="280" y="357"/>
                    <a:pt x="144" y="179"/>
                    <a:pt x="34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5" name="Google Shape;1455;p32"/>
            <p:cNvSpPr/>
            <p:nvPr/>
          </p:nvSpPr>
          <p:spPr>
            <a:xfrm>
              <a:off x="881740" y="2117849"/>
              <a:ext cx="11903" cy="18228"/>
            </a:xfrm>
            <a:custGeom>
              <a:avLst/>
              <a:gdLst/>
              <a:ahLst/>
              <a:cxnLst/>
              <a:rect l="l" t="t" r="r" b="b"/>
              <a:pathLst>
                <a:path w="350" h="536" extrusionOk="0">
                  <a:moveTo>
                    <a:pt x="137" y="1"/>
                  </a:moveTo>
                  <a:cubicBezTo>
                    <a:pt x="103" y="1"/>
                    <a:pt x="35" y="43"/>
                    <a:pt x="35" y="77"/>
                  </a:cubicBezTo>
                  <a:cubicBezTo>
                    <a:pt x="1" y="213"/>
                    <a:pt x="35" y="425"/>
                    <a:pt x="171" y="536"/>
                  </a:cubicBezTo>
                  <a:lnTo>
                    <a:pt x="247" y="536"/>
                  </a:lnTo>
                  <a:cubicBezTo>
                    <a:pt x="315" y="536"/>
                    <a:pt x="349" y="502"/>
                    <a:pt x="349" y="425"/>
                  </a:cubicBezTo>
                  <a:cubicBezTo>
                    <a:pt x="349" y="289"/>
                    <a:pt x="247" y="179"/>
                    <a:pt x="213" y="43"/>
                  </a:cubicBezTo>
                  <a:cubicBezTo>
                    <a:pt x="171" y="1"/>
                    <a:pt x="171" y="1"/>
                    <a:pt x="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6" name="Google Shape;1456;p32"/>
            <p:cNvSpPr/>
            <p:nvPr/>
          </p:nvSpPr>
          <p:spPr>
            <a:xfrm>
              <a:off x="912959" y="2162637"/>
              <a:ext cx="12175" cy="21697"/>
            </a:xfrm>
            <a:custGeom>
              <a:avLst/>
              <a:gdLst/>
              <a:ahLst/>
              <a:cxnLst/>
              <a:rect l="l" t="t" r="r" b="b"/>
              <a:pathLst>
                <a:path w="358" h="638" extrusionOk="0">
                  <a:moveTo>
                    <a:pt x="102" y="0"/>
                  </a:moveTo>
                  <a:cubicBezTo>
                    <a:pt x="34" y="0"/>
                    <a:pt x="0" y="68"/>
                    <a:pt x="0" y="102"/>
                  </a:cubicBezTo>
                  <a:cubicBezTo>
                    <a:pt x="34" y="213"/>
                    <a:pt x="34" y="281"/>
                    <a:pt x="68" y="383"/>
                  </a:cubicBezTo>
                  <a:cubicBezTo>
                    <a:pt x="102" y="459"/>
                    <a:pt x="102" y="561"/>
                    <a:pt x="179" y="637"/>
                  </a:cubicBezTo>
                  <a:lnTo>
                    <a:pt x="247" y="637"/>
                  </a:lnTo>
                  <a:cubicBezTo>
                    <a:pt x="281" y="637"/>
                    <a:pt x="315" y="637"/>
                    <a:pt x="357" y="561"/>
                  </a:cubicBezTo>
                  <a:cubicBezTo>
                    <a:pt x="357" y="493"/>
                    <a:pt x="315" y="383"/>
                    <a:pt x="281" y="315"/>
                  </a:cubicBezTo>
                  <a:cubicBezTo>
                    <a:pt x="247" y="213"/>
                    <a:pt x="213" y="136"/>
                    <a:pt x="145" y="68"/>
                  </a:cubicBezTo>
                  <a:cubicBezTo>
                    <a:pt x="145" y="34"/>
                    <a:pt x="102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7" name="Google Shape;1457;p32"/>
            <p:cNvSpPr/>
            <p:nvPr/>
          </p:nvSpPr>
          <p:spPr>
            <a:xfrm>
              <a:off x="874531" y="2182837"/>
              <a:ext cx="13025" cy="23159"/>
            </a:xfrm>
            <a:custGeom>
              <a:avLst/>
              <a:gdLst/>
              <a:ahLst/>
              <a:cxnLst/>
              <a:rect l="l" t="t" r="r" b="b"/>
              <a:pathLst>
                <a:path w="383" h="681" extrusionOk="0">
                  <a:moveTo>
                    <a:pt x="68" y="1"/>
                  </a:moveTo>
                  <a:cubicBezTo>
                    <a:pt x="68" y="1"/>
                    <a:pt x="34" y="43"/>
                    <a:pt x="34" y="77"/>
                  </a:cubicBezTo>
                  <a:cubicBezTo>
                    <a:pt x="34" y="256"/>
                    <a:pt x="0" y="570"/>
                    <a:pt x="170" y="681"/>
                  </a:cubicBezTo>
                  <a:lnTo>
                    <a:pt x="213" y="681"/>
                  </a:lnTo>
                  <a:cubicBezTo>
                    <a:pt x="247" y="681"/>
                    <a:pt x="281" y="681"/>
                    <a:pt x="281" y="638"/>
                  </a:cubicBezTo>
                  <a:cubicBezTo>
                    <a:pt x="383" y="426"/>
                    <a:pt x="213" y="256"/>
                    <a:pt x="136" y="43"/>
                  </a:cubicBezTo>
                  <a:cubicBezTo>
                    <a:pt x="136" y="1"/>
                    <a:pt x="102" y="1"/>
                    <a:pt x="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8" name="Google Shape;1458;p32"/>
            <p:cNvSpPr/>
            <p:nvPr/>
          </p:nvSpPr>
          <p:spPr>
            <a:xfrm>
              <a:off x="849093" y="2232250"/>
              <a:ext cx="14487" cy="27784"/>
            </a:xfrm>
            <a:custGeom>
              <a:avLst/>
              <a:gdLst/>
              <a:ahLst/>
              <a:cxnLst/>
              <a:rect l="l" t="t" r="r" b="b"/>
              <a:pathLst>
                <a:path w="426" h="817" extrusionOk="0">
                  <a:moveTo>
                    <a:pt x="111" y="1"/>
                  </a:moveTo>
                  <a:cubicBezTo>
                    <a:pt x="69" y="1"/>
                    <a:pt x="1" y="35"/>
                    <a:pt x="1" y="111"/>
                  </a:cubicBezTo>
                  <a:cubicBezTo>
                    <a:pt x="35" y="323"/>
                    <a:pt x="69" y="672"/>
                    <a:pt x="281" y="782"/>
                  </a:cubicBezTo>
                  <a:cubicBezTo>
                    <a:pt x="281" y="816"/>
                    <a:pt x="324" y="816"/>
                    <a:pt x="324" y="816"/>
                  </a:cubicBezTo>
                  <a:cubicBezTo>
                    <a:pt x="392" y="816"/>
                    <a:pt x="426" y="782"/>
                    <a:pt x="426" y="714"/>
                  </a:cubicBezTo>
                  <a:cubicBezTo>
                    <a:pt x="426" y="604"/>
                    <a:pt x="392" y="502"/>
                    <a:pt x="324" y="425"/>
                  </a:cubicBezTo>
                  <a:cubicBezTo>
                    <a:pt x="281" y="323"/>
                    <a:pt x="247" y="179"/>
                    <a:pt x="213" y="77"/>
                  </a:cubicBezTo>
                  <a:cubicBezTo>
                    <a:pt x="179" y="35"/>
                    <a:pt x="145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9" name="Google Shape;1459;p32"/>
            <p:cNvSpPr/>
            <p:nvPr/>
          </p:nvSpPr>
          <p:spPr>
            <a:xfrm>
              <a:off x="898506" y="2246704"/>
              <a:ext cx="9556" cy="22853"/>
            </a:xfrm>
            <a:custGeom>
              <a:avLst/>
              <a:gdLst/>
              <a:ahLst/>
              <a:cxnLst/>
              <a:rect l="l" t="t" r="r" b="b"/>
              <a:pathLst>
                <a:path w="281" h="672" extrusionOk="0">
                  <a:moveTo>
                    <a:pt x="35" y="0"/>
                  </a:moveTo>
                  <a:cubicBezTo>
                    <a:pt x="35" y="0"/>
                    <a:pt x="1" y="34"/>
                    <a:pt x="1" y="77"/>
                  </a:cubicBezTo>
                  <a:cubicBezTo>
                    <a:pt x="1" y="179"/>
                    <a:pt x="1" y="289"/>
                    <a:pt x="35" y="391"/>
                  </a:cubicBezTo>
                  <a:cubicBezTo>
                    <a:pt x="35" y="501"/>
                    <a:pt x="35" y="603"/>
                    <a:pt x="102" y="671"/>
                  </a:cubicBezTo>
                  <a:lnTo>
                    <a:pt x="179" y="671"/>
                  </a:lnTo>
                  <a:cubicBezTo>
                    <a:pt x="179" y="671"/>
                    <a:pt x="213" y="671"/>
                    <a:pt x="213" y="637"/>
                  </a:cubicBezTo>
                  <a:cubicBezTo>
                    <a:pt x="281" y="569"/>
                    <a:pt x="247" y="459"/>
                    <a:pt x="213" y="391"/>
                  </a:cubicBezTo>
                  <a:cubicBezTo>
                    <a:pt x="179" y="247"/>
                    <a:pt x="145" y="179"/>
                    <a:pt x="102" y="77"/>
                  </a:cubicBezTo>
                  <a:cubicBezTo>
                    <a:pt x="102" y="34"/>
                    <a:pt x="68" y="0"/>
                    <a:pt x="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0" name="Google Shape;1460;p32"/>
            <p:cNvSpPr/>
            <p:nvPr/>
          </p:nvSpPr>
          <p:spPr>
            <a:xfrm>
              <a:off x="919012" y="2227625"/>
              <a:ext cx="16800" cy="25166"/>
            </a:xfrm>
            <a:custGeom>
              <a:avLst/>
              <a:gdLst/>
              <a:ahLst/>
              <a:cxnLst/>
              <a:rect l="l" t="t" r="r" b="b"/>
              <a:pathLst>
                <a:path w="494" h="740" extrusionOk="0">
                  <a:moveTo>
                    <a:pt x="137" y="1"/>
                  </a:moveTo>
                  <a:cubicBezTo>
                    <a:pt x="69" y="1"/>
                    <a:pt x="1" y="69"/>
                    <a:pt x="35" y="137"/>
                  </a:cubicBezTo>
                  <a:cubicBezTo>
                    <a:pt x="69" y="315"/>
                    <a:pt x="103" y="459"/>
                    <a:pt x="179" y="638"/>
                  </a:cubicBezTo>
                  <a:cubicBezTo>
                    <a:pt x="179" y="672"/>
                    <a:pt x="247" y="740"/>
                    <a:pt x="315" y="740"/>
                  </a:cubicBezTo>
                  <a:lnTo>
                    <a:pt x="315" y="740"/>
                  </a:lnTo>
                  <a:cubicBezTo>
                    <a:pt x="391" y="740"/>
                    <a:pt x="425" y="740"/>
                    <a:pt x="459" y="706"/>
                  </a:cubicBezTo>
                  <a:cubicBezTo>
                    <a:pt x="493" y="638"/>
                    <a:pt x="493" y="561"/>
                    <a:pt x="459" y="493"/>
                  </a:cubicBezTo>
                  <a:cubicBezTo>
                    <a:pt x="391" y="349"/>
                    <a:pt x="315" y="213"/>
                    <a:pt x="247" y="69"/>
                  </a:cubicBezTo>
                  <a:cubicBezTo>
                    <a:pt x="213" y="35"/>
                    <a:pt x="179" y="1"/>
                    <a:pt x="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1" name="Google Shape;1461;p32"/>
            <p:cNvSpPr/>
            <p:nvPr/>
          </p:nvSpPr>
          <p:spPr>
            <a:xfrm>
              <a:off x="963494" y="2078264"/>
              <a:ext cx="14487" cy="24009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103" y="1"/>
                  </a:moveTo>
                  <a:cubicBezTo>
                    <a:pt x="69" y="1"/>
                    <a:pt x="1" y="35"/>
                    <a:pt x="35" y="103"/>
                  </a:cubicBezTo>
                  <a:cubicBezTo>
                    <a:pt x="69" y="213"/>
                    <a:pt x="69" y="315"/>
                    <a:pt x="103" y="426"/>
                  </a:cubicBezTo>
                  <a:cubicBezTo>
                    <a:pt x="145" y="460"/>
                    <a:pt x="145" y="494"/>
                    <a:pt x="145" y="570"/>
                  </a:cubicBezTo>
                  <a:lnTo>
                    <a:pt x="247" y="672"/>
                  </a:lnTo>
                  <a:cubicBezTo>
                    <a:pt x="281" y="706"/>
                    <a:pt x="315" y="706"/>
                    <a:pt x="315" y="706"/>
                  </a:cubicBezTo>
                  <a:cubicBezTo>
                    <a:pt x="392" y="706"/>
                    <a:pt x="426" y="638"/>
                    <a:pt x="426" y="604"/>
                  </a:cubicBezTo>
                  <a:cubicBezTo>
                    <a:pt x="426" y="527"/>
                    <a:pt x="426" y="494"/>
                    <a:pt x="392" y="426"/>
                  </a:cubicBezTo>
                  <a:cubicBezTo>
                    <a:pt x="392" y="392"/>
                    <a:pt x="358" y="358"/>
                    <a:pt x="315" y="315"/>
                  </a:cubicBezTo>
                  <a:cubicBezTo>
                    <a:pt x="281" y="247"/>
                    <a:pt x="247" y="145"/>
                    <a:pt x="213" y="35"/>
                  </a:cubicBezTo>
                  <a:cubicBezTo>
                    <a:pt x="179" y="1"/>
                    <a:pt x="145" y="1"/>
                    <a:pt x="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2" name="Google Shape;1462;p32"/>
            <p:cNvSpPr/>
            <p:nvPr/>
          </p:nvSpPr>
          <p:spPr>
            <a:xfrm>
              <a:off x="1004541" y="2071055"/>
              <a:ext cx="13025" cy="20541"/>
            </a:xfrm>
            <a:custGeom>
              <a:avLst/>
              <a:gdLst/>
              <a:ahLst/>
              <a:cxnLst/>
              <a:rect l="l" t="t" r="r" b="b"/>
              <a:pathLst>
                <a:path w="383" h="604" extrusionOk="0">
                  <a:moveTo>
                    <a:pt x="102" y="0"/>
                  </a:moveTo>
                  <a:cubicBezTo>
                    <a:pt x="34" y="0"/>
                    <a:pt x="0" y="34"/>
                    <a:pt x="0" y="102"/>
                  </a:cubicBezTo>
                  <a:cubicBezTo>
                    <a:pt x="34" y="213"/>
                    <a:pt x="34" y="281"/>
                    <a:pt x="68" y="357"/>
                  </a:cubicBezTo>
                  <a:cubicBezTo>
                    <a:pt x="102" y="425"/>
                    <a:pt x="136" y="527"/>
                    <a:pt x="170" y="570"/>
                  </a:cubicBezTo>
                  <a:cubicBezTo>
                    <a:pt x="213" y="604"/>
                    <a:pt x="246" y="604"/>
                    <a:pt x="280" y="604"/>
                  </a:cubicBezTo>
                  <a:cubicBezTo>
                    <a:pt x="314" y="604"/>
                    <a:pt x="348" y="604"/>
                    <a:pt x="348" y="527"/>
                  </a:cubicBezTo>
                  <a:cubicBezTo>
                    <a:pt x="382" y="459"/>
                    <a:pt x="348" y="391"/>
                    <a:pt x="314" y="281"/>
                  </a:cubicBezTo>
                  <a:cubicBezTo>
                    <a:pt x="314" y="213"/>
                    <a:pt x="246" y="145"/>
                    <a:pt x="213" y="68"/>
                  </a:cubicBezTo>
                  <a:cubicBezTo>
                    <a:pt x="170" y="0"/>
                    <a:pt x="136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3" name="Google Shape;1463;p32"/>
            <p:cNvSpPr/>
            <p:nvPr/>
          </p:nvSpPr>
          <p:spPr>
            <a:xfrm>
              <a:off x="1030829" y="2148184"/>
              <a:ext cx="12141" cy="21697"/>
            </a:xfrm>
            <a:custGeom>
              <a:avLst/>
              <a:gdLst/>
              <a:ahLst/>
              <a:cxnLst/>
              <a:rect l="l" t="t" r="r" b="b"/>
              <a:pathLst>
                <a:path w="357" h="638" extrusionOk="0">
                  <a:moveTo>
                    <a:pt x="145" y="1"/>
                  </a:moveTo>
                  <a:cubicBezTo>
                    <a:pt x="77" y="1"/>
                    <a:pt x="34" y="35"/>
                    <a:pt x="34" y="69"/>
                  </a:cubicBezTo>
                  <a:cubicBezTo>
                    <a:pt x="0" y="170"/>
                    <a:pt x="0" y="315"/>
                    <a:pt x="34" y="383"/>
                  </a:cubicBezTo>
                  <a:cubicBezTo>
                    <a:pt x="77" y="493"/>
                    <a:pt x="145" y="595"/>
                    <a:pt x="247" y="638"/>
                  </a:cubicBezTo>
                  <a:lnTo>
                    <a:pt x="289" y="638"/>
                  </a:lnTo>
                  <a:cubicBezTo>
                    <a:pt x="323" y="638"/>
                    <a:pt x="357" y="638"/>
                    <a:pt x="357" y="561"/>
                  </a:cubicBezTo>
                  <a:cubicBezTo>
                    <a:pt x="357" y="493"/>
                    <a:pt x="323" y="383"/>
                    <a:pt x="289" y="315"/>
                  </a:cubicBezTo>
                  <a:cubicBezTo>
                    <a:pt x="289" y="213"/>
                    <a:pt x="289" y="136"/>
                    <a:pt x="213" y="35"/>
                  </a:cubicBezTo>
                  <a:cubicBezTo>
                    <a:pt x="179" y="1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4" name="Google Shape;1464;p32"/>
            <p:cNvSpPr/>
            <p:nvPr/>
          </p:nvSpPr>
          <p:spPr>
            <a:xfrm>
              <a:off x="1070686" y="2121624"/>
              <a:ext cx="14487" cy="24009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68" y="0"/>
                  </a:moveTo>
                  <a:cubicBezTo>
                    <a:pt x="34" y="0"/>
                    <a:pt x="0" y="34"/>
                    <a:pt x="0" y="68"/>
                  </a:cubicBezTo>
                  <a:cubicBezTo>
                    <a:pt x="0" y="178"/>
                    <a:pt x="68" y="280"/>
                    <a:pt x="102" y="391"/>
                  </a:cubicBezTo>
                  <a:cubicBezTo>
                    <a:pt x="102" y="493"/>
                    <a:pt x="102" y="603"/>
                    <a:pt x="213" y="671"/>
                  </a:cubicBezTo>
                  <a:cubicBezTo>
                    <a:pt x="213" y="705"/>
                    <a:pt x="247" y="705"/>
                    <a:pt x="281" y="705"/>
                  </a:cubicBezTo>
                  <a:cubicBezTo>
                    <a:pt x="315" y="705"/>
                    <a:pt x="349" y="705"/>
                    <a:pt x="391" y="671"/>
                  </a:cubicBezTo>
                  <a:cubicBezTo>
                    <a:pt x="425" y="527"/>
                    <a:pt x="349" y="425"/>
                    <a:pt x="315" y="314"/>
                  </a:cubicBezTo>
                  <a:cubicBezTo>
                    <a:pt x="281" y="212"/>
                    <a:pt x="213" y="68"/>
                    <a:pt x="102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1028516" y="2199909"/>
              <a:ext cx="13297" cy="21697"/>
            </a:xfrm>
            <a:custGeom>
              <a:avLst/>
              <a:gdLst/>
              <a:ahLst/>
              <a:cxnLst/>
              <a:rect l="l" t="t" r="r" b="b"/>
              <a:pathLst>
                <a:path w="391" h="638" extrusionOk="0">
                  <a:moveTo>
                    <a:pt x="68" y="0"/>
                  </a:moveTo>
                  <a:cubicBezTo>
                    <a:pt x="34" y="0"/>
                    <a:pt x="0" y="34"/>
                    <a:pt x="0" y="68"/>
                  </a:cubicBezTo>
                  <a:cubicBezTo>
                    <a:pt x="34" y="280"/>
                    <a:pt x="0" y="527"/>
                    <a:pt x="213" y="637"/>
                  </a:cubicBezTo>
                  <a:lnTo>
                    <a:pt x="213" y="637"/>
                  </a:lnTo>
                  <a:cubicBezTo>
                    <a:pt x="247" y="637"/>
                    <a:pt x="281" y="637"/>
                    <a:pt x="281" y="603"/>
                  </a:cubicBezTo>
                  <a:cubicBezTo>
                    <a:pt x="391" y="391"/>
                    <a:pt x="213" y="213"/>
                    <a:pt x="145" y="34"/>
                  </a:cubicBezTo>
                  <a:cubicBezTo>
                    <a:pt x="145" y="0"/>
                    <a:pt x="102" y="0"/>
                    <a:pt x="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1060858" y="2192666"/>
              <a:ext cx="12175" cy="22853"/>
            </a:xfrm>
            <a:custGeom>
              <a:avLst/>
              <a:gdLst/>
              <a:ahLst/>
              <a:cxnLst/>
              <a:rect l="l" t="t" r="r" b="b"/>
              <a:pathLst>
                <a:path w="358" h="672" extrusionOk="0">
                  <a:moveTo>
                    <a:pt x="77" y="1"/>
                  </a:moveTo>
                  <a:cubicBezTo>
                    <a:pt x="43" y="1"/>
                    <a:pt x="1" y="1"/>
                    <a:pt x="1" y="69"/>
                  </a:cubicBezTo>
                  <a:cubicBezTo>
                    <a:pt x="1" y="137"/>
                    <a:pt x="43" y="247"/>
                    <a:pt x="43" y="349"/>
                  </a:cubicBezTo>
                  <a:cubicBezTo>
                    <a:pt x="77" y="459"/>
                    <a:pt x="77" y="561"/>
                    <a:pt x="145" y="638"/>
                  </a:cubicBezTo>
                  <a:cubicBezTo>
                    <a:pt x="179" y="672"/>
                    <a:pt x="179" y="672"/>
                    <a:pt x="213" y="672"/>
                  </a:cubicBezTo>
                  <a:cubicBezTo>
                    <a:pt x="289" y="672"/>
                    <a:pt x="323" y="638"/>
                    <a:pt x="357" y="604"/>
                  </a:cubicBezTo>
                  <a:cubicBezTo>
                    <a:pt x="357" y="493"/>
                    <a:pt x="323" y="392"/>
                    <a:pt x="289" y="281"/>
                  </a:cubicBezTo>
                  <a:cubicBezTo>
                    <a:pt x="255" y="179"/>
                    <a:pt x="179" y="69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1098402" y="2181681"/>
              <a:ext cx="13059" cy="21731"/>
            </a:xfrm>
            <a:custGeom>
              <a:avLst/>
              <a:gdLst/>
              <a:ahLst/>
              <a:cxnLst/>
              <a:rect l="l" t="t" r="r" b="b"/>
              <a:pathLst>
                <a:path w="384" h="639" extrusionOk="0">
                  <a:moveTo>
                    <a:pt x="103" y="1"/>
                  </a:moveTo>
                  <a:cubicBezTo>
                    <a:pt x="35" y="1"/>
                    <a:pt x="1" y="35"/>
                    <a:pt x="1" y="111"/>
                  </a:cubicBezTo>
                  <a:cubicBezTo>
                    <a:pt x="1" y="179"/>
                    <a:pt x="35" y="290"/>
                    <a:pt x="35" y="392"/>
                  </a:cubicBezTo>
                  <a:cubicBezTo>
                    <a:pt x="69" y="460"/>
                    <a:pt x="69" y="570"/>
                    <a:pt x="171" y="638"/>
                  </a:cubicBezTo>
                  <a:lnTo>
                    <a:pt x="247" y="638"/>
                  </a:lnTo>
                  <a:cubicBezTo>
                    <a:pt x="281" y="638"/>
                    <a:pt x="315" y="604"/>
                    <a:pt x="349" y="570"/>
                  </a:cubicBezTo>
                  <a:cubicBezTo>
                    <a:pt x="383" y="502"/>
                    <a:pt x="349" y="392"/>
                    <a:pt x="315" y="290"/>
                  </a:cubicBezTo>
                  <a:cubicBezTo>
                    <a:pt x="281" y="213"/>
                    <a:pt x="213" y="145"/>
                    <a:pt x="171" y="35"/>
                  </a:cubicBezTo>
                  <a:cubicBezTo>
                    <a:pt x="137" y="35"/>
                    <a:pt x="103" y="1"/>
                    <a:pt x="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1098402" y="2256532"/>
              <a:ext cx="15643" cy="26322"/>
            </a:xfrm>
            <a:custGeom>
              <a:avLst/>
              <a:gdLst/>
              <a:ahLst/>
              <a:cxnLst/>
              <a:rect l="l" t="t" r="r" b="b"/>
              <a:pathLst>
                <a:path w="460" h="774" extrusionOk="0">
                  <a:moveTo>
                    <a:pt x="103" y="0"/>
                  </a:moveTo>
                  <a:cubicBezTo>
                    <a:pt x="35" y="0"/>
                    <a:pt x="1" y="68"/>
                    <a:pt x="1" y="102"/>
                  </a:cubicBezTo>
                  <a:cubicBezTo>
                    <a:pt x="35" y="246"/>
                    <a:pt x="35" y="348"/>
                    <a:pt x="103" y="459"/>
                  </a:cubicBezTo>
                  <a:cubicBezTo>
                    <a:pt x="137" y="561"/>
                    <a:pt x="137" y="705"/>
                    <a:pt x="247" y="773"/>
                  </a:cubicBezTo>
                  <a:lnTo>
                    <a:pt x="315" y="773"/>
                  </a:lnTo>
                  <a:cubicBezTo>
                    <a:pt x="383" y="773"/>
                    <a:pt x="426" y="739"/>
                    <a:pt x="426" y="671"/>
                  </a:cubicBezTo>
                  <a:cubicBezTo>
                    <a:pt x="460" y="561"/>
                    <a:pt x="383" y="459"/>
                    <a:pt x="315" y="348"/>
                  </a:cubicBezTo>
                  <a:cubicBezTo>
                    <a:pt x="281" y="246"/>
                    <a:pt x="213" y="136"/>
                    <a:pt x="171" y="34"/>
                  </a:cubicBezTo>
                  <a:cubicBezTo>
                    <a:pt x="137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1136830" y="2239460"/>
              <a:ext cx="12175" cy="21731"/>
            </a:xfrm>
            <a:custGeom>
              <a:avLst/>
              <a:gdLst/>
              <a:ahLst/>
              <a:cxnLst/>
              <a:rect l="l" t="t" r="r" b="b"/>
              <a:pathLst>
                <a:path w="358" h="639" extrusionOk="0">
                  <a:moveTo>
                    <a:pt x="69" y="1"/>
                  </a:moveTo>
                  <a:cubicBezTo>
                    <a:pt x="35" y="1"/>
                    <a:pt x="1" y="35"/>
                    <a:pt x="1" y="111"/>
                  </a:cubicBezTo>
                  <a:cubicBezTo>
                    <a:pt x="1" y="213"/>
                    <a:pt x="1" y="290"/>
                    <a:pt x="35" y="392"/>
                  </a:cubicBezTo>
                  <a:cubicBezTo>
                    <a:pt x="69" y="502"/>
                    <a:pt x="69" y="570"/>
                    <a:pt x="179" y="638"/>
                  </a:cubicBezTo>
                  <a:lnTo>
                    <a:pt x="213" y="638"/>
                  </a:lnTo>
                  <a:cubicBezTo>
                    <a:pt x="247" y="638"/>
                    <a:pt x="315" y="604"/>
                    <a:pt x="315" y="570"/>
                  </a:cubicBezTo>
                  <a:cubicBezTo>
                    <a:pt x="358" y="460"/>
                    <a:pt x="281" y="426"/>
                    <a:pt x="247" y="324"/>
                  </a:cubicBezTo>
                  <a:cubicBezTo>
                    <a:pt x="213" y="247"/>
                    <a:pt x="179" y="145"/>
                    <a:pt x="145" y="77"/>
                  </a:cubicBezTo>
                  <a:cubicBezTo>
                    <a:pt x="145" y="35"/>
                    <a:pt x="103" y="1"/>
                    <a:pt x="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0" name="Google Shape;1470;p32"/>
            <p:cNvSpPr/>
            <p:nvPr/>
          </p:nvSpPr>
          <p:spPr>
            <a:xfrm>
              <a:off x="1127308" y="2324989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68" y="0"/>
                  </a:moveTo>
                  <a:cubicBezTo>
                    <a:pt x="34" y="0"/>
                    <a:pt x="0" y="34"/>
                    <a:pt x="0" y="68"/>
                  </a:cubicBezTo>
                  <a:cubicBezTo>
                    <a:pt x="34" y="179"/>
                    <a:pt x="68" y="323"/>
                    <a:pt x="102" y="459"/>
                  </a:cubicBezTo>
                  <a:cubicBezTo>
                    <a:pt x="136" y="493"/>
                    <a:pt x="136" y="493"/>
                    <a:pt x="170" y="493"/>
                  </a:cubicBezTo>
                  <a:cubicBezTo>
                    <a:pt x="213" y="493"/>
                    <a:pt x="247" y="459"/>
                    <a:pt x="247" y="425"/>
                  </a:cubicBezTo>
                  <a:lnTo>
                    <a:pt x="102" y="34"/>
                  </a:lnTo>
                  <a:cubicBezTo>
                    <a:pt x="102" y="0"/>
                    <a:pt x="68" y="0"/>
                    <a:pt x="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1" name="Google Shape;1471;p32"/>
            <p:cNvSpPr/>
            <p:nvPr/>
          </p:nvSpPr>
          <p:spPr>
            <a:xfrm>
              <a:off x="1152440" y="2308223"/>
              <a:ext cx="14487" cy="30097"/>
            </a:xfrm>
            <a:custGeom>
              <a:avLst/>
              <a:gdLst/>
              <a:ahLst/>
              <a:cxnLst/>
              <a:rect l="l" t="t" r="r" b="b"/>
              <a:pathLst>
                <a:path w="426" h="885" extrusionOk="0">
                  <a:moveTo>
                    <a:pt x="145" y="1"/>
                  </a:moveTo>
                  <a:cubicBezTo>
                    <a:pt x="111" y="1"/>
                    <a:pt x="34" y="35"/>
                    <a:pt x="34" y="103"/>
                  </a:cubicBezTo>
                  <a:cubicBezTo>
                    <a:pt x="34" y="349"/>
                    <a:pt x="1" y="672"/>
                    <a:pt x="213" y="850"/>
                  </a:cubicBezTo>
                  <a:cubicBezTo>
                    <a:pt x="247" y="850"/>
                    <a:pt x="247" y="884"/>
                    <a:pt x="281" y="884"/>
                  </a:cubicBezTo>
                  <a:cubicBezTo>
                    <a:pt x="357" y="884"/>
                    <a:pt x="391" y="816"/>
                    <a:pt x="391" y="774"/>
                  </a:cubicBezTo>
                  <a:cubicBezTo>
                    <a:pt x="425" y="527"/>
                    <a:pt x="281" y="315"/>
                    <a:pt x="281" y="103"/>
                  </a:cubicBezTo>
                  <a:cubicBezTo>
                    <a:pt x="281" y="35"/>
                    <a:pt x="213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1172946" y="2406743"/>
              <a:ext cx="14487" cy="26594"/>
            </a:xfrm>
            <a:custGeom>
              <a:avLst/>
              <a:gdLst/>
              <a:ahLst/>
              <a:cxnLst/>
              <a:rect l="l" t="t" r="r" b="b"/>
              <a:pathLst>
                <a:path w="426" h="782" extrusionOk="0">
                  <a:moveTo>
                    <a:pt x="103" y="0"/>
                  </a:moveTo>
                  <a:cubicBezTo>
                    <a:pt x="35" y="0"/>
                    <a:pt x="1" y="43"/>
                    <a:pt x="1" y="111"/>
                  </a:cubicBezTo>
                  <a:cubicBezTo>
                    <a:pt x="1" y="255"/>
                    <a:pt x="35" y="357"/>
                    <a:pt x="35" y="502"/>
                  </a:cubicBezTo>
                  <a:cubicBezTo>
                    <a:pt x="35" y="604"/>
                    <a:pt x="35" y="714"/>
                    <a:pt x="145" y="782"/>
                  </a:cubicBezTo>
                  <a:lnTo>
                    <a:pt x="179" y="782"/>
                  </a:lnTo>
                  <a:cubicBezTo>
                    <a:pt x="213" y="782"/>
                    <a:pt x="247" y="782"/>
                    <a:pt x="247" y="748"/>
                  </a:cubicBezTo>
                  <a:cubicBezTo>
                    <a:pt x="425" y="604"/>
                    <a:pt x="247" y="255"/>
                    <a:pt x="179" y="77"/>
                  </a:cubicBezTo>
                  <a:cubicBezTo>
                    <a:pt x="179" y="0"/>
                    <a:pt x="145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3" name="Google Shape;1473;p32"/>
            <p:cNvSpPr/>
            <p:nvPr/>
          </p:nvSpPr>
          <p:spPr>
            <a:xfrm>
              <a:off x="1137987" y="2385080"/>
              <a:ext cx="11018" cy="24281"/>
            </a:xfrm>
            <a:custGeom>
              <a:avLst/>
              <a:gdLst/>
              <a:ahLst/>
              <a:cxnLst/>
              <a:rect l="l" t="t" r="r" b="b"/>
              <a:pathLst>
                <a:path w="324" h="714" extrusionOk="0">
                  <a:moveTo>
                    <a:pt x="69" y="0"/>
                  </a:moveTo>
                  <a:cubicBezTo>
                    <a:pt x="35" y="0"/>
                    <a:pt x="1" y="43"/>
                    <a:pt x="1" y="77"/>
                  </a:cubicBezTo>
                  <a:cubicBezTo>
                    <a:pt x="69" y="289"/>
                    <a:pt x="69" y="502"/>
                    <a:pt x="179" y="680"/>
                  </a:cubicBezTo>
                  <a:cubicBezTo>
                    <a:pt x="213" y="714"/>
                    <a:pt x="213" y="714"/>
                    <a:pt x="247" y="714"/>
                  </a:cubicBezTo>
                  <a:cubicBezTo>
                    <a:pt x="281" y="714"/>
                    <a:pt x="324" y="680"/>
                    <a:pt x="324" y="637"/>
                  </a:cubicBezTo>
                  <a:cubicBezTo>
                    <a:pt x="324" y="425"/>
                    <a:pt x="213" y="255"/>
                    <a:pt x="145" y="43"/>
                  </a:cubicBezTo>
                  <a:cubicBezTo>
                    <a:pt x="145" y="0"/>
                    <a:pt x="111" y="0"/>
                    <a:pt x="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4" name="Google Shape;1474;p32"/>
            <p:cNvSpPr/>
            <p:nvPr/>
          </p:nvSpPr>
          <p:spPr>
            <a:xfrm>
              <a:off x="1168049" y="2476662"/>
              <a:ext cx="8400" cy="15609"/>
            </a:xfrm>
            <a:custGeom>
              <a:avLst/>
              <a:gdLst/>
              <a:ahLst/>
              <a:cxnLst/>
              <a:rect l="l" t="t" r="r" b="b"/>
              <a:pathLst>
                <a:path w="247" h="459" extrusionOk="0">
                  <a:moveTo>
                    <a:pt x="111" y="0"/>
                  </a:moveTo>
                  <a:cubicBezTo>
                    <a:pt x="34" y="0"/>
                    <a:pt x="0" y="34"/>
                    <a:pt x="34" y="68"/>
                  </a:cubicBezTo>
                  <a:cubicBezTo>
                    <a:pt x="34" y="145"/>
                    <a:pt x="77" y="179"/>
                    <a:pt x="77" y="247"/>
                  </a:cubicBezTo>
                  <a:cubicBezTo>
                    <a:pt x="77" y="323"/>
                    <a:pt x="34" y="357"/>
                    <a:pt x="77" y="425"/>
                  </a:cubicBezTo>
                  <a:cubicBezTo>
                    <a:pt x="111" y="425"/>
                    <a:pt x="145" y="459"/>
                    <a:pt x="145" y="459"/>
                  </a:cubicBezTo>
                  <a:cubicBezTo>
                    <a:pt x="179" y="459"/>
                    <a:pt x="213" y="459"/>
                    <a:pt x="213" y="425"/>
                  </a:cubicBezTo>
                  <a:cubicBezTo>
                    <a:pt x="247" y="357"/>
                    <a:pt x="247" y="323"/>
                    <a:pt x="247" y="213"/>
                  </a:cubicBezTo>
                  <a:cubicBezTo>
                    <a:pt x="213" y="179"/>
                    <a:pt x="179" y="111"/>
                    <a:pt x="145" y="34"/>
                  </a:cubicBezTo>
                  <a:cubicBezTo>
                    <a:pt x="145" y="0"/>
                    <a:pt x="111" y="0"/>
                    <a:pt x="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5" name="Google Shape;1475;p32"/>
            <p:cNvSpPr/>
            <p:nvPr/>
          </p:nvSpPr>
          <p:spPr>
            <a:xfrm>
              <a:off x="915271" y="2448912"/>
              <a:ext cx="11018" cy="22853"/>
            </a:xfrm>
            <a:custGeom>
              <a:avLst/>
              <a:gdLst/>
              <a:ahLst/>
              <a:cxnLst/>
              <a:rect l="l" t="t" r="r" b="b"/>
              <a:pathLst>
                <a:path w="324" h="672" extrusionOk="0">
                  <a:moveTo>
                    <a:pt x="111" y="1"/>
                  </a:moveTo>
                  <a:cubicBezTo>
                    <a:pt x="34" y="1"/>
                    <a:pt x="0" y="35"/>
                    <a:pt x="0" y="111"/>
                  </a:cubicBezTo>
                  <a:cubicBezTo>
                    <a:pt x="0" y="290"/>
                    <a:pt x="0" y="604"/>
                    <a:pt x="213" y="672"/>
                  </a:cubicBezTo>
                  <a:lnTo>
                    <a:pt x="247" y="672"/>
                  </a:lnTo>
                  <a:cubicBezTo>
                    <a:pt x="247" y="672"/>
                    <a:pt x="289" y="638"/>
                    <a:pt x="289" y="604"/>
                  </a:cubicBezTo>
                  <a:cubicBezTo>
                    <a:pt x="323" y="536"/>
                    <a:pt x="323" y="425"/>
                    <a:pt x="289" y="357"/>
                  </a:cubicBezTo>
                  <a:cubicBezTo>
                    <a:pt x="213" y="247"/>
                    <a:pt x="213" y="179"/>
                    <a:pt x="179" y="77"/>
                  </a:cubicBezTo>
                  <a:cubicBezTo>
                    <a:pt x="179" y="35"/>
                    <a:pt x="145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6" name="Google Shape;1476;p32"/>
            <p:cNvSpPr/>
            <p:nvPr/>
          </p:nvSpPr>
          <p:spPr>
            <a:xfrm>
              <a:off x="940675" y="2416571"/>
              <a:ext cx="13331" cy="21697"/>
            </a:xfrm>
            <a:custGeom>
              <a:avLst/>
              <a:gdLst/>
              <a:ahLst/>
              <a:cxnLst/>
              <a:rect l="l" t="t" r="r" b="b"/>
              <a:pathLst>
                <a:path w="392" h="638" extrusionOk="0">
                  <a:moveTo>
                    <a:pt x="103" y="0"/>
                  </a:moveTo>
                  <a:cubicBezTo>
                    <a:pt x="35" y="0"/>
                    <a:pt x="1" y="34"/>
                    <a:pt x="1" y="68"/>
                  </a:cubicBezTo>
                  <a:cubicBezTo>
                    <a:pt x="1" y="179"/>
                    <a:pt x="35" y="281"/>
                    <a:pt x="69" y="391"/>
                  </a:cubicBezTo>
                  <a:cubicBezTo>
                    <a:pt x="103" y="459"/>
                    <a:pt x="137" y="561"/>
                    <a:pt x="213" y="637"/>
                  </a:cubicBezTo>
                  <a:lnTo>
                    <a:pt x="281" y="637"/>
                  </a:lnTo>
                  <a:cubicBezTo>
                    <a:pt x="315" y="637"/>
                    <a:pt x="392" y="637"/>
                    <a:pt x="392" y="561"/>
                  </a:cubicBezTo>
                  <a:cubicBezTo>
                    <a:pt x="392" y="459"/>
                    <a:pt x="349" y="349"/>
                    <a:pt x="315" y="281"/>
                  </a:cubicBezTo>
                  <a:cubicBezTo>
                    <a:pt x="247" y="213"/>
                    <a:pt x="213" y="102"/>
                    <a:pt x="137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951387" y="2530972"/>
              <a:ext cx="17072" cy="22853"/>
            </a:xfrm>
            <a:custGeom>
              <a:avLst/>
              <a:gdLst/>
              <a:ahLst/>
              <a:cxnLst/>
              <a:rect l="l" t="t" r="r" b="b"/>
              <a:pathLst>
                <a:path w="502" h="672" extrusionOk="0">
                  <a:moveTo>
                    <a:pt x="34" y="0"/>
                  </a:moveTo>
                  <a:cubicBezTo>
                    <a:pt x="34" y="0"/>
                    <a:pt x="0" y="0"/>
                    <a:pt x="34" y="0"/>
                  </a:cubicBezTo>
                  <a:cubicBezTo>
                    <a:pt x="34" y="213"/>
                    <a:pt x="77" y="382"/>
                    <a:pt x="145" y="561"/>
                  </a:cubicBezTo>
                  <a:cubicBezTo>
                    <a:pt x="178" y="637"/>
                    <a:pt x="212" y="671"/>
                    <a:pt x="289" y="671"/>
                  </a:cubicBezTo>
                  <a:cubicBezTo>
                    <a:pt x="391" y="671"/>
                    <a:pt x="501" y="561"/>
                    <a:pt x="425" y="425"/>
                  </a:cubicBezTo>
                  <a:cubicBezTo>
                    <a:pt x="323" y="281"/>
                    <a:pt x="212" y="136"/>
                    <a:pt x="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962338" y="2496013"/>
              <a:ext cx="20575" cy="27750"/>
            </a:xfrm>
            <a:custGeom>
              <a:avLst/>
              <a:gdLst/>
              <a:ahLst/>
              <a:cxnLst/>
              <a:rect l="l" t="t" r="r" b="b"/>
              <a:pathLst>
                <a:path w="605" h="816" extrusionOk="0">
                  <a:moveTo>
                    <a:pt x="103" y="0"/>
                  </a:moveTo>
                  <a:cubicBezTo>
                    <a:pt x="69" y="0"/>
                    <a:pt x="1" y="68"/>
                    <a:pt x="35" y="102"/>
                  </a:cubicBezTo>
                  <a:cubicBezTo>
                    <a:pt x="69" y="247"/>
                    <a:pt x="137" y="391"/>
                    <a:pt x="213" y="493"/>
                  </a:cubicBezTo>
                  <a:cubicBezTo>
                    <a:pt x="247" y="637"/>
                    <a:pt x="349" y="739"/>
                    <a:pt x="460" y="816"/>
                  </a:cubicBezTo>
                  <a:lnTo>
                    <a:pt x="494" y="816"/>
                  </a:lnTo>
                  <a:cubicBezTo>
                    <a:pt x="528" y="816"/>
                    <a:pt x="562" y="773"/>
                    <a:pt x="562" y="739"/>
                  </a:cubicBezTo>
                  <a:cubicBezTo>
                    <a:pt x="604" y="603"/>
                    <a:pt x="528" y="459"/>
                    <a:pt x="460" y="349"/>
                  </a:cubicBezTo>
                  <a:cubicBezTo>
                    <a:pt x="349" y="247"/>
                    <a:pt x="281" y="136"/>
                    <a:pt x="179" y="34"/>
                  </a:cubicBezTo>
                  <a:cubicBezTo>
                    <a:pt x="137" y="34"/>
                    <a:pt x="137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976791" y="2633233"/>
              <a:ext cx="22853" cy="21697"/>
            </a:xfrm>
            <a:custGeom>
              <a:avLst/>
              <a:gdLst/>
              <a:ahLst/>
              <a:cxnLst/>
              <a:rect l="l" t="t" r="r" b="b"/>
              <a:pathLst>
                <a:path w="672" h="638" extrusionOk="0">
                  <a:moveTo>
                    <a:pt x="103" y="0"/>
                  </a:moveTo>
                  <a:cubicBezTo>
                    <a:pt x="35" y="0"/>
                    <a:pt x="1" y="68"/>
                    <a:pt x="35" y="136"/>
                  </a:cubicBezTo>
                  <a:cubicBezTo>
                    <a:pt x="137" y="247"/>
                    <a:pt x="213" y="349"/>
                    <a:pt x="315" y="493"/>
                  </a:cubicBezTo>
                  <a:cubicBezTo>
                    <a:pt x="349" y="527"/>
                    <a:pt x="425" y="638"/>
                    <a:pt x="527" y="638"/>
                  </a:cubicBezTo>
                  <a:cubicBezTo>
                    <a:pt x="527" y="638"/>
                    <a:pt x="561" y="604"/>
                    <a:pt x="604" y="604"/>
                  </a:cubicBezTo>
                  <a:cubicBezTo>
                    <a:pt x="672" y="493"/>
                    <a:pt x="527" y="349"/>
                    <a:pt x="493" y="315"/>
                  </a:cubicBezTo>
                  <a:cubicBezTo>
                    <a:pt x="349" y="213"/>
                    <a:pt x="247" y="136"/>
                    <a:pt x="137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987469" y="2593376"/>
              <a:ext cx="24315" cy="26594"/>
            </a:xfrm>
            <a:custGeom>
              <a:avLst/>
              <a:gdLst/>
              <a:ahLst/>
              <a:cxnLst/>
              <a:rect l="l" t="t" r="r" b="b"/>
              <a:pathLst>
                <a:path w="715" h="782" extrusionOk="0">
                  <a:moveTo>
                    <a:pt x="145" y="0"/>
                  </a:moveTo>
                  <a:cubicBezTo>
                    <a:pt x="77" y="0"/>
                    <a:pt x="1" y="77"/>
                    <a:pt x="77" y="145"/>
                  </a:cubicBezTo>
                  <a:cubicBezTo>
                    <a:pt x="213" y="357"/>
                    <a:pt x="358" y="637"/>
                    <a:pt x="570" y="782"/>
                  </a:cubicBezTo>
                  <a:lnTo>
                    <a:pt x="604" y="782"/>
                  </a:lnTo>
                  <a:cubicBezTo>
                    <a:pt x="672" y="782"/>
                    <a:pt x="715" y="748"/>
                    <a:pt x="672" y="714"/>
                  </a:cubicBezTo>
                  <a:cubicBezTo>
                    <a:pt x="604" y="425"/>
                    <a:pt x="358" y="246"/>
                    <a:pt x="179" y="34"/>
                  </a:cubicBezTo>
                  <a:cubicBezTo>
                    <a:pt x="179" y="0"/>
                    <a:pt x="145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1" name="Google Shape;1481;p32"/>
            <p:cNvSpPr/>
            <p:nvPr/>
          </p:nvSpPr>
          <p:spPr>
            <a:xfrm>
              <a:off x="1021273" y="2672818"/>
              <a:ext cx="17956" cy="20541"/>
            </a:xfrm>
            <a:custGeom>
              <a:avLst/>
              <a:gdLst/>
              <a:ahLst/>
              <a:cxnLst/>
              <a:rect l="l" t="t" r="r" b="b"/>
              <a:pathLst>
                <a:path w="528" h="604" extrusionOk="0">
                  <a:moveTo>
                    <a:pt x="103" y="0"/>
                  </a:moveTo>
                  <a:cubicBezTo>
                    <a:pt x="35" y="0"/>
                    <a:pt x="1" y="77"/>
                    <a:pt x="1" y="111"/>
                  </a:cubicBezTo>
                  <a:cubicBezTo>
                    <a:pt x="35" y="213"/>
                    <a:pt x="103" y="323"/>
                    <a:pt x="145" y="391"/>
                  </a:cubicBezTo>
                  <a:cubicBezTo>
                    <a:pt x="213" y="501"/>
                    <a:pt x="281" y="569"/>
                    <a:pt x="392" y="603"/>
                  </a:cubicBezTo>
                  <a:lnTo>
                    <a:pt x="426" y="603"/>
                  </a:lnTo>
                  <a:cubicBezTo>
                    <a:pt x="494" y="603"/>
                    <a:pt x="528" y="569"/>
                    <a:pt x="528" y="501"/>
                  </a:cubicBezTo>
                  <a:cubicBezTo>
                    <a:pt x="528" y="357"/>
                    <a:pt x="460" y="289"/>
                    <a:pt x="358" y="213"/>
                  </a:cubicBezTo>
                  <a:cubicBezTo>
                    <a:pt x="281" y="145"/>
                    <a:pt x="213" y="34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2" name="Google Shape;1482;p32"/>
            <p:cNvSpPr/>
            <p:nvPr/>
          </p:nvSpPr>
          <p:spPr>
            <a:xfrm>
              <a:off x="926256" y="2543963"/>
              <a:ext cx="11869" cy="23159"/>
            </a:xfrm>
            <a:custGeom>
              <a:avLst/>
              <a:gdLst/>
              <a:ahLst/>
              <a:cxnLst/>
              <a:rect l="l" t="t" r="r" b="b"/>
              <a:pathLst>
                <a:path w="349" h="681" extrusionOk="0">
                  <a:moveTo>
                    <a:pt x="68" y="0"/>
                  </a:moveTo>
                  <a:cubicBezTo>
                    <a:pt x="34" y="0"/>
                    <a:pt x="0" y="43"/>
                    <a:pt x="0" y="77"/>
                  </a:cubicBezTo>
                  <a:cubicBezTo>
                    <a:pt x="0" y="289"/>
                    <a:pt x="0" y="536"/>
                    <a:pt x="178" y="638"/>
                  </a:cubicBezTo>
                  <a:lnTo>
                    <a:pt x="212" y="680"/>
                  </a:lnTo>
                  <a:cubicBezTo>
                    <a:pt x="246" y="680"/>
                    <a:pt x="280" y="638"/>
                    <a:pt x="280" y="604"/>
                  </a:cubicBezTo>
                  <a:cubicBezTo>
                    <a:pt x="348" y="425"/>
                    <a:pt x="212" y="255"/>
                    <a:pt x="136" y="77"/>
                  </a:cubicBezTo>
                  <a:cubicBezTo>
                    <a:pt x="136" y="43"/>
                    <a:pt x="102" y="0"/>
                    <a:pt x="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861234" y="2500638"/>
              <a:ext cx="15643" cy="18228"/>
            </a:xfrm>
            <a:custGeom>
              <a:avLst/>
              <a:gdLst/>
              <a:ahLst/>
              <a:cxnLst/>
              <a:rect l="l" t="t" r="r" b="b"/>
              <a:pathLst>
                <a:path w="460" h="536" extrusionOk="0">
                  <a:moveTo>
                    <a:pt x="137" y="0"/>
                  </a:moveTo>
                  <a:cubicBezTo>
                    <a:pt x="69" y="0"/>
                    <a:pt x="1" y="77"/>
                    <a:pt x="35" y="145"/>
                  </a:cubicBezTo>
                  <a:cubicBezTo>
                    <a:pt x="69" y="213"/>
                    <a:pt x="103" y="289"/>
                    <a:pt x="137" y="357"/>
                  </a:cubicBezTo>
                  <a:cubicBezTo>
                    <a:pt x="137" y="425"/>
                    <a:pt x="179" y="535"/>
                    <a:pt x="281" y="535"/>
                  </a:cubicBezTo>
                  <a:lnTo>
                    <a:pt x="315" y="535"/>
                  </a:lnTo>
                  <a:cubicBezTo>
                    <a:pt x="349" y="535"/>
                    <a:pt x="391" y="535"/>
                    <a:pt x="425" y="501"/>
                  </a:cubicBezTo>
                  <a:cubicBezTo>
                    <a:pt x="459" y="391"/>
                    <a:pt x="425" y="323"/>
                    <a:pt x="349" y="255"/>
                  </a:cubicBezTo>
                  <a:cubicBezTo>
                    <a:pt x="315" y="179"/>
                    <a:pt x="247" y="111"/>
                    <a:pt x="213" y="43"/>
                  </a:cubicBezTo>
                  <a:cubicBezTo>
                    <a:pt x="213" y="0"/>
                    <a:pt x="179" y="0"/>
                    <a:pt x="1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852868" y="2457312"/>
              <a:ext cx="15643" cy="21697"/>
            </a:xfrm>
            <a:custGeom>
              <a:avLst/>
              <a:gdLst/>
              <a:ahLst/>
              <a:cxnLst/>
              <a:rect l="l" t="t" r="r" b="b"/>
              <a:pathLst>
                <a:path w="460" h="638" extrusionOk="0">
                  <a:moveTo>
                    <a:pt x="136" y="0"/>
                  </a:moveTo>
                  <a:cubicBezTo>
                    <a:pt x="68" y="0"/>
                    <a:pt x="0" y="76"/>
                    <a:pt x="34" y="144"/>
                  </a:cubicBezTo>
                  <a:cubicBezTo>
                    <a:pt x="68" y="323"/>
                    <a:pt x="102" y="569"/>
                    <a:pt x="281" y="637"/>
                  </a:cubicBezTo>
                  <a:lnTo>
                    <a:pt x="315" y="637"/>
                  </a:lnTo>
                  <a:cubicBezTo>
                    <a:pt x="349" y="637"/>
                    <a:pt x="349" y="637"/>
                    <a:pt x="383" y="603"/>
                  </a:cubicBezTo>
                  <a:cubicBezTo>
                    <a:pt x="459" y="425"/>
                    <a:pt x="281" y="212"/>
                    <a:pt x="213" y="43"/>
                  </a:cubicBezTo>
                  <a:cubicBezTo>
                    <a:pt x="170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796245" y="2439390"/>
              <a:ext cx="14487" cy="21697"/>
            </a:xfrm>
            <a:custGeom>
              <a:avLst/>
              <a:gdLst/>
              <a:ahLst/>
              <a:cxnLst/>
              <a:rect l="l" t="t" r="r" b="b"/>
              <a:pathLst>
                <a:path w="426" h="638" extrusionOk="0">
                  <a:moveTo>
                    <a:pt x="102" y="0"/>
                  </a:moveTo>
                  <a:cubicBezTo>
                    <a:pt x="34" y="0"/>
                    <a:pt x="0" y="34"/>
                    <a:pt x="0" y="102"/>
                  </a:cubicBezTo>
                  <a:cubicBezTo>
                    <a:pt x="34" y="213"/>
                    <a:pt x="68" y="315"/>
                    <a:pt x="102" y="391"/>
                  </a:cubicBezTo>
                  <a:cubicBezTo>
                    <a:pt x="136" y="493"/>
                    <a:pt x="136" y="570"/>
                    <a:pt x="247" y="603"/>
                  </a:cubicBezTo>
                  <a:cubicBezTo>
                    <a:pt x="247" y="637"/>
                    <a:pt x="281" y="637"/>
                    <a:pt x="281" y="637"/>
                  </a:cubicBezTo>
                  <a:cubicBezTo>
                    <a:pt x="315" y="637"/>
                    <a:pt x="349" y="603"/>
                    <a:pt x="391" y="570"/>
                  </a:cubicBezTo>
                  <a:cubicBezTo>
                    <a:pt x="425" y="459"/>
                    <a:pt x="391" y="391"/>
                    <a:pt x="315" y="281"/>
                  </a:cubicBezTo>
                  <a:cubicBezTo>
                    <a:pt x="281" y="213"/>
                    <a:pt x="247" y="145"/>
                    <a:pt x="179" y="34"/>
                  </a:cubicBezTo>
                  <a:cubicBezTo>
                    <a:pt x="179" y="34"/>
                    <a:pt x="136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785261" y="2394908"/>
              <a:ext cx="17072" cy="19078"/>
            </a:xfrm>
            <a:custGeom>
              <a:avLst/>
              <a:gdLst/>
              <a:ahLst/>
              <a:cxnLst/>
              <a:rect l="l" t="t" r="r" b="b"/>
              <a:pathLst>
                <a:path w="502" h="561" extrusionOk="0">
                  <a:moveTo>
                    <a:pt x="77" y="0"/>
                  </a:moveTo>
                  <a:cubicBezTo>
                    <a:pt x="35" y="0"/>
                    <a:pt x="1" y="34"/>
                    <a:pt x="1" y="68"/>
                  </a:cubicBezTo>
                  <a:cubicBezTo>
                    <a:pt x="35" y="179"/>
                    <a:pt x="77" y="280"/>
                    <a:pt x="145" y="391"/>
                  </a:cubicBezTo>
                  <a:cubicBezTo>
                    <a:pt x="179" y="459"/>
                    <a:pt x="247" y="561"/>
                    <a:pt x="357" y="561"/>
                  </a:cubicBezTo>
                  <a:lnTo>
                    <a:pt x="391" y="561"/>
                  </a:lnTo>
                  <a:cubicBezTo>
                    <a:pt x="425" y="561"/>
                    <a:pt x="459" y="527"/>
                    <a:pt x="502" y="493"/>
                  </a:cubicBezTo>
                  <a:cubicBezTo>
                    <a:pt x="502" y="391"/>
                    <a:pt x="425" y="280"/>
                    <a:pt x="357" y="213"/>
                  </a:cubicBezTo>
                  <a:cubicBezTo>
                    <a:pt x="289" y="136"/>
                    <a:pt x="179" y="68"/>
                    <a:pt x="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7" name="Google Shape;1487;p32"/>
            <p:cNvSpPr/>
            <p:nvPr/>
          </p:nvSpPr>
          <p:spPr>
            <a:xfrm>
              <a:off x="738467" y="2410484"/>
              <a:ext cx="10712" cy="19418"/>
            </a:xfrm>
            <a:custGeom>
              <a:avLst/>
              <a:gdLst/>
              <a:ahLst/>
              <a:cxnLst/>
              <a:rect l="l" t="t" r="r" b="b"/>
              <a:pathLst>
                <a:path w="315" h="571" extrusionOk="0">
                  <a:moveTo>
                    <a:pt x="68" y="1"/>
                  </a:moveTo>
                  <a:cubicBezTo>
                    <a:pt x="34" y="1"/>
                    <a:pt x="0" y="35"/>
                    <a:pt x="0" y="103"/>
                  </a:cubicBezTo>
                  <a:cubicBezTo>
                    <a:pt x="0" y="179"/>
                    <a:pt x="0" y="281"/>
                    <a:pt x="34" y="358"/>
                  </a:cubicBezTo>
                  <a:cubicBezTo>
                    <a:pt x="68" y="460"/>
                    <a:pt x="102" y="528"/>
                    <a:pt x="213" y="570"/>
                  </a:cubicBezTo>
                  <a:lnTo>
                    <a:pt x="213" y="570"/>
                  </a:lnTo>
                  <a:cubicBezTo>
                    <a:pt x="281" y="570"/>
                    <a:pt x="315" y="528"/>
                    <a:pt x="281" y="460"/>
                  </a:cubicBezTo>
                  <a:cubicBezTo>
                    <a:pt x="281" y="426"/>
                    <a:pt x="247" y="358"/>
                    <a:pt x="213" y="281"/>
                  </a:cubicBezTo>
                  <a:cubicBezTo>
                    <a:pt x="179" y="213"/>
                    <a:pt x="179" y="179"/>
                    <a:pt x="179" y="103"/>
                  </a:cubicBezTo>
                  <a:cubicBezTo>
                    <a:pt x="179" y="35"/>
                    <a:pt x="136" y="1"/>
                    <a:pt x="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8" name="Google Shape;1488;p32"/>
            <p:cNvSpPr/>
            <p:nvPr/>
          </p:nvSpPr>
          <p:spPr>
            <a:xfrm>
              <a:off x="715647" y="2351549"/>
              <a:ext cx="24009" cy="27784"/>
            </a:xfrm>
            <a:custGeom>
              <a:avLst/>
              <a:gdLst/>
              <a:ahLst/>
              <a:cxnLst/>
              <a:rect l="l" t="t" r="r" b="b"/>
              <a:pathLst>
                <a:path w="706" h="817" extrusionOk="0">
                  <a:moveTo>
                    <a:pt x="136" y="1"/>
                  </a:moveTo>
                  <a:cubicBezTo>
                    <a:pt x="68" y="1"/>
                    <a:pt x="0" y="69"/>
                    <a:pt x="34" y="137"/>
                  </a:cubicBezTo>
                  <a:cubicBezTo>
                    <a:pt x="136" y="247"/>
                    <a:pt x="213" y="392"/>
                    <a:pt x="281" y="528"/>
                  </a:cubicBezTo>
                  <a:cubicBezTo>
                    <a:pt x="349" y="672"/>
                    <a:pt x="383" y="774"/>
                    <a:pt x="561" y="816"/>
                  </a:cubicBezTo>
                  <a:lnTo>
                    <a:pt x="561" y="816"/>
                  </a:lnTo>
                  <a:cubicBezTo>
                    <a:pt x="595" y="816"/>
                    <a:pt x="637" y="774"/>
                    <a:pt x="637" y="740"/>
                  </a:cubicBezTo>
                  <a:cubicBezTo>
                    <a:pt x="705" y="604"/>
                    <a:pt x="637" y="494"/>
                    <a:pt x="527" y="392"/>
                  </a:cubicBezTo>
                  <a:cubicBezTo>
                    <a:pt x="425" y="247"/>
                    <a:pt x="315" y="137"/>
                    <a:pt x="213" y="35"/>
                  </a:cubicBezTo>
                  <a:cubicBezTo>
                    <a:pt x="170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660181" y="2323833"/>
              <a:ext cx="16766" cy="16800"/>
            </a:xfrm>
            <a:custGeom>
              <a:avLst/>
              <a:gdLst/>
              <a:ahLst/>
              <a:cxnLst/>
              <a:rect l="l" t="t" r="r" b="b"/>
              <a:pathLst>
                <a:path w="493" h="494" extrusionOk="0">
                  <a:moveTo>
                    <a:pt x="102" y="0"/>
                  </a:moveTo>
                  <a:cubicBezTo>
                    <a:pt x="34" y="0"/>
                    <a:pt x="0" y="68"/>
                    <a:pt x="34" y="145"/>
                  </a:cubicBezTo>
                  <a:cubicBezTo>
                    <a:pt x="68" y="213"/>
                    <a:pt x="145" y="247"/>
                    <a:pt x="179" y="315"/>
                  </a:cubicBezTo>
                  <a:cubicBezTo>
                    <a:pt x="247" y="391"/>
                    <a:pt x="281" y="493"/>
                    <a:pt x="357" y="493"/>
                  </a:cubicBezTo>
                  <a:lnTo>
                    <a:pt x="391" y="493"/>
                  </a:lnTo>
                  <a:cubicBezTo>
                    <a:pt x="459" y="493"/>
                    <a:pt x="493" y="425"/>
                    <a:pt x="493" y="357"/>
                  </a:cubicBezTo>
                  <a:cubicBezTo>
                    <a:pt x="493" y="281"/>
                    <a:pt x="391" y="213"/>
                    <a:pt x="357" y="179"/>
                  </a:cubicBezTo>
                  <a:cubicBezTo>
                    <a:pt x="281" y="102"/>
                    <a:pt x="213" y="34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672322" y="2397221"/>
              <a:ext cx="19078" cy="25438"/>
            </a:xfrm>
            <a:custGeom>
              <a:avLst/>
              <a:gdLst/>
              <a:ahLst/>
              <a:cxnLst/>
              <a:rect l="l" t="t" r="r" b="b"/>
              <a:pathLst>
                <a:path w="561" h="748" extrusionOk="0">
                  <a:moveTo>
                    <a:pt x="136" y="0"/>
                  </a:moveTo>
                  <a:cubicBezTo>
                    <a:pt x="68" y="0"/>
                    <a:pt x="0" y="34"/>
                    <a:pt x="34" y="145"/>
                  </a:cubicBezTo>
                  <a:cubicBezTo>
                    <a:pt x="102" y="357"/>
                    <a:pt x="212" y="671"/>
                    <a:pt x="459" y="748"/>
                  </a:cubicBezTo>
                  <a:lnTo>
                    <a:pt x="493" y="748"/>
                  </a:lnTo>
                  <a:cubicBezTo>
                    <a:pt x="527" y="748"/>
                    <a:pt x="561" y="705"/>
                    <a:pt x="561" y="671"/>
                  </a:cubicBezTo>
                  <a:cubicBezTo>
                    <a:pt x="561" y="569"/>
                    <a:pt x="493" y="459"/>
                    <a:pt x="425" y="357"/>
                  </a:cubicBezTo>
                  <a:cubicBezTo>
                    <a:pt x="348" y="246"/>
                    <a:pt x="280" y="145"/>
                    <a:pt x="212" y="34"/>
                  </a:cubicBezTo>
                  <a:cubicBezTo>
                    <a:pt x="212" y="0"/>
                    <a:pt x="170" y="0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678069" y="2366002"/>
              <a:ext cx="13331" cy="17956"/>
            </a:xfrm>
            <a:custGeom>
              <a:avLst/>
              <a:gdLst/>
              <a:ahLst/>
              <a:cxnLst/>
              <a:rect l="l" t="t" r="r" b="b"/>
              <a:pathLst>
                <a:path w="392" h="528" extrusionOk="0">
                  <a:moveTo>
                    <a:pt x="111" y="1"/>
                  </a:moveTo>
                  <a:cubicBezTo>
                    <a:pt x="77" y="1"/>
                    <a:pt x="1" y="35"/>
                    <a:pt x="43" y="69"/>
                  </a:cubicBezTo>
                  <a:cubicBezTo>
                    <a:pt x="43" y="179"/>
                    <a:pt x="77" y="247"/>
                    <a:pt x="111" y="349"/>
                  </a:cubicBezTo>
                  <a:cubicBezTo>
                    <a:pt x="111" y="391"/>
                    <a:pt x="145" y="459"/>
                    <a:pt x="179" y="493"/>
                  </a:cubicBezTo>
                  <a:cubicBezTo>
                    <a:pt x="213" y="527"/>
                    <a:pt x="256" y="527"/>
                    <a:pt x="290" y="527"/>
                  </a:cubicBezTo>
                  <a:lnTo>
                    <a:pt x="290" y="527"/>
                  </a:lnTo>
                  <a:cubicBezTo>
                    <a:pt x="324" y="527"/>
                    <a:pt x="358" y="493"/>
                    <a:pt x="358" y="493"/>
                  </a:cubicBezTo>
                  <a:cubicBezTo>
                    <a:pt x="392" y="391"/>
                    <a:pt x="358" y="315"/>
                    <a:pt x="290" y="247"/>
                  </a:cubicBezTo>
                  <a:cubicBezTo>
                    <a:pt x="256" y="179"/>
                    <a:pt x="179" y="103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596315" y="2364846"/>
              <a:ext cx="21731" cy="22853"/>
            </a:xfrm>
            <a:custGeom>
              <a:avLst/>
              <a:gdLst/>
              <a:ahLst/>
              <a:cxnLst/>
              <a:rect l="l" t="t" r="r" b="b"/>
              <a:pathLst>
                <a:path w="639" h="672" extrusionOk="0">
                  <a:moveTo>
                    <a:pt x="145" y="1"/>
                  </a:moveTo>
                  <a:cubicBezTo>
                    <a:pt x="69" y="1"/>
                    <a:pt x="1" y="69"/>
                    <a:pt x="69" y="137"/>
                  </a:cubicBezTo>
                  <a:lnTo>
                    <a:pt x="281" y="425"/>
                  </a:lnTo>
                  <a:cubicBezTo>
                    <a:pt x="358" y="527"/>
                    <a:pt x="426" y="638"/>
                    <a:pt x="536" y="672"/>
                  </a:cubicBezTo>
                  <a:lnTo>
                    <a:pt x="570" y="672"/>
                  </a:lnTo>
                  <a:cubicBezTo>
                    <a:pt x="604" y="672"/>
                    <a:pt x="638" y="638"/>
                    <a:pt x="638" y="561"/>
                  </a:cubicBezTo>
                  <a:cubicBezTo>
                    <a:pt x="638" y="459"/>
                    <a:pt x="570" y="383"/>
                    <a:pt x="460" y="281"/>
                  </a:cubicBezTo>
                  <a:cubicBezTo>
                    <a:pt x="392" y="213"/>
                    <a:pt x="281" y="103"/>
                    <a:pt x="213" y="35"/>
                  </a:cubicBezTo>
                  <a:cubicBezTo>
                    <a:pt x="179" y="1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3" name="Google Shape;1493;p32"/>
            <p:cNvSpPr/>
            <p:nvPr/>
          </p:nvSpPr>
          <p:spPr>
            <a:xfrm>
              <a:off x="563974" y="2307067"/>
              <a:ext cx="21697" cy="25166"/>
            </a:xfrm>
            <a:custGeom>
              <a:avLst/>
              <a:gdLst/>
              <a:ahLst/>
              <a:cxnLst/>
              <a:rect l="l" t="t" r="r" b="b"/>
              <a:pathLst>
                <a:path w="638" h="740" extrusionOk="0">
                  <a:moveTo>
                    <a:pt x="102" y="1"/>
                  </a:moveTo>
                  <a:cubicBezTo>
                    <a:pt x="34" y="1"/>
                    <a:pt x="0" y="69"/>
                    <a:pt x="34" y="103"/>
                  </a:cubicBezTo>
                  <a:cubicBezTo>
                    <a:pt x="170" y="315"/>
                    <a:pt x="281" y="672"/>
                    <a:pt x="527" y="740"/>
                  </a:cubicBezTo>
                  <a:lnTo>
                    <a:pt x="561" y="740"/>
                  </a:lnTo>
                  <a:cubicBezTo>
                    <a:pt x="595" y="740"/>
                    <a:pt x="638" y="740"/>
                    <a:pt x="638" y="706"/>
                  </a:cubicBezTo>
                  <a:cubicBezTo>
                    <a:pt x="595" y="425"/>
                    <a:pt x="281" y="213"/>
                    <a:pt x="136" y="35"/>
                  </a:cubicBezTo>
                  <a:cubicBezTo>
                    <a:pt x="136" y="1"/>
                    <a:pt x="102" y="1"/>
                    <a:pt x="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4" name="Google Shape;1494;p32"/>
            <p:cNvSpPr/>
            <p:nvPr/>
          </p:nvSpPr>
          <p:spPr>
            <a:xfrm>
              <a:off x="591418" y="2291185"/>
              <a:ext cx="20541" cy="23159"/>
            </a:xfrm>
            <a:custGeom>
              <a:avLst/>
              <a:gdLst/>
              <a:ahLst/>
              <a:cxnLst/>
              <a:rect l="l" t="t" r="r" b="b"/>
              <a:pathLst>
                <a:path w="604" h="681" extrusionOk="0">
                  <a:moveTo>
                    <a:pt x="145" y="1"/>
                  </a:moveTo>
                  <a:cubicBezTo>
                    <a:pt x="77" y="1"/>
                    <a:pt x="1" y="77"/>
                    <a:pt x="43" y="145"/>
                  </a:cubicBezTo>
                  <a:cubicBezTo>
                    <a:pt x="77" y="255"/>
                    <a:pt x="145" y="357"/>
                    <a:pt x="213" y="468"/>
                  </a:cubicBezTo>
                  <a:cubicBezTo>
                    <a:pt x="289" y="536"/>
                    <a:pt x="391" y="680"/>
                    <a:pt x="502" y="680"/>
                  </a:cubicBezTo>
                  <a:cubicBezTo>
                    <a:pt x="570" y="680"/>
                    <a:pt x="604" y="604"/>
                    <a:pt x="604" y="536"/>
                  </a:cubicBezTo>
                  <a:cubicBezTo>
                    <a:pt x="604" y="502"/>
                    <a:pt x="570" y="468"/>
                    <a:pt x="536" y="425"/>
                  </a:cubicBezTo>
                  <a:cubicBezTo>
                    <a:pt x="502" y="357"/>
                    <a:pt x="468" y="323"/>
                    <a:pt x="425" y="289"/>
                  </a:cubicBezTo>
                  <a:cubicBezTo>
                    <a:pt x="357" y="179"/>
                    <a:pt x="289" y="111"/>
                    <a:pt x="179" y="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5" name="Google Shape;1495;p32"/>
            <p:cNvSpPr/>
            <p:nvPr/>
          </p:nvSpPr>
          <p:spPr>
            <a:xfrm>
              <a:off x="555302" y="2373245"/>
              <a:ext cx="21697" cy="22853"/>
            </a:xfrm>
            <a:custGeom>
              <a:avLst/>
              <a:gdLst/>
              <a:ahLst/>
              <a:cxnLst/>
              <a:rect l="l" t="t" r="r" b="b"/>
              <a:pathLst>
                <a:path w="638" h="672" extrusionOk="0">
                  <a:moveTo>
                    <a:pt x="111" y="0"/>
                  </a:moveTo>
                  <a:cubicBezTo>
                    <a:pt x="77" y="0"/>
                    <a:pt x="1" y="34"/>
                    <a:pt x="43" y="102"/>
                  </a:cubicBezTo>
                  <a:cubicBezTo>
                    <a:pt x="145" y="280"/>
                    <a:pt x="255" y="459"/>
                    <a:pt x="391" y="637"/>
                  </a:cubicBezTo>
                  <a:cubicBezTo>
                    <a:pt x="425" y="671"/>
                    <a:pt x="468" y="671"/>
                    <a:pt x="468" y="671"/>
                  </a:cubicBezTo>
                  <a:cubicBezTo>
                    <a:pt x="570" y="671"/>
                    <a:pt x="638" y="561"/>
                    <a:pt x="604" y="493"/>
                  </a:cubicBezTo>
                  <a:cubicBezTo>
                    <a:pt x="468" y="280"/>
                    <a:pt x="323" y="136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6" name="Google Shape;1496;p32"/>
            <p:cNvSpPr/>
            <p:nvPr/>
          </p:nvSpPr>
          <p:spPr>
            <a:xfrm>
              <a:off x="515717" y="2353861"/>
              <a:ext cx="17956" cy="18262"/>
            </a:xfrm>
            <a:custGeom>
              <a:avLst/>
              <a:gdLst/>
              <a:ahLst/>
              <a:cxnLst/>
              <a:rect l="l" t="t" r="r" b="b"/>
              <a:pathLst>
                <a:path w="528" h="537" extrusionOk="0">
                  <a:moveTo>
                    <a:pt x="145" y="1"/>
                  </a:moveTo>
                  <a:cubicBezTo>
                    <a:pt x="69" y="1"/>
                    <a:pt x="1" y="69"/>
                    <a:pt x="69" y="145"/>
                  </a:cubicBezTo>
                  <a:cubicBezTo>
                    <a:pt x="103" y="179"/>
                    <a:pt x="145" y="247"/>
                    <a:pt x="213" y="324"/>
                  </a:cubicBezTo>
                  <a:cubicBezTo>
                    <a:pt x="247" y="392"/>
                    <a:pt x="281" y="460"/>
                    <a:pt x="358" y="494"/>
                  </a:cubicBezTo>
                  <a:cubicBezTo>
                    <a:pt x="392" y="494"/>
                    <a:pt x="392" y="536"/>
                    <a:pt x="426" y="536"/>
                  </a:cubicBezTo>
                  <a:cubicBezTo>
                    <a:pt x="460" y="536"/>
                    <a:pt x="460" y="494"/>
                    <a:pt x="460" y="494"/>
                  </a:cubicBezTo>
                  <a:lnTo>
                    <a:pt x="494" y="494"/>
                  </a:lnTo>
                  <a:cubicBezTo>
                    <a:pt x="528" y="460"/>
                    <a:pt x="528" y="426"/>
                    <a:pt x="528" y="392"/>
                  </a:cubicBezTo>
                  <a:cubicBezTo>
                    <a:pt x="494" y="213"/>
                    <a:pt x="315" y="11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7" name="Google Shape;1497;p32"/>
            <p:cNvSpPr/>
            <p:nvPr/>
          </p:nvSpPr>
          <p:spPr>
            <a:xfrm>
              <a:off x="519186" y="2431024"/>
              <a:ext cx="18228" cy="21697"/>
            </a:xfrm>
            <a:custGeom>
              <a:avLst/>
              <a:gdLst/>
              <a:ahLst/>
              <a:cxnLst/>
              <a:rect l="l" t="t" r="r" b="b"/>
              <a:pathLst>
                <a:path w="536" h="638" extrusionOk="0">
                  <a:moveTo>
                    <a:pt x="111" y="0"/>
                  </a:moveTo>
                  <a:cubicBezTo>
                    <a:pt x="77" y="0"/>
                    <a:pt x="1" y="34"/>
                    <a:pt x="43" y="102"/>
                  </a:cubicBezTo>
                  <a:cubicBezTo>
                    <a:pt x="111" y="212"/>
                    <a:pt x="179" y="314"/>
                    <a:pt x="256" y="425"/>
                  </a:cubicBezTo>
                  <a:cubicBezTo>
                    <a:pt x="290" y="493"/>
                    <a:pt x="358" y="561"/>
                    <a:pt x="468" y="603"/>
                  </a:cubicBezTo>
                  <a:lnTo>
                    <a:pt x="468" y="637"/>
                  </a:lnTo>
                  <a:cubicBezTo>
                    <a:pt x="502" y="637"/>
                    <a:pt x="536" y="603"/>
                    <a:pt x="536" y="561"/>
                  </a:cubicBezTo>
                  <a:cubicBezTo>
                    <a:pt x="536" y="459"/>
                    <a:pt x="468" y="348"/>
                    <a:pt x="392" y="280"/>
                  </a:cubicBezTo>
                  <a:cubicBezTo>
                    <a:pt x="324" y="178"/>
                    <a:pt x="256" y="102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8" name="Google Shape;1498;p32"/>
            <p:cNvSpPr/>
            <p:nvPr/>
          </p:nvSpPr>
          <p:spPr>
            <a:xfrm>
              <a:off x="508508" y="2457312"/>
              <a:ext cx="26628" cy="27750"/>
            </a:xfrm>
            <a:custGeom>
              <a:avLst/>
              <a:gdLst/>
              <a:ahLst/>
              <a:cxnLst/>
              <a:rect l="l" t="t" r="r" b="b"/>
              <a:pathLst>
                <a:path w="783" h="816" extrusionOk="0">
                  <a:moveTo>
                    <a:pt x="102" y="0"/>
                  </a:moveTo>
                  <a:cubicBezTo>
                    <a:pt x="34" y="0"/>
                    <a:pt x="0" y="76"/>
                    <a:pt x="34" y="144"/>
                  </a:cubicBezTo>
                  <a:cubicBezTo>
                    <a:pt x="102" y="289"/>
                    <a:pt x="179" y="467"/>
                    <a:pt x="281" y="603"/>
                  </a:cubicBezTo>
                  <a:cubicBezTo>
                    <a:pt x="357" y="680"/>
                    <a:pt x="459" y="816"/>
                    <a:pt x="570" y="816"/>
                  </a:cubicBezTo>
                  <a:cubicBezTo>
                    <a:pt x="604" y="816"/>
                    <a:pt x="638" y="816"/>
                    <a:pt x="672" y="782"/>
                  </a:cubicBezTo>
                  <a:cubicBezTo>
                    <a:pt x="782" y="714"/>
                    <a:pt x="638" y="535"/>
                    <a:pt x="570" y="467"/>
                  </a:cubicBezTo>
                  <a:cubicBezTo>
                    <a:pt x="459" y="323"/>
                    <a:pt x="315" y="178"/>
                    <a:pt x="213" y="43"/>
                  </a:cubicBezTo>
                  <a:cubicBezTo>
                    <a:pt x="179" y="0"/>
                    <a:pt x="145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9" name="Google Shape;1499;p32"/>
            <p:cNvSpPr/>
            <p:nvPr/>
          </p:nvSpPr>
          <p:spPr>
            <a:xfrm>
              <a:off x="572340" y="2474350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638" h="638" extrusionOk="0">
                  <a:moveTo>
                    <a:pt x="137" y="0"/>
                  </a:moveTo>
                  <a:cubicBezTo>
                    <a:pt x="69" y="0"/>
                    <a:pt x="1" y="34"/>
                    <a:pt x="1" y="136"/>
                  </a:cubicBezTo>
                  <a:cubicBezTo>
                    <a:pt x="35" y="281"/>
                    <a:pt x="69" y="425"/>
                    <a:pt x="179" y="527"/>
                  </a:cubicBezTo>
                  <a:cubicBezTo>
                    <a:pt x="247" y="561"/>
                    <a:pt x="315" y="603"/>
                    <a:pt x="392" y="637"/>
                  </a:cubicBezTo>
                  <a:lnTo>
                    <a:pt x="494" y="637"/>
                  </a:lnTo>
                  <a:lnTo>
                    <a:pt x="562" y="637"/>
                  </a:lnTo>
                  <a:cubicBezTo>
                    <a:pt x="638" y="603"/>
                    <a:pt x="638" y="527"/>
                    <a:pt x="604" y="459"/>
                  </a:cubicBezTo>
                  <a:lnTo>
                    <a:pt x="562" y="425"/>
                  </a:lnTo>
                  <a:cubicBezTo>
                    <a:pt x="528" y="391"/>
                    <a:pt x="528" y="391"/>
                    <a:pt x="494" y="349"/>
                  </a:cubicBezTo>
                  <a:cubicBezTo>
                    <a:pt x="460" y="315"/>
                    <a:pt x="392" y="281"/>
                    <a:pt x="349" y="213"/>
                  </a:cubicBezTo>
                  <a:cubicBezTo>
                    <a:pt x="315" y="179"/>
                    <a:pt x="247" y="136"/>
                    <a:pt x="247" y="68"/>
                  </a:cubicBezTo>
                  <a:cubicBezTo>
                    <a:pt x="213" y="0"/>
                    <a:pt x="179" y="0"/>
                    <a:pt x="1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0" name="Google Shape;1500;p32"/>
            <p:cNvSpPr/>
            <p:nvPr/>
          </p:nvSpPr>
          <p:spPr>
            <a:xfrm>
              <a:off x="586793" y="2421196"/>
              <a:ext cx="27784" cy="26594"/>
            </a:xfrm>
            <a:custGeom>
              <a:avLst/>
              <a:gdLst/>
              <a:ahLst/>
              <a:cxnLst/>
              <a:rect l="l" t="t" r="r" b="b"/>
              <a:pathLst>
                <a:path w="817" h="782" extrusionOk="0">
                  <a:moveTo>
                    <a:pt x="137" y="0"/>
                  </a:moveTo>
                  <a:cubicBezTo>
                    <a:pt x="69" y="0"/>
                    <a:pt x="1" y="77"/>
                    <a:pt x="69" y="179"/>
                  </a:cubicBezTo>
                  <a:cubicBezTo>
                    <a:pt x="137" y="323"/>
                    <a:pt x="247" y="467"/>
                    <a:pt x="349" y="569"/>
                  </a:cubicBezTo>
                  <a:cubicBezTo>
                    <a:pt x="425" y="637"/>
                    <a:pt x="527" y="782"/>
                    <a:pt x="672" y="782"/>
                  </a:cubicBezTo>
                  <a:lnTo>
                    <a:pt x="740" y="782"/>
                  </a:lnTo>
                  <a:cubicBezTo>
                    <a:pt x="774" y="748"/>
                    <a:pt x="816" y="714"/>
                    <a:pt x="816" y="680"/>
                  </a:cubicBezTo>
                  <a:cubicBezTo>
                    <a:pt x="816" y="535"/>
                    <a:pt x="672" y="467"/>
                    <a:pt x="561" y="391"/>
                  </a:cubicBezTo>
                  <a:lnTo>
                    <a:pt x="247" y="77"/>
                  </a:lnTo>
                  <a:cubicBezTo>
                    <a:pt x="213" y="43"/>
                    <a:pt x="179" y="0"/>
                    <a:pt x="1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1" name="Google Shape;1501;p32"/>
            <p:cNvSpPr/>
            <p:nvPr/>
          </p:nvSpPr>
          <p:spPr>
            <a:xfrm>
              <a:off x="631275" y="2411640"/>
              <a:ext cx="24009" cy="22853"/>
            </a:xfrm>
            <a:custGeom>
              <a:avLst/>
              <a:gdLst/>
              <a:ahLst/>
              <a:cxnLst/>
              <a:rect l="l" t="t" r="r" b="b"/>
              <a:pathLst>
                <a:path w="706" h="672" extrusionOk="0">
                  <a:moveTo>
                    <a:pt x="179" y="1"/>
                  </a:moveTo>
                  <a:cubicBezTo>
                    <a:pt x="103" y="1"/>
                    <a:pt x="1" y="69"/>
                    <a:pt x="35" y="145"/>
                  </a:cubicBezTo>
                  <a:cubicBezTo>
                    <a:pt x="103" y="281"/>
                    <a:pt x="145" y="392"/>
                    <a:pt x="213" y="460"/>
                  </a:cubicBezTo>
                  <a:cubicBezTo>
                    <a:pt x="247" y="536"/>
                    <a:pt x="315" y="570"/>
                    <a:pt x="358" y="604"/>
                  </a:cubicBezTo>
                  <a:cubicBezTo>
                    <a:pt x="392" y="638"/>
                    <a:pt x="460" y="672"/>
                    <a:pt x="527" y="672"/>
                  </a:cubicBezTo>
                  <a:lnTo>
                    <a:pt x="570" y="672"/>
                  </a:lnTo>
                  <a:cubicBezTo>
                    <a:pt x="638" y="672"/>
                    <a:pt x="706" y="570"/>
                    <a:pt x="638" y="494"/>
                  </a:cubicBezTo>
                  <a:lnTo>
                    <a:pt x="527" y="392"/>
                  </a:lnTo>
                  <a:cubicBezTo>
                    <a:pt x="527" y="358"/>
                    <a:pt x="460" y="324"/>
                    <a:pt x="426" y="281"/>
                  </a:cubicBezTo>
                  <a:cubicBezTo>
                    <a:pt x="358" y="213"/>
                    <a:pt x="315" y="145"/>
                    <a:pt x="281" y="69"/>
                  </a:cubicBezTo>
                  <a:cubicBezTo>
                    <a:pt x="247" y="1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2" name="Google Shape;1502;p32"/>
            <p:cNvSpPr/>
            <p:nvPr/>
          </p:nvSpPr>
          <p:spPr>
            <a:xfrm>
              <a:off x="628962" y="2517675"/>
              <a:ext cx="19112" cy="21697"/>
            </a:xfrm>
            <a:custGeom>
              <a:avLst/>
              <a:gdLst/>
              <a:ahLst/>
              <a:cxnLst/>
              <a:rect l="l" t="t" r="r" b="b"/>
              <a:pathLst>
                <a:path w="562" h="638" extrusionOk="0">
                  <a:moveTo>
                    <a:pt x="103" y="0"/>
                  </a:moveTo>
                  <a:cubicBezTo>
                    <a:pt x="69" y="0"/>
                    <a:pt x="1" y="102"/>
                    <a:pt x="35" y="136"/>
                  </a:cubicBezTo>
                  <a:cubicBezTo>
                    <a:pt x="103" y="213"/>
                    <a:pt x="137" y="315"/>
                    <a:pt x="213" y="391"/>
                  </a:cubicBezTo>
                  <a:cubicBezTo>
                    <a:pt x="247" y="459"/>
                    <a:pt x="315" y="561"/>
                    <a:pt x="383" y="604"/>
                  </a:cubicBezTo>
                  <a:cubicBezTo>
                    <a:pt x="426" y="638"/>
                    <a:pt x="426" y="638"/>
                    <a:pt x="460" y="638"/>
                  </a:cubicBezTo>
                  <a:cubicBezTo>
                    <a:pt x="494" y="638"/>
                    <a:pt x="561" y="604"/>
                    <a:pt x="561" y="527"/>
                  </a:cubicBezTo>
                  <a:cubicBezTo>
                    <a:pt x="561" y="391"/>
                    <a:pt x="460" y="315"/>
                    <a:pt x="383" y="247"/>
                  </a:cubicBezTo>
                  <a:cubicBezTo>
                    <a:pt x="315" y="136"/>
                    <a:pt x="247" y="68"/>
                    <a:pt x="171" y="34"/>
                  </a:cubicBezTo>
                  <a:cubicBezTo>
                    <a:pt x="137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3" name="Google Shape;1503;p32"/>
            <p:cNvSpPr/>
            <p:nvPr/>
          </p:nvSpPr>
          <p:spPr>
            <a:xfrm>
              <a:off x="595159" y="2526041"/>
              <a:ext cx="19418" cy="21697"/>
            </a:xfrm>
            <a:custGeom>
              <a:avLst/>
              <a:gdLst/>
              <a:ahLst/>
              <a:cxnLst/>
              <a:rect l="l" t="t" r="r" b="b"/>
              <a:pathLst>
                <a:path w="571" h="638" extrusionOk="0">
                  <a:moveTo>
                    <a:pt x="145" y="1"/>
                  </a:moveTo>
                  <a:cubicBezTo>
                    <a:pt x="69" y="1"/>
                    <a:pt x="1" y="103"/>
                    <a:pt x="69" y="179"/>
                  </a:cubicBezTo>
                  <a:cubicBezTo>
                    <a:pt x="145" y="247"/>
                    <a:pt x="179" y="358"/>
                    <a:pt x="247" y="426"/>
                  </a:cubicBezTo>
                  <a:cubicBezTo>
                    <a:pt x="281" y="527"/>
                    <a:pt x="358" y="604"/>
                    <a:pt x="460" y="638"/>
                  </a:cubicBezTo>
                  <a:lnTo>
                    <a:pt x="494" y="638"/>
                  </a:lnTo>
                  <a:cubicBezTo>
                    <a:pt x="528" y="638"/>
                    <a:pt x="570" y="604"/>
                    <a:pt x="570" y="570"/>
                  </a:cubicBezTo>
                  <a:cubicBezTo>
                    <a:pt x="570" y="460"/>
                    <a:pt x="494" y="358"/>
                    <a:pt x="426" y="281"/>
                  </a:cubicBezTo>
                  <a:cubicBezTo>
                    <a:pt x="358" y="179"/>
                    <a:pt x="281" y="103"/>
                    <a:pt x="179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4" name="Google Shape;1504;p32"/>
            <p:cNvSpPr/>
            <p:nvPr/>
          </p:nvSpPr>
          <p:spPr>
            <a:xfrm>
              <a:off x="586793" y="2578923"/>
              <a:ext cx="22853" cy="20541"/>
            </a:xfrm>
            <a:custGeom>
              <a:avLst/>
              <a:gdLst/>
              <a:ahLst/>
              <a:cxnLst/>
              <a:rect l="l" t="t" r="r" b="b"/>
              <a:pathLst>
                <a:path w="672" h="604" extrusionOk="0">
                  <a:moveTo>
                    <a:pt x="103" y="0"/>
                  </a:moveTo>
                  <a:cubicBezTo>
                    <a:pt x="35" y="0"/>
                    <a:pt x="1" y="111"/>
                    <a:pt x="35" y="145"/>
                  </a:cubicBezTo>
                  <a:cubicBezTo>
                    <a:pt x="179" y="323"/>
                    <a:pt x="315" y="603"/>
                    <a:pt x="561" y="603"/>
                  </a:cubicBezTo>
                  <a:lnTo>
                    <a:pt x="561" y="603"/>
                  </a:lnTo>
                  <a:cubicBezTo>
                    <a:pt x="638" y="603"/>
                    <a:pt x="672" y="536"/>
                    <a:pt x="672" y="502"/>
                  </a:cubicBezTo>
                  <a:cubicBezTo>
                    <a:pt x="638" y="357"/>
                    <a:pt x="527" y="289"/>
                    <a:pt x="459" y="213"/>
                  </a:cubicBezTo>
                  <a:cubicBezTo>
                    <a:pt x="349" y="145"/>
                    <a:pt x="247" y="111"/>
                    <a:pt x="137" y="34"/>
                  </a:cubicBezTo>
                  <a:cubicBezTo>
                    <a:pt x="137" y="0"/>
                    <a:pt x="103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5" name="Google Shape;1505;p32"/>
            <p:cNvSpPr/>
            <p:nvPr/>
          </p:nvSpPr>
          <p:spPr>
            <a:xfrm>
              <a:off x="726326" y="2669349"/>
              <a:ext cx="24009" cy="21697"/>
            </a:xfrm>
            <a:custGeom>
              <a:avLst/>
              <a:gdLst/>
              <a:ahLst/>
              <a:cxnLst/>
              <a:rect l="l" t="t" r="r" b="b"/>
              <a:pathLst>
                <a:path w="706" h="638" extrusionOk="0">
                  <a:moveTo>
                    <a:pt x="111" y="0"/>
                  </a:moveTo>
                  <a:cubicBezTo>
                    <a:pt x="69" y="0"/>
                    <a:pt x="69" y="0"/>
                    <a:pt x="35" y="34"/>
                  </a:cubicBezTo>
                  <a:cubicBezTo>
                    <a:pt x="1" y="136"/>
                    <a:pt x="145" y="281"/>
                    <a:pt x="213" y="391"/>
                  </a:cubicBezTo>
                  <a:cubicBezTo>
                    <a:pt x="247" y="425"/>
                    <a:pt x="323" y="493"/>
                    <a:pt x="391" y="527"/>
                  </a:cubicBezTo>
                  <a:cubicBezTo>
                    <a:pt x="425" y="603"/>
                    <a:pt x="493" y="637"/>
                    <a:pt x="570" y="637"/>
                  </a:cubicBezTo>
                  <a:cubicBezTo>
                    <a:pt x="570" y="637"/>
                    <a:pt x="604" y="637"/>
                    <a:pt x="604" y="603"/>
                  </a:cubicBezTo>
                  <a:cubicBezTo>
                    <a:pt x="672" y="603"/>
                    <a:pt x="706" y="561"/>
                    <a:pt x="706" y="493"/>
                  </a:cubicBezTo>
                  <a:cubicBezTo>
                    <a:pt x="672" y="391"/>
                    <a:pt x="638" y="349"/>
                    <a:pt x="570" y="281"/>
                  </a:cubicBezTo>
                  <a:cubicBezTo>
                    <a:pt x="493" y="247"/>
                    <a:pt x="425" y="213"/>
                    <a:pt x="357" y="136"/>
                  </a:cubicBezTo>
                  <a:cubicBezTo>
                    <a:pt x="323" y="102"/>
                    <a:pt x="179" y="0"/>
                    <a:pt x="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6" name="Google Shape;1506;p32"/>
            <p:cNvSpPr/>
            <p:nvPr/>
          </p:nvSpPr>
          <p:spPr>
            <a:xfrm>
              <a:off x="733535" y="2643911"/>
              <a:ext cx="24043" cy="22853"/>
            </a:xfrm>
            <a:custGeom>
              <a:avLst/>
              <a:gdLst/>
              <a:ahLst/>
              <a:cxnLst/>
              <a:rect l="l" t="t" r="r" b="b"/>
              <a:pathLst>
                <a:path w="707" h="672" extrusionOk="0">
                  <a:moveTo>
                    <a:pt x="145" y="1"/>
                  </a:moveTo>
                  <a:cubicBezTo>
                    <a:pt x="69" y="1"/>
                    <a:pt x="1" y="111"/>
                    <a:pt x="69" y="213"/>
                  </a:cubicBezTo>
                  <a:cubicBezTo>
                    <a:pt x="145" y="290"/>
                    <a:pt x="213" y="391"/>
                    <a:pt x="281" y="459"/>
                  </a:cubicBezTo>
                  <a:cubicBezTo>
                    <a:pt x="392" y="570"/>
                    <a:pt x="460" y="638"/>
                    <a:pt x="570" y="672"/>
                  </a:cubicBezTo>
                  <a:lnTo>
                    <a:pt x="604" y="672"/>
                  </a:lnTo>
                  <a:cubicBezTo>
                    <a:pt x="672" y="672"/>
                    <a:pt x="706" y="638"/>
                    <a:pt x="672" y="570"/>
                  </a:cubicBezTo>
                  <a:cubicBezTo>
                    <a:pt x="638" y="459"/>
                    <a:pt x="570" y="357"/>
                    <a:pt x="494" y="290"/>
                  </a:cubicBezTo>
                  <a:cubicBezTo>
                    <a:pt x="426" y="179"/>
                    <a:pt x="324" y="145"/>
                    <a:pt x="213" y="35"/>
                  </a:cubicBezTo>
                  <a:cubicBezTo>
                    <a:pt x="213" y="35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7" name="Google Shape;1507;p32"/>
            <p:cNvSpPr/>
            <p:nvPr/>
          </p:nvSpPr>
          <p:spPr>
            <a:xfrm>
              <a:off x="781792" y="2711518"/>
              <a:ext cx="25166" cy="21697"/>
            </a:xfrm>
            <a:custGeom>
              <a:avLst/>
              <a:gdLst/>
              <a:ahLst/>
              <a:cxnLst/>
              <a:rect l="l" t="t" r="r" b="b"/>
              <a:pathLst>
                <a:path w="740" h="638" extrusionOk="0">
                  <a:moveTo>
                    <a:pt x="103" y="0"/>
                  </a:moveTo>
                  <a:cubicBezTo>
                    <a:pt x="35" y="0"/>
                    <a:pt x="1" y="102"/>
                    <a:pt x="35" y="136"/>
                  </a:cubicBezTo>
                  <a:cubicBezTo>
                    <a:pt x="137" y="247"/>
                    <a:pt x="247" y="315"/>
                    <a:pt x="315" y="383"/>
                  </a:cubicBezTo>
                  <a:cubicBezTo>
                    <a:pt x="425" y="493"/>
                    <a:pt x="493" y="595"/>
                    <a:pt x="604" y="638"/>
                  </a:cubicBezTo>
                  <a:lnTo>
                    <a:pt x="638" y="638"/>
                  </a:lnTo>
                  <a:cubicBezTo>
                    <a:pt x="706" y="638"/>
                    <a:pt x="740" y="561"/>
                    <a:pt x="740" y="493"/>
                  </a:cubicBezTo>
                  <a:cubicBezTo>
                    <a:pt x="740" y="349"/>
                    <a:pt x="604" y="281"/>
                    <a:pt x="493" y="213"/>
                  </a:cubicBezTo>
                  <a:cubicBezTo>
                    <a:pt x="349" y="102"/>
                    <a:pt x="247" y="68"/>
                    <a:pt x="103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8" name="Google Shape;1508;p32"/>
            <p:cNvSpPr/>
            <p:nvPr/>
          </p:nvSpPr>
          <p:spPr>
            <a:xfrm>
              <a:off x="632431" y="2591064"/>
              <a:ext cx="22853" cy="26594"/>
            </a:xfrm>
            <a:custGeom>
              <a:avLst/>
              <a:gdLst/>
              <a:ahLst/>
              <a:cxnLst/>
              <a:rect l="l" t="t" r="r" b="b"/>
              <a:pathLst>
                <a:path w="672" h="782" extrusionOk="0">
                  <a:moveTo>
                    <a:pt x="69" y="0"/>
                  </a:moveTo>
                  <a:cubicBezTo>
                    <a:pt x="35" y="0"/>
                    <a:pt x="1" y="34"/>
                    <a:pt x="1" y="68"/>
                  </a:cubicBezTo>
                  <a:cubicBezTo>
                    <a:pt x="35" y="246"/>
                    <a:pt x="111" y="391"/>
                    <a:pt x="179" y="493"/>
                  </a:cubicBezTo>
                  <a:cubicBezTo>
                    <a:pt x="281" y="637"/>
                    <a:pt x="392" y="782"/>
                    <a:pt x="536" y="782"/>
                  </a:cubicBezTo>
                  <a:lnTo>
                    <a:pt x="570" y="782"/>
                  </a:lnTo>
                  <a:cubicBezTo>
                    <a:pt x="638" y="739"/>
                    <a:pt x="672" y="671"/>
                    <a:pt x="672" y="637"/>
                  </a:cubicBezTo>
                  <a:cubicBezTo>
                    <a:pt x="672" y="459"/>
                    <a:pt x="536" y="391"/>
                    <a:pt x="426" y="280"/>
                  </a:cubicBezTo>
                  <a:cubicBezTo>
                    <a:pt x="324" y="179"/>
                    <a:pt x="213" y="102"/>
                    <a:pt x="69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9" name="Google Shape;1509;p32"/>
            <p:cNvSpPr/>
            <p:nvPr/>
          </p:nvSpPr>
          <p:spPr>
            <a:xfrm>
              <a:off x="667391" y="2592220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638" h="638" extrusionOk="0">
                  <a:moveTo>
                    <a:pt x="69" y="0"/>
                  </a:moveTo>
                  <a:cubicBezTo>
                    <a:pt x="35" y="0"/>
                    <a:pt x="1" y="68"/>
                    <a:pt x="35" y="111"/>
                  </a:cubicBezTo>
                  <a:cubicBezTo>
                    <a:pt x="103" y="212"/>
                    <a:pt x="145" y="323"/>
                    <a:pt x="247" y="425"/>
                  </a:cubicBezTo>
                  <a:cubicBezTo>
                    <a:pt x="315" y="535"/>
                    <a:pt x="425" y="637"/>
                    <a:pt x="527" y="637"/>
                  </a:cubicBezTo>
                  <a:lnTo>
                    <a:pt x="570" y="637"/>
                  </a:lnTo>
                  <a:cubicBezTo>
                    <a:pt x="604" y="603"/>
                    <a:pt x="638" y="569"/>
                    <a:pt x="638" y="535"/>
                  </a:cubicBezTo>
                  <a:cubicBezTo>
                    <a:pt x="638" y="391"/>
                    <a:pt x="493" y="323"/>
                    <a:pt x="425" y="246"/>
                  </a:cubicBezTo>
                  <a:cubicBezTo>
                    <a:pt x="315" y="179"/>
                    <a:pt x="213" y="111"/>
                    <a:pt x="145" y="34"/>
                  </a:cubicBezTo>
                  <a:cubicBezTo>
                    <a:pt x="103" y="34"/>
                    <a:pt x="103" y="0"/>
                    <a:pt x="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0" name="Google Shape;1510;p32"/>
            <p:cNvSpPr/>
            <p:nvPr/>
          </p:nvSpPr>
          <p:spPr>
            <a:xfrm>
              <a:off x="365234" y="2781131"/>
              <a:ext cx="22853" cy="11018"/>
            </a:xfrm>
            <a:custGeom>
              <a:avLst/>
              <a:gdLst/>
              <a:ahLst/>
              <a:cxnLst/>
              <a:rect l="l" t="t" r="r" b="b"/>
              <a:pathLst>
                <a:path w="672" h="324" extrusionOk="0">
                  <a:moveTo>
                    <a:pt x="323" y="1"/>
                  </a:moveTo>
                  <a:cubicBezTo>
                    <a:pt x="212" y="1"/>
                    <a:pt x="178" y="35"/>
                    <a:pt x="68" y="35"/>
                  </a:cubicBezTo>
                  <a:cubicBezTo>
                    <a:pt x="0" y="77"/>
                    <a:pt x="0" y="179"/>
                    <a:pt x="68" y="213"/>
                  </a:cubicBezTo>
                  <a:cubicBezTo>
                    <a:pt x="178" y="213"/>
                    <a:pt x="246" y="247"/>
                    <a:pt x="323" y="290"/>
                  </a:cubicBezTo>
                  <a:cubicBezTo>
                    <a:pt x="357" y="290"/>
                    <a:pt x="391" y="324"/>
                    <a:pt x="459" y="324"/>
                  </a:cubicBezTo>
                  <a:cubicBezTo>
                    <a:pt x="493" y="324"/>
                    <a:pt x="535" y="290"/>
                    <a:pt x="569" y="290"/>
                  </a:cubicBezTo>
                  <a:cubicBezTo>
                    <a:pt x="637" y="290"/>
                    <a:pt x="671" y="179"/>
                    <a:pt x="603" y="145"/>
                  </a:cubicBezTo>
                  <a:cubicBezTo>
                    <a:pt x="535" y="35"/>
                    <a:pt x="459" y="35"/>
                    <a:pt x="3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1" name="Google Shape;1511;p32"/>
            <p:cNvSpPr/>
            <p:nvPr/>
          </p:nvSpPr>
          <p:spPr>
            <a:xfrm>
              <a:off x="338640" y="2812622"/>
              <a:ext cx="33837" cy="11869"/>
            </a:xfrm>
            <a:custGeom>
              <a:avLst/>
              <a:gdLst/>
              <a:ahLst/>
              <a:cxnLst/>
              <a:rect l="l" t="t" r="r" b="b"/>
              <a:pathLst>
                <a:path w="995" h="349" extrusionOk="0">
                  <a:moveTo>
                    <a:pt x="145" y="1"/>
                  </a:moveTo>
                  <a:cubicBezTo>
                    <a:pt x="43" y="1"/>
                    <a:pt x="1" y="137"/>
                    <a:pt x="111" y="171"/>
                  </a:cubicBezTo>
                  <a:cubicBezTo>
                    <a:pt x="255" y="247"/>
                    <a:pt x="391" y="281"/>
                    <a:pt x="536" y="315"/>
                  </a:cubicBezTo>
                  <a:cubicBezTo>
                    <a:pt x="604" y="315"/>
                    <a:pt x="680" y="349"/>
                    <a:pt x="748" y="349"/>
                  </a:cubicBezTo>
                  <a:cubicBezTo>
                    <a:pt x="816" y="349"/>
                    <a:pt x="892" y="315"/>
                    <a:pt x="960" y="281"/>
                  </a:cubicBezTo>
                  <a:cubicBezTo>
                    <a:pt x="994" y="247"/>
                    <a:pt x="994" y="171"/>
                    <a:pt x="960" y="137"/>
                  </a:cubicBezTo>
                  <a:cubicBezTo>
                    <a:pt x="816" y="69"/>
                    <a:pt x="714" y="69"/>
                    <a:pt x="570" y="69"/>
                  </a:cubicBezTo>
                  <a:cubicBezTo>
                    <a:pt x="425" y="35"/>
                    <a:pt x="289" y="35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2" name="Google Shape;1512;p32"/>
            <p:cNvSpPr/>
            <p:nvPr/>
          </p:nvSpPr>
          <p:spPr>
            <a:xfrm>
              <a:off x="289533" y="2786063"/>
              <a:ext cx="33531" cy="9556"/>
            </a:xfrm>
            <a:custGeom>
              <a:avLst/>
              <a:gdLst/>
              <a:ahLst/>
              <a:cxnLst/>
              <a:rect l="l" t="t" r="r" b="b"/>
              <a:pathLst>
                <a:path w="986" h="281" extrusionOk="0">
                  <a:moveTo>
                    <a:pt x="637" y="0"/>
                  </a:moveTo>
                  <a:cubicBezTo>
                    <a:pt x="459" y="0"/>
                    <a:pt x="281" y="34"/>
                    <a:pt x="136" y="34"/>
                  </a:cubicBezTo>
                  <a:cubicBezTo>
                    <a:pt x="0" y="34"/>
                    <a:pt x="0" y="247"/>
                    <a:pt x="136" y="247"/>
                  </a:cubicBezTo>
                  <a:cubicBezTo>
                    <a:pt x="281" y="247"/>
                    <a:pt x="459" y="280"/>
                    <a:pt x="637" y="280"/>
                  </a:cubicBezTo>
                  <a:cubicBezTo>
                    <a:pt x="739" y="280"/>
                    <a:pt x="807" y="280"/>
                    <a:pt x="918" y="247"/>
                  </a:cubicBezTo>
                  <a:cubicBezTo>
                    <a:pt x="986" y="213"/>
                    <a:pt x="986" y="68"/>
                    <a:pt x="918" y="34"/>
                  </a:cubicBezTo>
                  <a:cubicBezTo>
                    <a:pt x="807" y="0"/>
                    <a:pt x="739" y="0"/>
                    <a:pt x="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3" name="Google Shape;1513;p32"/>
            <p:cNvSpPr/>
            <p:nvPr/>
          </p:nvSpPr>
          <p:spPr>
            <a:xfrm>
              <a:off x="336328" y="2749947"/>
              <a:ext cx="27784" cy="9556"/>
            </a:xfrm>
            <a:custGeom>
              <a:avLst/>
              <a:gdLst/>
              <a:ahLst/>
              <a:cxnLst/>
              <a:rect l="l" t="t" r="r" b="b"/>
              <a:pathLst>
                <a:path w="817" h="281" extrusionOk="0">
                  <a:moveTo>
                    <a:pt x="459" y="0"/>
                  </a:moveTo>
                  <a:cubicBezTo>
                    <a:pt x="357" y="0"/>
                    <a:pt x="213" y="34"/>
                    <a:pt x="111" y="34"/>
                  </a:cubicBezTo>
                  <a:cubicBezTo>
                    <a:pt x="35" y="68"/>
                    <a:pt x="1" y="179"/>
                    <a:pt x="69" y="213"/>
                  </a:cubicBezTo>
                  <a:cubicBezTo>
                    <a:pt x="213" y="247"/>
                    <a:pt x="391" y="281"/>
                    <a:pt x="536" y="281"/>
                  </a:cubicBezTo>
                  <a:cubicBezTo>
                    <a:pt x="604" y="281"/>
                    <a:pt x="706" y="281"/>
                    <a:pt x="782" y="213"/>
                  </a:cubicBezTo>
                  <a:cubicBezTo>
                    <a:pt x="816" y="179"/>
                    <a:pt x="816" y="145"/>
                    <a:pt x="782" y="102"/>
                  </a:cubicBezTo>
                  <a:cubicBezTo>
                    <a:pt x="672" y="34"/>
                    <a:pt x="570" y="0"/>
                    <a:pt x="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4" name="Google Shape;1514;p32"/>
            <p:cNvSpPr/>
            <p:nvPr/>
          </p:nvSpPr>
          <p:spPr>
            <a:xfrm>
              <a:off x="383428" y="2727128"/>
              <a:ext cx="34688" cy="10712"/>
            </a:xfrm>
            <a:custGeom>
              <a:avLst/>
              <a:gdLst/>
              <a:ahLst/>
              <a:cxnLst/>
              <a:rect l="l" t="t" r="r" b="b"/>
              <a:pathLst>
                <a:path w="1020" h="315" extrusionOk="0">
                  <a:moveTo>
                    <a:pt x="561" y="0"/>
                  </a:moveTo>
                  <a:cubicBezTo>
                    <a:pt x="382" y="0"/>
                    <a:pt x="247" y="34"/>
                    <a:pt x="102" y="68"/>
                  </a:cubicBezTo>
                  <a:cubicBezTo>
                    <a:pt x="34" y="102"/>
                    <a:pt x="0" y="247"/>
                    <a:pt x="102" y="247"/>
                  </a:cubicBezTo>
                  <a:cubicBezTo>
                    <a:pt x="281" y="281"/>
                    <a:pt x="493" y="315"/>
                    <a:pt x="671" y="315"/>
                  </a:cubicBezTo>
                  <a:lnTo>
                    <a:pt x="918" y="315"/>
                  </a:lnTo>
                  <a:cubicBezTo>
                    <a:pt x="1020" y="281"/>
                    <a:pt x="1020" y="136"/>
                    <a:pt x="952" y="68"/>
                  </a:cubicBezTo>
                  <a:cubicBezTo>
                    <a:pt x="807" y="34"/>
                    <a:pt x="705" y="0"/>
                    <a:pt x="5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5" name="Google Shape;1515;p32"/>
            <p:cNvSpPr/>
            <p:nvPr/>
          </p:nvSpPr>
          <p:spPr>
            <a:xfrm>
              <a:off x="407403" y="2757156"/>
              <a:ext cx="26594" cy="12175"/>
            </a:xfrm>
            <a:custGeom>
              <a:avLst/>
              <a:gdLst/>
              <a:ahLst/>
              <a:cxnLst/>
              <a:rect l="l" t="t" r="r" b="b"/>
              <a:pathLst>
                <a:path w="782" h="358" extrusionOk="0">
                  <a:moveTo>
                    <a:pt x="145" y="1"/>
                  </a:moveTo>
                  <a:cubicBezTo>
                    <a:pt x="0" y="1"/>
                    <a:pt x="0" y="213"/>
                    <a:pt x="102" y="281"/>
                  </a:cubicBezTo>
                  <a:cubicBezTo>
                    <a:pt x="213" y="315"/>
                    <a:pt x="281" y="315"/>
                    <a:pt x="391" y="315"/>
                  </a:cubicBezTo>
                  <a:cubicBezTo>
                    <a:pt x="391" y="357"/>
                    <a:pt x="425" y="357"/>
                    <a:pt x="425" y="357"/>
                  </a:cubicBezTo>
                  <a:cubicBezTo>
                    <a:pt x="493" y="357"/>
                    <a:pt x="569" y="315"/>
                    <a:pt x="637" y="315"/>
                  </a:cubicBezTo>
                  <a:cubicBezTo>
                    <a:pt x="705" y="315"/>
                    <a:pt x="782" y="179"/>
                    <a:pt x="671" y="145"/>
                  </a:cubicBezTo>
                  <a:cubicBezTo>
                    <a:pt x="603" y="103"/>
                    <a:pt x="527" y="69"/>
                    <a:pt x="425" y="35"/>
                  </a:cubicBezTo>
                  <a:cubicBezTo>
                    <a:pt x="357" y="35"/>
                    <a:pt x="247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6" name="Google Shape;1516;p32"/>
            <p:cNvSpPr/>
            <p:nvPr/>
          </p:nvSpPr>
          <p:spPr>
            <a:xfrm>
              <a:off x="460251" y="2722196"/>
              <a:ext cx="37306" cy="11018"/>
            </a:xfrm>
            <a:custGeom>
              <a:avLst/>
              <a:gdLst/>
              <a:ahLst/>
              <a:cxnLst/>
              <a:rect l="l" t="t" r="r" b="b"/>
              <a:pathLst>
                <a:path w="1097" h="324" extrusionOk="0">
                  <a:moveTo>
                    <a:pt x="604" y="1"/>
                  </a:moveTo>
                  <a:cubicBezTo>
                    <a:pt x="426" y="1"/>
                    <a:pt x="247" y="35"/>
                    <a:pt x="111" y="69"/>
                  </a:cubicBezTo>
                  <a:cubicBezTo>
                    <a:pt x="1" y="69"/>
                    <a:pt x="35" y="247"/>
                    <a:pt x="145" y="281"/>
                  </a:cubicBezTo>
                  <a:cubicBezTo>
                    <a:pt x="324" y="281"/>
                    <a:pt x="536" y="324"/>
                    <a:pt x="714" y="324"/>
                  </a:cubicBezTo>
                  <a:cubicBezTo>
                    <a:pt x="816" y="324"/>
                    <a:pt x="927" y="324"/>
                    <a:pt x="995" y="281"/>
                  </a:cubicBezTo>
                  <a:cubicBezTo>
                    <a:pt x="1063" y="247"/>
                    <a:pt x="1097" y="145"/>
                    <a:pt x="1029" y="111"/>
                  </a:cubicBezTo>
                  <a:cubicBezTo>
                    <a:pt x="884" y="35"/>
                    <a:pt x="748" y="1"/>
                    <a:pt x="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7" name="Google Shape;1517;p32"/>
            <p:cNvSpPr/>
            <p:nvPr/>
          </p:nvSpPr>
          <p:spPr>
            <a:xfrm>
              <a:off x="470079" y="2759469"/>
              <a:ext cx="27478" cy="9862"/>
            </a:xfrm>
            <a:custGeom>
              <a:avLst/>
              <a:gdLst/>
              <a:ahLst/>
              <a:cxnLst/>
              <a:rect l="l" t="t" r="r" b="b"/>
              <a:pathLst>
                <a:path w="808" h="290" extrusionOk="0">
                  <a:moveTo>
                    <a:pt x="137" y="1"/>
                  </a:moveTo>
                  <a:cubicBezTo>
                    <a:pt x="1" y="1"/>
                    <a:pt x="1" y="213"/>
                    <a:pt x="137" y="247"/>
                  </a:cubicBezTo>
                  <a:cubicBezTo>
                    <a:pt x="247" y="247"/>
                    <a:pt x="383" y="289"/>
                    <a:pt x="493" y="289"/>
                  </a:cubicBezTo>
                  <a:cubicBezTo>
                    <a:pt x="561" y="289"/>
                    <a:pt x="672" y="247"/>
                    <a:pt x="740" y="247"/>
                  </a:cubicBezTo>
                  <a:cubicBezTo>
                    <a:pt x="808" y="213"/>
                    <a:pt x="808" y="145"/>
                    <a:pt x="740" y="145"/>
                  </a:cubicBezTo>
                  <a:cubicBezTo>
                    <a:pt x="561" y="35"/>
                    <a:pt x="349" y="35"/>
                    <a:pt x="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8" name="Google Shape;1518;p32"/>
            <p:cNvSpPr/>
            <p:nvPr/>
          </p:nvSpPr>
          <p:spPr>
            <a:xfrm>
              <a:off x="589106" y="2757156"/>
              <a:ext cx="27784" cy="12175"/>
            </a:xfrm>
            <a:custGeom>
              <a:avLst/>
              <a:gdLst/>
              <a:ahLst/>
              <a:cxnLst/>
              <a:rect l="l" t="t" r="r" b="b"/>
              <a:pathLst>
                <a:path w="817" h="358" extrusionOk="0">
                  <a:moveTo>
                    <a:pt x="145" y="1"/>
                  </a:moveTo>
                  <a:cubicBezTo>
                    <a:pt x="1" y="1"/>
                    <a:pt x="1" y="247"/>
                    <a:pt x="145" y="281"/>
                  </a:cubicBezTo>
                  <a:cubicBezTo>
                    <a:pt x="247" y="281"/>
                    <a:pt x="323" y="315"/>
                    <a:pt x="425" y="315"/>
                  </a:cubicBezTo>
                  <a:cubicBezTo>
                    <a:pt x="493" y="357"/>
                    <a:pt x="570" y="357"/>
                    <a:pt x="604" y="357"/>
                  </a:cubicBezTo>
                  <a:lnTo>
                    <a:pt x="748" y="357"/>
                  </a:lnTo>
                  <a:cubicBezTo>
                    <a:pt x="816" y="315"/>
                    <a:pt x="816" y="213"/>
                    <a:pt x="748" y="145"/>
                  </a:cubicBezTo>
                  <a:cubicBezTo>
                    <a:pt x="672" y="69"/>
                    <a:pt x="570" y="69"/>
                    <a:pt x="459" y="69"/>
                  </a:cubicBezTo>
                  <a:cubicBezTo>
                    <a:pt x="357" y="35"/>
                    <a:pt x="247" y="35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9" name="Google Shape;1519;p32"/>
            <p:cNvSpPr/>
            <p:nvPr/>
          </p:nvSpPr>
          <p:spPr>
            <a:xfrm>
              <a:off x="552990" y="2733181"/>
              <a:ext cx="33837" cy="10712"/>
            </a:xfrm>
            <a:custGeom>
              <a:avLst/>
              <a:gdLst/>
              <a:ahLst/>
              <a:cxnLst/>
              <a:rect l="l" t="t" r="r" b="b"/>
              <a:pathLst>
                <a:path w="995" h="315" extrusionOk="0">
                  <a:moveTo>
                    <a:pt x="604" y="1"/>
                  </a:moveTo>
                  <a:cubicBezTo>
                    <a:pt x="425" y="1"/>
                    <a:pt x="247" y="35"/>
                    <a:pt x="145" y="69"/>
                  </a:cubicBezTo>
                  <a:cubicBezTo>
                    <a:pt x="1" y="69"/>
                    <a:pt x="35" y="247"/>
                    <a:pt x="145" y="247"/>
                  </a:cubicBezTo>
                  <a:cubicBezTo>
                    <a:pt x="323" y="247"/>
                    <a:pt x="493" y="315"/>
                    <a:pt x="706" y="315"/>
                  </a:cubicBezTo>
                  <a:cubicBezTo>
                    <a:pt x="782" y="315"/>
                    <a:pt x="850" y="315"/>
                    <a:pt x="918" y="281"/>
                  </a:cubicBezTo>
                  <a:cubicBezTo>
                    <a:pt x="961" y="247"/>
                    <a:pt x="995" y="137"/>
                    <a:pt x="918" y="103"/>
                  </a:cubicBezTo>
                  <a:cubicBezTo>
                    <a:pt x="850" y="35"/>
                    <a:pt x="706" y="1"/>
                    <a:pt x="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530171" y="2762087"/>
              <a:ext cx="26628" cy="8400"/>
            </a:xfrm>
            <a:custGeom>
              <a:avLst/>
              <a:gdLst/>
              <a:ahLst/>
              <a:cxnLst/>
              <a:rect l="l" t="t" r="r" b="b"/>
              <a:pathLst>
                <a:path w="783" h="247" extrusionOk="0">
                  <a:moveTo>
                    <a:pt x="425" y="0"/>
                  </a:moveTo>
                  <a:lnTo>
                    <a:pt x="145" y="0"/>
                  </a:lnTo>
                  <a:cubicBezTo>
                    <a:pt x="1" y="0"/>
                    <a:pt x="1" y="246"/>
                    <a:pt x="145" y="246"/>
                  </a:cubicBezTo>
                  <a:lnTo>
                    <a:pt x="425" y="246"/>
                  </a:lnTo>
                  <a:cubicBezTo>
                    <a:pt x="527" y="246"/>
                    <a:pt x="638" y="246"/>
                    <a:pt x="740" y="170"/>
                  </a:cubicBezTo>
                  <a:cubicBezTo>
                    <a:pt x="782" y="170"/>
                    <a:pt x="782" y="68"/>
                    <a:pt x="740" y="34"/>
                  </a:cubicBezTo>
                  <a:cubicBezTo>
                    <a:pt x="638" y="0"/>
                    <a:pt x="527" y="0"/>
                    <a:pt x="4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73478" y="2766712"/>
              <a:ext cx="30063" cy="12141"/>
            </a:xfrm>
            <a:custGeom>
              <a:avLst/>
              <a:gdLst/>
              <a:ahLst/>
              <a:cxnLst/>
              <a:rect l="l" t="t" r="r" b="b"/>
              <a:pathLst>
                <a:path w="884" h="357" extrusionOk="0">
                  <a:moveTo>
                    <a:pt x="102" y="0"/>
                  </a:moveTo>
                  <a:cubicBezTo>
                    <a:pt x="0" y="0"/>
                    <a:pt x="0" y="144"/>
                    <a:pt x="68" y="178"/>
                  </a:cubicBezTo>
                  <a:cubicBezTo>
                    <a:pt x="212" y="212"/>
                    <a:pt x="348" y="289"/>
                    <a:pt x="493" y="323"/>
                  </a:cubicBezTo>
                  <a:cubicBezTo>
                    <a:pt x="561" y="323"/>
                    <a:pt x="637" y="357"/>
                    <a:pt x="705" y="357"/>
                  </a:cubicBezTo>
                  <a:cubicBezTo>
                    <a:pt x="739" y="357"/>
                    <a:pt x="816" y="357"/>
                    <a:pt x="850" y="323"/>
                  </a:cubicBezTo>
                  <a:cubicBezTo>
                    <a:pt x="884" y="289"/>
                    <a:pt x="884" y="246"/>
                    <a:pt x="850" y="212"/>
                  </a:cubicBezTo>
                  <a:cubicBezTo>
                    <a:pt x="773" y="110"/>
                    <a:pt x="637" y="76"/>
                    <a:pt x="527" y="76"/>
                  </a:cubicBezTo>
                  <a:cubicBezTo>
                    <a:pt x="391" y="34"/>
                    <a:pt x="246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65078" y="2746172"/>
              <a:ext cx="36150" cy="11018"/>
            </a:xfrm>
            <a:custGeom>
              <a:avLst/>
              <a:gdLst/>
              <a:ahLst/>
              <a:cxnLst/>
              <a:rect l="l" t="t" r="r" b="b"/>
              <a:pathLst>
                <a:path w="1063" h="324" extrusionOk="0">
                  <a:moveTo>
                    <a:pt x="561" y="1"/>
                  </a:moveTo>
                  <a:cubicBezTo>
                    <a:pt x="425" y="1"/>
                    <a:pt x="247" y="43"/>
                    <a:pt x="137" y="43"/>
                  </a:cubicBezTo>
                  <a:cubicBezTo>
                    <a:pt x="1" y="77"/>
                    <a:pt x="1" y="256"/>
                    <a:pt x="137" y="256"/>
                  </a:cubicBezTo>
                  <a:cubicBezTo>
                    <a:pt x="281" y="290"/>
                    <a:pt x="459" y="290"/>
                    <a:pt x="638" y="324"/>
                  </a:cubicBezTo>
                  <a:lnTo>
                    <a:pt x="850" y="324"/>
                  </a:lnTo>
                  <a:cubicBezTo>
                    <a:pt x="918" y="324"/>
                    <a:pt x="952" y="324"/>
                    <a:pt x="1020" y="290"/>
                  </a:cubicBezTo>
                  <a:cubicBezTo>
                    <a:pt x="1063" y="290"/>
                    <a:pt x="1063" y="179"/>
                    <a:pt x="1020" y="145"/>
                  </a:cubicBezTo>
                  <a:cubicBezTo>
                    <a:pt x="918" y="43"/>
                    <a:pt x="740" y="1"/>
                    <a:pt x="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381966" y="2873870"/>
              <a:ext cx="32681" cy="12175"/>
            </a:xfrm>
            <a:custGeom>
              <a:avLst/>
              <a:gdLst/>
              <a:ahLst/>
              <a:cxnLst/>
              <a:rect l="l" t="t" r="r" b="b"/>
              <a:pathLst>
                <a:path w="961" h="358" extrusionOk="0">
                  <a:moveTo>
                    <a:pt x="604" y="35"/>
                  </a:moveTo>
                  <a:lnTo>
                    <a:pt x="145" y="35"/>
                  </a:lnTo>
                  <a:cubicBezTo>
                    <a:pt x="43" y="69"/>
                    <a:pt x="1" y="213"/>
                    <a:pt x="111" y="213"/>
                  </a:cubicBezTo>
                  <a:cubicBezTo>
                    <a:pt x="256" y="281"/>
                    <a:pt x="391" y="323"/>
                    <a:pt x="570" y="323"/>
                  </a:cubicBezTo>
                  <a:cubicBezTo>
                    <a:pt x="638" y="357"/>
                    <a:pt x="680" y="357"/>
                    <a:pt x="748" y="357"/>
                  </a:cubicBezTo>
                  <a:cubicBezTo>
                    <a:pt x="816" y="357"/>
                    <a:pt x="893" y="357"/>
                    <a:pt x="927" y="281"/>
                  </a:cubicBezTo>
                  <a:cubicBezTo>
                    <a:pt x="961" y="247"/>
                    <a:pt x="961" y="179"/>
                    <a:pt x="961" y="145"/>
                  </a:cubicBezTo>
                  <a:cubicBezTo>
                    <a:pt x="850" y="1"/>
                    <a:pt x="748" y="35"/>
                    <a:pt x="604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383428" y="2909986"/>
              <a:ext cx="30063" cy="11018"/>
            </a:xfrm>
            <a:custGeom>
              <a:avLst/>
              <a:gdLst/>
              <a:ahLst/>
              <a:cxnLst/>
              <a:rect l="l" t="t" r="r" b="b"/>
              <a:pathLst>
                <a:path w="884" h="324" extrusionOk="0">
                  <a:moveTo>
                    <a:pt x="315" y="0"/>
                  </a:moveTo>
                  <a:lnTo>
                    <a:pt x="170" y="0"/>
                  </a:lnTo>
                  <a:cubicBezTo>
                    <a:pt x="34" y="0"/>
                    <a:pt x="0" y="213"/>
                    <a:pt x="136" y="247"/>
                  </a:cubicBezTo>
                  <a:cubicBezTo>
                    <a:pt x="281" y="281"/>
                    <a:pt x="382" y="281"/>
                    <a:pt x="527" y="323"/>
                  </a:cubicBezTo>
                  <a:lnTo>
                    <a:pt x="637" y="323"/>
                  </a:lnTo>
                  <a:cubicBezTo>
                    <a:pt x="705" y="323"/>
                    <a:pt x="773" y="281"/>
                    <a:pt x="850" y="247"/>
                  </a:cubicBezTo>
                  <a:cubicBezTo>
                    <a:pt x="850" y="213"/>
                    <a:pt x="884" y="179"/>
                    <a:pt x="850" y="145"/>
                  </a:cubicBezTo>
                  <a:cubicBezTo>
                    <a:pt x="773" y="34"/>
                    <a:pt x="671" y="0"/>
                    <a:pt x="5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334015" y="2916039"/>
              <a:ext cx="25166" cy="8434"/>
            </a:xfrm>
            <a:custGeom>
              <a:avLst/>
              <a:gdLst/>
              <a:ahLst/>
              <a:cxnLst/>
              <a:rect l="l" t="t" r="r" b="b"/>
              <a:pathLst>
                <a:path w="740" h="248" extrusionOk="0">
                  <a:moveTo>
                    <a:pt x="425" y="1"/>
                  </a:moveTo>
                  <a:cubicBezTo>
                    <a:pt x="315" y="1"/>
                    <a:pt x="213" y="1"/>
                    <a:pt x="103" y="35"/>
                  </a:cubicBezTo>
                  <a:cubicBezTo>
                    <a:pt x="1" y="35"/>
                    <a:pt x="1" y="213"/>
                    <a:pt x="103" y="213"/>
                  </a:cubicBezTo>
                  <a:cubicBezTo>
                    <a:pt x="213" y="213"/>
                    <a:pt x="315" y="247"/>
                    <a:pt x="425" y="247"/>
                  </a:cubicBezTo>
                  <a:cubicBezTo>
                    <a:pt x="527" y="247"/>
                    <a:pt x="604" y="213"/>
                    <a:pt x="672" y="179"/>
                  </a:cubicBezTo>
                  <a:cubicBezTo>
                    <a:pt x="740" y="145"/>
                    <a:pt x="740" y="69"/>
                    <a:pt x="672" y="69"/>
                  </a:cubicBezTo>
                  <a:cubicBezTo>
                    <a:pt x="604" y="1"/>
                    <a:pt x="527" y="1"/>
                    <a:pt x="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321875" y="2865504"/>
              <a:ext cx="30097" cy="10712"/>
            </a:xfrm>
            <a:custGeom>
              <a:avLst/>
              <a:gdLst/>
              <a:ahLst/>
              <a:cxnLst/>
              <a:rect l="l" t="t" r="r" b="b"/>
              <a:pathLst>
                <a:path w="885" h="315" extrusionOk="0">
                  <a:moveTo>
                    <a:pt x="460" y="0"/>
                  </a:moveTo>
                  <a:cubicBezTo>
                    <a:pt x="358" y="0"/>
                    <a:pt x="247" y="34"/>
                    <a:pt x="145" y="34"/>
                  </a:cubicBezTo>
                  <a:cubicBezTo>
                    <a:pt x="1" y="34"/>
                    <a:pt x="1" y="247"/>
                    <a:pt x="145" y="247"/>
                  </a:cubicBezTo>
                  <a:cubicBezTo>
                    <a:pt x="281" y="281"/>
                    <a:pt x="392" y="315"/>
                    <a:pt x="536" y="315"/>
                  </a:cubicBezTo>
                  <a:lnTo>
                    <a:pt x="536" y="315"/>
                  </a:lnTo>
                  <a:cubicBezTo>
                    <a:pt x="638" y="315"/>
                    <a:pt x="748" y="281"/>
                    <a:pt x="816" y="247"/>
                  </a:cubicBezTo>
                  <a:cubicBezTo>
                    <a:pt x="850" y="213"/>
                    <a:pt x="884" y="145"/>
                    <a:pt x="816" y="102"/>
                  </a:cubicBezTo>
                  <a:cubicBezTo>
                    <a:pt x="706" y="34"/>
                    <a:pt x="570" y="0"/>
                    <a:pt x="4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282324" y="2840066"/>
              <a:ext cx="19078" cy="9862"/>
            </a:xfrm>
            <a:custGeom>
              <a:avLst/>
              <a:gdLst/>
              <a:ahLst/>
              <a:cxnLst/>
              <a:rect l="l" t="t" r="r" b="b"/>
              <a:pathLst>
                <a:path w="561" h="290" extrusionOk="0">
                  <a:moveTo>
                    <a:pt x="314" y="1"/>
                  </a:moveTo>
                  <a:cubicBezTo>
                    <a:pt x="246" y="1"/>
                    <a:pt x="170" y="43"/>
                    <a:pt x="102" y="77"/>
                  </a:cubicBezTo>
                  <a:cubicBezTo>
                    <a:pt x="0" y="145"/>
                    <a:pt x="68" y="290"/>
                    <a:pt x="170" y="290"/>
                  </a:cubicBezTo>
                  <a:cubicBezTo>
                    <a:pt x="212" y="290"/>
                    <a:pt x="212" y="290"/>
                    <a:pt x="246" y="256"/>
                  </a:cubicBezTo>
                  <a:lnTo>
                    <a:pt x="280" y="256"/>
                  </a:lnTo>
                  <a:cubicBezTo>
                    <a:pt x="348" y="256"/>
                    <a:pt x="382" y="290"/>
                    <a:pt x="459" y="290"/>
                  </a:cubicBezTo>
                  <a:lnTo>
                    <a:pt x="459" y="290"/>
                  </a:lnTo>
                  <a:cubicBezTo>
                    <a:pt x="527" y="290"/>
                    <a:pt x="561" y="213"/>
                    <a:pt x="561" y="145"/>
                  </a:cubicBezTo>
                  <a:cubicBezTo>
                    <a:pt x="527" y="43"/>
                    <a:pt x="425" y="1"/>
                    <a:pt x="3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277393" y="2888323"/>
              <a:ext cx="28940" cy="12175"/>
            </a:xfrm>
            <a:custGeom>
              <a:avLst/>
              <a:gdLst/>
              <a:ahLst/>
              <a:cxnLst/>
              <a:rect l="l" t="t" r="r" b="b"/>
              <a:pathLst>
                <a:path w="851" h="358" extrusionOk="0">
                  <a:moveTo>
                    <a:pt x="145" y="0"/>
                  </a:moveTo>
                  <a:cubicBezTo>
                    <a:pt x="35" y="0"/>
                    <a:pt x="1" y="179"/>
                    <a:pt x="69" y="213"/>
                  </a:cubicBezTo>
                  <a:cubicBezTo>
                    <a:pt x="213" y="281"/>
                    <a:pt x="391" y="357"/>
                    <a:pt x="570" y="357"/>
                  </a:cubicBezTo>
                  <a:cubicBezTo>
                    <a:pt x="638" y="357"/>
                    <a:pt x="706" y="323"/>
                    <a:pt x="816" y="281"/>
                  </a:cubicBezTo>
                  <a:cubicBezTo>
                    <a:pt x="850" y="247"/>
                    <a:pt x="850" y="213"/>
                    <a:pt x="816" y="179"/>
                  </a:cubicBezTo>
                  <a:cubicBezTo>
                    <a:pt x="638" y="34"/>
                    <a:pt x="357" y="34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414613" y="2962868"/>
              <a:ext cx="28940" cy="9828"/>
            </a:xfrm>
            <a:custGeom>
              <a:avLst/>
              <a:gdLst/>
              <a:ahLst/>
              <a:cxnLst/>
              <a:rect l="l" t="t" r="r" b="b"/>
              <a:pathLst>
                <a:path w="851" h="289" extrusionOk="0">
                  <a:moveTo>
                    <a:pt x="638" y="0"/>
                  </a:moveTo>
                  <a:lnTo>
                    <a:pt x="391" y="0"/>
                  </a:lnTo>
                  <a:cubicBezTo>
                    <a:pt x="281" y="0"/>
                    <a:pt x="179" y="0"/>
                    <a:pt x="69" y="76"/>
                  </a:cubicBezTo>
                  <a:cubicBezTo>
                    <a:pt x="1" y="110"/>
                    <a:pt x="1" y="178"/>
                    <a:pt x="69" y="212"/>
                  </a:cubicBezTo>
                  <a:cubicBezTo>
                    <a:pt x="145" y="289"/>
                    <a:pt x="247" y="289"/>
                    <a:pt x="357" y="289"/>
                  </a:cubicBezTo>
                  <a:lnTo>
                    <a:pt x="425" y="289"/>
                  </a:lnTo>
                  <a:lnTo>
                    <a:pt x="493" y="289"/>
                  </a:lnTo>
                  <a:cubicBezTo>
                    <a:pt x="604" y="289"/>
                    <a:pt x="706" y="289"/>
                    <a:pt x="782" y="212"/>
                  </a:cubicBezTo>
                  <a:cubicBezTo>
                    <a:pt x="850" y="144"/>
                    <a:pt x="850" y="42"/>
                    <a:pt x="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454198" y="2925595"/>
              <a:ext cx="31525" cy="12141"/>
            </a:xfrm>
            <a:custGeom>
              <a:avLst/>
              <a:gdLst/>
              <a:ahLst/>
              <a:cxnLst/>
              <a:rect l="l" t="t" r="r" b="b"/>
              <a:pathLst>
                <a:path w="927" h="357" extrusionOk="0">
                  <a:moveTo>
                    <a:pt x="570" y="0"/>
                  </a:moveTo>
                  <a:cubicBezTo>
                    <a:pt x="425" y="0"/>
                    <a:pt x="289" y="34"/>
                    <a:pt x="145" y="34"/>
                  </a:cubicBezTo>
                  <a:cubicBezTo>
                    <a:pt x="0" y="77"/>
                    <a:pt x="0" y="289"/>
                    <a:pt x="145" y="289"/>
                  </a:cubicBezTo>
                  <a:cubicBezTo>
                    <a:pt x="289" y="323"/>
                    <a:pt x="425" y="357"/>
                    <a:pt x="604" y="357"/>
                  </a:cubicBezTo>
                  <a:cubicBezTo>
                    <a:pt x="680" y="357"/>
                    <a:pt x="782" y="323"/>
                    <a:pt x="850" y="289"/>
                  </a:cubicBezTo>
                  <a:cubicBezTo>
                    <a:pt x="926" y="213"/>
                    <a:pt x="926" y="111"/>
                    <a:pt x="850" y="77"/>
                  </a:cubicBezTo>
                  <a:cubicBezTo>
                    <a:pt x="782" y="34"/>
                    <a:pt x="680" y="0"/>
                    <a:pt x="5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474704" y="2984530"/>
              <a:ext cx="26628" cy="9828"/>
            </a:xfrm>
            <a:custGeom>
              <a:avLst/>
              <a:gdLst/>
              <a:ahLst/>
              <a:cxnLst/>
              <a:rect l="l" t="t" r="r" b="b"/>
              <a:pathLst>
                <a:path w="783" h="289" extrusionOk="0">
                  <a:moveTo>
                    <a:pt x="570" y="0"/>
                  </a:moveTo>
                  <a:lnTo>
                    <a:pt x="391" y="0"/>
                  </a:lnTo>
                  <a:cubicBezTo>
                    <a:pt x="323" y="43"/>
                    <a:pt x="213" y="43"/>
                    <a:pt x="111" y="77"/>
                  </a:cubicBezTo>
                  <a:cubicBezTo>
                    <a:pt x="1" y="77"/>
                    <a:pt x="35" y="255"/>
                    <a:pt x="145" y="255"/>
                  </a:cubicBezTo>
                  <a:cubicBezTo>
                    <a:pt x="213" y="255"/>
                    <a:pt x="323" y="289"/>
                    <a:pt x="391" y="289"/>
                  </a:cubicBezTo>
                  <a:lnTo>
                    <a:pt x="425" y="289"/>
                  </a:lnTo>
                  <a:cubicBezTo>
                    <a:pt x="536" y="289"/>
                    <a:pt x="638" y="289"/>
                    <a:pt x="714" y="212"/>
                  </a:cubicBezTo>
                  <a:cubicBezTo>
                    <a:pt x="782" y="145"/>
                    <a:pt x="748" y="77"/>
                    <a:pt x="672" y="43"/>
                  </a:cubicBezTo>
                  <a:cubicBezTo>
                    <a:pt x="638" y="0"/>
                    <a:pt x="604" y="0"/>
                    <a:pt x="5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556764" y="2982218"/>
              <a:ext cx="32375" cy="12141"/>
            </a:xfrm>
            <a:custGeom>
              <a:avLst/>
              <a:gdLst/>
              <a:ahLst/>
              <a:cxnLst/>
              <a:rect l="l" t="t" r="r" b="b"/>
              <a:pathLst>
                <a:path w="952" h="357" extrusionOk="0">
                  <a:moveTo>
                    <a:pt x="705" y="0"/>
                  </a:moveTo>
                  <a:lnTo>
                    <a:pt x="527" y="0"/>
                  </a:lnTo>
                  <a:cubicBezTo>
                    <a:pt x="382" y="34"/>
                    <a:pt x="280" y="34"/>
                    <a:pt x="136" y="111"/>
                  </a:cubicBezTo>
                  <a:cubicBezTo>
                    <a:pt x="0" y="145"/>
                    <a:pt x="34" y="357"/>
                    <a:pt x="170" y="357"/>
                  </a:cubicBezTo>
                  <a:lnTo>
                    <a:pt x="280" y="357"/>
                  </a:lnTo>
                  <a:lnTo>
                    <a:pt x="561" y="357"/>
                  </a:lnTo>
                  <a:cubicBezTo>
                    <a:pt x="671" y="323"/>
                    <a:pt x="807" y="323"/>
                    <a:pt x="884" y="213"/>
                  </a:cubicBezTo>
                  <a:cubicBezTo>
                    <a:pt x="952" y="179"/>
                    <a:pt x="952" y="68"/>
                    <a:pt x="884" y="34"/>
                  </a:cubicBezTo>
                  <a:cubicBezTo>
                    <a:pt x="807" y="0"/>
                    <a:pt x="739" y="0"/>
                    <a:pt x="7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518030" y="2952155"/>
              <a:ext cx="31525" cy="10746"/>
            </a:xfrm>
            <a:custGeom>
              <a:avLst/>
              <a:gdLst/>
              <a:ahLst/>
              <a:cxnLst/>
              <a:rect l="l" t="t" r="r" b="b"/>
              <a:pathLst>
                <a:path w="927" h="316" extrusionOk="0">
                  <a:moveTo>
                    <a:pt x="638" y="1"/>
                  </a:moveTo>
                  <a:cubicBezTo>
                    <a:pt x="460" y="1"/>
                    <a:pt x="290" y="35"/>
                    <a:pt x="111" y="69"/>
                  </a:cubicBezTo>
                  <a:cubicBezTo>
                    <a:pt x="1" y="103"/>
                    <a:pt x="1" y="315"/>
                    <a:pt x="145" y="315"/>
                  </a:cubicBezTo>
                  <a:lnTo>
                    <a:pt x="145" y="315"/>
                  </a:lnTo>
                  <a:cubicBezTo>
                    <a:pt x="392" y="281"/>
                    <a:pt x="604" y="281"/>
                    <a:pt x="850" y="179"/>
                  </a:cubicBezTo>
                  <a:cubicBezTo>
                    <a:pt x="927" y="145"/>
                    <a:pt x="927" y="35"/>
                    <a:pt x="8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4" name="Google Shape;1534;p32"/>
            <p:cNvSpPr/>
            <p:nvPr/>
          </p:nvSpPr>
          <p:spPr>
            <a:xfrm>
              <a:off x="602402" y="2964296"/>
              <a:ext cx="25166" cy="8400"/>
            </a:xfrm>
            <a:custGeom>
              <a:avLst/>
              <a:gdLst/>
              <a:ahLst/>
              <a:cxnLst/>
              <a:rect l="l" t="t" r="r" b="b"/>
              <a:pathLst>
                <a:path w="740" h="247" extrusionOk="0">
                  <a:moveTo>
                    <a:pt x="569" y="0"/>
                  </a:moveTo>
                  <a:lnTo>
                    <a:pt x="425" y="0"/>
                  </a:lnTo>
                  <a:cubicBezTo>
                    <a:pt x="315" y="34"/>
                    <a:pt x="213" y="34"/>
                    <a:pt x="102" y="34"/>
                  </a:cubicBezTo>
                  <a:cubicBezTo>
                    <a:pt x="0" y="68"/>
                    <a:pt x="34" y="247"/>
                    <a:pt x="145" y="247"/>
                  </a:cubicBezTo>
                  <a:lnTo>
                    <a:pt x="357" y="247"/>
                  </a:lnTo>
                  <a:lnTo>
                    <a:pt x="459" y="247"/>
                  </a:lnTo>
                  <a:lnTo>
                    <a:pt x="493" y="247"/>
                  </a:lnTo>
                  <a:cubicBezTo>
                    <a:pt x="603" y="247"/>
                    <a:pt x="671" y="247"/>
                    <a:pt x="705" y="136"/>
                  </a:cubicBezTo>
                  <a:cubicBezTo>
                    <a:pt x="739" y="102"/>
                    <a:pt x="739" y="68"/>
                    <a:pt x="705" y="34"/>
                  </a:cubicBezTo>
                  <a:cubicBezTo>
                    <a:pt x="671" y="0"/>
                    <a:pt x="603" y="0"/>
                    <a:pt x="5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5" name="Google Shape;1535;p32"/>
            <p:cNvSpPr/>
            <p:nvPr/>
          </p:nvSpPr>
          <p:spPr>
            <a:xfrm>
              <a:off x="633587" y="2982218"/>
              <a:ext cx="24315" cy="10984"/>
            </a:xfrm>
            <a:custGeom>
              <a:avLst/>
              <a:gdLst/>
              <a:ahLst/>
              <a:cxnLst/>
              <a:rect l="l" t="t" r="r" b="b"/>
              <a:pathLst>
                <a:path w="715" h="323" extrusionOk="0">
                  <a:moveTo>
                    <a:pt x="425" y="0"/>
                  </a:moveTo>
                  <a:lnTo>
                    <a:pt x="425" y="0"/>
                  </a:lnTo>
                  <a:cubicBezTo>
                    <a:pt x="324" y="0"/>
                    <a:pt x="213" y="34"/>
                    <a:pt x="145" y="68"/>
                  </a:cubicBezTo>
                  <a:cubicBezTo>
                    <a:pt x="1" y="111"/>
                    <a:pt x="35" y="323"/>
                    <a:pt x="179" y="323"/>
                  </a:cubicBezTo>
                  <a:lnTo>
                    <a:pt x="213" y="323"/>
                  </a:lnTo>
                  <a:cubicBezTo>
                    <a:pt x="290" y="280"/>
                    <a:pt x="392" y="280"/>
                    <a:pt x="502" y="247"/>
                  </a:cubicBezTo>
                  <a:cubicBezTo>
                    <a:pt x="536" y="213"/>
                    <a:pt x="570" y="179"/>
                    <a:pt x="604" y="179"/>
                  </a:cubicBezTo>
                  <a:cubicBezTo>
                    <a:pt x="638" y="145"/>
                    <a:pt x="672" y="111"/>
                    <a:pt x="714" y="111"/>
                  </a:cubicBezTo>
                  <a:cubicBezTo>
                    <a:pt x="714" y="68"/>
                    <a:pt x="714" y="0"/>
                    <a:pt x="672" y="0"/>
                  </a:cubicBezTo>
                  <a:lnTo>
                    <a:pt x="570" y="0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685313" y="2981062"/>
              <a:ext cx="14487" cy="4931"/>
            </a:xfrm>
            <a:custGeom>
              <a:avLst/>
              <a:gdLst/>
              <a:ahLst/>
              <a:cxnLst/>
              <a:rect l="l" t="t" r="r" b="b"/>
              <a:pathLst>
                <a:path w="426" h="145" extrusionOk="0">
                  <a:moveTo>
                    <a:pt x="111" y="0"/>
                  </a:moveTo>
                  <a:cubicBezTo>
                    <a:pt x="0" y="0"/>
                    <a:pt x="43" y="145"/>
                    <a:pt x="111" y="145"/>
                  </a:cubicBezTo>
                  <a:lnTo>
                    <a:pt x="179" y="145"/>
                  </a:lnTo>
                  <a:cubicBezTo>
                    <a:pt x="255" y="145"/>
                    <a:pt x="357" y="145"/>
                    <a:pt x="391" y="68"/>
                  </a:cubicBezTo>
                  <a:cubicBezTo>
                    <a:pt x="425" y="34"/>
                    <a:pt x="425" y="0"/>
                    <a:pt x="391" y="0"/>
                  </a:cubicBezTo>
                  <a:lnTo>
                    <a:pt x="289" y="0"/>
                  </a:lnTo>
                  <a:lnTo>
                    <a:pt x="179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711873" y="3247102"/>
              <a:ext cx="44550" cy="21731"/>
            </a:xfrm>
            <a:custGeom>
              <a:avLst/>
              <a:gdLst/>
              <a:ahLst/>
              <a:cxnLst/>
              <a:rect l="l" t="t" r="r" b="b"/>
              <a:pathLst>
                <a:path w="1310" h="639" extrusionOk="0">
                  <a:moveTo>
                    <a:pt x="1063" y="1"/>
                  </a:moveTo>
                  <a:lnTo>
                    <a:pt x="1029" y="35"/>
                  </a:lnTo>
                  <a:cubicBezTo>
                    <a:pt x="850" y="35"/>
                    <a:pt x="706" y="103"/>
                    <a:pt x="536" y="179"/>
                  </a:cubicBezTo>
                  <a:cubicBezTo>
                    <a:pt x="392" y="247"/>
                    <a:pt x="213" y="281"/>
                    <a:pt x="111" y="392"/>
                  </a:cubicBezTo>
                  <a:cubicBezTo>
                    <a:pt x="1" y="494"/>
                    <a:pt x="69" y="638"/>
                    <a:pt x="179" y="638"/>
                  </a:cubicBezTo>
                  <a:lnTo>
                    <a:pt x="213" y="638"/>
                  </a:lnTo>
                  <a:cubicBezTo>
                    <a:pt x="358" y="638"/>
                    <a:pt x="536" y="562"/>
                    <a:pt x="672" y="528"/>
                  </a:cubicBezTo>
                  <a:cubicBezTo>
                    <a:pt x="850" y="460"/>
                    <a:pt x="995" y="392"/>
                    <a:pt x="1173" y="315"/>
                  </a:cubicBezTo>
                  <a:cubicBezTo>
                    <a:pt x="1309" y="213"/>
                    <a:pt x="1241" y="1"/>
                    <a:pt x="10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687897" y="3299984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561" y="0"/>
                  </a:moveTo>
                  <a:lnTo>
                    <a:pt x="527" y="34"/>
                  </a:lnTo>
                  <a:cubicBezTo>
                    <a:pt x="460" y="34"/>
                    <a:pt x="315" y="68"/>
                    <a:pt x="247" y="145"/>
                  </a:cubicBezTo>
                  <a:cubicBezTo>
                    <a:pt x="179" y="179"/>
                    <a:pt x="103" y="247"/>
                    <a:pt x="35" y="323"/>
                  </a:cubicBezTo>
                  <a:cubicBezTo>
                    <a:pt x="1" y="391"/>
                    <a:pt x="35" y="425"/>
                    <a:pt x="103" y="425"/>
                  </a:cubicBezTo>
                  <a:lnTo>
                    <a:pt x="137" y="425"/>
                  </a:lnTo>
                  <a:cubicBezTo>
                    <a:pt x="213" y="425"/>
                    <a:pt x="315" y="425"/>
                    <a:pt x="392" y="391"/>
                  </a:cubicBezTo>
                  <a:cubicBezTo>
                    <a:pt x="460" y="357"/>
                    <a:pt x="561" y="323"/>
                    <a:pt x="638" y="247"/>
                  </a:cubicBezTo>
                  <a:cubicBezTo>
                    <a:pt x="740" y="179"/>
                    <a:pt x="706" y="0"/>
                    <a:pt x="5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741935" y="3276009"/>
              <a:ext cx="38735" cy="17956"/>
            </a:xfrm>
            <a:custGeom>
              <a:avLst/>
              <a:gdLst/>
              <a:ahLst/>
              <a:cxnLst/>
              <a:rect l="l" t="t" r="r" b="b"/>
              <a:pathLst>
                <a:path w="1139" h="528" extrusionOk="0">
                  <a:moveTo>
                    <a:pt x="960" y="0"/>
                  </a:moveTo>
                  <a:lnTo>
                    <a:pt x="926" y="0"/>
                  </a:lnTo>
                  <a:cubicBezTo>
                    <a:pt x="637" y="102"/>
                    <a:pt x="323" y="179"/>
                    <a:pt x="111" y="349"/>
                  </a:cubicBezTo>
                  <a:cubicBezTo>
                    <a:pt x="0" y="391"/>
                    <a:pt x="34" y="527"/>
                    <a:pt x="145" y="527"/>
                  </a:cubicBezTo>
                  <a:lnTo>
                    <a:pt x="213" y="527"/>
                  </a:lnTo>
                  <a:cubicBezTo>
                    <a:pt x="502" y="527"/>
                    <a:pt x="782" y="391"/>
                    <a:pt x="1028" y="247"/>
                  </a:cubicBezTo>
                  <a:cubicBezTo>
                    <a:pt x="1139" y="213"/>
                    <a:pt x="1096" y="0"/>
                    <a:pt x="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0" name="Google Shape;1540;p32"/>
            <p:cNvSpPr/>
            <p:nvPr/>
          </p:nvSpPr>
          <p:spPr>
            <a:xfrm>
              <a:off x="659025" y="3272234"/>
              <a:ext cx="24009" cy="9862"/>
            </a:xfrm>
            <a:custGeom>
              <a:avLst/>
              <a:gdLst/>
              <a:ahLst/>
              <a:cxnLst/>
              <a:rect l="l" t="t" r="r" b="b"/>
              <a:pathLst>
                <a:path w="706" h="290" extrusionOk="0">
                  <a:moveTo>
                    <a:pt x="527" y="1"/>
                  </a:moveTo>
                  <a:lnTo>
                    <a:pt x="493" y="1"/>
                  </a:lnTo>
                  <a:cubicBezTo>
                    <a:pt x="349" y="35"/>
                    <a:pt x="179" y="77"/>
                    <a:pt x="34" y="179"/>
                  </a:cubicBezTo>
                  <a:cubicBezTo>
                    <a:pt x="0" y="213"/>
                    <a:pt x="34" y="290"/>
                    <a:pt x="68" y="290"/>
                  </a:cubicBezTo>
                  <a:lnTo>
                    <a:pt x="179" y="290"/>
                  </a:lnTo>
                  <a:cubicBezTo>
                    <a:pt x="315" y="290"/>
                    <a:pt x="425" y="247"/>
                    <a:pt x="561" y="213"/>
                  </a:cubicBezTo>
                  <a:cubicBezTo>
                    <a:pt x="705" y="179"/>
                    <a:pt x="637" y="1"/>
                    <a:pt x="5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1" name="Google Shape;1541;p32"/>
            <p:cNvSpPr/>
            <p:nvPr/>
          </p:nvSpPr>
          <p:spPr>
            <a:xfrm>
              <a:off x="576965" y="3358919"/>
              <a:ext cx="31525" cy="14487"/>
            </a:xfrm>
            <a:custGeom>
              <a:avLst/>
              <a:gdLst/>
              <a:ahLst/>
              <a:cxnLst/>
              <a:rect l="l" t="t" r="r" b="b"/>
              <a:pathLst>
                <a:path w="927" h="426" extrusionOk="0">
                  <a:moveTo>
                    <a:pt x="782" y="0"/>
                  </a:moveTo>
                  <a:lnTo>
                    <a:pt x="748" y="0"/>
                  </a:lnTo>
                  <a:cubicBezTo>
                    <a:pt x="604" y="34"/>
                    <a:pt x="502" y="77"/>
                    <a:pt x="392" y="111"/>
                  </a:cubicBezTo>
                  <a:cubicBezTo>
                    <a:pt x="256" y="145"/>
                    <a:pt x="179" y="213"/>
                    <a:pt x="43" y="289"/>
                  </a:cubicBezTo>
                  <a:cubicBezTo>
                    <a:pt x="1" y="323"/>
                    <a:pt x="1" y="425"/>
                    <a:pt x="77" y="425"/>
                  </a:cubicBezTo>
                  <a:lnTo>
                    <a:pt x="111" y="425"/>
                  </a:lnTo>
                  <a:cubicBezTo>
                    <a:pt x="213" y="425"/>
                    <a:pt x="324" y="425"/>
                    <a:pt x="468" y="391"/>
                  </a:cubicBezTo>
                  <a:cubicBezTo>
                    <a:pt x="570" y="323"/>
                    <a:pt x="680" y="289"/>
                    <a:pt x="816" y="213"/>
                  </a:cubicBezTo>
                  <a:cubicBezTo>
                    <a:pt x="927" y="179"/>
                    <a:pt x="893" y="0"/>
                    <a:pt x="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546936" y="3326578"/>
              <a:ext cx="36150" cy="15609"/>
            </a:xfrm>
            <a:custGeom>
              <a:avLst/>
              <a:gdLst/>
              <a:ahLst/>
              <a:cxnLst/>
              <a:rect l="l" t="t" r="r" b="b"/>
              <a:pathLst>
                <a:path w="1063" h="459" extrusionOk="0">
                  <a:moveTo>
                    <a:pt x="884" y="0"/>
                  </a:moveTo>
                  <a:lnTo>
                    <a:pt x="850" y="0"/>
                  </a:lnTo>
                  <a:cubicBezTo>
                    <a:pt x="714" y="34"/>
                    <a:pt x="569" y="34"/>
                    <a:pt x="459" y="68"/>
                  </a:cubicBezTo>
                  <a:cubicBezTo>
                    <a:pt x="323" y="102"/>
                    <a:pt x="179" y="102"/>
                    <a:pt x="77" y="212"/>
                  </a:cubicBezTo>
                  <a:cubicBezTo>
                    <a:pt x="0" y="280"/>
                    <a:pt x="34" y="425"/>
                    <a:pt x="145" y="459"/>
                  </a:cubicBezTo>
                  <a:lnTo>
                    <a:pt x="213" y="459"/>
                  </a:lnTo>
                  <a:cubicBezTo>
                    <a:pt x="323" y="459"/>
                    <a:pt x="425" y="425"/>
                    <a:pt x="535" y="391"/>
                  </a:cubicBezTo>
                  <a:cubicBezTo>
                    <a:pt x="671" y="348"/>
                    <a:pt x="782" y="280"/>
                    <a:pt x="926" y="246"/>
                  </a:cubicBezTo>
                  <a:cubicBezTo>
                    <a:pt x="1062" y="212"/>
                    <a:pt x="1028" y="0"/>
                    <a:pt x="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544624" y="3289305"/>
              <a:ext cx="16800" cy="10712"/>
            </a:xfrm>
            <a:custGeom>
              <a:avLst/>
              <a:gdLst/>
              <a:ahLst/>
              <a:cxnLst/>
              <a:rect l="l" t="t" r="r" b="b"/>
              <a:pathLst>
                <a:path w="494" h="315" extrusionOk="0">
                  <a:moveTo>
                    <a:pt x="391" y="0"/>
                  </a:moveTo>
                  <a:lnTo>
                    <a:pt x="391" y="0"/>
                  </a:lnTo>
                  <a:cubicBezTo>
                    <a:pt x="247" y="0"/>
                    <a:pt x="68" y="0"/>
                    <a:pt x="0" y="102"/>
                  </a:cubicBezTo>
                  <a:cubicBezTo>
                    <a:pt x="0" y="170"/>
                    <a:pt x="0" y="213"/>
                    <a:pt x="34" y="247"/>
                  </a:cubicBezTo>
                  <a:cubicBezTo>
                    <a:pt x="68" y="281"/>
                    <a:pt x="102" y="314"/>
                    <a:pt x="179" y="314"/>
                  </a:cubicBezTo>
                  <a:cubicBezTo>
                    <a:pt x="247" y="314"/>
                    <a:pt x="315" y="281"/>
                    <a:pt x="391" y="281"/>
                  </a:cubicBezTo>
                  <a:cubicBezTo>
                    <a:pt x="459" y="281"/>
                    <a:pt x="493" y="213"/>
                    <a:pt x="493" y="136"/>
                  </a:cubicBezTo>
                  <a:cubicBezTo>
                    <a:pt x="493" y="68"/>
                    <a:pt x="459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616856" y="3103829"/>
              <a:ext cx="28906" cy="13331"/>
            </a:xfrm>
            <a:custGeom>
              <a:avLst/>
              <a:gdLst/>
              <a:ahLst/>
              <a:cxnLst/>
              <a:rect l="l" t="t" r="r" b="b"/>
              <a:pathLst>
                <a:path w="850" h="392" extrusionOk="0">
                  <a:moveTo>
                    <a:pt x="671" y="0"/>
                  </a:moveTo>
                  <a:lnTo>
                    <a:pt x="671" y="0"/>
                  </a:lnTo>
                  <a:cubicBezTo>
                    <a:pt x="493" y="34"/>
                    <a:pt x="280" y="34"/>
                    <a:pt x="102" y="68"/>
                  </a:cubicBezTo>
                  <a:cubicBezTo>
                    <a:pt x="68" y="68"/>
                    <a:pt x="0" y="145"/>
                    <a:pt x="0" y="179"/>
                  </a:cubicBezTo>
                  <a:cubicBezTo>
                    <a:pt x="0" y="213"/>
                    <a:pt x="0" y="247"/>
                    <a:pt x="34" y="315"/>
                  </a:cubicBezTo>
                  <a:cubicBezTo>
                    <a:pt x="34" y="357"/>
                    <a:pt x="102" y="391"/>
                    <a:pt x="144" y="391"/>
                  </a:cubicBezTo>
                  <a:lnTo>
                    <a:pt x="212" y="391"/>
                  </a:lnTo>
                  <a:cubicBezTo>
                    <a:pt x="391" y="315"/>
                    <a:pt x="569" y="281"/>
                    <a:pt x="739" y="213"/>
                  </a:cubicBezTo>
                  <a:cubicBezTo>
                    <a:pt x="850" y="179"/>
                    <a:pt x="816" y="0"/>
                    <a:pt x="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609612" y="3078391"/>
              <a:ext cx="31253" cy="11018"/>
            </a:xfrm>
            <a:custGeom>
              <a:avLst/>
              <a:gdLst/>
              <a:ahLst/>
              <a:cxnLst/>
              <a:rect l="l" t="t" r="r" b="b"/>
              <a:pathLst>
                <a:path w="919" h="324" extrusionOk="0">
                  <a:moveTo>
                    <a:pt x="570" y="1"/>
                  </a:moveTo>
                  <a:cubicBezTo>
                    <a:pt x="391" y="1"/>
                    <a:pt x="179" y="43"/>
                    <a:pt x="35" y="179"/>
                  </a:cubicBezTo>
                  <a:cubicBezTo>
                    <a:pt x="1" y="213"/>
                    <a:pt x="35" y="324"/>
                    <a:pt x="103" y="324"/>
                  </a:cubicBezTo>
                  <a:lnTo>
                    <a:pt x="145" y="324"/>
                  </a:lnTo>
                  <a:cubicBezTo>
                    <a:pt x="247" y="324"/>
                    <a:pt x="357" y="290"/>
                    <a:pt x="459" y="256"/>
                  </a:cubicBezTo>
                  <a:cubicBezTo>
                    <a:pt x="570" y="213"/>
                    <a:pt x="706" y="179"/>
                    <a:pt x="816" y="179"/>
                  </a:cubicBezTo>
                  <a:cubicBezTo>
                    <a:pt x="918" y="179"/>
                    <a:pt x="918" y="43"/>
                    <a:pt x="8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6" name="Google Shape;1546;p32"/>
            <p:cNvSpPr/>
            <p:nvPr/>
          </p:nvSpPr>
          <p:spPr>
            <a:xfrm>
              <a:off x="680688" y="3062816"/>
              <a:ext cx="25166" cy="13297"/>
            </a:xfrm>
            <a:custGeom>
              <a:avLst/>
              <a:gdLst/>
              <a:ahLst/>
              <a:cxnLst/>
              <a:rect l="l" t="t" r="r" b="b"/>
              <a:pathLst>
                <a:path w="740" h="391" extrusionOk="0">
                  <a:moveTo>
                    <a:pt x="561" y="0"/>
                  </a:moveTo>
                  <a:cubicBezTo>
                    <a:pt x="493" y="0"/>
                    <a:pt x="391" y="34"/>
                    <a:pt x="315" y="34"/>
                  </a:cubicBezTo>
                  <a:cubicBezTo>
                    <a:pt x="213" y="34"/>
                    <a:pt x="68" y="77"/>
                    <a:pt x="34" y="179"/>
                  </a:cubicBezTo>
                  <a:cubicBezTo>
                    <a:pt x="0" y="247"/>
                    <a:pt x="34" y="323"/>
                    <a:pt x="102" y="357"/>
                  </a:cubicBezTo>
                  <a:cubicBezTo>
                    <a:pt x="136" y="391"/>
                    <a:pt x="136" y="391"/>
                    <a:pt x="179" y="391"/>
                  </a:cubicBezTo>
                  <a:cubicBezTo>
                    <a:pt x="247" y="391"/>
                    <a:pt x="315" y="323"/>
                    <a:pt x="391" y="323"/>
                  </a:cubicBezTo>
                  <a:cubicBezTo>
                    <a:pt x="459" y="289"/>
                    <a:pt x="561" y="247"/>
                    <a:pt x="638" y="213"/>
                  </a:cubicBezTo>
                  <a:cubicBezTo>
                    <a:pt x="739" y="179"/>
                    <a:pt x="739" y="34"/>
                    <a:pt x="6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7" name="Google Shape;1547;p32"/>
            <p:cNvSpPr/>
            <p:nvPr/>
          </p:nvSpPr>
          <p:spPr>
            <a:xfrm>
              <a:off x="554146" y="3154398"/>
              <a:ext cx="36150" cy="19384"/>
            </a:xfrm>
            <a:custGeom>
              <a:avLst/>
              <a:gdLst/>
              <a:ahLst/>
              <a:cxnLst/>
              <a:rect l="l" t="t" r="r" b="b"/>
              <a:pathLst>
                <a:path w="1063" h="570" extrusionOk="0">
                  <a:moveTo>
                    <a:pt x="884" y="0"/>
                  </a:moveTo>
                  <a:lnTo>
                    <a:pt x="850" y="34"/>
                  </a:lnTo>
                  <a:cubicBezTo>
                    <a:pt x="714" y="102"/>
                    <a:pt x="570" y="145"/>
                    <a:pt x="425" y="178"/>
                  </a:cubicBezTo>
                  <a:cubicBezTo>
                    <a:pt x="289" y="212"/>
                    <a:pt x="145" y="246"/>
                    <a:pt x="77" y="357"/>
                  </a:cubicBezTo>
                  <a:cubicBezTo>
                    <a:pt x="1" y="391"/>
                    <a:pt x="35" y="527"/>
                    <a:pt x="111" y="569"/>
                  </a:cubicBezTo>
                  <a:lnTo>
                    <a:pt x="179" y="569"/>
                  </a:lnTo>
                  <a:cubicBezTo>
                    <a:pt x="459" y="569"/>
                    <a:pt x="748" y="357"/>
                    <a:pt x="961" y="212"/>
                  </a:cubicBezTo>
                  <a:cubicBezTo>
                    <a:pt x="1063" y="145"/>
                    <a:pt x="995" y="0"/>
                    <a:pt x="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514561" y="3130422"/>
              <a:ext cx="28940" cy="11869"/>
            </a:xfrm>
            <a:custGeom>
              <a:avLst/>
              <a:gdLst/>
              <a:ahLst/>
              <a:cxnLst/>
              <a:rect l="l" t="t" r="r" b="b"/>
              <a:pathLst>
                <a:path w="851" h="349" extrusionOk="0">
                  <a:moveTo>
                    <a:pt x="672" y="0"/>
                  </a:moveTo>
                  <a:lnTo>
                    <a:pt x="672" y="0"/>
                  </a:lnTo>
                  <a:cubicBezTo>
                    <a:pt x="460" y="68"/>
                    <a:pt x="213" y="34"/>
                    <a:pt x="69" y="170"/>
                  </a:cubicBezTo>
                  <a:cubicBezTo>
                    <a:pt x="1" y="246"/>
                    <a:pt x="35" y="314"/>
                    <a:pt x="103" y="348"/>
                  </a:cubicBezTo>
                  <a:lnTo>
                    <a:pt x="213" y="348"/>
                  </a:lnTo>
                  <a:cubicBezTo>
                    <a:pt x="392" y="348"/>
                    <a:pt x="562" y="280"/>
                    <a:pt x="706" y="212"/>
                  </a:cubicBezTo>
                  <a:cubicBezTo>
                    <a:pt x="850" y="170"/>
                    <a:pt x="816" y="0"/>
                    <a:pt x="6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515717" y="3095463"/>
              <a:ext cx="26628" cy="10712"/>
            </a:xfrm>
            <a:custGeom>
              <a:avLst/>
              <a:gdLst/>
              <a:ahLst/>
              <a:cxnLst/>
              <a:rect l="l" t="t" r="r" b="b"/>
              <a:pathLst>
                <a:path w="783" h="315" extrusionOk="0">
                  <a:moveTo>
                    <a:pt x="460" y="0"/>
                  </a:moveTo>
                  <a:cubicBezTo>
                    <a:pt x="281" y="0"/>
                    <a:pt x="69" y="34"/>
                    <a:pt x="35" y="179"/>
                  </a:cubicBezTo>
                  <a:cubicBezTo>
                    <a:pt x="1" y="246"/>
                    <a:pt x="35" y="314"/>
                    <a:pt x="103" y="314"/>
                  </a:cubicBezTo>
                  <a:lnTo>
                    <a:pt x="179" y="314"/>
                  </a:lnTo>
                  <a:cubicBezTo>
                    <a:pt x="315" y="314"/>
                    <a:pt x="494" y="213"/>
                    <a:pt x="638" y="213"/>
                  </a:cubicBezTo>
                  <a:cubicBezTo>
                    <a:pt x="782" y="179"/>
                    <a:pt x="782" y="0"/>
                    <a:pt x="6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562546" y="3117126"/>
              <a:ext cx="24281" cy="11869"/>
            </a:xfrm>
            <a:custGeom>
              <a:avLst/>
              <a:gdLst/>
              <a:ahLst/>
              <a:cxnLst/>
              <a:rect l="l" t="t" r="r" b="b"/>
              <a:pathLst>
                <a:path w="714" h="349" extrusionOk="0">
                  <a:moveTo>
                    <a:pt x="569" y="0"/>
                  </a:moveTo>
                  <a:cubicBezTo>
                    <a:pt x="535" y="0"/>
                    <a:pt x="535" y="0"/>
                    <a:pt x="535" y="34"/>
                  </a:cubicBezTo>
                  <a:cubicBezTo>
                    <a:pt x="391" y="68"/>
                    <a:pt x="255" y="136"/>
                    <a:pt x="110" y="179"/>
                  </a:cubicBezTo>
                  <a:cubicBezTo>
                    <a:pt x="0" y="213"/>
                    <a:pt x="42" y="349"/>
                    <a:pt x="110" y="349"/>
                  </a:cubicBezTo>
                  <a:lnTo>
                    <a:pt x="110" y="349"/>
                  </a:lnTo>
                  <a:cubicBezTo>
                    <a:pt x="212" y="349"/>
                    <a:pt x="289" y="315"/>
                    <a:pt x="357" y="315"/>
                  </a:cubicBezTo>
                  <a:cubicBezTo>
                    <a:pt x="467" y="281"/>
                    <a:pt x="535" y="247"/>
                    <a:pt x="603" y="213"/>
                  </a:cubicBezTo>
                  <a:cubicBezTo>
                    <a:pt x="714" y="179"/>
                    <a:pt x="637" y="0"/>
                    <a:pt x="5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486845" y="3224283"/>
              <a:ext cx="37306" cy="20268"/>
            </a:xfrm>
            <a:custGeom>
              <a:avLst/>
              <a:gdLst/>
              <a:ahLst/>
              <a:cxnLst/>
              <a:rect l="l" t="t" r="r" b="b"/>
              <a:pathLst>
                <a:path w="1097" h="596" extrusionOk="0">
                  <a:moveTo>
                    <a:pt x="918" y="1"/>
                  </a:moveTo>
                  <a:lnTo>
                    <a:pt x="884" y="1"/>
                  </a:lnTo>
                  <a:cubicBezTo>
                    <a:pt x="603" y="103"/>
                    <a:pt x="213" y="171"/>
                    <a:pt x="34" y="426"/>
                  </a:cubicBezTo>
                  <a:cubicBezTo>
                    <a:pt x="0" y="528"/>
                    <a:pt x="68" y="595"/>
                    <a:pt x="145" y="595"/>
                  </a:cubicBezTo>
                  <a:lnTo>
                    <a:pt x="179" y="595"/>
                  </a:lnTo>
                  <a:cubicBezTo>
                    <a:pt x="315" y="595"/>
                    <a:pt x="459" y="528"/>
                    <a:pt x="570" y="494"/>
                  </a:cubicBezTo>
                  <a:cubicBezTo>
                    <a:pt x="705" y="426"/>
                    <a:pt x="850" y="315"/>
                    <a:pt x="994" y="247"/>
                  </a:cubicBezTo>
                  <a:cubicBezTo>
                    <a:pt x="1096" y="213"/>
                    <a:pt x="1028" y="1"/>
                    <a:pt x="9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524117" y="3243361"/>
              <a:ext cx="30063" cy="17072"/>
            </a:xfrm>
            <a:custGeom>
              <a:avLst/>
              <a:gdLst/>
              <a:ahLst/>
              <a:cxnLst/>
              <a:rect l="l" t="t" r="r" b="b"/>
              <a:pathLst>
                <a:path w="884" h="502" extrusionOk="0">
                  <a:moveTo>
                    <a:pt x="705" y="1"/>
                  </a:moveTo>
                  <a:lnTo>
                    <a:pt x="637" y="1"/>
                  </a:lnTo>
                  <a:cubicBezTo>
                    <a:pt x="569" y="34"/>
                    <a:pt x="459" y="111"/>
                    <a:pt x="357" y="145"/>
                  </a:cubicBezTo>
                  <a:cubicBezTo>
                    <a:pt x="323" y="145"/>
                    <a:pt x="247" y="179"/>
                    <a:pt x="213" y="213"/>
                  </a:cubicBezTo>
                  <a:cubicBezTo>
                    <a:pt x="145" y="213"/>
                    <a:pt x="111" y="247"/>
                    <a:pt x="68" y="289"/>
                  </a:cubicBezTo>
                  <a:cubicBezTo>
                    <a:pt x="0" y="357"/>
                    <a:pt x="34" y="502"/>
                    <a:pt x="145" y="502"/>
                  </a:cubicBezTo>
                  <a:lnTo>
                    <a:pt x="145" y="502"/>
                  </a:lnTo>
                  <a:cubicBezTo>
                    <a:pt x="213" y="502"/>
                    <a:pt x="281" y="502"/>
                    <a:pt x="323" y="459"/>
                  </a:cubicBezTo>
                  <a:cubicBezTo>
                    <a:pt x="357" y="459"/>
                    <a:pt x="425" y="425"/>
                    <a:pt x="459" y="391"/>
                  </a:cubicBezTo>
                  <a:cubicBezTo>
                    <a:pt x="569" y="357"/>
                    <a:pt x="671" y="323"/>
                    <a:pt x="782" y="247"/>
                  </a:cubicBezTo>
                  <a:cubicBezTo>
                    <a:pt x="884" y="213"/>
                    <a:pt x="816" y="1"/>
                    <a:pt x="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470079" y="3374528"/>
              <a:ext cx="34722" cy="15916"/>
            </a:xfrm>
            <a:custGeom>
              <a:avLst/>
              <a:gdLst/>
              <a:ahLst/>
              <a:cxnLst/>
              <a:rect l="l" t="t" r="r" b="b"/>
              <a:pathLst>
                <a:path w="1021" h="468" extrusionOk="0">
                  <a:moveTo>
                    <a:pt x="850" y="0"/>
                  </a:moveTo>
                  <a:cubicBezTo>
                    <a:pt x="808" y="0"/>
                    <a:pt x="808" y="0"/>
                    <a:pt x="774" y="43"/>
                  </a:cubicBezTo>
                  <a:cubicBezTo>
                    <a:pt x="672" y="77"/>
                    <a:pt x="527" y="111"/>
                    <a:pt x="383" y="179"/>
                  </a:cubicBezTo>
                  <a:cubicBezTo>
                    <a:pt x="281" y="213"/>
                    <a:pt x="137" y="213"/>
                    <a:pt x="69" y="323"/>
                  </a:cubicBezTo>
                  <a:cubicBezTo>
                    <a:pt x="1" y="357"/>
                    <a:pt x="35" y="425"/>
                    <a:pt x="103" y="425"/>
                  </a:cubicBezTo>
                  <a:cubicBezTo>
                    <a:pt x="137" y="467"/>
                    <a:pt x="171" y="467"/>
                    <a:pt x="213" y="467"/>
                  </a:cubicBezTo>
                  <a:cubicBezTo>
                    <a:pt x="459" y="467"/>
                    <a:pt x="706" y="323"/>
                    <a:pt x="918" y="213"/>
                  </a:cubicBezTo>
                  <a:cubicBezTo>
                    <a:pt x="1020" y="145"/>
                    <a:pt x="952" y="0"/>
                    <a:pt x="8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453042" y="3322803"/>
              <a:ext cx="41047" cy="18228"/>
            </a:xfrm>
            <a:custGeom>
              <a:avLst/>
              <a:gdLst/>
              <a:ahLst/>
              <a:cxnLst/>
              <a:rect l="l" t="t" r="r" b="b"/>
              <a:pathLst>
                <a:path w="1207" h="536" extrusionOk="0">
                  <a:moveTo>
                    <a:pt x="1028" y="1"/>
                  </a:moveTo>
                  <a:lnTo>
                    <a:pt x="994" y="1"/>
                  </a:lnTo>
                  <a:cubicBezTo>
                    <a:pt x="850" y="35"/>
                    <a:pt x="672" y="77"/>
                    <a:pt x="502" y="145"/>
                  </a:cubicBezTo>
                  <a:cubicBezTo>
                    <a:pt x="357" y="179"/>
                    <a:pt x="213" y="213"/>
                    <a:pt x="111" y="323"/>
                  </a:cubicBezTo>
                  <a:cubicBezTo>
                    <a:pt x="0" y="391"/>
                    <a:pt x="77" y="536"/>
                    <a:pt x="179" y="536"/>
                  </a:cubicBezTo>
                  <a:lnTo>
                    <a:pt x="213" y="536"/>
                  </a:lnTo>
                  <a:cubicBezTo>
                    <a:pt x="357" y="536"/>
                    <a:pt x="502" y="459"/>
                    <a:pt x="604" y="425"/>
                  </a:cubicBezTo>
                  <a:cubicBezTo>
                    <a:pt x="782" y="357"/>
                    <a:pt x="926" y="323"/>
                    <a:pt x="1062" y="289"/>
                  </a:cubicBezTo>
                  <a:cubicBezTo>
                    <a:pt x="1207" y="213"/>
                    <a:pt x="1173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446988" y="3298828"/>
              <a:ext cx="30369" cy="10712"/>
            </a:xfrm>
            <a:custGeom>
              <a:avLst/>
              <a:gdLst/>
              <a:ahLst/>
              <a:cxnLst/>
              <a:rect l="l" t="t" r="r" b="b"/>
              <a:pathLst>
                <a:path w="893" h="315" extrusionOk="0">
                  <a:moveTo>
                    <a:pt x="748" y="1"/>
                  </a:moveTo>
                  <a:lnTo>
                    <a:pt x="748" y="1"/>
                  </a:lnTo>
                  <a:cubicBezTo>
                    <a:pt x="501" y="1"/>
                    <a:pt x="212" y="1"/>
                    <a:pt x="43" y="179"/>
                  </a:cubicBezTo>
                  <a:cubicBezTo>
                    <a:pt x="0" y="213"/>
                    <a:pt x="0" y="281"/>
                    <a:pt x="77" y="315"/>
                  </a:cubicBezTo>
                  <a:lnTo>
                    <a:pt x="178" y="315"/>
                  </a:lnTo>
                  <a:cubicBezTo>
                    <a:pt x="357" y="315"/>
                    <a:pt x="569" y="247"/>
                    <a:pt x="748" y="247"/>
                  </a:cubicBezTo>
                  <a:cubicBezTo>
                    <a:pt x="892" y="213"/>
                    <a:pt x="892" y="1"/>
                    <a:pt x="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480758" y="3192792"/>
              <a:ext cx="28940" cy="14487"/>
            </a:xfrm>
            <a:custGeom>
              <a:avLst/>
              <a:gdLst/>
              <a:ahLst/>
              <a:cxnLst/>
              <a:rect l="l" t="t" r="r" b="b"/>
              <a:pathLst>
                <a:path w="851" h="426" extrusionOk="0">
                  <a:moveTo>
                    <a:pt x="672" y="1"/>
                  </a:moveTo>
                  <a:cubicBezTo>
                    <a:pt x="604" y="1"/>
                    <a:pt x="494" y="35"/>
                    <a:pt x="426" y="35"/>
                  </a:cubicBezTo>
                  <a:cubicBezTo>
                    <a:pt x="358" y="77"/>
                    <a:pt x="324" y="77"/>
                    <a:pt x="281" y="77"/>
                  </a:cubicBezTo>
                  <a:cubicBezTo>
                    <a:pt x="213" y="77"/>
                    <a:pt x="179" y="111"/>
                    <a:pt x="145" y="111"/>
                  </a:cubicBezTo>
                  <a:cubicBezTo>
                    <a:pt x="1" y="179"/>
                    <a:pt x="1" y="358"/>
                    <a:pt x="145" y="392"/>
                  </a:cubicBezTo>
                  <a:cubicBezTo>
                    <a:pt x="179" y="392"/>
                    <a:pt x="247" y="426"/>
                    <a:pt x="281" y="426"/>
                  </a:cubicBezTo>
                  <a:lnTo>
                    <a:pt x="324" y="426"/>
                  </a:lnTo>
                  <a:cubicBezTo>
                    <a:pt x="358" y="426"/>
                    <a:pt x="426" y="426"/>
                    <a:pt x="494" y="392"/>
                  </a:cubicBezTo>
                  <a:cubicBezTo>
                    <a:pt x="604" y="358"/>
                    <a:pt x="706" y="324"/>
                    <a:pt x="782" y="213"/>
                  </a:cubicBezTo>
                  <a:cubicBezTo>
                    <a:pt x="850" y="145"/>
                    <a:pt x="816" y="35"/>
                    <a:pt x="7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435120" y="3149467"/>
              <a:ext cx="36150" cy="12175"/>
            </a:xfrm>
            <a:custGeom>
              <a:avLst/>
              <a:gdLst/>
              <a:ahLst/>
              <a:cxnLst/>
              <a:rect l="l" t="t" r="r" b="b"/>
              <a:pathLst>
                <a:path w="1063" h="358" extrusionOk="0">
                  <a:moveTo>
                    <a:pt x="816" y="1"/>
                  </a:moveTo>
                  <a:cubicBezTo>
                    <a:pt x="561" y="1"/>
                    <a:pt x="281" y="35"/>
                    <a:pt x="69" y="179"/>
                  </a:cubicBezTo>
                  <a:cubicBezTo>
                    <a:pt x="1" y="213"/>
                    <a:pt x="1" y="323"/>
                    <a:pt x="103" y="357"/>
                  </a:cubicBezTo>
                  <a:lnTo>
                    <a:pt x="281" y="357"/>
                  </a:lnTo>
                  <a:cubicBezTo>
                    <a:pt x="493" y="357"/>
                    <a:pt x="740" y="290"/>
                    <a:pt x="952" y="213"/>
                  </a:cubicBezTo>
                  <a:cubicBezTo>
                    <a:pt x="1063" y="179"/>
                    <a:pt x="1029" y="1"/>
                    <a:pt x="9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401316" y="3201192"/>
              <a:ext cx="32681" cy="14453"/>
            </a:xfrm>
            <a:custGeom>
              <a:avLst/>
              <a:gdLst/>
              <a:ahLst/>
              <a:cxnLst/>
              <a:rect l="l" t="t" r="r" b="b"/>
              <a:pathLst>
                <a:path w="961" h="425" extrusionOk="0">
                  <a:moveTo>
                    <a:pt x="672" y="0"/>
                  </a:moveTo>
                  <a:cubicBezTo>
                    <a:pt x="460" y="0"/>
                    <a:pt x="145" y="43"/>
                    <a:pt x="35" y="255"/>
                  </a:cubicBezTo>
                  <a:cubicBezTo>
                    <a:pt x="1" y="323"/>
                    <a:pt x="35" y="391"/>
                    <a:pt x="111" y="425"/>
                  </a:cubicBezTo>
                  <a:lnTo>
                    <a:pt x="213" y="425"/>
                  </a:lnTo>
                  <a:cubicBezTo>
                    <a:pt x="281" y="425"/>
                    <a:pt x="392" y="391"/>
                    <a:pt x="494" y="357"/>
                  </a:cubicBezTo>
                  <a:cubicBezTo>
                    <a:pt x="604" y="323"/>
                    <a:pt x="748" y="255"/>
                    <a:pt x="850" y="179"/>
                  </a:cubicBezTo>
                  <a:cubicBezTo>
                    <a:pt x="961" y="145"/>
                    <a:pt x="884" y="0"/>
                    <a:pt x="8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389209" y="3237308"/>
              <a:ext cx="34960" cy="15916"/>
            </a:xfrm>
            <a:custGeom>
              <a:avLst/>
              <a:gdLst/>
              <a:ahLst/>
              <a:cxnLst/>
              <a:rect l="l" t="t" r="r" b="b"/>
              <a:pathLst>
                <a:path w="1028" h="468" extrusionOk="0">
                  <a:moveTo>
                    <a:pt x="850" y="0"/>
                  </a:moveTo>
                  <a:lnTo>
                    <a:pt x="816" y="0"/>
                  </a:lnTo>
                  <a:cubicBezTo>
                    <a:pt x="680" y="43"/>
                    <a:pt x="535" y="77"/>
                    <a:pt x="357" y="111"/>
                  </a:cubicBezTo>
                  <a:cubicBezTo>
                    <a:pt x="255" y="145"/>
                    <a:pt x="111" y="145"/>
                    <a:pt x="43" y="289"/>
                  </a:cubicBezTo>
                  <a:cubicBezTo>
                    <a:pt x="0" y="323"/>
                    <a:pt x="0" y="391"/>
                    <a:pt x="77" y="425"/>
                  </a:cubicBezTo>
                  <a:cubicBezTo>
                    <a:pt x="111" y="467"/>
                    <a:pt x="145" y="467"/>
                    <a:pt x="212" y="467"/>
                  </a:cubicBezTo>
                  <a:cubicBezTo>
                    <a:pt x="289" y="467"/>
                    <a:pt x="357" y="425"/>
                    <a:pt x="467" y="391"/>
                  </a:cubicBezTo>
                  <a:cubicBezTo>
                    <a:pt x="603" y="323"/>
                    <a:pt x="782" y="255"/>
                    <a:pt x="926" y="212"/>
                  </a:cubicBezTo>
                  <a:cubicBezTo>
                    <a:pt x="1028" y="145"/>
                    <a:pt x="960" y="0"/>
                    <a:pt x="8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336328" y="3255502"/>
              <a:ext cx="34994" cy="15609"/>
            </a:xfrm>
            <a:custGeom>
              <a:avLst/>
              <a:gdLst/>
              <a:ahLst/>
              <a:cxnLst/>
              <a:rect l="l" t="t" r="r" b="b"/>
              <a:pathLst>
                <a:path w="1029" h="459" extrusionOk="0">
                  <a:moveTo>
                    <a:pt x="850" y="0"/>
                  </a:moveTo>
                  <a:lnTo>
                    <a:pt x="816" y="0"/>
                  </a:lnTo>
                  <a:cubicBezTo>
                    <a:pt x="570" y="68"/>
                    <a:pt x="213" y="34"/>
                    <a:pt x="69" y="247"/>
                  </a:cubicBezTo>
                  <a:cubicBezTo>
                    <a:pt x="1" y="315"/>
                    <a:pt x="69" y="459"/>
                    <a:pt x="145" y="459"/>
                  </a:cubicBezTo>
                  <a:lnTo>
                    <a:pt x="213" y="459"/>
                  </a:lnTo>
                  <a:cubicBezTo>
                    <a:pt x="323" y="459"/>
                    <a:pt x="425" y="425"/>
                    <a:pt x="493" y="391"/>
                  </a:cubicBezTo>
                  <a:cubicBezTo>
                    <a:pt x="638" y="315"/>
                    <a:pt x="782" y="281"/>
                    <a:pt x="884" y="247"/>
                  </a:cubicBezTo>
                  <a:cubicBezTo>
                    <a:pt x="1028" y="213"/>
                    <a:pt x="994" y="0"/>
                    <a:pt x="8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330274" y="3304881"/>
              <a:ext cx="30063" cy="17956"/>
            </a:xfrm>
            <a:custGeom>
              <a:avLst/>
              <a:gdLst/>
              <a:ahLst/>
              <a:cxnLst/>
              <a:rect l="l" t="t" r="r" b="b"/>
              <a:pathLst>
                <a:path w="884" h="528" extrusionOk="0">
                  <a:moveTo>
                    <a:pt x="748" y="1"/>
                  </a:moveTo>
                  <a:lnTo>
                    <a:pt x="671" y="1"/>
                  </a:lnTo>
                  <a:cubicBezTo>
                    <a:pt x="569" y="35"/>
                    <a:pt x="459" y="103"/>
                    <a:pt x="357" y="137"/>
                  </a:cubicBezTo>
                  <a:cubicBezTo>
                    <a:pt x="323" y="179"/>
                    <a:pt x="247" y="179"/>
                    <a:pt x="213" y="213"/>
                  </a:cubicBezTo>
                  <a:cubicBezTo>
                    <a:pt x="145" y="247"/>
                    <a:pt x="111" y="281"/>
                    <a:pt x="77" y="315"/>
                  </a:cubicBezTo>
                  <a:cubicBezTo>
                    <a:pt x="0" y="426"/>
                    <a:pt x="77" y="528"/>
                    <a:pt x="179" y="528"/>
                  </a:cubicBezTo>
                  <a:lnTo>
                    <a:pt x="179" y="528"/>
                  </a:lnTo>
                  <a:cubicBezTo>
                    <a:pt x="247" y="494"/>
                    <a:pt x="323" y="528"/>
                    <a:pt x="357" y="494"/>
                  </a:cubicBezTo>
                  <a:cubicBezTo>
                    <a:pt x="425" y="460"/>
                    <a:pt x="459" y="460"/>
                    <a:pt x="501" y="426"/>
                  </a:cubicBezTo>
                  <a:cubicBezTo>
                    <a:pt x="603" y="349"/>
                    <a:pt x="714" y="315"/>
                    <a:pt x="782" y="247"/>
                  </a:cubicBezTo>
                  <a:cubicBezTo>
                    <a:pt x="884" y="179"/>
                    <a:pt x="850" y="1"/>
                    <a:pt x="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345850" y="3348240"/>
              <a:ext cx="30369" cy="15609"/>
            </a:xfrm>
            <a:custGeom>
              <a:avLst/>
              <a:gdLst/>
              <a:ahLst/>
              <a:cxnLst/>
              <a:rect l="l" t="t" r="r" b="b"/>
              <a:pathLst>
                <a:path w="893" h="459" extrusionOk="0">
                  <a:moveTo>
                    <a:pt x="748" y="0"/>
                  </a:moveTo>
                  <a:lnTo>
                    <a:pt x="680" y="0"/>
                  </a:lnTo>
                  <a:cubicBezTo>
                    <a:pt x="570" y="34"/>
                    <a:pt x="468" y="68"/>
                    <a:pt x="358" y="102"/>
                  </a:cubicBezTo>
                  <a:cubicBezTo>
                    <a:pt x="256" y="136"/>
                    <a:pt x="145" y="136"/>
                    <a:pt x="77" y="246"/>
                  </a:cubicBezTo>
                  <a:cubicBezTo>
                    <a:pt x="1" y="314"/>
                    <a:pt x="77" y="425"/>
                    <a:pt x="145" y="459"/>
                  </a:cubicBezTo>
                  <a:lnTo>
                    <a:pt x="213" y="459"/>
                  </a:lnTo>
                  <a:cubicBezTo>
                    <a:pt x="290" y="459"/>
                    <a:pt x="358" y="425"/>
                    <a:pt x="468" y="391"/>
                  </a:cubicBezTo>
                  <a:cubicBezTo>
                    <a:pt x="536" y="348"/>
                    <a:pt x="638" y="280"/>
                    <a:pt x="748" y="246"/>
                  </a:cubicBezTo>
                  <a:cubicBezTo>
                    <a:pt x="893" y="213"/>
                    <a:pt x="850" y="0"/>
                    <a:pt x="7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413457" y="3277165"/>
              <a:ext cx="36150" cy="17956"/>
            </a:xfrm>
            <a:custGeom>
              <a:avLst/>
              <a:gdLst/>
              <a:ahLst/>
              <a:cxnLst/>
              <a:rect l="l" t="t" r="r" b="b"/>
              <a:pathLst>
                <a:path w="1063" h="528" extrusionOk="0">
                  <a:moveTo>
                    <a:pt x="884" y="0"/>
                  </a:moveTo>
                  <a:lnTo>
                    <a:pt x="850" y="0"/>
                  </a:lnTo>
                  <a:cubicBezTo>
                    <a:pt x="561" y="34"/>
                    <a:pt x="349" y="145"/>
                    <a:pt x="137" y="247"/>
                  </a:cubicBezTo>
                  <a:cubicBezTo>
                    <a:pt x="1" y="315"/>
                    <a:pt x="69" y="527"/>
                    <a:pt x="213" y="527"/>
                  </a:cubicBezTo>
                  <a:lnTo>
                    <a:pt x="247" y="527"/>
                  </a:lnTo>
                  <a:cubicBezTo>
                    <a:pt x="493" y="459"/>
                    <a:pt x="706" y="391"/>
                    <a:pt x="952" y="247"/>
                  </a:cubicBezTo>
                  <a:cubicBezTo>
                    <a:pt x="1063" y="179"/>
                    <a:pt x="986" y="0"/>
                    <a:pt x="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401316" y="3373372"/>
              <a:ext cx="27784" cy="13297"/>
            </a:xfrm>
            <a:custGeom>
              <a:avLst/>
              <a:gdLst/>
              <a:ahLst/>
              <a:cxnLst/>
              <a:rect l="l" t="t" r="r" b="b"/>
              <a:pathLst>
                <a:path w="817" h="391" extrusionOk="0">
                  <a:moveTo>
                    <a:pt x="706" y="0"/>
                  </a:moveTo>
                  <a:lnTo>
                    <a:pt x="672" y="0"/>
                  </a:lnTo>
                  <a:cubicBezTo>
                    <a:pt x="460" y="77"/>
                    <a:pt x="213" y="145"/>
                    <a:pt x="35" y="289"/>
                  </a:cubicBezTo>
                  <a:cubicBezTo>
                    <a:pt x="1" y="323"/>
                    <a:pt x="35" y="391"/>
                    <a:pt x="69" y="391"/>
                  </a:cubicBezTo>
                  <a:lnTo>
                    <a:pt x="111" y="391"/>
                  </a:lnTo>
                  <a:cubicBezTo>
                    <a:pt x="324" y="391"/>
                    <a:pt x="536" y="247"/>
                    <a:pt x="748" y="179"/>
                  </a:cubicBezTo>
                  <a:cubicBezTo>
                    <a:pt x="816" y="145"/>
                    <a:pt x="782" y="0"/>
                    <a:pt x="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396419" y="3417854"/>
              <a:ext cx="31525" cy="15916"/>
            </a:xfrm>
            <a:custGeom>
              <a:avLst/>
              <a:gdLst/>
              <a:ahLst/>
              <a:cxnLst/>
              <a:rect l="l" t="t" r="r" b="b"/>
              <a:pathLst>
                <a:path w="927" h="468" extrusionOk="0">
                  <a:moveTo>
                    <a:pt x="748" y="0"/>
                  </a:moveTo>
                  <a:lnTo>
                    <a:pt x="714" y="0"/>
                  </a:lnTo>
                  <a:cubicBezTo>
                    <a:pt x="502" y="43"/>
                    <a:pt x="111" y="77"/>
                    <a:pt x="0" y="323"/>
                  </a:cubicBezTo>
                  <a:cubicBezTo>
                    <a:pt x="0" y="391"/>
                    <a:pt x="43" y="468"/>
                    <a:pt x="111" y="468"/>
                  </a:cubicBezTo>
                  <a:lnTo>
                    <a:pt x="179" y="468"/>
                  </a:lnTo>
                  <a:cubicBezTo>
                    <a:pt x="255" y="468"/>
                    <a:pt x="357" y="425"/>
                    <a:pt x="425" y="391"/>
                  </a:cubicBezTo>
                  <a:cubicBezTo>
                    <a:pt x="536" y="323"/>
                    <a:pt x="680" y="255"/>
                    <a:pt x="782" y="213"/>
                  </a:cubicBezTo>
                  <a:cubicBezTo>
                    <a:pt x="926" y="179"/>
                    <a:pt x="892" y="0"/>
                    <a:pt x="7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472392" y="3419282"/>
              <a:ext cx="26628" cy="17956"/>
            </a:xfrm>
            <a:custGeom>
              <a:avLst/>
              <a:gdLst/>
              <a:ahLst/>
              <a:cxnLst/>
              <a:rect l="l" t="t" r="r" b="b"/>
              <a:pathLst>
                <a:path w="783" h="528" extrusionOk="0">
                  <a:moveTo>
                    <a:pt x="604" y="1"/>
                  </a:moveTo>
                  <a:cubicBezTo>
                    <a:pt x="604" y="1"/>
                    <a:pt x="570" y="1"/>
                    <a:pt x="527" y="35"/>
                  </a:cubicBezTo>
                  <a:cubicBezTo>
                    <a:pt x="425" y="103"/>
                    <a:pt x="281" y="171"/>
                    <a:pt x="145" y="213"/>
                  </a:cubicBezTo>
                  <a:cubicBezTo>
                    <a:pt x="69" y="213"/>
                    <a:pt x="35" y="247"/>
                    <a:pt x="1" y="315"/>
                  </a:cubicBezTo>
                  <a:cubicBezTo>
                    <a:pt x="1" y="383"/>
                    <a:pt x="1" y="426"/>
                    <a:pt x="35" y="460"/>
                  </a:cubicBezTo>
                  <a:cubicBezTo>
                    <a:pt x="69" y="528"/>
                    <a:pt x="145" y="528"/>
                    <a:pt x="179" y="528"/>
                  </a:cubicBezTo>
                  <a:lnTo>
                    <a:pt x="247" y="528"/>
                  </a:lnTo>
                  <a:cubicBezTo>
                    <a:pt x="425" y="494"/>
                    <a:pt x="570" y="383"/>
                    <a:pt x="706" y="247"/>
                  </a:cubicBezTo>
                  <a:cubicBezTo>
                    <a:pt x="782" y="171"/>
                    <a:pt x="706" y="1"/>
                    <a:pt x="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20272" y="3525011"/>
              <a:ext cx="21697" cy="28940"/>
            </a:xfrm>
            <a:custGeom>
              <a:avLst/>
              <a:gdLst/>
              <a:ahLst/>
              <a:cxnLst/>
              <a:rect l="l" t="t" r="r" b="b"/>
              <a:pathLst>
                <a:path w="638" h="851" extrusionOk="0">
                  <a:moveTo>
                    <a:pt x="459" y="1"/>
                  </a:moveTo>
                  <a:cubicBezTo>
                    <a:pt x="425" y="1"/>
                    <a:pt x="425" y="35"/>
                    <a:pt x="391" y="35"/>
                  </a:cubicBezTo>
                  <a:cubicBezTo>
                    <a:pt x="213" y="247"/>
                    <a:pt x="0" y="502"/>
                    <a:pt x="0" y="749"/>
                  </a:cubicBezTo>
                  <a:cubicBezTo>
                    <a:pt x="0" y="816"/>
                    <a:pt x="34" y="850"/>
                    <a:pt x="77" y="850"/>
                  </a:cubicBezTo>
                  <a:cubicBezTo>
                    <a:pt x="111" y="850"/>
                    <a:pt x="111" y="816"/>
                    <a:pt x="145" y="816"/>
                  </a:cubicBezTo>
                  <a:cubicBezTo>
                    <a:pt x="323" y="638"/>
                    <a:pt x="425" y="392"/>
                    <a:pt x="569" y="179"/>
                  </a:cubicBezTo>
                  <a:cubicBezTo>
                    <a:pt x="637" y="111"/>
                    <a:pt x="535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43092" y="3544396"/>
              <a:ext cx="19384" cy="20541"/>
            </a:xfrm>
            <a:custGeom>
              <a:avLst/>
              <a:gdLst/>
              <a:ahLst/>
              <a:cxnLst/>
              <a:rect l="l" t="t" r="r" b="b"/>
              <a:pathLst>
                <a:path w="570" h="604" extrusionOk="0">
                  <a:moveTo>
                    <a:pt x="425" y="0"/>
                  </a:moveTo>
                  <a:cubicBezTo>
                    <a:pt x="391" y="0"/>
                    <a:pt x="391" y="0"/>
                    <a:pt x="357" y="34"/>
                  </a:cubicBezTo>
                  <a:cubicBezTo>
                    <a:pt x="289" y="102"/>
                    <a:pt x="213" y="179"/>
                    <a:pt x="145" y="246"/>
                  </a:cubicBezTo>
                  <a:cubicBezTo>
                    <a:pt x="111" y="280"/>
                    <a:pt x="77" y="314"/>
                    <a:pt x="43" y="357"/>
                  </a:cubicBezTo>
                  <a:cubicBezTo>
                    <a:pt x="0" y="391"/>
                    <a:pt x="0" y="425"/>
                    <a:pt x="0" y="493"/>
                  </a:cubicBezTo>
                  <a:cubicBezTo>
                    <a:pt x="0" y="569"/>
                    <a:pt x="77" y="603"/>
                    <a:pt x="111" y="603"/>
                  </a:cubicBezTo>
                  <a:cubicBezTo>
                    <a:pt x="213" y="603"/>
                    <a:pt x="289" y="493"/>
                    <a:pt x="357" y="391"/>
                  </a:cubicBezTo>
                  <a:cubicBezTo>
                    <a:pt x="391" y="314"/>
                    <a:pt x="468" y="246"/>
                    <a:pt x="535" y="179"/>
                  </a:cubicBezTo>
                  <a:cubicBezTo>
                    <a:pt x="569" y="68"/>
                    <a:pt x="501" y="0"/>
                    <a:pt x="4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9" name="Google Shape;1569;p32"/>
            <p:cNvSpPr/>
            <p:nvPr/>
          </p:nvSpPr>
          <p:spPr>
            <a:xfrm>
              <a:off x="751763" y="3477061"/>
              <a:ext cx="24009" cy="24009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561" y="1"/>
                  </a:moveTo>
                  <a:cubicBezTo>
                    <a:pt x="527" y="1"/>
                    <a:pt x="493" y="1"/>
                    <a:pt x="459" y="35"/>
                  </a:cubicBezTo>
                  <a:cubicBezTo>
                    <a:pt x="382" y="137"/>
                    <a:pt x="314" y="213"/>
                    <a:pt x="213" y="281"/>
                  </a:cubicBezTo>
                  <a:cubicBezTo>
                    <a:pt x="102" y="349"/>
                    <a:pt x="0" y="426"/>
                    <a:pt x="0" y="561"/>
                  </a:cubicBezTo>
                  <a:cubicBezTo>
                    <a:pt x="0" y="638"/>
                    <a:pt x="34" y="672"/>
                    <a:pt x="68" y="706"/>
                  </a:cubicBezTo>
                  <a:lnTo>
                    <a:pt x="102" y="706"/>
                  </a:lnTo>
                  <a:cubicBezTo>
                    <a:pt x="246" y="706"/>
                    <a:pt x="348" y="561"/>
                    <a:pt x="425" y="494"/>
                  </a:cubicBezTo>
                  <a:cubicBezTo>
                    <a:pt x="527" y="349"/>
                    <a:pt x="561" y="247"/>
                    <a:pt x="637" y="137"/>
                  </a:cubicBezTo>
                  <a:cubicBezTo>
                    <a:pt x="705" y="69"/>
                    <a:pt x="637" y="1"/>
                    <a:pt x="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0" name="Google Shape;1570;p32"/>
            <p:cNvSpPr/>
            <p:nvPr/>
          </p:nvSpPr>
          <p:spPr>
            <a:xfrm>
              <a:off x="725170" y="3445570"/>
              <a:ext cx="20541" cy="19418"/>
            </a:xfrm>
            <a:custGeom>
              <a:avLst/>
              <a:gdLst/>
              <a:ahLst/>
              <a:cxnLst/>
              <a:rect l="l" t="t" r="r" b="b"/>
              <a:pathLst>
                <a:path w="604" h="571" extrusionOk="0">
                  <a:moveTo>
                    <a:pt x="459" y="1"/>
                  </a:moveTo>
                  <a:lnTo>
                    <a:pt x="425" y="1"/>
                  </a:lnTo>
                  <a:cubicBezTo>
                    <a:pt x="315" y="111"/>
                    <a:pt x="247" y="179"/>
                    <a:pt x="179" y="247"/>
                  </a:cubicBezTo>
                  <a:cubicBezTo>
                    <a:pt x="103" y="290"/>
                    <a:pt x="1" y="392"/>
                    <a:pt x="35" y="502"/>
                  </a:cubicBezTo>
                  <a:cubicBezTo>
                    <a:pt x="35" y="536"/>
                    <a:pt x="69" y="570"/>
                    <a:pt x="103" y="570"/>
                  </a:cubicBezTo>
                  <a:lnTo>
                    <a:pt x="103" y="570"/>
                  </a:lnTo>
                  <a:cubicBezTo>
                    <a:pt x="213" y="570"/>
                    <a:pt x="281" y="460"/>
                    <a:pt x="357" y="392"/>
                  </a:cubicBezTo>
                  <a:cubicBezTo>
                    <a:pt x="425" y="324"/>
                    <a:pt x="493" y="247"/>
                    <a:pt x="527" y="145"/>
                  </a:cubicBezTo>
                  <a:cubicBezTo>
                    <a:pt x="604" y="77"/>
                    <a:pt x="570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1" name="Google Shape;1571;p32"/>
            <p:cNvSpPr/>
            <p:nvPr/>
          </p:nvSpPr>
          <p:spPr>
            <a:xfrm>
              <a:off x="779207" y="3364972"/>
              <a:ext cx="21697" cy="20541"/>
            </a:xfrm>
            <a:custGeom>
              <a:avLst/>
              <a:gdLst/>
              <a:ahLst/>
              <a:cxnLst/>
              <a:rect l="l" t="t" r="r" b="b"/>
              <a:pathLst>
                <a:path w="638" h="604" extrusionOk="0">
                  <a:moveTo>
                    <a:pt x="501" y="1"/>
                  </a:moveTo>
                  <a:lnTo>
                    <a:pt x="467" y="1"/>
                  </a:lnTo>
                  <a:cubicBezTo>
                    <a:pt x="357" y="69"/>
                    <a:pt x="289" y="145"/>
                    <a:pt x="179" y="213"/>
                  </a:cubicBezTo>
                  <a:cubicBezTo>
                    <a:pt x="111" y="324"/>
                    <a:pt x="0" y="392"/>
                    <a:pt x="0" y="494"/>
                  </a:cubicBezTo>
                  <a:cubicBezTo>
                    <a:pt x="0" y="570"/>
                    <a:pt x="77" y="604"/>
                    <a:pt x="111" y="604"/>
                  </a:cubicBezTo>
                  <a:lnTo>
                    <a:pt x="111" y="604"/>
                  </a:lnTo>
                  <a:cubicBezTo>
                    <a:pt x="255" y="604"/>
                    <a:pt x="323" y="494"/>
                    <a:pt x="391" y="426"/>
                  </a:cubicBezTo>
                  <a:cubicBezTo>
                    <a:pt x="467" y="324"/>
                    <a:pt x="535" y="247"/>
                    <a:pt x="603" y="145"/>
                  </a:cubicBezTo>
                  <a:cubicBezTo>
                    <a:pt x="637" y="69"/>
                    <a:pt x="569" y="1"/>
                    <a:pt x="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2" name="Google Shape;1572;p32"/>
            <p:cNvSpPr/>
            <p:nvPr/>
          </p:nvSpPr>
          <p:spPr>
            <a:xfrm>
              <a:off x="816752" y="3344466"/>
              <a:ext cx="17956" cy="22853"/>
            </a:xfrm>
            <a:custGeom>
              <a:avLst/>
              <a:gdLst/>
              <a:ahLst/>
              <a:cxnLst/>
              <a:rect l="l" t="t" r="r" b="b"/>
              <a:pathLst>
                <a:path w="528" h="672" extrusionOk="0">
                  <a:moveTo>
                    <a:pt x="383" y="1"/>
                  </a:moveTo>
                  <a:cubicBezTo>
                    <a:pt x="349" y="1"/>
                    <a:pt x="349" y="35"/>
                    <a:pt x="315" y="35"/>
                  </a:cubicBezTo>
                  <a:cubicBezTo>
                    <a:pt x="281" y="77"/>
                    <a:pt x="247" y="111"/>
                    <a:pt x="247" y="145"/>
                  </a:cubicBezTo>
                  <a:cubicBezTo>
                    <a:pt x="213" y="213"/>
                    <a:pt x="170" y="247"/>
                    <a:pt x="136" y="290"/>
                  </a:cubicBezTo>
                  <a:cubicBezTo>
                    <a:pt x="102" y="391"/>
                    <a:pt x="0" y="459"/>
                    <a:pt x="0" y="604"/>
                  </a:cubicBezTo>
                  <a:cubicBezTo>
                    <a:pt x="34" y="638"/>
                    <a:pt x="68" y="672"/>
                    <a:pt x="102" y="672"/>
                  </a:cubicBezTo>
                  <a:lnTo>
                    <a:pt x="136" y="672"/>
                  </a:lnTo>
                  <a:cubicBezTo>
                    <a:pt x="213" y="672"/>
                    <a:pt x="281" y="638"/>
                    <a:pt x="315" y="604"/>
                  </a:cubicBezTo>
                  <a:cubicBezTo>
                    <a:pt x="349" y="536"/>
                    <a:pt x="383" y="502"/>
                    <a:pt x="425" y="425"/>
                  </a:cubicBezTo>
                  <a:cubicBezTo>
                    <a:pt x="459" y="324"/>
                    <a:pt x="527" y="179"/>
                    <a:pt x="459" y="77"/>
                  </a:cubicBezTo>
                  <a:cubicBezTo>
                    <a:pt x="425" y="35"/>
                    <a:pt x="425" y="1"/>
                    <a:pt x="3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3" name="Google Shape;1573;p32"/>
            <p:cNvSpPr/>
            <p:nvPr/>
          </p:nvSpPr>
          <p:spPr>
            <a:xfrm>
              <a:off x="774582" y="3423907"/>
              <a:ext cx="22853" cy="22853"/>
            </a:xfrm>
            <a:custGeom>
              <a:avLst/>
              <a:gdLst/>
              <a:ahLst/>
              <a:cxnLst/>
              <a:rect l="l" t="t" r="r" b="b"/>
              <a:pathLst>
                <a:path w="672" h="672" extrusionOk="0">
                  <a:moveTo>
                    <a:pt x="493" y="1"/>
                  </a:moveTo>
                  <a:cubicBezTo>
                    <a:pt x="493" y="1"/>
                    <a:pt x="459" y="1"/>
                    <a:pt x="425" y="35"/>
                  </a:cubicBezTo>
                  <a:cubicBezTo>
                    <a:pt x="349" y="111"/>
                    <a:pt x="247" y="179"/>
                    <a:pt x="136" y="290"/>
                  </a:cubicBezTo>
                  <a:cubicBezTo>
                    <a:pt x="68" y="358"/>
                    <a:pt x="0" y="460"/>
                    <a:pt x="0" y="570"/>
                  </a:cubicBezTo>
                  <a:cubicBezTo>
                    <a:pt x="0" y="638"/>
                    <a:pt x="34" y="672"/>
                    <a:pt x="102" y="672"/>
                  </a:cubicBezTo>
                  <a:lnTo>
                    <a:pt x="102" y="672"/>
                  </a:lnTo>
                  <a:cubicBezTo>
                    <a:pt x="247" y="638"/>
                    <a:pt x="315" y="570"/>
                    <a:pt x="391" y="460"/>
                  </a:cubicBezTo>
                  <a:cubicBezTo>
                    <a:pt x="493" y="358"/>
                    <a:pt x="527" y="247"/>
                    <a:pt x="603" y="145"/>
                  </a:cubicBezTo>
                  <a:cubicBezTo>
                    <a:pt x="671" y="77"/>
                    <a:pt x="603" y="1"/>
                    <a:pt x="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4" name="Google Shape;1574;p32"/>
            <p:cNvSpPr/>
            <p:nvPr/>
          </p:nvSpPr>
          <p:spPr>
            <a:xfrm>
              <a:off x="940675" y="3523855"/>
              <a:ext cx="22853" cy="27784"/>
            </a:xfrm>
            <a:custGeom>
              <a:avLst/>
              <a:gdLst/>
              <a:ahLst/>
              <a:cxnLst/>
              <a:rect l="l" t="t" r="r" b="b"/>
              <a:pathLst>
                <a:path w="672" h="817" extrusionOk="0">
                  <a:moveTo>
                    <a:pt x="527" y="1"/>
                  </a:moveTo>
                  <a:lnTo>
                    <a:pt x="460" y="1"/>
                  </a:lnTo>
                  <a:cubicBezTo>
                    <a:pt x="281" y="179"/>
                    <a:pt x="1" y="494"/>
                    <a:pt x="137" y="749"/>
                  </a:cubicBezTo>
                  <a:cubicBezTo>
                    <a:pt x="137" y="783"/>
                    <a:pt x="213" y="817"/>
                    <a:pt x="247" y="817"/>
                  </a:cubicBezTo>
                  <a:cubicBezTo>
                    <a:pt x="281" y="817"/>
                    <a:pt x="315" y="783"/>
                    <a:pt x="349" y="783"/>
                  </a:cubicBezTo>
                  <a:cubicBezTo>
                    <a:pt x="426" y="672"/>
                    <a:pt x="426" y="570"/>
                    <a:pt x="460" y="460"/>
                  </a:cubicBezTo>
                  <a:cubicBezTo>
                    <a:pt x="493" y="358"/>
                    <a:pt x="561" y="247"/>
                    <a:pt x="638" y="145"/>
                  </a:cubicBezTo>
                  <a:cubicBezTo>
                    <a:pt x="672" y="69"/>
                    <a:pt x="604" y="1"/>
                    <a:pt x="5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5" name="Google Shape;1575;p32"/>
            <p:cNvSpPr/>
            <p:nvPr/>
          </p:nvSpPr>
          <p:spPr>
            <a:xfrm>
              <a:off x="965807" y="3518958"/>
              <a:ext cx="15643" cy="25472"/>
            </a:xfrm>
            <a:custGeom>
              <a:avLst/>
              <a:gdLst/>
              <a:ahLst/>
              <a:cxnLst/>
              <a:rect l="l" t="t" r="r" b="b"/>
              <a:pathLst>
                <a:path w="460" h="749" extrusionOk="0">
                  <a:moveTo>
                    <a:pt x="358" y="1"/>
                  </a:moveTo>
                  <a:cubicBezTo>
                    <a:pt x="324" y="1"/>
                    <a:pt x="290" y="43"/>
                    <a:pt x="247" y="77"/>
                  </a:cubicBezTo>
                  <a:cubicBezTo>
                    <a:pt x="213" y="145"/>
                    <a:pt x="179" y="255"/>
                    <a:pt x="145" y="323"/>
                  </a:cubicBezTo>
                  <a:cubicBezTo>
                    <a:pt x="111" y="357"/>
                    <a:pt x="77" y="391"/>
                    <a:pt x="77" y="425"/>
                  </a:cubicBezTo>
                  <a:cubicBezTo>
                    <a:pt x="35" y="502"/>
                    <a:pt x="35" y="536"/>
                    <a:pt x="35" y="604"/>
                  </a:cubicBezTo>
                  <a:cubicBezTo>
                    <a:pt x="1" y="680"/>
                    <a:pt x="77" y="748"/>
                    <a:pt x="179" y="748"/>
                  </a:cubicBezTo>
                  <a:cubicBezTo>
                    <a:pt x="179" y="748"/>
                    <a:pt x="213" y="748"/>
                    <a:pt x="247" y="714"/>
                  </a:cubicBezTo>
                  <a:cubicBezTo>
                    <a:pt x="290" y="680"/>
                    <a:pt x="358" y="638"/>
                    <a:pt x="392" y="604"/>
                  </a:cubicBezTo>
                  <a:cubicBezTo>
                    <a:pt x="392" y="536"/>
                    <a:pt x="426" y="502"/>
                    <a:pt x="426" y="425"/>
                  </a:cubicBezTo>
                  <a:cubicBezTo>
                    <a:pt x="460" y="323"/>
                    <a:pt x="460" y="213"/>
                    <a:pt x="460" y="77"/>
                  </a:cubicBezTo>
                  <a:cubicBezTo>
                    <a:pt x="460" y="43"/>
                    <a:pt x="392" y="1"/>
                    <a:pt x="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6" name="Google Shape;1576;p32"/>
            <p:cNvSpPr/>
            <p:nvPr/>
          </p:nvSpPr>
          <p:spPr>
            <a:xfrm>
              <a:off x="986313" y="3452814"/>
              <a:ext cx="14487" cy="22853"/>
            </a:xfrm>
            <a:custGeom>
              <a:avLst/>
              <a:gdLst/>
              <a:ahLst/>
              <a:cxnLst/>
              <a:rect l="l" t="t" r="r" b="b"/>
              <a:pathLst>
                <a:path w="426" h="672" extrusionOk="0">
                  <a:moveTo>
                    <a:pt x="281" y="0"/>
                  </a:moveTo>
                  <a:cubicBezTo>
                    <a:pt x="247" y="0"/>
                    <a:pt x="213" y="0"/>
                    <a:pt x="179" y="34"/>
                  </a:cubicBezTo>
                  <a:cubicBezTo>
                    <a:pt x="111" y="213"/>
                    <a:pt x="1" y="459"/>
                    <a:pt x="111" y="637"/>
                  </a:cubicBezTo>
                  <a:cubicBezTo>
                    <a:pt x="111" y="671"/>
                    <a:pt x="145" y="671"/>
                    <a:pt x="179" y="671"/>
                  </a:cubicBezTo>
                  <a:cubicBezTo>
                    <a:pt x="179" y="671"/>
                    <a:pt x="213" y="671"/>
                    <a:pt x="213" y="637"/>
                  </a:cubicBezTo>
                  <a:cubicBezTo>
                    <a:pt x="281" y="569"/>
                    <a:pt x="281" y="501"/>
                    <a:pt x="324" y="425"/>
                  </a:cubicBezTo>
                  <a:cubicBezTo>
                    <a:pt x="324" y="323"/>
                    <a:pt x="358" y="213"/>
                    <a:pt x="392" y="111"/>
                  </a:cubicBezTo>
                  <a:cubicBezTo>
                    <a:pt x="426" y="34"/>
                    <a:pt x="358" y="0"/>
                    <a:pt x="2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7" name="Google Shape;1577;p32"/>
            <p:cNvSpPr/>
            <p:nvPr/>
          </p:nvSpPr>
          <p:spPr>
            <a:xfrm>
              <a:off x="1015220" y="3449345"/>
              <a:ext cx="19384" cy="28906"/>
            </a:xfrm>
            <a:custGeom>
              <a:avLst/>
              <a:gdLst/>
              <a:ahLst/>
              <a:cxnLst/>
              <a:rect l="l" t="t" r="r" b="b"/>
              <a:pathLst>
                <a:path w="570" h="850" extrusionOk="0">
                  <a:moveTo>
                    <a:pt x="425" y="0"/>
                  </a:moveTo>
                  <a:cubicBezTo>
                    <a:pt x="391" y="0"/>
                    <a:pt x="357" y="0"/>
                    <a:pt x="323" y="68"/>
                  </a:cubicBezTo>
                  <a:cubicBezTo>
                    <a:pt x="247" y="281"/>
                    <a:pt x="34" y="459"/>
                    <a:pt x="34" y="705"/>
                  </a:cubicBezTo>
                  <a:cubicBezTo>
                    <a:pt x="0" y="773"/>
                    <a:pt x="34" y="850"/>
                    <a:pt x="111" y="850"/>
                  </a:cubicBezTo>
                  <a:cubicBezTo>
                    <a:pt x="145" y="850"/>
                    <a:pt x="145" y="816"/>
                    <a:pt x="179" y="816"/>
                  </a:cubicBezTo>
                  <a:cubicBezTo>
                    <a:pt x="391" y="671"/>
                    <a:pt x="459" y="391"/>
                    <a:pt x="536" y="136"/>
                  </a:cubicBezTo>
                  <a:cubicBezTo>
                    <a:pt x="570" y="68"/>
                    <a:pt x="493" y="0"/>
                    <a:pt x="4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8" name="Google Shape;1578;p32"/>
            <p:cNvSpPr/>
            <p:nvPr/>
          </p:nvSpPr>
          <p:spPr>
            <a:xfrm>
              <a:off x="927412" y="3604487"/>
              <a:ext cx="25166" cy="32647"/>
            </a:xfrm>
            <a:custGeom>
              <a:avLst/>
              <a:gdLst/>
              <a:ahLst/>
              <a:cxnLst/>
              <a:rect l="l" t="t" r="r" b="b"/>
              <a:pathLst>
                <a:path w="740" h="960" extrusionOk="0">
                  <a:moveTo>
                    <a:pt x="637" y="0"/>
                  </a:moveTo>
                  <a:lnTo>
                    <a:pt x="569" y="0"/>
                  </a:lnTo>
                  <a:cubicBezTo>
                    <a:pt x="459" y="144"/>
                    <a:pt x="357" y="289"/>
                    <a:pt x="246" y="391"/>
                  </a:cubicBezTo>
                  <a:cubicBezTo>
                    <a:pt x="144" y="535"/>
                    <a:pt x="34" y="637"/>
                    <a:pt x="34" y="816"/>
                  </a:cubicBezTo>
                  <a:cubicBezTo>
                    <a:pt x="0" y="884"/>
                    <a:pt x="34" y="960"/>
                    <a:pt x="102" y="960"/>
                  </a:cubicBezTo>
                  <a:cubicBezTo>
                    <a:pt x="102" y="960"/>
                    <a:pt x="144" y="960"/>
                    <a:pt x="144" y="926"/>
                  </a:cubicBezTo>
                  <a:cubicBezTo>
                    <a:pt x="314" y="884"/>
                    <a:pt x="391" y="748"/>
                    <a:pt x="493" y="603"/>
                  </a:cubicBezTo>
                  <a:cubicBezTo>
                    <a:pt x="603" y="425"/>
                    <a:pt x="671" y="289"/>
                    <a:pt x="739" y="110"/>
                  </a:cubicBezTo>
                  <a:cubicBezTo>
                    <a:pt x="739" y="34"/>
                    <a:pt x="705" y="0"/>
                    <a:pt x="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9" name="Google Shape;1579;p32"/>
            <p:cNvSpPr/>
            <p:nvPr/>
          </p:nvSpPr>
          <p:spPr>
            <a:xfrm>
              <a:off x="887521" y="3591190"/>
              <a:ext cx="18228" cy="24281"/>
            </a:xfrm>
            <a:custGeom>
              <a:avLst/>
              <a:gdLst/>
              <a:ahLst/>
              <a:cxnLst/>
              <a:rect l="l" t="t" r="r" b="b"/>
              <a:pathLst>
                <a:path w="536" h="714" extrusionOk="0">
                  <a:moveTo>
                    <a:pt x="391" y="0"/>
                  </a:moveTo>
                  <a:cubicBezTo>
                    <a:pt x="358" y="0"/>
                    <a:pt x="324" y="43"/>
                    <a:pt x="290" y="77"/>
                  </a:cubicBezTo>
                  <a:cubicBezTo>
                    <a:pt x="256" y="145"/>
                    <a:pt x="179" y="255"/>
                    <a:pt x="111" y="323"/>
                  </a:cubicBezTo>
                  <a:cubicBezTo>
                    <a:pt x="77" y="425"/>
                    <a:pt x="1" y="535"/>
                    <a:pt x="43" y="603"/>
                  </a:cubicBezTo>
                  <a:cubicBezTo>
                    <a:pt x="43" y="637"/>
                    <a:pt x="77" y="714"/>
                    <a:pt x="111" y="714"/>
                  </a:cubicBezTo>
                  <a:cubicBezTo>
                    <a:pt x="111" y="714"/>
                    <a:pt x="145" y="714"/>
                    <a:pt x="145" y="680"/>
                  </a:cubicBezTo>
                  <a:cubicBezTo>
                    <a:pt x="213" y="637"/>
                    <a:pt x="290" y="569"/>
                    <a:pt x="358" y="501"/>
                  </a:cubicBezTo>
                  <a:cubicBezTo>
                    <a:pt x="391" y="391"/>
                    <a:pt x="468" y="289"/>
                    <a:pt x="502" y="179"/>
                  </a:cubicBezTo>
                  <a:cubicBezTo>
                    <a:pt x="536" y="111"/>
                    <a:pt x="468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0" name="Google Shape;1580;p32"/>
            <p:cNvSpPr/>
            <p:nvPr/>
          </p:nvSpPr>
          <p:spPr>
            <a:xfrm>
              <a:off x="805767" y="3567215"/>
              <a:ext cx="14487" cy="20541"/>
            </a:xfrm>
            <a:custGeom>
              <a:avLst/>
              <a:gdLst/>
              <a:ahLst/>
              <a:cxnLst/>
              <a:rect l="l" t="t" r="r" b="b"/>
              <a:pathLst>
                <a:path w="426" h="604" extrusionOk="0">
                  <a:moveTo>
                    <a:pt x="323" y="0"/>
                  </a:moveTo>
                  <a:cubicBezTo>
                    <a:pt x="281" y="0"/>
                    <a:pt x="281" y="0"/>
                    <a:pt x="247" y="34"/>
                  </a:cubicBezTo>
                  <a:cubicBezTo>
                    <a:pt x="145" y="179"/>
                    <a:pt x="1" y="357"/>
                    <a:pt x="35" y="535"/>
                  </a:cubicBezTo>
                  <a:cubicBezTo>
                    <a:pt x="35" y="569"/>
                    <a:pt x="69" y="603"/>
                    <a:pt x="111" y="603"/>
                  </a:cubicBezTo>
                  <a:cubicBezTo>
                    <a:pt x="145" y="603"/>
                    <a:pt x="145" y="603"/>
                    <a:pt x="145" y="569"/>
                  </a:cubicBezTo>
                  <a:cubicBezTo>
                    <a:pt x="247" y="535"/>
                    <a:pt x="281" y="425"/>
                    <a:pt x="323" y="357"/>
                  </a:cubicBezTo>
                  <a:cubicBezTo>
                    <a:pt x="357" y="281"/>
                    <a:pt x="391" y="179"/>
                    <a:pt x="425" y="111"/>
                  </a:cubicBezTo>
                  <a:cubicBezTo>
                    <a:pt x="425" y="34"/>
                    <a:pt x="391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1" name="Google Shape;1581;p32"/>
            <p:cNvSpPr/>
            <p:nvPr/>
          </p:nvSpPr>
          <p:spPr>
            <a:xfrm>
              <a:off x="821377" y="3579355"/>
              <a:ext cx="19384" cy="17922"/>
            </a:xfrm>
            <a:custGeom>
              <a:avLst/>
              <a:gdLst/>
              <a:ahLst/>
              <a:cxnLst/>
              <a:rect l="l" t="t" r="r" b="b"/>
              <a:pathLst>
                <a:path w="570" h="527" extrusionOk="0">
                  <a:moveTo>
                    <a:pt x="391" y="0"/>
                  </a:moveTo>
                  <a:lnTo>
                    <a:pt x="357" y="0"/>
                  </a:lnTo>
                  <a:cubicBezTo>
                    <a:pt x="289" y="68"/>
                    <a:pt x="179" y="102"/>
                    <a:pt x="145" y="178"/>
                  </a:cubicBezTo>
                  <a:cubicBezTo>
                    <a:pt x="77" y="246"/>
                    <a:pt x="0" y="348"/>
                    <a:pt x="0" y="425"/>
                  </a:cubicBezTo>
                  <a:cubicBezTo>
                    <a:pt x="0" y="493"/>
                    <a:pt x="34" y="527"/>
                    <a:pt x="111" y="527"/>
                  </a:cubicBezTo>
                  <a:lnTo>
                    <a:pt x="145" y="527"/>
                  </a:lnTo>
                  <a:cubicBezTo>
                    <a:pt x="213" y="493"/>
                    <a:pt x="247" y="425"/>
                    <a:pt x="323" y="391"/>
                  </a:cubicBezTo>
                  <a:cubicBezTo>
                    <a:pt x="391" y="314"/>
                    <a:pt x="425" y="246"/>
                    <a:pt x="502" y="212"/>
                  </a:cubicBezTo>
                  <a:cubicBezTo>
                    <a:pt x="570" y="136"/>
                    <a:pt x="502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2" name="Google Shape;1582;p32"/>
            <p:cNvSpPr/>
            <p:nvPr/>
          </p:nvSpPr>
          <p:spPr>
            <a:xfrm>
              <a:off x="656406" y="3583946"/>
              <a:ext cx="15950" cy="27784"/>
            </a:xfrm>
            <a:custGeom>
              <a:avLst/>
              <a:gdLst/>
              <a:ahLst/>
              <a:cxnLst/>
              <a:rect l="l" t="t" r="r" b="b"/>
              <a:pathLst>
                <a:path w="469" h="817" extrusionOk="0">
                  <a:moveTo>
                    <a:pt x="324" y="1"/>
                  </a:moveTo>
                  <a:cubicBezTo>
                    <a:pt x="290" y="1"/>
                    <a:pt x="290" y="43"/>
                    <a:pt x="256" y="77"/>
                  </a:cubicBezTo>
                  <a:cubicBezTo>
                    <a:pt x="213" y="179"/>
                    <a:pt x="145" y="290"/>
                    <a:pt x="77" y="426"/>
                  </a:cubicBezTo>
                  <a:cubicBezTo>
                    <a:pt x="43" y="536"/>
                    <a:pt x="1" y="638"/>
                    <a:pt x="77" y="748"/>
                  </a:cubicBezTo>
                  <a:cubicBezTo>
                    <a:pt x="77" y="782"/>
                    <a:pt x="111" y="816"/>
                    <a:pt x="145" y="816"/>
                  </a:cubicBezTo>
                  <a:cubicBezTo>
                    <a:pt x="179" y="816"/>
                    <a:pt x="179" y="816"/>
                    <a:pt x="213" y="782"/>
                  </a:cubicBezTo>
                  <a:cubicBezTo>
                    <a:pt x="290" y="714"/>
                    <a:pt x="324" y="638"/>
                    <a:pt x="324" y="536"/>
                  </a:cubicBezTo>
                  <a:cubicBezTo>
                    <a:pt x="358" y="392"/>
                    <a:pt x="358" y="290"/>
                    <a:pt x="426" y="179"/>
                  </a:cubicBezTo>
                  <a:cubicBezTo>
                    <a:pt x="468" y="77"/>
                    <a:pt x="392" y="1"/>
                    <a:pt x="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3" name="Google Shape;1583;p32"/>
            <p:cNvSpPr/>
            <p:nvPr/>
          </p:nvSpPr>
          <p:spPr>
            <a:xfrm>
              <a:off x="679532" y="3596087"/>
              <a:ext cx="17956" cy="24009"/>
            </a:xfrm>
            <a:custGeom>
              <a:avLst/>
              <a:gdLst/>
              <a:ahLst/>
              <a:cxnLst/>
              <a:rect l="l" t="t" r="r" b="b"/>
              <a:pathLst>
                <a:path w="528" h="706" extrusionOk="0">
                  <a:moveTo>
                    <a:pt x="425" y="1"/>
                  </a:moveTo>
                  <a:cubicBezTo>
                    <a:pt x="383" y="1"/>
                    <a:pt x="349" y="35"/>
                    <a:pt x="315" y="69"/>
                  </a:cubicBezTo>
                  <a:cubicBezTo>
                    <a:pt x="213" y="213"/>
                    <a:pt x="68" y="391"/>
                    <a:pt x="34" y="570"/>
                  </a:cubicBezTo>
                  <a:cubicBezTo>
                    <a:pt x="0" y="672"/>
                    <a:pt x="68" y="706"/>
                    <a:pt x="170" y="706"/>
                  </a:cubicBezTo>
                  <a:cubicBezTo>
                    <a:pt x="213" y="706"/>
                    <a:pt x="247" y="706"/>
                    <a:pt x="281" y="672"/>
                  </a:cubicBezTo>
                  <a:cubicBezTo>
                    <a:pt x="349" y="493"/>
                    <a:pt x="425" y="324"/>
                    <a:pt x="493" y="145"/>
                  </a:cubicBezTo>
                  <a:cubicBezTo>
                    <a:pt x="527" y="69"/>
                    <a:pt x="459" y="1"/>
                    <a:pt x="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4" name="Google Shape;1584;p32"/>
            <p:cNvSpPr/>
            <p:nvPr/>
          </p:nvSpPr>
          <p:spPr>
            <a:xfrm>
              <a:off x="690210" y="3696035"/>
              <a:ext cx="14487" cy="19418"/>
            </a:xfrm>
            <a:custGeom>
              <a:avLst/>
              <a:gdLst/>
              <a:ahLst/>
              <a:cxnLst/>
              <a:rect l="l" t="t" r="r" b="b"/>
              <a:pathLst>
                <a:path w="426" h="571" extrusionOk="0">
                  <a:moveTo>
                    <a:pt x="281" y="1"/>
                  </a:moveTo>
                  <a:cubicBezTo>
                    <a:pt x="247" y="1"/>
                    <a:pt x="213" y="1"/>
                    <a:pt x="213" y="35"/>
                  </a:cubicBezTo>
                  <a:cubicBezTo>
                    <a:pt x="145" y="103"/>
                    <a:pt x="111" y="179"/>
                    <a:pt x="69" y="281"/>
                  </a:cubicBezTo>
                  <a:cubicBezTo>
                    <a:pt x="35" y="358"/>
                    <a:pt x="1" y="426"/>
                    <a:pt x="35" y="494"/>
                  </a:cubicBezTo>
                  <a:cubicBezTo>
                    <a:pt x="35" y="528"/>
                    <a:pt x="69" y="570"/>
                    <a:pt x="111" y="570"/>
                  </a:cubicBezTo>
                  <a:lnTo>
                    <a:pt x="111" y="528"/>
                  </a:lnTo>
                  <a:cubicBezTo>
                    <a:pt x="179" y="494"/>
                    <a:pt x="213" y="426"/>
                    <a:pt x="247" y="358"/>
                  </a:cubicBezTo>
                  <a:cubicBezTo>
                    <a:pt x="281" y="281"/>
                    <a:pt x="324" y="213"/>
                    <a:pt x="358" y="145"/>
                  </a:cubicBezTo>
                  <a:cubicBezTo>
                    <a:pt x="425" y="69"/>
                    <a:pt x="358" y="1"/>
                    <a:pt x="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5" name="Google Shape;1585;p32"/>
            <p:cNvSpPr/>
            <p:nvPr/>
          </p:nvSpPr>
          <p:spPr>
            <a:xfrm>
              <a:off x="720272" y="3700966"/>
              <a:ext cx="15609" cy="19078"/>
            </a:xfrm>
            <a:custGeom>
              <a:avLst/>
              <a:gdLst/>
              <a:ahLst/>
              <a:cxnLst/>
              <a:rect l="l" t="t" r="r" b="b"/>
              <a:pathLst>
                <a:path w="459" h="561" extrusionOk="0">
                  <a:moveTo>
                    <a:pt x="323" y="0"/>
                  </a:moveTo>
                  <a:cubicBezTo>
                    <a:pt x="289" y="0"/>
                    <a:pt x="247" y="0"/>
                    <a:pt x="247" y="34"/>
                  </a:cubicBezTo>
                  <a:cubicBezTo>
                    <a:pt x="213" y="102"/>
                    <a:pt x="145" y="170"/>
                    <a:pt x="111" y="213"/>
                  </a:cubicBezTo>
                  <a:cubicBezTo>
                    <a:pt x="77" y="281"/>
                    <a:pt x="34" y="349"/>
                    <a:pt x="34" y="425"/>
                  </a:cubicBezTo>
                  <a:cubicBezTo>
                    <a:pt x="0" y="493"/>
                    <a:pt x="77" y="561"/>
                    <a:pt x="145" y="561"/>
                  </a:cubicBezTo>
                  <a:cubicBezTo>
                    <a:pt x="179" y="561"/>
                    <a:pt x="213" y="561"/>
                    <a:pt x="213" y="527"/>
                  </a:cubicBezTo>
                  <a:cubicBezTo>
                    <a:pt x="323" y="425"/>
                    <a:pt x="357" y="247"/>
                    <a:pt x="425" y="102"/>
                  </a:cubicBezTo>
                  <a:cubicBezTo>
                    <a:pt x="459" y="34"/>
                    <a:pt x="391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6" name="Google Shape;1586;p32"/>
            <p:cNvSpPr/>
            <p:nvPr/>
          </p:nvSpPr>
          <p:spPr>
            <a:xfrm>
              <a:off x="752920" y="3617750"/>
              <a:ext cx="15609" cy="26628"/>
            </a:xfrm>
            <a:custGeom>
              <a:avLst/>
              <a:gdLst/>
              <a:ahLst/>
              <a:cxnLst/>
              <a:rect l="l" t="t" r="r" b="b"/>
              <a:pathLst>
                <a:path w="459" h="783" extrusionOk="0">
                  <a:moveTo>
                    <a:pt x="314" y="1"/>
                  </a:moveTo>
                  <a:cubicBezTo>
                    <a:pt x="280" y="1"/>
                    <a:pt x="246" y="1"/>
                    <a:pt x="246" y="69"/>
                  </a:cubicBezTo>
                  <a:cubicBezTo>
                    <a:pt x="136" y="247"/>
                    <a:pt x="0" y="460"/>
                    <a:pt x="34" y="706"/>
                  </a:cubicBezTo>
                  <a:cubicBezTo>
                    <a:pt x="68" y="748"/>
                    <a:pt x="102" y="782"/>
                    <a:pt x="136" y="782"/>
                  </a:cubicBezTo>
                  <a:cubicBezTo>
                    <a:pt x="179" y="782"/>
                    <a:pt x="179" y="748"/>
                    <a:pt x="212" y="748"/>
                  </a:cubicBezTo>
                  <a:cubicBezTo>
                    <a:pt x="391" y="604"/>
                    <a:pt x="391" y="358"/>
                    <a:pt x="459" y="145"/>
                  </a:cubicBezTo>
                  <a:cubicBezTo>
                    <a:pt x="459" y="69"/>
                    <a:pt x="391" y="1"/>
                    <a:pt x="3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7" name="Google Shape;1587;p32"/>
            <p:cNvSpPr/>
            <p:nvPr/>
          </p:nvSpPr>
          <p:spPr>
            <a:xfrm>
              <a:off x="787879" y="3650397"/>
              <a:ext cx="17922" cy="20268"/>
            </a:xfrm>
            <a:custGeom>
              <a:avLst/>
              <a:gdLst/>
              <a:ahLst/>
              <a:cxnLst/>
              <a:rect l="l" t="t" r="r" b="b"/>
              <a:pathLst>
                <a:path w="527" h="596" extrusionOk="0">
                  <a:moveTo>
                    <a:pt x="382" y="1"/>
                  </a:moveTo>
                  <a:cubicBezTo>
                    <a:pt x="314" y="1"/>
                    <a:pt x="280" y="1"/>
                    <a:pt x="280" y="35"/>
                  </a:cubicBezTo>
                  <a:cubicBezTo>
                    <a:pt x="212" y="137"/>
                    <a:pt x="102" y="213"/>
                    <a:pt x="68" y="315"/>
                  </a:cubicBezTo>
                  <a:cubicBezTo>
                    <a:pt x="34" y="383"/>
                    <a:pt x="0" y="527"/>
                    <a:pt x="68" y="595"/>
                  </a:cubicBezTo>
                  <a:lnTo>
                    <a:pt x="136" y="595"/>
                  </a:lnTo>
                  <a:cubicBezTo>
                    <a:pt x="212" y="595"/>
                    <a:pt x="280" y="527"/>
                    <a:pt x="314" y="493"/>
                  </a:cubicBezTo>
                  <a:cubicBezTo>
                    <a:pt x="382" y="383"/>
                    <a:pt x="425" y="281"/>
                    <a:pt x="493" y="171"/>
                  </a:cubicBezTo>
                  <a:cubicBezTo>
                    <a:pt x="527" y="69"/>
                    <a:pt x="459" y="1"/>
                    <a:pt x="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8" name="Google Shape;1588;p32"/>
            <p:cNvSpPr/>
            <p:nvPr/>
          </p:nvSpPr>
          <p:spPr>
            <a:xfrm>
              <a:off x="875687" y="3669475"/>
              <a:ext cx="20541" cy="26594"/>
            </a:xfrm>
            <a:custGeom>
              <a:avLst/>
              <a:gdLst/>
              <a:ahLst/>
              <a:cxnLst/>
              <a:rect l="l" t="t" r="r" b="b"/>
              <a:pathLst>
                <a:path w="604" h="782" extrusionOk="0">
                  <a:moveTo>
                    <a:pt x="459" y="0"/>
                  </a:moveTo>
                  <a:cubicBezTo>
                    <a:pt x="425" y="0"/>
                    <a:pt x="391" y="34"/>
                    <a:pt x="349" y="77"/>
                  </a:cubicBezTo>
                  <a:cubicBezTo>
                    <a:pt x="281" y="145"/>
                    <a:pt x="213" y="247"/>
                    <a:pt x="136" y="357"/>
                  </a:cubicBezTo>
                  <a:cubicBezTo>
                    <a:pt x="68" y="459"/>
                    <a:pt x="0" y="570"/>
                    <a:pt x="34" y="671"/>
                  </a:cubicBezTo>
                  <a:cubicBezTo>
                    <a:pt x="34" y="748"/>
                    <a:pt x="68" y="782"/>
                    <a:pt x="136" y="782"/>
                  </a:cubicBezTo>
                  <a:lnTo>
                    <a:pt x="179" y="782"/>
                  </a:lnTo>
                  <a:cubicBezTo>
                    <a:pt x="281" y="714"/>
                    <a:pt x="315" y="604"/>
                    <a:pt x="391" y="502"/>
                  </a:cubicBezTo>
                  <a:cubicBezTo>
                    <a:pt x="425" y="391"/>
                    <a:pt x="493" y="289"/>
                    <a:pt x="527" y="179"/>
                  </a:cubicBezTo>
                  <a:cubicBezTo>
                    <a:pt x="604" y="77"/>
                    <a:pt x="527" y="0"/>
                    <a:pt x="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9" name="Google Shape;1589;p32"/>
            <p:cNvSpPr/>
            <p:nvPr/>
          </p:nvSpPr>
          <p:spPr>
            <a:xfrm>
              <a:off x="846780" y="3722629"/>
              <a:ext cx="21731" cy="25166"/>
            </a:xfrm>
            <a:custGeom>
              <a:avLst/>
              <a:gdLst/>
              <a:ahLst/>
              <a:cxnLst/>
              <a:rect l="l" t="t" r="r" b="b"/>
              <a:pathLst>
                <a:path w="639" h="740" extrusionOk="0">
                  <a:moveTo>
                    <a:pt x="460" y="0"/>
                  </a:moveTo>
                  <a:cubicBezTo>
                    <a:pt x="426" y="0"/>
                    <a:pt x="392" y="0"/>
                    <a:pt x="392" y="34"/>
                  </a:cubicBezTo>
                  <a:cubicBezTo>
                    <a:pt x="315" y="136"/>
                    <a:pt x="247" y="247"/>
                    <a:pt x="213" y="315"/>
                  </a:cubicBezTo>
                  <a:cubicBezTo>
                    <a:pt x="137" y="425"/>
                    <a:pt x="35" y="493"/>
                    <a:pt x="1" y="595"/>
                  </a:cubicBezTo>
                  <a:cubicBezTo>
                    <a:pt x="1" y="672"/>
                    <a:pt x="35" y="740"/>
                    <a:pt x="103" y="740"/>
                  </a:cubicBezTo>
                  <a:cubicBezTo>
                    <a:pt x="137" y="740"/>
                    <a:pt x="137" y="740"/>
                    <a:pt x="179" y="706"/>
                  </a:cubicBezTo>
                  <a:cubicBezTo>
                    <a:pt x="247" y="672"/>
                    <a:pt x="315" y="561"/>
                    <a:pt x="392" y="459"/>
                  </a:cubicBezTo>
                  <a:cubicBezTo>
                    <a:pt x="460" y="383"/>
                    <a:pt x="528" y="281"/>
                    <a:pt x="562" y="170"/>
                  </a:cubicBezTo>
                  <a:cubicBezTo>
                    <a:pt x="638" y="68"/>
                    <a:pt x="562" y="0"/>
                    <a:pt x="4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0" name="Google Shape;1590;p32"/>
            <p:cNvSpPr/>
            <p:nvPr/>
          </p:nvSpPr>
          <p:spPr>
            <a:xfrm>
              <a:off x="825118" y="3721167"/>
              <a:ext cx="16800" cy="21731"/>
            </a:xfrm>
            <a:custGeom>
              <a:avLst/>
              <a:gdLst/>
              <a:ahLst/>
              <a:cxnLst/>
              <a:rect l="l" t="t" r="r" b="b"/>
              <a:pathLst>
                <a:path w="494" h="639" extrusionOk="0">
                  <a:moveTo>
                    <a:pt x="349" y="1"/>
                  </a:moveTo>
                  <a:cubicBezTo>
                    <a:pt x="349" y="1"/>
                    <a:pt x="315" y="43"/>
                    <a:pt x="281" y="77"/>
                  </a:cubicBezTo>
                  <a:cubicBezTo>
                    <a:pt x="179" y="213"/>
                    <a:pt x="35" y="358"/>
                    <a:pt x="1" y="570"/>
                  </a:cubicBezTo>
                  <a:cubicBezTo>
                    <a:pt x="1" y="604"/>
                    <a:pt x="35" y="638"/>
                    <a:pt x="103" y="638"/>
                  </a:cubicBezTo>
                  <a:lnTo>
                    <a:pt x="137" y="638"/>
                  </a:lnTo>
                  <a:cubicBezTo>
                    <a:pt x="213" y="570"/>
                    <a:pt x="247" y="502"/>
                    <a:pt x="315" y="426"/>
                  </a:cubicBezTo>
                  <a:cubicBezTo>
                    <a:pt x="349" y="324"/>
                    <a:pt x="426" y="256"/>
                    <a:pt x="460" y="145"/>
                  </a:cubicBezTo>
                  <a:cubicBezTo>
                    <a:pt x="494" y="77"/>
                    <a:pt x="426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1" name="Google Shape;1591;p32"/>
            <p:cNvSpPr/>
            <p:nvPr/>
          </p:nvSpPr>
          <p:spPr>
            <a:xfrm>
              <a:off x="771964" y="3778945"/>
              <a:ext cx="12175" cy="17106"/>
            </a:xfrm>
            <a:custGeom>
              <a:avLst/>
              <a:gdLst/>
              <a:ahLst/>
              <a:cxnLst/>
              <a:rect l="l" t="t" r="r" b="b"/>
              <a:pathLst>
                <a:path w="358" h="503" extrusionOk="0">
                  <a:moveTo>
                    <a:pt x="256" y="1"/>
                  </a:moveTo>
                  <a:cubicBezTo>
                    <a:pt x="213" y="1"/>
                    <a:pt x="145" y="1"/>
                    <a:pt x="145" y="77"/>
                  </a:cubicBezTo>
                  <a:cubicBezTo>
                    <a:pt x="145" y="145"/>
                    <a:pt x="111" y="179"/>
                    <a:pt x="77" y="256"/>
                  </a:cubicBezTo>
                  <a:cubicBezTo>
                    <a:pt x="43" y="290"/>
                    <a:pt x="43" y="358"/>
                    <a:pt x="1" y="426"/>
                  </a:cubicBezTo>
                  <a:cubicBezTo>
                    <a:pt x="1" y="468"/>
                    <a:pt x="43" y="502"/>
                    <a:pt x="77" y="502"/>
                  </a:cubicBezTo>
                  <a:lnTo>
                    <a:pt x="111" y="502"/>
                  </a:lnTo>
                  <a:cubicBezTo>
                    <a:pt x="145" y="502"/>
                    <a:pt x="145" y="502"/>
                    <a:pt x="179" y="468"/>
                  </a:cubicBezTo>
                  <a:cubicBezTo>
                    <a:pt x="179" y="468"/>
                    <a:pt x="213" y="468"/>
                    <a:pt x="179" y="468"/>
                  </a:cubicBezTo>
                  <a:lnTo>
                    <a:pt x="179" y="468"/>
                  </a:lnTo>
                  <a:lnTo>
                    <a:pt x="179" y="468"/>
                  </a:lnTo>
                  <a:lnTo>
                    <a:pt x="179" y="468"/>
                  </a:lnTo>
                  <a:cubicBezTo>
                    <a:pt x="213" y="426"/>
                    <a:pt x="256" y="392"/>
                    <a:pt x="290" y="358"/>
                  </a:cubicBezTo>
                  <a:cubicBezTo>
                    <a:pt x="324" y="290"/>
                    <a:pt x="358" y="213"/>
                    <a:pt x="358" y="145"/>
                  </a:cubicBezTo>
                  <a:cubicBezTo>
                    <a:pt x="358" y="43"/>
                    <a:pt x="324" y="1"/>
                    <a:pt x="2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2" name="Google Shape;1592;p32"/>
            <p:cNvSpPr/>
            <p:nvPr/>
          </p:nvSpPr>
          <p:spPr>
            <a:xfrm>
              <a:off x="727482" y="3770580"/>
              <a:ext cx="20541" cy="19384"/>
            </a:xfrm>
            <a:custGeom>
              <a:avLst/>
              <a:gdLst/>
              <a:ahLst/>
              <a:cxnLst/>
              <a:rect l="l" t="t" r="r" b="b"/>
              <a:pathLst>
                <a:path w="604" h="570" extrusionOk="0">
                  <a:moveTo>
                    <a:pt x="459" y="1"/>
                  </a:moveTo>
                  <a:cubicBezTo>
                    <a:pt x="425" y="1"/>
                    <a:pt x="425" y="1"/>
                    <a:pt x="391" y="35"/>
                  </a:cubicBezTo>
                  <a:cubicBezTo>
                    <a:pt x="323" y="77"/>
                    <a:pt x="247" y="145"/>
                    <a:pt x="145" y="213"/>
                  </a:cubicBezTo>
                  <a:cubicBezTo>
                    <a:pt x="111" y="289"/>
                    <a:pt x="1" y="391"/>
                    <a:pt x="35" y="502"/>
                  </a:cubicBezTo>
                  <a:cubicBezTo>
                    <a:pt x="35" y="536"/>
                    <a:pt x="77" y="570"/>
                    <a:pt x="111" y="570"/>
                  </a:cubicBezTo>
                  <a:lnTo>
                    <a:pt x="111" y="570"/>
                  </a:lnTo>
                  <a:cubicBezTo>
                    <a:pt x="213" y="570"/>
                    <a:pt x="289" y="459"/>
                    <a:pt x="323" y="425"/>
                  </a:cubicBezTo>
                  <a:cubicBezTo>
                    <a:pt x="391" y="357"/>
                    <a:pt x="459" y="289"/>
                    <a:pt x="536" y="213"/>
                  </a:cubicBezTo>
                  <a:cubicBezTo>
                    <a:pt x="570" y="179"/>
                    <a:pt x="604" y="145"/>
                    <a:pt x="570" y="77"/>
                  </a:cubicBezTo>
                  <a:cubicBezTo>
                    <a:pt x="536" y="35"/>
                    <a:pt x="502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3" name="Google Shape;1593;p32"/>
            <p:cNvSpPr/>
            <p:nvPr/>
          </p:nvSpPr>
          <p:spPr>
            <a:xfrm>
              <a:off x="567443" y="2763243"/>
              <a:ext cx="651176" cy="472942"/>
            </a:xfrm>
            <a:custGeom>
              <a:avLst/>
              <a:gdLst/>
              <a:ahLst/>
              <a:cxnLst/>
              <a:rect l="l" t="t" r="r" b="b"/>
              <a:pathLst>
                <a:path w="19148" h="13907" extrusionOk="0">
                  <a:moveTo>
                    <a:pt x="7969" y="0"/>
                  </a:moveTo>
                  <a:cubicBezTo>
                    <a:pt x="7077" y="0"/>
                    <a:pt x="6227" y="178"/>
                    <a:pt x="5454" y="637"/>
                  </a:cubicBezTo>
                  <a:cubicBezTo>
                    <a:pt x="0" y="3789"/>
                    <a:pt x="6193" y="7926"/>
                    <a:pt x="6193" y="7926"/>
                  </a:cubicBezTo>
                  <a:cubicBezTo>
                    <a:pt x="2906" y="9948"/>
                    <a:pt x="4358" y="13906"/>
                    <a:pt x="8495" y="13906"/>
                  </a:cubicBezTo>
                  <a:cubicBezTo>
                    <a:pt x="8818" y="13906"/>
                    <a:pt x="9132" y="13872"/>
                    <a:pt x="9489" y="13838"/>
                  </a:cubicBezTo>
                  <a:cubicBezTo>
                    <a:pt x="14340" y="13167"/>
                    <a:pt x="19012" y="6686"/>
                    <a:pt x="19148" y="6507"/>
                  </a:cubicBezTo>
                  <a:cubicBezTo>
                    <a:pt x="19148" y="6507"/>
                    <a:pt x="13066" y="0"/>
                    <a:pt x="79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4" name="Google Shape;1594;p32"/>
            <p:cNvSpPr/>
            <p:nvPr/>
          </p:nvSpPr>
          <p:spPr>
            <a:xfrm>
              <a:off x="847937" y="2843841"/>
              <a:ext cx="322731" cy="316644"/>
            </a:xfrm>
            <a:custGeom>
              <a:avLst/>
              <a:gdLst/>
              <a:ahLst/>
              <a:cxnLst/>
              <a:rect l="l" t="t" r="r" b="b"/>
              <a:pathLst>
                <a:path w="9490" h="9311" extrusionOk="0">
                  <a:moveTo>
                    <a:pt x="1207" y="0"/>
                  </a:moveTo>
                  <a:cubicBezTo>
                    <a:pt x="884" y="0"/>
                    <a:pt x="638" y="102"/>
                    <a:pt x="604" y="314"/>
                  </a:cubicBezTo>
                  <a:cubicBezTo>
                    <a:pt x="358" y="1453"/>
                    <a:pt x="6126" y="3288"/>
                    <a:pt x="8385" y="3967"/>
                  </a:cubicBezTo>
                  <a:cubicBezTo>
                    <a:pt x="9133" y="4180"/>
                    <a:pt x="8385" y="4562"/>
                    <a:pt x="8385" y="4562"/>
                  </a:cubicBezTo>
                  <a:cubicBezTo>
                    <a:pt x="8385" y="4562"/>
                    <a:pt x="1" y="7790"/>
                    <a:pt x="952" y="9098"/>
                  </a:cubicBezTo>
                  <a:cubicBezTo>
                    <a:pt x="1063" y="9234"/>
                    <a:pt x="1241" y="9310"/>
                    <a:pt x="1488" y="9310"/>
                  </a:cubicBezTo>
                  <a:cubicBezTo>
                    <a:pt x="3467" y="9310"/>
                    <a:pt x="9277" y="5377"/>
                    <a:pt x="9490" y="4851"/>
                  </a:cubicBezTo>
                  <a:lnTo>
                    <a:pt x="8988" y="3152"/>
                  </a:lnTo>
                  <a:cubicBezTo>
                    <a:pt x="8988" y="3152"/>
                    <a:pt x="3153" y="0"/>
                    <a:pt x="12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5" name="Google Shape;1595;p32"/>
            <p:cNvSpPr/>
            <p:nvPr/>
          </p:nvSpPr>
          <p:spPr>
            <a:xfrm>
              <a:off x="757545" y="2967765"/>
              <a:ext cx="32647" cy="14487"/>
            </a:xfrm>
            <a:custGeom>
              <a:avLst/>
              <a:gdLst/>
              <a:ahLst/>
              <a:cxnLst/>
              <a:rect l="l" t="t" r="r" b="b"/>
              <a:pathLst>
                <a:path w="960" h="426" extrusionOk="0">
                  <a:moveTo>
                    <a:pt x="110" y="0"/>
                  </a:moveTo>
                  <a:cubicBezTo>
                    <a:pt x="43" y="0"/>
                    <a:pt x="0" y="68"/>
                    <a:pt x="76" y="111"/>
                  </a:cubicBezTo>
                  <a:cubicBezTo>
                    <a:pt x="178" y="179"/>
                    <a:pt x="323" y="213"/>
                    <a:pt x="467" y="281"/>
                  </a:cubicBezTo>
                  <a:cubicBezTo>
                    <a:pt x="603" y="357"/>
                    <a:pt x="714" y="425"/>
                    <a:pt x="850" y="425"/>
                  </a:cubicBezTo>
                  <a:lnTo>
                    <a:pt x="892" y="425"/>
                  </a:lnTo>
                  <a:cubicBezTo>
                    <a:pt x="960" y="425"/>
                    <a:pt x="960" y="323"/>
                    <a:pt x="926" y="247"/>
                  </a:cubicBezTo>
                  <a:cubicBezTo>
                    <a:pt x="816" y="179"/>
                    <a:pt x="680" y="145"/>
                    <a:pt x="535" y="111"/>
                  </a:cubicBezTo>
                  <a:cubicBezTo>
                    <a:pt x="391" y="68"/>
                    <a:pt x="255" y="0"/>
                    <a:pt x="110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6" name="Google Shape;1596;p32"/>
            <p:cNvSpPr/>
            <p:nvPr/>
          </p:nvSpPr>
          <p:spPr>
            <a:xfrm>
              <a:off x="760129" y="2940014"/>
              <a:ext cx="32375" cy="13331"/>
            </a:xfrm>
            <a:custGeom>
              <a:avLst/>
              <a:gdLst/>
              <a:ahLst/>
              <a:cxnLst/>
              <a:rect l="l" t="t" r="r" b="b"/>
              <a:pathLst>
                <a:path w="952" h="392" extrusionOk="0">
                  <a:moveTo>
                    <a:pt x="34" y="1"/>
                  </a:moveTo>
                  <a:cubicBezTo>
                    <a:pt x="0" y="1"/>
                    <a:pt x="0" y="77"/>
                    <a:pt x="34" y="77"/>
                  </a:cubicBezTo>
                  <a:cubicBezTo>
                    <a:pt x="281" y="179"/>
                    <a:pt x="527" y="324"/>
                    <a:pt x="816" y="392"/>
                  </a:cubicBezTo>
                  <a:lnTo>
                    <a:pt x="816" y="392"/>
                  </a:lnTo>
                  <a:cubicBezTo>
                    <a:pt x="884" y="392"/>
                    <a:pt x="952" y="290"/>
                    <a:pt x="850" y="247"/>
                  </a:cubicBezTo>
                  <a:cubicBezTo>
                    <a:pt x="604" y="111"/>
                    <a:pt x="315" y="35"/>
                    <a:pt x="3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7" name="Google Shape;1597;p32"/>
            <p:cNvSpPr/>
            <p:nvPr/>
          </p:nvSpPr>
          <p:spPr>
            <a:xfrm>
              <a:off x="750301" y="2892064"/>
              <a:ext cx="36150" cy="10746"/>
            </a:xfrm>
            <a:custGeom>
              <a:avLst/>
              <a:gdLst/>
              <a:ahLst/>
              <a:cxnLst/>
              <a:rect l="l" t="t" r="r" b="b"/>
              <a:pathLst>
                <a:path w="1063" h="316" extrusionOk="0">
                  <a:moveTo>
                    <a:pt x="323" y="1"/>
                  </a:moveTo>
                  <a:cubicBezTo>
                    <a:pt x="256" y="1"/>
                    <a:pt x="145" y="1"/>
                    <a:pt x="77" y="35"/>
                  </a:cubicBezTo>
                  <a:cubicBezTo>
                    <a:pt x="1" y="69"/>
                    <a:pt x="1" y="171"/>
                    <a:pt x="77" y="171"/>
                  </a:cubicBezTo>
                  <a:cubicBezTo>
                    <a:pt x="256" y="213"/>
                    <a:pt x="425" y="213"/>
                    <a:pt x="604" y="247"/>
                  </a:cubicBezTo>
                  <a:cubicBezTo>
                    <a:pt x="680" y="247"/>
                    <a:pt x="782" y="315"/>
                    <a:pt x="893" y="315"/>
                  </a:cubicBezTo>
                  <a:cubicBezTo>
                    <a:pt x="927" y="315"/>
                    <a:pt x="961" y="281"/>
                    <a:pt x="995" y="281"/>
                  </a:cubicBezTo>
                  <a:cubicBezTo>
                    <a:pt x="1029" y="247"/>
                    <a:pt x="1063" y="213"/>
                    <a:pt x="1029" y="171"/>
                  </a:cubicBezTo>
                  <a:cubicBezTo>
                    <a:pt x="961" y="35"/>
                    <a:pt x="748" y="35"/>
                    <a:pt x="60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8" name="Google Shape;1598;p32"/>
            <p:cNvSpPr/>
            <p:nvPr/>
          </p:nvSpPr>
          <p:spPr>
            <a:xfrm>
              <a:off x="709560" y="2906517"/>
              <a:ext cx="32409" cy="9556"/>
            </a:xfrm>
            <a:custGeom>
              <a:avLst/>
              <a:gdLst/>
              <a:ahLst/>
              <a:cxnLst/>
              <a:rect l="l" t="t" r="r" b="b"/>
              <a:pathLst>
                <a:path w="953" h="281" extrusionOk="0">
                  <a:moveTo>
                    <a:pt x="247" y="1"/>
                  </a:moveTo>
                  <a:cubicBezTo>
                    <a:pt x="179" y="1"/>
                    <a:pt x="103" y="1"/>
                    <a:pt x="35" y="34"/>
                  </a:cubicBezTo>
                  <a:cubicBezTo>
                    <a:pt x="1" y="34"/>
                    <a:pt x="1" y="102"/>
                    <a:pt x="35" y="136"/>
                  </a:cubicBezTo>
                  <a:cubicBezTo>
                    <a:pt x="179" y="213"/>
                    <a:pt x="315" y="247"/>
                    <a:pt x="460" y="247"/>
                  </a:cubicBezTo>
                  <a:cubicBezTo>
                    <a:pt x="528" y="281"/>
                    <a:pt x="638" y="281"/>
                    <a:pt x="706" y="281"/>
                  </a:cubicBezTo>
                  <a:lnTo>
                    <a:pt x="850" y="281"/>
                  </a:lnTo>
                  <a:cubicBezTo>
                    <a:pt x="918" y="247"/>
                    <a:pt x="952" y="136"/>
                    <a:pt x="884" y="102"/>
                  </a:cubicBezTo>
                  <a:cubicBezTo>
                    <a:pt x="774" y="34"/>
                    <a:pt x="604" y="34"/>
                    <a:pt x="494" y="34"/>
                  </a:cubicBezTo>
                  <a:cubicBezTo>
                    <a:pt x="392" y="1"/>
                    <a:pt x="315" y="1"/>
                    <a:pt x="24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9" name="Google Shape;1599;p32"/>
            <p:cNvSpPr/>
            <p:nvPr/>
          </p:nvSpPr>
          <p:spPr>
            <a:xfrm>
              <a:off x="728638" y="2848738"/>
              <a:ext cx="30369" cy="10712"/>
            </a:xfrm>
            <a:custGeom>
              <a:avLst/>
              <a:gdLst/>
              <a:ahLst/>
              <a:cxnLst/>
              <a:rect l="l" t="t" r="r" b="b"/>
              <a:pathLst>
                <a:path w="893" h="315" extrusionOk="0">
                  <a:moveTo>
                    <a:pt x="213" y="1"/>
                  </a:moveTo>
                  <a:lnTo>
                    <a:pt x="111" y="1"/>
                  </a:lnTo>
                  <a:cubicBezTo>
                    <a:pt x="1" y="1"/>
                    <a:pt x="1" y="136"/>
                    <a:pt x="77" y="170"/>
                  </a:cubicBezTo>
                  <a:cubicBezTo>
                    <a:pt x="213" y="247"/>
                    <a:pt x="391" y="247"/>
                    <a:pt x="536" y="281"/>
                  </a:cubicBezTo>
                  <a:cubicBezTo>
                    <a:pt x="604" y="281"/>
                    <a:pt x="638" y="315"/>
                    <a:pt x="714" y="315"/>
                  </a:cubicBezTo>
                  <a:cubicBezTo>
                    <a:pt x="748" y="315"/>
                    <a:pt x="816" y="281"/>
                    <a:pt x="850" y="247"/>
                  </a:cubicBezTo>
                  <a:cubicBezTo>
                    <a:pt x="893" y="213"/>
                    <a:pt x="893" y="170"/>
                    <a:pt x="893" y="136"/>
                  </a:cubicBezTo>
                  <a:cubicBezTo>
                    <a:pt x="816" y="35"/>
                    <a:pt x="680" y="35"/>
                    <a:pt x="570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0" name="Google Shape;1600;p32"/>
            <p:cNvSpPr/>
            <p:nvPr/>
          </p:nvSpPr>
          <p:spPr>
            <a:xfrm>
              <a:off x="778051" y="2808882"/>
              <a:ext cx="42203" cy="11018"/>
            </a:xfrm>
            <a:custGeom>
              <a:avLst/>
              <a:gdLst/>
              <a:ahLst/>
              <a:cxnLst/>
              <a:rect l="l" t="t" r="r" b="b"/>
              <a:pathLst>
                <a:path w="1241" h="324" extrusionOk="0">
                  <a:moveTo>
                    <a:pt x="425" y="0"/>
                  </a:moveTo>
                  <a:cubicBezTo>
                    <a:pt x="323" y="0"/>
                    <a:pt x="213" y="0"/>
                    <a:pt x="111" y="34"/>
                  </a:cubicBezTo>
                  <a:cubicBezTo>
                    <a:pt x="34" y="34"/>
                    <a:pt x="0" y="179"/>
                    <a:pt x="77" y="179"/>
                  </a:cubicBezTo>
                  <a:cubicBezTo>
                    <a:pt x="289" y="247"/>
                    <a:pt x="501" y="247"/>
                    <a:pt x="714" y="281"/>
                  </a:cubicBezTo>
                  <a:cubicBezTo>
                    <a:pt x="782" y="281"/>
                    <a:pt x="884" y="323"/>
                    <a:pt x="994" y="323"/>
                  </a:cubicBezTo>
                  <a:cubicBezTo>
                    <a:pt x="1062" y="323"/>
                    <a:pt x="1138" y="281"/>
                    <a:pt x="1206" y="247"/>
                  </a:cubicBezTo>
                  <a:cubicBezTo>
                    <a:pt x="1240" y="213"/>
                    <a:pt x="1240" y="145"/>
                    <a:pt x="1206" y="111"/>
                  </a:cubicBezTo>
                  <a:cubicBezTo>
                    <a:pt x="1138" y="34"/>
                    <a:pt x="1028" y="0"/>
                    <a:pt x="926" y="0"/>
                  </a:cubicBezTo>
                  <a:lnTo>
                    <a:pt x="782" y="0"/>
                  </a:lnTo>
                  <a:lnTo>
                    <a:pt x="748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1" name="Google Shape;1601;p32"/>
            <p:cNvSpPr/>
            <p:nvPr/>
          </p:nvSpPr>
          <p:spPr>
            <a:xfrm>
              <a:off x="790158" y="2857104"/>
              <a:ext cx="37306" cy="13331"/>
            </a:xfrm>
            <a:custGeom>
              <a:avLst/>
              <a:gdLst/>
              <a:ahLst/>
              <a:cxnLst/>
              <a:rect l="l" t="t" r="r" b="b"/>
              <a:pathLst>
                <a:path w="1097" h="392" extrusionOk="0">
                  <a:moveTo>
                    <a:pt x="494" y="1"/>
                  </a:moveTo>
                  <a:cubicBezTo>
                    <a:pt x="358" y="1"/>
                    <a:pt x="213" y="1"/>
                    <a:pt x="103" y="35"/>
                  </a:cubicBezTo>
                  <a:cubicBezTo>
                    <a:pt x="1" y="69"/>
                    <a:pt x="1" y="213"/>
                    <a:pt x="103" y="247"/>
                  </a:cubicBezTo>
                  <a:cubicBezTo>
                    <a:pt x="247" y="281"/>
                    <a:pt x="426" y="281"/>
                    <a:pt x="604" y="315"/>
                  </a:cubicBezTo>
                  <a:cubicBezTo>
                    <a:pt x="672" y="349"/>
                    <a:pt x="782" y="392"/>
                    <a:pt x="850" y="392"/>
                  </a:cubicBezTo>
                  <a:cubicBezTo>
                    <a:pt x="918" y="392"/>
                    <a:pt x="952" y="349"/>
                    <a:pt x="995" y="315"/>
                  </a:cubicBezTo>
                  <a:cubicBezTo>
                    <a:pt x="1063" y="281"/>
                    <a:pt x="1097" y="213"/>
                    <a:pt x="1063" y="137"/>
                  </a:cubicBezTo>
                  <a:cubicBezTo>
                    <a:pt x="952" y="1"/>
                    <a:pt x="782" y="1"/>
                    <a:pt x="63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2" name="Google Shape;1602;p32"/>
            <p:cNvSpPr/>
            <p:nvPr/>
          </p:nvSpPr>
          <p:spPr>
            <a:xfrm>
              <a:off x="860077" y="2803950"/>
              <a:ext cx="45672" cy="12175"/>
            </a:xfrm>
            <a:custGeom>
              <a:avLst/>
              <a:gdLst/>
              <a:ahLst/>
              <a:cxnLst/>
              <a:rect l="l" t="t" r="r" b="b"/>
              <a:pathLst>
                <a:path w="1343" h="358" extrusionOk="0">
                  <a:moveTo>
                    <a:pt x="213" y="1"/>
                  </a:moveTo>
                  <a:lnTo>
                    <a:pt x="69" y="1"/>
                  </a:lnTo>
                  <a:cubicBezTo>
                    <a:pt x="35" y="1"/>
                    <a:pt x="1" y="77"/>
                    <a:pt x="35" y="111"/>
                  </a:cubicBezTo>
                  <a:cubicBezTo>
                    <a:pt x="213" y="256"/>
                    <a:pt x="425" y="290"/>
                    <a:pt x="595" y="324"/>
                  </a:cubicBezTo>
                  <a:cubicBezTo>
                    <a:pt x="706" y="324"/>
                    <a:pt x="808" y="358"/>
                    <a:pt x="918" y="358"/>
                  </a:cubicBezTo>
                  <a:cubicBezTo>
                    <a:pt x="1020" y="358"/>
                    <a:pt x="1131" y="324"/>
                    <a:pt x="1232" y="290"/>
                  </a:cubicBezTo>
                  <a:cubicBezTo>
                    <a:pt x="1343" y="256"/>
                    <a:pt x="1309" y="77"/>
                    <a:pt x="1198" y="43"/>
                  </a:cubicBezTo>
                  <a:lnTo>
                    <a:pt x="952" y="43"/>
                  </a:lnTo>
                  <a:lnTo>
                    <a:pt x="706" y="43"/>
                  </a:lnTo>
                  <a:lnTo>
                    <a:pt x="638" y="43"/>
                  </a:lnTo>
                  <a:cubicBezTo>
                    <a:pt x="493" y="1"/>
                    <a:pt x="349" y="1"/>
                    <a:pt x="21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3" name="Google Shape;1603;p32"/>
            <p:cNvSpPr/>
            <p:nvPr/>
          </p:nvSpPr>
          <p:spPr>
            <a:xfrm>
              <a:off x="849093" y="2911142"/>
              <a:ext cx="32681" cy="15643"/>
            </a:xfrm>
            <a:custGeom>
              <a:avLst/>
              <a:gdLst/>
              <a:ahLst/>
              <a:cxnLst/>
              <a:rect l="l" t="t" r="r" b="b"/>
              <a:pathLst>
                <a:path w="961" h="460" extrusionOk="0">
                  <a:moveTo>
                    <a:pt x="281" y="0"/>
                  </a:moveTo>
                  <a:cubicBezTo>
                    <a:pt x="213" y="0"/>
                    <a:pt x="111" y="34"/>
                    <a:pt x="35" y="77"/>
                  </a:cubicBezTo>
                  <a:cubicBezTo>
                    <a:pt x="1" y="111"/>
                    <a:pt x="1" y="179"/>
                    <a:pt x="35" y="213"/>
                  </a:cubicBezTo>
                  <a:cubicBezTo>
                    <a:pt x="111" y="289"/>
                    <a:pt x="213" y="289"/>
                    <a:pt x="324" y="323"/>
                  </a:cubicBezTo>
                  <a:cubicBezTo>
                    <a:pt x="392" y="357"/>
                    <a:pt x="494" y="391"/>
                    <a:pt x="604" y="459"/>
                  </a:cubicBezTo>
                  <a:lnTo>
                    <a:pt x="672" y="459"/>
                  </a:lnTo>
                  <a:cubicBezTo>
                    <a:pt x="850" y="459"/>
                    <a:pt x="961" y="213"/>
                    <a:pt x="748" y="111"/>
                  </a:cubicBezTo>
                  <a:cubicBezTo>
                    <a:pt x="604" y="77"/>
                    <a:pt x="460" y="0"/>
                    <a:pt x="2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4" name="Google Shape;1604;p32"/>
            <p:cNvSpPr/>
            <p:nvPr/>
          </p:nvSpPr>
          <p:spPr>
            <a:xfrm>
              <a:off x="826274" y="2949843"/>
              <a:ext cx="32409" cy="10746"/>
            </a:xfrm>
            <a:custGeom>
              <a:avLst/>
              <a:gdLst/>
              <a:ahLst/>
              <a:cxnLst/>
              <a:rect l="l" t="t" r="r" b="b"/>
              <a:pathLst>
                <a:path w="953" h="316" extrusionOk="0">
                  <a:moveTo>
                    <a:pt x="247" y="1"/>
                  </a:moveTo>
                  <a:cubicBezTo>
                    <a:pt x="179" y="1"/>
                    <a:pt x="103" y="35"/>
                    <a:pt x="35" y="35"/>
                  </a:cubicBezTo>
                  <a:cubicBezTo>
                    <a:pt x="1" y="35"/>
                    <a:pt x="1" y="69"/>
                    <a:pt x="1" y="103"/>
                  </a:cubicBezTo>
                  <a:cubicBezTo>
                    <a:pt x="145" y="171"/>
                    <a:pt x="281" y="213"/>
                    <a:pt x="426" y="247"/>
                  </a:cubicBezTo>
                  <a:cubicBezTo>
                    <a:pt x="528" y="281"/>
                    <a:pt x="638" y="315"/>
                    <a:pt x="782" y="315"/>
                  </a:cubicBezTo>
                  <a:lnTo>
                    <a:pt x="850" y="315"/>
                  </a:lnTo>
                  <a:cubicBezTo>
                    <a:pt x="952" y="281"/>
                    <a:pt x="952" y="137"/>
                    <a:pt x="884" y="103"/>
                  </a:cubicBezTo>
                  <a:cubicBezTo>
                    <a:pt x="782" y="35"/>
                    <a:pt x="604" y="35"/>
                    <a:pt x="460" y="35"/>
                  </a:cubicBezTo>
                  <a:cubicBezTo>
                    <a:pt x="392" y="35"/>
                    <a:pt x="315" y="1"/>
                    <a:pt x="24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5" name="Google Shape;1605;p32"/>
            <p:cNvSpPr/>
            <p:nvPr/>
          </p:nvSpPr>
          <p:spPr>
            <a:xfrm>
              <a:off x="820221" y="2987115"/>
              <a:ext cx="34994" cy="14487"/>
            </a:xfrm>
            <a:custGeom>
              <a:avLst/>
              <a:gdLst/>
              <a:ahLst/>
              <a:cxnLst/>
              <a:rect l="l" t="t" r="r" b="b"/>
              <a:pathLst>
                <a:path w="1029" h="426" extrusionOk="0">
                  <a:moveTo>
                    <a:pt x="357" y="1"/>
                  </a:moveTo>
                  <a:lnTo>
                    <a:pt x="179" y="1"/>
                  </a:lnTo>
                  <a:cubicBezTo>
                    <a:pt x="34" y="1"/>
                    <a:pt x="0" y="213"/>
                    <a:pt x="145" y="247"/>
                  </a:cubicBezTo>
                  <a:cubicBezTo>
                    <a:pt x="281" y="281"/>
                    <a:pt x="425" y="315"/>
                    <a:pt x="570" y="349"/>
                  </a:cubicBezTo>
                  <a:cubicBezTo>
                    <a:pt x="638" y="391"/>
                    <a:pt x="748" y="425"/>
                    <a:pt x="816" y="425"/>
                  </a:cubicBezTo>
                  <a:cubicBezTo>
                    <a:pt x="884" y="425"/>
                    <a:pt x="918" y="391"/>
                    <a:pt x="960" y="391"/>
                  </a:cubicBezTo>
                  <a:cubicBezTo>
                    <a:pt x="1028" y="315"/>
                    <a:pt x="1028" y="247"/>
                    <a:pt x="1028" y="179"/>
                  </a:cubicBezTo>
                  <a:cubicBezTo>
                    <a:pt x="960" y="35"/>
                    <a:pt x="782" y="35"/>
                    <a:pt x="63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6" name="Google Shape;1606;p32"/>
            <p:cNvSpPr/>
            <p:nvPr/>
          </p:nvSpPr>
          <p:spPr>
            <a:xfrm>
              <a:off x="828586" y="3018334"/>
              <a:ext cx="39925" cy="14453"/>
            </a:xfrm>
            <a:custGeom>
              <a:avLst/>
              <a:gdLst/>
              <a:ahLst/>
              <a:cxnLst/>
              <a:rect l="l" t="t" r="r" b="b"/>
              <a:pathLst>
                <a:path w="1174" h="425" extrusionOk="0">
                  <a:moveTo>
                    <a:pt x="290" y="0"/>
                  </a:moveTo>
                  <a:cubicBezTo>
                    <a:pt x="247" y="0"/>
                    <a:pt x="179" y="0"/>
                    <a:pt x="145" y="34"/>
                  </a:cubicBezTo>
                  <a:cubicBezTo>
                    <a:pt x="35" y="34"/>
                    <a:pt x="1" y="144"/>
                    <a:pt x="111" y="212"/>
                  </a:cubicBezTo>
                  <a:cubicBezTo>
                    <a:pt x="324" y="357"/>
                    <a:pt x="604" y="425"/>
                    <a:pt x="884" y="425"/>
                  </a:cubicBezTo>
                  <a:lnTo>
                    <a:pt x="961" y="425"/>
                  </a:lnTo>
                  <a:cubicBezTo>
                    <a:pt x="1173" y="425"/>
                    <a:pt x="1173" y="68"/>
                    <a:pt x="961" y="68"/>
                  </a:cubicBezTo>
                  <a:cubicBezTo>
                    <a:pt x="816" y="34"/>
                    <a:pt x="672" y="34"/>
                    <a:pt x="536" y="34"/>
                  </a:cubicBezTo>
                  <a:cubicBezTo>
                    <a:pt x="460" y="34"/>
                    <a:pt x="358" y="0"/>
                    <a:pt x="290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7" name="Google Shape;1607;p32"/>
            <p:cNvSpPr/>
            <p:nvPr/>
          </p:nvSpPr>
          <p:spPr>
            <a:xfrm>
              <a:off x="920169" y="3009934"/>
              <a:ext cx="37306" cy="12175"/>
            </a:xfrm>
            <a:custGeom>
              <a:avLst/>
              <a:gdLst/>
              <a:ahLst/>
              <a:cxnLst/>
              <a:rect l="l" t="t" r="r" b="b"/>
              <a:pathLst>
                <a:path w="1097" h="358" extrusionOk="0">
                  <a:moveTo>
                    <a:pt x="782" y="1"/>
                  </a:moveTo>
                  <a:lnTo>
                    <a:pt x="570" y="1"/>
                  </a:lnTo>
                  <a:cubicBezTo>
                    <a:pt x="391" y="1"/>
                    <a:pt x="247" y="35"/>
                    <a:pt x="103" y="69"/>
                  </a:cubicBezTo>
                  <a:cubicBezTo>
                    <a:pt x="1" y="103"/>
                    <a:pt x="1" y="247"/>
                    <a:pt x="103" y="281"/>
                  </a:cubicBezTo>
                  <a:cubicBezTo>
                    <a:pt x="247" y="315"/>
                    <a:pt x="391" y="315"/>
                    <a:pt x="570" y="357"/>
                  </a:cubicBezTo>
                  <a:lnTo>
                    <a:pt x="782" y="357"/>
                  </a:lnTo>
                  <a:cubicBezTo>
                    <a:pt x="850" y="357"/>
                    <a:pt x="918" y="357"/>
                    <a:pt x="995" y="315"/>
                  </a:cubicBezTo>
                  <a:cubicBezTo>
                    <a:pt x="1096" y="247"/>
                    <a:pt x="1096" y="103"/>
                    <a:pt x="995" y="35"/>
                  </a:cubicBezTo>
                  <a:cubicBezTo>
                    <a:pt x="918" y="1"/>
                    <a:pt x="850" y="1"/>
                    <a:pt x="78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8" name="Google Shape;1608;p32"/>
            <p:cNvSpPr/>
            <p:nvPr/>
          </p:nvSpPr>
          <p:spPr>
            <a:xfrm>
              <a:off x="897350" y="2968921"/>
              <a:ext cx="39619" cy="12175"/>
            </a:xfrm>
            <a:custGeom>
              <a:avLst/>
              <a:gdLst/>
              <a:ahLst/>
              <a:cxnLst/>
              <a:rect l="l" t="t" r="r" b="b"/>
              <a:pathLst>
                <a:path w="1165" h="358" extrusionOk="0">
                  <a:moveTo>
                    <a:pt x="816" y="0"/>
                  </a:moveTo>
                  <a:lnTo>
                    <a:pt x="561" y="0"/>
                  </a:lnTo>
                  <a:cubicBezTo>
                    <a:pt x="425" y="0"/>
                    <a:pt x="247" y="34"/>
                    <a:pt x="69" y="77"/>
                  </a:cubicBezTo>
                  <a:cubicBezTo>
                    <a:pt x="1" y="111"/>
                    <a:pt x="1" y="213"/>
                    <a:pt x="69" y="247"/>
                  </a:cubicBezTo>
                  <a:cubicBezTo>
                    <a:pt x="247" y="323"/>
                    <a:pt x="425" y="323"/>
                    <a:pt x="561" y="323"/>
                  </a:cubicBezTo>
                  <a:cubicBezTo>
                    <a:pt x="672" y="323"/>
                    <a:pt x="740" y="357"/>
                    <a:pt x="816" y="357"/>
                  </a:cubicBezTo>
                  <a:cubicBezTo>
                    <a:pt x="884" y="357"/>
                    <a:pt x="986" y="323"/>
                    <a:pt x="1062" y="289"/>
                  </a:cubicBezTo>
                  <a:cubicBezTo>
                    <a:pt x="1164" y="247"/>
                    <a:pt x="1164" y="77"/>
                    <a:pt x="1062" y="34"/>
                  </a:cubicBezTo>
                  <a:cubicBezTo>
                    <a:pt x="986" y="0"/>
                    <a:pt x="884" y="0"/>
                    <a:pt x="816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9" name="Google Shape;1609;p32"/>
            <p:cNvSpPr/>
            <p:nvPr/>
          </p:nvSpPr>
          <p:spPr>
            <a:xfrm>
              <a:off x="905715" y="2935423"/>
              <a:ext cx="33837" cy="11869"/>
            </a:xfrm>
            <a:custGeom>
              <a:avLst/>
              <a:gdLst/>
              <a:ahLst/>
              <a:cxnLst/>
              <a:rect l="l" t="t" r="r" b="b"/>
              <a:pathLst>
                <a:path w="995" h="349" extrusionOk="0">
                  <a:moveTo>
                    <a:pt x="358" y="0"/>
                  </a:moveTo>
                  <a:lnTo>
                    <a:pt x="103" y="0"/>
                  </a:lnTo>
                  <a:cubicBezTo>
                    <a:pt x="35" y="34"/>
                    <a:pt x="1" y="170"/>
                    <a:pt x="69" y="212"/>
                  </a:cubicBezTo>
                  <a:cubicBezTo>
                    <a:pt x="213" y="246"/>
                    <a:pt x="358" y="280"/>
                    <a:pt x="494" y="314"/>
                  </a:cubicBezTo>
                  <a:cubicBezTo>
                    <a:pt x="570" y="314"/>
                    <a:pt x="638" y="348"/>
                    <a:pt x="706" y="348"/>
                  </a:cubicBezTo>
                  <a:cubicBezTo>
                    <a:pt x="782" y="348"/>
                    <a:pt x="850" y="348"/>
                    <a:pt x="884" y="314"/>
                  </a:cubicBezTo>
                  <a:cubicBezTo>
                    <a:pt x="995" y="246"/>
                    <a:pt x="952" y="102"/>
                    <a:pt x="884" y="68"/>
                  </a:cubicBezTo>
                  <a:cubicBezTo>
                    <a:pt x="782" y="0"/>
                    <a:pt x="638" y="0"/>
                    <a:pt x="49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0" name="Google Shape;1610;p32"/>
            <p:cNvSpPr/>
            <p:nvPr/>
          </p:nvSpPr>
          <p:spPr>
            <a:xfrm>
              <a:off x="979104" y="2987115"/>
              <a:ext cx="41047" cy="11869"/>
            </a:xfrm>
            <a:custGeom>
              <a:avLst/>
              <a:gdLst/>
              <a:ahLst/>
              <a:cxnLst/>
              <a:rect l="l" t="t" r="r" b="b"/>
              <a:pathLst>
                <a:path w="1207" h="349" extrusionOk="0">
                  <a:moveTo>
                    <a:pt x="918" y="1"/>
                  </a:moveTo>
                  <a:cubicBezTo>
                    <a:pt x="816" y="1"/>
                    <a:pt x="706" y="35"/>
                    <a:pt x="604" y="35"/>
                  </a:cubicBezTo>
                  <a:cubicBezTo>
                    <a:pt x="425" y="69"/>
                    <a:pt x="281" y="136"/>
                    <a:pt x="111" y="136"/>
                  </a:cubicBezTo>
                  <a:cubicBezTo>
                    <a:pt x="1" y="179"/>
                    <a:pt x="35" y="315"/>
                    <a:pt x="145" y="315"/>
                  </a:cubicBezTo>
                  <a:cubicBezTo>
                    <a:pt x="281" y="349"/>
                    <a:pt x="459" y="349"/>
                    <a:pt x="604" y="349"/>
                  </a:cubicBezTo>
                  <a:lnTo>
                    <a:pt x="638" y="349"/>
                  </a:lnTo>
                  <a:cubicBezTo>
                    <a:pt x="816" y="349"/>
                    <a:pt x="961" y="349"/>
                    <a:pt x="1096" y="281"/>
                  </a:cubicBezTo>
                  <a:cubicBezTo>
                    <a:pt x="1207" y="247"/>
                    <a:pt x="1173" y="69"/>
                    <a:pt x="1062" y="35"/>
                  </a:cubicBezTo>
                  <a:cubicBezTo>
                    <a:pt x="1028" y="1"/>
                    <a:pt x="961" y="1"/>
                    <a:pt x="91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1" name="Google Shape;1611;p32"/>
            <p:cNvSpPr/>
            <p:nvPr/>
          </p:nvSpPr>
          <p:spPr>
            <a:xfrm>
              <a:off x="976791" y="2952155"/>
              <a:ext cx="22853" cy="8434"/>
            </a:xfrm>
            <a:custGeom>
              <a:avLst/>
              <a:gdLst/>
              <a:ahLst/>
              <a:cxnLst/>
              <a:rect l="l" t="t" r="r" b="b"/>
              <a:pathLst>
                <a:path w="672" h="248" extrusionOk="0">
                  <a:moveTo>
                    <a:pt x="459" y="1"/>
                  </a:moveTo>
                  <a:lnTo>
                    <a:pt x="315" y="1"/>
                  </a:lnTo>
                  <a:cubicBezTo>
                    <a:pt x="247" y="1"/>
                    <a:pt x="137" y="1"/>
                    <a:pt x="69" y="69"/>
                  </a:cubicBezTo>
                  <a:cubicBezTo>
                    <a:pt x="1" y="69"/>
                    <a:pt x="1" y="179"/>
                    <a:pt x="69" y="179"/>
                  </a:cubicBezTo>
                  <a:cubicBezTo>
                    <a:pt x="137" y="247"/>
                    <a:pt x="247" y="247"/>
                    <a:pt x="315" y="247"/>
                  </a:cubicBezTo>
                  <a:lnTo>
                    <a:pt x="459" y="247"/>
                  </a:lnTo>
                  <a:cubicBezTo>
                    <a:pt x="527" y="247"/>
                    <a:pt x="561" y="247"/>
                    <a:pt x="604" y="213"/>
                  </a:cubicBezTo>
                  <a:cubicBezTo>
                    <a:pt x="672" y="179"/>
                    <a:pt x="672" y="69"/>
                    <a:pt x="604" y="35"/>
                  </a:cubicBezTo>
                  <a:cubicBezTo>
                    <a:pt x="561" y="1"/>
                    <a:pt x="527" y="1"/>
                    <a:pt x="459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2" name="Google Shape;1612;p32"/>
            <p:cNvSpPr/>
            <p:nvPr/>
          </p:nvSpPr>
          <p:spPr>
            <a:xfrm>
              <a:off x="958597" y="2844998"/>
              <a:ext cx="30063" cy="12141"/>
            </a:xfrm>
            <a:custGeom>
              <a:avLst/>
              <a:gdLst/>
              <a:ahLst/>
              <a:cxnLst/>
              <a:rect l="l" t="t" r="r" b="b"/>
              <a:pathLst>
                <a:path w="884" h="357" extrusionOk="0">
                  <a:moveTo>
                    <a:pt x="213" y="0"/>
                  </a:moveTo>
                  <a:lnTo>
                    <a:pt x="77" y="0"/>
                  </a:lnTo>
                  <a:cubicBezTo>
                    <a:pt x="34" y="0"/>
                    <a:pt x="0" y="34"/>
                    <a:pt x="34" y="68"/>
                  </a:cubicBezTo>
                  <a:cubicBezTo>
                    <a:pt x="145" y="145"/>
                    <a:pt x="247" y="212"/>
                    <a:pt x="357" y="246"/>
                  </a:cubicBezTo>
                  <a:cubicBezTo>
                    <a:pt x="459" y="280"/>
                    <a:pt x="604" y="357"/>
                    <a:pt x="714" y="357"/>
                  </a:cubicBezTo>
                  <a:lnTo>
                    <a:pt x="782" y="357"/>
                  </a:lnTo>
                  <a:cubicBezTo>
                    <a:pt x="884" y="323"/>
                    <a:pt x="884" y="212"/>
                    <a:pt x="850" y="145"/>
                  </a:cubicBezTo>
                  <a:cubicBezTo>
                    <a:pt x="748" y="34"/>
                    <a:pt x="604" y="34"/>
                    <a:pt x="45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3" name="Google Shape;1613;p32"/>
            <p:cNvSpPr/>
            <p:nvPr/>
          </p:nvSpPr>
          <p:spPr>
            <a:xfrm>
              <a:off x="925100" y="3060503"/>
              <a:ext cx="28906" cy="17922"/>
            </a:xfrm>
            <a:custGeom>
              <a:avLst/>
              <a:gdLst/>
              <a:ahLst/>
              <a:cxnLst/>
              <a:rect l="l" t="t" r="r" b="b"/>
              <a:pathLst>
                <a:path w="850" h="527" extrusionOk="0">
                  <a:moveTo>
                    <a:pt x="671" y="0"/>
                  </a:moveTo>
                  <a:cubicBezTo>
                    <a:pt x="561" y="0"/>
                    <a:pt x="459" y="68"/>
                    <a:pt x="382" y="102"/>
                  </a:cubicBezTo>
                  <a:cubicBezTo>
                    <a:pt x="246" y="179"/>
                    <a:pt x="68" y="213"/>
                    <a:pt x="0" y="391"/>
                  </a:cubicBezTo>
                  <a:cubicBezTo>
                    <a:pt x="0" y="459"/>
                    <a:pt x="34" y="527"/>
                    <a:pt x="102" y="527"/>
                  </a:cubicBezTo>
                  <a:lnTo>
                    <a:pt x="170" y="527"/>
                  </a:lnTo>
                  <a:cubicBezTo>
                    <a:pt x="314" y="527"/>
                    <a:pt x="459" y="425"/>
                    <a:pt x="561" y="315"/>
                  </a:cubicBezTo>
                  <a:cubicBezTo>
                    <a:pt x="637" y="281"/>
                    <a:pt x="850" y="102"/>
                    <a:pt x="739" y="34"/>
                  </a:cubicBezTo>
                  <a:cubicBezTo>
                    <a:pt x="705" y="0"/>
                    <a:pt x="671" y="0"/>
                    <a:pt x="67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4" name="Google Shape;1614;p32"/>
            <p:cNvSpPr/>
            <p:nvPr/>
          </p:nvSpPr>
          <p:spPr>
            <a:xfrm>
              <a:off x="869633" y="3055572"/>
              <a:ext cx="25166" cy="18262"/>
            </a:xfrm>
            <a:custGeom>
              <a:avLst/>
              <a:gdLst/>
              <a:ahLst/>
              <a:cxnLst/>
              <a:rect l="l" t="t" r="r" b="b"/>
              <a:pathLst>
                <a:path w="740" h="537" extrusionOk="0">
                  <a:moveTo>
                    <a:pt x="603" y="1"/>
                  </a:moveTo>
                  <a:cubicBezTo>
                    <a:pt x="569" y="1"/>
                    <a:pt x="569" y="1"/>
                    <a:pt x="569" y="35"/>
                  </a:cubicBezTo>
                  <a:cubicBezTo>
                    <a:pt x="459" y="77"/>
                    <a:pt x="357" y="111"/>
                    <a:pt x="246" y="145"/>
                  </a:cubicBezTo>
                  <a:cubicBezTo>
                    <a:pt x="178" y="179"/>
                    <a:pt x="34" y="213"/>
                    <a:pt x="0" y="358"/>
                  </a:cubicBezTo>
                  <a:cubicBezTo>
                    <a:pt x="0" y="426"/>
                    <a:pt x="34" y="502"/>
                    <a:pt x="102" y="536"/>
                  </a:cubicBezTo>
                  <a:lnTo>
                    <a:pt x="178" y="536"/>
                  </a:lnTo>
                  <a:cubicBezTo>
                    <a:pt x="280" y="536"/>
                    <a:pt x="357" y="460"/>
                    <a:pt x="425" y="392"/>
                  </a:cubicBezTo>
                  <a:cubicBezTo>
                    <a:pt x="493" y="358"/>
                    <a:pt x="569" y="290"/>
                    <a:pt x="671" y="213"/>
                  </a:cubicBezTo>
                  <a:cubicBezTo>
                    <a:pt x="739" y="145"/>
                    <a:pt x="671" y="1"/>
                    <a:pt x="60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5" name="Google Shape;1615;p32"/>
            <p:cNvSpPr/>
            <p:nvPr/>
          </p:nvSpPr>
          <p:spPr>
            <a:xfrm>
              <a:off x="789002" y="3063972"/>
              <a:ext cx="33565" cy="18228"/>
            </a:xfrm>
            <a:custGeom>
              <a:avLst/>
              <a:gdLst/>
              <a:ahLst/>
              <a:cxnLst/>
              <a:rect l="l" t="t" r="r" b="b"/>
              <a:pathLst>
                <a:path w="987" h="536" extrusionOk="0">
                  <a:moveTo>
                    <a:pt x="850" y="0"/>
                  </a:moveTo>
                  <a:cubicBezTo>
                    <a:pt x="706" y="0"/>
                    <a:pt x="604" y="43"/>
                    <a:pt x="460" y="77"/>
                  </a:cubicBezTo>
                  <a:cubicBezTo>
                    <a:pt x="349" y="111"/>
                    <a:pt x="213" y="179"/>
                    <a:pt x="103" y="255"/>
                  </a:cubicBezTo>
                  <a:cubicBezTo>
                    <a:pt x="1" y="357"/>
                    <a:pt x="103" y="535"/>
                    <a:pt x="247" y="535"/>
                  </a:cubicBezTo>
                  <a:lnTo>
                    <a:pt x="281" y="535"/>
                  </a:lnTo>
                  <a:cubicBezTo>
                    <a:pt x="392" y="501"/>
                    <a:pt x="494" y="425"/>
                    <a:pt x="604" y="357"/>
                  </a:cubicBezTo>
                  <a:cubicBezTo>
                    <a:pt x="706" y="289"/>
                    <a:pt x="816" y="255"/>
                    <a:pt x="918" y="179"/>
                  </a:cubicBezTo>
                  <a:cubicBezTo>
                    <a:pt x="986" y="145"/>
                    <a:pt x="952" y="0"/>
                    <a:pt x="850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6" name="Google Shape;1616;p32"/>
            <p:cNvSpPr/>
            <p:nvPr/>
          </p:nvSpPr>
          <p:spPr>
            <a:xfrm>
              <a:off x="764754" y="3111038"/>
              <a:ext cx="31525" cy="21697"/>
            </a:xfrm>
            <a:custGeom>
              <a:avLst/>
              <a:gdLst/>
              <a:ahLst/>
              <a:cxnLst/>
              <a:rect l="l" t="t" r="r" b="b"/>
              <a:pathLst>
                <a:path w="927" h="638" extrusionOk="0">
                  <a:moveTo>
                    <a:pt x="816" y="1"/>
                  </a:moveTo>
                  <a:lnTo>
                    <a:pt x="816" y="1"/>
                  </a:lnTo>
                  <a:cubicBezTo>
                    <a:pt x="638" y="1"/>
                    <a:pt x="502" y="35"/>
                    <a:pt x="357" y="145"/>
                  </a:cubicBezTo>
                  <a:cubicBezTo>
                    <a:pt x="179" y="213"/>
                    <a:pt x="0" y="281"/>
                    <a:pt x="0" y="460"/>
                  </a:cubicBezTo>
                  <a:cubicBezTo>
                    <a:pt x="0" y="570"/>
                    <a:pt x="77" y="638"/>
                    <a:pt x="145" y="638"/>
                  </a:cubicBezTo>
                  <a:lnTo>
                    <a:pt x="179" y="638"/>
                  </a:lnTo>
                  <a:cubicBezTo>
                    <a:pt x="323" y="638"/>
                    <a:pt x="391" y="494"/>
                    <a:pt x="502" y="426"/>
                  </a:cubicBezTo>
                  <a:cubicBezTo>
                    <a:pt x="638" y="315"/>
                    <a:pt x="748" y="247"/>
                    <a:pt x="850" y="179"/>
                  </a:cubicBezTo>
                  <a:cubicBezTo>
                    <a:pt x="926" y="103"/>
                    <a:pt x="926" y="1"/>
                    <a:pt x="816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7" name="Google Shape;1617;p32"/>
            <p:cNvSpPr/>
            <p:nvPr/>
          </p:nvSpPr>
          <p:spPr>
            <a:xfrm>
              <a:off x="831205" y="3097775"/>
              <a:ext cx="30063" cy="20541"/>
            </a:xfrm>
            <a:custGeom>
              <a:avLst/>
              <a:gdLst/>
              <a:ahLst/>
              <a:cxnLst/>
              <a:rect l="l" t="t" r="r" b="b"/>
              <a:pathLst>
                <a:path w="884" h="604" extrusionOk="0">
                  <a:moveTo>
                    <a:pt x="739" y="0"/>
                  </a:moveTo>
                  <a:cubicBezTo>
                    <a:pt x="595" y="0"/>
                    <a:pt x="493" y="68"/>
                    <a:pt x="383" y="111"/>
                  </a:cubicBezTo>
                  <a:cubicBezTo>
                    <a:pt x="247" y="178"/>
                    <a:pt x="136" y="246"/>
                    <a:pt x="34" y="357"/>
                  </a:cubicBezTo>
                  <a:cubicBezTo>
                    <a:pt x="0" y="459"/>
                    <a:pt x="68" y="603"/>
                    <a:pt x="170" y="603"/>
                  </a:cubicBezTo>
                  <a:lnTo>
                    <a:pt x="170" y="603"/>
                  </a:lnTo>
                  <a:cubicBezTo>
                    <a:pt x="315" y="603"/>
                    <a:pt x="459" y="493"/>
                    <a:pt x="561" y="425"/>
                  </a:cubicBezTo>
                  <a:cubicBezTo>
                    <a:pt x="671" y="357"/>
                    <a:pt x="773" y="280"/>
                    <a:pt x="850" y="145"/>
                  </a:cubicBezTo>
                  <a:cubicBezTo>
                    <a:pt x="884" y="68"/>
                    <a:pt x="850" y="0"/>
                    <a:pt x="73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8" name="Google Shape;1618;p32"/>
            <p:cNvSpPr/>
            <p:nvPr/>
          </p:nvSpPr>
          <p:spPr>
            <a:xfrm>
              <a:off x="778051" y="3165076"/>
              <a:ext cx="36150" cy="25438"/>
            </a:xfrm>
            <a:custGeom>
              <a:avLst/>
              <a:gdLst/>
              <a:ahLst/>
              <a:cxnLst/>
              <a:rect l="l" t="t" r="r" b="b"/>
              <a:pathLst>
                <a:path w="1063" h="748" extrusionOk="0">
                  <a:moveTo>
                    <a:pt x="926" y="0"/>
                  </a:moveTo>
                  <a:lnTo>
                    <a:pt x="884" y="0"/>
                  </a:lnTo>
                  <a:cubicBezTo>
                    <a:pt x="748" y="43"/>
                    <a:pt x="603" y="111"/>
                    <a:pt x="501" y="213"/>
                  </a:cubicBezTo>
                  <a:cubicBezTo>
                    <a:pt x="357" y="289"/>
                    <a:pt x="213" y="357"/>
                    <a:pt x="111" y="425"/>
                  </a:cubicBezTo>
                  <a:cubicBezTo>
                    <a:pt x="0" y="536"/>
                    <a:pt x="111" y="748"/>
                    <a:pt x="213" y="748"/>
                  </a:cubicBezTo>
                  <a:cubicBezTo>
                    <a:pt x="247" y="748"/>
                    <a:pt x="247" y="748"/>
                    <a:pt x="289" y="714"/>
                  </a:cubicBezTo>
                  <a:cubicBezTo>
                    <a:pt x="535" y="604"/>
                    <a:pt x="816" y="425"/>
                    <a:pt x="994" y="179"/>
                  </a:cubicBezTo>
                  <a:cubicBezTo>
                    <a:pt x="1062" y="111"/>
                    <a:pt x="1028" y="0"/>
                    <a:pt x="926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9" name="Google Shape;1619;p32"/>
            <p:cNvSpPr/>
            <p:nvPr/>
          </p:nvSpPr>
          <p:spPr>
            <a:xfrm>
              <a:off x="839571" y="3185583"/>
              <a:ext cx="28940" cy="22853"/>
            </a:xfrm>
            <a:custGeom>
              <a:avLst/>
              <a:gdLst/>
              <a:ahLst/>
              <a:cxnLst/>
              <a:rect l="l" t="t" r="r" b="b"/>
              <a:pathLst>
                <a:path w="851" h="672" extrusionOk="0">
                  <a:moveTo>
                    <a:pt x="774" y="1"/>
                  </a:moveTo>
                  <a:cubicBezTo>
                    <a:pt x="740" y="1"/>
                    <a:pt x="740" y="1"/>
                    <a:pt x="706" y="35"/>
                  </a:cubicBezTo>
                  <a:cubicBezTo>
                    <a:pt x="561" y="111"/>
                    <a:pt x="425" y="213"/>
                    <a:pt x="247" y="289"/>
                  </a:cubicBezTo>
                  <a:cubicBezTo>
                    <a:pt x="179" y="323"/>
                    <a:pt x="69" y="357"/>
                    <a:pt x="35" y="425"/>
                  </a:cubicBezTo>
                  <a:cubicBezTo>
                    <a:pt x="1" y="502"/>
                    <a:pt x="1" y="570"/>
                    <a:pt x="35" y="604"/>
                  </a:cubicBezTo>
                  <a:cubicBezTo>
                    <a:pt x="69" y="638"/>
                    <a:pt x="137" y="672"/>
                    <a:pt x="179" y="672"/>
                  </a:cubicBezTo>
                  <a:cubicBezTo>
                    <a:pt x="281" y="672"/>
                    <a:pt x="425" y="570"/>
                    <a:pt x="527" y="502"/>
                  </a:cubicBezTo>
                  <a:cubicBezTo>
                    <a:pt x="672" y="391"/>
                    <a:pt x="774" y="289"/>
                    <a:pt x="850" y="111"/>
                  </a:cubicBezTo>
                  <a:cubicBezTo>
                    <a:pt x="850" y="77"/>
                    <a:pt x="816" y="1"/>
                    <a:pt x="77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0" name="Google Shape;1620;p32"/>
            <p:cNvSpPr/>
            <p:nvPr/>
          </p:nvSpPr>
          <p:spPr>
            <a:xfrm>
              <a:off x="899662" y="3196567"/>
              <a:ext cx="27784" cy="17956"/>
            </a:xfrm>
            <a:custGeom>
              <a:avLst/>
              <a:gdLst/>
              <a:ahLst/>
              <a:cxnLst/>
              <a:rect l="l" t="t" r="r" b="b"/>
              <a:pathLst>
                <a:path w="817" h="528" extrusionOk="0">
                  <a:moveTo>
                    <a:pt x="672" y="0"/>
                  </a:moveTo>
                  <a:lnTo>
                    <a:pt x="638" y="0"/>
                  </a:lnTo>
                  <a:cubicBezTo>
                    <a:pt x="493" y="68"/>
                    <a:pt x="391" y="102"/>
                    <a:pt x="247" y="179"/>
                  </a:cubicBezTo>
                  <a:cubicBezTo>
                    <a:pt x="145" y="213"/>
                    <a:pt x="34" y="315"/>
                    <a:pt x="1" y="425"/>
                  </a:cubicBezTo>
                  <a:cubicBezTo>
                    <a:pt x="1" y="459"/>
                    <a:pt x="1" y="493"/>
                    <a:pt x="68" y="527"/>
                  </a:cubicBezTo>
                  <a:lnTo>
                    <a:pt x="145" y="527"/>
                  </a:lnTo>
                  <a:cubicBezTo>
                    <a:pt x="247" y="527"/>
                    <a:pt x="323" y="493"/>
                    <a:pt x="391" y="425"/>
                  </a:cubicBezTo>
                  <a:cubicBezTo>
                    <a:pt x="536" y="349"/>
                    <a:pt x="604" y="247"/>
                    <a:pt x="748" y="179"/>
                  </a:cubicBezTo>
                  <a:cubicBezTo>
                    <a:pt x="816" y="102"/>
                    <a:pt x="782" y="0"/>
                    <a:pt x="672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1" name="Google Shape;1621;p32"/>
            <p:cNvSpPr/>
            <p:nvPr/>
          </p:nvSpPr>
          <p:spPr>
            <a:xfrm>
              <a:off x="971894" y="3160451"/>
              <a:ext cx="20541" cy="16800"/>
            </a:xfrm>
            <a:custGeom>
              <a:avLst/>
              <a:gdLst/>
              <a:ahLst/>
              <a:cxnLst/>
              <a:rect l="l" t="t" r="r" b="b"/>
              <a:pathLst>
                <a:path w="604" h="494" extrusionOk="0">
                  <a:moveTo>
                    <a:pt x="459" y="0"/>
                  </a:moveTo>
                  <a:lnTo>
                    <a:pt x="391" y="0"/>
                  </a:lnTo>
                  <a:cubicBezTo>
                    <a:pt x="357" y="68"/>
                    <a:pt x="323" y="102"/>
                    <a:pt x="247" y="136"/>
                  </a:cubicBezTo>
                  <a:cubicBezTo>
                    <a:pt x="247" y="136"/>
                    <a:pt x="213" y="136"/>
                    <a:pt x="179" y="179"/>
                  </a:cubicBezTo>
                  <a:cubicBezTo>
                    <a:pt x="145" y="179"/>
                    <a:pt x="111" y="213"/>
                    <a:pt x="68" y="247"/>
                  </a:cubicBezTo>
                  <a:cubicBezTo>
                    <a:pt x="0" y="315"/>
                    <a:pt x="68" y="493"/>
                    <a:pt x="179" y="493"/>
                  </a:cubicBezTo>
                  <a:lnTo>
                    <a:pt x="179" y="493"/>
                  </a:lnTo>
                  <a:cubicBezTo>
                    <a:pt x="247" y="459"/>
                    <a:pt x="281" y="493"/>
                    <a:pt x="357" y="459"/>
                  </a:cubicBezTo>
                  <a:lnTo>
                    <a:pt x="459" y="349"/>
                  </a:lnTo>
                  <a:cubicBezTo>
                    <a:pt x="535" y="281"/>
                    <a:pt x="569" y="213"/>
                    <a:pt x="569" y="102"/>
                  </a:cubicBezTo>
                  <a:cubicBezTo>
                    <a:pt x="603" y="34"/>
                    <a:pt x="535" y="0"/>
                    <a:pt x="45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2" name="Google Shape;1622;p32"/>
            <p:cNvSpPr/>
            <p:nvPr/>
          </p:nvSpPr>
          <p:spPr>
            <a:xfrm>
              <a:off x="935778" y="3156710"/>
              <a:ext cx="22853" cy="13297"/>
            </a:xfrm>
            <a:custGeom>
              <a:avLst/>
              <a:gdLst/>
              <a:ahLst/>
              <a:cxnLst/>
              <a:rect l="l" t="t" r="r" b="b"/>
              <a:pathLst>
                <a:path w="672" h="391" extrusionOk="0">
                  <a:moveTo>
                    <a:pt x="570" y="0"/>
                  </a:moveTo>
                  <a:lnTo>
                    <a:pt x="536" y="0"/>
                  </a:lnTo>
                  <a:cubicBezTo>
                    <a:pt x="459" y="34"/>
                    <a:pt x="357" y="77"/>
                    <a:pt x="247" y="110"/>
                  </a:cubicBezTo>
                  <a:cubicBezTo>
                    <a:pt x="179" y="178"/>
                    <a:pt x="111" y="246"/>
                    <a:pt x="34" y="289"/>
                  </a:cubicBezTo>
                  <a:cubicBezTo>
                    <a:pt x="0" y="323"/>
                    <a:pt x="34" y="391"/>
                    <a:pt x="68" y="391"/>
                  </a:cubicBezTo>
                  <a:lnTo>
                    <a:pt x="68" y="391"/>
                  </a:lnTo>
                  <a:cubicBezTo>
                    <a:pt x="179" y="391"/>
                    <a:pt x="281" y="357"/>
                    <a:pt x="391" y="323"/>
                  </a:cubicBezTo>
                  <a:cubicBezTo>
                    <a:pt x="459" y="246"/>
                    <a:pt x="536" y="178"/>
                    <a:pt x="604" y="77"/>
                  </a:cubicBezTo>
                  <a:cubicBezTo>
                    <a:pt x="671" y="34"/>
                    <a:pt x="637" y="0"/>
                    <a:pt x="570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3" name="Google Shape;1623;p32"/>
            <p:cNvSpPr/>
            <p:nvPr/>
          </p:nvSpPr>
          <p:spPr>
            <a:xfrm>
              <a:off x="1016376" y="3120594"/>
              <a:ext cx="26594" cy="22853"/>
            </a:xfrm>
            <a:custGeom>
              <a:avLst/>
              <a:gdLst/>
              <a:ahLst/>
              <a:cxnLst/>
              <a:rect l="l" t="t" r="r" b="b"/>
              <a:pathLst>
                <a:path w="782" h="672" extrusionOk="0">
                  <a:moveTo>
                    <a:pt x="672" y="0"/>
                  </a:moveTo>
                  <a:lnTo>
                    <a:pt x="672" y="0"/>
                  </a:lnTo>
                  <a:cubicBezTo>
                    <a:pt x="536" y="34"/>
                    <a:pt x="425" y="179"/>
                    <a:pt x="323" y="247"/>
                  </a:cubicBezTo>
                  <a:cubicBezTo>
                    <a:pt x="213" y="323"/>
                    <a:pt x="0" y="501"/>
                    <a:pt x="145" y="637"/>
                  </a:cubicBezTo>
                  <a:cubicBezTo>
                    <a:pt x="179" y="637"/>
                    <a:pt x="213" y="671"/>
                    <a:pt x="247" y="671"/>
                  </a:cubicBezTo>
                  <a:cubicBezTo>
                    <a:pt x="357" y="671"/>
                    <a:pt x="459" y="535"/>
                    <a:pt x="536" y="459"/>
                  </a:cubicBezTo>
                  <a:cubicBezTo>
                    <a:pt x="638" y="357"/>
                    <a:pt x="782" y="247"/>
                    <a:pt x="782" y="77"/>
                  </a:cubicBezTo>
                  <a:cubicBezTo>
                    <a:pt x="782" y="34"/>
                    <a:pt x="748" y="0"/>
                    <a:pt x="672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4" name="Google Shape;1624;p32"/>
            <p:cNvSpPr/>
            <p:nvPr/>
          </p:nvSpPr>
          <p:spPr>
            <a:xfrm>
              <a:off x="1024742" y="2982218"/>
              <a:ext cx="596015" cy="546603"/>
            </a:xfrm>
            <a:custGeom>
              <a:avLst/>
              <a:gdLst/>
              <a:ahLst/>
              <a:cxnLst/>
              <a:rect l="l" t="t" r="r" b="b"/>
              <a:pathLst>
                <a:path w="17526" h="16073" extrusionOk="0">
                  <a:moveTo>
                    <a:pt x="5522" y="0"/>
                  </a:moveTo>
                  <a:cubicBezTo>
                    <a:pt x="5522" y="0"/>
                    <a:pt x="1" y="10942"/>
                    <a:pt x="4715" y="14866"/>
                  </a:cubicBezTo>
                  <a:cubicBezTo>
                    <a:pt x="5777" y="15750"/>
                    <a:pt x="6695" y="16072"/>
                    <a:pt x="7476" y="16072"/>
                  </a:cubicBezTo>
                  <a:cubicBezTo>
                    <a:pt x="10237" y="16072"/>
                    <a:pt x="11333" y="11647"/>
                    <a:pt x="11333" y="11647"/>
                  </a:cubicBezTo>
                  <a:cubicBezTo>
                    <a:pt x="12106" y="12284"/>
                    <a:pt x="12921" y="12564"/>
                    <a:pt x="13635" y="12564"/>
                  </a:cubicBezTo>
                  <a:cubicBezTo>
                    <a:pt x="15929" y="12564"/>
                    <a:pt x="17526" y="9803"/>
                    <a:pt x="15759" y="6550"/>
                  </a:cubicBezTo>
                  <a:cubicBezTo>
                    <a:pt x="13423" y="2234"/>
                    <a:pt x="5735" y="68"/>
                    <a:pt x="55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5" name="Google Shape;1625;p32"/>
            <p:cNvSpPr/>
            <p:nvPr/>
          </p:nvSpPr>
          <p:spPr>
            <a:xfrm>
              <a:off x="1205321" y="3008778"/>
              <a:ext cx="302191" cy="338341"/>
            </a:xfrm>
            <a:custGeom>
              <a:avLst/>
              <a:gdLst/>
              <a:ahLst/>
              <a:cxnLst/>
              <a:rect l="l" t="t" r="r" b="b"/>
              <a:pathLst>
                <a:path w="8886" h="9949" extrusionOk="0">
                  <a:moveTo>
                    <a:pt x="2056" y="1"/>
                  </a:moveTo>
                  <a:lnTo>
                    <a:pt x="0" y="1063"/>
                  </a:lnTo>
                  <a:cubicBezTo>
                    <a:pt x="0" y="1063"/>
                    <a:pt x="111" y="9625"/>
                    <a:pt x="1742" y="9948"/>
                  </a:cubicBezTo>
                  <a:lnTo>
                    <a:pt x="1809" y="9948"/>
                  </a:lnTo>
                  <a:cubicBezTo>
                    <a:pt x="3262" y="9948"/>
                    <a:pt x="680" y="1377"/>
                    <a:pt x="680" y="1377"/>
                  </a:cubicBezTo>
                  <a:lnTo>
                    <a:pt x="1954" y="1063"/>
                  </a:lnTo>
                  <a:cubicBezTo>
                    <a:pt x="1954" y="1063"/>
                    <a:pt x="5632" y="7612"/>
                    <a:pt x="7221" y="7612"/>
                  </a:cubicBezTo>
                  <a:lnTo>
                    <a:pt x="7399" y="7612"/>
                  </a:lnTo>
                  <a:cubicBezTo>
                    <a:pt x="8886" y="7043"/>
                    <a:pt x="2056" y="1"/>
                    <a:pt x="20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6" name="Google Shape;1626;p32"/>
            <p:cNvSpPr/>
            <p:nvPr/>
          </p:nvSpPr>
          <p:spPr>
            <a:xfrm>
              <a:off x="1151284" y="3177217"/>
              <a:ext cx="14487" cy="24009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247" y="0"/>
                  </a:moveTo>
                  <a:lnTo>
                    <a:pt x="213" y="34"/>
                  </a:lnTo>
                  <a:cubicBezTo>
                    <a:pt x="213" y="145"/>
                    <a:pt x="145" y="247"/>
                    <a:pt x="102" y="323"/>
                  </a:cubicBezTo>
                  <a:cubicBezTo>
                    <a:pt x="102" y="357"/>
                    <a:pt x="68" y="391"/>
                    <a:pt x="35" y="425"/>
                  </a:cubicBezTo>
                  <a:cubicBezTo>
                    <a:pt x="1" y="493"/>
                    <a:pt x="1" y="535"/>
                    <a:pt x="35" y="603"/>
                  </a:cubicBezTo>
                  <a:cubicBezTo>
                    <a:pt x="35" y="671"/>
                    <a:pt x="102" y="705"/>
                    <a:pt x="145" y="705"/>
                  </a:cubicBezTo>
                  <a:cubicBezTo>
                    <a:pt x="179" y="705"/>
                    <a:pt x="179" y="705"/>
                    <a:pt x="179" y="671"/>
                  </a:cubicBezTo>
                  <a:cubicBezTo>
                    <a:pt x="315" y="671"/>
                    <a:pt x="391" y="493"/>
                    <a:pt x="391" y="391"/>
                  </a:cubicBezTo>
                  <a:cubicBezTo>
                    <a:pt x="425" y="247"/>
                    <a:pt x="357" y="145"/>
                    <a:pt x="281" y="34"/>
                  </a:cubicBezTo>
                  <a:cubicBezTo>
                    <a:pt x="281" y="0"/>
                    <a:pt x="281" y="0"/>
                    <a:pt x="24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7" name="Google Shape;1627;p32"/>
            <p:cNvSpPr/>
            <p:nvPr/>
          </p:nvSpPr>
          <p:spPr>
            <a:xfrm>
              <a:off x="1177877" y="3142257"/>
              <a:ext cx="14453" cy="30063"/>
            </a:xfrm>
            <a:custGeom>
              <a:avLst/>
              <a:gdLst/>
              <a:ahLst/>
              <a:cxnLst/>
              <a:rect l="l" t="t" r="r" b="b"/>
              <a:pathLst>
                <a:path w="425" h="884" extrusionOk="0">
                  <a:moveTo>
                    <a:pt x="246" y="0"/>
                  </a:moveTo>
                  <a:cubicBezTo>
                    <a:pt x="212" y="0"/>
                    <a:pt x="170" y="34"/>
                    <a:pt x="170" y="77"/>
                  </a:cubicBezTo>
                  <a:cubicBezTo>
                    <a:pt x="136" y="213"/>
                    <a:pt x="102" y="357"/>
                    <a:pt x="68" y="459"/>
                  </a:cubicBezTo>
                  <a:cubicBezTo>
                    <a:pt x="34" y="569"/>
                    <a:pt x="0" y="671"/>
                    <a:pt x="34" y="816"/>
                  </a:cubicBezTo>
                  <a:cubicBezTo>
                    <a:pt x="34" y="850"/>
                    <a:pt x="68" y="884"/>
                    <a:pt x="136" y="884"/>
                  </a:cubicBezTo>
                  <a:lnTo>
                    <a:pt x="170" y="850"/>
                  </a:lnTo>
                  <a:cubicBezTo>
                    <a:pt x="425" y="748"/>
                    <a:pt x="382" y="289"/>
                    <a:pt x="314" y="77"/>
                  </a:cubicBezTo>
                  <a:cubicBezTo>
                    <a:pt x="314" y="34"/>
                    <a:pt x="280" y="0"/>
                    <a:pt x="246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8" name="Google Shape;1628;p32"/>
            <p:cNvSpPr/>
            <p:nvPr/>
          </p:nvSpPr>
          <p:spPr>
            <a:xfrm>
              <a:off x="1150127" y="3239893"/>
              <a:ext cx="14487" cy="25166"/>
            </a:xfrm>
            <a:custGeom>
              <a:avLst/>
              <a:gdLst/>
              <a:ahLst/>
              <a:cxnLst/>
              <a:rect l="l" t="t" r="r" b="b"/>
              <a:pathLst>
                <a:path w="426" h="740" extrusionOk="0">
                  <a:moveTo>
                    <a:pt x="213" y="1"/>
                  </a:moveTo>
                  <a:cubicBezTo>
                    <a:pt x="179" y="1"/>
                    <a:pt x="179" y="1"/>
                    <a:pt x="179" y="35"/>
                  </a:cubicBezTo>
                  <a:cubicBezTo>
                    <a:pt x="102" y="213"/>
                    <a:pt x="1" y="493"/>
                    <a:pt x="102" y="672"/>
                  </a:cubicBezTo>
                  <a:cubicBezTo>
                    <a:pt x="136" y="706"/>
                    <a:pt x="179" y="740"/>
                    <a:pt x="213" y="740"/>
                  </a:cubicBezTo>
                  <a:cubicBezTo>
                    <a:pt x="247" y="740"/>
                    <a:pt x="315" y="706"/>
                    <a:pt x="315" y="672"/>
                  </a:cubicBezTo>
                  <a:cubicBezTo>
                    <a:pt x="425" y="493"/>
                    <a:pt x="315" y="213"/>
                    <a:pt x="281" y="35"/>
                  </a:cubicBezTo>
                  <a:cubicBezTo>
                    <a:pt x="247" y="1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9" name="Google Shape;1629;p32"/>
            <p:cNvSpPr/>
            <p:nvPr/>
          </p:nvSpPr>
          <p:spPr>
            <a:xfrm>
              <a:off x="1180190" y="3234996"/>
              <a:ext cx="14453" cy="27750"/>
            </a:xfrm>
            <a:custGeom>
              <a:avLst/>
              <a:gdLst/>
              <a:ahLst/>
              <a:cxnLst/>
              <a:rect l="l" t="t" r="r" b="b"/>
              <a:pathLst>
                <a:path w="425" h="816" extrusionOk="0">
                  <a:moveTo>
                    <a:pt x="178" y="0"/>
                  </a:moveTo>
                  <a:cubicBezTo>
                    <a:pt x="144" y="0"/>
                    <a:pt x="102" y="34"/>
                    <a:pt x="102" y="68"/>
                  </a:cubicBezTo>
                  <a:cubicBezTo>
                    <a:pt x="68" y="179"/>
                    <a:pt x="68" y="280"/>
                    <a:pt x="68" y="391"/>
                  </a:cubicBezTo>
                  <a:cubicBezTo>
                    <a:pt x="34" y="493"/>
                    <a:pt x="0" y="603"/>
                    <a:pt x="34" y="705"/>
                  </a:cubicBezTo>
                  <a:cubicBezTo>
                    <a:pt x="68" y="782"/>
                    <a:pt x="144" y="816"/>
                    <a:pt x="178" y="816"/>
                  </a:cubicBezTo>
                  <a:cubicBezTo>
                    <a:pt x="212" y="816"/>
                    <a:pt x="246" y="816"/>
                    <a:pt x="280" y="782"/>
                  </a:cubicBezTo>
                  <a:cubicBezTo>
                    <a:pt x="425" y="603"/>
                    <a:pt x="391" y="280"/>
                    <a:pt x="314" y="68"/>
                  </a:cubicBezTo>
                  <a:cubicBezTo>
                    <a:pt x="280" y="34"/>
                    <a:pt x="246" y="0"/>
                    <a:pt x="17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30" name="Google Shape;1630;p32"/>
            <p:cNvSpPr/>
            <p:nvPr/>
          </p:nvSpPr>
          <p:spPr>
            <a:xfrm>
              <a:off x="1157337" y="3322803"/>
              <a:ext cx="10746" cy="26628"/>
            </a:xfrm>
            <a:custGeom>
              <a:avLst/>
              <a:gdLst/>
              <a:ahLst/>
              <a:cxnLst/>
              <a:rect l="l" t="t" r="r" b="b"/>
              <a:pathLst>
                <a:path w="316" h="783" extrusionOk="0">
                  <a:moveTo>
                    <a:pt x="213" y="1"/>
                  </a:moveTo>
                  <a:lnTo>
                    <a:pt x="137" y="1"/>
                  </a:lnTo>
                  <a:cubicBezTo>
                    <a:pt x="137" y="145"/>
                    <a:pt x="103" y="289"/>
                    <a:pt x="69" y="391"/>
                  </a:cubicBezTo>
                  <a:cubicBezTo>
                    <a:pt x="35" y="536"/>
                    <a:pt x="1" y="604"/>
                    <a:pt x="69" y="748"/>
                  </a:cubicBezTo>
                  <a:cubicBezTo>
                    <a:pt x="69" y="782"/>
                    <a:pt x="103" y="782"/>
                    <a:pt x="137" y="782"/>
                  </a:cubicBezTo>
                  <a:cubicBezTo>
                    <a:pt x="179" y="782"/>
                    <a:pt x="213" y="782"/>
                    <a:pt x="213" y="748"/>
                  </a:cubicBezTo>
                  <a:cubicBezTo>
                    <a:pt x="315" y="672"/>
                    <a:pt x="315" y="536"/>
                    <a:pt x="281" y="391"/>
                  </a:cubicBezTo>
                  <a:cubicBezTo>
                    <a:pt x="281" y="289"/>
                    <a:pt x="281" y="145"/>
                    <a:pt x="24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31" name="Google Shape;1631;p32"/>
            <p:cNvSpPr/>
            <p:nvPr/>
          </p:nvSpPr>
          <p:spPr>
            <a:xfrm>
              <a:off x="1189712" y="3322803"/>
              <a:ext cx="13331" cy="27784"/>
            </a:xfrm>
            <a:custGeom>
              <a:avLst/>
              <a:gdLst/>
              <a:ahLst/>
              <a:cxnLst/>
              <a:rect l="l" t="t" r="r" b="b"/>
              <a:pathLst>
                <a:path w="392" h="817" extrusionOk="0">
                  <a:moveTo>
                    <a:pt x="179" y="1"/>
                  </a:moveTo>
                  <a:cubicBezTo>
                    <a:pt x="145" y="1"/>
                    <a:pt x="111" y="35"/>
                    <a:pt x="111" y="77"/>
                  </a:cubicBezTo>
                  <a:cubicBezTo>
                    <a:pt x="77" y="179"/>
                    <a:pt x="77" y="289"/>
                    <a:pt x="34" y="425"/>
                  </a:cubicBezTo>
                  <a:cubicBezTo>
                    <a:pt x="34" y="536"/>
                    <a:pt x="0" y="638"/>
                    <a:pt x="77" y="748"/>
                  </a:cubicBezTo>
                  <a:cubicBezTo>
                    <a:pt x="111" y="782"/>
                    <a:pt x="145" y="816"/>
                    <a:pt x="179" y="816"/>
                  </a:cubicBezTo>
                  <a:cubicBezTo>
                    <a:pt x="247" y="816"/>
                    <a:pt x="289" y="782"/>
                    <a:pt x="323" y="748"/>
                  </a:cubicBezTo>
                  <a:cubicBezTo>
                    <a:pt x="391" y="638"/>
                    <a:pt x="357" y="536"/>
                    <a:pt x="323" y="425"/>
                  </a:cubicBezTo>
                  <a:cubicBezTo>
                    <a:pt x="323" y="289"/>
                    <a:pt x="289" y="179"/>
                    <a:pt x="289" y="77"/>
                  </a:cubicBezTo>
                  <a:cubicBezTo>
                    <a:pt x="289" y="35"/>
                    <a:pt x="247" y="1"/>
                    <a:pt x="179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32" name="Google Shape;1632;p32"/>
            <p:cNvSpPr/>
            <p:nvPr/>
          </p:nvSpPr>
          <p:spPr>
            <a:xfrm>
              <a:off x="1182468" y="3388947"/>
              <a:ext cx="14487" cy="31525"/>
            </a:xfrm>
            <a:custGeom>
              <a:avLst/>
              <a:gdLst/>
              <a:ahLst/>
              <a:cxnLst/>
              <a:rect l="l" t="t" r="r" b="b"/>
              <a:pathLst>
                <a:path w="426" h="927" extrusionOk="0">
                  <a:moveTo>
                    <a:pt x="247" y="1"/>
                  </a:moveTo>
                  <a:cubicBezTo>
                    <a:pt x="213" y="1"/>
                    <a:pt x="179" y="43"/>
                    <a:pt x="179" y="77"/>
                  </a:cubicBezTo>
                  <a:cubicBezTo>
                    <a:pt x="111" y="324"/>
                    <a:pt x="1" y="714"/>
                    <a:pt x="213" y="893"/>
                  </a:cubicBezTo>
                  <a:cubicBezTo>
                    <a:pt x="213" y="927"/>
                    <a:pt x="247" y="927"/>
                    <a:pt x="290" y="927"/>
                  </a:cubicBezTo>
                  <a:cubicBezTo>
                    <a:pt x="324" y="927"/>
                    <a:pt x="358" y="927"/>
                    <a:pt x="392" y="893"/>
                  </a:cubicBezTo>
                  <a:cubicBezTo>
                    <a:pt x="426" y="782"/>
                    <a:pt x="426" y="680"/>
                    <a:pt x="392" y="536"/>
                  </a:cubicBezTo>
                  <a:cubicBezTo>
                    <a:pt x="392" y="392"/>
                    <a:pt x="358" y="256"/>
                    <a:pt x="358" y="111"/>
                  </a:cubicBezTo>
                  <a:cubicBezTo>
                    <a:pt x="324" y="43"/>
                    <a:pt x="290" y="1"/>
                    <a:pt x="24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33" name="Google Shape;1633;p32"/>
            <p:cNvSpPr/>
            <p:nvPr/>
          </p:nvSpPr>
          <p:spPr>
            <a:xfrm>
              <a:off x="1215116" y="3393879"/>
              <a:ext cx="14487" cy="30063"/>
            </a:xfrm>
            <a:custGeom>
              <a:avLst/>
              <a:gdLst/>
              <a:ahLst/>
              <a:cxnLst/>
              <a:rect l="l" t="t" r="r" b="b"/>
              <a:pathLst>
                <a:path w="426" h="884" extrusionOk="0">
                  <a:moveTo>
                    <a:pt x="103" y="0"/>
                  </a:moveTo>
                  <a:cubicBezTo>
                    <a:pt x="69" y="0"/>
                    <a:pt x="1" y="34"/>
                    <a:pt x="1" y="111"/>
                  </a:cubicBezTo>
                  <a:cubicBezTo>
                    <a:pt x="35" y="247"/>
                    <a:pt x="35" y="425"/>
                    <a:pt x="69" y="569"/>
                  </a:cubicBezTo>
                  <a:cubicBezTo>
                    <a:pt x="69" y="671"/>
                    <a:pt x="103" y="816"/>
                    <a:pt x="213" y="884"/>
                  </a:cubicBezTo>
                  <a:lnTo>
                    <a:pt x="247" y="884"/>
                  </a:lnTo>
                  <a:cubicBezTo>
                    <a:pt x="281" y="884"/>
                    <a:pt x="315" y="850"/>
                    <a:pt x="315" y="850"/>
                  </a:cubicBezTo>
                  <a:cubicBezTo>
                    <a:pt x="426" y="748"/>
                    <a:pt x="392" y="603"/>
                    <a:pt x="349" y="493"/>
                  </a:cubicBezTo>
                  <a:cubicBezTo>
                    <a:pt x="315" y="357"/>
                    <a:pt x="281" y="213"/>
                    <a:pt x="247" y="68"/>
                  </a:cubicBezTo>
                  <a:cubicBezTo>
                    <a:pt x="213" y="34"/>
                    <a:pt x="179" y="0"/>
                    <a:pt x="103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34" name="Google Shape;1634;p32"/>
            <p:cNvSpPr/>
            <p:nvPr/>
          </p:nvSpPr>
          <p:spPr>
            <a:xfrm>
              <a:off x="1263100" y="3391566"/>
              <a:ext cx="13297" cy="26322"/>
            </a:xfrm>
            <a:custGeom>
              <a:avLst/>
              <a:gdLst/>
              <a:ahLst/>
              <a:cxnLst/>
              <a:rect l="l" t="t" r="r" b="b"/>
              <a:pathLst>
                <a:path w="391" h="774" extrusionOk="0">
                  <a:moveTo>
                    <a:pt x="178" y="0"/>
                  </a:moveTo>
                  <a:cubicBezTo>
                    <a:pt x="110" y="0"/>
                    <a:pt x="43" y="68"/>
                    <a:pt x="43" y="136"/>
                  </a:cubicBezTo>
                  <a:cubicBezTo>
                    <a:pt x="0" y="281"/>
                    <a:pt x="0" y="459"/>
                    <a:pt x="43" y="603"/>
                  </a:cubicBezTo>
                  <a:cubicBezTo>
                    <a:pt x="43" y="705"/>
                    <a:pt x="110" y="773"/>
                    <a:pt x="212" y="773"/>
                  </a:cubicBezTo>
                  <a:cubicBezTo>
                    <a:pt x="289" y="773"/>
                    <a:pt x="391" y="705"/>
                    <a:pt x="391" y="603"/>
                  </a:cubicBezTo>
                  <a:cubicBezTo>
                    <a:pt x="357" y="425"/>
                    <a:pt x="323" y="281"/>
                    <a:pt x="289" y="102"/>
                  </a:cubicBezTo>
                  <a:cubicBezTo>
                    <a:pt x="289" y="34"/>
                    <a:pt x="212" y="0"/>
                    <a:pt x="17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35" name="Google Shape;1635;p32"/>
            <p:cNvSpPr/>
            <p:nvPr/>
          </p:nvSpPr>
          <p:spPr>
            <a:xfrm>
              <a:off x="1306426" y="3351709"/>
              <a:ext cx="15916" cy="28906"/>
            </a:xfrm>
            <a:custGeom>
              <a:avLst/>
              <a:gdLst/>
              <a:ahLst/>
              <a:cxnLst/>
              <a:rect l="l" t="t" r="r" b="b"/>
              <a:pathLst>
                <a:path w="468" h="850" extrusionOk="0">
                  <a:moveTo>
                    <a:pt x="145" y="0"/>
                  </a:moveTo>
                  <a:cubicBezTo>
                    <a:pt x="77" y="0"/>
                    <a:pt x="43" y="34"/>
                    <a:pt x="43" y="144"/>
                  </a:cubicBezTo>
                  <a:lnTo>
                    <a:pt x="43" y="459"/>
                  </a:lnTo>
                  <a:cubicBezTo>
                    <a:pt x="43" y="569"/>
                    <a:pt x="0" y="671"/>
                    <a:pt x="77" y="782"/>
                  </a:cubicBezTo>
                  <a:cubicBezTo>
                    <a:pt x="77" y="816"/>
                    <a:pt x="145" y="850"/>
                    <a:pt x="179" y="850"/>
                  </a:cubicBezTo>
                  <a:cubicBezTo>
                    <a:pt x="255" y="850"/>
                    <a:pt x="289" y="850"/>
                    <a:pt x="289" y="816"/>
                  </a:cubicBezTo>
                  <a:cubicBezTo>
                    <a:pt x="467" y="637"/>
                    <a:pt x="323" y="289"/>
                    <a:pt x="289" y="111"/>
                  </a:cubicBezTo>
                  <a:cubicBezTo>
                    <a:pt x="255" y="34"/>
                    <a:pt x="213" y="0"/>
                    <a:pt x="1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36" name="Google Shape;1636;p32"/>
            <p:cNvSpPr/>
            <p:nvPr/>
          </p:nvSpPr>
          <p:spPr>
            <a:xfrm>
              <a:off x="1283607" y="3137632"/>
              <a:ext cx="14453" cy="24009"/>
            </a:xfrm>
            <a:custGeom>
              <a:avLst/>
              <a:gdLst/>
              <a:ahLst/>
              <a:cxnLst/>
              <a:rect l="l" t="t" r="r" b="b"/>
              <a:pathLst>
                <a:path w="425" h="706" extrusionOk="0">
                  <a:moveTo>
                    <a:pt x="145" y="0"/>
                  </a:moveTo>
                  <a:cubicBezTo>
                    <a:pt x="111" y="0"/>
                    <a:pt x="111" y="34"/>
                    <a:pt x="77" y="34"/>
                  </a:cubicBezTo>
                  <a:cubicBezTo>
                    <a:pt x="0" y="102"/>
                    <a:pt x="34" y="247"/>
                    <a:pt x="34" y="349"/>
                  </a:cubicBezTo>
                  <a:cubicBezTo>
                    <a:pt x="34" y="425"/>
                    <a:pt x="77" y="493"/>
                    <a:pt x="77" y="527"/>
                  </a:cubicBezTo>
                  <a:cubicBezTo>
                    <a:pt x="111" y="638"/>
                    <a:pt x="145" y="671"/>
                    <a:pt x="213" y="671"/>
                  </a:cubicBezTo>
                  <a:lnTo>
                    <a:pt x="247" y="705"/>
                  </a:lnTo>
                  <a:cubicBezTo>
                    <a:pt x="323" y="705"/>
                    <a:pt x="357" y="638"/>
                    <a:pt x="391" y="595"/>
                  </a:cubicBezTo>
                  <a:cubicBezTo>
                    <a:pt x="425" y="493"/>
                    <a:pt x="357" y="383"/>
                    <a:pt x="289" y="281"/>
                  </a:cubicBezTo>
                  <a:cubicBezTo>
                    <a:pt x="247" y="213"/>
                    <a:pt x="247" y="102"/>
                    <a:pt x="179" y="34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37" name="Google Shape;1637;p32"/>
            <p:cNvSpPr/>
            <p:nvPr/>
          </p:nvSpPr>
          <p:spPr>
            <a:xfrm>
              <a:off x="1310167" y="3145998"/>
              <a:ext cx="16800" cy="27784"/>
            </a:xfrm>
            <a:custGeom>
              <a:avLst/>
              <a:gdLst/>
              <a:ahLst/>
              <a:cxnLst/>
              <a:rect l="l" t="t" r="r" b="b"/>
              <a:pathLst>
                <a:path w="494" h="817" extrusionOk="0">
                  <a:moveTo>
                    <a:pt x="103" y="1"/>
                  </a:moveTo>
                  <a:cubicBezTo>
                    <a:pt x="69" y="1"/>
                    <a:pt x="1" y="35"/>
                    <a:pt x="35" y="103"/>
                  </a:cubicBezTo>
                  <a:cubicBezTo>
                    <a:pt x="69" y="349"/>
                    <a:pt x="69" y="638"/>
                    <a:pt x="247" y="774"/>
                  </a:cubicBezTo>
                  <a:cubicBezTo>
                    <a:pt x="281" y="816"/>
                    <a:pt x="315" y="816"/>
                    <a:pt x="315" y="816"/>
                  </a:cubicBezTo>
                  <a:cubicBezTo>
                    <a:pt x="391" y="816"/>
                    <a:pt x="459" y="774"/>
                    <a:pt x="493" y="706"/>
                  </a:cubicBezTo>
                  <a:cubicBezTo>
                    <a:pt x="493" y="561"/>
                    <a:pt x="459" y="459"/>
                    <a:pt x="391" y="349"/>
                  </a:cubicBezTo>
                  <a:cubicBezTo>
                    <a:pt x="315" y="247"/>
                    <a:pt x="281" y="137"/>
                    <a:pt x="213" y="35"/>
                  </a:cubicBezTo>
                  <a:cubicBezTo>
                    <a:pt x="179" y="1"/>
                    <a:pt x="145" y="1"/>
                    <a:pt x="10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38" name="Google Shape;1638;p32"/>
            <p:cNvSpPr/>
            <p:nvPr/>
          </p:nvSpPr>
          <p:spPr>
            <a:xfrm>
              <a:off x="1291973" y="3219386"/>
              <a:ext cx="17072" cy="25166"/>
            </a:xfrm>
            <a:custGeom>
              <a:avLst/>
              <a:gdLst/>
              <a:ahLst/>
              <a:cxnLst/>
              <a:rect l="l" t="t" r="r" b="b"/>
              <a:pathLst>
                <a:path w="502" h="740" extrusionOk="0">
                  <a:moveTo>
                    <a:pt x="111" y="0"/>
                  </a:moveTo>
                  <a:cubicBezTo>
                    <a:pt x="77" y="0"/>
                    <a:pt x="1" y="34"/>
                    <a:pt x="43" y="102"/>
                  </a:cubicBezTo>
                  <a:cubicBezTo>
                    <a:pt x="43" y="179"/>
                    <a:pt x="77" y="281"/>
                    <a:pt x="77" y="357"/>
                  </a:cubicBezTo>
                  <a:cubicBezTo>
                    <a:pt x="111" y="459"/>
                    <a:pt x="145" y="527"/>
                    <a:pt x="179" y="638"/>
                  </a:cubicBezTo>
                  <a:cubicBezTo>
                    <a:pt x="179" y="706"/>
                    <a:pt x="255" y="739"/>
                    <a:pt x="323" y="739"/>
                  </a:cubicBezTo>
                  <a:cubicBezTo>
                    <a:pt x="391" y="739"/>
                    <a:pt x="502" y="638"/>
                    <a:pt x="425" y="493"/>
                  </a:cubicBezTo>
                  <a:cubicBezTo>
                    <a:pt x="391" y="425"/>
                    <a:pt x="357" y="357"/>
                    <a:pt x="323" y="247"/>
                  </a:cubicBezTo>
                  <a:cubicBezTo>
                    <a:pt x="289" y="179"/>
                    <a:pt x="213" y="102"/>
                    <a:pt x="179" y="34"/>
                  </a:cubicBezTo>
                  <a:cubicBezTo>
                    <a:pt x="179" y="0"/>
                    <a:pt x="145" y="0"/>
                    <a:pt x="11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39" name="Google Shape;1639;p32"/>
            <p:cNvSpPr/>
            <p:nvPr/>
          </p:nvSpPr>
          <p:spPr>
            <a:xfrm>
              <a:off x="1309010" y="3274852"/>
              <a:ext cx="11903" cy="21697"/>
            </a:xfrm>
            <a:custGeom>
              <a:avLst/>
              <a:gdLst/>
              <a:ahLst/>
              <a:cxnLst/>
              <a:rect l="l" t="t" r="r" b="b"/>
              <a:pathLst>
                <a:path w="350" h="638" extrusionOk="0">
                  <a:moveTo>
                    <a:pt x="103" y="0"/>
                  </a:moveTo>
                  <a:lnTo>
                    <a:pt x="103" y="34"/>
                  </a:lnTo>
                  <a:cubicBezTo>
                    <a:pt x="69" y="68"/>
                    <a:pt x="35" y="102"/>
                    <a:pt x="35" y="136"/>
                  </a:cubicBezTo>
                  <a:cubicBezTo>
                    <a:pt x="1" y="213"/>
                    <a:pt x="1" y="247"/>
                    <a:pt x="1" y="315"/>
                  </a:cubicBezTo>
                  <a:cubicBezTo>
                    <a:pt x="1" y="459"/>
                    <a:pt x="1" y="561"/>
                    <a:pt x="137" y="638"/>
                  </a:cubicBezTo>
                  <a:lnTo>
                    <a:pt x="179" y="638"/>
                  </a:lnTo>
                  <a:cubicBezTo>
                    <a:pt x="247" y="638"/>
                    <a:pt x="315" y="595"/>
                    <a:pt x="315" y="527"/>
                  </a:cubicBezTo>
                  <a:cubicBezTo>
                    <a:pt x="349" y="425"/>
                    <a:pt x="281" y="349"/>
                    <a:pt x="247" y="247"/>
                  </a:cubicBezTo>
                  <a:cubicBezTo>
                    <a:pt x="213" y="170"/>
                    <a:pt x="179" y="102"/>
                    <a:pt x="137" y="34"/>
                  </a:cubicBezTo>
                  <a:cubicBezTo>
                    <a:pt x="137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40" name="Google Shape;1640;p32"/>
            <p:cNvSpPr/>
            <p:nvPr/>
          </p:nvSpPr>
          <p:spPr>
            <a:xfrm>
              <a:off x="1346283" y="3242205"/>
              <a:ext cx="16800" cy="32681"/>
            </a:xfrm>
            <a:custGeom>
              <a:avLst/>
              <a:gdLst/>
              <a:ahLst/>
              <a:cxnLst/>
              <a:rect l="l" t="t" r="r" b="b"/>
              <a:pathLst>
                <a:path w="494" h="961" extrusionOk="0">
                  <a:moveTo>
                    <a:pt x="103" y="1"/>
                  </a:moveTo>
                  <a:cubicBezTo>
                    <a:pt x="35" y="1"/>
                    <a:pt x="1" y="1"/>
                    <a:pt x="1" y="68"/>
                  </a:cubicBezTo>
                  <a:cubicBezTo>
                    <a:pt x="1" y="213"/>
                    <a:pt x="35" y="357"/>
                    <a:pt x="69" y="493"/>
                  </a:cubicBezTo>
                  <a:cubicBezTo>
                    <a:pt x="103" y="638"/>
                    <a:pt x="103" y="816"/>
                    <a:pt x="213" y="918"/>
                  </a:cubicBezTo>
                  <a:cubicBezTo>
                    <a:pt x="247" y="960"/>
                    <a:pt x="281" y="960"/>
                    <a:pt x="315" y="960"/>
                  </a:cubicBezTo>
                  <a:cubicBezTo>
                    <a:pt x="391" y="960"/>
                    <a:pt x="459" y="918"/>
                    <a:pt x="459" y="850"/>
                  </a:cubicBezTo>
                  <a:cubicBezTo>
                    <a:pt x="493" y="672"/>
                    <a:pt x="425" y="570"/>
                    <a:pt x="357" y="425"/>
                  </a:cubicBezTo>
                  <a:cubicBezTo>
                    <a:pt x="315" y="323"/>
                    <a:pt x="247" y="179"/>
                    <a:pt x="179" y="35"/>
                  </a:cubicBezTo>
                  <a:cubicBezTo>
                    <a:pt x="145" y="1"/>
                    <a:pt x="145" y="1"/>
                    <a:pt x="10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41" name="Google Shape;1641;p32"/>
            <p:cNvSpPr/>
            <p:nvPr/>
          </p:nvSpPr>
          <p:spPr>
            <a:xfrm>
              <a:off x="1370258" y="3328856"/>
              <a:ext cx="20541" cy="33837"/>
            </a:xfrm>
            <a:custGeom>
              <a:avLst/>
              <a:gdLst/>
              <a:ahLst/>
              <a:cxnLst/>
              <a:rect l="l" t="t" r="r" b="b"/>
              <a:pathLst>
                <a:path w="604" h="995" extrusionOk="0">
                  <a:moveTo>
                    <a:pt x="77" y="1"/>
                  </a:moveTo>
                  <a:cubicBezTo>
                    <a:pt x="35" y="1"/>
                    <a:pt x="1" y="69"/>
                    <a:pt x="1" y="111"/>
                  </a:cubicBezTo>
                  <a:cubicBezTo>
                    <a:pt x="179" y="392"/>
                    <a:pt x="179" y="749"/>
                    <a:pt x="391" y="961"/>
                  </a:cubicBezTo>
                  <a:cubicBezTo>
                    <a:pt x="425" y="995"/>
                    <a:pt x="425" y="995"/>
                    <a:pt x="459" y="995"/>
                  </a:cubicBezTo>
                  <a:cubicBezTo>
                    <a:pt x="502" y="995"/>
                    <a:pt x="570" y="961"/>
                    <a:pt x="570" y="884"/>
                  </a:cubicBezTo>
                  <a:cubicBezTo>
                    <a:pt x="604" y="536"/>
                    <a:pt x="289" y="324"/>
                    <a:pt x="145" y="35"/>
                  </a:cubicBezTo>
                  <a:cubicBezTo>
                    <a:pt x="111" y="1"/>
                    <a:pt x="111" y="1"/>
                    <a:pt x="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42" name="Google Shape;1642;p32"/>
            <p:cNvSpPr/>
            <p:nvPr/>
          </p:nvSpPr>
          <p:spPr>
            <a:xfrm>
              <a:off x="1346283" y="3398776"/>
              <a:ext cx="12175" cy="27784"/>
            </a:xfrm>
            <a:custGeom>
              <a:avLst/>
              <a:gdLst/>
              <a:ahLst/>
              <a:cxnLst/>
              <a:rect l="l" t="t" r="r" b="b"/>
              <a:pathLst>
                <a:path w="358" h="817" extrusionOk="0">
                  <a:moveTo>
                    <a:pt x="69" y="1"/>
                  </a:moveTo>
                  <a:cubicBezTo>
                    <a:pt x="35" y="1"/>
                    <a:pt x="1" y="1"/>
                    <a:pt x="1" y="69"/>
                  </a:cubicBezTo>
                  <a:cubicBezTo>
                    <a:pt x="1" y="213"/>
                    <a:pt x="1" y="315"/>
                    <a:pt x="35" y="425"/>
                  </a:cubicBezTo>
                  <a:cubicBezTo>
                    <a:pt x="35" y="527"/>
                    <a:pt x="35" y="672"/>
                    <a:pt x="103" y="740"/>
                  </a:cubicBezTo>
                  <a:cubicBezTo>
                    <a:pt x="145" y="774"/>
                    <a:pt x="179" y="816"/>
                    <a:pt x="213" y="816"/>
                  </a:cubicBezTo>
                  <a:cubicBezTo>
                    <a:pt x="247" y="816"/>
                    <a:pt x="315" y="774"/>
                    <a:pt x="315" y="706"/>
                  </a:cubicBezTo>
                  <a:cubicBezTo>
                    <a:pt x="357" y="604"/>
                    <a:pt x="315" y="493"/>
                    <a:pt x="281" y="391"/>
                  </a:cubicBezTo>
                  <a:cubicBezTo>
                    <a:pt x="247" y="281"/>
                    <a:pt x="213" y="179"/>
                    <a:pt x="179" y="69"/>
                  </a:cubicBezTo>
                  <a:cubicBezTo>
                    <a:pt x="179" y="1"/>
                    <a:pt x="145" y="1"/>
                    <a:pt x="69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43" name="Google Shape;1643;p32"/>
            <p:cNvSpPr/>
            <p:nvPr/>
          </p:nvSpPr>
          <p:spPr>
            <a:xfrm>
              <a:off x="1311323" y="3440945"/>
              <a:ext cx="16800" cy="30097"/>
            </a:xfrm>
            <a:custGeom>
              <a:avLst/>
              <a:gdLst/>
              <a:ahLst/>
              <a:cxnLst/>
              <a:rect l="l" t="t" r="r" b="b"/>
              <a:pathLst>
                <a:path w="494" h="885" extrusionOk="0">
                  <a:moveTo>
                    <a:pt x="247" y="1"/>
                  </a:moveTo>
                  <a:cubicBezTo>
                    <a:pt x="179" y="1"/>
                    <a:pt x="145" y="35"/>
                    <a:pt x="145" y="103"/>
                  </a:cubicBezTo>
                  <a:cubicBezTo>
                    <a:pt x="111" y="315"/>
                    <a:pt x="1" y="672"/>
                    <a:pt x="145" y="850"/>
                  </a:cubicBezTo>
                  <a:cubicBezTo>
                    <a:pt x="179" y="884"/>
                    <a:pt x="213" y="884"/>
                    <a:pt x="247" y="884"/>
                  </a:cubicBezTo>
                  <a:cubicBezTo>
                    <a:pt x="281" y="884"/>
                    <a:pt x="281" y="884"/>
                    <a:pt x="323" y="850"/>
                  </a:cubicBezTo>
                  <a:cubicBezTo>
                    <a:pt x="493" y="672"/>
                    <a:pt x="357" y="315"/>
                    <a:pt x="323" y="103"/>
                  </a:cubicBezTo>
                  <a:cubicBezTo>
                    <a:pt x="323" y="35"/>
                    <a:pt x="281" y="1"/>
                    <a:pt x="24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265685" y="3445570"/>
              <a:ext cx="10712" cy="21697"/>
            </a:xfrm>
            <a:custGeom>
              <a:avLst/>
              <a:gdLst/>
              <a:ahLst/>
              <a:cxnLst/>
              <a:rect l="l" t="t" r="r" b="b"/>
              <a:pathLst>
                <a:path w="315" h="638" extrusionOk="0">
                  <a:moveTo>
                    <a:pt x="213" y="1"/>
                  </a:moveTo>
                  <a:cubicBezTo>
                    <a:pt x="179" y="1"/>
                    <a:pt x="102" y="35"/>
                    <a:pt x="102" y="77"/>
                  </a:cubicBezTo>
                  <a:cubicBezTo>
                    <a:pt x="68" y="179"/>
                    <a:pt x="68" y="247"/>
                    <a:pt x="34" y="358"/>
                  </a:cubicBezTo>
                  <a:cubicBezTo>
                    <a:pt x="34" y="460"/>
                    <a:pt x="0" y="536"/>
                    <a:pt x="68" y="604"/>
                  </a:cubicBezTo>
                  <a:cubicBezTo>
                    <a:pt x="102" y="638"/>
                    <a:pt x="136" y="638"/>
                    <a:pt x="179" y="638"/>
                  </a:cubicBezTo>
                  <a:lnTo>
                    <a:pt x="247" y="638"/>
                  </a:lnTo>
                  <a:cubicBezTo>
                    <a:pt x="315" y="570"/>
                    <a:pt x="315" y="502"/>
                    <a:pt x="315" y="392"/>
                  </a:cubicBezTo>
                  <a:lnTo>
                    <a:pt x="315" y="111"/>
                  </a:lnTo>
                  <a:cubicBezTo>
                    <a:pt x="315" y="35"/>
                    <a:pt x="281" y="1"/>
                    <a:pt x="21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221203" y="3456554"/>
              <a:ext cx="9556" cy="22853"/>
            </a:xfrm>
            <a:custGeom>
              <a:avLst/>
              <a:gdLst/>
              <a:ahLst/>
              <a:cxnLst/>
              <a:rect l="l" t="t" r="r" b="b"/>
              <a:pathLst>
                <a:path w="281" h="672" extrusionOk="0">
                  <a:moveTo>
                    <a:pt x="136" y="1"/>
                  </a:moveTo>
                  <a:cubicBezTo>
                    <a:pt x="102" y="1"/>
                    <a:pt x="68" y="35"/>
                    <a:pt x="68" y="103"/>
                  </a:cubicBezTo>
                  <a:cubicBezTo>
                    <a:pt x="34" y="213"/>
                    <a:pt x="34" y="349"/>
                    <a:pt x="0" y="459"/>
                  </a:cubicBezTo>
                  <a:cubicBezTo>
                    <a:pt x="0" y="527"/>
                    <a:pt x="0" y="604"/>
                    <a:pt x="34" y="604"/>
                  </a:cubicBezTo>
                  <a:cubicBezTo>
                    <a:pt x="34" y="638"/>
                    <a:pt x="68" y="638"/>
                    <a:pt x="68" y="638"/>
                  </a:cubicBezTo>
                  <a:cubicBezTo>
                    <a:pt x="102" y="672"/>
                    <a:pt x="102" y="672"/>
                    <a:pt x="136" y="672"/>
                  </a:cubicBezTo>
                  <a:cubicBezTo>
                    <a:pt x="170" y="672"/>
                    <a:pt x="213" y="672"/>
                    <a:pt x="247" y="638"/>
                  </a:cubicBezTo>
                  <a:lnTo>
                    <a:pt x="247" y="604"/>
                  </a:lnTo>
                  <a:cubicBezTo>
                    <a:pt x="281" y="604"/>
                    <a:pt x="281" y="527"/>
                    <a:pt x="281" y="459"/>
                  </a:cubicBezTo>
                  <a:cubicBezTo>
                    <a:pt x="281" y="349"/>
                    <a:pt x="247" y="213"/>
                    <a:pt x="247" y="103"/>
                  </a:cubicBezTo>
                  <a:cubicBezTo>
                    <a:pt x="213" y="35"/>
                    <a:pt x="170" y="1"/>
                    <a:pt x="136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1435246" y="3344466"/>
              <a:ext cx="17106" cy="25472"/>
            </a:xfrm>
            <a:custGeom>
              <a:avLst/>
              <a:gdLst/>
              <a:ahLst/>
              <a:cxnLst/>
              <a:rect l="l" t="t" r="r" b="b"/>
              <a:pathLst>
                <a:path w="503" h="749" extrusionOk="0">
                  <a:moveTo>
                    <a:pt x="145" y="1"/>
                  </a:moveTo>
                  <a:cubicBezTo>
                    <a:pt x="77" y="1"/>
                    <a:pt x="35" y="35"/>
                    <a:pt x="35" y="77"/>
                  </a:cubicBezTo>
                  <a:cubicBezTo>
                    <a:pt x="1" y="179"/>
                    <a:pt x="35" y="290"/>
                    <a:pt x="77" y="357"/>
                  </a:cubicBezTo>
                  <a:cubicBezTo>
                    <a:pt x="77" y="459"/>
                    <a:pt x="111" y="570"/>
                    <a:pt x="179" y="672"/>
                  </a:cubicBezTo>
                  <a:cubicBezTo>
                    <a:pt x="213" y="714"/>
                    <a:pt x="247" y="748"/>
                    <a:pt x="324" y="748"/>
                  </a:cubicBezTo>
                  <a:lnTo>
                    <a:pt x="358" y="748"/>
                  </a:lnTo>
                  <a:cubicBezTo>
                    <a:pt x="426" y="714"/>
                    <a:pt x="502" y="638"/>
                    <a:pt x="502" y="570"/>
                  </a:cubicBezTo>
                  <a:cubicBezTo>
                    <a:pt x="460" y="459"/>
                    <a:pt x="426" y="357"/>
                    <a:pt x="358" y="247"/>
                  </a:cubicBezTo>
                  <a:cubicBezTo>
                    <a:pt x="324" y="179"/>
                    <a:pt x="290" y="77"/>
                    <a:pt x="179" y="35"/>
                  </a:cubicBezTo>
                  <a:cubicBezTo>
                    <a:pt x="179" y="1"/>
                    <a:pt x="145" y="1"/>
                    <a:pt x="14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1406374" y="3284374"/>
              <a:ext cx="17072" cy="19384"/>
            </a:xfrm>
            <a:custGeom>
              <a:avLst/>
              <a:gdLst/>
              <a:ahLst/>
              <a:cxnLst/>
              <a:rect l="l" t="t" r="r" b="b"/>
              <a:pathLst>
                <a:path w="502" h="570" extrusionOk="0">
                  <a:moveTo>
                    <a:pt x="111" y="1"/>
                  </a:moveTo>
                  <a:cubicBezTo>
                    <a:pt x="77" y="1"/>
                    <a:pt x="0" y="69"/>
                    <a:pt x="34" y="103"/>
                  </a:cubicBezTo>
                  <a:cubicBezTo>
                    <a:pt x="34" y="213"/>
                    <a:pt x="111" y="281"/>
                    <a:pt x="145" y="358"/>
                  </a:cubicBezTo>
                  <a:cubicBezTo>
                    <a:pt x="179" y="426"/>
                    <a:pt x="247" y="493"/>
                    <a:pt x="323" y="527"/>
                  </a:cubicBezTo>
                  <a:cubicBezTo>
                    <a:pt x="357" y="527"/>
                    <a:pt x="357" y="570"/>
                    <a:pt x="391" y="570"/>
                  </a:cubicBezTo>
                  <a:cubicBezTo>
                    <a:pt x="459" y="570"/>
                    <a:pt x="502" y="493"/>
                    <a:pt x="502" y="426"/>
                  </a:cubicBezTo>
                  <a:cubicBezTo>
                    <a:pt x="459" y="315"/>
                    <a:pt x="391" y="247"/>
                    <a:pt x="357" y="179"/>
                  </a:cubicBezTo>
                  <a:cubicBezTo>
                    <a:pt x="289" y="103"/>
                    <a:pt x="247" y="35"/>
                    <a:pt x="14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1475137" y="3355450"/>
              <a:ext cx="24009" cy="22853"/>
            </a:xfrm>
            <a:custGeom>
              <a:avLst/>
              <a:gdLst/>
              <a:ahLst/>
              <a:cxnLst/>
              <a:rect l="l" t="t" r="r" b="b"/>
              <a:pathLst>
                <a:path w="706" h="672" extrusionOk="0">
                  <a:moveTo>
                    <a:pt x="136" y="1"/>
                  </a:moveTo>
                  <a:lnTo>
                    <a:pt x="102" y="1"/>
                  </a:lnTo>
                  <a:cubicBezTo>
                    <a:pt x="68" y="1"/>
                    <a:pt x="34" y="34"/>
                    <a:pt x="34" y="68"/>
                  </a:cubicBezTo>
                  <a:cubicBezTo>
                    <a:pt x="0" y="136"/>
                    <a:pt x="34" y="179"/>
                    <a:pt x="34" y="213"/>
                  </a:cubicBezTo>
                  <a:cubicBezTo>
                    <a:pt x="68" y="247"/>
                    <a:pt x="68" y="315"/>
                    <a:pt x="102" y="349"/>
                  </a:cubicBezTo>
                  <a:cubicBezTo>
                    <a:pt x="179" y="459"/>
                    <a:pt x="247" y="561"/>
                    <a:pt x="315" y="638"/>
                  </a:cubicBezTo>
                  <a:cubicBezTo>
                    <a:pt x="349" y="672"/>
                    <a:pt x="391" y="672"/>
                    <a:pt x="459" y="672"/>
                  </a:cubicBezTo>
                  <a:cubicBezTo>
                    <a:pt x="561" y="672"/>
                    <a:pt x="705" y="527"/>
                    <a:pt x="637" y="391"/>
                  </a:cubicBezTo>
                  <a:cubicBezTo>
                    <a:pt x="561" y="315"/>
                    <a:pt x="459" y="213"/>
                    <a:pt x="391" y="136"/>
                  </a:cubicBezTo>
                  <a:cubicBezTo>
                    <a:pt x="349" y="102"/>
                    <a:pt x="315" y="102"/>
                    <a:pt x="247" y="68"/>
                  </a:cubicBezTo>
                  <a:cubicBezTo>
                    <a:pt x="213" y="34"/>
                    <a:pt x="179" y="1"/>
                    <a:pt x="136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462996" y="3287843"/>
              <a:ext cx="24009" cy="26628"/>
            </a:xfrm>
            <a:custGeom>
              <a:avLst/>
              <a:gdLst/>
              <a:ahLst/>
              <a:cxnLst/>
              <a:rect l="l" t="t" r="r" b="b"/>
              <a:pathLst>
                <a:path w="706" h="783" extrusionOk="0">
                  <a:moveTo>
                    <a:pt x="68" y="1"/>
                  </a:moveTo>
                  <a:cubicBezTo>
                    <a:pt x="34" y="1"/>
                    <a:pt x="0" y="77"/>
                    <a:pt x="34" y="145"/>
                  </a:cubicBezTo>
                  <a:cubicBezTo>
                    <a:pt x="68" y="256"/>
                    <a:pt x="179" y="357"/>
                    <a:pt x="213" y="468"/>
                  </a:cubicBezTo>
                  <a:cubicBezTo>
                    <a:pt x="281" y="570"/>
                    <a:pt x="323" y="748"/>
                    <a:pt x="459" y="782"/>
                  </a:cubicBezTo>
                  <a:lnTo>
                    <a:pt x="493" y="782"/>
                  </a:lnTo>
                  <a:cubicBezTo>
                    <a:pt x="536" y="782"/>
                    <a:pt x="604" y="748"/>
                    <a:pt x="638" y="714"/>
                  </a:cubicBezTo>
                  <a:cubicBezTo>
                    <a:pt x="706" y="570"/>
                    <a:pt x="570" y="391"/>
                    <a:pt x="459" y="290"/>
                  </a:cubicBezTo>
                  <a:cubicBezTo>
                    <a:pt x="357" y="179"/>
                    <a:pt x="247" y="77"/>
                    <a:pt x="111" y="43"/>
                  </a:cubicBezTo>
                  <a:cubicBezTo>
                    <a:pt x="111" y="1"/>
                    <a:pt x="111" y="1"/>
                    <a:pt x="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517306" y="3331169"/>
              <a:ext cx="25166" cy="20575"/>
            </a:xfrm>
            <a:custGeom>
              <a:avLst/>
              <a:gdLst/>
              <a:ahLst/>
              <a:cxnLst/>
              <a:rect l="l" t="t" r="r" b="b"/>
              <a:pathLst>
                <a:path w="740" h="605" extrusionOk="0">
                  <a:moveTo>
                    <a:pt x="68" y="1"/>
                  </a:moveTo>
                  <a:cubicBezTo>
                    <a:pt x="35" y="1"/>
                    <a:pt x="1" y="43"/>
                    <a:pt x="1" y="111"/>
                  </a:cubicBezTo>
                  <a:cubicBezTo>
                    <a:pt x="35" y="213"/>
                    <a:pt x="68" y="324"/>
                    <a:pt x="136" y="426"/>
                  </a:cubicBezTo>
                  <a:cubicBezTo>
                    <a:pt x="213" y="502"/>
                    <a:pt x="281" y="604"/>
                    <a:pt x="383" y="604"/>
                  </a:cubicBezTo>
                  <a:cubicBezTo>
                    <a:pt x="425" y="604"/>
                    <a:pt x="459" y="604"/>
                    <a:pt x="493" y="570"/>
                  </a:cubicBezTo>
                  <a:cubicBezTo>
                    <a:pt x="740" y="392"/>
                    <a:pt x="281" y="77"/>
                    <a:pt x="136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51" name="Google Shape;1651;p32"/>
            <p:cNvSpPr/>
            <p:nvPr/>
          </p:nvSpPr>
          <p:spPr>
            <a:xfrm>
              <a:off x="1543594" y="3298828"/>
              <a:ext cx="22853" cy="17956"/>
            </a:xfrm>
            <a:custGeom>
              <a:avLst/>
              <a:gdLst/>
              <a:ahLst/>
              <a:cxnLst/>
              <a:rect l="l" t="t" r="r" b="b"/>
              <a:pathLst>
                <a:path w="672" h="528" extrusionOk="0">
                  <a:moveTo>
                    <a:pt x="179" y="1"/>
                  </a:moveTo>
                  <a:cubicBezTo>
                    <a:pt x="77" y="1"/>
                    <a:pt x="1" y="68"/>
                    <a:pt x="77" y="145"/>
                  </a:cubicBezTo>
                  <a:cubicBezTo>
                    <a:pt x="111" y="213"/>
                    <a:pt x="145" y="247"/>
                    <a:pt x="179" y="315"/>
                  </a:cubicBezTo>
                  <a:cubicBezTo>
                    <a:pt x="247" y="391"/>
                    <a:pt x="289" y="493"/>
                    <a:pt x="391" y="527"/>
                  </a:cubicBezTo>
                  <a:lnTo>
                    <a:pt x="425" y="527"/>
                  </a:lnTo>
                  <a:cubicBezTo>
                    <a:pt x="502" y="527"/>
                    <a:pt x="570" y="493"/>
                    <a:pt x="570" y="425"/>
                  </a:cubicBezTo>
                  <a:cubicBezTo>
                    <a:pt x="672" y="213"/>
                    <a:pt x="357" y="1"/>
                    <a:pt x="179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52" name="Google Shape;1652;p32"/>
            <p:cNvSpPr/>
            <p:nvPr/>
          </p:nvSpPr>
          <p:spPr>
            <a:xfrm>
              <a:off x="1483503" y="3265024"/>
              <a:ext cx="24009" cy="21697"/>
            </a:xfrm>
            <a:custGeom>
              <a:avLst/>
              <a:gdLst/>
              <a:ahLst/>
              <a:cxnLst/>
              <a:rect l="l" t="t" r="r" b="b"/>
              <a:pathLst>
                <a:path w="706" h="638" extrusionOk="0">
                  <a:moveTo>
                    <a:pt x="145" y="1"/>
                  </a:moveTo>
                  <a:cubicBezTo>
                    <a:pt x="69" y="1"/>
                    <a:pt x="1" y="77"/>
                    <a:pt x="35" y="145"/>
                  </a:cubicBezTo>
                  <a:cubicBezTo>
                    <a:pt x="103" y="323"/>
                    <a:pt x="247" y="459"/>
                    <a:pt x="391" y="570"/>
                  </a:cubicBezTo>
                  <a:cubicBezTo>
                    <a:pt x="425" y="604"/>
                    <a:pt x="493" y="638"/>
                    <a:pt x="527" y="638"/>
                  </a:cubicBezTo>
                  <a:cubicBezTo>
                    <a:pt x="570" y="638"/>
                    <a:pt x="604" y="638"/>
                    <a:pt x="604" y="604"/>
                  </a:cubicBezTo>
                  <a:cubicBezTo>
                    <a:pt x="638" y="604"/>
                    <a:pt x="672" y="570"/>
                    <a:pt x="672" y="536"/>
                  </a:cubicBezTo>
                  <a:cubicBezTo>
                    <a:pt x="706" y="459"/>
                    <a:pt x="706" y="391"/>
                    <a:pt x="638" y="323"/>
                  </a:cubicBezTo>
                  <a:cubicBezTo>
                    <a:pt x="570" y="247"/>
                    <a:pt x="493" y="213"/>
                    <a:pt x="425" y="145"/>
                  </a:cubicBezTo>
                  <a:cubicBezTo>
                    <a:pt x="357" y="77"/>
                    <a:pt x="281" y="35"/>
                    <a:pt x="179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53" name="Google Shape;1653;p32"/>
            <p:cNvSpPr/>
            <p:nvPr/>
          </p:nvSpPr>
          <p:spPr>
            <a:xfrm>
              <a:off x="1527985" y="3220542"/>
              <a:ext cx="18228" cy="16800"/>
            </a:xfrm>
            <a:custGeom>
              <a:avLst/>
              <a:gdLst/>
              <a:ahLst/>
              <a:cxnLst/>
              <a:rect l="l" t="t" r="r" b="b"/>
              <a:pathLst>
                <a:path w="536" h="494" extrusionOk="0">
                  <a:moveTo>
                    <a:pt x="111" y="0"/>
                  </a:moveTo>
                  <a:cubicBezTo>
                    <a:pt x="69" y="0"/>
                    <a:pt x="1" y="34"/>
                    <a:pt x="35" y="111"/>
                  </a:cubicBezTo>
                  <a:cubicBezTo>
                    <a:pt x="111" y="213"/>
                    <a:pt x="145" y="357"/>
                    <a:pt x="247" y="459"/>
                  </a:cubicBezTo>
                  <a:cubicBezTo>
                    <a:pt x="281" y="459"/>
                    <a:pt x="324" y="493"/>
                    <a:pt x="358" y="493"/>
                  </a:cubicBezTo>
                  <a:cubicBezTo>
                    <a:pt x="392" y="493"/>
                    <a:pt x="426" y="493"/>
                    <a:pt x="460" y="459"/>
                  </a:cubicBezTo>
                  <a:cubicBezTo>
                    <a:pt x="494" y="425"/>
                    <a:pt x="536" y="357"/>
                    <a:pt x="494" y="281"/>
                  </a:cubicBezTo>
                  <a:cubicBezTo>
                    <a:pt x="426" y="179"/>
                    <a:pt x="281" y="111"/>
                    <a:pt x="17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54" name="Google Shape;1654;p32"/>
            <p:cNvSpPr/>
            <p:nvPr/>
          </p:nvSpPr>
          <p:spPr>
            <a:xfrm>
              <a:off x="1464153" y="3197723"/>
              <a:ext cx="22853" cy="20541"/>
            </a:xfrm>
            <a:custGeom>
              <a:avLst/>
              <a:gdLst/>
              <a:ahLst/>
              <a:cxnLst/>
              <a:rect l="l" t="t" r="r" b="b"/>
              <a:pathLst>
                <a:path w="672" h="604" extrusionOk="0">
                  <a:moveTo>
                    <a:pt x="111" y="0"/>
                  </a:moveTo>
                  <a:cubicBezTo>
                    <a:pt x="34" y="0"/>
                    <a:pt x="0" y="68"/>
                    <a:pt x="34" y="102"/>
                  </a:cubicBezTo>
                  <a:cubicBezTo>
                    <a:pt x="77" y="213"/>
                    <a:pt x="179" y="315"/>
                    <a:pt x="247" y="391"/>
                  </a:cubicBezTo>
                  <a:cubicBezTo>
                    <a:pt x="323" y="459"/>
                    <a:pt x="391" y="603"/>
                    <a:pt x="536" y="603"/>
                  </a:cubicBezTo>
                  <a:lnTo>
                    <a:pt x="536" y="603"/>
                  </a:lnTo>
                  <a:cubicBezTo>
                    <a:pt x="604" y="603"/>
                    <a:pt x="672" y="569"/>
                    <a:pt x="672" y="459"/>
                  </a:cubicBezTo>
                  <a:cubicBezTo>
                    <a:pt x="672" y="315"/>
                    <a:pt x="536" y="247"/>
                    <a:pt x="425" y="179"/>
                  </a:cubicBezTo>
                  <a:cubicBezTo>
                    <a:pt x="323" y="102"/>
                    <a:pt x="247" y="34"/>
                    <a:pt x="1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55" name="Google Shape;1655;p32"/>
            <p:cNvSpPr/>
            <p:nvPr/>
          </p:nvSpPr>
          <p:spPr>
            <a:xfrm>
              <a:off x="1477449" y="3149467"/>
              <a:ext cx="18228" cy="19384"/>
            </a:xfrm>
            <a:custGeom>
              <a:avLst/>
              <a:gdLst/>
              <a:ahLst/>
              <a:cxnLst/>
              <a:rect l="l" t="t" r="r" b="b"/>
              <a:pathLst>
                <a:path w="536" h="570" extrusionOk="0">
                  <a:moveTo>
                    <a:pt x="68" y="1"/>
                  </a:moveTo>
                  <a:cubicBezTo>
                    <a:pt x="34" y="1"/>
                    <a:pt x="0" y="35"/>
                    <a:pt x="0" y="77"/>
                  </a:cubicBezTo>
                  <a:cubicBezTo>
                    <a:pt x="34" y="179"/>
                    <a:pt x="111" y="290"/>
                    <a:pt x="179" y="357"/>
                  </a:cubicBezTo>
                  <a:cubicBezTo>
                    <a:pt x="213" y="459"/>
                    <a:pt x="281" y="570"/>
                    <a:pt x="391" y="570"/>
                  </a:cubicBezTo>
                  <a:lnTo>
                    <a:pt x="425" y="570"/>
                  </a:lnTo>
                  <a:cubicBezTo>
                    <a:pt x="459" y="570"/>
                    <a:pt x="535" y="536"/>
                    <a:pt x="535" y="502"/>
                  </a:cubicBezTo>
                  <a:cubicBezTo>
                    <a:pt x="535" y="391"/>
                    <a:pt x="535" y="357"/>
                    <a:pt x="493" y="290"/>
                  </a:cubicBezTo>
                  <a:cubicBezTo>
                    <a:pt x="459" y="247"/>
                    <a:pt x="391" y="213"/>
                    <a:pt x="357" y="179"/>
                  </a:cubicBezTo>
                  <a:cubicBezTo>
                    <a:pt x="281" y="111"/>
                    <a:pt x="179" y="35"/>
                    <a:pt x="111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56" name="Google Shape;1656;p32"/>
            <p:cNvSpPr/>
            <p:nvPr/>
          </p:nvSpPr>
          <p:spPr>
            <a:xfrm>
              <a:off x="1424568" y="3139945"/>
              <a:ext cx="20541" cy="20541"/>
            </a:xfrm>
            <a:custGeom>
              <a:avLst/>
              <a:gdLst/>
              <a:ahLst/>
              <a:cxnLst/>
              <a:rect l="l" t="t" r="r" b="b"/>
              <a:pathLst>
                <a:path w="604" h="604" extrusionOk="0">
                  <a:moveTo>
                    <a:pt x="103" y="0"/>
                  </a:moveTo>
                  <a:cubicBezTo>
                    <a:pt x="35" y="0"/>
                    <a:pt x="1" y="68"/>
                    <a:pt x="35" y="145"/>
                  </a:cubicBezTo>
                  <a:cubicBezTo>
                    <a:pt x="69" y="213"/>
                    <a:pt x="103" y="281"/>
                    <a:pt x="179" y="357"/>
                  </a:cubicBezTo>
                  <a:cubicBezTo>
                    <a:pt x="213" y="425"/>
                    <a:pt x="247" y="493"/>
                    <a:pt x="315" y="570"/>
                  </a:cubicBezTo>
                  <a:cubicBezTo>
                    <a:pt x="349" y="570"/>
                    <a:pt x="391" y="603"/>
                    <a:pt x="425" y="603"/>
                  </a:cubicBezTo>
                  <a:cubicBezTo>
                    <a:pt x="459" y="603"/>
                    <a:pt x="493" y="570"/>
                    <a:pt x="527" y="570"/>
                  </a:cubicBezTo>
                  <a:cubicBezTo>
                    <a:pt x="561" y="527"/>
                    <a:pt x="604" y="425"/>
                    <a:pt x="561" y="357"/>
                  </a:cubicBezTo>
                  <a:cubicBezTo>
                    <a:pt x="493" y="281"/>
                    <a:pt x="425" y="247"/>
                    <a:pt x="349" y="179"/>
                  </a:cubicBezTo>
                  <a:cubicBezTo>
                    <a:pt x="281" y="102"/>
                    <a:pt x="213" y="68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57" name="Google Shape;1657;p32"/>
            <p:cNvSpPr/>
            <p:nvPr/>
          </p:nvSpPr>
          <p:spPr>
            <a:xfrm>
              <a:off x="1405218" y="3087063"/>
              <a:ext cx="13331" cy="13059"/>
            </a:xfrm>
            <a:custGeom>
              <a:avLst/>
              <a:gdLst/>
              <a:ahLst/>
              <a:cxnLst/>
              <a:rect l="l" t="t" r="r" b="b"/>
              <a:pathLst>
                <a:path w="392" h="384" extrusionOk="0">
                  <a:moveTo>
                    <a:pt x="68" y="1"/>
                  </a:moveTo>
                  <a:cubicBezTo>
                    <a:pt x="34" y="1"/>
                    <a:pt x="1" y="35"/>
                    <a:pt x="34" y="69"/>
                  </a:cubicBezTo>
                  <a:cubicBezTo>
                    <a:pt x="34" y="137"/>
                    <a:pt x="68" y="171"/>
                    <a:pt x="111" y="247"/>
                  </a:cubicBezTo>
                  <a:cubicBezTo>
                    <a:pt x="111" y="315"/>
                    <a:pt x="179" y="349"/>
                    <a:pt x="213" y="383"/>
                  </a:cubicBezTo>
                  <a:lnTo>
                    <a:pt x="281" y="383"/>
                  </a:lnTo>
                  <a:lnTo>
                    <a:pt x="323" y="383"/>
                  </a:lnTo>
                  <a:cubicBezTo>
                    <a:pt x="357" y="383"/>
                    <a:pt x="357" y="349"/>
                    <a:pt x="391" y="315"/>
                  </a:cubicBezTo>
                  <a:cubicBezTo>
                    <a:pt x="391" y="281"/>
                    <a:pt x="391" y="247"/>
                    <a:pt x="357" y="213"/>
                  </a:cubicBezTo>
                  <a:cubicBezTo>
                    <a:pt x="281" y="137"/>
                    <a:pt x="179" y="103"/>
                    <a:pt x="111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1355805" y="3063972"/>
              <a:ext cx="21731" cy="23125"/>
            </a:xfrm>
            <a:custGeom>
              <a:avLst/>
              <a:gdLst/>
              <a:ahLst/>
              <a:cxnLst/>
              <a:rect l="l" t="t" r="r" b="b"/>
              <a:pathLst>
                <a:path w="639" h="680" extrusionOk="0">
                  <a:moveTo>
                    <a:pt x="145" y="0"/>
                  </a:moveTo>
                  <a:cubicBezTo>
                    <a:pt x="77" y="0"/>
                    <a:pt x="1" y="77"/>
                    <a:pt x="35" y="179"/>
                  </a:cubicBezTo>
                  <a:cubicBezTo>
                    <a:pt x="145" y="323"/>
                    <a:pt x="247" y="467"/>
                    <a:pt x="358" y="603"/>
                  </a:cubicBezTo>
                  <a:cubicBezTo>
                    <a:pt x="392" y="637"/>
                    <a:pt x="426" y="680"/>
                    <a:pt x="460" y="680"/>
                  </a:cubicBezTo>
                  <a:cubicBezTo>
                    <a:pt x="502" y="680"/>
                    <a:pt x="502" y="680"/>
                    <a:pt x="502" y="637"/>
                  </a:cubicBezTo>
                  <a:cubicBezTo>
                    <a:pt x="536" y="637"/>
                    <a:pt x="570" y="637"/>
                    <a:pt x="604" y="569"/>
                  </a:cubicBezTo>
                  <a:cubicBezTo>
                    <a:pt x="638" y="501"/>
                    <a:pt x="638" y="467"/>
                    <a:pt x="570" y="391"/>
                  </a:cubicBezTo>
                  <a:cubicBezTo>
                    <a:pt x="460" y="255"/>
                    <a:pt x="358" y="145"/>
                    <a:pt x="213" y="43"/>
                  </a:cubicBezTo>
                  <a:cubicBezTo>
                    <a:pt x="179" y="0"/>
                    <a:pt x="179" y="0"/>
                    <a:pt x="1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1098402" y="2462209"/>
              <a:ext cx="523511" cy="520043"/>
            </a:xfrm>
            <a:custGeom>
              <a:avLst/>
              <a:gdLst/>
              <a:ahLst/>
              <a:cxnLst/>
              <a:rect l="l" t="t" r="r" b="b"/>
              <a:pathLst>
                <a:path w="15394" h="15292" extrusionOk="0">
                  <a:moveTo>
                    <a:pt x="5557" y="0"/>
                  </a:moveTo>
                  <a:cubicBezTo>
                    <a:pt x="4104" y="0"/>
                    <a:pt x="2507" y="1062"/>
                    <a:pt x="1657" y="3330"/>
                  </a:cubicBezTo>
                  <a:cubicBezTo>
                    <a:pt x="1" y="7926"/>
                    <a:pt x="3467" y="15079"/>
                    <a:pt x="3569" y="15291"/>
                  </a:cubicBezTo>
                  <a:cubicBezTo>
                    <a:pt x="3569" y="15291"/>
                    <a:pt x="15394" y="12174"/>
                    <a:pt x="15215" y="6015"/>
                  </a:cubicBezTo>
                  <a:cubicBezTo>
                    <a:pt x="15147" y="3042"/>
                    <a:pt x="13593" y="2269"/>
                    <a:pt x="11996" y="2269"/>
                  </a:cubicBezTo>
                  <a:cubicBezTo>
                    <a:pt x="10263" y="2269"/>
                    <a:pt x="8419" y="3220"/>
                    <a:pt x="8419" y="3220"/>
                  </a:cubicBezTo>
                  <a:cubicBezTo>
                    <a:pt x="8317" y="1096"/>
                    <a:pt x="7009" y="0"/>
                    <a:pt x="55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1183625" y="2567088"/>
              <a:ext cx="399860" cy="382788"/>
            </a:xfrm>
            <a:custGeom>
              <a:avLst/>
              <a:gdLst/>
              <a:ahLst/>
              <a:cxnLst/>
              <a:rect l="l" t="t" r="r" b="b"/>
              <a:pathLst>
                <a:path w="11758" h="11256" extrusionOk="0">
                  <a:moveTo>
                    <a:pt x="1666" y="0"/>
                  </a:moveTo>
                  <a:cubicBezTo>
                    <a:pt x="1632" y="0"/>
                    <a:pt x="1598" y="0"/>
                    <a:pt x="1564" y="34"/>
                  </a:cubicBezTo>
                  <a:cubicBezTo>
                    <a:pt x="1" y="561"/>
                    <a:pt x="749" y="9693"/>
                    <a:pt x="749" y="9693"/>
                  </a:cubicBezTo>
                  <a:lnTo>
                    <a:pt x="2872" y="11256"/>
                  </a:lnTo>
                  <a:cubicBezTo>
                    <a:pt x="2872" y="11256"/>
                    <a:pt x="11758" y="3678"/>
                    <a:pt x="10586" y="3109"/>
                  </a:cubicBezTo>
                  <a:cubicBezTo>
                    <a:pt x="10518" y="3075"/>
                    <a:pt x="10484" y="3075"/>
                    <a:pt x="10407" y="3075"/>
                  </a:cubicBezTo>
                  <a:cubicBezTo>
                    <a:pt x="8887" y="3075"/>
                    <a:pt x="2481" y="10364"/>
                    <a:pt x="2481" y="10364"/>
                  </a:cubicBezTo>
                  <a:lnTo>
                    <a:pt x="1564" y="9693"/>
                  </a:lnTo>
                  <a:cubicBezTo>
                    <a:pt x="1564" y="9693"/>
                    <a:pt x="3051" y="0"/>
                    <a:pt x="16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1259631" y="2838910"/>
              <a:ext cx="14453" cy="31525"/>
            </a:xfrm>
            <a:custGeom>
              <a:avLst/>
              <a:gdLst/>
              <a:ahLst/>
              <a:cxnLst/>
              <a:rect l="l" t="t" r="r" b="b"/>
              <a:pathLst>
                <a:path w="425" h="927" extrusionOk="0">
                  <a:moveTo>
                    <a:pt x="280" y="1"/>
                  </a:moveTo>
                  <a:cubicBezTo>
                    <a:pt x="246" y="1"/>
                    <a:pt x="212" y="1"/>
                    <a:pt x="212" y="35"/>
                  </a:cubicBezTo>
                  <a:cubicBezTo>
                    <a:pt x="145" y="179"/>
                    <a:pt x="145" y="324"/>
                    <a:pt x="102" y="459"/>
                  </a:cubicBezTo>
                  <a:cubicBezTo>
                    <a:pt x="68" y="604"/>
                    <a:pt x="0" y="748"/>
                    <a:pt x="68" y="850"/>
                  </a:cubicBezTo>
                  <a:cubicBezTo>
                    <a:pt x="102" y="884"/>
                    <a:pt x="145" y="927"/>
                    <a:pt x="178" y="927"/>
                  </a:cubicBezTo>
                  <a:lnTo>
                    <a:pt x="212" y="927"/>
                  </a:lnTo>
                  <a:cubicBezTo>
                    <a:pt x="391" y="850"/>
                    <a:pt x="391" y="672"/>
                    <a:pt x="391" y="502"/>
                  </a:cubicBezTo>
                  <a:cubicBezTo>
                    <a:pt x="425" y="358"/>
                    <a:pt x="425" y="179"/>
                    <a:pt x="357" y="35"/>
                  </a:cubicBezTo>
                  <a:cubicBezTo>
                    <a:pt x="314" y="1"/>
                    <a:pt x="314" y="1"/>
                    <a:pt x="280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1309010" y="2812622"/>
              <a:ext cx="17956" cy="26322"/>
            </a:xfrm>
            <a:custGeom>
              <a:avLst/>
              <a:gdLst/>
              <a:ahLst/>
              <a:cxnLst/>
              <a:rect l="l" t="t" r="r" b="b"/>
              <a:pathLst>
                <a:path w="528" h="774" extrusionOk="0">
                  <a:moveTo>
                    <a:pt x="425" y="1"/>
                  </a:moveTo>
                  <a:cubicBezTo>
                    <a:pt x="425" y="1"/>
                    <a:pt x="391" y="1"/>
                    <a:pt x="349" y="35"/>
                  </a:cubicBezTo>
                  <a:cubicBezTo>
                    <a:pt x="315" y="69"/>
                    <a:pt x="315" y="103"/>
                    <a:pt x="281" y="171"/>
                  </a:cubicBezTo>
                  <a:cubicBezTo>
                    <a:pt x="247" y="247"/>
                    <a:pt x="213" y="281"/>
                    <a:pt x="179" y="349"/>
                  </a:cubicBezTo>
                  <a:cubicBezTo>
                    <a:pt x="103" y="425"/>
                    <a:pt x="69" y="459"/>
                    <a:pt x="35" y="527"/>
                  </a:cubicBezTo>
                  <a:cubicBezTo>
                    <a:pt x="1" y="561"/>
                    <a:pt x="1" y="638"/>
                    <a:pt x="1" y="706"/>
                  </a:cubicBezTo>
                  <a:cubicBezTo>
                    <a:pt x="1" y="740"/>
                    <a:pt x="35" y="774"/>
                    <a:pt x="69" y="774"/>
                  </a:cubicBezTo>
                  <a:cubicBezTo>
                    <a:pt x="247" y="774"/>
                    <a:pt x="349" y="638"/>
                    <a:pt x="425" y="493"/>
                  </a:cubicBezTo>
                  <a:cubicBezTo>
                    <a:pt x="459" y="383"/>
                    <a:pt x="527" y="213"/>
                    <a:pt x="493" y="69"/>
                  </a:cubicBezTo>
                  <a:cubicBezTo>
                    <a:pt x="493" y="35"/>
                    <a:pt x="459" y="1"/>
                    <a:pt x="42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1270310" y="2779975"/>
              <a:ext cx="17072" cy="26628"/>
            </a:xfrm>
            <a:custGeom>
              <a:avLst/>
              <a:gdLst/>
              <a:ahLst/>
              <a:cxnLst/>
              <a:rect l="l" t="t" r="r" b="b"/>
              <a:pathLst>
                <a:path w="502" h="783" extrusionOk="0">
                  <a:moveTo>
                    <a:pt x="357" y="1"/>
                  </a:moveTo>
                  <a:cubicBezTo>
                    <a:pt x="323" y="1"/>
                    <a:pt x="323" y="1"/>
                    <a:pt x="289" y="35"/>
                  </a:cubicBezTo>
                  <a:cubicBezTo>
                    <a:pt x="255" y="179"/>
                    <a:pt x="179" y="281"/>
                    <a:pt x="111" y="426"/>
                  </a:cubicBezTo>
                  <a:cubicBezTo>
                    <a:pt x="43" y="536"/>
                    <a:pt x="0" y="638"/>
                    <a:pt x="77" y="748"/>
                  </a:cubicBezTo>
                  <a:cubicBezTo>
                    <a:pt x="77" y="782"/>
                    <a:pt x="111" y="782"/>
                    <a:pt x="145" y="782"/>
                  </a:cubicBezTo>
                  <a:lnTo>
                    <a:pt x="179" y="782"/>
                  </a:lnTo>
                  <a:cubicBezTo>
                    <a:pt x="289" y="748"/>
                    <a:pt x="323" y="638"/>
                    <a:pt x="357" y="493"/>
                  </a:cubicBezTo>
                  <a:cubicBezTo>
                    <a:pt x="391" y="392"/>
                    <a:pt x="425" y="247"/>
                    <a:pt x="468" y="111"/>
                  </a:cubicBezTo>
                  <a:cubicBezTo>
                    <a:pt x="502" y="35"/>
                    <a:pt x="425" y="1"/>
                    <a:pt x="3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1309010" y="2743859"/>
              <a:ext cx="16800" cy="28940"/>
            </a:xfrm>
            <a:custGeom>
              <a:avLst/>
              <a:gdLst/>
              <a:ahLst/>
              <a:cxnLst/>
              <a:rect l="l" t="t" r="r" b="b"/>
              <a:pathLst>
                <a:path w="494" h="851" extrusionOk="0">
                  <a:moveTo>
                    <a:pt x="391" y="1"/>
                  </a:moveTo>
                  <a:cubicBezTo>
                    <a:pt x="349" y="1"/>
                    <a:pt x="315" y="1"/>
                    <a:pt x="315" y="35"/>
                  </a:cubicBezTo>
                  <a:cubicBezTo>
                    <a:pt x="213" y="179"/>
                    <a:pt x="179" y="281"/>
                    <a:pt x="103" y="426"/>
                  </a:cubicBezTo>
                  <a:cubicBezTo>
                    <a:pt x="35" y="536"/>
                    <a:pt x="1" y="672"/>
                    <a:pt x="69" y="782"/>
                  </a:cubicBezTo>
                  <a:cubicBezTo>
                    <a:pt x="103" y="816"/>
                    <a:pt x="137" y="850"/>
                    <a:pt x="179" y="850"/>
                  </a:cubicBezTo>
                  <a:cubicBezTo>
                    <a:pt x="179" y="850"/>
                    <a:pt x="213" y="850"/>
                    <a:pt x="247" y="816"/>
                  </a:cubicBezTo>
                  <a:cubicBezTo>
                    <a:pt x="349" y="782"/>
                    <a:pt x="391" y="638"/>
                    <a:pt x="425" y="494"/>
                  </a:cubicBezTo>
                  <a:cubicBezTo>
                    <a:pt x="459" y="358"/>
                    <a:pt x="493" y="247"/>
                    <a:pt x="493" y="69"/>
                  </a:cubicBezTo>
                  <a:cubicBezTo>
                    <a:pt x="493" y="35"/>
                    <a:pt x="425" y="1"/>
                    <a:pt x="391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1339073" y="2740390"/>
              <a:ext cx="17922" cy="31253"/>
            </a:xfrm>
            <a:custGeom>
              <a:avLst/>
              <a:gdLst/>
              <a:ahLst/>
              <a:cxnLst/>
              <a:rect l="l" t="t" r="r" b="b"/>
              <a:pathLst>
                <a:path w="527" h="919" extrusionOk="0">
                  <a:moveTo>
                    <a:pt x="425" y="1"/>
                  </a:moveTo>
                  <a:cubicBezTo>
                    <a:pt x="357" y="1"/>
                    <a:pt x="315" y="35"/>
                    <a:pt x="315" y="69"/>
                  </a:cubicBezTo>
                  <a:cubicBezTo>
                    <a:pt x="281" y="247"/>
                    <a:pt x="179" y="426"/>
                    <a:pt x="102" y="562"/>
                  </a:cubicBezTo>
                  <a:cubicBezTo>
                    <a:pt x="68" y="672"/>
                    <a:pt x="0" y="850"/>
                    <a:pt x="145" y="884"/>
                  </a:cubicBezTo>
                  <a:lnTo>
                    <a:pt x="179" y="918"/>
                  </a:lnTo>
                  <a:cubicBezTo>
                    <a:pt x="315" y="918"/>
                    <a:pt x="391" y="706"/>
                    <a:pt x="425" y="638"/>
                  </a:cubicBezTo>
                  <a:cubicBezTo>
                    <a:pt x="493" y="460"/>
                    <a:pt x="527" y="281"/>
                    <a:pt x="527" y="103"/>
                  </a:cubicBezTo>
                  <a:cubicBezTo>
                    <a:pt x="527" y="35"/>
                    <a:pt x="459" y="1"/>
                    <a:pt x="42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1378624" y="2733181"/>
              <a:ext cx="20575" cy="27478"/>
            </a:xfrm>
            <a:custGeom>
              <a:avLst/>
              <a:gdLst/>
              <a:ahLst/>
              <a:cxnLst/>
              <a:rect l="l" t="t" r="r" b="b"/>
              <a:pathLst>
                <a:path w="605" h="808" extrusionOk="0">
                  <a:moveTo>
                    <a:pt x="536" y="1"/>
                  </a:moveTo>
                  <a:cubicBezTo>
                    <a:pt x="502" y="1"/>
                    <a:pt x="426" y="35"/>
                    <a:pt x="426" y="69"/>
                  </a:cubicBezTo>
                  <a:cubicBezTo>
                    <a:pt x="392" y="171"/>
                    <a:pt x="324" y="315"/>
                    <a:pt x="256" y="383"/>
                  </a:cubicBezTo>
                  <a:cubicBezTo>
                    <a:pt x="145" y="493"/>
                    <a:pt x="43" y="527"/>
                    <a:pt x="43" y="672"/>
                  </a:cubicBezTo>
                  <a:cubicBezTo>
                    <a:pt x="1" y="740"/>
                    <a:pt x="77" y="774"/>
                    <a:pt x="111" y="808"/>
                  </a:cubicBezTo>
                  <a:lnTo>
                    <a:pt x="179" y="808"/>
                  </a:lnTo>
                  <a:cubicBezTo>
                    <a:pt x="324" y="808"/>
                    <a:pt x="468" y="638"/>
                    <a:pt x="536" y="527"/>
                  </a:cubicBezTo>
                  <a:cubicBezTo>
                    <a:pt x="604" y="383"/>
                    <a:pt x="604" y="247"/>
                    <a:pt x="604" y="69"/>
                  </a:cubicBezTo>
                  <a:cubicBezTo>
                    <a:pt x="604" y="35"/>
                    <a:pt x="570" y="1"/>
                    <a:pt x="536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67" name="Google Shape;1667;p32"/>
            <p:cNvSpPr/>
            <p:nvPr/>
          </p:nvSpPr>
          <p:spPr>
            <a:xfrm>
              <a:off x="1364205" y="2684924"/>
              <a:ext cx="17072" cy="28940"/>
            </a:xfrm>
            <a:custGeom>
              <a:avLst/>
              <a:gdLst/>
              <a:ahLst/>
              <a:cxnLst/>
              <a:rect l="l" t="t" r="r" b="b"/>
              <a:pathLst>
                <a:path w="502" h="851" extrusionOk="0">
                  <a:moveTo>
                    <a:pt x="391" y="1"/>
                  </a:moveTo>
                  <a:cubicBezTo>
                    <a:pt x="357" y="1"/>
                    <a:pt x="323" y="1"/>
                    <a:pt x="323" y="35"/>
                  </a:cubicBezTo>
                  <a:cubicBezTo>
                    <a:pt x="255" y="281"/>
                    <a:pt x="77" y="494"/>
                    <a:pt x="0" y="740"/>
                  </a:cubicBezTo>
                  <a:cubicBezTo>
                    <a:pt x="0" y="782"/>
                    <a:pt x="43" y="850"/>
                    <a:pt x="111" y="850"/>
                  </a:cubicBezTo>
                  <a:lnTo>
                    <a:pt x="145" y="850"/>
                  </a:lnTo>
                  <a:cubicBezTo>
                    <a:pt x="425" y="672"/>
                    <a:pt x="467" y="358"/>
                    <a:pt x="501" y="69"/>
                  </a:cubicBezTo>
                  <a:cubicBezTo>
                    <a:pt x="501" y="1"/>
                    <a:pt x="467" y="1"/>
                    <a:pt x="391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68" name="Google Shape;1668;p32"/>
            <p:cNvSpPr/>
            <p:nvPr/>
          </p:nvSpPr>
          <p:spPr>
            <a:xfrm>
              <a:off x="1311323" y="2671661"/>
              <a:ext cx="13331" cy="27750"/>
            </a:xfrm>
            <a:custGeom>
              <a:avLst/>
              <a:gdLst/>
              <a:ahLst/>
              <a:cxnLst/>
              <a:rect l="l" t="t" r="r" b="b"/>
              <a:pathLst>
                <a:path w="392" h="816" extrusionOk="0">
                  <a:moveTo>
                    <a:pt x="323" y="0"/>
                  </a:moveTo>
                  <a:cubicBezTo>
                    <a:pt x="281" y="0"/>
                    <a:pt x="247" y="34"/>
                    <a:pt x="247" y="68"/>
                  </a:cubicBezTo>
                  <a:cubicBezTo>
                    <a:pt x="213" y="323"/>
                    <a:pt x="1" y="493"/>
                    <a:pt x="1" y="748"/>
                  </a:cubicBezTo>
                  <a:cubicBezTo>
                    <a:pt x="1" y="782"/>
                    <a:pt x="35" y="816"/>
                    <a:pt x="111" y="816"/>
                  </a:cubicBezTo>
                  <a:lnTo>
                    <a:pt x="111" y="816"/>
                  </a:lnTo>
                  <a:cubicBezTo>
                    <a:pt x="391" y="705"/>
                    <a:pt x="391" y="323"/>
                    <a:pt x="391" y="68"/>
                  </a:cubicBezTo>
                  <a:cubicBezTo>
                    <a:pt x="391" y="34"/>
                    <a:pt x="357" y="0"/>
                    <a:pt x="323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1287348" y="2646530"/>
              <a:ext cx="10712" cy="26322"/>
            </a:xfrm>
            <a:custGeom>
              <a:avLst/>
              <a:gdLst/>
              <a:ahLst/>
              <a:cxnLst/>
              <a:rect l="l" t="t" r="r" b="b"/>
              <a:pathLst>
                <a:path w="315" h="774" extrusionOk="0">
                  <a:moveTo>
                    <a:pt x="137" y="0"/>
                  </a:moveTo>
                  <a:cubicBezTo>
                    <a:pt x="103" y="0"/>
                    <a:pt x="69" y="34"/>
                    <a:pt x="69" y="102"/>
                  </a:cubicBezTo>
                  <a:cubicBezTo>
                    <a:pt x="69" y="213"/>
                    <a:pt x="35" y="314"/>
                    <a:pt x="35" y="459"/>
                  </a:cubicBezTo>
                  <a:cubicBezTo>
                    <a:pt x="35" y="527"/>
                    <a:pt x="1" y="637"/>
                    <a:pt x="35" y="739"/>
                  </a:cubicBezTo>
                  <a:cubicBezTo>
                    <a:pt x="35" y="773"/>
                    <a:pt x="69" y="773"/>
                    <a:pt x="103" y="773"/>
                  </a:cubicBezTo>
                  <a:lnTo>
                    <a:pt x="179" y="773"/>
                  </a:lnTo>
                  <a:cubicBezTo>
                    <a:pt x="315" y="561"/>
                    <a:pt x="247" y="280"/>
                    <a:pt x="213" y="68"/>
                  </a:cubicBezTo>
                  <a:cubicBezTo>
                    <a:pt x="213" y="34"/>
                    <a:pt x="179" y="0"/>
                    <a:pt x="13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0" name="Google Shape;1670;p32"/>
            <p:cNvSpPr/>
            <p:nvPr/>
          </p:nvSpPr>
          <p:spPr>
            <a:xfrm>
              <a:off x="1328089" y="2600586"/>
              <a:ext cx="13331" cy="25472"/>
            </a:xfrm>
            <a:custGeom>
              <a:avLst/>
              <a:gdLst/>
              <a:ahLst/>
              <a:cxnLst/>
              <a:rect l="l" t="t" r="r" b="b"/>
              <a:pathLst>
                <a:path w="392" h="749" extrusionOk="0">
                  <a:moveTo>
                    <a:pt x="255" y="0"/>
                  </a:moveTo>
                  <a:cubicBezTo>
                    <a:pt x="213" y="0"/>
                    <a:pt x="179" y="34"/>
                    <a:pt x="179" y="77"/>
                  </a:cubicBezTo>
                  <a:cubicBezTo>
                    <a:pt x="145" y="179"/>
                    <a:pt x="111" y="247"/>
                    <a:pt x="77" y="357"/>
                  </a:cubicBezTo>
                  <a:cubicBezTo>
                    <a:pt x="77" y="459"/>
                    <a:pt x="0" y="570"/>
                    <a:pt x="77" y="672"/>
                  </a:cubicBezTo>
                  <a:cubicBezTo>
                    <a:pt x="111" y="714"/>
                    <a:pt x="179" y="748"/>
                    <a:pt x="213" y="748"/>
                  </a:cubicBezTo>
                  <a:lnTo>
                    <a:pt x="289" y="748"/>
                  </a:lnTo>
                  <a:cubicBezTo>
                    <a:pt x="391" y="638"/>
                    <a:pt x="391" y="536"/>
                    <a:pt x="391" y="391"/>
                  </a:cubicBezTo>
                  <a:cubicBezTo>
                    <a:pt x="391" y="247"/>
                    <a:pt x="357" y="145"/>
                    <a:pt x="289" y="34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1" name="Google Shape;1671;p32"/>
            <p:cNvSpPr/>
            <p:nvPr/>
          </p:nvSpPr>
          <p:spPr>
            <a:xfrm>
              <a:off x="1335298" y="2554948"/>
              <a:ext cx="12175" cy="20541"/>
            </a:xfrm>
            <a:custGeom>
              <a:avLst/>
              <a:gdLst/>
              <a:ahLst/>
              <a:cxnLst/>
              <a:rect l="l" t="t" r="r" b="b"/>
              <a:pathLst>
                <a:path w="358" h="604" extrusionOk="0">
                  <a:moveTo>
                    <a:pt x="145" y="0"/>
                  </a:moveTo>
                  <a:cubicBezTo>
                    <a:pt x="145" y="0"/>
                    <a:pt x="145" y="34"/>
                    <a:pt x="111" y="34"/>
                  </a:cubicBezTo>
                  <a:cubicBezTo>
                    <a:pt x="77" y="102"/>
                    <a:pt x="77" y="213"/>
                    <a:pt x="77" y="281"/>
                  </a:cubicBezTo>
                  <a:cubicBezTo>
                    <a:pt x="43" y="391"/>
                    <a:pt x="1" y="493"/>
                    <a:pt x="111" y="569"/>
                  </a:cubicBezTo>
                  <a:cubicBezTo>
                    <a:pt x="111" y="603"/>
                    <a:pt x="145" y="603"/>
                    <a:pt x="179" y="603"/>
                  </a:cubicBezTo>
                  <a:lnTo>
                    <a:pt x="213" y="603"/>
                  </a:lnTo>
                  <a:cubicBezTo>
                    <a:pt x="358" y="527"/>
                    <a:pt x="324" y="391"/>
                    <a:pt x="324" y="281"/>
                  </a:cubicBezTo>
                  <a:cubicBezTo>
                    <a:pt x="290" y="179"/>
                    <a:pt x="256" y="68"/>
                    <a:pt x="179" y="34"/>
                  </a:cubicBezTo>
                  <a:cubicBezTo>
                    <a:pt x="179" y="0"/>
                    <a:pt x="145" y="0"/>
                    <a:pt x="1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2" name="Google Shape;1672;p32"/>
            <p:cNvSpPr/>
            <p:nvPr/>
          </p:nvSpPr>
          <p:spPr>
            <a:xfrm>
              <a:off x="1293435" y="2557260"/>
              <a:ext cx="10712" cy="30063"/>
            </a:xfrm>
            <a:custGeom>
              <a:avLst/>
              <a:gdLst/>
              <a:ahLst/>
              <a:cxnLst/>
              <a:rect l="l" t="t" r="r" b="b"/>
              <a:pathLst>
                <a:path w="315" h="884" extrusionOk="0">
                  <a:moveTo>
                    <a:pt x="136" y="0"/>
                  </a:moveTo>
                  <a:cubicBezTo>
                    <a:pt x="136" y="0"/>
                    <a:pt x="102" y="0"/>
                    <a:pt x="68" y="77"/>
                  </a:cubicBezTo>
                  <a:cubicBezTo>
                    <a:pt x="68" y="213"/>
                    <a:pt x="34" y="357"/>
                    <a:pt x="34" y="501"/>
                  </a:cubicBezTo>
                  <a:cubicBezTo>
                    <a:pt x="0" y="637"/>
                    <a:pt x="0" y="748"/>
                    <a:pt x="68" y="850"/>
                  </a:cubicBezTo>
                  <a:cubicBezTo>
                    <a:pt x="102" y="884"/>
                    <a:pt x="136" y="884"/>
                    <a:pt x="136" y="884"/>
                  </a:cubicBezTo>
                  <a:cubicBezTo>
                    <a:pt x="170" y="884"/>
                    <a:pt x="212" y="884"/>
                    <a:pt x="246" y="850"/>
                  </a:cubicBezTo>
                  <a:cubicBezTo>
                    <a:pt x="314" y="748"/>
                    <a:pt x="314" y="637"/>
                    <a:pt x="280" y="501"/>
                  </a:cubicBezTo>
                  <a:cubicBezTo>
                    <a:pt x="280" y="357"/>
                    <a:pt x="246" y="213"/>
                    <a:pt x="212" y="77"/>
                  </a:cubicBezTo>
                  <a:cubicBezTo>
                    <a:pt x="212" y="0"/>
                    <a:pt x="170" y="0"/>
                    <a:pt x="136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3" name="Google Shape;1673;p32"/>
            <p:cNvSpPr/>
            <p:nvPr/>
          </p:nvSpPr>
          <p:spPr>
            <a:xfrm>
              <a:off x="1296870" y="2498325"/>
              <a:ext cx="12175" cy="24009"/>
            </a:xfrm>
            <a:custGeom>
              <a:avLst/>
              <a:gdLst/>
              <a:ahLst/>
              <a:cxnLst/>
              <a:rect l="l" t="t" r="r" b="b"/>
              <a:pathLst>
                <a:path w="358" h="706" extrusionOk="0">
                  <a:moveTo>
                    <a:pt x="145" y="0"/>
                  </a:moveTo>
                  <a:cubicBezTo>
                    <a:pt x="111" y="0"/>
                    <a:pt x="69" y="34"/>
                    <a:pt x="69" y="34"/>
                  </a:cubicBezTo>
                  <a:cubicBezTo>
                    <a:pt x="35" y="111"/>
                    <a:pt x="35" y="213"/>
                    <a:pt x="35" y="281"/>
                  </a:cubicBezTo>
                  <a:cubicBezTo>
                    <a:pt x="35" y="391"/>
                    <a:pt x="1" y="493"/>
                    <a:pt x="35" y="603"/>
                  </a:cubicBezTo>
                  <a:cubicBezTo>
                    <a:pt x="35" y="671"/>
                    <a:pt x="111" y="705"/>
                    <a:pt x="145" y="705"/>
                  </a:cubicBezTo>
                  <a:cubicBezTo>
                    <a:pt x="213" y="705"/>
                    <a:pt x="281" y="671"/>
                    <a:pt x="324" y="603"/>
                  </a:cubicBezTo>
                  <a:cubicBezTo>
                    <a:pt x="358" y="493"/>
                    <a:pt x="324" y="357"/>
                    <a:pt x="281" y="247"/>
                  </a:cubicBezTo>
                  <a:cubicBezTo>
                    <a:pt x="281" y="179"/>
                    <a:pt x="247" y="68"/>
                    <a:pt x="179" y="34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1259631" y="2506691"/>
              <a:ext cx="13297" cy="32681"/>
            </a:xfrm>
            <a:custGeom>
              <a:avLst/>
              <a:gdLst/>
              <a:ahLst/>
              <a:cxnLst/>
              <a:rect l="l" t="t" r="r" b="b"/>
              <a:pathLst>
                <a:path w="391" h="961" extrusionOk="0">
                  <a:moveTo>
                    <a:pt x="212" y="1"/>
                  </a:moveTo>
                  <a:cubicBezTo>
                    <a:pt x="178" y="1"/>
                    <a:pt x="145" y="35"/>
                    <a:pt x="102" y="77"/>
                  </a:cubicBezTo>
                  <a:cubicBezTo>
                    <a:pt x="68" y="323"/>
                    <a:pt x="34" y="570"/>
                    <a:pt x="34" y="816"/>
                  </a:cubicBezTo>
                  <a:cubicBezTo>
                    <a:pt x="0" y="927"/>
                    <a:pt x="102" y="961"/>
                    <a:pt x="212" y="961"/>
                  </a:cubicBezTo>
                  <a:cubicBezTo>
                    <a:pt x="280" y="961"/>
                    <a:pt x="391" y="927"/>
                    <a:pt x="357" y="816"/>
                  </a:cubicBezTo>
                  <a:cubicBezTo>
                    <a:pt x="357" y="570"/>
                    <a:pt x="314" y="323"/>
                    <a:pt x="280" y="77"/>
                  </a:cubicBezTo>
                  <a:cubicBezTo>
                    <a:pt x="280" y="35"/>
                    <a:pt x="246" y="1"/>
                    <a:pt x="21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5" name="Google Shape;1675;p32"/>
            <p:cNvSpPr/>
            <p:nvPr/>
          </p:nvSpPr>
          <p:spPr>
            <a:xfrm>
              <a:off x="1206750" y="2522300"/>
              <a:ext cx="11869" cy="21697"/>
            </a:xfrm>
            <a:custGeom>
              <a:avLst/>
              <a:gdLst/>
              <a:ahLst/>
              <a:cxnLst/>
              <a:rect l="l" t="t" r="r" b="b"/>
              <a:pathLst>
                <a:path w="349" h="638" extrusionOk="0">
                  <a:moveTo>
                    <a:pt x="170" y="0"/>
                  </a:moveTo>
                  <a:cubicBezTo>
                    <a:pt x="136" y="0"/>
                    <a:pt x="102" y="43"/>
                    <a:pt x="102" y="77"/>
                  </a:cubicBezTo>
                  <a:cubicBezTo>
                    <a:pt x="102" y="145"/>
                    <a:pt x="69" y="213"/>
                    <a:pt x="35" y="289"/>
                  </a:cubicBezTo>
                  <a:cubicBezTo>
                    <a:pt x="35" y="391"/>
                    <a:pt x="1" y="468"/>
                    <a:pt x="35" y="536"/>
                  </a:cubicBezTo>
                  <a:cubicBezTo>
                    <a:pt x="69" y="604"/>
                    <a:pt x="102" y="637"/>
                    <a:pt x="136" y="637"/>
                  </a:cubicBezTo>
                  <a:cubicBezTo>
                    <a:pt x="170" y="637"/>
                    <a:pt x="213" y="604"/>
                    <a:pt x="247" y="604"/>
                  </a:cubicBezTo>
                  <a:cubicBezTo>
                    <a:pt x="349" y="468"/>
                    <a:pt x="281" y="255"/>
                    <a:pt x="281" y="111"/>
                  </a:cubicBezTo>
                  <a:cubicBezTo>
                    <a:pt x="281" y="43"/>
                    <a:pt x="213" y="0"/>
                    <a:pt x="170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6" name="Google Shape;1676;p32"/>
            <p:cNvSpPr/>
            <p:nvPr/>
          </p:nvSpPr>
          <p:spPr>
            <a:xfrm>
              <a:off x="1156181" y="2599429"/>
              <a:ext cx="15643" cy="32681"/>
            </a:xfrm>
            <a:custGeom>
              <a:avLst/>
              <a:gdLst/>
              <a:ahLst/>
              <a:cxnLst/>
              <a:rect l="l" t="t" r="r" b="b"/>
              <a:pathLst>
                <a:path w="460" h="961" extrusionOk="0">
                  <a:moveTo>
                    <a:pt x="281" y="0"/>
                  </a:moveTo>
                  <a:cubicBezTo>
                    <a:pt x="247" y="0"/>
                    <a:pt x="213" y="34"/>
                    <a:pt x="213" y="34"/>
                  </a:cubicBezTo>
                  <a:cubicBezTo>
                    <a:pt x="103" y="247"/>
                    <a:pt x="103" y="493"/>
                    <a:pt x="35" y="748"/>
                  </a:cubicBezTo>
                  <a:cubicBezTo>
                    <a:pt x="1" y="884"/>
                    <a:pt x="103" y="960"/>
                    <a:pt x="213" y="960"/>
                  </a:cubicBezTo>
                  <a:cubicBezTo>
                    <a:pt x="315" y="960"/>
                    <a:pt x="383" y="884"/>
                    <a:pt x="383" y="782"/>
                  </a:cubicBezTo>
                  <a:cubicBezTo>
                    <a:pt x="426" y="536"/>
                    <a:pt x="460" y="247"/>
                    <a:pt x="315" y="34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7" name="Google Shape;1677;p32"/>
            <p:cNvSpPr/>
            <p:nvPr/>
          </p:nvSpPr>
          <p:spPr>
            <a:xfrm>
              <a:off x="1186243" y="2622248"/>
              <a:ext cx="10712" cy="24315"/>
            </a:xfrm>
            <a:custGeom>
              <a:avLst/>
              <a:gdLst/>
              <a:ahLst/>
              <a:cxnLst/>
              <a:rect l="l" t="t" r="r" b="b"/>
              <a:pathLst>
                <a:path w="315" h="715" extrusionOk="0">
                  <a:moveTo>
                    <a:pt x="136" y="1"/>
                  </a:moveTo>
                  <a:cubicBezTo>
                    <a:pt x="102" y="1"/>
                    <a:pt x="68" y="1"/>
                    <a:pt x="34" y="77"/>
                  </a:cubicBezTo>
                  <a:cubicBezTo>
                    <a:pt x="34" y="179"/>
                    <a:pt x="0" y="323"/>
                    <a:pt x="0" y="459"/>
                  </a:cubicBezTo>
                  <a:cubicBezTo>
                    <a:pt x="0" y="536"/>
                    <a:pt x="34" y="714"/>
                    <a:pt x="136" y="714"/>
                  </a:cubicBezTo>
                  <a:cubicBezTo>
                    <a:pt x="247" y="714"/>
                    <a:pt x="315" y="570"/>
                    <a:pt x="315" y="459"/>
                  </a:cubicBezTo>
                  <a:cubicBezTo>
                    <a:pt x="315" y="323"/>
                    <a:pt x="281" y="179"/>
                    <a:pt x="247" y="77"/>
                  </a:cubicBezTo>
                  <a:cubicBezTo>
                    <a:pt x="247" y="1"/>
                    <a:pt x="179" y="1"/>
                    <a:pt x="136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8" name="Google Shape;1678;p32"/>
            <p:cNvSpPr/>
            <p:nvPr/>
          </p:nvSpPr>
          <p:spPr>
            <a:xfrm>
              <a:off x="1165737" y="2693324"/>
              <a:ext cx="12175" cy="26594"/>
            </a:xfrm>
            <a:custGeom>
              <a:avLst/>
              <a:gdLst/>
              <a:ahLst/>
              <a:cxnLst/>
              <a:rect l="l" t="t" r="r" b="b"/>
              <a:pathLst>
                <a:path w="358" h="782" extrusionOk="0">
                  <a:moveTo>
                    <a:pt x="179" y="0"/>
                  </a:moveTo>
                  <a:cubicBezTo>
                    <a:pt x="145" y="0"/>
                    <a:pt x="102" y="34"/>
                    <a:pt x="102" y="68"/>
                  </a:cubicBezTo>
                  <a:cubicBezTo>
                    <a:pt x="68" y="179"/>
                    <a:pt x="68" y="281"/>
                    <a:pt x="68" y="425"/>
                  </a:cubicBezTo>
                  <a:cubicBezTo>
                    <a:pt x="34" y="535"/>
                    <a:pt x="0" y="637"/>
                    <a:pt x="102" y="748"/>
                  </a:cubicBezTo>
                  <a:cubicBezTo>
                    <a:pt x="102" y="748"/>
                    <a:pt x="145" y="782"/>
                    <a:pt x="179" y="782"/>
                  </a:cubicBezTo>
                  <a:cubicBezTo>
                    <a:pt x="213" y="782"/>
                    <a:pt x="247" y="748"/>
                    <a:pt x="247" y="748"/>
                  </a:cubicBezTo>
                  <a:cubicBezTo>
                    <a:pt x="357" y="637"/>
                    <a:pt x="315" y="535"/>
                    <a:pt x="281" y="425"/>
                  </a:cubicBezTo>
                  <a:cubicBezTo>
                    <a:pt x="281" y="281"/>
                    <a:pt x="281" y="179"/>
                    <a:pt x="247" y="68"/>
                  </a:cubicBezTo>
                  <a:cubicBezTo>
                    <a:pt x="247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9" name="Google Shape;1679;p32"/>
            <p:cNvSpPr/>
            <p:nvPr/>
          </p:nvSpPr>
          <p:spPr>
            <a:xfrm>
              <a:off x="1175259" y="2752259"/>
              <a:ext cx="13331" cy="22853"/>
            </a:xfrm>
            <a:custGeom>
              <a:avLst/>
              <a:gdLst/>
              <a:ahLst/>
              <a:cxnLst/>
              <a:rect l="l" t="t" r="r" b="b"/>
              <a:pathLst>
                <a:path w="392" h="672" extrusionOk="0">
                  <a:moveTo>
                    <a:pt x="179" y="0"/>
                  </a:moveTo>
                  <a:cubicBezTo>
                    <a:pt x="145" y="0"/>
                    <a:pt x="111" y="34"/>
                    <a:pt x="77" y="111"/>
                  </a:cubicBezTo>
                  <a:lnTo>
                    <a:pt x="77" y="357"/>
                  </a:lnTo>
                  <a:cubicBezTo>
                    <a:pt x="35" y="459"/>
                    <a:pt x="1" y="535"/>
                    <a:pt x="111" y="637"/>
                  </a:cubicBezTo>
                  <a:cubicBezTo>
                    <a:pt x="111" y="637"/>
                    <a:pt x="145" y="671"/>
                    <a:pt x="179" y="671"/>
                  </a:cubicBezTo>
                  <a:cubicBezTo>
                    <a:pt x="213" y="671"/>
                    <a:pt x="289" y="637"/>
                    <a:pt x="289" y="637"/>
                  </a:cubicBezTo>
                  <a:cubicBezTo>
                    <a:pt x="391" y="569"/>
                    <a:pt x="357" y="425"/>
                    <a:pt x="357" y="323"/>
                  </a:cubicBezTo>
                  <a:cubicBezTo>
                    <a:pt x="323" y="213"/>
                    <a:pt x="289" y="145"/>
                    <a:pt x="247" y="34"/>
                  </a:cubicBezTo>
                  <a:cubicBezTo>
                    <a:pt x="213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0" name="Google Shape;1680;p32"/>
            <p:cNvSpPr/>
            <p:nvPr/>
          </p:nvSpPr>
          <p:spPr>
            <a:xfrm>
              <a:off x="1385867" y="2610414"/>
              <a:ext cx="15916" cy="25166"/>
            </a:xfrm>
            <a:custGeom>
              <a:avLst/>
              <a:gdLst/>
              <a:ahLst/>
              <a:cxnLst/>
              <a:rect l="l" t="t" r="r" b="b"/>
              <a:pathLst>
                <a:path w="468" h="740" extrusionOk="0">
                  <a:moveTo>
                    <a:pt x="289" y="0"/>
                  </a:moveTo>
                  <a:cubicBezTo>
                    <a:pt x="255" y="0"/>
                    <a:pt x="213" y="0"/>
                    <a:pt x="179" y="68"/>
                  </a:cubicBezTo>
                  <a:cubicBezTo>
                    <a:pt x="179" y="136"/>
                    <a:pt x="145" y="247"/>
                    <a:pt x="111" y="315"/>
                  </a:cubicBezTo>
                  <a:cubicBezTo>
                    <a:pt x="77" y="425"/>
                    <a:pt x="0" y="493"/>
                    <a:pt x="0" y="595"/>
                  </a:cubicBezTo>
                  <a:cubicBezTo>
                    <a:pt x="0" y="705"/>
                    <a:pt x="77" y="739"/>
                    <a:pt x="179" y="739"/>
                  </a:cubicBezTo>
                  <a:lnTo>
                    <a:pt x="255" y="739"/>
                  </a:lnTo>
                  <a:cubicBezTo>
                    <a:pt x="425" y="637"/>
                    <a:pt x="468" y="247"/>
                    <a:pt x="391" y="68"/>
                  </a:cubicBezTo>
                  <a:cubicBezTo>
                    <a:pt x="391" y="34"/>
                    <a:pt x="323" y="0"/>
                    <a:pt x="28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1" name="Google Shape;1681;p32"/>
            <p:cNvSpPr/>
            <p:nvPr/>
          </p:nvSpPr>
          <p:spPr>
            <a:xfrm>
              <a:off x="1424568" y="2572835"/>
              <a:ext cx="19112" cy="26628"/>
            </a:xfrm>
            <a:custGeom>
              <a:avLst/>
              <a:gdLst/>
              <a:ahLst/>
              <a:cxnLst/>
              <a:rect l="l" t="t" r="r" b="b"/>
              <a:pathLst>
                <a:path w="562" h="783" extrusionOk="0">
                  <a:moveTo>
                    <a:pt x="425" y="1"/>
                  </a:moveTo>
                  <a:lnTo>
                    <a:pt x="349" y="1"/>
                  </a:lnTo>
                  <a:cubicBezTo>
                    <a:pt x="247" y="111"/>
                    <a:pt x="213" y="213"/>
                    <a:pt x="179" y="324"/>
                  </a:cubicBezTo>
                  <a:cubicBezTo>
                    <a:pt x="103" y="426"/>
                    <a:pt x="1" y="536"/>
                    <a:pt x="35" y="681"/>
                  </a:cubicBezTo>
                  <a:cubicBezTo>
                    <a:pt x="69" y="749"/>
                    <a:pt x="103" y="782"/>
                    <a:pt x="179" y="782"/>
                  </a:cubicBezTo>
                  <a:lnTo>
                    <a:pt x="213" y="782"/>
                  </a:lnTo>
                  <a:cubicBezTo>
                    <a:pt x="391" y="749"/>
                    <a:pt x="425" y="570"/>
                    <a:pt x="493" y="468"/>
                  </a:cubicBezTo>
                  <a:cubicBezTo>
                    <a:pt x="527" y="324"/>
                    <a:pt x="561" y="179"/>
                    <a:pt x="527" y="77"/>
                  </a:cubicBezTo>
                  <a:cubicBezTo>
                    <a:pt x="493" y="1"/>
                    <a:pt x="459" y="1"/>
                    <a:pt x="42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2" name="Google Shape;1682;p32"/>
            <p:cNvSpPr/>
            <p:nvPr/>
          </p:nvSpPr>
          <p:spPr>
            <a:xfrm>
              <a:off x="1482347" y="2556104"/>
              <a:ext cx="17956" cy="24009"/>
            </a:xfrm>
            <a:custGeom>
              <a:avLst/>
              <a:gdLst/>
              <a:ahLst/>
              <a:cxnLst/>
              <a:rect l="l" t="t" r="r" b="b"/>
              <a:pathLst>
                <a:path w="528" h="706" extrusionOk="0">
                  <a:moveTo>
                    <a:pt x="425" y="0"/>
                  </a:moveTo>
                  <a:cubicBezTo>
                    <a:pt x="349" y="0"/>
                    <a:pt x="315" y="34"/>
                    <a:pt x="281" y="68"/>
                  </a:cubicBezTo>
                  <a:cubicBezTo>
                    <a:pt x="247" y="145"/>
                    <a:pt x="179" y="213"/>
                    <a:pt x="137" y="281"/>
                  </a:cubicBezTo>
                  <a:cubicBezTo>
                    <a:pt x="35" y="391"/>
                    <a:pt x="1" y="459"/>
                    <a:pt x="1" y="603"/>
                  </a:cubicBezTo>
                  <a:cubicBezTo>
                    <a:pt x="35" y="671"/>
                    <a:pt x="103" y="705"/>
                    <a:pt x="137" y="705"/>
                  </a:cubicBezTo>
                  <a:lnTo>
                    <a:pt x="179" y="705"/>
                  </a:lnTo>
                  <a:cubicBezTo>
                    <a:pt x="425" y="705"/>
                    <a:pt x="493" y="323"/>
                    <a:pt x="527" y="145"/>
                  </a:cubicBezTo>
                  <a:cubicBezTo>
                    <a:pt x="527" y="68"/>
                    <a:pt x="459" y="0"/>
                    <a:pt x="42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3" name="Google Shape;1683;p32"/>
            <p:cNvSpPr/>
            <p:nvPr/>
          </p:nvSpPr>
          <p:spPr>
            <a:xfrm>
              <a:off x="1529141" y="2576610"/>
              <a:ext cx="20541" cy="24009"/>
            </a:xfrm>
            <a:custGeom>
              <a:avLst/>
              <a:gdLst/>
              <a:ahLst/>
              <a:cxnLst/>
              <a:rect l="l" t="t" r="r" b="b"/>
              <a:pathLst>
                <a:path w="604" h="706" extrusionOk="0">
                  <a:moveTo>
                    <a:pt x="460" y="0"/>
                  </a:moveTo>
                  <a:lnTo>
                    <a:pt x="426" y="0"/>
                  </a:lnTo>
                  <a:cubicBezTo>
                    <a:pt x="324" y="68"/>
                    <a:pt x="290" y="179"/>
                    <a:pt x="213" y="247"/>
                  </a:cubicBezTo>
                  <a:cubicBezTo>
                    <a:pt x="145" y="315"/>
                    <a:pt x="1" y="425"/>
                    <a:pt x="35" y="570"/>
                  </a:cubicBezTo>
                  <a:cubicBezTo>
                    <a:pt x="35" y="638"/>
                    <a:pt x="111" y="705"/>
                    <a:pt x="179" y="705"/>
                  </a:cubicBezTo>
                  <a:lnTo>
                    <a:pt x="179" y="705"/>
                  </a:lnTo>
                  <a:cubicBezTo>
                    <a:pt x="358" y="705"/>
                    <a:pt x="426" y="570"/>
                    <a:pt x="502" y="425"/>
                  </a:cubicBezTo>
                  <a:cubicBezTo>
                    <a:pt x="536" y="315"/>
                    <a:pt x="604" y="179"/>
                    <a:pt x="570" y="68"/>
                  </a:cubicBezTo>
                  <a:cubicBezTo>
                    <a:pt x="536" y="34"/>
                    <a:pt x="502" y="0"/>
                    <a:pt x="460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4" name="Google Shape;1684;p32"/>
            <p:cNvSpPr/>
            <p:nvPr/>
          </p:nvSpPr>
          <p:spPr>
            <a:xfrm>
              <a:off x="1466737" y="2611570"/>
              <a:ext cx="13059" cy="20541"/>
            </a:xfrm>
            <a:custGeom>
              <a:avLst/>
              <a:gdLst/>
              <a:ahLst/>
              <a:cxnLst/>
              <a:rect l="l" t="t" r="r" b="b"/>
              <a:pathLst>
                <a:path w="384" h="604" extrusionOk="0">
                  <a:moveTo>
                    <a:pt x="247" y="0"/>
                  </a:moveTo>
                  <a:cubicBezTo>
                    <a:pt x="171" y="0"/>
                    <a:pt x="137" y="0"/>
                    <a:pt x="137" y="68"/>
                  </a:cubicBezTo>
                  <a:cubicBezTo>
                    <a:pt x="103" y="179"/>
                    <a:pt x="69" y="281"/>
                    <a:pt x="35" y="349"/>
                  </a:cubicBezTo>
                  <a:cubicBezTo>
                    <a:pt x="1" y="425"/>
                    <a:pt x="1" y="527"/>
                    <a:pt x="35" y="561"/>
                  </a:cubicBezTo>
                  <a:cubicBezTo>
                    <a:pt x="69" y="603"/>
                    <a:pt x="103" y="603"/>
                    <a:pt x="137" y="603"/>
                  </a:cubicBezTo>
                  <a:lnTo>
                    <a:pt x="171" y="603"/>
                  </a:lnTo>
                  <a:cubicBezTo>
                    <a:pt x="213" y="603"/>
                    <a:pt x="281" y="603"/>
                    <a:pt x="315" y="527"/>
                  </a:cubicBezTo>
                  <a:cubicBezTo>
                    <a:pt x="383" y="391"/>
                    <a:pt x="383" y="213"/>
                    <a:pt x="349" y="68"/>
                  </a:cubicBezTo>
                  <a:cubicBezTo>
                    <a:pt x="349" y="0"/>
                    <a:pt x="281" y="0"/>
                    <a:pt x="24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5" name="Google Shape;1685;p32"/>
            <p:cNvSpPr/>
            <p:nvPr/>
          </p:nvSpPr>
          <p:spPr>
            <a:xfrm>
              <a:off x="1417358" y="2657208"/>
              <a:ext cx="15643" cy="25472"/>
            </a:xfrm>
            <a:custGeom>
              <a:avLst/>
              <a:gdLst/>
              <a:ahLst/>
              <a:cxnLst/>
              <a:rect l="l" t="t" r="r" b="b"/>
              <a:pathLst>
                <a:path w="460" h="749" extrusionOk="0">
                  <a:moveTo>
                    <a:pt x="391" y="0"/>
                  </a:moveTo>
                  <a:cubicBezTo>
                    <a:pt x="349" y="0"/>
                    <a:pt x="315" y="34"/>
                    <a:pt x="315" y="34"/>
                  </a:cubicBezTo>
                  <a:cubicBezTo>
                    <a:pt x="247" y="145"/>
                    <a:pt x="213" y="247"/>
                    <a:pt x="179" y="323"/>
                  </a:cubicBezTo>
                  <a:cubicBezTo>
                    <a:pt x="102" y="425"/>
                    <a:pt x="34" y="493"/>
                    <a:pt x="34" y="604"/>
                  </a:cubicBezTo>
                  <a:cubicBezTo>
                    <a:pt x="0" y="672"/>
                    <a:pt x="68" y="748"/>
                    <a:pt x="136" y="748"/>
                  </a:cubicBezTo>
                  <a:cubicBezTo>
                    <a:pt x="136" y="748"/>
                    <a:pt x="179" y="748"/>
                    <a:pt x="179" y="706"/>
                  </a:cubicBezTo>
                  <a:cubicBezTo>
                    <a:pt x="281" y="638"/>
                    <a:pt x="349" y="536"/>
                    <a:pt x="391" y="425"/>
                  </a:cubicBezTo>
                  <a:cubicBezTo>
                    <a:pt x="425" y="323"/>
                    <a:pt x="459" y="179"/>
                    <a:pt x="425" y="68"/>
                  </a:cubicBezTo>
                  <a:cubicBezTo>
                    <a:pt x="425" y="34"/>
                    <a:pt x="391" y="0"/>
                    <a:pt x="39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6" name="Google Shape;1686;p32"/>
            <p:cNvSpPr/>
            <p:nvPr/>
          </p:nvSpPr>
          <p:spPr>
            <a:xfrm>
              <a:off x="1459528" y="2664418"/>
              <a:ext cx="16800" cy="22853"/>
            </a:xfrm>
            <a:custGeom>
              <a:avLst/>
              <a:gdLst/>
              <a:ahLst/>
              <a:cxnLst/>
              <a:rect l="l" t="t" r="r" b="b"/>
              <a:pathLst>
                <a:path w="494" h="672" extrusionOk="0">
                  <a:moveTo>
                    <a:pt x="383" y="1"/>
                  </a:moveTo>
                  <a:cubicBezTo>
                    <a:pt x="349" y="1"/>
                    <a:pt x="349" y="1"/>
                    <a:pt x="315" y="35"/>
                  </a:cubicBezTo>
                  <a:cubicBezTo>
                    <a:pt x="281" y="69"/>
                    <a:pt x="213" y="145"/>
                    <a:pt x="170" y="213"/>
                  </a:cubicBezTo>
                  <a:cubicBezTo>
                    <a:pt x="136" y="247"/>
                    <a:pt x="102" y="324"/>
                    <a:pt x="69" y="358"/>
                  </a:cubicBezTo>
                  <a:cubicBezTo>
                    <a:pt x="1" y="460"/>
                    <a:pt x="1" y="570"/>
                    <a:pt x="102" y="638"/>
                  </a:cubicBezTo>
                  <a:cubicBezTo>
                    <a:pt x="102" y="672"/>
                    <a:pt x="170" y="672"/>
                    <a:pt x="213" y="672"/>
                  </a:cubicBezTo>
                  <a:cubicBezTo>
                    <a:pt x="281" y="672"/>
                    <a:pt x="315" y="638"/>
                    <a:pt x="349" y="570"/>
                  </a:cubicBezTo>
                  <a:cubicBezTo>
                    <a:pt x="383" y="494"/>
                    <a:pt x="425" y="392"/>
                    <a:pt x="459" y="324"/>
                  </a:cubicBezTo>
                  <a:cubicBezTo>
                    <a:pt x="493" y="213"/>
                    <a:pt x="459" y="145"/>
                    <a:pt x="459" y="35"/>
                  </a:cubicBezTo>
                  <a:cubicBezTo>
                    <a:pt x="459" y="1"/>
                    <a:pt x="425" y="1"/>
                    <a:pt x="38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7" name="Google Shape;1687;p32"/>
            <p:cNvSpPr/>
            <p:nvPr/>
          </p:nvSpPr>
          <p:spPr>
            <a:xfrm>
              <a:off x="1524516" y="2633233"/>
              <a:ext cx="15643" cy="21697"/>
            </a:xfrm>
            <a:custGeom>
              <a:avLst/>
              <a:gdLst/>
              <a:ahLst/>
              <a:cxnLst/>
              <a:rect l="l" t="t" r="r" b="b"/>
              <a:pathLst>
                <a:path w="460" h="638" extrusionOk="0">
                  <a:moveTo>
                    <a:pt x="349" y="0"/>
                  </a:moveTo>
                  <a:cubicBezTo>
                    <a:pt x="315" y="0"/>
                    <a:pt x="281" y="0"/>
                    <a:pt x="281" y="34"/>
                  </a:cubicBezTo>
                  <a:cubicBezTo>
                    <a:pt x="213" y="102"/>
                    <a:pt x="137" y="179"/>
                    <a:pt x="103" y="247"/>
                  </a:cubicBezTo>
                  <a:cubicBezTo>
                    <a:pt x="35" y="349"/>
                    <a:pt x="1" y="425"/>
                    <a:pt x="1" y="527"/>
                  </a:cubicBezTo>
                  <a:cubicBezTo>
                    <a:pt x="35" y="561"/>
                    <a:pt x="69" y="638"/>
                    <a:pt x="137" y="638"/>
                  </a:cubicBezTo>
                  <a:lnTo>
                    <a:pt x="171" y="604"/>
                  </a:lnTo>
                  <a:cubicBezTo>
                    <a:pt x="213" y="604"/>
                    <a:pt x="281" y="561"/>
                    <a:pt x="281" y="527"/>
                  </a:cubicBezTo>
                  <a:cubicBezTo>
                    <a:pt x="315" y="459"/>
                    <a:pt x="315" y="425"/>
                    <a:pt x="349" y="391"/>
                  </a:cubicBezTo>
                  <a:cubicBezTo>
                    <a:pt x="383" y="281"/>
                    <a:pt x="383" y="179"/>
                    <a:pt x="426" y="102"/>
                  </a:cubicBezTo>
                  <a:cubicBezTo>
                    <a:pt x="460" y="34"/>
                    <a:pt x="383" y="0"/>
                    <a:pt x="34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8" name="Google Shape;1688;p32"/>
            <p:cNvSpPr/>
            <p:nvPr/>
          </p:nvSpPr>
          <p:spPr>
            <a:xfrm>
              <a:off x="1560632" y="2636702"/>
              <a:ext cx="19112" cy="22853"/>
            </a:xfrm>
            <a:custGeom>
              <a:avLst/>
              <a:gdLst/>
              <a:ahLst/>
              <a:cxnLst/>
              <a:rect l="l" t="t" r="r" b="b"/>
              <a:pathLst>
                <a:path w="562" h="672" extrusionOk="0">
                  <a:moveTo>
                    <a:pt x="459" y="0"/>
                  </a:moveTo>
                  <a:cubicBezTo>
                    <a:pt x="425" y="0"/>
                    <a:pt x="383" y="0"/>
                    <a:pt x="383" y="34"/>
                  </a:cubicBezTo>
                  <a:cubicBezTo>
                    <a:pt x="349" y="145"/>
                    <a:pt x="281" y="213"/>
                    <a:pt x="213" y="289"/>
                  </a:cubicBezTo>
                  <a:cubicBezTo>
                    <a:pt x="171" y="323"/>
                    <a:pt x="103" y="357"/>
                    <a:pt x="69" y="391"/>
                  </a:cubicBezTo>
                  <a:cubicBezTo>
                    <a:pt x="35" y="425"/>
                    <a:pt x="35" y="502"/>
                    <a:pt x="1" y="569"/>
                  </a:cubicBezTo>
                  <a:cubicBezTo>
                    <a:pt x="1" y="603"/>
                    <a:pt x="35" y="671"/>
                    <a:pt x="69" y="671"/>
                  </a:cubicBezTo>
                  <a:lnTo>
                    <a:pt x="171" y="671"/>
                  </a:lnTo>
                  <a:cubicBezTo>
                    <a:pt x="213" y="671"/>
                    <a:pt x="247" y="671"/>
                    <a:pt x="315" y="637"/>
                  </a:cubicBezTo>
                  <a:cubicBezTo>
                    <a:pt x="349" y="603"/>
                    <a:pt x="383" y="536"/>
                    <a:pt x="425" y="459"/>
                  </a:cubicBezTo>
                  <a:cubicBezTo>
                    <a:pt x="527" y="357"/>
                    <a:pt x="527" y="213"/>
                    <a:pt x="561" y="77"/>
                  </a:cubicBezTo>
                  <a:cubicBezTo>
                    <a:pt x="561" y="34"/>
                    <a:pt x="493" y="0"/>
                    <a:pt x="45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9" name="Google Shape;1689;p32"/>
            <p:cNvSpPr/>
            <p:nvPr/>
          </p:nvSpPr>
          <p:spPr>
            <a:xfrm>
              <a:off x="1537541" y="2723353"/>
              <a:ext cx="23125" cy="24315"/>
            </a:xfrm>
            <a:custGeom>
              <a:avLst/>
              <a:gdLst/>
              <a:ahLst/>
              <a:cxnLst/>
              <a:rect l="l" t="t" r="r" b="b"/>
              <a:pathLst>
                <a:path w="680" h="715" extrusionOk="0">
                  <a:moveTo>
                    <a:pt x="569" y="1"/>
                  </a:moveTo>
                  <a:cubicBezTo>
                    <a:pt x="535" y="1"/>
                    <a:pt x="535" y="1"/>
                    <a:pt x="501" y="35"/>
                  </a:cubicBezTo>
                  <a:cubicBezTo>
                    <a:pt x="425" y="111"/>
                    <a:pt x="323" y="213"/>
                    <a:pt x="213" y="290"/>
                  </a:cubicBezTo>
                  <a:cubicBezTo>
                    <a:pt x="145" y="358"/>
                    <a:pt x="43" y="502"/>
                    <a:pt x="0" y="604"/>
                  </a:cubicBezTo>
                  <a:cubicBezTo>
                    <a:pt x="0" y="638"/>
                    <a:pt x="43" y="714"/>
                    <a:pt x="111" y="714"/>
                  </a:cubicBezTo>
                  <a:lnTo>
                    <a:pt x="145" y="714"/>
                  </a:lnTo>
                  <a:cubicBezTo>
                    <a:pt x="255" y="672"/>
                    <a:pt x="357" y="570"/>
                    <a:pt x="425" y="460"/>
                  </a:cubicBezTo>
                  <a:cubicBezTo>
                    <a:pt x="501" y="358"/>
                    <a:pt x="569" y="247"/>
                    <a:pt x="637" y="145"/>
                  </a:cubicBezTo>
                  <a:cubicBezTo>
                    <a:pt x="680" y="77"/>
                    <a:pt x="637" y="1"/>
                    <a:pt x="569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0" name="Google Shape;1690;p32"/>
            <p:cNvSpPr/>
            <p:nvPr/>
          </p:nvSpPr>
          <p:spPr>
            <a:xfrm>
              <a:off x="1519619" y="2782288"/>
              <a:ext cx="25166" cy="23159"/>
            </a:xfrm>
            <a:custGeom>
              <a:avLst/>
              <a:gdLst/>
              <a:ahLst/>
              <a:cxnLst/>
              <a:rect l="l" t="t" r="r" b="b"/>
              <a:pathLst>
                <a:path w="740" h="681" extrusionOk="0">
                  <a:moveTo>
                    <a:pt x="604" y="1"/>
                  </a:moveTo>
                  <a:lnTo>
                    <a:pt x="570" y="43"/>
                  </a:lnTo>
                  <a:cubicBezTo>
                    <a:pt x="459" y="77"/>
                    <a:pt x="391" y="145"/>
                    <a:pt x="315" y="179"/>
                  </a:cubicBezTo>
                  <a:cubicBezTo>
                    <a:pt x="247" y="256"/>
                    <a:pt x="179" y="290"/>
                    <a:pt x="145" y="358"/>
                  </a:cubicBezTo>
                  <a:cubicBezTo>
                    <a:pt x="102" y="391"/>
                    <a:pt x="68" y="468"/>
                    <a:pt x="34" y="536"/>
                  </a:cubicBezTo>
                  <a:cubicBezTo>
                    <a:pt x="0" y="604"/>
                    <a:pt x="68" y="680"/>
                    <a:pt x="145" y="680"/>
                  </a:cubicBezTo>
                  <a:cubicBezTo>
                    <a:pt x="391" y="680"/>
                    <a:pt x="604" y="391"/>
                    <a:pt x="706" y="179"/>
                  </a:cubicBezTo>
                  <a:cubicBezTo>
                    <a:pt x="740" y="111"/>
                    <a:pt x="672" y="1"/>
                    <a:pt x="60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1" name="Google Shape;1691;p32"/>
            <p:cNvSpPr/>
            <p:nvPr/>
          </p:nvSpPr>
          <p:spPr>
            <a:xfrm>
              <a:off x="1473981" y="2782288"/>
              <a:ext cx="25166" cy="25472"/>
            </a:xfrm>
            <a:custGeom>
              <a:avLst/>
              <a:gdLst/>
              <a:ahLst/>
              <a:cxnLst/>
              <a:rect l="l" t="t" r="r" b="b"/>
              <a:pathLst>
                <a:path w="740" h="749" extrusionOk="0">
                  <a:moveTo>
                    <a:pt x="705" y="1"/>
                  </a:moveTo>
                  <a:lnTo>
                    <a:pt x="705" y="43"/>
                  </a:lnTo>
                  <a:cubicBezTo>
                    <a:pt x="561" y="111"/>
                    <a:pt x="459" y="213"/>
                    <a:pt x="349" y="324"/>
                  </a:cubicBezTo>
                  <a:cubicBezTo>
                    <a:pt x="281" y="358"/>
                    <a:pt x="213" y="391"/>
                    <a:pt x="136" y="468"/>
                  </a:cubicBezTo>
                  <a:cubicBezTo>
                    <a:pt x="102" y="502"/>
                    <a:pt x="34" y="570"/>
                    <a:pt x="0" y="638"/>
                  </a:cubicBezTo>
                  <a:cubicBezTo>
                    <a:pt x="0" y="680"/>
                    <a:pt x="0" y="748"/>
                    <a:pt x="68" y="748"/>
                  </a:cubicBezTo>
                  <a:lnTo>
                    <a:pt x="68" y="748"/>
                  </a:lnTo>
                  <a:cubicBezTo>
                    <a:pt x="281" y="714"/>
                    <a:pt x="383" y="638"/>
                    <a:pt x="493" y="502"/>
                  </a:cubicBezTo>
                  <a:cubicBezTo>
                    <a:pt x="637" y="358"/>
                    <a:pt x="739" y="213"/>
                    <a:pt x="739" y="43"/>
                  </a:cubicBezTo>
                  <a:cubicBezTo>
                    <a:pt x="739" y="43"/>
                    <a:pt x="739" y="1"/>
                    <a:pt x="70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2" name="Google Shape;1692;p32"/>
            <p:cNvSpPr/>
            <p:nvPr/>
          </p:nvSpPr>
          <p:spPr>
            <a:xfrm>
              <a:off x="1439021" y="2836598"/>
              <a:ext cx="32375" cy="25166"/>
            </a:xfrm>
            <a:custGeom>
              <a:avLst/>
              <a:gdLst/>
              <a:ahLst/>
              <a:cxnLst/>
              <a:rect l="l" t="t" r="r" b="b"/>
              <a:pathLst>
                <a:path w="952" h="740" extrusionOk="0">
                  <a:moveTo>
                    <a:pt x="850" y="1"/>
                  </a:moveTo>
                  <a:lnTo>
                    <a:pt x="816" y="1"/>
                  </a:lnTo>
                  <a:cubicBezTo>
                    <a:pt x="672" y="69"/>
                    <a:pt x="527" y="179"/>
                    <a:pt x="349" y="281"/>
                  </a:cubicBezTo>
                  <a:cubicBezTo>
                    <a:pt x="247" y="358"/>
                    <a:pt x="68" y="459"/>
                    <a:pt x="34" y="604"/>
                  </a:cubicBezTo>
                  <a:cubicBezTo>
                    <a:pt x="0" y="672"/>
                    <a:pt x="68" y="740"/>
                    <a:pt x="136" y="740"/>
                  </a:cubicBezTo>
                  <a:cubicBezTo>
                    <a:pt x="315" y="740"/>
                    <a:pt x="425" y="604"/>
                    <a:pt x="527" y="493"/>
                  </a:cubicBezTo>
                  <a:cubicBezTo>
                    <a:pt x="672" y="392"/>
                    <a:pt x="773" y="247"/>
                    <a:pt x="918" y="103"/>
                  </a:cubicBezTo>
                  <a:cubicBezTo>
                    <a:pt x="952" y="69"/>
                    <a:pt x="918" y="1"/>
                    <a:pt x="850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3" name="Google Shape;1693;p32"/>
            <p:cNvSpPr/>
            <p:nvPr/>
          </p:nvSpPr>
          <p:spPr>
            <a:xfrm>
              <a:off x="1367945" y="2873870"/>
              <a:ext cx="27784" cy="21697"/>
            </a:xfrm>
            <a:custGeom>
              <a:avLst/>
              <a:gdLst/>
              <a:ahLst/>
              <a:cxnLst/>
              <a:rect l="l" t="t" r="r" b="b"/>
              <a:pathLst>
                <a:path w="817" h="638" extrusionOk="0">
                  <a:moveTo>
                    <a:pt x="672" y="1"/>
                  </a:moveTo>
                  <a:cubicBezTo>
                    <a:pt x="638" y="1"/>
                    <a:pt x="604" y="1"/>
                    <a:pt x="604" y="35"/>
                  </a:cubicBezTo>
                  <a:cubicBezTo>
                    <a:pt x="527" y="111"/>
                    <a:pt x="425" y="179"/>
                    <a:pt x="357" y="247"/>
                  </a:cubicBezTo>
                  <a:cubicBezTo>
                    <a:pt x="247" y="323"/>
                    <a:pt x="179" y="357"/>
                    <a:pt x="69" y="425"/>
                  </a:cubicBezTo>
                  <a:cubicBezTo>
                    <a:pt x="1" y="493"/>
                    <a:pt x="69" y="638"/>
                    <a:pt x="145" y="638"/>
                  </a:cubicBezTo>
                  <a:lnTo>
                    <a:pt x="179" y="638"/>
                  </a:lnTo>
                  <a:cubicBezTo>
                    <a:pt x="425" y="604"/>
                    <a:pt x="638" y="391"/>
                    <a:pt x="740" y="145"/>
                  </a:cubicBezTo>
                  <a:cubicBezTo>
                    <a:pt x="816" y="69"/>
                    <a:pt x="740" y="1"/>
                    <a:pt x="67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4" name="Google Shape;1694;p32"/>
            <p:cNvSpPr/>
            <p:nvPr/>
          </p:nvSpPr>
          <p:spPr>
            <a:xfrm>
              <a:off x="1120099" y="2883392"/>
              <a:ext cx="197346" cy="197652"/>
            </a:xfrm>
            <a:custGeom>
              <a:avLst/>
              <a:gdLst/>
              <a:ahLst/>
              <a:cxnLst/>
              <a:rect l="l" t="t" r="r" b="b"/>
              <a:pathLst>
                <a:path w="5803" h="5812" extrusionOk="0">
                  <a:moveTo>
                    <a:pt x="2897" y="1"/>
                  </a:moveTo>
                  <a:cubicBezTo>
                    <a:pt x="1308" y="1"/>
                    <a:pt x="0" y="1318"/>
                    <a:pt x="0" y="2906"/>
                  </a:cubicBezTo>
                  <a:cubicBezTo>
                    <a:pt x="0" y="4503"/>
                    <a:pt x="1308" y="5811"/>
                    <a:pt x="2897" y="5811"/>
                  </a:cubicBezTo>
                  <a:cubicBezTo>
                    <a:pt x="4494" y="5811"/>
                    <a:pt x="5802" y="4503"/>
                    <a:pt x="5802" y="2906"/>
                  </a:cubicBezTo>
                  <a:cubicBezTo>
                    <a:pt x="5802" y="1318"/>
                    <a:pt x="449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5" name="Google Shape;1695;p32"/>
            <p:cNvSpPr/>
            <p:nvPr/>
          </p:nvSpPr>
          <p:spPr>
            <a:xfrm>
              <a:off x="2682403" y="4279910"/>
              <a:ext cx="681238" cy="743914"/>
            </a:xfrm>
            <a:custGeom>
              <a:avLst/>
              <a:gdLst/>
              <a:ahLst/>
              <a:cxnLst/>
              <a:rect l="l" t="t" r="r" b="b"/>
              <a:pathLst>
                <a:path w="20032" h="21875" extrusionOk="0">
                  <a:moveTo>
                    <a:pt x="19997" y="2684"/>
                  </a:moveTo>
                  <a:cubicBezTo>
                    <a:pt x="19785" y="1453"/>
                    <a:pt x="17593" y="773"/>
                    <a:pt x="15682" y="391"/>
                  </a:cubicBezTo>
                  <a:cubicBezTo>
                    <a:pt x="14476" y="178"/>
                    <a:pt x="13414" y="102"/>
                    <a:pt x="12989" y="68"/>
                  </a:cubicBezTo>
                  <a:cubicBezTo>
                    <a:pt x="9914" y="0"/>
                    <a:pt x="6584" y="816"/>
                    <a:pt x="3967" y="2616"/>
                  </a:cubicBezTo>
                  <a:cubicBezTo>
                    <a:pt x="3611" y="2863"/>
                    <a:pt x="3288" y="3152"/>
                    <a:pt x="2940" y="3432"/>
                  </a:cubicBezTo>
                  <a:cubicBezTo>
                    <a:pt x="2124" y="4137"/>
                    <a:pt x="1487" y="4885"/>
                    <a:pt x="1028" y="5700"/>
                  </a:cubicBezTo>
                  <a:cubicBezTo>
                    <a:pt x="315" y="6932"/>
                    <a:pt x="0" y="8282"/>
                    <a:pt x="0" y="9693"/>
                  </a:cubicBezTo>
                  <a:cubicBezTo>
                    <a:pt x="0" y="10194"/>
                    <a:pt x="34" y="10653"/>
                    <a:pt x="145" y="11145"/>
                  </a:cubicBezTo>
                  <a:cubicBezTo>
                    <a:pt x="247" y="11859"/>
                    <a:pt x="425" y="12564"/>
                    <a:pt x="671" y="13303"/>
                  </a:cubicBezTo>
                  <a:cubicBezTo>
                    <a:pt x="1096" y="14577"/>
                    <a:pt x="1631" y="15817"/>
                    <a:pt x="2302" y="17024"/>
                  </a:cubicBezTo>
                  <a:cubicBezTo>
                    <a:pt x="2651" y="17729"/>
                    <a:pt x="3075" y="18366"/>
                    <a:pt x="3500" y="19003"/>
                  </a:cubicBezTo>
                  <a:cubicBezTo>
                    <a:pt x="4035" y="19751"/>
                    <a:pt x="5344" y="21874"/>
                    <a:pt x="6550" y="21373"/>
                  </a:cubicBezTo>
                  <a:cubicBezTo>
                    <a:pt x="7153" y="21161"/>
                    <a:pt x="7255" y="20209"/>
                    <a:pt x="7076" y="19079"/>
                  </a:cubicBezTo>
                  <a:cubicBezTo>
                    <a:pt x="6686" y="16777"/>
                    <a:pt x="5344" y="13660"/>
                    <a:pt x="5344" y="13660"/>
                  </a:cubicBezTo>
                  <a:cubicBezTo>
                    <a:pt x="5344" y="13660"/>
                    <a:pt x="11502" y="18187"/>
                    <a:pt x="13694" y="16633"/>
                  </a:cubicBezTo>
                  <a:cubicBezTo>
                    <a:pt x="14051" y="16353"/>
                    <a:pt x="14161" y="15996"/>
                    <a:pt x="14119" y="15571"/>
                  </a:cubicBezTo>
                  <a:cubicBezTo>
                    <a:pt x="13804" y="13592"/>
                    <a:pt x="9413" y="10440"/>
                    <a:pt x="9413" y="10440"/>
                  </a:cubicBezTo>
                  <a:cubicBezTo>
                    <a:pt x="9413" y="10440"/>
                    <a:pt x="15818" y="13303"/>
                    <a:pt x="17695" y="11043"/>
                  </a:cubicBezTo>
                  <a:cubicBezTo>
                    <a:pt x="17941" y="10720"/>
                    <a:pt x="18052" y="10406"/>
                    <a:pt x="17984" y="10083"/>
                  </a:cubicBezTo>
                  <a:cubicBezTo>
                    <a:pt x="17661" y="8036"/>
                    <a:pt x="12284" y="5700"/>
                    <a:pt x="11961" y="5556"/>
                  </a:cubicBezTo>
                  <a:cubicBezTo>
                    <a:pt x="12284" y="5590"/>
                    <a:pt x="18579" y="6439"/>
                    <a:pt x="19853" y="3432"/>
                  </a:cubicBezTo>
                  <a:cubicBezTo>
                    <a:pt x="19997" y="3186"/>
                    <a:pt x="20031" y="2939"/>
                    <a:pt x="19997" y="26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6" name="Google Shape;1696;p32"/>
            <p:cNvSpPr/>
            <p:nvPr/>
          </p:nvSpPr>
          <p:spPr>
            <a:xfrm>
              <a:off x="2682403" y="4279910"/>
              <a:ext cx="533306" cy="578944"/>
            </a:xfrm>
            <a:custGeom>
              <a:avLst/>
              <a:gdLst/>
              <a:ahLst/>
              <a:cxnLst/>
              <a:rect l="l" t="t" r="r" b="b"/>
              <a:pathLst>
                <a:path w="15682" h="17024" extrusionOk="0">
                  <a:moveTo>
                    <a:pt x="15682" y="391"/>
                  </a:moveTo>
                  <a:cubicBezTo>
                    <a:pt x="14476" y="178"/>
                    <a:pt x="13414" y="102"/>
                    <a:pt x="12989" y="68"/>
                  </a:cubicBezTo>
                  <a:cubicBezTo>
                    <a:pt x="9914" y="0"/>
                    <a:pt x="6584" y="816"/>
                    <a:pt x="3967" y="2616"/>
                  </a:cubicBezTo>
                  <a:cubicBezTo>
                    <a:pt x="3611" y="2863"/>
                    <a:pt x="3288" y="3152"/>
                    <a:pt x="2940" y="3432"/>
                  </a:cubicBezTo>
                  <a:cubicBezTo>
                    <a:pt x="2124" y="4137"/>
                    <a:pt x="1487" y="4885"/>
                    <a:pt x="1028" y="5700"/>
                  </a:cubicBezTo>
                  <a:cubicBezTo>
                    <a:pt x="315" y="6932"/>
                    <a:pt x="0" y="8282"/>
                    <a:pt x="0" y="9693"/>
                  </a:cubicBezTo>
                  <a:cubicBezTo>
                    <a:pt x="0" y="10194"/>
                    <a:pt x="34" y="10653"/>
                    <a:pt x="145" y="11145"/>
                  </a:cubicBezTo>
                  <a:cubicBezTo>
                    <a:pt x="247" y="11859"/>
                    <a:pt x="425" y="12564"/>
                    <a:pt x="671" y="13303"/>
                  </a:cubicBezTo>
                  <a:cubicBezTo>
                    <a:pt x="1096" y="14577"/>
                    <a:pt x="1631" y="15817"/>
                    <a:pt x="2302" y="17024"/>
                  </a:cubicBezTo>
                  <a:cubicBezTo>
                    <a:pt x="3543" y="16064"/>
                    <a:pt x="3577" y="14263"/>
                    <a:pt x="3364" y="12921"/>
                  </a:cubicBezTo>
                  <a:cubicBezTo>
                    <a:pt x="3186" y="11859"/>
                    <a:pt x="2906" y="11043"/>
                    <a:pt x="2906" y="11043"/>
                  </a:cubicBezTo>
                  <a:cubicBezTo>
                    <a:pt x="2906" y="11043"/>
                    <a:pt x="6516" y="13983"/>
                    <a:pt x="7824" y="12632"/>
                  </a:cubicBezTo>
                  <a:cubicBezTo>
                    <a:pt x="8104" y="12284"/>
                    <a:pt x="8215" y="11893"/>
                    <a:pt x="8138" y="11468"/>
                  </a:cubicBezTo>
                  <a:cubicBezTo>
                    <a:pt x="7892" y="9947"/>
                    <a:pt x="5734" y="8104"/>
                    <a:pt x="5624" y="7960"/>
                  </a:cubicBezTo>
                  <a:cubicBezTo>
                    <a:pt x="5879" y="8070"/>
                    <a:pt x="9948" y="9480"/>
                    <a:pt x="10933" y="8138"/>
                  </a:cubicBezTo>
                  <a:cubicBezTo>
                    <a:pt x="11146" y="7824"/>
                    <a:pt x="11222" y="7467"/>
                    <a:pt x="11146" y="7042"/>
                  </a:cubicBezTo>
                  <a:cubicBezTo>
                    <a:pt x="10899" y="5377"/>
                    <a:pt x="8954" y="3075"/>
                    <a:pt x="8954" y="3075"/>
                  </a:cubicBezTo>
                  <a:cubicBezTo>
                    <a:pt x="12989" y="3152"/>
                    <a:pt x="14832" y="1521"/>
                    <a:pt x="15682" y="3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7" name="Google Shape;1697;p32"/>
            <p:cNvSpPr/>
            <p:nvPr/>
          </p:nvSpPr>
          <p:spPr>
            <a:xfrm>
              <a:off x="3225231" y="4615598"/>
              <a:ext cx="26594" cy="17072"/>
            </a:xfrm>
            <a:custGeom>
              <a:avLst/>
              <a:gdLst/>
              <a:ahLst/>
              <a:cxnLst/>
              <a:rect l="l" t="t" r="r" b="b"/>
              <a:pathLst>
                <a:path w="782" h="502" extrusionOk="0">
                  <a:moveTo>
                    <a:pt x="782" y="391"/>
                  </a:moveTo>
                  <a:cubicBezTo>
                    <a:pt x="782" y="391"/>
                    <a:pt x="748" y="391"/>
                    <a:pt x="748" y="357"/>
                  </a:cubicBezTo>
                  <a:cubicBezTo>
                    <a:pt x="569" y="212"/>
                    <a:pt x="280" y="0"/>
                    <a:pt x="0" y="110"/>
                  </a:cubicBezTo>
                  <a:lnTo>
                    <a:pt x="0" y="178"/>
                  </a:lnTo>
                  <a:cubicBezTo>
                    <a:pt x="0" y="178"/>
                    <a:pt x="0" y="212"/>
                    <a:pt x="34" y="212"/>
                  </a:cubicBezTo>
                  <a:cubicBezTo>
                    <a:pt x="111" y="289"/>
                    <a:pt x="212" y="323"/>
                    <a:pt x="323" y="357"/>
                  </a:cubicBezTo>
                  <a:cubicBezTo>
                    <a:pt x="459" y="357"/>
                    <a:pt x="569" y="425"/>
                    <a:pt x="671" y="459"/>
                  </a:cubicBezTo>
                  <a:cubicBezTo>
                    <a:pt x="705" y="501"/>
                    <a:pt x="782" y="459"/>
                    <a:pt x="782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8" name="Google Shape;1698;p32"/>
            <p:cNvSpPr/>
            <p:nvPr/>
          </p:nvSpPr>
          <p:spPr>
            <a:xfrm>
              <a:off x="3190271" y="4637261"/>
              <a:ext cx="39891" cy="12141"/>
            </a:xfrm>
            <a:custGeom>
              <a:avLst/>
              <a:gdLst/>
              <a:ahLst/>
              <a:cxnLst/>
              <a:rect l="l" t="t" r="r" b="b"/>
              <a:pathLst>
                <a:path w="1173" h="357" extrusionOk="0">
                  <a:moveTo>
                    <a:pt x="1173" y="323"/>
                  </a:moveTo>
                  <a:lnTo>
                    <a:pt x="1173" y="289"/>
                  </a:lnTo>
                  <a:cubicBezTo>
                    <a:pt x="816" y="179"/>
                    <a:pt x="425" y="0"/>
                    <a:pt x="77" y="34"/>
                  </a:cubicBezTo>
                  <a:cubicBezTo>
                    <a:pt x="0" y="34"/>
                    <a:pt x="0" y="77"/>
                    <a:pt x="0" y="111"/>
                  </a:cubicBezTo>
                  <a:cubicBezTo>
                    <a:pt x="0" y="111"/>
                    <a:pt x="0" y="145"/>
                    <a:pt x="34" y="145"/>
                  </a:cubicBezTo>
                  <a:cubicBezTo>
                    <a:pt x="357" y="323"/>
                    <a:pt x="782" y="323"/>
                    <a:pt x="1139" y="357"/>
                  </a:cubicBezTo>
                  <a:cubicBezTo>
                    <a:pt x="1173" y="357"/>
                    <a:pt x="1173" y="323"/>
                    <a:pt x="1173" y="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9" name="Google Shape;1699;p32"/>
            <p:cNvSpPr/>
            <p:nvPr/>
          </p:nvSpPr>
          <p:spPr>
            <a:xfrm>
              <a:off x="3172349" y="4574857"/>
              <a:ext cx="33531" cy="15609"/>
            </a:xfrm>
            <a:custGeom>
              <a:avLst/>
              <a:gdLst/>
              <a:ahLst/>
              <a:cxnLst/>
              <a:rect l="l" t="t" r="r" b="b"/>
              <a:pathLst>
                <a:path w="986" h="459" extrusionOk="0">
                  <a:moveTo>
                    <a:pt x="986" y="349"/>
                  </a:moveTo>
                  <a:lnTo>
                    <a:pt x="952" y="315"/>
                  </a:lnTo>
                  <a:cubicBezTo>
                    <a:pt x="816" y="247"/>
                    <a:pt x="672" y="170"/>
                    <a:pt x="493" y="136"/>
                  </a:cubicBezTo>
                  <a:cubicBezTo>
                    <a:pt x="349" y="102"/>
                    <a:pt x="213" y="0"/>
                    <a:pt x="69" y="68"/>
                  </a:cubicBezTo>
                  <a:cubicBezTo>
                    <a:pt x="35" y="102"/>
                    <a:pt x="1" y="136"/>
                    <a:pt x="1" y="170"/>
                  </a:cubicBezTo>
                  <a:cubicBezTo>
                    <a:pt x="1" y="213"/>
                    <a:pt x="35" y="213"/>
                    <a:pt x="35" y="247"/>
                  </a:cubicBezTo>
                  <a:cubicBezTo>
                    <a:pt x="136" y="349"/>
                    <a:pt x="315" y="349"/>
                    <a:pt x="425" y="383"/>
                  </a:cubicBezTo>
                  <a:cubicBezTo>
                    <a:pt x="604" y="425"/>
                    <a:pt x="740" y="425"/>
                    <a:pt x="884" y="459"/>
                  </a:cubicBezTo>
                  <a:cubicBezTo>
                    <a:pt x="952" y="459"/>
                    <a:pt x="986" y="425"/>
                    <a:pt x="986" y="3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0" name="Google Shape;1700;p32"/>
            <p:cNvSpPr/>
            <p:nvPr/>
          </p:nvSpPr>
          <p:spPr>
            <a:xfrm>
              <a:off x="3060261" y="4786588"/>
              <a:ext cx="30097" cy="14487"/>
            </a:xfrm>
            <a:custGeom>
              <a:avLst/>
              <a:gdLst/>
              <a:ahLst/>
              <a:cxnLst/>
              <a:rect l="l" t="t" r="r" b="b"/>
              <a:pathLst>
                <a:path w="885" h="426" extrusionOk="0">
                  <a:moveTo>
                    <a:pt x="884" y="358"/>
                  </a:moveTo>
                  <a:lnTo>
                    <a:pt x="884" y="315"/>
                  </a:lnTo>
                  <a:cubicBezTo>
                    <a:pt x="638" y="145"/>
                    <a:pt x="391" y="1"/>
                    <a:pt x="111" y="1"/>
                  </a:cubicBezTo>
                  <a:cubicBezTo>
                    <a:pt x="35" y="1"/>
                    <a:pt x="1" y="69"/>
                    <a:pt x="1" y="103"/>
                  </a:cubicBezTo>
                  <a:cubicBezTo>
                    <a:pt x="1" y="145"/>
                    <a:pt x="35" y="179"/>
                    <a:pt x="77" y="179"/>
                  </a:cubicBezTo>
                  <a:cubicBezTo>
                    <a:pt x="323" y="247"/>
                    <a:pt x="570" y="281"/>
                    <a:pt x="816" y="392"/>
                  </a:cubicBezTo>
                  <a:cubicBezTo>
                    <a:pt x="884" y="426"/>
                    <a:pt x="884" y="392"/>
                    <a:pt x="884" y="3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1" name="Google Shape;1701;p32"/>
            <p:cNvSpPr/>
            <p:nvPr/>
          </p:nvSpPr>
          <p:spPr>
            <a:xfrm>
              <a:off x="3062879" y="4804510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739" y="323"/>
                  </a:moveTo>
                  <a:lnTo>
                    <a:pt x="739" y="289"/>
                  </a:lnTo>
                  <a:cubicBezTo>
                    <a:pt x="561" y="111"/>
                    <a:pt x="280" y="1"/>
                    <a:pt x="34" y="77"/>
                  </a:cubicBezTo>
                  <a:cubicBezTo>
                    <a:pt x="34" y="111"/>
                    <a:pt x="0" y="145"/>
                    <a:pt x="0" y="145"/>
                  </a:cubicBezTo>
                  <a:cubicBezTo>
                    <a:pt x="34" y="179"/>
                    <a:pt x="34" y="213"/>
                    <a:pt x="68" y="213"/>
                  </a:cubicBezTo>
                  <a:cubicBezTo>
                    <a:pt x="280" y="255"/>
                    <a:pt x="459" y="255"/>
                    <a:pt x="671" y="391"/>
                  </a:cubicBezTo>
                  <a:cubicBezTo>
                    <a:pt x="705" y="425"/>
                    <a:pt x="739" y="357"/>
                    <a:pt x="739" y="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2" name="Google Shape;1702;p32"/>
            <p:cNvSpPr/>
            <p:nvPr/>
          </p:nvSpPr>
          <p:spPr>
            <a:xfrm>
              <a:off x="3033973" y="4733740"/>
              <a:ext cx="24009" cy="15643"/>
            </a:xfrm>
            <a:custGeom>
              <a:avLst/>
              <a:gdLst/>
              <a:ahLst/>
              <a:cxnLst/>
              <a:rect l="l" t="t" r="r" b="b"/>
              <a:pathLst>
                <a:path w="706" h="460" extrusionOk="0">
                  <a:moveTo>
                    <a:pt x="706" y="383"/>
                  </a:moveTo>
                  <a:lnTo>
                    <a:pt x="672" y="349"/>
                  </a:lnTo>
                  <a:cubicBezTo>
                    <a:pt x="561" y="281"/>
                    <a:pt x="459" y="213"/>
                    <a:pt x="383" y="136"/>
                  </a:cubicBezTo>
                  <a:cubicBezTo>
                    <a:pt x="281" y="102"/>
                    <a:pt x="170" y="34"/>
                    <a:pt x="68" y="0"/>
                  </a:cubicBezTo>
                  <a:cubicBezTo>
                    <a:pt x="35" y="0"/>
                    <a:pt x="1" y="68"/>
                    <a:pt x="1" y="102"/>
                  </a:cubicBezTo>
                  <a:lnTo>
                    <a:pt x="1" y="170"/>
                  </a:lnTo>
                  <a:cubicBezTo>
                    <a:pt x="68" y="247"/>
                    <a:pt x="213" y="281"/>
                    <a:pt x="281" y="315"/>
                  </a:cubicBezTo>
                  <a:cubicBezTo>
                    <a:pt x="425" y="349"/>
                    <a:pt x="527" y="425"/>
                    <a:pt x="638" y="459"/>
                  </a:cubicBezTo>
                  <a:cubicBezTo>
                    <a:pt x="672" y="459"/>
                    <a:pt x="706" y="425"/>
                    <a:pt x="706" y="3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3" name="Google Shape;1703;p32"/>
            <p:cNvSpPr/>
            <p:nvPr/>
          </p:nvSpPr>
          <p:spPr>
            <a:xfrm>
              <a:off x="2976194" y="4762612"/>
              <a:ext cx="13025" cy="9590"/>
            </a:xfrm>
            <a:custGeom>
              <a:avLst/>
              <a:gdLst/>
              <a:ahLst/>
              <a:cxnLst/>
              <a:rect l="l" t="t" r="r" b="b"/>
              <a:pathLst>
                <a:path w="383" h="282" extrusionOk="0">
                  <a:moveTo>
                    <a:pt x="383" y="171"/>
                  </a:moveTo>
                  <a:lnTo>
                    <a:pt x="383" y="137"/>
                  </a:lnTo>
                  <a:cubicBezTo>
                    <a:pt x="281" y="103"/>
                    <a:pt x="170" y="35"/>
                    <a:pt x="69" y="1"/>
                  </a:cubicBezTo>
                  <a:cubicBezTo>
                    <a:pt x="35" y="1"/>
                    <a:pt x="1" y="35"/>
                    <a:pt x="1" y="69"/>
                  </a:cubicBezTo>
                  <a:lnTo>
                    <a:pt x="35" y="69"/>
                  </a:lnTo>
                  <a:cubicBezTo>
                    <a:pt x="69" y="137"/>
                    <a:pt x="102" y="137"/>
                    <a:pt x="136" y="171"/>
                  </a:cubicBezTo>
                  <a:cubicBezTo>
                    <a:pt x="213" y="171"/>
                    <a:pt x="247" y="213"/>
                    <a:pt x="315" y="247"/>
                  </a:cubicBezTo>
                  <a:cubicBezTo>
                    <a:pt x="349" y="281"/>
                    <a:pt x="383" y="213"/>
                    <a:pt x="383" y="1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4" name="Google Shape;1704;p32"/>
            <p:cNvSpPr/>
            <p:nvPr/>
          </p:nvSpPr>
          <p:spPr>
            <a:xfrm>
              <a:off x="2962897" y="4780534"/>
              <a:ext cx="24009" cy="14487"/>
            </a:xfrm>
            <a:custGeom>
              <a:avLst/>
              <a:gdLst/>
              <a:ahLst/>
              <a:cxnLst/>
              <a:rect l="l" t="t" r="r" b="b"/>
              <a:pathLst>
                <a:path w="706" h="426" extrusionOk="0">
                  <a:moveTo>
                    <a:pt x="706" y="357"/>
                  </a:moveTo>
                  <a:cubicBezTo>
                    <a:pt x="706" y="323"/>
                    <a:pt x="706" y="323"/>
                    <a:pt x="672" y="323"/>
                  </a:cubicBezTo>
                  <a:cubicBezTo>
                    <a:pt x="493" y="213"/>
                    <a:pt x="315" y="69"/>
                    <a:pt x="103" y="35"/>
                  </a:cubicBezTo>
                  <a:cubicBezTo>
                    <a:pt x="35" y="1"/>
                    <a:pt x="1" y="69"/>
                    <a:pt x="1" y="145"/>
                  </a:cubicBezTo>
                  <a:cubicBezTo>
                    <a:pt x="1" y="145"/>
                    <a:pt x="1" y="179"/>
                    <a:pt x="35" y="213"/>
                  </a:cubicBezTo>
                  <a:cubicBezTo>
                    <a:pt x="213" y="323"/>
                    <a:pt x="426" y="357"/>
                    <a:pt x="638" y="425"/>
                  </a:cubicBezTo>
                  <a:cubicBezTo>
                    <a:pt x="672" y="425"/>
                    <a:pt x="706" y="391"/>
                    <a:pt x="706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5" name="Google Shape;1705;p32"/>
            <p:cNvSpPr/>
            <p:nvPr/>
          </p:nvSpPr>
          <p:spPr>
            <a:xfrm>
              <a:off x="2861793" y="4904458"/>
              <a:ext cx="19112" cy="32681"/>
            </a:xfrm>
            <a:custGeom>
              <a:avLst/>
              <a:gdLst/>
              <a:ahLst/>
              <a:cxnLst/>
              <a:rect l="l" t="t" r="r" b="b"/>
              <a:pathLst>
                <a:path w="562" h="961" extrusionOk="0">
                  <a:moveTo>
                    <a:pt x="561" y="850"/>
                  </a:moveTo>
                  <a:lnTo>
                    <a:pt x="527" y="850"/>
                  </a:lnTo>
                  <a:cubicBezTo>
                    <a:pt x="459" y="714"/>
                    <a:pt x="425" y="536"/>
                    <a:pt x="349" y="392"/>
                  </a:cubicBezTo>
                  <a:cubicBezTo>
                    <a:pt x="281" y="247"/>
                    <a:pt x="247" y="145"/>
                    <a:pt x="137" y="35"/>
                  </a:cubicBezTo>
                  <a:cubicBezTo>
                    <a:pt x="69" y="1"/>
                    <a:pt x="1" y="77"/>
                    <a:pt x="1" y="111"/>
                  </a:cubicBezTo>
                  <a:lnTo>
                    <a:pt x="1" y="145"/>
                  </a:lnTo>
                  <a:cubicBezTo>
                    <a:pt x="35" y="290"/>
                    <a:pt x="103" y="392"/>
                    <a:pt x="179" y="502"/>
                  </a:cubicBezTo>
                  <a:cubicBezTo>
                    <a:pt x="247" y="638"/>
                    <a:pt x="349" y="748"/>
                    <a:pt x="425" y="884"/>
                  </a:cubicBezTo>
                  <a:cubicBezTo>
                    <a:pt x="459" y="961"/>
                    <a:pt x="561" y="927"/>
                    <a:pt x="561" y="8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6" name="Google Shape;1706;p32"/>
            <p:cNvSpPr/>
            <p:nvPr/>
          </p:nvSpPr>
          <p:spPr>
            <a:xfrm>
              <a:off x="2851965" y="4923842"/>
              <a:ext cx="21697" cy="33803"/>
            </a:xfrm>
            <a:custGeom>
              <a:avLst/>
              <a:gdLst/>
              <a:ahLst/>
              <a:cxnLst/>
              <a:rect l="l" t="t" r="r" b="b"/>
              <a:pathLst>
                <a:path w="638" h="994" extrusionOk="0">
                  <a:moveTo>
                    <a:pt x="638" y="917"/>
                  </a:moveTo>
                  <a:lnTo>
                    <a:pt x="604" y="883"/>
                  </a:lnTo>
                  <a:cubicBezTo>
                    <a:pt x="536" y="739"/>
                    <a:pt x="426" y="569"/>
                    <a:pt x="358" y="425"/>
                  </a:cubicBezTo>
                  <a:cubicBezTo>
                    <a:pt x="290" y="280"/>
                    <a:pt x="256" y="144"/>
                    <a:pt x="111" y="34"/>
                  </a:cubicBezTo>
                  <a:cubicBezTo>
                    <a:pt x="77" y="0"/>
                    <a:pt x="1" y="68"/>
                    <a:pt x="1" y="102"/>
                  </a:cubicBezTo>
                  <a:lnTo>
                    <a:pt x="1" y="212"/>
                  </a:lnTo>
                  <a:cubicBezTo>
                    <a:pt x="1" y="357"/>
                    <a:pt x="111" y="459"/>
                    <a:pt x="179" y="569"/>
                  </a:cubicBezTo>
                  <a:cubicBezTo>
                    <a:pt x="290" y="705"/>
                    <a:pt x="392" y="849"/>
                    <a:pt x="536" y="951"/>
                  </a:cubicBezTo>
                  <a:cubicBezTo>
                    <a:pt x="570" y="994"/>
                    <a:pt x="638" y="951"/>
                    <a:pt x="638" y="9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7" name="Google Shape;1707;p32"/>
            <p:cNvSpPr/>
            <p:nvPr/>
          </p:nvSpPr>
          <p:spPr>
            <a:xfrm>
              <a:off x="3118039" y="4392849"/>
              <a:ext cx="34994" cy="12175"/>
            </a:xfrm>
            <a:custGeom>
              <a:avLst/>
              <a:gdLst/>
              <a:ahLst/>
              <a:cxnLst/>
              <a:rect l="l" t="t" r="r" b="b"/>
              <a:pathLst>
                <a:path w="1029" h="358" extrusionOk="0">
                  <a:moveTo>
                    <a:pt x="1028" y="145"/>
                  </a:moveTo>
                  <a:cubicBezTo>
                    <a:pt x="1028" y="111"/>
                    <a:pt x="994" y="77"/>
                    <a:pt x="960" y="77"/>
                  </a:cubicBezTo>
                  <a:cubicBezTo>
                    <a:pt x="816" y="77"/>
                    <a:pt x="638" y="43"/>
                    <a:pt x="502" y="43"/>
                  </a:cubicBezTo>
                  <a:cubicBezTo>
                    <a:pt x="357" y="43"/>
                    <a:pt x="247" y="0"/>
                    <a:pt x="111" y="43"/>
                  </a:cubicBezTo>
                  <a:cubicBezTo>
                    <a:pt x="35" y="77"/>
                    <a:pt x="1" y="111"/>
                    <a:pt x="35" y="179"/>
                  </a:cubicBezTo>
                  <a:cubicBezTo>
                    <a:pt x="35" y="213"/>
                    <a:pt x="35" y="213"/>
                    <a:pt x="77" y="255"/>
                  </a:cubicBezTo>
                  <a:cubicBezTo>
                    <a:pt x="323" y="357"/>
                    <a:pt x="672" y="289"/>
                    <a:pt x="960" y="255"/>
                  </a:cubicBezTo>
                  <a:cubicBezTo>
                    <a:pt x="1028" y="255"/>
                    <a:pt x="1028" y="213"/>
                    <a:pt x="1028" y="1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8" name="Google Shape;1708;p32"/>
            <p:cNvSpPr/>
            <p:nvPr/>
          </p:nvSpPr>
          <p:spPr>
            <a:xfrm>
              <a:off x="3104742" y="4415974"/>
              <a:ext cx="33837" cy="11869"/>
            </a:xfrm>
            <a:custGeom>
              <a:avLst/>
              <a:gdLst/>
              <a:ahLst/>
              <a:cxnLst/>
              <a:rect l="l" t="t" r="r" b="b"/>
              <a:pathLst>
                <a:path w="995" h="349" extrusionOk="0">
                  <a:moveTo>
                    <a:pt x="995" y="136"/>
                  </a:moveTo>
                  <a:cubicBezTo>
                    <a:pt x="995" y="102"/>
                    <a:pt x="961" y="68"/>
                    <a:pt x="927" y="68"/>
                  </a:cubicBezTo>
                  <a:cubicBezTo>
                    <a:pt x="638" y="102"/>
                    <a:pt x="290" y="0"/>
                    <a:pt x="43" y="102"/>
                  </a:cubicBezTo>
                  <a:cubicBezTo>
                    <a:pt x="1" y="136"/>
                    <a:pt x="1" y="170"/>
                    <a:pt x="1" y="212"/>
                  </a:cubicBezTo>
                  <a:cubicBezTo>
                    <a:pt x="1" y="280"/>
                    <a:pt x="43" y="314"/>
                    <a:pt x="77" y="314"/>
                  </a:cubicBezTo>
                  <a:cubicBezTo>
                    <a:pt x="213" y="348"/>
                    <a:pt x="358" y="314"/>
                    <a:pt x="468" y="314"/>
                  </a:cubicBezTo>
                  <a:cubicBezTo>
                    <a:pt x="638" y="280"/>
                    <a:pt x="782" y="246"/>
                    <a:pt x="927" y="212"/>
                  </a:cubicBezTo>
                  <a:cubicBezTo>
                    <a:pt x="961" y="212"/>
                    <a:pt x="995" y="170"/>
                    <a:pt x="995" y="1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9" name="Google Shape;1709;p32"/>
            <p:cNvSpPr/>
            <p:nvPr/>
          </p:nvSpPr>
          <p:spPr>
            <a:xfrm>
              <a:off x="3074714" y="4553194"/>
              <a:ext cx="21697" cy="10712"/>
            </a:xfrm>
            <a:custGeom>
              <a:avLst/>
              <a:gdLst/>
              <a:ahLst/>
              <a:cxnLst/>
              <a:rect l="l" t="t" r="r" b="b"/>
              <a:pathLst>
                <a:path w="638" h="315" extrusionOk="0">
                  <a:moveTo>
                    <a:pt x="637" y="246"/>
                  </a:moveTo>
                  <a:lnTo>
                    <a:pt x="637" y="212"/>
                  </a:lnTo>
                  <a:cubicBezTo>
                    <a:pt x="569" y="136"/>
                    <a:pt x="425" y="102"/>
                    <a:pt x="357" y="68"/>
                  </a:cubicBezTo>
                  <a:cubicBezTo>
                    <a:pt x="247" y="34"/>
                    <a:pt x="111" y="0"/>
                    <a:pt x="34" y="68"/>
                  </a:cubicBezTo>
                  <a:cubicBezTo>
                    <a:pt x="0" y="102"/>
                    <a:pt x="0" y="102"/>
                    <a:pt x="0" y="136"/>
                  </a:cubicBezTo>
                  <a:cubicBezTo>
                    <a:pt x="0" y="170"/>
                    <a:pt x="0" y="170"/>
                    <a:pt x="34" y="212"/>
                  </a:cubicBezTo>
                  <a:cubicBezTo>
                    <a:pt x="111" y="246"/>
                    <a:pt x="213" y="246"/>
                    <a:pt x="323" y="246"/>
                  </a:cubicBezTo>
                  <a:cubicBezTo>
                    <a:pt x="391" y="280"/>
                    <a:pt x="501" y="314"/>
                    <a:pt x="569" y="314"/>
                  </a:cubicBezTo>
                  <a:cubicBezTo>
                    <a:pt x="637" y="314"/>
                    <a:pt x="637" y="280"/>
                    <a:pt x="637" y="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0" name="Google Shape;1710;p32"/>
            <p:cNvSpPr/>
            <p:nvPr/>
          </p:nvSpPr>
          <p:spPr>
            <a:xfrm>
              <a:off x="3064001" y="4568770"/>
              <a:ext cx="20575" cy="8434"/>
            </a:xfrm>
            <a:custGeom>
              <a:avLst/>
              <a:gdLst/>
              <a:ahLst/>
              <a:cxnLst/>
              <a:rect l="l" t="t" r="r" b="b"/>
              <a:pathLst>
                <a:path w="605" h="248" extrusionOk="0">
                  <a:moveTo>
                    <a:pt x="604" y="179"/>
                  </a:moveTo>
                  <a:cubicBezTo>
                    <a:pt x="604" y="137"/>
                    <a:pt x="562" y="103"/>
                    <a:pt x="528" y="103"/>
                  </a:cubicBezTo>
                  <a:cubicBezTo>
                    <a:pt x="460" y="69"/>
                    <a:pt x="392" y="69"/>
                    <a:pt x="281" y="35"/>
                  </a:cubicBezTo>
                  <a:cubicBezTo>
                    <a:pt x="213" y="35"/>
                    <a:pt x="137" y="1"/>
                    <a:pt x="35" y="35"/>
                  </a:cubicBezTo>
                  <a:cubicBezTo>
                    <a:pt x="1" y="35"/>
                    <a:pt x="1" y="69"/>
                    <a:pt x="1" y="103"/>
                  </a:cubicBezTo>
                  <a:cubicBezTo>
                    <a:pt x="1" y="137"/>
                    <a:pt x="1" y="137"/>
                    <a:pt x="35" y="179"/>
                  </a:cubicBezTo>
                  <a:cubicBezTo>
                    <a:pt x="69" y="213"/>
                    <a:pt x="179" y="213"/>
                    <a:pt x="247" y="247"/>
                  </a:cubicBezTo>
                  <a:lnTo>
                    <a:pt x="528" y="247"/>
                  </a:lnTo>
                  <a:cubicBezTo>
                    <a:pt x="562" y="247"/>
                    <a:pt x="604" y="213"/>
                    <a:pt x="604" y="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1" name="Google Shape;1711;p32"/>
            <p:cNvSpPr/>
            <p:nvPr/>
          </p:nvSpPr>
          <p:spPr>
            <a:xfrm>
              <a:off x="3056792" y="4608354"/>
              <a:ext cx="34994" cy="17072"/>
            </a:xfrm>
            <a:custGeom>
              <a:avLst/>
              <a:gdLst/>
              <a:ahLst/>
              <a:cxnLst/>
              <a:rect l="l" t="t" r="r" b="b"/>
              <a:pathLst>
                <a:path w="1029" h="502" extrusionOk="0">
                  <a:moveTo>
                    <a:pt x="1028" y="391"/>
                  </a:moveTo>
                  <a:cubicBezTo>
                    <a:pt x="1028" y="357"/>
                    <a:pt x="986" y="357"/>
                    <a:pt x="986" y="357"/>
                  </a:cubicBezTo>
                  <a:cubicBezTo>
                    <a:pt x="850" y="247"/>
                    <a:pt x="706" y="213"/>
                    <a:pt x="561" y="145"/>
                  </a:cubicBezTo>
                  <a:cubicBezTo>
                    <a:pt x="425" y="77"/>
                    <a:pt x="247" y="35"/>
                    <a:pt x="69" y="1"/>
                  </a:cubicBezTo>
                  <a:cubicBezTo>
                    <a:pt x="35" y="1"/>
                    <a:pt x="1" y="77"/>
                    <a:pt x="1" y="111"/>
                  </a:cubicBezTo>
                  <a:cubicBezTo>
                    <a:pt x="1" y="145"/>
                    <a:pt x="35" y="179"/>
                    <a:pt x="35" y="179"/>
                  </a:cubicBezTo>
                  <a:cubicBezTo>
                    <a:pt x="179" y="289"/>
                    <a:pt x="349" y="323"/>
                    <a:pt x="493" y="357"/>
                  </a:cubicBezTo>
                  <a:cubicBezTo>
                    <a:pt x="638" y="425"/>
                    <a:pt x="774" y="459"/>
                    <a:pt x="952" y="459"/>
                  </a:cubicBezTo>
                  <a:cubicBezTo>
                    <a:pt x="986" y="502"/>
                    <a:pt x="1028" y="425"/>
                    <a:pt x="1028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2" name="Google Shape;1712;p32"/>
            <p:cNvSpPr/>
            <p:nvPr/>
          </p:nvSpPr>
          <p:spPr>
            <a:xfrm>
              <a:off x="2964053" y="4616720"/>
              <a:ext cx="17956" cy="9862"/>
            </a:xfrm>
            <a:custGeom>
              <a:avLst/>
              <a:gdLst/>
              <a:ahLst/>
              <a:cxnLst/>
              <a:rect l="l" t="t" r="r" b="b"/>
              <a:pathLst>
                <a:path w="528" h="290" extrusionOk="0">
                  <a:moveTo>
                    <a:pt x="527" y="179"/>
                  </a:moveTo>
                  <a:cubicBezTo>
                    <a:pt x="493" y="179"/>
                    <a:pt x="493" y="145"/>
                    <a:pt x="493" y="145"/>
                  </a:cubicBezTo>
                  <a:cubicBezTo>
                    <a:pt x="426" y="111"/>
                    <a:pt x="358" y="43"/>
                    <a:pt x="281" y="43"/>
                  </a:cubicBezTo>
                  <a:cubicBezTo>
                    <a:pt x="213" y="1"/>
                    <a:pt x="145" y="1"/>
                    <a:pt x="69" y="1"/>
                  </a:cubicBezTo>
                  <a:cubicBezTo>
                    <a:pt x="1" y="43"/>
                    <a:pt x="1" y="77"/>
                    <a:pt x="1" y="111"/>
                  </a:cubicBezTo>
                  <a:cubicBezTo>
                    <a:pt x="1" y="111"/>
                    <a:pt x="35" y="145"/>
                    <a:pt x="69" y="145"/>
                  </a:cubicBezTo>
                  <a:cubicBezTo>
                    <a:pt x="103" y="179"/>
                    <a:pt x="179" y="179"/>
                    <a:pt x="213" y="213"/>
                  </a:cubicBezTo>
                  <a:cubicBezTo>
                    <a:pt x="281" y="213"/>
                    <a:pt x="358" y="256"/>
                    <a:pt x="392" y="290"/>
                  </a:cubicBezTo>
                  <a:cubicBezTo>
                    <a:pt x="459" y="290"/>
                    <a:pt x="527" y="256"/>
                    <a:pt x="527" y="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3" name="Google Shape;1713;p32"/>
            <p:cNvSpPr/>
            <p:nvPr/>
          </p:nvSpPr>
          <p:spPr>
            <a:xfrm>
              <a:off x="2825677" y="4748193"/>
              <a:ext cx="19112" cy="15609"/>
            </a:xfrm>
            <a:custGeom>
              <a:avLst/>
              <a:gdLst/>
              <a:ahLst/>
              <a:cxnLst/>
              <a:rect l="l" t="t" r="r" b="b"/>
              <a:pathLst>
                <a:path w="562" h="459" extrusionOk="0">
                  <a:moveTo>
                    <a:pt x="561" y="425"/>
                  </a:moveTo>
                  <a:lnTo>
                    <a:pt x="561" y="382"/>
                  </a:lnTo>
                  <a:cubicBezTo>
                    <a:pt x="459" y="314"/>
                    <a:pt x="391" y="246"/>
                    <a:pt x="281" y="170"/>
                  </a:cubicBezTo>
                  <a:cubicBezTo>
                    <a:pt x="213" y="102"/>
                    <a:pt x="179" y="68"/>
                    <a:pt x="69" y="34"/>
                  </a:cubicBezTo>
                  <a:cubicBezTo>
                    <a:pt x="35" y="0"/>
                    <a:pt x="1" y="34"/>
                    <a:pt x="35" y="68"/>
                  </a:cubicBezTo>
                  <a:lnTo>
                    <a:pt x="35" y="102"/>
                  </a:lnTo>
                  <a:cubicBezTo>
                    <a:pt x="69" y="170"/>
                    <a:pt x="137" y="246"/>
                    <a:pt x="213" y="314"/>
                  </a:cubicBezTo>
                  <a:cubicBezTo>
                    <a:pt x="315" y="348"/>
                    <a:pt x="425" y="425"/>
                    <a:pt x="527" y="459"/>
                  </a:cubicBezTo>
                  <a:cubicBezTo>
                    <a:pt x="561" y="459"/>
                    <a:pt x="561" y="425"/>
                    <a:pt x="56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4" name="Google Shape;1714;p32"/>
            <p:cNvSpPr/>
            <p:nvPr/>
          </p:nvSpPr>
          <p:spPr>
            <a:xfrm>
              <a:off x="2812380" y="4771012"/>
              <a:ext cx="17956" cy="16766"/>
            </a:xfrm>
            <a:custGeom>
              <a:avLst/>
              <a:gdLst/>
              <a:ahLst/>
              <a:cxnLst/>
              <a:rect l="l" t="t" r="r" b="b"/>
              <a:pathLst>
                <a:path w="528" h="493" extrusionOk="0">
                  <a:moveTo>
                    <a:pt x="528" y="425"/>
                  </a:moveTo>
                  <a:lnTo>
                    <a:pt x="528" y="391"/>
                  </a:lnTo>
                  <a:cubicBezTo>
                    <a:pt x="460" y="247"/>
                    <a:pt x="315" y="0"/>
                    <a:pt x="103" y="0"/>
                  </a:cubicBezTo>
                  <a:cubicBezTo>
                    <a:pt x="35" y="0"/>
                    <a:pt x="1" y="68"/>
                    <a:pt x="35" y="136"/>
                  </a:cubicBezTo>
                  <a:cubicBezTo>
                    <a:pt x="35" y="136"/>
                    <a:pt x="35" y="179"/>
                    <a:pt x="69" y="213"/>
                  </a:cubicBezTo>
                  <a:cubicBezTo>
                    <a:pt x="103" y="247"/>
                    <a:pt x="213" y="247"/>
                    <a:pt x="247" y="281"/>
                  </a:cubicBezTo>
                  <a:cubicBezTo>
                    <a:pt x="315" y="315"/>
                    <a:pt x="358" y="391"/>
                    <a:pt x="392" y="459"/>
                  </a:cubicBezTo>
                  <a:cubicBezTo>
                    <a:pt x="426" y="493"/>
                    <a:pt x="528" y="459"/>
                    <a:pt x="528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5" name="Google Shape;1715;p32"/>
            <p:cNvSpPr/>
            <p:nvPr/>
          </p:nvSpPr>
          <p:spPr>
            <a:xfrm>
              <a:off x="2791873" y="4460456"/>
              <a:ext cx="185511" cy="38462"/>
            </a:xfrm>
            <a:custGeom>
              <a:avLst/>
              <a:gdLst/>
              <a:ahLst/>
              <a:cxnLst/>
              <a:rect l="l" t="t" r="r" b="b"/>
              <a:pathLst>
                <a:path w="5455" h="1131" extrusionOk="0">
                  <a:moveTo>
                    <a:pt x="5455" y="1028"/>
                  </a:moveTo>
                  <a:lnTo>
                    <a:pt x="5421" y="986"/>
                  </a:lnTo>
                  <a:cubicBezTo>
                    <a:pt x="3857" y="213"/>
                    <a:pt x="1700" y="0"/>
                    <a:pt x="69" y="773"/>
                  </a:cubicBezTo>
                  <a:cubicBezTo>
                    <a:pt x="35" y="816"/>
                    <a:pt x="1" y="850"/>
                    <a:pt x="35" y="884"/>
                  </a:cubicBezTo>
                  <a:cubicBezTo>
                    <a:pt x="35" y="952"/>
                    <a:pt x="69" y="986"/>
                    <a:pt x="145" y="986"/>
                  </a:cubicBezTo>
                  <a:cubicBezTo>
                    <a:pt x="1029" y="773"/>
                    <a:pt x="1878" y="561"/>
                    <a:pt x="2762" y="561"/>
                  </a:cubicBezTo>
                  <a:cubicBezTo>
                    <a:pt x="3679" y="603"/>
                    <a:pt x="4529" y="773"/>
                    <a:pt x="5378" y="1096"/>
                  </a:cubicBezTo>
                  <a:cubicBezTo>
                    <a:pt x="5421" y="1130"/>
                    <a:pt x="5455" y="1062"/>
                    <a:pt x="5455" y="10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6" name="Google Shape;1716;p32"/>
            <p:cNvSpPr/>
            <p:nvPr/>
          </p:nvSpPr>
          <p:spPr>
            <a:xfrm>
              <a:off x="2754601" y="4543366"/>
              <a:ext cx="119060" cy="108348"/>
            </a:xfrm>
            <a:custGeom>
              <a:avLst/>
              <a:gdLst/>
              <a:ahLst/>
              <a:cxnLst/>
              <a:rect l="l" t="t" r="r" b="b"/>
              <a:pathLst>
                <a:path w="3501" h="3186" extrusionOk="0">
                  <a:moveTo>
                    <a:pt x="3501" y="3152"/>
                  </a:moveTo>
                  <a:lnTo>
                    <a:pt x="3501" y="3118"/>
                  </a:lnTo>
                  <a:cubicBezTo>
                    <a:pt x="2940" y="2625"/>
                    <a:pt x="2227" y="2302"/>
                    <a:pt x="1632" y="1776"/>
                  </a:cubicBezTo>
                  <a:cubicBezTo>
                    <a:pt x="1063" y="1275"/>
                    <a:pt x="604" y="637"/>
                    <a:pt x="103" y="34"/>
                  </a:cubicBezTo>
                  <a:cubicBezTo>
                    <a:pt x="69" y="0"/>
                    <a:pt x="1" y="34"/>
                    <a:pt x="1" y="111"/>
                  </a:cubicBezTo>
                  <a:lnTo>
                    <a:pt x="1" y="111"/>
                  </a:lnTo>
                  <a:cubicBezTo>
                    <a:pt x="638" y="1631"/>
                    <a:pt x="2014" y="2515"/>
                    <a:pt x="3467" y="3152"/>
                  </a:cubicBezTo>
                  <a:cubicBezTo>
                    <a:pt x="3467" y="3186"/>
                    <a:pt x="3501" y="3152"/>
                    <a:pt x="3501" y="31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7" name="Google Shape;1717;p32"/>
            <p:cNvSpPr/>
            <p:nvPr/>
          </p:nvSpPr>
          <p:spPr>
            <a:xfrm>
              <a:off x="2693082" y="4556663"/>
              <a:ext cx="52031" cy="168439"/>
            </a:xfrm>
            <a:custGeom>
              <a:avLst/>
              <a:gdLst/>
              <a:ahLst/>
              <a:cxnLst/>
              <a:rect l="l" t="t" r="r" b="b"/>
              <a:pathLst>
                <a:path w="1530" h="4953" extrusionOk="0">
                  <a:moveTo>
                    <a:pt x="1530" y="4885"/>
                  </a:moveTo>
                  <a:lnTo>
                    <a:pt x="1530" y="4885"/>
                  </a:lnTo>
                  <a:cubicBezTo>
                    <a:pt x="1028" y="3891"/>
                    <a:pt x="570" y="2973"/>
                    <a:pt x="425" y="1979"/>
                  </a:cubicBezTo>
                  <a:cubicBezTo>
                    <a:pt x="357" y="1385"/>
                    <a:pt x="357" y="782"/>
                    <a:pt x="502" y="144"/>
                  </a:cubicBezTo>
                  <a:lnTo>
                    <a:pt x="502" y="110"/>
                  </a:lnTo>
                  <a:cubicBezTo>
                    <a:pt x="502" y="34"/>
                    <a:pt x="425" y="0"/>
                    <a:pt x="357" y="68"/>
                  </a:cubicBezTo>
                  <a:cubicBezTo>
                    <a:pt x="43" y="637"/>
                    <a:pt x="1" y="1274"/>
                    <a:pt x="77" y="1911"/>
                  </a:cubicBezTo>
                  <a:cubicBezTo>
                    <a:pt x="255" y="2973"/>
                    <a:pt x="893" y="4069"/>
                    <a:pt x="1453" y="4919"/>
                  </a:cubicBezTo>
                  <a:cubicBezTo>
                    <a:pt x="1487" y="4953"/>
                    <a:pt x="1530" y="4919"/>
                    <a:pt x="1530" y="48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8" name="Google Shape;1718;p32"/>
            <p:cNvSpPr/>
            <p:nvPr/>
          </p:nvSpPr>
          <p:spPr>
            <a:xfrm>
              <a:off x="2802858" y="4335070"/>
              <a:ext cx="156332" cy="101138"/>
            </a:xfrm>
            <a:custGeom>
              <a:avLst/>
              <a:gdLst/>
              <a:ahLst/>
              <a:cxnLst/>
              <a:rect l="l" t="t" r="r" b="b"/>
              <a:pathLst>
                <a:path w="4597" h="2974" extrusionOk="0">
                  <a:moveTo>
                    <a:pt x="4596" y="43"/>
                  </a:moveTo>
                  <a:cubicBezTo>
                    <a:pt x="4596" y="1"/>
                    <a:pt x="4596" y="1"/>
                    <a:pt x="4562" y="1"/>
                  </a:cubicBezTo>
                  <a:cubicBezTo>
                    <a:pt x="2761" y="323"/>
                    <a:pt x="1062" y="1351"/>
                    <a:pt x="1" y="2872"/>
                  </a:cubicBezTo>
                  <a:lnTo>
                    <a:pt x="1" y="2906"/>
                  </a:lnTo>
                  <a:cubicBezTo>
                    <a:pt x="1" y="2940"/>
                    <a:pt x="69" y="2974"/>
                    <a:pt x="69" y="2940"/>
                  </a:cubicBezTo>
                  <a:cubicBezTo>
                    <a:pt x="1377" y="1598"/>
                    <a:pt x="2795" y="604"/>
                    <a:pt x="4596" y="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9" name="Google Shape;1719;p32"/>
            <p:cNvSpPr/>
            <p:nvPr/>
          </p:nvSpPr>
          <p:spPr>
            <a:xfrm>
              <a:off x="2682403" y="4368874"/>
              <a:ext cx="152864" cy="240671"/>
            </a:xfrm>
            <a:custGeom>
              <a:avLst/>
              <a:gdLst/>
              <a:ahLst/>
              <a:cxnLst/>
              <a:rect l="l" t="t" r="r" b="b"/>
              <a:pathLst>
                <a:path w="4495" h="7077" extrusionOk="0">
                  <a:moveTo>
                    <a:pt x="4214" y="1028"/>
                  </a:moveTo>
                  <a:cubicBezTo>
                    <a:pt x="4137" y="638"/>
                    <a:pt x="4069" y="281"/>
                    <a:pt x="3967" y="0"/>
                  </a:cubicBezTo>
                  <a:cubicBezTo>
                    <a:pt x="3611" y="247"/>
                    <a:pt x="3288" y="536"/>
                    <a:pt x="2940" y="816"/>
                  </a:cubicBezTo>
                  <a:cubicBezTo>
                    <a:pt x="2124" y="1521"/>
                    <a:pt x="1487" y="2269"/>
                    <a:pt x="1028" y="3084"/>
                  </a:cubicBezTo>
                  <a:cubicBezTo>
                    <a:pt x="315" y="4316"/>
                    <a:pt x="0" y="5666"/>
                    <a:pt x="0" y="7077"/>
                  </a:cubicBezTo>
                  <a:cubicBezTo>
                    <a:pt x="4103" y="5632"/>
                    <a:pt x="4494" y="2872"/>
                    <a:pt x="4214" y="10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0" name="Google Shape;1720;p32"/>
            <p:cNvSpPr/>
            <p:nvPr/>
          </p:nvSpPr>
          <p:spPr>
            <a:xfrm>
              <a:off x="2156341" y="4484431"/>
              <a:ext cx="457333" cy="499502"/>
            </a:xfrm>
            <a:custGeom>
              <a:avLst/>
              <a:gdLst/>
              <a:ahLst/>
              <a:cxnLst/>
              <a:rect l="l" t="t" r="r" b="b"/>
              <a:pathLst>
                <a:path w="13448" h="14688" extrusionOk="0">
                  <a:moveTo>
                    <a:pt x="13448" y="1810"/>
                  </a:moveTo>
                  <a:cubicBezTo>
                    <a:pt x="13312" y="960"/>
                    <a:pt x="11825" y="493"/>
                    <a:pt x="10551" y="281"/>
                  </a:cubicBezTo>
                  <a:cubicBezTo>
                    <a:pt x="9735" y="111"/>
                    <a:pt x="9030" y="68"/>
                    <a:pt x="8741" y="34"/>
                  </a:cubicBezTo>
                  <a:cubicBezTo>
                    <a:pt x="6652" y="0"/>
                    <a:pt x="4426" y="570"/>
                    <a:pt x="2659" y="1767"/>
                  </a:cubicBezTo>
                  <a:cubicBezTo>
                    <a:pt x="2447" y="1912"/>
                    <a:pt x="2192" y="2090"/>
                    <a:pt x="1979" y="2302"/>
                  </a:cubicBezTo>
                  <a:cubicBezTo>
                    <a:pt x="1419" y="2761"/>
                    <a:pt x="994" y="3296"/>
                    <a:pt x="705" y="3823"/>
                  </a:cubicBezTo>
                  <a:cubicBezTo>
                    <a:pt x="213" y="4673"/>
                    <a:pt x="0" y="5556"/>
                    <a:pt x="0" y="6516"/>
                  </a:cubicBezTo>
                  <a:cubicBezTo>
                    <a:pt x="0" y="6830"/>
                    <a:pt x="34" y="7153"/>
                    <a:pt x="68" y="7501"/>
                  </a:cubicBezTo>
                  <a:cubicBezTo>
                    <a:pt x="179" y="7969"/>
                    <a:pt x="280" y="8461"/>
                    <a:pt x="459" y="8920"/>
                  </a:cubicBezTo>
                  <a:cubicBezTo>
                    <a:pt x="748" y="9803"/>
                    <a:pt x="1096" y="10619"/>
                    <a:pt x="1555" y="11434"/>
                  </a:cubicBezTo>
                  <a:cubicBezTo>
                    <a:pt x="1810" y="11893"/>
                    <a:pt x="2056" y="12352"/>
                    <a:pt x="2370" y="12777"/>
                  </a:cubicBezTo>
                  <a:cubicBezTo>
                    <a:pt x="2693" y="13278"/>
                    <a:pt x="3610" y="14688"/>
                    <a:pt x="4392" y="14374"/>
                  </a:cubicBezTo>
                  <a:cubicBezTo>
                    <a:pt x="4817" y="14195"/>
                    <a:pt x="4885" y="13592"/>
                    <a:pt x="4740" y="12811"/>
                  </a:cubicBezTo>
                  <a:cubicBezTo>
                    <a:pt x="4494" y="11256"/>
                    <a:pt x="3576" y="9166"/>
                    <a:pt x="3576" y="9166"/>
                  </a:cubicBezTo>
                  <a:cubicBezTo>
                    <a:pt x="3576" y="9166"/>
                    <a:pt x="7756" y="12216"/>
                    <a:pt x="9200" y="11188"/>
                  </a:cubicBezTo>
                  <a:cubicBezTo>
                    <a:pt x="9455" y="11010"/>
                    <a:pt x="9523" y="10763"/>
                    <a:pt x="9489" y="10474"/>
                  </a:cubicBezTo>
                  <a:cubicBezTo>
                    <a:pt x="9277" y="9132"/>
                    <a:pt x="6337" y="7009"/>
                    <a:pt x="6337" y="7009"/>
                  </a:cubicBezTo>
                  <a:cubicBezTo>
                    <a:pt x="6337" y="7009"/>
                    <a:pt x="10653" y="8920"/>
                    <a:pt x="11893" y="7399"/>
                  </a:cubicBezTo>
                  <a:cubicBezTo>
                    <a:pt x="12071" y="7221"/>
                    <a:pt x="12139" y="7009"/>
                    <a:pt x="12105" y="6762"/>
                  </a:cubicBezTo>
                  <a:cubicBezTo>
                    <a:pt x="11893" y="5378"/>
                    <a:pt x="8249" y="3823"/>
                    <a:pt x="8036" y="3755"/>
                  </a:cubicBezTo>
                  <a:cubicBezTo>
                    <a:pt x="8249" y="3755"/>
                    <a:pt x="12496" y="4316"/>
                    <a:pt x="13346" y="2302"/>
                  </a:cubicBezTo>
                  <a:cubicBezTo>
                    <a:pt x="13448" y="2124"/>
                    <a:pt x="13448" y="1946"/>
                    <a:pt x="13448" y="18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1" name="Google Shape;1721;p32"/>
            <p:cNvSpPr/>
            <p:nvPr/>
          </p:nvSpPr>
          <p:spPr>
            <a:xfrm>
              <a:off x="2156341" y="4484431"/>
              <a:ext cx="358813" cy="388876"/>
            </a:xfrm>
            <a:custGeom>
              <a:avLst/>
              <a:gdLst/>
              <a:ahLst/>
              <a:cxnLst/>
              <a:rect l="l" t="t" r="r" b="b"/>
              <a:pathLst>
                <a:path w="10551" h="11435" extrusionOk="0">
                  <a:moveTo>
                    <a:pt x="10551" y="281"/>
                  </a:moveTo>
                  <a:cubicBezTo>
                    <a:pt x="9735" y="111"/>
                    <a:pt x="9030" y="68"/>
                    <a:pt x="8741" y="34"/>
                  </a:cubicBezTo>
                  <a:cubicBezTo>
                    <a:pt x="6652" y="0"/>
                    <a:pt x="4426" y="570"/>
                    <a:pt x="2659" y="1767"/>
                  </a:cubicBezTo>
                  <a:cubicBezTo>
                    <a:pt x="2447" y="1912"/>
                    <a:pt x="2192" y="2090"/>
                    <a:pt x="1979" y="2302"/>
                  </a:cubicBezTo>
                  <a:cubicBezTo>
                    <a:pt x="1419" y="2761"/>
                    <a:pt x="994" y="3296"/>
                    <a:pt x="705" y="3823"/>
                  </a:cubicBezTo>
                  <a:cubicBezTo>
                    <a:pt x="213" y="4673"/>
                    <a:pt x="0" y="5556"/>
                    <a:pt x="0" y="6516"/>
                  </a:cubicBezTo>
                  <a:cubicBezTo>
                    <a:pt x="0" y="6830"/>
                    <a:pt x="34" y="7153"/>
                    <a:pt x="68" y="7501"/>
                  </a:cubicBezTo>
                  <a:cubicBezTo>
                    <a:pt x="179" y="7969"/>
                    <a:pt x="280" y="8461"/>
                    <a:pt x="459" y="8920"/>
                  </a:cubicBezTo>
                  <a:cubicBezTo>
                    <a:pt x="748" y="9803"/>
                    <a:pt x="1096" y="10619"/>
                    <a:pt x="1555" y="11434"/>
                  </a:cubicBezTo>
                  <a:cubicBezTo>
                    <a:pt x="2370" y="10797"/>
                    <a:pt x="2404" y="9591"/>
                    <a:pt x="2268" y="8674"/>
                  </a:cubicBezTo>
                  <a:cubicBezTo>
                    <a:pt x="2158" y="7969"/>
                    <a:pt x="1945" y="7433"/>
                    <a:pt x="1945" y="7433"/>
                  </a:cubicBezTo>
                  <a:cubicBezTo>
                    <a:pt x="1945" y="7433"/>
                    <a:pt x="4392" y="9379"/>
                    <a:pt x="5241" y="8461"/>
                  </a:cubicBezTo>
                  <a:cubicBezTo>
                    <a:pt x="5454" y="8249"/>
                    <a:pt x="5522" y="8002"/>
                    <a:pt x="5488" y="7714"/>
                  </a:cubicBezTo>
                  <a:cubicBezTo>
                    <a:pt x="5309" y="6694"/>
                    <a:pt x="3857" y="5454"/>
                    <a:pt x="3789" y="5344"/>
                  </a:cubicBezTo>
                  <a:cubicBezTo>
                    <a:pt x="3933" y="5420"/>
                    <a:pt x="6694" y="6371"/>
                    <a:pt x="7365" y="5454"/>
                  </a:cubicBezTo>
                  <a:cubicBezTo>
                    <a:pt x="7501" y="5276"/>
                    <a:pt x="7544" y="5029"/>
                    <a:pt x="7501" y="4740"/>
                  </a:cubicBezTo>
                  <a:cubicBezTo>
                    <a:pt x="7331" y="3611"/>
                    <a:pt x="6015" y="2090"/>
                    <a:pt x="6015" y="2090"/>
                  </a:cubicBezTo>
                  <a:cubicBezTo>
                    <a:pt x="8707" y="2124"/>
                    <a:pt x="9982" y="1028"/>
                    <a:pt x="10551" y="2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2" name="Google Shape;1722;p32"/>
            <p:cNvSpPr/>
            <p:nvPr/>
          </p:nvSpPr>
          <p:spPr>
            <a:xfrm>
              <a:off x="2544027" y="4545951"/>
              <a:ext cx="20541" cy="4659"/>
            </a:xfrm>
            <a:custGeom>
              <a:avLst/>
              <a:gdLst/>
              <a:ahLst/>
              <a:cxnLst/>
              <a:rect l="l" t="t" r="r" b="b"/>
              <a:pathLst>
                <a:path w="604" h="137" extrusionOk="0">
                  <a:moveTo>
                    <a:pt x="603" y="103"/>
                  </a:moveTo>
                  <a:lnTo>
                    <a:pt x="603" y="69"/>
                  </a:lnTo>
                  <a:cubicBezTo>
                    <a:pt x="425" y="35"/>
                    <a:pt x="213" y="1"/>
                    <a:pt x="34" y="35"/>
                  </a:cubicBezTo>
                  <a:cubicBezTo>
                    <a:pt x="34" y="35"/>
                    <a:pt x="0" y="35"/>
                    <a:pt x="0" y="69"/>
                  </a:cubicBezTo>
                  <a:lnTo>
                    <a:pt x="34" y="69"/>
                  </a:lnTo>
                  <a:cubicBezTo>
                    <a:pt x="213" y="137"/>
                    <a:pt x="425" y="137"/>
                    <a:pt x="603" y="1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3" name="Google Shape;1723;p32"/>
            <p:cNvSpPr/>
            <p:nvPr/>
          </p:nvSpPr>
          <p:spPr>
            <a:xfrm>
              <a:off x="2541408" y="4556663"/>
              <a:ext cx="21697" cy="6087"/>
            </a:xfrm>
            <a:custGeom>
              <a:avLst/>
              <a:gdLst/>
              <a:ahLst/>
              <a:cxnLst/>
              <a:rect l="l" t="t" r="r" b="b"/>
              <a:pathLst>
                <a:path w="638" h="179" extrusionOk="0">
                  <a:moveTo>
                    <a:pt x="638" y="110"/>
                  </a:moveTo>
                  <a:lnTo>
                    <a:pt x="638" y="68"/>
                  </a:lnTo>
                  <a:cubicBezTo>
                    <a:pt x="426" y="68"/>
                    <a:pt x="213" y="0"/>
                    <a:pt x="43" y="34"/>
                  </a:cubicBezTo>
                  <a:cubicBezTo>
                    <a:pt x="1" y="34"/>
                    <a:pt x="1" y="68"/>
                    <a:pt x="1" y="110"/>
                  </a:cubicBezTo>
                  <a:lnTo>
                    <a:pt x="43" y="110"/>
                  </a:lnTo>
                  <a:cubicBezTo>
                    <a:pt x="213" y="178"/>
                    <a:pt x="426" y="144"/>
                    <a:pt x="638" y="1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4" name="Google Shape;1724;p32"/>
            <p:cNvSpPr/>
            <p:nvPr/>
          </p:nvSpPr>
          <p:spPr>
            <a:xfrm>
              <a:off x="2521208" y="4709459"/>
              <a:ext cx="17922" cy="12175"/>
            </a:xfrm>
            <a:custGeom>
              <a:avLst/>
              <a:gdLst/>
              <a:ahLst/>
              <a:cxnLst/>
              <a:rect l="l" t="t" r="r" b="b"/>
              <a:pathLst>
                <a:path w="527" h="358" extrusionOk="0">
                  <a:moveTo>
                    <a:pt x="527" y="290"/>
                  </a:moveTo>
                  <a:lnTo>
                    <a:pt x="493" y="247"/>
                  </a:lnTo>
                  <a:cubicBezTo>
                    <a:pt x="382" y="145"/>
                    <a:pt x="170" y="1"/>
                    <a:pt x="34" y="77"/>
                  </a:cubicBezTo>
                  <a:cubicBezTo>
                    <a:pt x="0" y="111"/>
                    <a:pt x="0" y="111"/>
                    <a:pt x="0" y="145"/>
                  </a:cubicBezTo>
                  <a:lnTo>
                    <a:pt x="34" y="179"/>
                  </a:lnTo>
                  <a:cubicBezTo>
                    <a:pt x="68" y="213"/>
                    <a:pt x="170" y="213"/>
                    <a:pt x="213" y="247"/>
                  </a:cubicBezTo>
                  <a:cubicBezTo>
                    <a:pt x="314" y="247"/>
                    <a:pt x="382" y="290"/>
                    <a:pt x="459" y="324"/>
                  </a:cubicBezTo>
                  <a:cubicBezTo>
                    <a:pt x="493" y="358"/>
                    <a:pt x="527" y="324"/>
                    <a:pt x="527" y="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5" name="Google Shape;1725;p32"/>
            <p:cNvSpPr/>
            <p:nvPr/>
          </p:nvSpPr>
          <p:spPr>
            <a:xfrm>
              <a:off x="2496926" y="4723912"/>
              <a:ext cx="27784" cy="8400"/>
            </a:xfrm>
            <a:custGeom>
              <a:avLst/>
              <a:gdLst/>
              <a:ahLst/>
              <a:cxnLst/>
              <a:rect l="l" t="t" r="r" b="b"/>
              <a:pathLst>
                <a:path w="817" h="247" extrusionOk="0">
                  <a:moveTo>
                    <a:pt x="816" y="213"/>
                  </a:moveTo>
                  <a:lnTo>
                    <a:pt x="816" y="213"/>
                  </a:lnTo>
                  <a:cubicBezTo>
                    <a:pt x="570" y="145"/>
                    <a:pt x="323" y="1"/>
                    <a:pt x="77" y="35"/>
                  </a:cubicBezTo>
                  <a:cubicBezTo>
                    <a:pt x="35" y="35"/>
                    <a:pt x="1" y="77"/>
                    <a:pt x="35" y="77"/>
                  </a:cubicBezTo>
                  <a:lnTo>
                    <a:pt x="35" y="111"/>
                  </a:lnTo>
                  <a:cubicBezTo>
                    <a:pt x="247" y="213"/>
                    <a:pt x="570" y="213"/>
                    <a:pt x="782" y="247"/>
                  </a:cubicBezTo>
                  <a:cubicBezTo>
                    <a:pt x="816" y="247"/>
                    <a:pt x="816" y="247"/>
                    <a:pt x="816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6" name="Google Shape;1726;p32"/>
            <p:cNvSpPr/>
            <p:nvPr/>
          </p:nvSpPr>
          <p:spPr>
            <a:xfrm>
              <a:off x="2486248" y="4683171"/>
              <a:ext cx="22853" cy="9590"/>
            </a:xfrm>
            <a:custGeom>
              <a:avLst/>
              <a:gdLst/>
              <a:ahLst/>
              <a:cxnLst/>
              <a:rect l="l" t="t" r="r" b="b"/>
              <a:pathLst>
                <a:path w="672" h="282" extrusionOk="0">
                  <a:moveTo>
                    <a:pt x="637" y="213"/>
                  </a:moveTo>
                  <a:lnTo>
                    <a:pt x="637" y="213"/>
                  </a:lnTo>
                  <a:cubicBezTo>
                    <a:pt x="527" y="137"/>
                    <a:pt x="425" y="103"/>
                    <a:pt x="315" y="69"/>
                  </a:cubicBezTo>
                  <a:cubicBezTo>
                    <a:pt x="247" y="35"/>
                    <a:pt x="102" y="1"/>
                    <a:pt x="34" y="35"/>
                  </a:cubicBezTo>
                  <a:cubicBezTo>
                    <a:pt x="0" y="69"/>
                    <a:pt x="0" y="69"/>
                    <a:pt x="0" y="103"/>
                  </a:cubicBezTo>
                  <a:lnTo>
                    <a:pt x="0" y="137"/>
                  </a:lnTo>
                  <a:cubicBezTo>
                    <a:pt x="68" y="213"/>
                    <a:pt x="179" y="213"/>
                    <a:pt x="281" y="247"/>
                  </a:cubicBezTo>
                  <a:cubicBezTo>
                    <a:pt x="391" y="247"/>
                    <a:pt x="493" y="281"/>
                    <a:pt x="561" y="281"/>
                  </a:cubicBezTo>
                  <a:cubicBezTo>
                    <a:pt x="637" y="281"/>
                    <a:pt x="671" y="247"/>
                    <a:pt x="637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7" name="Google Shape;1727;p32"/>
            <p:cNvSpPr/>
            <p:nvPr/>
          </p:nvSpPr>
          <p:spPr>
            <a:xfrm>
              <a:off x="2410275" y="4825016"/>
              <a:ext cx="20541" cy="9862"/>
            </a:xfrm>
            <a:custGeom>
              <a:avLst/>
              <a:gdLst/>
              <a:ahLst/>
              <a:cxnLst/>
              <a:rect l="l" t="t" r="r" b="b"/>
              <a:pathLst>
                <a:path w="604" h="290" extrusionOk="0">
                  <a:moveTo>
                    <a:pt x="603" y="213"/>
                  </a:moveTo>
                  <a:lnTo>
                    <a:pt x="603" y="213"/>
                  </a:lnTo>
                  <a:cubicBezTo>
                    <a:pt x="425" y="77"/>
                    <a:pt x="246" y="1"/>
                    <a:pt x="77" y="1"/>
                  </a:cubicBezTo>
                  <a:cubicBezTo>
                    <a:pt x="34" y="1"/>
                    <a:pt x="0" y="35"/>
                    <a:pt x="0" y="77"/>
                  </a:cubicBezTo>
                  <a:cubicBezTo>
                    <a:pt x="0" y="111"/>
                    <a:pt x="34" y="111"/>
                    <a:pt x="34" y="111"/>
                  </a:cubicBezTo>
                  <a:cubicBezTo>
                    <a:pt x="212" y="179"/>
                    <a:pt x="391" y="179"/>
                    <a:pt x="569" y="247"/>
                  </a:cubicBezTo>
                  <a:cubicBezTo>
                    <a:pt x="603" y="290"/>
                    <a:pt x="603" y="247"/>
                    <a:pt x="603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8" name="Google Shape;1728;p32"/>
            <p:cNvSpPr/>
            <p:nvPr/>
          </p:nvSpPr>
          <p:spPr>
            <a:xfrm>
              <a:off x="2412860" y="4837157"/>
              <a:ext cx="16800" cy="9556"/>
            </a:xfrm>
            <a:custGeom>
              <a:avLst/>
              <a:gdLst/>
              <a:ahLst/>
              <a:cxnLst/>
              <a:rect l="l" t="t" r="r" b="b"/>
              <a:pathLst>
                <a:path w="494" h="281" extrusionOk="0">
                  <a:moveTo>
                    <a:pt x="493" y="213"/>
                  </a:moveTo>
                  <a:cubicBezTo>
                    <a:pt x="493" y="213"/>
                    <a:pt x="493" y="179"/>
                    <a:pt x="459" y="179"/>
                  </a:cubicBezTo>
                  <a:cubicBezTo>
                    <a:pt x="349" y="69"/>
                    <a:pt x="170" y="1"/>
                    <a:pt x="1" y="69"/>
                  </a:cubicBezTo>
                  <a:lnTo>
                    <a:pt x="1" y="102"/>
                  </a:lnTo>
                  <a:cubicBezTo>
                    <a:pt x="1" y="102"/>
                    <a:pt x="1" y="145"/>
                    <a:pt x="35" y="145"/>
                  </a:cubicBezTo>
                  <a:cubicBezTo>
                    <a:pt x="170" y="145"/>
                    <a:pt x="315" y="179"/>
                    <a:pt x="425" y="247"/>
                  </a:cubicBezTo>
                  <a:cubicBezTo>
                    <a:pt x="459" y="281"/>
                    <a:pt x="493" y="247"/>
                    <a:pt x="493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9" name="Google Shape;1729;p32"/>
            <p:cNvSpPr/>
            <p:nvPr/>
          </p:nvSpPr>
          <p:spPr>
            <a:xfrm>
              <a:off x="2392353" y="4788900"/>
              <a:ext cx="16800" cy="11018"/>
            </a:xfrm>
            <a:custGeom>
              <a:avLst/>
              <a:gdLst/>
              <a:ahLst/>
              <a:cxnLst/>
              <a:rect l="l" t="t" r="r" b="b"/>
              <a:pathLst>
                <a:path w="494" h="324" extrusionOk="0">
                  <a:moveTo>
                    <a:pt x="493" y="290"/>
                  </a:moveTo>
                  <a:cubicBezTo>
                    <a:pt x="493" y="247"/>
                    <a:pt x="459" y="247"/>
                    <a:pt x="459" y="247"/>
                  </a:cubicBezTo>
                  <a:cubicBezTo>
                    <a:pt x="391" y="213"/>
                    <a:pt x="315" y="145"/>
                    <a:pt x="247" y="111"/>
                  </a:cubicBezTo>
                  <a:cubicBezTo>
                    <a:pt x="213" y="77"/>
                    <a:pt x="136" y="35"/>
                    <a:pt x="68" y="1"/>
                  </a:cubicBezTo>
                  <a:cubicBezTo>
                    <a:pt x="34" y="1"/>
                    <a:pt x="0" y="35"/>
                    <a:pt x="0" y="77"/>
                  </a:cubicBezTo>
                  <a:cubicBezTo>
                    <a:pt x="0" y="111"/>
                    <a:pt x="0" y="111"/>
                    <a:pt x="34" y="111"/>
                  </a:cubicBezTo>
                  <a:cubicBezTo>
                    <a:pt x="68" y="179"/>
                    <a:pt x="136" y="213"/>
                    <a:pt x="213" y="213"/>
                  </a:cubicBezTo>
                  <a:cubicBezTo>
                    <a:pt x="281" y="247"/>
                    <a:pt x="349" y="290"/>
                    <a:pt x="425" y="324"/>
                  </a:cubicBezTo>
                  <a:cubicBezTo>
                    <a:pt x="459" y="324"/>
                    <a:pt x="493" y="290"/>
                    <a:pt x="493" y="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0" name="Google Shape;1730;p32"/>
            <p:cNvSpPr/>
            <p:nvPr/>
          </p:nvSpPr>
          <p:spPr>
            <a:xfrm>
              <a:off x="2353653" y="4808284"/>
              <a:ext cx="9828" cy="6087"/>
            </a:xfrm>
            <a:custGeom>
              <a:avLst/>
              <a:gdLst/>
              <a:ahLst/>
              <a:cxnLst/>
              <a:rect l="l" t="t" r="r" b="b"/>
              <a:pathLst>
                <a:path w="289" h="179" extrusionOk="0">
                  <a:moveTo>
                    <a:pt x="289" y="144"/>
                  </a:moveTo>
                  <a:lnTo>
                    <a:pt x="255" y="102"/>
                  </a:lnTo>
                  <a:cubicBezTo>
                    <a:pt x="179" y="68"/>
                    <a:pt x="111" y="34"/>
                    <a:pt x="43" y="0"/>
                  </a:cubicBezTo>
                  <a:cubicBezTo>
                    <a:pt x="43" y="0"/>
                    <a:pt x="0" y="34"/>
                    <a:pt x="0" y="68"/>
                  </a:cubicBezTo>
                  <a:lnTo>
                    <a:pt x="0" y="68"/>
                  </a:lnTo>
                  <a:cubicBezTo>
                    <a:pt x="43" y="102"/>
                    <a:pt x="77" y="102"/>
                    <a:pt x="111" y="102"/>
                  </a:cubicBezTo>
                  <a:cubicBezTo>
                    <a:pt x="145" y="144"/>
                    <a:pt x="179" y="144"/>
                    <a:pt x="213" y="178"/>
                  </a:cubicBezTo>
                  <a:cubicBezTo>
                    <a:pt x="255" y="178"/>
                    <a:pt x="289" y="178"/>
                    <a:pt x="289" y="1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1" name="Google Shape;1731;p32"/>
            <p:cNvSpPr/>
            <p:nvPr/>
          </p:nvSpPr>
          <p:spPr>
            <a:xfrm>
              <a:off x="2344097" y="4821547"/>
              <a:ext cx="16800" cy="9590"/>
            </a:xfrm>
            <a:custGeom>
              <a:avLst/>
              <a:gdLst/>
              <a:ahLst/>
              <a:cxnLst/>
              <a:rect l="l" t="t" r="r" b="b"/>
              <a:pathLst>
                <a:path w="494" h="282" extrusionOk="0">
                  <a:moveTo>
                    <a:pt x="494" y="213"/>
                  </a:moveTo>
                  <a:cubicBezTo>
                    <a:pt x="494" y="213"/>
                    <a:pt x="494" y="179"/>
                    <a:pt x="460" y="179"/>
                  </a:cubicBezTo>
                  <a:cubicBezTo>
                    <a:pt x="358" y="137"/>
                    <a:pt x="247" y="1"/>
                    <a:pt x="111" y="1"/>
                  </a:cubicBezTo>
                  <a:cubicBezTo>
                    <a:pt x="35" y="1"/>
                    <a:pt x="1" y="35"/>
                    <a:pt x="35" y="69"/>
                  </a:cubicBezTo>
                  <a:lnTo>
                    <a:pt x="35" y="103"/>
                  </a:lnTo>
                  <a:cubicBezTo>
                    <a:pt x="145" y="179"/>
                    <a:pt x="324" y="213"/>
                    <a:pt x="460" y="247"/>
                  </a:cubicBezTo>
                  <a:cubicBezTo>
                    <a:pt x="460" y="281"/>
                    <a:pt x="494" y="247"/>
                    <a:pt x="494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2" name="Google Shape;1732;p32"/>
            <p:cNvSpPr/>
            <p:nvPr/>
          </p:nvSpPr>
          <p:spPr>
            <a:xfrm>
              <a:off x="2276796" y="4904458"/>
              <a:ext cx="13331" cy="21697"/>
            </a:xfrm>
            <a:custGeom>
              <a:avLst/>
              <a:gdLst/>
              <a:ahLst/>
              <a:cxnLst/>
              <a:rect l="l" t="t" r="r" b="b"/>
              <a:pathLst>
                <a:path w="392" h="638" extrusionOk="0">
                  <a:moveTo>
                    <a:pt x="391" y="570"/>
                  </a:moveTo>
                  <a:lnTo>
                    <a:pt x="391" y="536"/>
                  </a:lnTo>
                  <a:cubicBezTo>
                    <a:pt x="315" y="460"/>
                    <a:pt x="281" y="358"/>
                    <a:pt x="247" y="247"/>
                  </a:cubicBezTo>
                  <a:cubicBezTo>
                    <a:pt x="213" y="179"/>
                    <a:pt x="179" y="77"/>
                    <a:pt x="102" y="35"/>
                  </a:cubicBezTo>
                  <a:cubicBezTo>
                    <a:pt x="68" y="1"/>
                    <a:pt x="1" y="35"/>
                    <a:pt x="1" y="77"/>
                  </a:cubicBezTo>
                  <a:lnTo>
                    <a:pt x="1" y="111"/>
                  </a:lnTo>
                  <a:cubicBezTo>
                    <a:pt x="34" y="179"/>
                    <a:pt x="68" y="247"/>
                    <a:pt x="136" y="324"/>
                  </a:cubicBezTo>
                  <a:cubicBezTo>
                    <a:pt x="179" y="392"/>
                    <a:pt x="247" y="502"/>
                    <a:pt x="315" y="604"/>
                  </a:cubicBezTo>
                  <a:cubicBezTo>
                    <a:pt x="315" y="638"/>
                    <a:pt x="391" y="604"/>
                    <a:pt x="391" y="5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3" name="Google Shape;1733;p32"/>
            <p:cNvSpPr/>
            <p:nvPr/>
          </p:nvSpPr>
          <p:spPr>
            <a:xfrm>
              <a:off x="2270742" y="4917755"/>
              <a:ext cx="14453" cy="21697"/>
            </a:xfrm>
            <a:custGeom>
              <a:avLst/>
              <a:gdLst/>
              <a:ahLst/>
              <a:cxnLst/>
              <a:rect l="l" t="t" r="r" b="b"/>
              <a:pathLst>
                <a:path w="425" h="638" extrusionOk="0">
                  <a:moveTo>
                    <a:pt x="425" y="604"/>
                  </a:moveTo>
                  <a:lnTo>
                    <a:pt x="425" y="570"/>
                  </a:lnTo>
                  <a:cubicBezTo>
                    <a:pt x="357" y="459"/>
                    <a:pt x="280" y="357"/>
                    <a:pt x="246" y="247"/>
                  </a:cubicBezTo>
                  <a:cubicBezTo>
                    <a:pt x="179" y="179"/>
                    <a:pt x="145" y="69"/>
                    <a:pt x="68" y="1"/>
                  </a:cubicBezTo>
                  <a:cubicBezTo>
                    <a:pt x="34" y="1"/>
                    <a:pt x="0" y="35"/>
                    <a:pt x="0" y="69"/>
                  </a:cubicBezTo>
                  <a:lnTo>
                    <a:pt x="0" y="111"/>
                  </a:lnTo>
                  <a:cubicBezTo>
                    <a:pt x="0" y="213"/>
                    <a:pt x="68" y="281"/>
                    <a:pt x="102" y="357"/>
                  </a:cubicBezTo>
                  <a:cubicBezTo>
                    <a:pt x="179" y="459"/>
                    <a:pt x="246" y="570"/>
                    <a:pt x="357" y="638"/>
                  </a:cubicBezTo>
                  <a:cubicBezTo>
                    <a:pt x="391" y="638"/>
                    <a:pt x="425" y="638"/>
                    <a:pt x="425" y="6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4" name="Google Shape;1734;p32"/>
            <p:cNvSpPr/>
            <p:nvPr/>
          </p:nvSpPr>
          <p:spPr>
            <a:xfrm>
              <a:off x="2450132" y="4560404"/>
              <a:ext cx="22853" cy="8400"/>
            </a:xfrm>
            <a:custGeom>
              <a:avLst/>
              <a:gdLst/>
              <a:ahLst/>
              <a:cxnLst/>
              <a:rect l="l" t="t" r="r" b="b"/>
              <a:pathLst>
                <a:path w="672" h="247" extrusionOk="0">
                  <a:moveTo>
                    <a:pt x="672" y="102"/>
                  </a:moveTo>
                  <a:cubicBezTo>
                    <a:pt x="672" y="68"/>
                    <a:pt x="638" y="34"/>
                    <a:pt x="604" y="34"/>
                  </a:cubicBezTo>
                  <a:lnTo>
                    <a:pt x="315" y="34"/>
                  </a:lnTo>
                  <a:cubicBezTo>
                    <a:pt x="213" y="0"/>
                    <a:pt x="136" y="0"/>
                    <a:pt x="34" y="34"/>
                  </a:cubicBezTo>
                  <a:cubicBezTo>
                    <a:pt x="0" y="34"/>
                    <a:pt x="0" y="68"/>
                    <a:pt x="0" y="102"/>
                  </a:cubicBezTo>
                  <a:cubicBezTo>
                    <a:pt x="0" y="136"/>
                    <a:pt x="0" y="136"/>
                    <a:pt x="34" y="136"/>
                  </a:cubicBezTo>
                  <a:cubicBezTo>
                    <a:pt x="213" y="247"/>
                    <a:pt x="425" y="170"/>
                    <a:pt x="638" y="170"/>
                  </a:cubicBezTo>
                  <a:cubicBezTo>
                    <a:pt x="672" y="170"/>
                    <a:pt x="672" y="136"/>
                    <a:pt x="672" y="1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5" name="Google Shape;1735;p32"/>
            <p:cNvSpPr/>
            <p:nvPr/>
          </p:nvSpPr>
          <p:spPr>
            <a:xfrm>
              <a:off x="2440304" y="4576013"/>
              <a:ext cx="23159" cy="8400"/>
            </a:xfrm>
            <a:custGeom>
              <a:avLst/>
              <a:gdLst/>
              <a:ahLst/>
              <a:cxnLst/>
              <a:rect l="l" t="t" r="r" b="b"/>
              <a:pathLst>
                <a:path w="681" h="247" extrusionOk="0">
                  <a:moveTo>
                    <a:pt x="680" y="68"/>
                  </a:moveTo>
                  <a:cubicBezTo>
                    <a:pt x="680" y="68"/>
                    <a:pt x="638" y="34"/>
                    <a:pt x="604" y="34"/>
                  </a:cubicBezTo>
                  <a:cubicBezTo>
                    <a:pt x="425" y="34"/>
                    <a:pt x="213" y="0"/>
                    <a:pt x="43" y="68"/>
                  </a:cubicBezTo>
                  <a:cubicBezTo>
                    <a:pt x="1" y="68"/>
                    <a:pt x="1" y="102"/>
                    <a:pt x="1" y="136"/>
                  </a:cubicBezTo>
                  <a:cubicBezTo>
                    <a:pt x="1" y="179"/>
                    <a:pt x="1" y="213"/>
                    <a:pt x="43" y="213"/>
                  </a:cubicBezTo>
                  <a:cubicBezTo>
                    <a:pt x="145" y="247"/>
                    <a:pt x="255" y="213"/>
                    <a:pt x="323" y="179"/>
                  </a:cubicBezTo>
                  <a:cubicBezTo>
                    <a:pt x="425" y="179"/>
                    <a:pt x="536" y="136"/>
                    <a:pt x="638" y="136"/>
                  </a:cubicBezTo>
                  <a:cubicBezTo>
                    <a:pt x="638" y="136"/>
                    <a:pt x="680" y="102"/>
                    <a:pt x="680" y="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6" name="Google Shape;1736;p32"/>
            <p:cNvSpPr/>
            <p:nvPr/>
          </p:nvSpPr>
          <p:spPr>
            <a:xfrm>
              <a:off x="2420069" y="4667289"/>
              <a:ext cx="14487" cy="8706"/>
            </a:xfrm>
            <a:custGeom>
              <a:avLst/>
              <a:gdLst/>
              <a:ahLst/>
              <a:cxnLst/>
              <a:rect l="l" t="t" r="r" b="b"/>
              <a:pathLst>
                <a:path w="426" h="256" extrusionOk="0">
                  <a:moveTo>
                    <a:pt x="426" y="179"/>
                  </a:moveTo>
                  <a:lnTo>
                    <a:pt x="426" y="179"/>
                  </a:lnTo>
                  <a:cubicBezTo>
                    <a:pt x="383" y="111"/>
                    <a:pt x="281" y="77"/>
                    <a:pt x="247" y="77"/>
                  </a:cubicBezTo>
                  <a:cubicBezTo>
                    <a:pt x="171" y="43"/>
                    <a:pt x="69" y="1"/>
                    <a:pt x="35" y="77"/>
                  </a:cubicBezTo>
                  <a:cubicBezTo>
                    <a:pt x="1" y="77"/>
                    <a:pt x="1" y="111"/>
                    <a:pt x="1" y="111"/>
                  </a:cubicBezTo>
                  <a:cubicBezTo>
                    <a:pt x="1" y="145"/>
                    <a:pt x="1" y="145"/>
                    <a:pt x="35" y="145"/>
                  </a:cubicBezTo>
                  <a:cubicBezTo>
                    <a:pt x="69" y="179"/>
                    <a:pt x="137" y="179"/>
                    <a:pt x="213" y="179"/>
                  </a:cubicBezTo>
                  <a:cubicBezTo>
                    <a:pt x="281" y="213"/>
                    <a:pt x="315" y="255"/>
                    <a:pt x="383" y="213"/>
                  </a:cubicBezTo>
                  <a:cubicBezTo>
                    <a:pt x="426" y="213"/>
                    <a:pt x="426" y="213"/>
                    <a:pt x="426" y="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7" name="Google Shape;1737;p32"/>
            <p:cNvSpPr/>
            <p:nvPr/>
          </p:nvSpPr>
          <p:spPr>
            <a:xfrm>
              <a:off x="2412860" y="4678274"/>
              <a:ext cx="13025" cy="6087"/>
            </a:xfrm>
            <a:custGeom>
              <a:avLst/>
              <a:gdLst/>
              <a:ahLst/>
              <a:cxnLst/>
              <a:rect l="l" t="t" r="r" b="b"/>
              <a:pathLst>
                <a:path w="383" h="179" extrusionOk="0">
                  <a:moveTo>
                    <a:pt x="383" y="102"/>
                  </a:moveTo>
                  <a:cubicBezTo>
                    <a:pt x="383" y="102"/>
                    <a:pt x="383" y="68"/>
                    <a:pt x="349" y="68"/>
                  </a:cubicBezTo>
                  <a:cubicBezTo>
                    <a:pt x="315" y="68"/>
                    <a:pt x="247" y="34"/>
                    <a:pt x="213" y="34"/>
                  </a:cubicBezTo>
                  <a:cubicBezTo>
                    <a:pt x="136" y="0"/>
                    <a:pt x="103" y="0"/>
                    <a:pt x="35" y="34"/>
                  </a:cubicBezTo>
                  <a:cubicBezTo>
                    <a:pt x="1" y="34"/>
                    <a:pt x="1" y="68"/>
                    <a:pt x="1" y="68"/>
                  </a:cubicBezTo>
                  <a:cubicBezTo>
                    <a:pt x="1" y="102"/>
                    <a:pt x="1" y="102"/>
                    <a:pt x="35" y="102"/>
                  </a:cubicBezTo>
                  <a:cubicBezTo>
                    <a:pt x="69" y="145"/>
                    <a:pt x="103" y="145"/>
                    <a:pt x="170" y="179"/>
                  </a:cubicBezTo>
                  <a:lnTo>
                    <a:pt x="349" y="179"/>
                  </a:lnTo>
                  <a:cubicBezTo>
                    <a:pt x="383" y="179"/>
                    <a:pt x="383" y="145"/>
                    <a:pt x="383" y="1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8" name="Google Shape;1738;p32"/>
            <p:cNvSpPr/>
            <p:nvPr/>
          </p:nvSpPr>
          <p:spPr>
            <a:xfrm>
              <a:off x="2407963" y="4705990"/>
              <a:ext cx="24009" cy="9590"/>
            </a:xfrm>
            <a:custGeom>
              <a:avLst/>
              <a:gdLst/>
              <a:ahLst/>
              <a:cxnLst/>
              <a:rect l="l" t="t" r="r" b="b"/>
              <a:pathLst>
                <a:path w="706" h="282" extrusionOk="0">
                  <a:moveTo>
                    <a:pt x="705" y="247"/>
                  </a:moveTo>
                  <a:lnTo>
                    <a:pt x="671" y="213"/>
                  </a:lnTo>
                  <a:cubicBezTo>
                    <a:pt x="569" y="137"/>
                    <a:pt x="459" y="103"/>
                    <a:pt x="391" y="69"/>
                  </a:cubicBezTo>
                  <a:cubicBezTo>
                    <a:pt x="280" y="35"/>
                    <a:pt x="179" y="1"/>
                    <a:pt x="68" y="1"/>
                  </a:cubicBezTo>
                  <a:cubicBezTo>
                    <a:pt x="34" y="1"/>
                    <a:pt x="0" y="35"/>
                    <a:pt x="0" y="69"/>
                  </a:cubicBezTo>
                  <a:cubicBezTo>
                    <a:pt x="0" y="69"/>
                    <a:pt x="34" y="69"/>
                    <a:pt x="34" y="103"/>
                  </a:cubicBezTo>
                  <a:cubicBezTo>
                    <a:pt x="102" y="137"/>
                    <a:pt x="247" y="179"/>
                    <a:pt x="314" y="213"/>
                  </a:cubicBezTo>
                  <a:cubicBezTo>
                    <a:pt x="425" y="247"/>
                    <a:pt x="527" y="281"/>
                    <a:pt x="637" y="281"/>
                  </a:cubicBezTo>
                  <a:cubicBezTo>
                    <a:pt x="671" y="281"/>
                    <a:pt x="705" y="247"/>
                    <a:pt x="705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9" name="Google Shape;1739;p32"/>
            <p:cNvSpPr/>
            <p:nvPr/>
          </p:nvSpPr>
          <p:spPr>
            <a:xfrm>
              <a:off x="2345253" y="4710615"/>
              <a:ext cx="12175" cy="7278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58" y="145"/>
                  </a:moveTo>
                  <a:cubicBezTo>
                    <a:pt x="358" y="111"/>
                    <a:pt x="358" y="111"/>
                    <a:pt x="324" y="111"/>
                  </a:cubicBezTo>
                  <a:cubicBezTo>
                    <a:pt x="290" y="77"/>
                    <a:pt x="247" y="43"/>
                    <a:pt x="213" y="1"/>
                  </a:cubicBezTo>
                  <a:lnTo>
                    <a:pt x="35" y="1"/>
                  </a:lnTo>
                  <a:cubicBezTo>
                    <a:pt x="35" y="1"/>
                    <a:pt x="1" y="43"/>
                    <a:pt x="1" y="77"/>
                  </a:cubicBezTo>
                  <a:lnTo>
                    <a:pt x="35" y="111"/>
                  </a:lnTo>
                  <a:cubicBezTo>
                    <a:pt x="111" y="111"/>
                    <a:pt x="111" y="145"/>
                    <a:pt x="179" y="145"/>
                  </a:cubicBezTo>
                  <a:cubicBezTo>
                    <a:pt x="213" y="145"/>
                    <a:pt x="247" y="179"/>
                    <a:pt x="290" y="179"/>
                  </a:cubicBezTo>
                  <a:cubicBezTo>
                    <a:pt x="324" y="213"/>
                    <a:pt x="358" y="179"/>
                    <a:pt x="358" y="1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0" name="Google Shape;1740;p32"/>
            <p:cNvSpPr/>
            <p:nvPr/>
          </p:nvSpPr>
          <p:spPr>
            <a:xfrm>
              <a:off x="2252514" y="4798728"/>
              <a:ext cx="13331" cy="10746"/>
            </a:xfrm>
            <a:custGeom>
              <a:avLst/>
              <a:gdLst/>
              <a:ahLst/>
              <a:cxnLst/>
              <a:rect l="l" t="t" r="r" b="b"/>
              <a:pathLst>
                <a:path w="392" h="316" extrusionOk="0">
                  <a:moveTo>
                    <a:pt x="392" y="281"/>
                  </a:moveTo>
                  <a:lnTo>
                    <a:pt x="392" y="247"/>
                  </a:lnTo>
                  <a:cubicBezTo>
                    <a:pt x="324" y="213"/>
                    <a:pt x="256" y="171"/>
                    <a:pt x="213" y="137"/>
                  </a:cubicBezTo>
                  <a:cubicBezTo>
                    <a:pt x="145" y="103"/>
                    <a:pt x="111" y="35"/>
                    <a:pt x="77" y="35"/>
                  </a:cubicBezTo>
                  <a:cubicBezTo>
                    <a:pt x="43" y="1"/>
                    <a:pt x="1" y="35"/>
                    <a:pt x="1" y="69"/>
                  </a:cubicBezTo>
                  <a:lnTo>
                    <a:pt x="1" y="69"/>
                  </a:lnTo>
                  <a:cubicBezTo>
                    <a:pt x="43" y="137"/>
                    <a:pt x="111" y="171"/>
                    <a:pt x="145" y="213"/>
                  </a:cubicBezTo>
                  <a:cubicBezTo>
                    <a:pt x="213" y="247"/>
                    <a:pt x="290" y="281"/>
                    <a:pt x="358" y="315"/>
                  </a:cubicBezTo>
                  <a:cubicBezTo>
                    <a:pt x="358" y="315"/>
                    <a:pt x="392" y="315"/>
                    <a:pt x="392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1" name="Google Shape;1741;p32"/>
            <p:cNvSpPr/>
            <p:nvPr/>
          </p:nvSpPr>
          <p:spPr>
            <a:xfrm>
              <a:off x="2244149" y="4814338"/>
              <a:ext cx="12175" cy="11869"/>
            </a:xfrm>
            <a:custGeom>
              <a:avLst/>
              <a:gdLst/>
              <a:ahLst/>
              <a:cxnLst/>
              <a:rect l="l" t="t" r="r" b="b"/>
              <a:pathLst>
                <a:path w="358" h="349" extrusionOk="0">
                  <a:moveTo>
                    <a:pt x="357" y="281"/>
                  </a:moveTo>
                  <a:lnTo>
                    <a:pt x="357" y="281"/>
                  </a:lnTo>
                  <a:cubicBezTo>
                    <a:pt x="323" y="136"/>
                    <a:pt x="213" y="0"/>
                    <a:pt x="77" y="0"/>
                  </a:cubicBezTo>
                  <a:cubicBezTo>
                    <a:pt x="35" y="0"/>
                    <a:pt x="1" y="34"/>
                    <a:pt x="1" y="102"/>
                  </a:cubicBezTo>
                  <a:lnTo>
                    <a:pt x="35" y="136"/>
                  </a:lnTo>
                  <a:cubicBezTo>
                    <a:pt x="77" y="179"/>
                    <a:pt x="111" y="179"/>
                    <a:pt x="145" y="213"/>
                  </a:cubicBezTo>
                  <a:cubicBezTo>
                    <a:pt x="213" y="213"/>
                    <a:pt x="247" y="247"/>
                    <a:pt x="247" y="315"/>
                  </a:cubicBezTo>
                  <a:cubicBezTo>
                    <a:pt x="289" y="349"/>
                    <a:pt x="357" y="315"/>
                    <a:pt x="357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2" name="Google Shape;1742;p32"/>
            <p:cNvSpPr/>
            <p:nvPr/>
          </p:nvSpPr>
          <p:spPr>
            <a:xfrm>
              <a:off x="2229695" y="4604886"/>
              <a:ext cx="125420" cy="26322"/>
            </a:xfrm>
            <a:custGeom>
              <a:avLst/>
              <a:gdLst/>
              <a:ahLst/>
              <a:cxnLst/>
              <a:rect l="l" t="t" r="r" b="b"/>
              <a:pathLst>
                <a:path w="3688" h="774" extrusionOk="0">
                  <a:moveTo>
                    <a:pt x="3688" y="706"/>
                  </a:moveTo>
                  <a:lnTo>
                    <a:pt x="3645" y="706"/>
                  </a:lnTo>
                  <a:cubicBezTo>
                    <a:pt x="2583" y="179"/>
                    <a:pt x="1139" y="1"/>
                    <a:pt x="77" y="561"/>
                  </a:cubicBezTo>
                  <a:cubicBezTo>
                    <a:pt x="35" y="561"/>
                    <a:pt x="1" y="604"/>
                    <a:pt x="35" y="604"/>
                  </a:cubicBezTo>
                  <a:cubicBezTo>
                    <a:pt x="35" y="672"/>
                    <a:pt x="77" y="706"/>
                    <a:pt x="111" y="672"/>
                  </a:cubicBezTo>
                  <a:cubicBezTo>
                    <a:pt x="714" y="527"/>
                    <a:pt x="1275" y="391"/>
                    <a:pt x="1878" y="425"/>
                  </a:cubicBezTo>
                  <a:cubicBezTo>
                    <a:pt x="2481" y="425"/>
                    <a:pt x="3084" y="561"/>
                    <a:pt x="3645" y="774"/>
                  </a:cubicBezTo>
                  <a:cubicBezTo>
                    <a:pt x="3645" y="774"/>
                    <a:pt x="3688" y="740"/>
                    <a:pt x="3688" y="7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3" name="Google Shape;1743;p32"/>
            <p:cNvSpPr/>
            <p:nvPr/>
          </p:nvSpPr>
          <p:spPr>
            <a:xfrm>
              <a:off x="2205720" y="4661508"/>
              <a:ext cx="79476" cy="72266"/>
            </a:xfrm>
            <a:custGeom>
              <a:avLst/>
              <a:gdLst/>
              <a:ahLst/>
              <a:cxnLst/>
              <a:rect l="l" t="t" r="r" b="b"/>
              <a:pathLst>
                <a:path w="2337" h="2125" extrusionOk="0">
                  <a:moveTo>
                    <a:pt x="2337" y="2124"/>
                  </a:moveTo>
                  <a:lnTo>
                    <a:pt x="2337" y="2082"/>
                  </a:lnTo>
                  <a:cubicBezTo>
                    <a:pt x="1946" y="1768"/>
                    <a:pt x="1487" y="1555"/>
                    <a:pt x="1097" y="1198"/>
                  </a:cubicBezTo>
                  <a:cubicBezTo>
                    <a:pt x="672" y="850"/>
                    <a:pt x="392" y="425"/>
                    <a:pt x="35" y="35"/>
                  </a:cubicBezTo>
                  <a:cubicBezTo>
                    <a:pt x="35" y="1"/>
                    <a:pt x="1" y="35"/>
                    <a:pt x="1" y="69"/>
                  </a:cubicBezTo>
                  <a:lnTo>
                    <a:pt x="1" y="69"/>
                  </a:lnTo>
                  <a:cubicBezTo>
                    <a:pt x="392" y="1097"/>
                    <a:pt x="1343" y="1700"/>
                    <a:pt x="2303" y="21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4" name="Google Shape;1744;p32"/>
            <p:cNvSpPr/>
            <p:nvPr/>
          </p:nvSpPr>
          <p:spPr>
            <a:xfrm>
              <a:off x="2163551" y="4671064"/>
              <a:ext cx="34994" cy="111817"/>
            </a:xfrm>
            <a:custGeom>
              <a:avLst/>
              <a:gdLst/>
              <a:ahLst/>
              <a:cxnLst/>
              <a:rect l="l" t="t" r="r" b="b"/>
              <a:pathLst>
                <a:path w="1029" h="3288" extrusionOk="0">
                  <a:moveTo>
                    <a:pt x="1028" y="3254"/>
                  </a:moveTo>
                  <a:lnTo>
                    <a:pt x="1028" y="3254"/>
                  </a:lnTo>
                  <a:cubicBezTo>
                    <a:pt x="706" y="2582"/>
                    <a:pt x="391" y="1979"/>
                    <a:pt x="281" y="1308"/>
                  </a:cubicBezTo>
                  <a:cubicBezTo>
                    <a:pt x="247" y="917"/>
                    <a:pt x="247" y="493"/>
                    <a:pt x="357" y="68"/>
                  </a:cubicBezTo>
                  <a:lnTo>
                    <a:pt x="357" y="34"/>
                  </a:lnTo>
                  <a:cubicBezTo>
                    <a:pt x="323" y="0"/>
                    <a:pt x="281" y="0"/>
                    <a:pt x="247" y="34"/>
                  </a:cubicBezTo>
                  <a:cubicBezTo>
                    <a:pt x="34" y="425"/>
                    <a:pt x="1" y="850"/>
                    <a:pt x="68" y="1240"/>
                  </a:cubicBezTo>
                  <a:cubicBezTo>
                    <a:pt x="179" y="1979"/>
                    <a:pt x="604" y="2727"/>
                    <a:pt x="994" y="3288"/>
                  </a:cubicBezTo>
                  <a:cubicBezTo>
                    <a:pt x="994" y="3288"/>
                    <a:pt x="1028" y="3288"/>
                    <a:pt x="1028" y="32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5" name="Google Shape;1745;p32"/>
            <p:cNvSpPr/>
            <p:nvPr/>
          </p:nvSpPr>
          <p:spPr>
            <a:xfrm>
              <a:off x="2236939" y="4521703"/>
              <a:ext cx="106035" cy="67607"/>
            </a:xfrm>
            <a:custGeom>
              <a:avLst/>
              <a:gdLst/>
              <a:ahLst/>
              <a:cxnLst/>
              <a:rect l="l" t="t" r="r" b="b"/>
              <a:pathLst>
                <a:path w="3118" h="1988" extrusionOk="0">
                  <a:moveTo>
                    <a:pt x="3118" y="0"/>
                  </a:moveTo>
                  <a:lnTo>
                    <a:pt x="3084" y="0"/>
                  </a:lnTo>
                  <a:cubicBezTo>
                    <a:pt x="1878" y="213"/>
                    <a:pt x="714" y="884"/>
                    <a:pt x="34" y="1912"/>
                  </a:cubicBezTo>
                  <a:cubicBezTo>
                    <a:pt x="0" y="1912"/>
                    <a:pt x="0" y="1946"/>
                    <a:pt x="0" y="1946"/>
                  </a:cubicBezTo>
                  <a:cubicBezTo>
                    <a:pt x="0" y="1988"/>
                    <a:pt x="34" y="1988"/>
                    <a:pt x="77" y="1946"/>
                  </a:cubicBezTo>
                  <a:cubicBezTo>
                    <a:pt x="926" y="1062"/>
                    <a:pt x="1878" y="391"/>
                    <a:pt x="3118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6" name="Google Shape;1746;p32"/>
            <p:cNvSpPr/>
            <p:nvPr/>
          </p:nvSpPr>
          <p:spPr>
            <a:xfrm>
              <a:off x="2156341" y="4544522"/>
              <a:ext cx="102295" cy="161502"/>
            </a:xfrm>
            <a:custGeom>
              <a:avLst/>
              <a:gdLst/>
              <a:ahLst/>
              <a:cxnLst/>
              <a:rect l="l" t="t" r="r" b="b"/>
              <a:pathLst>
                <a:path w="3008" h="4749" extrusionOk="0">
                  <a:moveTo>
                    <a:pt x="2829" y="680"/>
                  </a:moveTo>
                  <a:cubicBezTo>
                    <a:pt x="2795" y="425"/>
                    <a:pt x="2727" y="179"/>
                    <a:pt x="2659" y="0"/>
                  </a:cubicBezTo>
                  <a:cubicBezTo>
                    <a:pt x="2447" y="145"/>
                    <a:pt x="2192" y="323"/>
                    <a:pt x="1979" y="535"/>
                  </a:cubicBezTo>
                  <a:cubicBezTo>
                    <a:pt x="1419" y="994"/>
                    <a:pt x="994" y="1529"/>
                    <a:pt x="705" y="2056"/>
                  </a:cubicBezTo>
                  <a:cubicBezTo>
                    <a:pt x="213" y="2906"/>
                    <a:pt x="0" y="3789"/>
                    <a:pt x="0" y="4749"/>
                  </a:cubicBezTo>
                  <a:cubicBezTo>
                    <a:pt x="2761" y="3755"/>
                    <a:pt x="3007" y="1912"/>
                    <a:pt x="2829" y="68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7" name="Google Shape;1747;p32"/>
            <p:cNvSpPr/>
            <p:nvPr/>
          </p:nvSpPr>
          <p:spPr>
            <a:xfrm>
              <a:off x="2530730" y="1725539"/>
              <a:ext cx="10712" cy="12175"/>
            </a:xfrm>
            <a:custGeom>
              <a:avLst/>
              <a:gdLst/>
              <a:ahLst/>
              <a:cxnLst/>
              <a:rect l="l" t="t" r="r" b="b"/>
              <a:pathLst>
                <a:path w="315" h="358" extrusionOk="0">
                  <a:moveTo>
                    <a:pt x="34" y="111"/>
                  </a:moveTo>
                  <a:cubicBezTo>
                    <a:pt x="0" y="145"/>
                    <a:pt x="0" y="179"/>
                    <a:pt x="0" y="247"/>
                  </a:cubicBezTo>
                  <a:cubicBezTo>
                    <a:pt x="68" y="357"/>
                    <a:pt x="213" y="357"/>
                    <a:pt x="247" y="281"/>
                  </a:cubicBezTo>
                  <a:cubicBezTo>
                    <a:pt x="281" y="247"/>
                    <a:pt x="315" y="179"/>
                    <a:pt x="281" y="145"/>
                  </a:cubicBezTo>
                  <a:cubicBezTo>
                    <a:pt x="247" y="1"/>
                    <a:pt x="102" y="35"/>
                    <a:pt x="34" y="1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8" name="Google Shape;1748;p32"/>
            <p:cNvSpPr/>
            <p:nvPr/>
          </p:nvSpPr>
          <p:spPr>
            <a:xfrm>
              <a:off x="2596874" y="1465551"/>
              <a:ext cx="9590" cy="11018"/>
            </a:xfrm>
            <a:custGeom>
              <a:avLst/>
              <a:gdLst/>
              <a:ahLst/>
              <a:cxnLst/>
              <a:rect l="l" t="t" r="r" b="b"/>
              <a:pathLst>
                <a:path w="282" h="324" extrusionOk="0">
                  <a:moveTo>
                    <a:pt x="35" y="68"/>
                  </a:moveTo>
                  <a:cubicBezTo>
                    <a:pt x="1" y="111"/>
                    <a:pt x="1" y="145"/>
                    <a:pt x="1" y="213"/>
                  </a:cubicBezTo>
                  <a:cubicBezTo>
                    <a:pt x="35" y="323"/>
                    <a:pt x="179" y="323"/>
                    <a:pt x="247" y="247"/>
                  </a:cubicBezTo>
                  <a:cubicBezTo>
                    <a:pt x="281" y="213"/>
                    <a:pt x="281" y="179"/>
                    <a:pt x="281" y="111"/>
                  </a:cubicBezTo>
                  <a:cubicBezTo>
                    <a:pt x="247" y="0"/>
                    <a:pt x="111" y="0"/>
                    <a:pt x="35" y="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9" name="Google Shape;1749;p32"/>
            <p:cNvSpPr/>
            <p:nvPr/>
          </p:nvSpPr>
          <p:spPr>
            <a:xfrm>
              <a:off x="2472951" y="1589475"/>
              <a:ext cx="6087" cy="8400"/>
            </a:xfrm>
            <a:custGeom>
              <a:avLst/>
              <a:gdLst/>
              <a:ahLst/>
              <a:cxnLst/>
              <a:rect l="l" t="t" r="r" b="b"/>
              <a:pathLst>
                <a:path w="179" h="247" extrusionOk="0">
                  <a:moveTo>
                    <a:pt x="1" y="77"/>
                  </a:moveTo>
                  <a:lnTo>
                    <a:pt x="1" y="145"/>
                  </a:lnTo>
                  <a:cubicBezTo>
                    <a:pt x="34" y="247"/>
                    <a:pt x="145" y="247"/>
                    <a:pt x="179" y="179"/>
                  </a:cubicBezTo>
                  <a:lnTo>
                    <a:pt x="179" y="111"/>
                  </a:lnTo>
                  <a:cubicBezTo>
                    <a:pt x="145" y="1"/>
                    <a:pt x="68" y="35"/>
                    <a:pt x="1" y="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0" name="Google Shape;1750;p32"/>
            <p:cNvSpPr/>
            <p:nvPr/>
          </p:nvSpPr>
          <p:spPr>
            <a:xfrm>
              <a:off x="2656966" y="1494424"/>
              <a:ext cx="7278" cy="8434"/>
            </a:xfrm>
            <a:custGeom>
              <a:avLst/>
              <a:gdLst/>
              <a:ahLst/>
              <a:cxnLst/>
              <a:rect l="l" t="t" r="r" b="b"/>
              <a:pathLst>
                <a:path w="214" h="248" extrusionOk="0">
                  <a:moveTo>
                    <a:pt x="43" y="69"/>
                  </a:moveTo>
                  <a:cubicBezTo>
                    <a:pt x="1" y="111"/>
                    <a:pt x="1" y="145"/>
                    <a:pt x="1" y="179"/>
                  </a:cubicBezTo>
                  <a:cubicBezTo>
                    <a:pt x="43" y="247"/>
                    <a:pt x="145" y="247"/>
                    <a:pt x="179" y="179"/>
                  </a:cubicBezTo>
                  <a:cubicBezTo>
                    <a:pt x="213" y="179"/>
                    <a:pt x="213" y="145"/>
                    <a:pt x="213" y="111"/>
                  </a:cubicBezTo>
                  <a:cubicBezTo>
                    <a:pt x="179" y="1"/>
                    <a:pt x="77" y="35"/>
                    <a:pt x="43" y="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1" name="Google Shape;1751;p32"/>
            <p:cNvSpPr/>
            <p:nvPr/>
          </p:nvSpPr>
          <p:spPr>
            <a:xfrm>
              <a:off x="2607859" y="1672691"/>
              <a:ext cx="7244" cy="7244"/>
            </a:xfrm>
            <a:custGeom>
              <a:avLst/>
              <a:gdLst/>
              <a:ahLst/>
              <a:cxnLst/>
              <a:rect l="l" t="t" r="r" b="b"/>
              <a:pathLst>
                <a:path w="213" h="213" extrusionOk="0">
                  <a:moveTo>
                    <a:pt x="35" y="34"/>
                  </a:moveTo>
                  <a:cubicBezTo>
                    <a:pt x="1" y="68"/>
                    <a:pt x="1" y="102"/>
                    <a:pt x="35" y="136"/>
                  </a:cubicBezTo>
                  <a:cubicBezTo>
                    <a:pt x="35" y="212"/>
                    <a:pt x="137" y="212"/>
                    <a:pt x="171" y="136"/>
                  </a:cubicBezTo>
                  <a:cubicBezTo>
                    <a:pt x="213" y="136"/>
                    <a:pt x="213" y="102"/>
                    <a:pt x="213" y="68"/>
                  </a:cubicBezTo>
                  <a:cubicBezTo>
                    <a:pt x="171" y="0"/>
                    <a:pt x="69" y="0"/>
                    <a:pt x="35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752" name="Google Shape;1752;p32"/>
          <p:cNvSpPr txBox="1">
            <a:spLocks noGrp="1"/>
          </p:cNvSpPr>
          <p:nvPr>
            <p:ph type="ctrTitle"/>
          </p:nvPr>
        </p:nvSpPr>
        <p:spPr>
          <a:xfrm>
            <a:off x="3348419" y="3134195"/>
            <a:ext cx="6193200" cy="1413200"/>
          </a:xfrm>
          <a:prstGeom prst="rect">
            <a:avLst/>
          </a:prstGeom>
        </p:spPr>
        <p:txBody>
          <a:bodyPr spcFirstLastPara="1" wrap="square" lIns="121886" tIns="121886" rIns="121886" bIns="121886" anchor="b" anchorCtr="0">
            <a:noAutofit/>
          </a:bodyPr>
          <a:lstStyle/>
          <a:p>
            <a:r>
              <a:rPr lang="en" sz="10700" dirty="0">
                <a:solidFill>
                  <a:schemeClr val="hlink"/>
                </a:solidFill>
              </a:rPr>
              <a:t> </a:t>
            </a:r>
            <a:endParaRPr sz="10700" dirty="0">
              <a:solidFill>
                <a:schemeClr val="hlink"/>
              </a:solidFill>
            </a:endParaRPr>
          </a:p>
        </p:txBody>
      </p:sp>
      <p:sp>
        <p:nvSpPr>
          <p:cNvPr id="1754" name="Rectangle 1753"/>
          <p:cNvSpPr/>
          <p:nvPr/>
        </p:nvSpPr>
        <p:spPr>
          <a:xfrm>
            <a:off x="3176593" y="1875850"/>
            <a:ext cx="6505294" cy="3785648"/>
          </a:xfrm>
          <a:prstGeom prst="rect">
            <a:avLst/>
          </a:prstGeom>
        </p:spPr>
        <p:txBody>
          <a:bodyPr wrap="none" lIns="91434" tIns="45718" rIns="91434" bIns="45718">
            <a:spAutoFit/>
          </a:bodyPr>
          <a:lstStyle/>
          <a:p>
            <a:pPr algn="ctr"/>
            <a:r>
              <a:rPr lang="en-US" sz="6000" b="1" dirty="0">
                <a:solidFill>
                  <a:srgbClr val="581EF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6000" b="1" dirty="0">
                <a:solidFill>
                  <a:srgbClr val="581EFC"/>
                </a:solidFill>
                <a:latin typeface="Times New Roman" pitchFamily="18" charset="0"/>
                <a:cs typeface="Times New Roman" pitchFamily="18" charset="0"/>
              </a:rPr>
              <a:t>ƯỚNG</a:t>
            </a:r>
            <a:r>
              <a:rPr lang="en-US" sz="6000" b="1" dirty="0">
                <a:solidFill>
                  <a:srgbClr val="581EFC"/>
                </a:solidFill>
                <a:latin typeface="Times New Roman" pitchFamily="18" charset="0"/>
                <a:cs typeface="Times New Roman" pitchFamily="18" charset="0"/>
              </a:rPr>
              <a:t> DẪN HS</a:t>
            </a:r>
          </a:p>
          <a:p>
            <a:pPr algn="ctr"/>
            <a:r>
              <a:rPr lang="en-US" sz="6000" b="1" dirty="0">
                <a:solidFill>
                  <a:srgbClr val="581EFC"/>
                </a:solidFill>
                <a:latin typeface="Times New Roman" pitchFamily="18" charset="0"/>
                <a:cs typeface="Times New Roman" pitchFamily="18" charset="0"/>
              </a:rPr>
              <a:t>CÁC B</a:t>
            </a:r>
            <a:r>
              <a:rPr lang="vi-VN" sz="6000" b="1" dirty="0">
                <a:solidFill>
                  <a:srgbClr val="581EFC"/>
                </a:solidFill>
                <a:latin typeface="Times New Roman" pitchFamily="18" charset="0"/>
                <a:cs typeface="Times New Roman" pitchFamily="18" charset="0"/>
              </a:rPr>
              <a:t>ƯỚ</a:t>
            </a:r>
            <a:r>
              <a:rPr lang="en-US" sz="6000" b="1" dirty="0">
                <a:solidFill>
                  <a:srgbClr val="581EFC"/>
                </a:solidFill>
                <a:latin typeface="Times New Roman" pitchFamily="18" charset="0"/>
                <a:cs typeface="Times New Roman" pitchFamily="18" charset="0"/>
              </a:rPr>
              <a:t>C LÀM </a:t>
            </a:r>
          </a:p>
          <a:p>
            <a:pPr algn="ctr"/>
            <a:r>
              <a:rPr lang="en-US" sz="6000" b="1" dirty="0">
                <a:solidFill>
                  <a:srgbClr val="581EFC"/>
                </a:solidFill>
                <a:latin typeface="Times New Roman" pitchFamily="18" charset="0"/>
                <a:cs typeface="Times New Roman" pitchFamily="18" charset="0"/>
              </a:rPr>
              <a:t>BÀI  KIỂM TRA </a:t>
            </a:r>
          </a:p>
          <a:p>
            <a:pPr algn="ctr"/>
            <a:r>
              <a:rPr lang="en-US" sz="6000" b="1" dirty="0">
                <a:solidFill>
                  <a:srgbClr val="581EFC"/>
                </a:solidFill>
                <a:latin typeface="Times New Roman" pitchFamily="18" charset="0"/>
                <a:cs typeface="Times New Roman" pitchFamily="18" charset="0"/>
              </a:rPr>
              <a:t>PHẦN TỰ LUẬN</a:t>
            </a:r>
            <a:endParaRPr lang="en-US" sz="4800" dirty="0">
              <a:solidFill>
                <a:srgbClr val="581EF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447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83064293"/>
              </p:ext>
            </p:extLst>
          </p:nvPr>
        </p:nvGraphicFramePr>
        <p:xfrm>
          <a:off x="767976" y="707369"/>
          <a:ext cx="10877179" cy="5807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40665" y="968796"/>
            <a:ext cx="8659907" cy="1200329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CÁC B</a:t>
            </a:r>
            <a:r>
              <a:rPr lang="vi-VN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ƯỚ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 LÀM BÀI KIỂM TRA PHẦN TỰ LUẬN </a:t>
            </a:r>
          </a:p>
        </p:txBody>
      </p:sp>
      <p:grpSp>
        <p:nvGrpSpPr>
          <p:cNvPr id="395" name="Google Shape;157;p32"/>
          <p:cNvGrpSpPr/>
          <p:nvPr/>
        </p:nvGrpSpPr>
        <p:grpSpPr>
          <a:xfrm>
            <a:off x="55743" y="47798"/>
            <a:ext cx="1733340" cy="1556955"/>
            <a:chOff x="-359498" y="-175039"/>
            <a:chExt cx="1300005" cy="1167716"/>
          </a:xfrm>
        </p:grpSpPr>
        <p:sp>
          <p:nvSpPr>
            <p:cNvPr id="396" name="Google Shape;158;p32"/>
            <p:cNvSpPr/>
            <p:nvPr/>
          </p:nvSpPr>
          <p:spPr>
            <a:xfrm>
              <a:off x="397679" y="921567"/>
              <a:ext cx="7244" cy="25166"/>
            </a:xfrm>
            <a:custGeom>
              <a:avLst/>
              <a:gdLst/>
              <a:ahLst/>
              <a:cxnLst/>
              <a:rect l="l" t="t" r="r" b="b"/>
              <a:pathLst>
                <a:path w="213" h="740" extrusionOk="0">
                  <a:moveTo>
                    <a:pt x="102" y="706"/>
                  </a:moveTo>
                  <a:cubicBezTo>
                    <a:pt x="68" y="740"/>
                    <a:pt x="0" y="706"/>
                    <a:pt x="0" y="672"/>
                  </a:cubicBezTo>
                  <a:cubicBezTo>
                    <a:pt x="0" y="561"/>
                    <a:pt x="34" y="425"/>
                    <a:pt x="34" y="315"/>
                  </a:cubicBezTo>
                  <a:cubicBezTo>
                    <a:pt x="68" y="213"/>
                    <a:pt x="68" y="102"/>
                    <a:pt x="144" y="34"/>
                  </a:cubicBezTo>
                  <a:lnTo>
                    <a:pt x="144" y="0"/>
                  </a:lnTo>
                  <a:lnTo>
                    <a:pt x="178" y="34"/>
                  </a:lnTo>
                  <a:cubicBezTo>
                    <a:pt x="212" y="136"/>
                    <a:pt x="178" y="247"/>
                    <a:pt x="178" y="349"/>
                  </a:cubicBezTo>
                  <a:cubicBezTo>
                    <a:pt x="144" y="459"/>
                    <a:pt x="144" y="561"/>
                    <a:pt x="102" y="672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7" name="Google Shape;159;p32"/>
            <p:cNvSpPr/>
            <p:nvPr/>
          </p:nvSpPr>
          <p:spPr>
            <a:xfrm>
              <a:off x="410942" y="931089"/>
              <a:ext cx="7278" cy="20541"/>
            </a:xfrm>
            <a:custGeom>
              <a:avLst/>
              <a:gdLst/>
              <a:ahLst/>
              <a:cxnLst/>
              <a:rect l="l" t="t" r="r" b="b"/>
              <a:pathLst>
                <a:path w="214" h="604" extrusionOk="0">
                  <a:moveTo>
                    <a:pt x="103" y="570"/>
                  </a:moveTo>
                  <a:cubicBezTo>
                    <a:pt x="69" y="604"/>
                    <a:pt x="1" y="570"/>
                    <a:pt x="1" y="536"/>
                  </a:cubicBezTo>
                  <a:cubicBezTo>
                    <a:pt x="1" y="426"/>
                    <a:pt x="1" y="358"/>
                    <a:pt x="35" y="247"/>
                  </a:cubicBezTo>
                  <a:cubicBezTo>
                    <a:pt x="35" y="179"/>
                    <a:pt x="69" y="111"/>
                    <a:pt x="103" y="35"/>
                  </a:cubicBezTo>
                  <a:lnTo>
                    <a:pt x="103" y="35"/>
                  </a:lnTo>
                  <a:cubicBezTo>
                    <a:pt x="137" y="1"/>
                    <a:pt x="179" y="35"/>
                    <a:pt x="179" y="35"/>
                  </a:cubicBezTo>
                  <a:cubicBezTo>
                    <a:pt x="213" y="145"/>
                    <a:pt x="179" y="213"/>
                    <a:pt x="179" y="281"/>
                  </a:cubicBezTo>
                  <a:cubicBezTo>
                    <a:pt x="137" y="358"/>
                    <a:pt x="137" y="460"/>
                    <a:pt x="103" y="536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8" name="Google Shape;160;p32"/>
            <p:cNvSpPr/>
            <p:nvPr/>
          </p:nvSpPr>
          <p:spPr>
            <a:xfrm>
              <a:off x="402576" y="887764"/>
              <a:ext cx="9556" cy="20541"/>
            </a:xfrm>
            <a:custGeom>
              <a:avLst/>
              <a:gdLst/>
              <a:ahLst/>
              <a:cxnLst/>
              <a:rect l="l" t="t" r="r" b="b"/>
              <a:pathLst>
                <a:path w="281" h="604" extrusionOk="0">
                  <a:moveTo>
                    <a:pt x="68" y="570"/>
                  </a:moveTo>
                  <a:cubicBezTo>
                    <a:pt x="34" y="604"/>
                    <a:pt x="0" y="570"/>
                    <a:pt x="0" y="536"/>
                  </a:cubicBezTo>
                  <a:cubicBezTo>
                    <a:pt x="0" y="425"/>
                    <a:pt x="34" y="323"/>
                    <a:pt x="34" y="213"/>
                  </a:cubicBezTo>
                  <a:cubicBezTo>
                    <a:pt x="68" y="179"/>
                    <a:pt x="68" y="69"/>
                    <a:pt x="136" y="35"/>
                  </a:cubicBezTo>
                  <a:cubicBezTo>
                    <a:pt x="136" y="35"/>
                    <a:pt x="136" y="1"/>
                    <a:pt x="170" y="1"/>
                  </a:cubicBezTo>
                  <a:cubicBezTo>
                    <a:pt x="170" y="1"/>
                    <a:pt x="213" y="1"/>
                    <a:pt x="213" y="35"/>
                  </a:cubicBezTo>
                  <a:cubicBezTo>
                    <a:pt x="281" y="111"/>
                    <a:pt x="213" y="179"/>
                    <a:pt x="170" y="281"/>
                  </a:cubicBezTo>
                  <a:cubicBezTo>
                    <a:pt x="136" y="357"/>
                    <a:pt x="136" y="459"/>
                    <a:pt x="102" y="57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9" name="Google Shape;161;p32"/>
            <p:cNvSpPr/>
            <p:nvPr/>
          </p:nvSpPr>
          <p:spPr>
            <a:xfrm>
              <a:off x="419342" y="896130"/>
              <a:ext cx="8400" cy="24315"/>
            </a:xfrm>
            <a:custGeom>
              <a:avLst/>
              <a:gdLst/>
              <a:ahLst/>
              <a:cxnLst/>
              <a:rect l="l" t="t" r="r" b="b"/>
              <a:pathLst>
                <a:path w="247" h="715" extrusionOk="0">
                  <a:moveTo>
                    <a:pt x="68" y="672"/>
                  </a:moveTo>
                  <a:cubicBezTo>
                    <a:pt x="34" y="714"/>
                    <a:pt x="0" y="672"/>
                    <a:pt x="0" y="638"/>
                  </a:cubicBezTo>
                  <a:cubicBezTo>
                    <a:pt x="0" y="536"/>
                    <a:pt x="0" y="426"/>
                    <a:pt x="34" y="324"/>
                  </a:cubicBezTo>
                  <a:cubicBezTo>
                    <a:pt x="34" y="213"/>
                    <a:pt x="68" y="111"/>
                    <a:pt x="145" y="35"/>
                  </a:cubicBezTo>
                  <a:lnTo>
                    <a:pt x="145" y="35"/>
                  </a:lnTo>
                  <a:cubicBezTo>
                    <a:pt x="179" y="1"/>
                    <a:pt x="246" y="35"/>
                    <a:pt x="246" y="111"/>
                  </a:cubicBezTo>
                  <a:cubicBezTo>
                    <a:pt x="246" y="179"/>
                    <a:pt x="213" y="290"/>
                    <a:pt x="179" y="358"/>
                  </a:cubicBezTo>
                  <a:cubicBezTo>
                    <a:pt x="145" y="460"/>
                    <a:pt x="102" y="536"/>
                    <a:pt x="68" y="638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0" name="Google Shape;162;p32"/>
            <p:cNvSpPr/>
            <p:nvPr/>
          </p:nvSpPr>
          <p:spPr>
            <a:xfrm>
              <a:off x="436073" y="899905"/>
              <a:ext cx="13331" cy="26322"/>
            </a:xfrm>
            <a:custGeom>
              <a:avLst/>
              <a:gdLst/>
              <a:ahLst/>
              <a:cxnLst/>
              <a:rect l="l" t="t" r="r" b="b"/>
              <a:pathLst>
                <a:path w="392" h="774" extrusionOk="0">
                  <a:moveTo>
                    <a:pt x="77" y="773"/>
                  </a:moveTo>
                  <a:cubicBezTo>
                    <a:pt x="35" y="773"/>
                    <a:pt x="1" y="773"/>
                    <a:pt x="1" y="739"/>
                  </a:cubicBezTo>
                  <a:cubicBezTo>
                    <a:pt x="35" y="603"/>
                    <a:pt x="77" y="493"/>
                    <a:pt x="111" y="349"/>
                  </a:cubicBezTo>
                  <a:cubicBezTo>
                    <a:pt x="145" y="281"/>
                    <a:pt x="179" y="136"/>
                    <a:pt x="247" y="68"/>
                  </a:cubicBezTo>
                  <a:lnTo>
                    <a:pt x="247" y="34"/>
                  </a:lnTo>
                  <a:cubicBezTo>
                    <a:pt x="324" y="0"/>
                    <a:pt x="392" y="68"/>
                    <a:pt x="392" y="136"/>
                  </a:cubicBezTo>
                  <a:lnTo>
                    <a:pt x="247" y="425"/>
                  </a:lnTo>
                  <a:cubicBezTo>
                    <a:pt x="213" y="527"/>
                    <a:pt x="145" y="637"/>
                    <a:pt x="111" y="739"/>
                  </a:cubicBezTo>
                  <a:cubicBezTo>
                    <a:pt x="111" y="773"/>
                    <a:pt x="77" y="773"/>
                    <a:pt x="77" y="77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1" name="Google Shape;163;p32"/>
            <p:cNvSpPr/>
            <p:nvPr/>
          </p:nvSpPr>
          <p:spPr>
            <a:xfrm>
              <a:off x="619238" y="881711"/>
              <a:ext cx="9556" cy="17072"/>
            </a:xfrm>
            <a:custGeom>
              <a:avLst/>
              <a:gdLst/>
              <a:ahLst/>
              <a:cxnLst/>
              <a:rect l="l" t="t" r="r" b="b"/>
              <a:pathLst>
                <a:path w="281" h="502" extrusionOk="0">
                  <a:moveTo>
                    <a:pt x="247" y="459"/>
                  </a:moveTo>
                  <a:cubicBezTo>
                    <a:pt x="213" y="501"/>
                    <a:pt x="136" y="501"/>
                    <a:pt x="103" y="425"/>
                  </a:cubicBezTo>
                  <a:cubicBezTo>
                    <a:pt x="103" y="357"/>
                    <a:pt x="69" y="289"/>
                    <a:pt x="35" y="213"/>
                  </a:cubicBezTo>
                  <a:cubicBezTo>
                    <a:pt x="35" y="145"/>
                    <a:pt x="1" y="111"/>
                    <a:pt x="35" y="34"/>
                  </a:cubicBezTo>
                  <a:lnTo>
                    <a:pt x="69" y="34"/>
                  </a:lnTo>
                  <a:cubicBezTo>
                    <a:pt x="69" y="0"/>
                    <a:pt x="103" y="0"/>
                    <a:pt x="103" y="0"/>
                  </a:cubicBezTo>
                  <a:cubicBezTo>
                    <a:pt x="170" y="34"/>
                    <a:pt x="213" y="111"/>
                    <a:pt x="213" y="179"/>
                  </a:cubicBezTo>
                  <a:cubicBezTo>
                    <a:pt x="247" y="247"/>
                    <a:pt x="247" y="323"/>
                    <a:pt x="247" y="391"/>
                  </a:cubicBezTo>
                  <a:cubicBezTo>
                    <a:pt x="281" y="425"/>
                    <a:pt x="247" y="459"/>
                    <a:pt x="247" y="459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2" name="Google Shape;164;p32"/>
            <p:cNvSpPr/>
            <p:nvPr/>
          </p:nvSpPr>
          <p:spPr>
            <a:xfrm>
              <a:off x="620394" y="927621"/>
              <a:ext cx="9556" cy="19112"/>
            </a:xfrm>
            <a:custGeom>
              <a:avLst/>
              <a:gdLst/>
              <a:ahLst/>
              <a:cxnLst/>
              <a:rect l="l" t="t" r="r" b="b"/>
              <a:pathLst>
                <a:path w="281" h="562" extrusionOk="0">
                  <a:moveTo>
                    <a:pt x="247" y="528"/>
                  </a:moveTo>
                  <a:cubicBezTo>
                    <a:pt x="247" y="562"/>
                    <a:pt x="213" y="562"/>
                    <a:pt x="213" y="528"/>
                  </a:cubicBezTo>
                  <a:cubicBezTo>
                    <a:pt x="136" y="383"/>
                    <a:pt x="35" y="247"/>
                    <a:pt x="1" y="69"/>
                  </a:cubicBezTo>
                  <a:cubicBezTo>
                    <a:pt x="1" y="69"/>
                    <a:pt x="1" y="35"/>
                    <a:pt x="35" y="35"/>
                  </a:cubicBezTo>
                  <a:cubicBezTo>
                    <a:pt x="35" y="1"/>
                    <a:pt x="69" y="1"/>
                    <a:pt x="102" y="35"/>
                  </a:cubicBezTo>
                  <a:cubicBezTo>
                    <a:pt x="213" y="171"/>
                    <a:pt x="213" y="349"/>
                    <a:pt x="281" y="494"/>
                  </a:cubicBezTo>
                  <a:cubicBezTo>
                    <a:pt x="281" y="528"/>
                    <a:pt x="281" y="528"/>
                    <a:pt x="247" y="528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3" name="Google Shape;165;p32"/>
            <p:cNvSpPr/>
            <p:nvPr/>
          </p:nvSpPr>
          <p:spPr>
            <a:xfrm>
              <a:off x="603356" y="932246"/>
              <a:ext cx="9862" cy="12175"/>
            </a:xfrm>
            <a:custGeom>
              <a:avLst/>
              <a:gdLst/>
              <a:ahLst/>
              <a:cxnLst/>
              <a:rect l="l" t="t" r="r" b="b"/>
              <a:pathLst>
                <a:path w="290" h="358" extrusionOk="0">
                  <a:moveTo>
                    <a:pt x="255" y="324"/>
                  </a:moveTo>
                  <a:cubicBezTo>
                    <a:pt x="213" y="358"/>
                    <a:pt x="179" y="358"/>
                    <a:pt x="179" y="324"/>
                  </a:cubicBezTo>
                  <a:cubicBezTo>
                    <a:pt x="111" y="290"/>
                    <a:pt x="43" y="179"/>
                    <a:pt x="43" y="77"/>
                  </a:cubicBezTo>
                  <a:cubicBezTo>
                    <a:pt x="0" y="35"/>
                    <a:pt x="43" y="35"/>
                    <a:pt x="43" y="1"/>
                  </a:cubicBezTo>
                  <a:lnTo>
                    <a:pt x="145" y="1"/>
                  </a:lnTo>
                  <a:cubicBezTo>
                    <a:pt x="213" y="77"/>
                    <a:pt x="255" y="179"/>
                    <a:pt x="289" y="290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4" name="Google Shape;166;p32"/>
            <p:cNvSpPr/>
            <p:nvPr/>
          </p:nvSpPr>
          <p:spPr>
            <a:xfrm>
              <a:off x="580537" y="899905"/>
              <a:ext cx="8400" cy="13331"/>
            </a:xfrm>
            <a:custGeom>
              <a:avLst/>
              <a:gdLst/>
              <a:ahLst/>
              <a:cxnLst/>
              <a:rect l="l" t="t" r="r" b="b"/>
              <a:pathLst>
                <a:path w="247" h="392" extrusionOk="0">
                  <a:moveTo>
                    <a:pt x="247" y="391"/>
                  </a:moveTo>
                  <a:lnTo>
                    <a:pt x="179" y="391"/>
                  </a:lnTo>
                  <a:cubicBezTo>
                    <a:pt x="111" y="315"/>
                    <a:pt x="0" y="213"/>
                    <a:pt x="0" y="68"/>
                  </a:cubicBezTo>
                  <a:cubicBezTo>
                    <a:pt x="0" y="68"/>
                    <a:pt x="0" y="34"/>
                    <a:pt x="34" y="34"/>
                  </a:cubicBezTo>
                  <a:cubicBezTo>
                    <a:pt x="34" y="0"/>
                    <a:pt x="77" y="0"/>
                    <a:pt x="77" y="34"/>
                  </a:cubicBezTo>
                  <a:cubicBezTo>
                    <a:pt x="179" y="68"/>
                    <a:pt x="213" y="213"/>
                    <a:pt x="247" y="315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5" name="Google Shape;167;p32"/>
            <p:cNvSpPr/>
            <p:nvPr/>
          </p:nvSpPr>
          <p:spPr>
            <a:xfrm>
              <a:off x="598731" y="890076"/>
              <a:ext cx="13331" cy="23159"/>
            </a:xfrm>
            <a:custGeom>
              <a:avLst/>
              <a:gdLst/>
              <a:ahLst/>
              <a:cxnLst/>
              <a:rect l="l" t="t" r="r" b="b"/>
              <a:pathLst>
                <a:path w="392" h="681" extrusionOk="0">
                  <a:moveTo>
                    <a:pt x="349" y="680"/>
                  </a:moveTo>
                  <a:cubicBezTo>
                    <a:pt x="315" y="680"/>
                    <a:pt x="281" y="680"/>
                    <a:pt x="281" y="638"/>
                  </a:cubicBezTo>
                  <a:cubicBezTo>
                    <a:pt x="136" y="502"/>
                    <a:pt x="0" y="255"/>
                    <a:pt x="34" y="43"/>
                  </a:cubicBezTo>
                  <a:cubicBezTo>
                    <a:pt x="34" y="43"/>
                    <a:pt x="68" y="43"/>
                    <a:pt x="68" y="1"/>
                  </a:cubicBezTo>
                  <a:cubicBezTo>
                    <a:pt x="102" y="1"/>
                    <a:pt x="179" y="1"/>
                    <a:pt x="179" y="43"/>
                  </a:cubicBezTo>
                  <a:cubicBezTo>
                    <a:pt x="247" y="111"/>
                    <a:pt x="247" y="213"/>
                    <a:pt x="247" y="289"/>
                  </a:cubicBezTo>
                  <a:cubicBezTo>
                    <a:pt x="281" y="391"/>
                    <a:pt x="315" y="502"/>
                    <a:pt x="349" y="570"/>
                  </a:cubicBezTo>
                  <a:cubicBezTo>
                    <a:pt x="391" y="604"/>
                    <a:pt x="349" y="638"/>
                    <a:pt x="349" y="680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6" name="Google Shape;168;p32"/>
            <p:cNvSpPr/>
            <p:nvPr/>
          </p:nvSpPr>
          <p:spPr>
            <a:xfrm>
              <a:off x="616653" y="238935"/>
              <a:ext cx="13297" cy="6087"/>
            </a:xfrm>
            <a:custGeom>
              <a:avLst/>
              <a:gdLst/>
              <a:ahLst/>
              <a:cxnLst/>
              <a:rect l="l" t="t" r="r" b="b"/>
              <a:pathLst>
                <a:path w="391" h="179" extrusionOk="0">
                  <a:moveTo>
                    <a:pt x="357" y="111"/>
                  </a:moveTo>
                  <a:cubicBezTo>
                    <a:pt x="323" y="145"/>
                    <a:pt x="289" y="145"/>
                    <a:pt x="212" y="145"/>
                  </a:cubicBezTo>
                  <a:cubicBezTo>
                    <a:pt x="179" y="145"/>
                    <a:pt x="111" y="179"/>
                    <a:pt x="34" y="179"/>
                  </a:cubicBezTo>
                  <a:cubicBezTo>
                    <a:pt x="0" y="179"/>
                    <a:pt x="0" y="111"/>
                    <a:pt x="0" y="111"/>
                  </a:cubicBezTo>
                  <a:lnTo>
                    <a:pt x="34" y="111"/>
                  </a:lnTo>
                  <a:cubicBezTo>
                    <a:pt x="77" y="77"/>
                    <a:pt x="145" y="34"/>
                    <a:pt x="212" y="34"/>
                  </a:cubicBezTo>
                  <a:cubicBezTo>
                    <a:pt x="246" y="0"/>
                    <a:pt x="323" y="0"/>
                    <a:pt x="357" y="34"/>
                  </a:cubicBezTo>
                  <a:cubicBezTo>
                    <a:pt x="391" y="34"/>
                    <a:pt x="391" y="77"/>
                    <a:pt x="357" y="11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7" name="Google Shape;169;p32"/>
            <p:cNvSpPr/>
            <p:nvPr/>
          </p:nvSpPr>
          <p:spPr>
            <a:xfrm>
              <a:off x="612028" y="231691"/>
              <a:ext cx="10712" cy="6121"/>
            </a:xfrm>
            <a:custGeom>
              <a:avLst/>
              <a:gdLst/>
              <a:ahLst/>
              <a:cxnLst/>
              <a:rect l="l" t="t" r="r" b="b"/>
              <a:pathLst>
                <a:path w="315" h="180" extrusionOk="0">
                  <a:moveTo>
                    <a:pt x="281" y="145"/>
                  </a:moveTo>
                  <a:cubicBezTo>
                    <a:pt x="247" y="179"/>
                    <a:pt x="213" y="179"/>
                    <a:pt x="170" y="179"/>
                  </a:cubicBezTo>
                  <a:lnTo>
                    <a:pt x="136" y="179"/>
                  </a:lnTo>
                  <a:lnTo>
                    <a:pt x="68" y="179"/>
                  </a:lnTo>
                  <a:cubicBezTo>
                    <a:pt x="34" y="179"/>
                    <a:pt x="0" y="145"/>
                    <a:pt x="34" y="111"/>
                  </a:cubicBezTo>
                  <a:lnTo>
                    <a:pt x="34" y="111"/>
                  </a:lnTo>
                  <a:cubicBezTo>
                    <a:pt x="68" y="111"/>
                    <a:pt x="68" y="77"/>
                    <a:pt x="68" y="77"/>
                  </a:cubicBezTo>
                  <a:lnTo>
                    <a:pt x="102" y="77"/>
                  </a:lnTo>
                  <a:cubicBezTo>
                    <a:pt x="102" y="35"/>
                    <a:pt x="136" y="35"/>
                    <a:pt x="136" y="35"/>
                  </a:cubicBezTo>
                  <a:cubicBezTo>
                    <a:pt x="213" y="35"/>
                    <a:pt x="247" y="1"/>
                    <a:pt x="281" y="35"/>
                  </a:cubicBezTo>
                  <a:cubicBezTo>
                    <a:pt x="315" y="35"/>
                    <a:pt x="315" y="111"/>
                    <a:pt x="281" y="11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8" name="Google Shape;170;p32"/>
            <p:cNvSpPr/>
            <p:nvPr/>
          </p:nvSpPr>
          <p:spPr>
            <a:xfrm>
              <a:off x="601044" y="193263"/>
              <a:ext cx="16800" cy="7278"/>
            </a:xfrm>
            <a:custGeom>
              <a:avLst/>
              <a:gdLst/>
              <a:ahLst/>
              <a:cxnLst/>
              <a:rect l="l" t="t" r="r" b="b"/>
              <a:pathLst>
                <a:path w="494" h="214" extrusionOk="0">
                  <a:moveTo>
                    <a:pt x="459" y="103"/>
                  </a:moveTo>
                  <a:cubicBezTo>
                    <a:pt x="391" y="145"/>
                    <a:pt x="357" y="145"/>
                    <a:pt x="281" y="179"/>
                  </a:cubicBezTo>
                  <a:lnTo>
                    <a:pt x="68" y="179"/>
                  </a:lnTo>
                  <a:cubicBezTo>
                    <a:pt x="0" y="213"/>
                    <a:pt x="0" y="103"/>
                    <a:pt x="34" y="69"/>
                  </a:cubicBezTo>
                  <a:lnTo>
                    <a:pt x="68" y="69"/>
                  </a:lnTo>
                  <a:cubicBezTo>
                    <a:pt x="145" y="69"/>
                    <a:pt x="179" y="35"/>
                    <a:pt x="247" y="35"/>
                  </a:cubicBezTo>
                  <a:cubicBezTo>
                    <a:pt x="323" y="35"/>
                    <a:pt x="391" y="1"/>
                    <a:pt x="425" y="35"/>
                  </a:cubicBezTo>
                  <a:cubicBezTo>
                    <a:pt x="459" y="35"/>
                    <a:pt x="493" y="69"/>
                    <a:pt x="459" y="10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9" name="Google Shape;171;p32"/>
            <p:cNvSpPr/>
            <p:nvPr/>
          </p:nvSpPr>
          <p:spPr>
            <a:xfrm>
              <a:off x="601044" y="184897"/>
              <a:ext cx="12175" cy="6087"/>
            </a:xfrm>
            <a:custGeom>
              <a:avLst/>
              <a:gdLst/>
              <a:ahLst/>
              <a:cxnLst/>
              <a:rect l="l" t="t" r="r" b="b"/>
              <a:pathLst>
                <a:path w="358" h="179" extrusionOk="0">
                  <a:moveTo>
                    <a:pt x="323" y="137"/>
                  </a:moveTo>
                  <a:cubicBezTo>
                    <a:pt x="281" y="137"/>
                    <a:pt x="247" y="179"/>
                    <a:pt x="213" y="179"/>
                  </a:cubicBezTo>
                  <a:lnTo>
                    <a:pt x="111" y="179"/>
                  </a:lnTo>
                  <a:cubicBezTo>
                    <a:pt x="34" y="179"/>
                    <a:pt x="0" y="103"/>
                    <a:pt x="34" y="69"/>
                  </a:cubicBezTo>
                  <a:lnTo>
                    <a:pt x="68" y="69"/>
                  </a:lnTo>
                  <a:cubicBezTo>
                    <a:pt x="111" y="35"/>
                    <a:pt x="145" y="35"/>
                    <a:pt x="179" y="1"/>
                  </a:cubicBezTo>
                  <a:lnTo>
                    <a:pt x="323" y="1"/>
                  </a:lnTo>
                  <a:cubicBezTo>
                    <a:pt x="357" y="35"/>
                    <a:pt x="357" y="69"/>
                    <a:pt x="357" y="10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0" name="Google Shape;172;p32"/>
            <p:cNvSpPr/>
            <p:nvPr/>
          </p:nvSpPr>
          <p:spPr>
            <a:xfrm>
              <a:off x="408357" y="-10102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323" y="103"/>
                  </a:moveTo>
                  <a:cubicBezTo>
                    <a:pt x="255" y="136"/>
                    <a:pt x="145" y="136"/>
                    <a:pt x="77" y="136"/>
                  </a:cubicBezTo>
                  <a:cubicBezTo>
                    <a:pt x="0" y="136"/>
                    <a:pt x="0" y="69"/>
                    <a:pt x="43" y="69"/>
                  </a:cubicBezTo>
                  <a:cubicBezTo>
                    <a:pt x="43" y="35"/>
                    <a:pt x="43" y="35"/>
                    <a:pt x="77" y="35"/>
                  </a:cubicBezTo>
                  <a:cubicBezTo>
                    <a:pt x="145" y="35"/>
                    <a:pt x="213" y="1"/>
                    <a:pt x="289" y="35"/>
                  </a:cubicBezTo>
                  <a:cubicBezTo>
                    <a:pt x="323" y="35"/>
                    <a:pt x="323" y="69"/>
                    <a:pt x="323" y="10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1" name="Google Shape;173;p32"/>
            <p:cNvSpPr/>
            <p:nvPr/>
          </p:nvSpPr>
          <p:spPr>
            <a:xfrm>
              <a:off x="439848" y="-11258"/>
              <a:ext cx="11869" cy="5815"/>
            </a:xfrm>
            <a:custGeom>
              <a:avLst/>
              <a:gdLst/>
              <a:ahLst/>
              <a:cxnLst/>
              <a:rect l="l" t="t" r="r" b="b"/>
              <a:pathLst>
                <a:path w="349" h="171" extrusionOk="0">
                  <a:moveTo>
                    <a:pt x="315" y="103"/>
                  </a:moveTo>
                  <a:cubicBezTo>
                    <a:pt x="315" y="137"/>
                    <a:pt x="281" y="137"/>
                    <a:pt x="247" y="137"/>
                  </a:cubicBezTo>
                  <a:cubicBezTo>
                    <a:pt x="213" y="137"/>
                    <a:pt x="136" y="170"/>
                    <a:pt x="102" y="170"/>
                  </a:cubicBezTo>
                  <a:cubicBezTo>
                    <a:pt x="34" y="170"/>
                    <a:pt x="0" y="103"/>
                    <a:pt x="68" y="69"/>
                  </a:cubicBezTo>
                  <a:lnTo>
                    <a:pt x="68" y="69"/>
                  </a:lnTo>
                  <a:cubicBezTo>
                    <a:pt x="102" y="35"/>
                    <a:pt x="179" y="35"/>
                    <a:pt x="213" y="1"/>
                  </a:cubicBezTo>
                  <a:cubicBezTo>
                    <a:pt x="247" y="1"/>
                    <a:pt x="315" y="1"/>
                    <a:pt x="349" y="35"/>
                  </a:cubicBezTo>
                  <a:lnTo>
                    <a:pt x="349" y="69"/>
                  </a:lnTo>
                  <a:cubicBezTo>
                    <a:pt x="349" y="103"/>
                    <a:pt x="349" y="103"/>
                    <a:pt x="315" y="10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2" name="Google Shape;174;p32"/>
            <p:cNvSpPr/>
            <p:nvPr/>
          </p:nvSpPr>
          <p:spPr>
            <a:xfrm>
              <a:off x="434917" y="-23399"/>
              <a:ext cx="13331" cy="6121"/>
            </a:xfrm>
            <a:custGeom>
              <a:avLst/>
              <a:gdLst/>
              <a:ahLst/>
              <a:cxnLst/>
              <a:rect l="l" t="t" r="r" b="b"/>
              <a:pathLst>
                <a:path w="392" h="180" extrusionOk="0">
                  <a:moveTo>
                    <a:pt x="358" y="145"/>
                  </a:moveTo>
                  <a:cubicBezTo>
                    <a:pt x="324" y="179"/>
                    <a:pt x="281" y="145"/>
                    <a:pt x="213" y="179"/>
                  </a:cubicBezTo>
                  <a:lnTo>
                    <a:pt x="69" y="179"/>
                  </a:lnTo>
                  <a:cubicBezTo>
                    <a:pt x="35" y="179"/>
                    <a:pt x="1" y="103"/>
                    <a:pt x="35" y="103"/>
                  </a:cubicBezTo>
                  <a:lnTo>
                    <a:pt x="35" y="69"/>
                  </a:lnTo>
                  <a:cubicBezTo>
                    <a:pt x="111" y="69"/>
                    <a:pt x="145" y="35"/>
                    <a:pt x="213" y="35"/>
                  </a:cubicBezTo>
                  <a:cubicBezTo>
                    <a:pt x="247" y="35"/>
                    <a:pt x="324" y="1"/>
                    <a:pt x="358" y="35"/>
                  </a:cubicBezTo>
                  <a:cubicBezTo>
                    <a:pt x="392" y="35"/>
                    <a:pt x="392" y="103"/>
                    <a:pt x="358" y="14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3" name="Google Shape;175;p32"/>
            <p:cNvSpPr/>
            <p:nvPr/>
          </p:nvSpPr>
          <p:spPr>
            <a:xfrm>
              <a:off x="392748" y="-46218"/>
              <a:ext cx="22853" cy="4659"/>
            </a:xfrm>
            <a:custGeom>
              <a:avLst/>
              <a:gdLst/>
              <a:ahLst/>
              <a:cxnLst/>
              <a:rect l="l" t="t" r="r" b="b"/>
              <a:pathLst>
                <a:path w="672" h="137" extrusionOk="0">
                  <a:moveTo>
                    <a:pt x="638" y="69"/>
                  </a:moveTo>
                  <a:lnTo>
                    <a:pt x="638" y="69"/>
                  </a:lnTo>
                  <a:cubicBezTo>
                    <a:pt x="425" y="137"/>
                    <a:pt x="289" y="137"/>
                    <a:pt x="77" y="137"/>
                  </a:cubicBezTo>
                  <a:cubicBezTo>
                    <a:pt x="35" y="137"/>
                    <a:pt x="1" y="103"/>
                    <a:pt x="35" y="69"/>
                  </a:cubicBezTo>
                  <a:lnTo>
                    <a:pt x="77" y="69"/>
                  </a:lnTo>
                  <a:cubicBezTo>
                    <a:pt x="247" y="1"/>
                    <a:pt x="425" y="1"/>
                    <a:pt x="604" y="1"/>
                  </a:cubicBezTo>
                  <a:cubicBezTo>
                    <a:pt x="638" y="1"/>
                    <a:pt x="672" y="35"/>
                    <a:pt x="638" y="69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4" name="Google Shape;176;p32"/>
            <p:cNvSpPr/>
            <p:nvPr/>
          </p:nvSpPr>
          <p:spPr>
            <a:xfrm>
              <a:off x="899460" y="583261"/>
              <a:ext cx="14487" cy="7278"/>
            </a:xfrm>
            <a:custGeom>
              <a:avLst/>
              <a:gdLst/>
              <a:ahLst/>
              <a:cxnLst/>
              <a:rect l="l" t="t" r="r" b="b"/>
              <a:pathLst>
                <a:path w="426" h="214" extrusionOk="0">
                  <a:moveTo>
                    <a:pt x="391" y="213"/>
                  </a:moveTo>
                  <a:lnTo>
                    <a:pt x="357" y="213"/>
                  </a:lnTo>
                  <a:cubicBezTo>
                    <a:pt x="289" y="213"/>
                    <a:pt x="255" y="179"/>
                    <a:pt x="179" y="179"/>
                  </a:cubicBezTo>
                  <a:cubicBezTo>
                    <a:pt x="145" y="179"/>
                    <a:pt x="77" y="145"/>
                    <a:pt x="43" y="103"/>
                  </a:cubicBezTo>
                  <a:cubicBezTo>
                    <a:pt x="1" y="69"/>
                    <a:pt x="1" y="35"/>
                    <a:pt x="43" y="35"/>
                  </a:cubicBezTo>
                  <a:lnTo>
                    <a:pt x="77" y="35"/>
                  </a:lnTo>
                  <a:cubicBezTo>
                    <a:pt x="111" y="1"/>
                    <a:pt x="179" y="35"/>
                    <a:pt x="213" y="69"/>
                  </a:cubicBezTo>
                  <a:cubicBezTo>
                    <a:pt x="289" y="69"/>
                    <a:pt x="323" y="103"/>
                    <a:pt x="391" y="145"/>
                  </a:cubicBezTo>
                  <a:cubicBezTo>
                    <a:pt x="425" y="145"/>
                    <a:pt x="425" y="179"/>
                    <a:pt x="391" y="21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5" name="Google Shape;177;p32"/>
            <p:cNvSpPr/>
            <p:nvPr/>
          </p:nvSpPr>
          <p:spPr>
            <a:xfrm>
              <a:off x="883850" y="563910"/>
              <a:ext cx="24315" cy="9862"/>
            </a:xfrm>
            <a:custGeom>
              <a:avLst/>
              <a:gdLst/>
              <a:ahLst/>
              <a:cxnLst/>
              <a:rect l="l" t="t" r="r" b="b"/>
              <a:pathLst>
                <a:path w="715" h="290" extrusionOk="0">
                  <a:moveTo>
                    <a:pt x="672" y="290"/>
                  </a:moveTo>
                  <a:lnTo>
                    <a:pt x="638" y="290"/>
                  </a:lnTo>
                  <a:cubicBezTo>
                    <a:pt x="536" y="290"/>
                    <a:pt x="426" y="247"/>
                    <a:pt x="324" y="247"/>
                  </a:cubicBezTo>
                  <a:cubicBezTo>
                    <a:pt x="247" y="213"/>
                    <a:pt x="111" y="213"/>
                    <a:pt x="35" y="179"/>
                  </a:cubicBezTo>
                  <a:cubicBezTo>
                    <a:pt x="1" y="145"/>
                    <a:pt x="1" y="77"/>
                    <a:pt x="35" y="35"/>
                  </a:cubicBezTo>
                  <a:lnTo>
                    <a:pt x="77" y="35"/>
                  </a:lnTo>
                  <a:cubicBezTo>
                    <a:pt x="179" y="1"/>
                    <a:pt x="290" y="77"/>
                    <a:pt x="358" y="77"/>
                  </a:cubicBezTo>
                  <a:cubicBezTo>
                    <a:pt x="460" y="111"/>
                    <a:pt x="570" y="145"/>
                    <a:pt x="638" y="179"/>
                  </a:cubicBezTo>
                  <a:cubicBezTo>
                    <a:pt x="672" y="179"/>
                    <a:pt x="714" y="247"/>
                    <a:pt x="672" y="29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6" name="Google Shape;178;p32"/>
            <p:cNvSpPr/>
            <p:nvPr/>
          </p:nvSpPr>
          <p:spPr>
            <a:xfrm>
              <a:off x="839368" y="546022"/>
              <a:ext cx="30097" cy="8400"/>
            </a:xfrm>
            <a:custGeom>
              <a:avLst/>
              <a:gdLst/>
              <a:ahLst/>
              <a:cxnLst/>
              <a:rect l="l" t="t" r="r" b="b"/>
              <a:pathLst>
                <a:path w="885" h="247" extrusionOk="0">
                  <a:moveTo>
                    <a:pt x="850" y="247"/>
                  </a:moveTo>
                  <a:lnTo>
                    <a:pt x="816" y="247"/>
                  </a:lnTo>
                  <a:cubicBezTo>
                    <a:pt x="570" y="213"/>
                    <a:pt x="281" y="213"/>
                    <a:pt x="35" y="136"/>
                  </a:cubicBezTo>
                  <a:cubicBezTo>
                    <a:pt x="1" y="136"/>
                    <a:pt x="1" y="68"/>
                    <a:pt x="35" y="68"/>
                  </a:cubicBezTo>
                  <a:lnTo>
                    <a:pt x="35" y="68"/>
                  </a:lnTo>
                  <a:cubicBezTo>
                    <a:pt x="323" y="0"/>
                    <a:pt x="570" y="34"/>
                    <a:pt x="850" y="136"/>
                  </a:cubicBezTo>
                  <a:cubicBezTo>
                    <a:pt x="884" y="136"/>
                    <a:pt x="884" y="213"/>
                    <a:pt x="850" y="24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7" name="Google Shape;179;p32"/>
            <p:cNvSpPr/>
            <p:nvPr/>
          </p:nvSpPr>
          <p:spPr>
            <a:xfrm>
              <a:off x="848890" y="574895"/>
              <a:ext cx="18262" cy="6121"/>
            </a:xfrm>
            <a:custGeom>
              <a:avLst/>
              <a:gdLst/>
              <a:ahLst/>
              <a:cxnLst/>
              <a:rect l="l" t="t" r="r" b="b"/>
              <a:pathLst>
                <a:path w="537" h="180" extrusionOk="0">
                  <a:moveTo>
                    <a:pt x="468" y="179"/>
                  </a:moveTo>
                  <a:lnTo>
                    <a:pt x="426" y="179"/>
                  </a:lnTo>
                  <a:lnTo>
                    <a:pt x="256" y="179"/>
                  </a:lnTo>
                  <a:lnTo>
                    <a:pt x="43" y="179"/>
                  </a:lnTo>
                  <a:cubicBezTo>
                    <a:pt x="1" y="137"/>
                    <a:pt x="1" y="103"/>
                    <a:pt x="43" y="69"/>
                  </a:cubicBezTo>
                  <a:lnTo>
                    <a:pt x="43" y="69"/>
                  </a:lnTo>
                  <a:cubicBezTo>
                    <a:pt x="179" y="1"/>
                    <a:pt x="358" y="1"/>
                    <a:pt x="502" y="103"/>
                  </a:cubicBezTo>
                  <a:cubicBezTo>
                    <a:pt x="536" y="103"/>
                    <a:pt x="502" y="137"/>
                    <a:pt x="468" y="179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8" name="Google Shape;180;p32"/>
            <p:cNvSpPr/>
            <p:nvPr/>
          </p:nvSpPr>
          <p:spPr>
            <a:xfrm>
              <a:off x="838212" y="557857"/>
              <a:ext cx="15643" cy="8706"/>
            </a:xfrm>
            <a:custGeom>
              <a:avLst/>
              <a:gdLst/>
              <a:ahLst/>
              <a:cxnLst/>
              <a:rect l="l" t="t" r="r" b="b"/>
              <a:pathLst>
                <a:path w="460" h="256" extrusionOk="0">
                  <a:moveTo>
                    <a:pt x="425" y="213"/>
                  </a:moveTo>
                  <a:cubicBezTo>
                    <a:pt x="425" y="255"/>
                    <a:pt x="391" y="255"/>
                    <a:pt x="391" y="213"/>
                  </a:cubicBezTo>
                  <a:cubicBezTo>
                    <a:pt x="315" y="213"/>
                    <a:pt x="281" y="213"/>
                    <a:pt x="247" y="179"/>
                  </a:cubicBezTo>
                  <a:cubicBezTo>
                    <a:pt x="179" y="179"/>
                    <a:pt x="145" y="213"/>
                    <a:pt x="103" y="179"/>
                  </a:cubicBezTo>
                  <a:cubicBezTo>
                    <a:pt x="35" y="179"/>
                    <a:pt x="1" y="111"/>
                    <a:pt x="35" y="43"/>
                  </a:cubicBezTo>
                  <a:lnTo>
                    <a:pt x="69" y="43"/>
                  </a:lnTo>
                  <a:cubicBezTo>
                    <a:pt x="103" y="0"/>
                    <a:pt x="179" y="0"/>
                    <a:pt x="281" y="43"/>
                  </a:cubicBezTo>
                  <a:cubicBezTo>
                    <a:pt x="357" y="43"/>
                    <a:pt x="391" y="77"/>
                    <a:pt x="459" y="145"/>
                  </a:cubicBezTo>
                  <a:cubicBezTo>
                    <a:pt x="459" y="179"/>
                    <a:pt x="459" y="213"/>
                    <a:pt x="425" y="21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9" name="Google Shape;181;p32"/>
            <p:cNvSpPr/>
            <p:nvPr/>
          </p:nvSpPr>
          <p:spPr>
            <a:xfrm>
              <a:off x="310994" y="165547"/>
              <a:ext cx="362316" cy="119332"/>
            </a:xfrm>
            <a:custGeom>
              <a:avLst/>
              <a:gdLst/>
              <a:ahLst/>
              <a:cxnLst/>
              <a:rect l="l" t="t" r="r" b="b"/>
              <a:pathLst>
                <a:path w="10654" h="3509" extrusionOk="0">
                  <a:moveTo>
                    <a:pt x="9914" y="2447"/>
                  </a:moveTo>
                  <a:cubicBezTo>
                    <a:pt x="9659" y="2617"/>
                    <a:pt x="9311" y="2761"/>
                    <a:pt x="8954" y="2872"/>
                  </a:cubicBezTo>
                  <a:cubicBezTo>
                    <a:pt x="8886" y="2906"/>
                    <a:pt x="8810" y="2906"/>
                    <a:pt x="8742" y="2906"/>
                  </a:cubicBezTo>
                  <a:cubicBezTo>
                    <a:pt x="6227" y="3509"/>
                    <a:pt x="1878" y="2404"/>
                    <a:pt x="425" y="1980"/>
                  </a:cubicBezTo>
                  <a:cubicBezTo>
                    <a:pt x="247" y="1946"/>
                    <a:pt x="145" y="1912"/>
                    <a:pt x="35" y="1878"/>
                  </a:cubicBezTo>
                  <a:cubicBezTo>
                    <a:pt x="35" y="1878"/>
                    <a:pt x="1" y="1878"/>
                    <a:pt x="1" y="1844"/>
                  </a:cubicBezTo>
                  <a:cubicBezTo>
                    <a:pt x="35" y="1878"/>
                    <a:pt x="145" y="1878"/>
                    <a:pt x="213" y="1878"/>
                  </a:cubicBezTo>
                  <a:lnTo>
                    <a:pt x="213" y="1878"/>
                  </a:lnTo>
                  <a:cubicBezTo>
                    <a:pt x="1487" y="1878"/>
                    <a:pt x="5454" y="459"/>
                    <a:pt x="8105" y="145"/>
                  </a:cubicBezTo>
                  <a:cubicBezTo>
                    <a:pt x="8173" y="111"/>
                    <a:pt x="8283" y="111"/>
                    <a:pt x="8351" y="111"/>
                  </a:cubicBezTo>
                  <a:cubicBezTo>
                    <a:pt x="9625" y="0"/>
                    <a:pt x="10551" y="145"/>
                    <a:pt x="10653" y="960"/>
                  </a:cubicBezTo>
                  <a:lnTo>
                    <a:pt x="10653" y="994"/>
                  </a:lnTo>
                  <a:lnTo>
                    <a:pt x="10653" y="1207"/>
                  </a:lnTo>
                  <a:cubicBezTo>
                    <a:pt x="10653" y="1275"/>
                    <a:pt x="10619" y="1343"/>
                    <a:pt x="10619" y="1419"/>
                  </a:cubicBezTo>
                  <a:cubicBezTo>
                    <a:pt x="10509" y="1844"/>
                    <a:pt x="10262" y="2192"/>
                    <a:pt x="9914" y="2447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0" name="Google Shape;182;p32"/>
            <p:cNvSpPr/>
            <p:nvPr/>
          </p:nvSpPr>
          <p:spPr>
            <a:xfrm>
              <a:off x="318203" y="113821"/>
              <a:ext cx="355106" cy="139567"/>
            </a:xfrm>
            <a:custGeom>
              <a:avLst/>
              <a:gdLst/>
              <a:ahLst/>
              <a:cxnLst/>
              <a:rect l="l" t="t" r="r" b="b"/>
              <a:pathLst>
                <a:path w="10442" h="4104" extrusionOk="0">
                  <a:moveTo>
                    <a:pt x="10441" y="2515"/>
                  </a:moveTo>
                  <a:cubicBezTo>
                    <a:pt x="7154" y="4104"/>
                    <a:pt x="145" y="3399"/>
                    <a:pt x="1" y="3399"/>
                  </a:cubicBezTo>
                  <a:cubicBezTo>
                    <a:pt x="1980" y="3399"/>
                    <a:pt x="10297" y="1"/>
                    <a:pt x="10441" y="251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1" name="Google Shape;183;p32"/>
            <p:cNvSpPr/>
            <p:nvPr/>
          </p:nvSpPr>
          <p:spPr>
            <a:xfrm>
              <a:off x="560031" y="258285"/>
              <a:ext cx="14453" cy="7244"/>
            </a:xfrm>
            <a:custGeom>
              <a:avLst/>
              <a:gdLst/>
              <a:ahLst/>
              <a:cxnLst/>
              <a:rect l="l" t="t" r="r" b="b"/>
              <a:pathLst>
                <a:path w="425" h="213" extrusionOk="0">
                  <a:moveTo>
                    <a:pt x="391" y="145"/>
                  </a:moveTo>
                  <a:cubicBezTo>
                    <a:pt x="357" y="179"/>
                    <a:pt x="289" y="179"/>
                    <a:pt x="255" y="179"/>
                  </a:cubicBezTo>
                  <a:lnTo>
                    <a:pt x="77" y="179"/>
                  </a:lnTo>
                  <a:cubicBezTo>
                    <a:pt x="0" y="213"/>
                    <a:pt x="0" y="145"/>
                    <a:pt x="43" y="102"/>
                  </a:cubicBezTo>
                  <a:lnTo>
                    <a:pt x="43" y="102"/>
                  </a:lnTo>
                  <a:cubicBezTo>
                    <a:pt x="145" y="68"/>
                    <a:pt x="289" y="0"/>
                    <a:pt x="391" y="68"/>
                  </a:cubicBezTo>
                  <a:cubicBezTo>
                    <a:pt x="425" y="68"/>
                    <a:pt x="425" y="102"/>
                    <a:pt x="391" y="14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2" name="Google Shape;184;p32"/>
            <p:cNvSpPr/>
            <p:nvPr/>
          </p:nvSpPr>
          <p:spPr>
            <a:xfrm>
              <a:off x="558874" y="249885"/>
              <a:ext cx="17072" cy="7278"/>
            </a:xfrm>
            <a:custGeom>
              <a:avLst/>
              <a:gdLst/>
              <a:ahLst/>
              <a:cxnLst/>
              <a:rect l="l" t="t" r="r" b="b"/>
              <a:pathLst>
                <a:path w="502" h="214" extrusionOk="0">
                  <a:moveTo>
                    <a:pt x="425" y="137"/>
                  </a:moveTo>
                  <a:cubicBezTo>
                    <a:pt x="391" y="137"/>
                    <a:pt x="323" y="179"/>
                    <a:pt x="289" y="179"/>
                  </a:cubicBezTo>
                  <a:cubicBezTo>
                    <a:pt x="213" y="179"/>
                    <a:pt x="145" y="179"/>
                    <a:pt x="77" y="213"/>
                  </a:cubicBezTo>
                  <a:cubicBezTo>
                    <a:pt x="34" y="213"/>
                    <a:pt x="0" y="137"/>
                    <a:pt x="34" y="137"/>
                  </a:cubicBezTo>
                  <a:lnTo>
                    <a:pt x="34" y="103"/>
                  </a:lnTo>
                  <a:cubicBezTo>
                    <a:pt x="111" y="103"/>
                    <a:pt x="179" y="69"/>
                    <a:pt x="247" y="35"/>
                  </a:cubicBezTo>
                  <a:cubicBezTo>
                    <a:pt x="323" y="1"/>
                    <a:pt x="391" y="1"/>
                    <a:pt x="425" y="35"/>
                  </a:cubicBezTo>
                  <a:cubicBezTo>
                    <a:pt x="459" y="35"/>
                    <a:pt x="501" y="69"/>
                    <a:pt x="459" y="10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3" name="Google Shape;185;p32"/>
            <p:cNvSpPr/>
            <p:nvPr/>
          </p:nvSpPr>
          <p:spPr>
            <a:xfrm>
              <a:off x="522759" y="249885"/>
              <a:ext cx="11018" cy="6121"/>
            </a:xfrm>
            <a:custGeom>
              <a:avLst/>
              <a:gdLst/>
              <a:ahLst/>
              <a:cxnLst/>
              <a:rect l="l" t="t" r="r" b="b"/>
              <a:pathLst>
                <a:path w="324" h="180" extrusionOk="0">
                  <a:moveTo>
                    <a:pt x="289" y="103"/>
                  </a:moveTo>
                  <a:cubicBezTo>
                    <a:pt x="247" y="103"/>
                    <a:pt x="213" y="137"/>
                    <a:pt x="213" y="137"/>
                  </a:cubicBezTo>
                  <a:lnTo>
                    <a:pt x="111" y="137"/>
                  </a:lnTo>
                  <a:cubicBezTo>
                    <a:pt x="34" y="179"/>
                    <a:pt x="0" y="69"/>
                    <a:pt x="34" y="35"/>
                  </a:cubicBezTo>
                  <a:lnTo>
                    <a:pt x="77" y="35"/>
                  </a:lnTo>
                  <a:lnTo>
                    <a:pt x="179" y="35"/>
                  </a:lnTo>
                  <a:cubicBezTo>
                    <a:pt x="213" y="35"/>
                    <a:pt x="247" y="1"/>
                    <a:pt x="289" y="35"/>
                  </a:cubicBezTo>
                  <a:cubicBezTo>
                    <a:pt x="289" y="35"/>
                    <a:pt x="323" y="69"/>
                    <a:pt x="289" y="69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4" name="Google Shape;186;p32"/>
            <p:cNvSpPr/>
            <p:nvPr/>
          </p:nvSpPr>
          <p:spPr>
            <a:xfrm>
              <a:off x="487799" y="213803"/>
              <a:ext cx="19384" cy="8400"/>
            </a:xfrm>
            <a:custGeom>
              <a:avLst/>
              <a:gdLst/>
              <a:ahLst/>
              <a:cxnLst/>
              <a:rect l="l" t="t" r="r" b="b"/>
              <a:pathLst>
                <a:path w="570" h="247" extrusionOk="0">
                  <a:moveTo>
                    <a:pt x="502" y="178"/>
                  </a:moveTo>
                  <a:cubicBezTo>
                    <a:pt x="468" y="212"/>
                    <a:pt x="391" y="212"/>
                    <a:pt x="323" y="212"/>
                  </a:cubicBezTo>
                  <a:cubicBezTo>
                    <a:pt x="255" y="246"/>
                    <a:pt x="145" y="246"/>
                    <a:pt x="77" y="246"/>
                  </a:cubicBezTo>
                  <a:cubicBezTo>
                    <a:pt x="0" y="246"/>
                    <a:pt x="0" y="178"/>
                    <a:pt x="43" y="136"/>
                  </a:cubicBezTo>
                  <a:lnTo>
                    <a:pt x="43" y="136"/>
                  </a:lnTo>
                  <a:cubicBezTo>
                    <a:pt x="111" y="102"/>
                    <a:pt x="213" y="68"/>
                    <a:pt x="289" y="68"/>
                  </a:cubicBezTo>
                  <a:cubicBezTo>
                    <a:pt x="391" y="34"/>
                    <a:pt x="468" y="0"/>
                    <a:pt x="536" y="34"/>
                  </a:cubicBezTo>
                  <a:cubicBezTo>
                    <a:pt x="570" y="68"/>
                    <a:pt x="570" y="102"/>
                    <a:pt x="570" y="102"/>
                  </a:cubicBezTo>
                  <a:cubicBezTo>
                    <a:pt x="536" y="136"/>
                    <a:pt x="536" y="136"/>
                    <a:pt x="502" y="17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5" name="Google Shape;187;p32"/>
            <p:cNvSpPr/>
            <p:nvPr/>
          </p:nvSpPr>
          <p:spPr>
            <a:xfrm>
              <a:off x="486643" y="208872"/>
              <a:ext cx="19384" cy="7278"/>
            </a:xfrm>
            <a:custGeom>
              <a:avLst/>
              <a:gdLst/>
              <a:ahLst/>
              <a:cxnLst/>
              <a:rect l="l" t="t" r="r" b="b"/>
              <a:pathLst>
                <a:path w="570" h="214" extrusionOk="0">
                  <a:moveTo>
                    <a:pt x="502" y="111"/>
                  </a:moveTo>
                  <a:cubicBezTo>
                    <a:pt x="459" y="145"/>
                    <a:pt x="391" y="179"/>
                    <a:pt x="323" y="179"/>
                  </a:cubicBezTo>
                  <a:cubicBezTo>
                    <a:pt x="213" y="213"/>
                    <a:pt x="145" y="213"/>
                    <a:pt x="34" y="213"/>
                  </a:cubicBezTo>
                  <a:cubicBezTo>
                    <a:pt x="0" y="179"/>
                    <a:pt x="0" y="145"/>
                    <a:pt x="0" y="145"/>
                  </a:cubicBezTo>
                  <a:lnTo>
                    <a:pt x="34" y="145"/>
                  </a:lnTo>
                  <a:cubicBezTo>
                    <a:pt x="111" y="111"/>
                    <a:pt x="179" y="69"/>
                    <a:pt x="247" y="35"/>
                  </a:cubicBezTo>
                  <a:cubicBezTo>
                    <a:pt x="357" y="35"/>
                    <a:pt x="425" y="1"/>
                    <a:pt x="536" y="1"/>
                  </a:cubicBezTo>
                  <a:cubicBezTo>
                    <a:pt x="536" y="1"/>
                    <a:pt x="570" y="69"/>
                    <a:pt x="536" y="69"/>
                  </a:cubicBezTo>
                  <a:cubicBezTo>
                    <a:pt x="536" y="111"/>
                    <a:pt x="536" y="111"/>
                    <a:pt x="502" y="11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6" name="Google Shape;188;p32"/>
            <p:cNvSpPr/>
            <p:nvPr/>
          </p:nvSpPr>
          <p:spPr>
            <a:xfrm>
              <a:off x="487799" y="253354"/>
              <a:ext cx="15916" cy="6121"/>
            </a:xfrm>
            <a:custGeom>
              <a:avLst/>
              <a:gdLst/>
              <a:ahLst/>
              <a:cxnLst/>
              <a:rect l="l" t="t" r="r" b="b"/>
              <a:pathLst>
                <a:path w="468" h="180" extrusionOk="0">
                  <a:moveTo>
                    <a:pt x="425" y="145"/>
                  </a:moveTo>
                  <a:lnTo>
                    <a:pt x="391" y="145"/>
                  </a:lnTo>
                  <a:cubicBezTo>
                    <a:pt x="391" y="179"/>
                    <a:pt x="357" y="179"/>
                    <a:pt x="323" y="179"/>
                  </a:cubicBezTo>
                  <a:cubicBezTo>
                    <a:pt x="289" y="179"/>
                    <a:pt x="255" y="179"/>
                    <a:pt x="213" y="145"/>
                  </a:cubicBezTo>
                  <a:cubicBezTo>
                    <a:pt x="179" y="145"/>
                    <a:pt x="111" y="145"/>
                    <a:pt x="43" y="111"/>
                  </a:cubicBezTo>
                  <a:cubicBezTo>
                    <a:pt x="0" y="111"/>
                    <a:pt x="0" y="35"/>
                    <a:pt x="43" y="1"/>
                  </a:cubicBezTo>
                  <a:lnTo>
                    <a:pt x="77" y="1"/>
                  </a:lnTo>
                  <a:cubicBezTo>
                    <a:pt x="145" y="1"/>
                    <a:pt x="179" y="1"/>
                    <a:pt x="255" y="35"/>
                  </a:cubicBezTo>
                  <a:cubicBezTo>
                    <a:pt x="323" y="35"/>
                    <a:pt x="391" y="35"/>
                    <a:pt x="425" y="77"/>
                  </a:cubicBezTo>
                  <a:cubicBezTo>
                    <a:pt x="468" y="111"/>
                    <a:pt x="425" y="145"/>
                    <a:pt x="425" y="14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7" name="Google Shape;189;p32"/>
            <p:cNvSpPr/>
            <p:nvPr/>
          </p:nvSpPr>
          <p:spPr>
            <a:xfrm>
              <a:off x="468721" y="248729"/>
              <a:ext cx="6121" cy="3503"/>
            </a:xfrm>
            <a:custGeom>
              <a:avLst/>
              <a:gdLst/>
              <a:ahLst/>
              <a:cxnLst/>
              <a:rect l="l" t="t" r="r" b="b"/>
              <a:pathLst>
                <a:path w="180" h="103" extrusionOk="0">
                  <a:moveTo>
                    <a:pt x="137" y="69"/>
                  </a:moveTo>
                  <a:cubicBezTo>
                    <a:pt x="103" y="103"/>
                    <a:pt x="69" y="69"/>
                    <a:pt x="35" y="69"/>
                  </a:cubicBezTo>
                  <a:cubicBezTo>
                    <a:pt x="1" y="69"/>
                    <a:pt x="1" y="35"/>
                    <a:pt x="1" y="1"/>
                  </a:cubicBezTo>
                  <a:lnTo>
                    <a:pt x="35" y="1"/>
                  </a:lnTo>
                  <a:lnTo>
                    <a:pt x="137" y="1"/>
                  </a:lnTo>
                  <a:cubicBezTo>
                    <a:pt x="179" y="35"/>
                    <a:pt x="179" y="35"/>
                    <a:pt x="137" y="69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8" name="Google Shape;190;p32"/>
            <p:cNvSpPr/>
            <p:nvPr/>
          </p:nvSpPr>
          <p:spPr>
            <a:xfrm>
              <a:off x="65426" y="119909"/>
              <a:ext cx="181770" cy="336878"/>
            </a:xfrm>
            <a:custGeom>
              <a:avLst/>
              <a:gdLst/>
              <a:ahLst/>
              <a:cxnLst/>
              <a:rect l="l" t="t" r="r" b="b"/>
              <a:pathLst>
                <a:path w="5345" h="9906" extrusionOk="0">
                  <a:moveTo>
                    <a:pt x="3501" y="9311"/>
                  </a:moveTo>
                  <a:cubicBezTo>
                    <a:pt x="3076" y="9625"/>
                    <a:pt x="2617" y="9803"/>
                    <a:pt x="2091" y="9871"/>
                  </a:cubicBezTo>
                  <a:cubicBezTo>
                    <a:pt x="1980" y="9905"/>
                    <a:pt x="1844" y="9905"/>
                    <a:pt x="1734" y="9905"/>
                  </a:cubicBezTo>
                  <a:cubicBezTo>
                    <a:pt x="1632" y="9905"/>
                    <a:pt x="1555" y="9905"/>
                    <a:pt x="1454" y="9871"/>
                  </a:cubicBezTo>
                  <a:lnTo>
                    <a:pt x="1377" y="9871"/>
                  </a:lnTo>
                  <a:cubicBezTo>
                    <a:pt x="1029" y="9803"/>
                    <a:pt x="672" y="9659"/>
                    <a:pt x="426" y="9413"/>
                  </a:cubicBezTo>
                  <a:cubicBezTo>
                    <a:pt x="1" y="8954"/>
                    <a:pt x="179" y="8283"/>
                    <a:pt x="460" y="7824"/>
                  </a:cubicBezTo>
                  <a:cubicBezTo>
                    <a:pt x="570" y="7646"/>
                    <a:pt x="672" y="7501"/>
                    <a:pt x="782" y="7357"/>
                  </a:cubicBezTo>
                  <a:cubicBezTo>
                    <a:pt x="816" y="7323"/>
                    <a:pt x="850" y="7255"/>
                    <a:pt x="884" y="7221"/>
                  </a:cubicBezTo>
                  <a:cubicBezTo>
                    <a:pt x="1063" y="6932"/>
                    <a:pt x="1275" y="6686"/>
                    <a:pt x="1488" y="6439"/>
                  </a:cubicBezTo>
                  <a:cubicBezTo>
                    <a:pt x="1522" y="6405"/>
                    <a:pt x="1522" y="6405"/>
                    <a:pt x="1555" y="6371"/>
                  </a:cubicBezTo>
                  <a:cubicBezTo>
                    <a:pt x="1589" y="6295"/>
                    <a:pt x="1632" y="6261"/>
                    <a:pt x="1666" y="6227"/>
                  </a:cubicBezTo>
                  <a:cubicBezTo>
                    <a:pt x="2057" y="5700"/>
                    <a:pt x="2481" y="5199"/>
                    <a:pt x="2830" y="4638"/>
                  </a:cubicBezTo>
                  <a:cubicBezTo>
                    <a:pt x="3365" y="3789"/>
                    <a:pt x="3824" y="2897"/>
                    <a:pt x="4070" y="1946"/>
                  </a:cubicBezTo>
                  <a:cubicBezTo>
                    <a:pt x="4214" y="1410"/>
                    <a:pt x="4282" y="884"/>
                    <a:pt x="4282" y="349"/>
                  </a:cubicBezTo>
                  <a:lnTo>
                    <a:pt x="4282" y="349"/>
                  </a:lnTo>
                  <a:lnTo>
                    <a:pt x="4282" y="179"/>
                  </a:lnTo>
                  <a:cubicBezTo>
                    <a:pt x="4282" y="102"/>
                    <a:pt x="4282" y="68"/>
                    <a:pt x="4248" y="0"/>
                  </a:cubicBezTo>
                  <a:cubicBezTo>
                    <a:pt x="4563" y="850"/>
                    <a:pt x="4818" y="1767"/>
                    <a:pt x="4987" y="2651"/>
                  </a:cubicBezTo>
                  <a:cubicBezTo>
                    <a:pt x="5166" y="3466"/>
                    <a:pt x="5310" y="4350"/>
                    <a:pt x="5310" y="5199"/>
                  </a:cubicBezTo>
                  <a:cubicBezTo>
                    <a:pt x="5344" y="5276"/>
                    <a:pt x="5344" y="5344"/>
                    <a:pt x="5344" y="5377"/>
                  </a:cubicBezTo>
                  <a:cubicBezTo>
                    <a:pt x="5310" y="5802"/>
                    <a:pt x="5276" y="6227"/>
                    <a:pt x="5200" y="6652"/>
                  </a:cubicBezTo>
                  <a:cubicBezTo>
                    <a:pt x="4987" y="7680"/>
                    <a:pt x="4393" y="8707"/>
                    <a:pt x="3501" y="931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9" name="Google Shape;191;p32"/>
            <p:cNvSpPr/>
            <p:nvPr/>
          </p:nvSpPr>
          <p:spPr>
            <a:xfrm>
              <a:off x="65426" y="131743"/>
              <a:ext cx="156639" cy="323887"/>
            </a:xfrm>
            <a:custGeom>
              <a:avLst/>
              <a:gdLst/>
              <a:ahLst/>
              <a:cxnLst/>
              <a:rect l="l" t="t" r="r" b="b"/>
              <a:pathLst>
                <a:path w="4606" h="9524" extrusionOk="0">
                  <a:moveTo>
                    <a:pt x="1454" y="9523"/>
                  </a:moveTo>
                  <a:cubicBezTo>
                    <a:pt x="1063" y="9489"/>
                    <a:pt x="706" y="9311"/>
                    <a:pt x="426" y="9065"/>
                  </a:cubicBezTo>
                  <a:cubicBezTo>
                    <a:pt x="1" y="8606"/>
                    <a:pt x="179" y="7935"/>
                    <a:pt x="460" y="7476"/>
                  </a:cubicBezTo>
                  <a:cubicBezTo>
                    <a:pt x="740" y="6975"/>
                    <a:pt x="1131" y="6550"/>
                    <a:pt x="1488" y="6091"/>
                  </a:cubicBezTo>
                  <a:cubicBezTo>
                    <a:pt x="1946" y="5522"/>
                    <a:pt x="2439" y="4928"/>
                    <a:pt x="2830" y="4290"/>
                  </a:cubicBezTo>
                  <a:cubicBezTo>
                    <a:pt x="3645" y="3016"/>
                    <a:pt x="4282" y="1564"/>
                    <a:pt x="4282" y="1"/>
                  </a:cubicBezTo>
                  <a:cubicBezTo>
                    <a:pt x="4282" y="213"/>
                    <a:pt x="4605" y="6839"/>
                    <a:pt x="1454" y="952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0" name="Google Shape;192;p32"/>
            <p:cNvSpPr/>
            <p:nvPr/>
          </p:nvSpPr>
          <p:spPr>
            <a:xfrm>
              <a:off x="84810" y="408802"/>
              <a:ext cx="7244" cy="16766"/>
            </a:xfrm>
            <a:custGeom>
              <a:avLst/>
              <a:gdLst/>
              <a:ahLst/>
              <a:cxnLst/>
              <a:rect l="l" t="t" r="r" b="b"/>
              <a:pathLst>
                <a:path w="213" h="493" extrusionOk="0">
                  <a:moveTo>
                    <a:pt x="34" y="493"/>
                  </a:moveTo>
                  <a:cubicBezTo>
                    <a:pt x="0" y="493"/>
                    <a:pt x="0" y="459"/>
                    <a:pt x="0" y="459"/>
                  </a:cubicBezTo>
                  <a:cubicBezTo>
                    <a:pt x="34" y="314"/>
                    <a:pt x="68" y="102"/>
                    <a:pt x="170" y="34"/>
                  </a:cubicBezTo>
                  <a:lnTo>
                    <a:pt x="170" y="34"/>
                  </a:lnTo>
                  <a:cubicBezTo>
                    <a:pt x="212" y="0"/>
                    <a:pt x="212" y="34"/>
                    <a:pt x="212" y="34"/>
                  </a:cubicBezTo>
                  <a:cubicBezTo>
                    <a:pt x="212" y="136"/>
                    <a:pt x="170" y="178"/>
                    <a:pt x="136" y="246"/>
                  </a:cubicBezTo>
                  <a:cubicBezTo>
                    <a:pt x="102" y="314"/>
                    <a:pt x="68" y="391"/>
                    <a:pt x="34" y="459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1" name="Google Shape;193;p32"/>
            <p:cNvSpPr/>
            <p:nvPr/>
          </p:nvSpPr>
          <p:spPr>
            <a:xfrm>
              <a:off x="90557" y="414856"/>
              <a:ext cx="7278" cy="13025"/>
            </a:xfrm>
            <a:custGeom>
              <a:avLst/>
              <a:gdLst/>
              <a:ahLst/>
              <a:cxnLst/>
              <a:rect l="l" t="t" r="r" b="b"/>
              <a:pathLst>
                <a:path w="214" h="383" extrusionOk="0">
                  <a:moveTo>
                    <a:pt x="43" y="383"/>
                  </a:moveTo>
                  <a:cubicBezTo>
                    <a:pt x="43" y="383"/>
                    <a:pt x="1" y="383"/>
                    <a:pt x="1" y="349"/>
                  </a:cubicBezTo>
                  <a:cubicBezTo>
                    <a:pt x="1" y="315"/>
                    <a:pt x="43" y="247"/>
                    <a:pt x="77" y="170"/>
                  </a:cubicBezTo>
                  <a:cubicBezTo>
                    <a:pt x="77" y="136"/>
                    <a:pt x="111" y="68"/>
                    <a:pt x="145" y="34"/>
                  </a:cubicBezTo>
                  <a:lnTo>
                    <a:pt x="145" y="34"/>
                  </a:lnTo>
                  <a:cubicBezTo>
                    <a:pt x="179" y="0"/>
                    <a:pt x="213" y="34"/>
                    <a:pt x="213" y="68"/>
                  </a:cubicBezTo>
                  <a:cubicBezTo>
                    <a:pt x="213" y="136"/>
                    <a:pt x="179" y="170"/>
                    <a:pt x="145" y="247"/>
                  </a:cubicBezTo>
                  <a:cubicBezTo>
                    <a:pt x="111" y="281"/>
                    <a:pt x="77" y="349"/>
                    <a:pt x="43" y="38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2" name="Google Shape;194;p32"/>
            <p:cNvSpPr/>
            <p:nvPr/>
          </p:nvSpPr>
          <p:spPr>
            <a:xfrm>
              <a:off x="113682" y="377311"/>
              <a:ext cx="9556" cy="14453"/>
            </a:xfrm>
            <a:custGeom>
              <a:avLst/>
              <a:gdLst/>
              <a:ahLst/>
              <a:cxnLst/>
              <a:rect l="l" t="t" r="r" b="b"/>
              <a:pathLst>
                <a:path w="281" h="425" extrusionOk="0">
                  <a:moveTo>
                    <a:pt x="103" y="391"/>
                  </a:moveTo>
                  <a:cubicBezTo>
                    <a:pt x="69" y="425"/>
                    <a:pt x="1" y="391"/>
                    <a:pt x="35" y="357"/>
                  </a:cubicBezTo>
                  <a:cubicBezTo>
                    <a:pt x="69" y="289"/>
                    <a:pt x="69" y="255"/>
                    <a:pt x="103" y="179"/>
                  </a:cubicBezTo>
                  <a:cubicBezTo>
                    <a:pt x="136" y="145"/>
                    <a:pt x="170" y="77"/>
                    <a:pt x="213" y="43"/>
                  </a:cubicBezTo>
                  <a:cubicBezTo>
                    <a:pt x="247" y="0"/>
                    <a:pt x="281" y="43"/>
                    <a:pt x="281" y="77"/>
                  </a:cubicBezTo>
                  <a:cubicBezTo>
                    <a:pt x="281" y="145"/>
                    <a:pt x="247" y="179"/>
                    <a:pt x="213" y="255"/>
                  </a:cubicBezTo>
                  <a:cubicBezTo>
                    <a:pt x="170" y="289"/>
                    <a:pt x="136" y="357"/>
                    <a:pt x="103" y="39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3" name="Google Shape;195;p32"/>
            <p:cNvSpPr/>
            <p:nvPr/>
          </p:nvSpPr>
          <p:spPr>
            <a:xfrm>
              <a:off x="124361" y="381052"/>
              <a:ext cx="9590" cy="12175"/>
            </a:xfrm>
            <a:custGeom>
              <a:avLst/>
              <a:gdLst/>
              <a:ahLst/>
              <a:cxnLst/>
              <a:rect l="l" t="t" r="r" b="b"/>
              <a:pathLst>
                <a:path w="282" h="358" extrusionOk="0">
                  <a:moveTo>
                    <a:pt x="69" y="357"/>
                  </a:moveTo>
                  <a:cubicBezTo>
                    <a:pt x="35" y="357"/>
                    <a:pt x="1" y="315"/>
                    <a:pt x="1" y="281"/>
                  </a:cubicBezTo>
                  <a:cubicBezTo>
                    <a:pt x="35" y="247"/>
                    <a:pt x="69" y="179"/>
                    <a:pt x="111" y="145"/>
                  </a:cubicBezTo>
                  <a:cubicBezTo>
                    <a:pt x="111" y="103"/>
                    <a:pt x="145" y="69"/>
                    <a:pt x="179" y="35"/>
                  </a:cubicBezTo>
                  <a:lnTo>
                    <a:pt x="213" y="35"/>
                  </a:lnTo>
                  <a:cubicBezTo>
                    <a:pt x="247" y="1"/>
                    <a:pt x="281" y="35"/>
                    <a:pt x="247" y="69"/>
                  </a:cubicBezTo>
                  <a:cubicBezTo>
                    <a:pt x="247" y="145"/>
                    <a:pt x="213" y="145"/>
                    <a:pt x="179" y="179"/>
                  </a:cubicBezTo>
                  <a:cubicBezTo>
                    <a:pt x="145" y="247"/>
                    <a:pt x="111" y="281"/>
                    <a:pt x="111" y="31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4" name="Google Shape;196;p32"/>
            <p:cNvSpPr/>
            <p:nvPr/>
          </p:nvSpPr>
          <p:spPr>
            <a:xfrm>
              <a:off x="113682" y="407646"/>
              <a:ext cx="9556" cy="13025"/>
            </a:xfrm>
            <a:custGeom>
              <a:avLst/>
              <a:gdLst/>
              <a:ahLst/>
              <a:cxnLst/>
              <a:rect l="l" t="t" r="r" b="b"/>
              <a:pathLst>
                <a:path w="281" h="383" extrusionOk="0">
                  <a:moveTo>
                    <a:pt x="103" y="382"/>
                  </a:moveTo>
                  <a:cubicBezTo>
                    <a:pt x="69" y="382"/>
                    <a:pt x="1" y="348"/>
                    <a:pt x="35" y="314"/>
                  </a:cubicBezTo>
                  <a:cubicBezTo>
                    <a:pt x="69" y="280"/>
                    <a:pt x="69" y="212"/>
                    <a:pt x="103" y="170"/>
                  </a:cubicBezTo>
                  <a:cubicBezTo>
                    <a:pt x="136" y="102"/>
                    <a:pt x="136" y="68"/>
                    <a:pt x="213" y="34"/>
                  </a:cubicBezTo>
                  <a:lnTo>
                    <a:pt x="213" y="34"/>
                  </a:lnTo>
                  <a:cubicBezTo>
                    <a:pt x="213" y="0"/>
                    <a:pt x="281" y="34"/>
                    <a:pt x="247" y="68"/>
                  </a:cubicBezTo>
                  <a:cubicBezTo>
                    <a:pt x="247" y="136"/>
                    <a:pt x="213" y="170"/>
                    <a:pt x="213" y="212"/>
                  </a:cubicBezTo>
                  <a:cubicBezTo>
                    <a:pt x="170" y="246"/>
                    <a:pt x="136" y="314"/>
                    <a:pt x="103" y="34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5" name="Google Shape;197;p32"/>
            <p:cNvSpPr/>
            <p:nvPr/>
          </p:nvSpPr>
          <p:spPr>
            <a:xfrm>
              <a:off x="157008" y="423221"/>
              <a:ext cx="9590" cy="14487"/>
            </a:xfrm>
            <a:custGeom>
              <a:avLst/>
              <a:gdLst/>
              <a:ahLst/>
              <a:cxnLst/>
              <a:rect l="l" t="t" r="r" b="b"/>
              <a:pathLst>
                <a:path w="282" h="426" extrusionOk="0">
                  <a:moveTo>
                    <a:pt x="69" y="392"/>
                  </a:moveTo>
                  <a:cubicBezTo>
                    <a:pt x="35" y="426"/>
                    <a:pt x="1" y="392"/>
                    <a:pt x="35" y="349"/>
                  </a:cubicBezTo>
                  <a:cubicBezTo>
                    <a:pt x="69" y="247"/>
                    <a:pt x="103" y="69"/>
                    <a:pt x="213" y="1"/>
                  </a:cubicBezTo>
                  <a:lnTo>
                    <a:pt x="247" y="1"/>
                  </a:lnTo>
                  <a:cubicBezTo>
                    <a:pt x="281" y="1"/>
                    <a:pt x="281" y="1"/>
                    <a:pt x="281" y="35"/>
                  </a:cubicBezTo>
                  <a:cubicBezTo>
                    <a:pt x="281" y="103"/>
                    <a:pt x="247" y="137"/>
                    <a:pt x="213" y="179"/>
                  </a:cubicBezTo>
                  <a:cubicBezTo>
                    <a:pt x="137" y="247"/>
                    <a:pt x="103" y="315"/>
                    <a:pt x="69" y="392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6" name="Google Shape;198;p32"/>
            <p:cNvSpPr/>
            <p:nvPr/>
          </p:nvSpPr>
          <p:spPr>
            <a:xfrm>
              <a:off x="167720" y="424378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68" y="392"/>
                  </a:moveTo>
                  <a:cubicBezTo>
                    <a:pt x="34" y="392"/>
                    <a:pt x="0" y="392"/>
                    <a:pt x="0" y="358"/>
                  </a:cubicBezTo>
                  <a:cubicBezTo>
                    <a:pt x="34" y="281"/>
                    <a:pt x="68" y="213"/>
                    <a:pt x="111" y="179"/>
                  </a:cubicBezTo>
                  <a:cubicBezTo>
                    <a:pt x="111" y="103"/>
                    <a:pt x="145" y="69"/>
                    <a:pt x="179" y="35"/>
                  </a:cubicBezTo>
                  <a:lnTo>
                    <a:pt x="179" y="1"/>
                  </a:lnTo>
                  <a:cubicBezTo>
                    <a:pt x="212" y="1"/>
                    <a:pt x="246" y="35"/>
                    <a:pt x="280" y="69"/>
                  </a:cubicBezTo>
                  <a:cubicBezTo>
                    <a:pt x="280" y="103"/>
                    <a:pt x="212" y="179"/>
                    <a:pt x="179" y="213"/>
                  </a:cubicBezTo>
                  <a:cubicBezTo>
                    <a:pt x="145" y="281"/>
                    <a:pt x="111" y="315"/>
                    <a:pt x="68" y="392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7" name="Google Shape;199;p32"/>
            <p:cNvSpPr/>
            <p:nvPr/>
          </p:nvSpPr>
          <p:spPr>
            <a:xfrm>
              <a:off x="165408" y="396662"/>
              <a:ext cx="7244" cy="9556"/>
            </a:xfrm>
            <a:custGeom>
              <a:avLst/>
              <a:gdLst/>
              <a:ahLst/>
              <a:cxnLst/>
              <a:rect l="l" t="t" r="r" b="b"/>
              <a:pathLst>
                <a:path w="213" h="281" extrusionOk="0">
                  <a:moveTo>
                    <a:pt x="68" y="281"/>
                  </a:moveTo>
                  <a:cubicBezTo>
                    <a:pt x="34" y="281"/>
                    <a:pt x="0" y="247"/>
                    <a:pt x="34" y="247"/>
                  </a:cubicBezTo>
                  <a:cubicBezTo>
                    <a:pt x="34" y="213"/>
                    <a:pt x="34" y="179"/>
                    <a:pt x="68" y="145"/>
                  </a:cubicBezTo>
                  <a:lnTo>
                    <a:pt x="68" y="68"/>
                  </a:lnTo>
                  <a:cubicBezTo>
                    <a:pt x="102" y="68"/>
                    <a:pt x="102" y="34"/>
                    <a:pt x="102" y="34"/>
                  </a:cubicBezTo>
                  <a:lnTo>
                    <a:pt x="136" y="34"/>
                  </a:lnTo>
                  <a:cubicBezTo>
                    <a:pt x="179" y="0"/>
                    <a:pt x="213" y="34"/>
                    <a:pt x="179" y="68"/>
                  </a:cubicBezTo>
                  <a:lnTo>
                    <a:pt x="179" y="145"/>
                  </a:lnTo>
                  <a:lnTo>
                    <a:pt x="136" y="179"/>
                  </a:lnTo>
                  <a:cubicBezTo>
                    <a:pt x="136" y="213"/>
                    <a:pt x="102" y="247"/>
                    <a:pt x="68" y="28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8" name="Google Shape;200;p32"/>
            <p:cNvSpPr/>
            <p:nvPr/>
          </p:nvSpPr>
          <p:spPr>
            <a:xfrm>
              <a:off x="172617" y="395505"/>
              <a:ext cx="8400" cy="12175"/>
            </a:xfrm>
            <a:custGeom>
              <a:avLst/>
              <a:gdLst/>
              <a:ahLst/>
              <a:cxnLst/>
              <a:rect l="l" t="t" r="r" b="b"/>
              <a:pathLst>
                <a:path w="247" h="358" extrusionOk="0">
                  <a:moveTo>
                    <a:pt x="68" y="357"/>
                  </a:moveTo>
                  <a:cubicBezTo>
                    <a:pt x="68" y="357"/>
                    <a:pt x="1" y="315"/>
                    <a:pt x="35" y="281"/>
                  </a:cubicBezTo>
                  <a:cubicBezTo>
                    <a:pt x="35" y="247"/>
                    <a:pt x="68" y="179"/>
                    <a:pt x="102" y="145"/>
                  </a:cubicBezTo>
                  <a:cubicBezTo>
                    <a:pt x="102" y="102"/>
                    <a:pt x="102" y="34"/>
                    <a:pt x="179" y="34"/>
                  </a:cubicBezTo>
                  <a:lnTo>
                    <a:pt x="179" y="0"/>
                  </a:lnTo>
                  <a:cubicBezTo>
                    <a:pt x="213" y="0"/>
                    <a:pt x="247" y="0"/>
                    <a:pt x="247" y="34"/>
                  </a:cubicBezTo>
                  <a:cubicBezTo>
                    <a:pt x="247" y="102"/>
                    <a:pt x="213" y="145"/>
                    <a:pt x="179" y="179"/>
                  </a:cubicBezTo>
                  <a:cubicBezTo>
                    <a:pt x="136" y="247"/>
                    <a:pt x="136" y="281"/>
                    <a:pt x="102" y="357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9" name="Google Shape;201;p32"/>
            <p:cNvSpPr/>
            <p:nvPr/>
          </p:nvSpPr>
          <p:spPr>
            <a:xfrm>
              <a:off x="212202" y="358233"/>
              <a:ext cx="9862" cy="16800"/>
            </a:xfrm>
            <a:custGeom>
              <a:avLst/>
              <a:gdLst/>
              <a:ahLst/>
              <a:cxnLst/>
              <a:rect l="l" t="t" r="r" b="b"/>
              <a:pathLst>
                <a:path w="290" h="494" extrusionOk="0">
                  <a:moveTo>
                    <a:pt x="77" y="493"/>
                  </a:moveTo>
                  <a:cubicBezTo>
                    <a:pt x="77" y="493"/>
                    <a:pt x="0" y="459"/>
                    <a:pt x="34" y="425"/>
                  </a:cubicBezTo>
                  <a:cubicBezTo>
                    <a:pt x="111" y="281"/>
                    <a:pt x="145" y="136"/>
                    <a:pt x="213" y="34"/>
                  </a:cubicBezTo>
                  <a:lnTo>
                    <a:pt x="247" y="34"/>
                  </a:lnTo>
                  <a:cubicBezTo>
                    <a:pt x="247" y="1"/>
                    <a:pt x="289" y="34"/>
                    <a:pt x="289" y="68"/>
                  </a:cubicBezTo>
                  <a:cubicBezTo>
                    <a:pt x="289" y="213"/>
                    <a:pt x="179" y="349"/>
                    <a:pt x="111" y="459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0" name="Google Shape;202;p32"/>
            <p:cNvSpPr/>
            <p:nvPr/>
          </p:nvSpPr>
          <p:spPr>
            <a:xfrm>
              <a:off x="201524" y="360546"/>
              <a:ext cx="8400" cy="12175"/>
            </a:xfrm>
            <a:custGeom>
              <a:avLst/>
              <a:gdLst/>
              <a:ahLst/>
              <a:cxnLst/>
              <a:rect l="l" t="t" r="r" b="b"/>
              <a:pathLst>
                <a:path w="247" h="358" extrusionOk="0">
                  <a:moveTo>
                    <a:pt x="68" y="323"/>
                  </a:moveTo>
                  <a:cubicBezTo>
                    <a:pt x="34" y="357"/>
                    <a:pt x="0" y="323"/>
                    <a:pt x="34" y="281"/>
                  </a:cubicBezTo>
                  <a:cubicBezTo>
                    <a:pt x="34" y="247"/>
                    <a:pt x="68" y="213"/>
                    <a:pt x="102" y="145"/>
                  </a:cubicBezTo>
                  <a:cubicBezTo>
                    <a:pt x="102" y="111"/>
                    <a:pt x="102" y="34"/>
                    <a:pt x="136" y="0"/>
                  </a:cubicBezTo>
                  <a:lnTo>
                    <a:pt x="178" y="0"/>
                  </a:lnTo>
                  <a:cubicBezTo>
                    <a:pt x="178" y="0"/>
                    <a:pt x="246" y="0"/>
                    <a:pt x="212" y="34"/>
                  </a:cubicBezTo>
                  <a:cubicBezTo>
                    <a:pt x="246" y="111"/>
                    <a:pt x="212" y="145"/>
                    <a:pt x="178" y="179"/>
                  </a:cubicBezTo>
                  <a:cubicBezTo>
                    <a:pt x="136" y="247"/>
                    <a:pt x="102" y="281"/>
                    <a:pt x="68" y="32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1" name="Google Shape;203;p32"/>
            <p:cNvSpPr/>
            <p:nvPr/>
          </p:nvSpPr>
          <p:spPr>
            <a:xfrm>
              <a:off x="191696" y="348405"/>
              <a:ext cx="7244" cy="13331"/>
            </a:xfrm>
            <a:custGeom>
              <a:avLst/>
              <a:gdLst/>
              <a:ahLst/>
              <a:cxnLst/>
              <a:rect l="l" t="t" r="r" b="b"/>
              <a:pathLst>
                <a:path w="213" h="392" extrusionOk="0">
                  <a:moveTo>
                    <a:pt x="77" y="391"/>
                  </a:moveTo>
                  <a:cubicBezTo>
                    <a:pt x="43" y="391"/>
                    <a:pt x="0" y="357"/>
                    <a:pt x="0" y="357"/>
                  </a:cubicBezTo>
                  <a:cubicBezTo>
                    <a:pt x="43" y="290"/>
                    <a:pt x="77" y="256"/>
                    <a:pt x="77" y="179"/>
                  </a:cubicBezTo>
                  <a:cubicBezTo>
                    <a:pt x="111" y="145"/>
                    <a:pt x="111" y="77"/>
                    <a:pt x="145" y="43"/>
                  </a:cubicBezTo>
                  <a:lnTo>
                    <a:pt x="145" y="1"/>
                  </a:lnTo>
                  <a:cubicBezTo>
                    <a:pt x="145" y="1"/>
                    <a:pt x="179" y="1"/>
                    <a:pt x="179" y="43"/>
                  </a:cubicBezTo>
                  <a:cubicBezTo>
                    <a:pt x="213" y="145"/>
                    <a:pt x="145" y="290"/>
                    <a:pt x="77" y="357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2" name="Google Shape;204;p32"/>
            <p:cNvSpPr/>
            <p:nvPr/>
          </p:nvSpPr>
          <p:spPr>
            <a:xfrm>
              <a:off x="129292" y="340039"/>
              <a:ext cx="6087" cy="9862"/>
            </a:xfrm>
            <a:custGeom>
              <a:avLst/>
              <a:gdLst/>
              <a:ahLst/>
              <a:cxnLst/>
              <a:rect l="l" t="t" r="r" b="b"/>
              <a:pathLst>
                <a:path w="179" h="290" extrusionOk="0">
                  <a:moveTo>
                    <a:pt x="102" y="247"/>
                  </a:moveTo>
                  <a:cubicBezTo>
                    <a:pt x="68" y="289"/>
                    <a:pt x="0" y="247"/>
                    <a:pt x="34" y="179"/>
                  </a:cubicBezTo>
                  <a:cubicBezTo>
                    <a:pt x="34" y="145"/>
                    <a:pt x="68" y="34"/>
                    <a:pt x="102" y="0"/>
                  </a:cubicBezTo>
                  <a:lnTo>
                    <a:pt x="102" y="0"/>
                  </a:lnTo>
                  <a:cubicBezTo>
                    <a:pt x="136" y="0"/>
                    <a:pt x="136" y="0"/>
                    <a:pt x="179" y="34"/>
                  </a:cubicBezTo>
                  <a:cubicBezTo>
                    <a:pt x="179" y="111"/>
                    <a:pt x="136" y="179"/>
                    <a:pt x="102" y="21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3" name="Google Shape;205;p32"/>
            <p:cNvSpPr/>
            <p:nvPr/>
          </p:nvSpPr>
          <p:spPr>
            <a:xfrm>
              <a:off x="136501" y="338883"/>
              <a:ext cx="8434" cy="11018"/>
            </a:xfrm>
            <a:custGeom>
              <a:avLst/>
              <a:gdLst/>
              <a:ahLst/>
              <a:cxnLst/>
              <a:rect l="l" t="t" r="r" b="b"/>
              <a:pathLst>
                <a:path w="248" h="324" extrusionOk="0">
                  <a:moveTo>
                    <a:pt x="103" y="281"/>
                  </a:moveTo>
                  <a:cubicBezTo>
                    <a:pt x="69" y="323"/>
                    <a:pt x="1" y="281"/>
                    <a:pt x="35" y="247"/>
                  </a:cubicBezTo>
                  <a:cubicBezTo>
                    <a:pt x="35" y="213"/>
                    <a:pt x="69" y="145"/>
                    <a:pt x="103" y="111"/>
                  </a:cubicBezTo>
                  <a:cubicBezTo>
                    <a:pt x="103" y="68"/>
                    <a:pt x="137" y="34"/>
                    <a:pt x="179" y="34"/>
                  </a:cubicBezTo>
                  <a:lnTo>
                    <a:pt x="179" y="0"/>
                  </a:lnTo>
                  <a:cubicBezTo>
                    <a:pt x="213" y="0"/>
                    <a:pt x="247" y="34"/>
                    <a:pt x="247" y="34"/>
                  </a:cubicBezTo>
                  <a:cubicBezTo>
                    <a:pt x="247" y="111"/>
                    <a:pt x="213" y="145"/>
                    <a:pt x="213" y="179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4" name="Google Shape;206;p32"/>
            <p:cNvSpPr/>
            <p:nvPr/>
          </p:nvSpPr>
          <p:spPr>
            <a:xfrm>
              <a:off x="198905" y="314908"/>
              <a:ext cx="8706" cy="11869"/>
            </a:xfrm>
            <a:custGeom>
              <a:avLst/>
              <a:gdLst/>
              <a:ahLst/>
              <a:cxnLst/>
              <a:rect l="l" t="t" r="r" b="b"/>
              <a:pathLst>
                <a:path w="256" h="349" extrusionOk="0">
                  <a:moveTo>
                    <a:pt x="111" y="315"/>
                  </a:moveTo>
                  <a:cubicBezTo>
                    <a:pt x="77" y="349"/>
                    <a:pt x="1" y="315"/>
                    <a:pt x="43" y="281"/>
                  </a:cubicBezTo>
                  <a:cubicBezTo>
                    <a:pt x="43" y="213"/>
                    <a:pt x="77" y="179"/>
                    <a:pt x="77" y="102"/>
                  </a:cubicBezTo>
                  <a:cubicBezTo>
                    <a:pt x="111" y="68"/>
                    <a:pt x="111" y="34"/>
                    <a:pt x="145" y="34"/>
                  </a:cubicBezTo>
                  <a:lnTo>
                    <a:pt x="179" y="0"/>
                  </a:lnTo>
                  <a:cubicBezTo>
                    <a:pt x="213" y="0"/>
                    <a:pt x="255" y="34"/>
                    <a:pt x="255" y="34"/>
                  </a:cubicBezTo>
                  <a:cubicBezTo>
                    <a:pt x="255" y="102"/>
                    <a:pt x="213" y="136"/>
                    <a:pt x="179" y="179"/>
                  </a:cubicBezTo>
                  <a:cubicBezTo>
                    <a:pt x="145" y="213"/>
                    <a:pt x="145" y="247"/>
                    <a:pt x="111" y="31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5" name="Google Shape;207;p32"/>
            <p:cNvSpPr/>
            <p:nvPr/>
          </p:nvSpPr>
          <p:spPr>
            <a:xfrm>
              <a:off x="207577" y="318376"/>
              <a:ext cx="7244" cy="12141"/>
            </a:xfrm>
            <a:custGeom>
              <a:avLst/>
              <a:gdLst/>
              <a:ahLst/>
              <a:cxnLst/>
              <a:rect l="l" t="t" r="r" b="b"/>
              <a:pathLst>
                <a:path w="213" h="357" extrusionOk="0">
                  <a:moveTo>
                    <a:pt x="68" y="357"/>
                  </a:moveTo>
                  <a:cubicBezTo>
                    <a:pt x="34" y="357"/>
                    <a:pt x="0" y="323"/>
                    <a:pt x="0" y="289"/>
                  </a:cubicBezTo>
                  <a:cubicBezTo>
                    <a:pt x="34" y="247"/>
                    <a:pt x="68" y="179"/>
                    <a:pt x="68" y="145"/>
                  </a:cubicBezTo>
                  <a:cubicBezTo>
                    <a:pt x="68" y="111"/>
                    <a:pt x="102" y="111"/>
                    <a:pt x="102" y="77"/>
                  </a:cubicBezTo>
                  <a:cubicBezTo>
                    <a:pt x="102" y="34"/>
                    <a:pt x="136" y="34"/>
                    <a:pt x="170" y="0"/>
                  </a:cubicBezTo>
                  <a:lnTo>
                    <a:pt x="170" y="0"/>
                  </a:lnTo>
                  <a:cubicBezTo>
                    <a:pt x="170" y="0"/>
                    <a:pt x="213" y="0"/>
                    <a:pt x="213" y="34"/>
                  </a:cubicBezTo>
                  <a:cubicBezTo>
                    <a:pt x="213" y="111"/>
                    <a:pt x="213" y="145"/>
                    <a:pt x="170" y="179"/>
                  </a:cubicBezTo>
                  <a:cubicBezTo>
                    <a:pt x="136" y="247"/>
                    <a:pt x="102" y="289"/>
                    <a:pt x="68" y="32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6" name="Google Shape;208;p32"/>
            <p:cNvSpPr/>
            <p:nvPr/>
          </p:nvSpPr>
          <p:spPr>
            <a:xfrm>
              <a:off x="219412" y="328204"/>
              <a:ext cx="7278" cy="10712"/>
            </a:xfrm>
            <a:custGeom>
              <a:avLst/>
              <a:gdLst/>
              <a:ahLst/>
              <a:cxnLst/>
              <a:rect l="l" t="t" r="r" b="b"/>
              <a:pathLst>
                <a:path w="214" h="315" extrusionOk="0">
                  <a:moveTo>
                    <a:pt x="111" y="280"/>
                  </a:moveTo>
                  <a:cubicBezTo>
                    <a:pt x="77" y="314"/>
                    <a:pt x="1" y="280"/>
                    <a:pt x="35" y="212"/>
                  </a:cubicBezTo>
                  <a:cubicBezTo>
                    <a:pt x="35" y="170"/>
                    <a:pt x="77" y="136"/>
                    <a:pt x="77" y="102"/>
                  </a:cubicBezTo>
                  <a:cubicBezTo>
                    <a:pt x="77" y="68"/>
                    <a:pt x="111" y="34"/>
                    <a:pt x="111" y="34"/>
                  </a:cubicBezTo>
                  <a:cubicBezTo>
                    <a:pt x="145" y="34"/>
                    <a:pt x="145" y="34"/>
                    <a:pt x="145" y="0"/>
                  </a:cubicBezTo>
                  <a:cubicBezTo>
                    <a:pt x="145" y="0"/>
                    <a:pt x="179" y="0"/>
                    <a:pt x="179" y="34"/>
                  </a:cubicBezTo>
                  <a:cubicBezTo>
                    <a:pt x="213" y="68"/>
                    <a:pt x="179" y="102"/>
                    <a:pt x="179" y="136"/>
                  </a:cubicBezTo>
                  <a:cubicBezTo>
                    <a:pt x="145" y="170"/>
                    <a:pt x="145" y="212"/>
                    <a:pt x="111" y="246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7" name="Google Shape;209;p32"/>
            <p:cNvSpPr/>
            <p:nvPr/>
          </p:nvSpPr>
          <p:spPr>
            <a:xfrm>
              <a:off x="153267" y="294401"/>
              <a:ext cx="8400" cy="10712"/>
            </a:xfrm>
            <a:custGeom>
              <a:avLst/>
              <a:gdLst/>
              <a:ahLst/>
              <a:cxnLst/>
              <a:rect l="l" t="t" r="r" b="b"/>
              <a:pathLst>
                <a:path w="247" h="315" extrusionOk="0">
                  <a:moveTo>
                    <a:pt x="68" y="280"/>
                  </a:moveTo>
                  <a:cubicBezTo>
                    <a:pt x="34" y="314"/>
                    <a:pt x="0" y="246"/>
                    <a:pt x="34" y="213"/>
                  </a:cubicBezTo>
                  <a:cubicBezTo>
                    <a:pt x="68" y="179"/>
                    <a:pt x="68" y="145"/>
                    <a:pt x="111" y="102"/>
                  </a:cubicBezTo>
                  <a:cubicBezTo>
                    <a:pt x="111" y="68"/>
                    <a:pt x="145" y="34"/>
                    <a:pt x="179" y="0"/>
                  </a:cubicBezTo>
                  <a:lnTo>
                    <a:pt x="179" y="0"/>
                  </a:lnTo>
                  <a:cubicBezTo>
                    <a:pt x="179" y="0"/>
                    <a:pt x="213" y="0"/>
                    <a:pt x="247" y="34"/>
                  </a:cubicBezTo>
                  <a:cubicBezTo>
                    <a:pt x="247" y="145"/>
                    <a:pt x="145" y="213"/>
                    <a:pt x="68" y="28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8" name="Google Shape;210;p32"/>
            <p:cNvSpPr/>
            <p:nvPr/>
          </p:nvSpPr>
          <p:spPr>
            <a:xfrm>
              <a:off x="164251" y="294401"/>
              <a:ext cx="9556" cy="13297"/>
            </a:xfrm>
            <a:custGeom>
              <a:avLst/>
              <a:gdLst/>
              <a:ahLst/>
              <a:cxnLst/>
              <a:rect l="l" t="t" r="r" b="b"/>
              <a:pathLst>
                <a:path w="281" h="391" extrusionOk="0">
                  <a:moveTo>
                    <a:pt x="102" y="357"/>
                  </a:moveTo>
                  <a:cubicBezTo>
                    <a:pt x="68" y="391"/>
                    <a:pt x="0" y="314"/>
                    <a:pt x="34" y="280"/>
                  </a:cubicBezTo>
                  <a:cubicBezTo>
                    <a:pt x="34" y="246"/>
                    <a:pt x="68" y="179"/>
                    <a:pt x="102" y="145"/>
                  </a:cubicBezTo>
                  <a:cubicBezTo>
                    <a:pt x="136" y="68"/>
                    <a:pt x="136" y="34"/>
                    <a:pt x="170" y="0"/>
                  </a:cubicBezTo>
                  <a:lnTo>
                    <a:pt x="213" y="0"/>
                  </a:lnTo>
                  <a:cubicBezTo>
                    <a:pt x="247" y="0"/>
                    <a:pt x="281" y="34"/>
                    <a:pt x="281" y="68"/>
                  </a:cubicBezTo>
                  <a:cubicBezTo>
                    <a:pt x="281" y="102"/>
                    <a:pt x="247" y="145"/>
                    <a:pt x="213" y="213"/>
                  </a:cubicBezTo>
                  <a:cubicBezTo>
                    <a:pt x="170" y="246"/>
                    <a:pt x="136" y="280"/>
                    <a:pt x="102" y="357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9" name="Google Shape;211;p32"/>
            <p:cNvSpPr/>
            <p:nvPr/>
          </p:nvSpPr>
          <p:spPr>
            <a:xfrm>
              <a:off x="220568" y="247301"/>
              <a:ext cx="7278" cy="12175"/>
            </a:xfrm>
            <a:custGeom>
              <a:avLst/>
              <a:gdLst/>
              <a:ahLst/>
              <a:cxnLst/>
              <a:rect l="l" t="t" r="r" b="b"/>
              <a:pathLst>
                <a:path w="214" h="358" extrusionOk="0">
                  <a:moveTo>
                    <a:pt x="77" y="323"/>
                  </a:moveTo>
                  <a:cubicBezTo>
                    <a:pt x="43" y="357"/>
                    <a:pt x="1" y="323"/>
                    <a:pt x="1" y="289"/>
                  </a:cubicBezTo>
                  <a:lnTo>
                    <a:pt x="77" y="145"/>
                  </a:lnTo>
                  <a:cubicBezTo>
                    <a:pt x="77" y="111"/>
                    <a:pt x="77" y="43"/>
                    <a:pt x="111" y="43"/>
                  </a:cubicBezTo>
                  <a:lnTo>
                    <a:pt x="145" y="43"/>
                  </a:lnTo>
                  <a:cubicBezTo>
                    <a:pt x="179" y="0"/>
                    <a:pt x="213" y="0"/>
                    <a:pt x="213" y="77"/>
                  </a:cubicBezTo>
                  <a:cubicBezTo>
                    <a:pt x="213" y="111"/>
                    <a:pt x="179" y="145"/>
                    <a:pt x="145" y="179"/>
                  </a:cubicBezTo>
                  <a:cubicBezTo>
                    <a:pt x="145" y="213"/>
                    <a:pt x="111" y="289"/>
                    <a:pt x="77" y="32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0" name="Google Shape;212;p32"/>
            <p:cNvSpPr/>
            <p:nvPr/>
          </p:nvSpPr>
          <p:spPr>
            <a:xfrm>
              <a:off x="227811" y="253354"/>
              <a:ext cx="9828" cy="14487"/>
            </a:xfrm>
            <a:custGeom>
              <a:avLst/>
              <a:gdLst/>
              <a:ahLst/>
              <a:cxnLst/>
              <a:rect l="l" t="t" r="r" b="b"/>
              <a:pathLst>
                <a:path w="289" h="426" extrusionOk="0">
                  <a:moveTo>
                    <a:pt x="76" y="392"/>
                  </a:moveTo>
                  <a:cubicBezTo>
                    <a:pt x="43" y="426"/>
                    <a:pt x="0" y="392"/>
                    <a:pt x="0" y="358"/>
                  </a:cubicBezTo>
                  <a:cubicBezTo>
                    <a:pt x="43" y="247"/>
                    <a:pt x="76" y="111"/>
                    <a:pt x="178" y="35"/>
                  </a:cubicBezTo>
                  <a:lnTo>
                    <a:pt x="178" y="35"/>
                  </a:lnTo>
                  <a:cubicBezTo>
                    <a:pt x="212" y="1"/>
                    <a:pt x="255" y="35"/>
                    <a:pt x="255" y="35"/>
                  </a:cubicBezTo>
                  <a:cubicBezTo>
                    <a:pt x="289" y="179"/>
                    <a:pt x="178" y="290"/>
                    <a:pt x="76" y="392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1" name="Google Shape;213;p32"/>
            <p:cNvSpPr/>
            <p:nvPr/>
          </p:nvSpPr>
          <p:spPr>
            <a:xfrm>
              <a:off x="-82745" y="-80022"/>
              <a:ext cx="97670" cy="338341"/>
            </a:xfrm>
            <a:custGeom>
              <a:avLst/>
              <a:gdLst/>
              <a:ahLst/>
              <a:cxnLst/>
              <a:rect l="l" t="t" r="r" b="b"/>
              <a:pathLst>
                <a:path w="2872" h="9949" extrusionOk="0">
                  <a:moveTo>
                    <a:pt x="1631" y="9558"/>
                  </a:moveTo>
                  <a:cubicBezTo>
                    <a:pt x="1385" y="9736"/>
                    <a:pt x="1104" y="9880"/>
                    <a:pt x="782" y="9914"/>
                  </a:cubicBezTo>
                  <a:cubicBezTo>
                    <a:pt x="748" y="9948"/>
                    <a:pt x="714" y="9948"/>
                    <a:pt x="680" y="9914"/>
                  </a:cubicBezTo>
                  <a:cubicBezTo>
                    <a:pt x="603" y="9914"/>
                    <a:pt x="501" y="9914"/>
                    <a:pt x="425" y="9880"/>
                  </a:cubicBezTo>
                  <a:cubicBezTo>
                    <a:pt x="391" y="9880"/>
                    <a:pt x="357" y="9838"/>
                    <a:pt x="323" y="9804"/>
                  </a:cubicBezTo>
                  <a:cubicBezTo>
                    <a:pt x="178" y="9702"/>
                    <a:pt x="111" y="9490"/>
                    <a:pt x="111" y="9311"/>
                  </a:cubicBezTo>
                  <a:cubicBezTo>
                    <a:pt x="0" y="8606"/>
                    <a:pt x="77" y="7893"/>
                    <a:pt x="178" y="7153"/>
                  </a:cubicBezTo>
                  <a:lnTo>
                    <a:pt x="178" y="7009"/>
                  </a:lnTo>
                  <a:cubicBezTo>
                    <a:pt x="289" y="6304"/>
                    <a:pt x="467" y="5590"/>
                    <a:pt x="535" y="4919"/>
                  </a:cubicBezTo>
                  <a:cubicBezTo>
                    <a:pt x="714" y="3467"/>
                    <a:pt x="892" y="1810"/>
                    <a:pt x="255" y="426"/>
                  </a:cubicBezTo>
                  <a:cubicBezTo>
                    <a:pt x="255" y="358"/>
                    <a:pt x="212" y="247"/>
                    <a:pt x="144" y="179"/>
                  </a:cubicBezTo>
                  <a:cubicBezTo>
                    <a:pt x="111" y="111"/>
                    <a:pt x="77" y="35"/>
                    <a:pt x="43" y="1"/>
                  </a:cubicBezTo>
                  <a:cubicBezTo>
                    <a:pt x="77" y="35"/>
                    <a:pt x="144" y="69"/>
                    <a:pt x="212" y="179"/>
                  </a:cubicBezTo>
                  <a:cubicBezTo>
                    <a:pt x="357" y="247"/>
                    <a:pt x="501" y="392"/>
                    <a:pt x="680" y="570"/>
                  </a:cubicBezTo>
                  <a:cubicBezTo>
                    <a:pt x="816" y="706"/>
                    <a:pt x="960" y="884"/>
                    <a:pt x="1104" y="1063"/>
                  </a:cubicBezTo>
                  <a:cubicBezTo>
                    <a:pt x="1665" y="1768"/>
                    <a:pt x="2302" y="2830"/>
                    <a:pt x="2625" y="4214"/>
                  </a:cubicBezTo>
                  <a:cubicBezTo>
                    <a:pt x="2693" y="4571"/>
                    <a:pt x="2761" y="4953"/>
                    <a:pt x="2803" y="5310"/>
                  </a:cubicBezTo>
                  <a:lnTo>
                    <a:pt x="2803" y="5633"/>
                  </a:lnTo>
                  <a:cubicBezTo>
                    <a:pt x="2871" y="6338"/>
                    <a:pt x="2837" y="7043"/>
                    <a:pt x="2693" y="7714"/>
                  </a:cubicBezTo>
                  <a:cubicBezTo>
                    <a:pt x="2659" y="8003"/>
                    <a:pt x="2591" y="8249"/>
                    <a:pt x="2481" y="8496"/>
                  </a:cubicBezTo>
                  <a:cubicBezTo>
                    <a:pt x="2447" y="8530"/>
                    <a:pt x="2413" y="8606"/>
                    <a:pt x="2379" y="8674"/>
                  </a:cubicBezTo>
                  <a:cubicBezTo>
                    <a:pt x="2268" y="8886"/>
                    <a:pt x="2124" y="9099"/>
                    <a:pt x="1954" y="9277"/>
                  </a:cubicBezTo>
                  <a:cubicBezTo>
                    <a:pt x="1877" y="9379"/>
                    <a:pt x="1775" y="9456"/>
                    <a:pt x="1631" y="955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2" name="Google Shape;214;p32"/>
            <p:cNvSpPr/>
            <p:nvPr/>
          </p:nvSpPr>
          <p:spPr>
            <a:xfrm>
              <a:off x="-86214" y="-73934"/>
              <a:ext cx="115591" cy="329941"/>
            </a:xfrm>
            <a:custGeom>
              <a:avLst/>
              <a:gdLst/>
              <a:ahLst/>
              <a:cxnLst/>
              <a:rect l="l" t="t" r="r" b="b"/>
              <a:pathLst>
                <a:path w="3399" h="9702" extrusionOk="0">
                  <a:moveTo>
                    <a:pt x="527" y="9701"/>
                  </a:moveTo>
                  <a:cubicBezTo>
                    <a:pt x="493" y="9701"/>
                    <a:pt x="459" y="9659"/>
                    <a:pt x="425" y="9625"/>
                  </a:cubicBezTo>
                  <a:cubicBezTo>
                    <a:pt x="280" y="9523"/>
                    <a:pt x="213" y="9311"/>
                    <a:pt x="213" y="9132"/>
                  </a:cubicBezTo>
                  <a:cubicBezTo>
                    <a:pt x="0" y="7680"/>
                    <a:pt x="459" y="6159"/>
                    <a:pt x="637" y="4740"/>
                  </a:cubicBezTo>
                  <a:cubicBezTo>
                    <a:pt x="816" y="3288"/>
                    <a:pt x="994" y="1631"/>
                    <a:pt x="357" y="247"/>
                  </a:cubicBezTo>
                  <a:cubicBezTo>
                    <a:pt x="357" y="179"/>
                    <a:pt x="314" y="68"/>
                    <a:pt x="246" y="0"/>
                  </a:cubicBezTo>
                  <a:lnTo>
                    <a:pt x="314" y="0"/>
                  </a:lnTo>
                  <a:cubicBezTo>
                    <a:pt x="357" y="247"/>
                    <a:pt x="3398" y="4987"/>
                    <a:pt x="527" y="970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3" name="Google Shape;215;p32"/>
            <p:cNvSpPr/>
            <p:nvPr/>
          </p:nvSpPr>
          <p:spPr>
            <a:xfrm>
              <a:off x="-70638" y="221013"/>
              <a:ext cx="4965" cy="11869"/>
            </a:xfrm>
            <a:custGeom>
              <a:avLst/>
              <a:gdLst/>
              <a:ahLst/>
              <a:cxnLst/>
              <a:rect l="l" t="t" r="r" b="b"/>
              <a:pathLst>
                <a:path w="146" h="349" extrusionOk="0">
                  <a:moveTo>
                    <a:pt x="35" y="349"/>
                  </a:moveTo>
                  <a:cubicBezTo>
                    <a:pt x="35" y="349"/>
                    <a:pt x="1" y="349"/>
                    <a:pt x="1" y="315"/>
                  </a:cubicBezTo>
                  <a:lnTo>
                    <a:pt x="1" y="247"/>
                  </a:lnTo>
                  <a:lnTo>
                    <a:pt x="1" y="179"/>
                  </a:lnTo>
                  <a:lnTo>
                    <a:pt x="1" y="102"/>
                  </a:lnTo>
                  <a:cubicBezTo>
                    <a:pt x="35" y="68"/>
                    <a:pt x="35" y="34"/>
                    <a:pt x="35" y="34"/>
                  </a:cubicBezTo>
                  <a:cubicBezTo>
                    <a:pt x="35" y="34"/>
                    <a:pt x="69" y="34"/>
                    <a:pt x="69" y="0"/>
                  </a:cubicBezTo>
                  <a:cubicBezTo>
                    <a:pt x="69" y="0"/>
                    <a:pt x="111" y="0"/>
                    <a:pt x="145" y="34"/>
                  </a:cubicBezTo>
                  <a:lnTo>
                    <a:pt x="145" y="102"/>
                  </a:lnTo>
                  <a:lnTo>
                    <a:pt x="145" y="213"/>
                  </a:lnTo>
                  <a:cubicBezTo>
                    <a:pt x="111" y="213"/>
                    <a:pt x="111" y="247"/>
                    <a:pt x="111" y="281"/>
                  </a:cubicBezTo>
                  <a:cubicBezTo>
                    <a:pt x="69" y="281"/>
                    <a:pt x="69" y="315"/>
                    <a:pt x="35" y="349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4" name="Google Shape;216;p32"/>
            <p:cNvSpPr/>
            <p:nvPr/>
          </p:nvSpPr>
          <p:spPr>
            <a:xfrm>
              <a:off x="-63395" y="222169"/>
              <a:ext cx="7244" cy="12175"/>
            </a:xfrm>
            <a:custGeom>
              <a:avLst/>
              <a:gdLst/>
              <a:ahLst/>
              <a:cxnLst/>
              <a:rect l="l" t="t" r="r" b="b"/>
              <a:pathLst>
                <a:path w="213" h="358" extrusionOk="0">
                  <a:moveTo>
                    <a:pt x="68" y="357"/>
                  </a:moveTo>
                  <a:cubicBezTo>
                    <a:pt x="68" y="357"/>
                    <a:pt x="0" y="357"/>
                    <a:pt x="0" y="315"/>
                  </a:cubicBezTo>
                  <a:cubicBezTo>
                    <a:pt x="34" y="247"/>
                    <a:pt x="34" y="213"/>
                    <a:pt x="34" y="145"/>
                  </a:cubicBezTo>
                  <a:cubicBezTo>
                    <a:pt x="68" y="102"/>
                    <a:pt x="68" y="34"/>
                    <a:pt x="111" y="0"/>
                  </a:cubicBezTo>
                  <a:lnTo>
                    <a:pt x="111" y="0"/>
                  </a:lnTo>
                  <a:cubicBezTo>
                    <a:pt x="145" y="0"/>
                    <a:pt x="179" y="0"/>
                    <a:pt x="179" y="34"/>
                  </a:cubicBezTo>
                  <a:cubicBezTo>
                    <a:pt x="213" y="68"/>
                    <a:pt x="179" y="145"/>
                    <a:pt x="179" y="179"/>
                  </a:cubicBezTo>
                  <a:cubicBezTo>
                    <a:pt x="145" y="247"/>
                    <a:pt x="111" y="281"/>
                    <a:pt x="111" y="315"/>
                  </a:cubicBezTo>
                  <a:cubicBezTo>
                    <a:pt x="111" y="357"/>
                    <a:pt x="111" y="357"/>
                    <a:pt x="68" y="357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5" name="Google Shape;217;p32"/>
            <p:cNvSpPr/>
            <p:nvPr/>
          </p:nvSpPr>
          <p:spPr>
            <a:xfrm>
              <a:off x="-71795" y="194419"/>
              <a:ext cx="4965" cy="11018"/>
            </a:xfrm>
            <a:custGeom>
              <a:avLst/>
              <a:gdLst/>
              <a:ahLst/>
              <a:cxnLst/>
              <a:rect l="l" t="t" r="r" b="b"/>
              <a:pathLst>
                <a:path w="146" h="324" extrusionOk="0">
                  <a:moveTo>
                    <a:pt x="69" y="324"/>
                  </a:moveTo>
                  <a:cubicBezTo>
                    <a:pt x="35" y="324"/>
                    <a:pt x="1" y="324"/>
                    <a:pt x="1" y="281"/>
                  </a:cubicBezTo>
                  <a:cubicBezTo>
                    <a:pt x="35" y="213"/>
                    <a:pt x="35" y="111"/>
                    <a:pt x="69" y="35"/>
                  </a:cubicBezTo>
                  <a:lnTo>
                    <a:pt x="69" y="1"/>
                  </a:lnTo>
                  <a:cubicBezTo>
                    <a:pt x="103" y="1"/>
                    <a:pt x="145" y="1"/>
                    <a:pt x="145" y="35"/>
                  </a:cubicBezTo>
                  <a:cubicBezTo>
                    <a:pt x="145" y="111"/>
                    <a:pt x="103" y="213"/>
                    <a:pt x="69" y="32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6" name="Google Shape;218;p32"/>
            <p:cNvSpPr/>
            <p:nvPr/>
          </p:nvSpPr>
          <p:spPr>
            <a:xfrm>
              <a:off x="-59654" y="189522"/>
              <a:ext cx="4659" cy="11018"/>
            </a:xfrm>
            <a:custGeom>
              <a:avLst/>
              <a:gdLst/>
              <a:ahLst/>
              <a:cxnLst/>
              <a:rect l="l" t="t" r="r" b="b"/>
              <a:pathLst>
                <a:path w="137" h="324" extrusionOk="0">
                  <a:moveTo>
                    <a:pt x="69" y="289"/>
                  </a:moveTo>
                  <a:cubicBezTo>
                    <a:pt x="35" y="323"/>
                    <a:pt x="1" y="289"/>
                    <a:pt x="1" y="255"/>
                  </a:cubicBezTo>
                  <a:cubicBezTo>
                    <a:pt x="1" y="179"/>
                    <a:pt x="1" y="111"/>
                    <a:pt x="35" y="43"/>
                  </a:cubicBezTo>
                  <a:lnTo>
                    <a:pt x="35" y="43"/>
                  </a:lnTo>
                  <a:cubicBezTo>
                    <a:pt x="69" y="1"/>
                    <a:pt x="103" y="43"/>
                    <a:pt x="137" y="43"/>
                  </a:cubicBezTo>
                  <a:cubicBezTo>
                    <a:pt x="137" y="111"/>
                    <a:pt x="103" y="213"/>
                    <a:pt x="69" y="289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7" name="Google Shape;219;p32"/>
            <p:cNvSpPr/>
            <p:nvPr/>
          </p:nvSpPr>
          <p:spPr>
            <a:xfrm>
              <a:off x="-39419" y="224482"/>
              <a:ext cx="4931" cy="11018"/>
            </a:xfrm>
            <a:custGeom>
              <a:avLst/>
              <a:gdLst/>
              <a:ahLst/>
              <a:cxnLst/>
              <a:rect l="l" t="t" r="r" b="b"/>
              <a:pathLst>
                <a:path w="145" h="324" extrusionOk="0">
                  <a:moveTo>
                    <a:pt x="77" y="323"/>
                  </a:moveTo>
                  <a:cubicBezTo>
                    <a:pt x="43" y="323"/>
                    <a:pt x="0" y="289"/>
                    <a:pt x="0" y="247"/>
                  </a:cubicBezTo>
                  <a:cubicBezTo>
                    <a:pt x="0" y="213"/>
                    <a:pt x="0" y="179"/>
                    <a:pt x="43" y="145"/>
                  </a:cubicBezTo>
                  <a:cubicBezTo>
                    <a:pt x="43" y="111"/>
                    <a:pt x="0" y="34"/>
                    <a:pt x="43" y="0"/>
                  </a:cubicBezTo>
                  <a:lnTo>
                    <a:pt x="43" y="0"/>
                  </a:lnTo>
                  <a:lnTo>
                    <a:pt x="111" y="0"/>
                  </a:lnTo>
                  <a:cubicBezTo>
                    <a:pt x="145" y="34"/>
                    <a:pt x="145" y="111"/>
                    <a:pt x="145" y="145"/>
                  </a:cubicBezTo>
                  <a:cubicBezTo>
                    <a:pt x="145" y="213"/>
                    <a:pt x="111" y="247"/>
                    <a:pt x="77" y="289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8" name="Google Shape;220;p32"/>
            <p:cNvSpPr/>
            <p:nvPr/>
          </p:nvSpPr>
          <p:spPr>
            <a:xfrm>
              <a:off x="-30748" y="217272"/>
              <a:ext cx="5815" cy="13297"/>
            </a:xfrm>
            <a:custGeom>
              <a:avLst/>
              <a:gdLst/>
              <a:ahLst/>
              <a:cxnLst/>
              <a:rect l="l" t="t" r="r" b="b"/>
              <a:pathLst>
                <a:path w="171" h="391" extrusionOk="0">
                  <a:moveTo>
                    <a:pt x="68" y="357"/>
                  </a:moveTo>
                  <a:cubicBezTo>
                    <a:pt x="34" y="391"/>
                    <a:pt x="0" y="357"/>
                    <a:pt x="0" y="323"/>
                  </a:cubicBezTo>
                  <a:cubicBezTo>
                    <a:pt x="34" y="289"/>
                    <a:pt x="34" y="289"/>
                    <a:pt x="34" y="246"/>
                  </a:cubicBezTo>
                  <a:lnTo>
                    <a:pt x="34" y="178"/>
                  </a:lnTo>
                  <a:cubicBezTo>
                    <a:pt x="34" y="110"/>
                    <a:pt x="34" y="34"/>
                    <a:pt x="68" y="0"/>
                  </a:cubicBezTo>
                  <a:lnTo>
                    <a:pt x="68" y="0"/>
                  </a:lnTo>
                  <a:lnTo>
                    <a:pt x="136" y="0"/>
                  </a:lnTo>
                  <a:cubicBezTo>
                    <a:pt x="170" y="76"/>
                    <a:pt x="170" y="144"/>
                    <a:pt x="170" y="178"/>
                  </a:cubicBezTo>
                  <a:cubicBezTo>
                    <a:pt x="136" y="212"/>
                    <a:pt x="136" y="246"/>
                    <a:pt x="136" y="246"/>
                  </a:cubicBezTo>
                  <a:cubicBezTo>
                    <a:pt x="136" y="289"/>
                    <a:pt x="102" y="323"/>
                    <a:pt x="102" y="357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9" name="Google Shape;221;p32"/>
            <p:cNvSpPr/>
            <p:nvPr/>
          </p:nvSpPr>
          <p:spPr>
            <a:xfrm>
              <a:off x="-6772" y="152250"/>
              <a:ext cx="6087" cy="17072"/>
            </a:xfrm>
            <a:custGeom>
              <a:avLst/>
              <a:gdLst/>
              <a:ahLst/>
              <a:cxnLst/>
              <a:rect l="l" t="t" r="r" b="b"/>
              <a:pathLst>
                <a:path w="179" h="502" extrusionOk="0">
                  <a:moveTo>
                    <a:pt x="68" y="459"/>
                  </a:moveTo>
                  <a:cubicBezTo>
                    <a:pt x="68" y="502"/>
                    <a:pt x="0" y="459"/>
                    <a:pt x="0" y="425"/>
                  </a:cubicBezTo>
                  <a:cubicBezTo>
                    <a:pt x="0" y="357"/>
                    <a:pt x="0" y="290"/>
                    <a:pt x="34" y="213"/>
                  </a:cubicBezTo>
                  <a:cubicBezTo>
                    <a:pt x="34" y="145"/>
                    <a:pt x="68" y="111"/>
                    <a:pt x="102" y="35"/>
                  </a:cubicBezTo>
                  <a:lnTo>
                    <a:pt x="102" y="35"/>
                  </a:lnTo>
                  <a:cubicBezTo>
                    <a:pt x="102" y="1"/>
                    <a:pt x="145" y="35"/>
                    <a:pt x="145" y="35"/>
                  </a:cubicBezTo>
                  <a:cubicBezTo>
                    <a:pt x="179" y="111"/>
                    <a:pt x="179" y="179"/>
                    <a:pt x="145" y="247"/>
                  </a:cubicBezTo>
                  <a:cubicBezTo>
                    <a:pt x="145" y="323"/>
                    <a:pt x="102" y="391"/>
                    <a:pt x="102" y="425"/>
                  </a:cubicBezTo>
                  <a:cubicBezTo>
                    <a:pt x="102" y="459"/>
                    <a:pt x="102" y="459"/>
                    <a:pt x="68" y="459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0" name="Google Shape;222;p32"/>
            <p:cNvSpPr/>
            <p:nvPr/>
          </p:nvSpPr>
          <p:spPr>
            <a:xfrm>
              <a:off x="-39419" y="157181"/>
              <a:ext cx="6087" cy="12141"/>
            </a:xfrm>
            <a:custGeom>
              <a:avLst/>
              <a:gdLst/>
              <a:ahLst/>
              <a:cxnLst/>
              <a:rect l="l" t="t" r="r" b="b"/>
              <a:pathLst>
                <a:path w="179" h="357" extrusionOk="0">
                  <a:moveTo>
                    <a:pt x="77" y="314"/>
                  </a:moveTo>
                  <a:cubicBezTo>
                    <a:pt x="43" y="357"/>
                    <a:pt x="0" y="314"/>
                    <a:pt x="0" y="280"/>
                  </a:cubicBezTo>
                  <a:cubicBezTo>
                    <a:pt x="0" y="212"/>
                    <a:pt x="43" y="178"/>
                    <a:pt x="43" y="145"/>
                  </a:cubicBezTo>
                  <a:cubicBezTo>
                    <a:pt x="43" y="102"/>
                    <a:pt x="43" y="34"/>
                    <a:pt x="77" y="0"/>
                  </a:cubicBezTo>
                  <a:lnTo>
                    <a:pt x="77" y="0"/>
                  </a:lnTo>
                  <a:cubicBezTo>
                    <a:pt x="111" y="0"/>
                    <a:pt x="145" y="0"/>
                    <a:pt x="145" y="34"/>
                  </a:cubicBezTo>
                  <a:cubicBezTo>
                    <a:pt x="179" y="68"/>
                    <a:pt x="145" y="102"/>
                    <a:pt x="145" y="178"/>
                  </a:cubicBezTo>
                  <a:cubicBezTo>
                    <a:pt x="111" y="212"/>
                    <a:pt x="111" y="246"/>
                    <a:pt x="111" y="280"/>
                  </a:cubicBezTo>
                  <a:cubicBezTo>
                    <a:pt x="111" y="314"/>
                    <a:pt x="111" y="314"/>
                    <a:pt x="77" y="31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1" name="Google Shape;223;p32"/>
            <p:cNvSpPr/>
            <p:nvPr/>
          </p:nvSpPr>
          <p:spPr>
            <a:xfrm>
              <a:off x="-55029" y="110080"/>
              <a:ext cx="6087" cy="14487"/>
            </a:xfrm>
            <a:custGeom>
              <a:avLst/>
              <a:gdLst/>
              <a:ahLst/>
              <a:cxnLst/>
              <a:rect l="l" t="t" r="r" b="b"/>
              <a:pathLst>
                <a:path w="179" h="426" extrusionOk="0">
                  <a:moveTo>
                    <a:pt x="77" y="425"/>
                  </a:moveTo>
                  <a:cubicBezTo>
                    <a:pt x="77" y="425"/>
                    <a:pt x="35" y="425"/>
                    <a:pt x="35" y="391"/>
                  </a:cubicBezTo>
                  <a:cubicBezTo>
                    <a:pt x="35" y="255"/>
                    <a:pt x="1" y="111"/>
                    <a:pt x="111" y="43"/>
                  </a:cubicBezTo>
                  <a:lnTo>
                    <a:pt x="111" y="0"/>
                  </a:lnTo>
                  <a:cubicBezTo>
                    <a:pt x="111" y="0"/>
                    <a:pt x="145" y="0"/>
                    <a:pt x="145" y="43"/>
                  </a:cubicBezTo>
                  <a:cubicBezTo>
                    <a:pt x="179" y="145"/>
                    <a:pt x="145" y="289"/>
                    <a:pt x="111" y="391"/>
                  </a:cubicBezTo>
                  <a:cubicBezTo>
                    <a:pt x="111" y="391"/>
                    <a:pt x="111" y="425"/>
                    <a:pt x="77" y="42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2" name="Google Shape;224;p32"/>
            <p:cNvSpPr/>
            <p:nvPr/>
          </p:nvSpPr>
          <p:spPr>
            <a:xfrm>
              <a:off x="-46663" y="107768"/>
              <a:ext cx="6121" cy="14487"/>
            </a:xfrm>
            <a:custGeom>
              <a:avLst/>
              <a:gdLst/>
              <a:ahLst/>
              <a:cxnLst/>
              <a:rect l="l" t="t" r="r" b="b"/>
              <a:pathLst>
                <a:path w="180" h="426" extrusionOk="0">
                  <a:moveTo>
                    <a:pt x="77" y="425"/>
                  </a:moveTo>
                  <a:cubicBezTo>
                    <a:pt x="43" y="425"/>
                    <a:pt x="1" y="425"/>
                    <a:pt x="1" y="391"/>
                  </a:cubicBezTo>
                  <a:lnTo>
                    <a:pt x="1" y="213"/>
                  </a:lnTo>
                  <a:cubicBezTo>
                    <a:pt x="1" y="179"/>
                    <a:pt x="1" y="111"/>
                    <a:pt x="43" y="34"/>
                  </a:cubicBezTo>
                  <a:lnTo>
                    <a:pt x="77" y="34"/>
                  </a:lnTo>
                  <a:cubicBezTo>
                    <a:pt x="77" y="0"/>
                    <a:pt x="145" y="34"/>
                    <a:pt x="145" y="68"/>
                  </a:cubicBezTo>
                  <a:cubicBezTo>
                    <a:pt x="179" y="145"/>
                    <a:pt x="145" y="179"/>
                    <a:pt x="145" y="247"/>
                  </a:cubicBezTo>
                  <a:cubicBezTo>
                    <a:pt x="111" y="281"/>
                    <a:pt x="111" y="357"/>
                    <a:pt x="77" y="39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3" name="Google Shape;225;p32"/>
            <p:cNvSpPr/>
            <p:nvPr/>
          </p:nvSpPr>
          <p:spPr>
            <a:xfrm>
              <a:off x="-55029" y="84949"/>
              <a:ext cx="7244" cy="12175"/>
            </a:xfrm>
            <a:custGeom>
              <a:avLst/>
              <a:gdLst/>
              <a:ahLst/>
              <a:cxnLst/>
              <a:rect l="l" t="t" r="r" b="b"/>
              <a:pathLst>
                <a:path w="213" h="358" extrusionOk="0">
                  <a:moveTo>
                    <a:pt x="145" y="315"/>
                  </a:moveTo>
                  <a:cubicBezTo>
                    <a:pt x="111" y="357"/>
                    <a:pt x="35" y="315"/>
                    <a:pt x="35" y="281"/>
                  </a:cubicBezTo>
                  <a:cubicBezTo>
                    <a:pt x="1" y="213"/>
                    <a:pt x="1" y="102"/>
                    <a:pt x="77" y="34"/>
                  </a:cubicBezTo>
                  <a:lnTo>
                    <a:pt x="77" y="34"/>
                  </a:lnTo>
                  <a:cubicBezTo>
                    <a:pt x="111" y="0"/>
                    <a:pt x="145" y="34"/>
                    <a:pt x="179" y="68"/>
                  </a:cubicBezTo>
                  <a:cubicBezTo>
                    <a:pt x="213" y="145"/>
                    <a:pt x="179" y="213"/>
                    <a:pt x="145" y="28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4" name="Google Shape;226;p32"/>
            <p:cNvSpPr/>
            <p:nvPr/>
          </p:nvSpPr>
          <p:spPr>
            <a:xfrm>
              <a:off x="-12860" y="117290"/>
              <a:ext cx="3809" cy="12175"/>
            </a:xfrm>
            <a:custGeom>
              <a:avLst/>
              <a:gdLst/>
              <a:ahLst/>
              <a:cxnLst/>
              <a:rect l="l" t="t" r="r" b="b"/>
              <a:pathLst>
                <a:path w="112" h="358" extrusionOk="0">
                  <a:moveTo>
                    <a:pt x="35" y="358"/>
                  </a:moveTo>
                  <a:cubicBezTo>
                    <a:pt x="35" y="358"/>
                    <a:pt x="1" y="358"/>
                    <a:pt x="1" y="324"/>
                  </a:cubicBezTo>
                  <a:lnTo>
                    <a:pt x="1" y="179"/>
                  </a:lnTo>
                  <a:lnTo>
                    <a:pt x="1" y="43"/>
                  </a:lnTo>
                  <a:lnTo>
                    <a:pt x="35" y="43"/>
                  </a:lnTo>
                  <a:cubicBezTo>
                    <a:pt x="35" y="1"/>
                    <a:pt x="69" y="43"/>
                    <a:pt x="69" y="43"/>
                  </a:cubicBezTo>
                  <a:cubicBezTo>
                    <a:pt x="111" y="111"/>
                    <a:pt x="69" y="145"/>
                    <a:pt x="69" y="179"/>
                  </a:cubicBezTo>
                  <a:lnTo>
                    <a:pt x="69" y="324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5" name="Google Shape;227;p32"/>
            <p:cNvSpPr/>
            <p:nvPr/>
          </p:nvSpPr>
          <p:spPr>
            <a:xfrm>
              <a:off x="-4460" y="116134"/>
              <a:ext cx="4931" cy="13331"/>
            </a:xfrm>
            <a:custGeom>
              <a:avLst/>
              <a:gdLst/>
              <a:ahLst/>
              <a:cxnLst/>
              <a:rect l="l" t="t" r="r" b="b"/>
              <a:pathLst>
                <a:path w="145" h="392" extrusionOk="0">
                  <a:moveTo>
                    <a:pt x="77" y="358"/>
                  </a:moveTo>
                  <a:cubicBezTo>
                    <a:pt x="34" y="392"/>
                    <a:pt x="34" y="392"/>
                    <a:pt x="34" y="358"/>
                  </a:cubicBezTo>
                  <a:cubicBezTo>
                    <a:pt x="0" y="324"/>
                    <a:pt x="0" y="247"/>
                    <a:pt x="0" y="213"/>
                  </a:cubicBezTo>
                  <a:cubicBezTo>
                    <a:pt x="0" y="179"/>
                    <a:pt x="34" y="111"/>
                    <a:pt x="34" y="77"/>
                  </a:cubicBezTo>
                  <a:lnTo>
                    <a:pt x="34" y="35"/>
                  </a:lnTo>
                  <a:cubicBezTo>
                    <a:pt x="77" y="1"/>
                    <a:pt x="111" y="35"/>
                    <a:pt x="145" y="77"/>
                  </a:cubicBezTo>
                  <a:cubicBezTo>
                    <a:pt x="145" y="111"/>
                    <a:pt x="145" y="179"/>
                    <a:pt x="111" y="213"/>
                  </a:cubicBezTo>
                  <a:cubicBezTo>
                    <a:pt x="111" y="290"/>
                    <a:pt x="111" y="324"/>
                    <a:pt x="77" y="358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6" name="Google Shape;228;p32"/>
            <p:cNvSpPr/>
            <p:nvPr/>
          </p:nvSpPr>
          <p:spPr>
            <a:xfrm>
              <a:off x="-14016" y="54886"/>
              <a:ext cx="4965" cy="15643"/>
            </a:xfrm>
            <a:custGeom>
              <a:avLst/>
              <a:gdLst/>
              <a:ahLst/>
              <a:cxnLst/>
              <a:rect l="l" t="t" r="r" b="b"/>
              <a:pathLst>
                <a:path w="146" h="460" extrusionOk="0">
                  <a:moveTo>
                    <a:pt x="69" y="426"/>
                  </a:moveTo>
                  <a:cubicBezTo>
                    <a:pt x="69" y="460"/>
                    <a:pt x="1" y="460"/>
                    <a:pt x="1" y="392"/>
                  </a:cubicBezTo>
                  <a:lnTo>
                    <a:pt x="1" y="213"/>
                  </a:lnTo>
                  <a:cubicBezTo>
                    <a:pt x="1" y="179"/>
                    <a:pt x="1" y="103"/>
                    <a:pt x="35" y="35"/>
                  </a:cubicBezTo>
                  <a:lnTo>
                    <a:pt x="35" y="35"/>
                  </a:lnTo>
                  <a:cubicBezTo>
                    <a:pt x="69" y="1"/>
                    <a:pt x="103" y="1"/>
                    <a:pt x="103" y="35"/>
                  </a:cubicBezTo>
                  <a:cubicBezTo>
                    <a:pt x="145" y="103"/>
                    <a:pt x="103" y="179"/>
                    <a:pt x="103" y="213"/>
                  </a:cubicBezTo>
                  <a:lnTo>
                    <a:pt x="103" y="392"/>
                  </a:lnTo>
                  <a:cubicBezTo>
                    <a:pt x="103" y="426"/>
                    <a:pt x="103" y="426"/>
                    <a:pt x="69" y="426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7" name="Google Shape;229;p32"/>
            <p:cNvSpPr/>
            <p:nvPr/>
          </p:nvSpPr>
          <p:spPr>
            <a:xfrm>
              <a:off x="-4460" y="62130"/>
              <a:ext cx="6087" cy="13331"/>
            </a:xfrm>
            <a:custGeom>
              <a:avLst/>
              <a:gdLst/>
              <a:ahLst/>
              <a:cxnLst/>
              <a:rect l="l" t="t" r="r" b="b"/>
              <a:pathLst>
                <a:path w="179" h="392" extrusionOk="0">
                  <a:moveTo>
                    <a:pt x="111" y="349"/>
                  </a:moveTo>
                  <a:cubicBezTo>
                    <a:pt x="77" y="391"/>
                    <a:pt x="34" y="349"/>
                    <a:pt x="34" y="315"/>
                  </a:cubicBezTo>
                  <a:cubicBezTo>
                    <a:pt x="34" y="213"/>
                    <a:pt x="0" y="102"/>
                    <a:pt x="77" y="34"/>
                  </a:cubicBezTo>
                  <a:lnTo>
                    <a:pt x="77" y="0"/>
                  </a:lnTo>
                  <a:cubicBezTo>
                    <a:pt x="111" y="0"/>
                    <a:pt x="111" y="0"/>
                    <a:pt x="145" y="34"/>
                  </a:cubicBezTo>
                  <a:cubicBezTo>
                    <a:pt x="179" y="102"/>
                    <a:pt x="145" y="247"/>
                    <a:pt x="111" y="31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8" name="Google Shape;230;p32"/>
            <p:cNvSpPr/>
            <p:nvPr/>
          </p:nvSpPr>
          <p:spPr>
            <a:xfrm>
              <a:off x="77566" y="-87231"/>
              <a:ext cx="440601" cy="117904"/>
            </a:xfrm>
            <a:custGeom>
              <a:avLst/>
              <a:gdLst/>
              <a:ahLst/>
              <a:cxnLst/>
              <a:rect l="l" t="t" r="r" b="b"/>
              <a:pathLst>
                <a:path w="12956" h="3467" extrusionOk="0">
                  <a:moveTo>
                    <a:pt x="11851" y="2192"/>
                  </a:moveTo>
                  <a:cubicBezTo>
                    <a:pt x="11715" y="2303"/>
                    <a:pt x="11537" y="2404"/>
                    <a:pt x="11392" y="2515"/>
                  </a:cubicBezTo>
                  <a:cubicBezTo>
                    <a:pt x="10866" y="2795"/>
                    <a:pt x="10296" y="2974"/>
                    <a:pt x="9727" y="3084"/>
                  </a:cubicBezTo>
                  <a:cubicBezTo>
                    <a:pt x="9659" y="3118"/>
                    <a:pt x="9557" y="3118"/>
                    <a:pt x="9481" y="3152"/>
                  </a:cubicBezTo>
                  <a:cubicBezTo>
                    <a:pt x="9303" y="3186"/>
                    <a:pt x="9167" y="3220"/>
                    <a:pt x="8988" y="3220"/>
                  </a:cubicBezTo>
                  <a:cubicBezTo>
                    <a:pt x="7680" y="3466"/>
                    <a:pt x="6295" y="3466"/>
                    <a:pt x="4953" y="3432"/>
                  </a:cubicBezTo>
                  <a:cubicBezTo>
                    <a:pt x="3569" y="3398"/>
                    <a:pt x="2158" y="3254"/>
                    <a:pt x="808" y="3042"/>
                  </a:cubicBezTo>
                  <a:lnTo>
                    <a:pt x="638" y="3042"/>
                  </a:lnTo>
                  <a:cubicBezTo>
                    <a:pt x="459" y="3008"/>
                    <a:pt x="247" y="2974"/>
                    <a:pt x="35" y="2940"/>
                  </a:cubicBezTo>
                  <a:lnTo>
                    <a:pt x="1" y="2906"/>
                  </a:lnTo>
                  <a:cubicBezTo>
                    <a:pt x="1" y="2906"/>
                    <a:pt x="35" y="2940"/>
                    <a:pt x="69" y="2940"/>
                  </a:cubicBezTo>
                  <a:cubicBezTo>
                    <a:pt x="213" y="2940"/>
                    <a:pt x="349" y="2906"/>
                    <a:pt x="527" y="2872"/>
                  </a:cubicBezTo>
                  <a:cubicBezTo>
                    <a:pt x="706" y="2829"/>
                    <a:pt x="884" y="2795"/>
                    <a:pt x="1020" y="2761"/>
                  </a:cubicBezTo>
                  <a:cubicBezTo>
                    <a:pt x="1487" y="2693"/>
                    <a:pt x="1912" y="2583"/>
                    <a:pt x="2337" y="2481"/>
                  </a:cubicBezTo>
                  <a:cubicBezTo>
                    <a:pt x="3356" y="2235"/>
                    <a:pt x="4350" y="1946"/>
                    <a:pt x="5344" y="1665"/>
                  </a:cubicBezTo>
                  <a:cubicBezTo>
                    <a:pt x="6329" y="1385"/>
                    <a:pt x="7289" y="1062"/>
                    <a:pt x="8283" y="816"/>
                  </a:cubicBezTo>
                  <a:cubicBezTo>
                    <a:pt x="8351" y="782"/>
                    <a:pt x="8419" y="782"/>
                    <a:pt x="8496" y="782"/>
                  </a:cubicBezTo>
                  <a:cubicBezTo>
                    <a:pt x="8530" y="748"/>
                    <a:pt x="8598" y="748"/>
                    <a:pt x="8665" y="706"/>
                  </a:cubicBezTo>
                  <a:cubicBezTo>
                    <a:pt x="9591" y="459"/>
                    <a:pt x="10543" y="111"/>
                    <a:pt x="11503" y="34"/>
                  </a:cubicBezTo>
                  <a:cubicBezTo>
                    <a:pt x="11639" y="0"/>
                    <a:pt x="11749" y="0"/>
                    <a:pt x="11851" y="34"/>
                  </a:cubicBezTo>
                  <a:cubicBezTo>
                    <a:pt x="11961" y="34"/>
                    <a:pt x="12063" y="34"/>
                    <a:pt x="12174" y="68"/>
                  </a:cubicBezTo>
                  <a:cubicBezTo>
                    <a:pt x="12565" y="145"/>
                    <a:pt x="12879" y="323"/>
                    <a:pt x="12913" y="672"/>
                  </a:cubicBezTo>
                  <a:cubicBezTo>
                    <a:pt x="12955" y="782"/>
                    <a:pt x="12955" y="884"/>
                    <a:pt x="12879" y="994"/>
                  </a:cubicBezTo>
                  <a:cubicBezTo>
                    <a:pt x="12879" y="1028"/>
                    <a:pt x="12879" y="1062"/>
                    <a:pt x="12845" y="1096"/>
                  </a:cubicBezTo>
                  <a:cubicBezTo>
                    <a:pt x="12845" y="1130"/>
                    <a:pt x="12811" y="1173"/>
                    <a:pt x="12811" y="1241"/>
                  </a:cubicBezTo>
                  <a:cubicBezTo>
                    <a:pt x="12599" y="1597"/>
                    <a:pt x="12242" y="1912"/>
                    <a:pt x="11851" y="2192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9" name="Google Shape;231;p32"/>
            <p:cNvSpPr/>
            <p:nvPr/>
          </p:nvSpPr>
          <p:spPr>
            <a:xfrm>
              <a:off x="77566" y="-88387"/>
              <a:ext cx="448967" cy="104607"/>
            </a:xfrm>
            <a:custGeom>
              <a:avLst/>
              <a:gdLst/>
              <a:ahLst/>
              <a:cxnLst/>
              <a:rect l="l" t="t" r="r" b="b"/>
              <a:pathLst>
                <a:path w="13202" h="3076" extrusionOk="0">
                  <a:moveTo>
                    <a:pt x="12845" y="1130"/>
                  </a:moveTo>
                  <a:cubicBezTo>
                    <a:pt x="8844" y="2617"/>
                    <a:pt x="2830" y="2974"/>
                    <a:pt x="638" y="3076"/>
                  </a:cubicBezTo>
                  <a:cubicBezTo>
                    <a:pt x="425" y="3042"/>
                    <a:pt x="213" y="2974"/>
                    <a:pt x="1" y="2940"/>
                  </a:cubicBezTo>
                  <a:lnTo>
                    <a:pt x="1" y="2940"/>
                  </a:lnTo>
                  <a:cubicBezTo>
                    <a:pt x="281" y="3008"/>
                    <a:pt x="740" y="2863"/>
                    <a:pt x="1020" y="2795"/>
                  </a:cubicBezTo>
                  <a:cubicBezTo>
                    <a:pt x="1487" y="2727"/>
                    <a:pt x="1912" y="2617"/>
                    <a:pt x="2337" y="2515"/>
                  </a:cubicBezTo>
                  <a:cubicBezTo>
                    <a:pt x="3356" y="2269"/>
                    <a:pt x="4350" y="1980"/>
                    <a:pt x="5344" y="1699"/>
                  </a:cubicBezTo>
                  <a:cubicBezTo>
                    <a:pt x="6406" y="1377"/>
                    <a:pt x="7434" y="1062"/>
                    <a:pt x="8496" y="816"/>
                  </a:cubicBezTo>
                  <a:cubicBezTo>
                    <a:pt x="9481" y="570"/>
                    <a:pt x="10475" y="145"/>
                    <a:pt x="11503" y="68"/>
                  </a:cubicBezTo>
                  <a:cubicBezTo>
                    <a:pt x="12276" y="0"/>
                    <a:pt x="13202" y="281"/>
                    <a:pt x="12845" y="1130"/>
                  </a:cubicBezTo>
                  <a:close/>
                  <a:moveTo>
                    <a:pt x="1" y="2940"/>
                  </a:moveTo>
                  <a:lnTo>
                    <a:pt x="1" y="2940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0" name="Google Shape;232;p32"/>
            <p:cNvSpPr/>
            <p:nvPr/>
          </p:nvSpPr>
          <p:spPr>
            <a:xfrm>
              <a:off x="231552" y="-13843"/>
              <a:ext cx="14487" cy="3775"/>
            </a:xfrm>
            <a:custGeom>
              <a:avLst/>
              <a:gdLst/>
              <a:ahLst/>
              <a:cxnLst/>
              <a:rect l="l" t="t" r="r" b="b"/>
              <a:pathLst>
                <a:path w="426" h="111" extrusionOk="0">
                  <a:moveTo>
                    <a:pt x="391" y="111"/>
                  </a:moveTo>
                  <a:lnTo>
                    <a:pt x="213" y="111"/>
                  </a:lnTo>
                  <a:lnTo>
                    <a:pt x="34" y="111"/>
                  </a:lnTo>
                  <a:cubicBezTo>
                    <a:pt x="0" y="111"/>
                    <a:pt x="0" y="77"/>
                    <a:pt x="34" y="34"/>
                  </a:cubicBezTo>
                  <a:lnTo>
                    <a:pt x="34" y="34"/>
                  </a:lnTo>
                  <a:lnTo>
                    <a:pt x="213" y="34"/>
                  </a:lnTo>
                  <a:cubicBezTo>
                    <a:pt x="247" y="34"/>
                    <a:pt x="315" y="0"/>
                    <a:pt x="357" y="34"/>
                  </a:cubicBezTo>
                  <a:cubicBezTo>
                    <a:pt x="391" y="34"/>
                    <a:pt x="425" y="77"/>
                    <a:pt x="391" y="77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1" name="Google Shape;233;p32"/>
            <p:cNvSpPr/>
            <p:nvPr/>
          </p:nvSpPr>
          <p:spPr>
            <a:xfrm>
              <a:off x="236449" y="-19930"/>
              <a:ext cx="14487" cy="4965"/>
            </a:xfrm>
            <a:custGeom>
              <a:avLst/>
              <a:gdLst/>
              <a:ahLst/>
              <a:cxnLst/>
              <a:rect l="l" t="t" r="r" b="b"/>
              <a:pathLst>
                <a:path w="426" h="146" extrusionOk="0">
                  <a:moveTo>
                    <a:pt x="383" y="111"/>
                  </a:moveTo>
                  <a:cubicBezTo>
                    <a:pt x="349" y="145"/>
                    <a:pt x="281" y="145"/>
                    <a:pt x="213" y="145"/>
                  </a:cubicBezTo>
                  <a:lnTo>
                    <a:pt x="69" y="145"/>
                  </a:lnTo>
                  <a:cubicBezTo>
                    <a:pt x="1" y="145"/>
                    <a:pt x="1" y="77"/>
                    <a:pt x="35" y="43"/>
                  </a:cubicBezTo>
                  <a:lnTo>
                    <a:pt x="35" y="43"/>
                  </a:lnTo>
                  <a:cubicBezTo>
                    <a:pt x="103" y="43"/>
                    <a:pt x="171" y="43"/>
                    <a:pt x="213" y="1"/>
                  </a:cubicBezTo>
                  <a:cubicBezTo>
                    <a:pt x="281" y="1"/>
                    <a:pt x="349" y="1"/>
                    <a:pt x="383" y="43"/>
                  </a:cubicBezTo>
                  <a:cubicBezTo>
                    <a:pt x="426" y="77"/>
                    <a:pt x="426" y="111"/>
                    <a:pt x="383" y="11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2" name="Google Shape;234;p32"/>
            <p:cNvSpPr/>
            <p:nvPr/>
          </p:nvSpPr>
          <p:spPr>
            <a:xfrm>
              <a:off x="265356" y="19960"/>
              <a:ext cx="8400" cy="2313"/>
            </a:xfrm>
            <a:custGeom>
              <a:avLst/>
              <a:gdLst/>
              <a:ahLst/>
              <a:cxnLst/>
              <a:rect l="l" t="t" r="r" b="b"/>
              <a:pathLst>
                <a:path w="247" h="68" extrusionOk="0">
                  <a:moveTo>
                    <a:pt x="213" y="68"/>
                  </a:moveTo>
                  <a:lnTo>
                    <a:pt x="213" y="68"/>
                  </a:lnTo>
                  <a:cubicBezTo>
                    <a:pt x="136" y="68"/>
                    <a:pt x="102" y="34"/>
                    <a:pt x="34" y="68"/>
                  </a:cubicBezTo>
                  <a:cubicBezTo>
                    <a:pt x="0" y="68"/>
                    <a:pt x="0" y="0"/>
                    <a:pt x="34" y="0"/>
                  </a:cubicBezTo>
                  <a:lnTo>
                    <a:pt x="34" y="0"/>
                  </a:lnTo>
                  <a:cubicBezTo>
                    <a:pt x="102" y="0"/>
                    <a:pt x="170" y="0"/>
                    <a:pt x="213" y="34"/>
                  </a:cubicBezTo>
                  <a:cubicBezTo>
                    <a:pt x="247" y="34"/>
                    <a:pt x="247" y="34"/>
                    <a:pt x="213" y="68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3" name="Google Shape;235;p32"/>
            <p:cNvSpPr/>
            <p:nvPr/>
          </p:nvSpPr>
          <p:spPr>
            <a:xfrm>
              <a:off x="260425" y="11561"/>
              <a:ext cx="12175" cy="4659"/>
            </a:xfrm>
            <a:custGeom>
              <a:avLst/>
              <a:gdLst/>
              <a:ahLst/>
              <a:cxnLst/>
              <a:rect l="l" t="t" r="r" b="b"/>
              <a:pathLst>
                <a:path w="358" h="137" extrusionOk="0">
                  <a:moveTo>
                    <a:pt x="315" y="103"/>
                  </a:moveTo>
                  <a:cubicBezTo>
                    <a:pt x="247" y="137"/>
                    <a:pt x="103" y="137"/>
                    <a:pt x="35" y="103"/>
                  </a:cubicBezTo>
                  <a:cubicBezTo>
                    <a:pt x="1" y="103"/>
                    <a:pt x="1" y="35"/>
                    <a:pt x="35" y="35"/>
                  </a:cubicBezTo>
                  <a:lnTo>
                    <a:pt x="35" y="1"/>
                  </a:lnTo>
                  <a:lnTo>
                    <a:pt x="179" y="1"/>
                  </a:lnTo>
                  <a:lnTo>
                    <a:pt x="315" y="1"/>
                  </a:lnTo>
                  <a:cubicBezTo>
                    <a:pt x="358" y="35"/>
                    <a:pt x="358" y="69"/>
                    <a:pt x="315" y="10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4" name="Google Shape;236;p32"/>
            <p:cNvSpPr/>
            <p:nvPr/>
          </p:nvSpPr>
          <p:spPr>
            <a:xfrm>
              <a:off x="229240" y="17648"/>
              <a:ext cx="11869" cy="5781"/>
            </a:xfrm>
            <a:custGeom>
              <a:avLst/>
              <a:gdLst/>
              <a:ahLst/>
              <a:cxnLst/>
              <a:rect l="l" t="t" r="r" b="b"/>
              <a:pathLst>
                <a:path w="349" h="170" extrusionOk="0">
                  <a:moveTo>
                    <a:pt x="315" y="136"/>
                  </a:moveTo>
                  <a:cubicBezTo>
                    <a:pt x="247" y="170"/>
                    <a:pt x="136" y="136"/>
                    <a:pt x="68" y="136"/>
                  </a:cubicBezTo>
                  <a:cubicBezTo>
                    <a:pt x="1" y="136"/>
                    <a:pt x="1" y="68"/>
                    <a:pt x="34" y="34"/>
                  </a:cubicBezTo>
                  <a:lnTo>
                    <a:pt x="68" y="34"/>
                  </a:lnTo>
                  <a:cubicBezTo>
                    <a:pt x="136" y="34"/>
                    <a:pt x="247" y="0"/>
                    <a:pt x="315" y="34"/>
                  </a:cubicBezTo>
                  <a:cubicBezTo>
                    <a:pt x="349" y="34"/>
                    <a:pt x="349" y="102"/>
                    <a:pt x="315" y="136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5" name="Google Shape;237;p32"/>
            <p:cNvSpPr/>
            <p:nvPr/>
          </p:nvSpPr>
          <p:spPr>
            <a:xfrm>
              <a:off x="307253" y="18804"/>
              <a:ext cx="13297" cy="3469"/>
            </a:xfrm>
            <a:custGeom>
              <a:avLst/>
              <a:gdLst/>
              <a:ahLst/>
              <a:cxnLst/>
              <a:rect l="l" t="t" r="r" b="b"/>
              <a:pathLst>
                <a:path w="391" h="102" extrusionOk="0">
                  <a:moveTo>
                    <a:pt x="357" y="68"/>
                  </a:moveTo>
                  <a:cubicBezTo>
                    <a:pt x="255" y="102"/>
                    <a:pt x="145" y="102"/>
                    <a:pt x="77" y="102"/>
                  </a:cubicBezTo>
                  <a:cubicBezTo>
                    <a:pt x="0" y="102"/>
                    <a:pt x="0" y="34"/>
                    <a:pt x="43" y="34"/>
                  </a:cubicBezTo>
                  <a:lnTo>
                    <a:pt x="43" y="0"/>
                  </a:lnTo>
                  <a:lnTo>
                    <a:pt x="357" y="0"/>
                  </a:lnTo>
                  <a:cubicBezTo>
                    <a:pt x="357" y="0"/>
                    <a:pt x="391" y="34"/>
                    <a:pt x="357" y="68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6" name="Google Shape;238;p32"/>
            <p:cNvSpPr/>
            <p:nvPr/>
          </p:nvSpPr>
          <p:spPr>
            <a:xfrm>
              <a:off x="300009" y="8976"/>
              <a:ext cx="17072" cy="4931"/>
            </a:xfrm>
            <a:custGeom>
              <a:avLst/>
              <a:gdLst/>
              <a:ahLst/>
              <a:cxnLst/>
              <a:rect l="l" t="t" r="r" b="b"/>
              <a:pathLst>
                <a:path w="502" h="145" extrusionOk="0">
                  <a:moveTo>
                    <a:pt x="468" y="111"/>
                  </a:moveTo>
                  <a:cubicBezTo>
                    <a:pt x="392" y="145"/>
                    <a:pt x="324" y="145"/>
                    <a:pt x="256" y="145"/>
                  </a:cubicBezTo>
                  <a:lnTo>
                    <a:pt x="43" y="145"/>
                  </a:lnTo>
                  <a:cubicBezTo>
                    <a:pt x="1" y="145"/>
                    <a:pt x="1" y="111"/>
                    <a:pt x="43" y="77"/>
                  </a:cubicBezTo>
                  <a:lnTo>
                    <a:pt x="43" y="77"/>
                  </a:lnTo>
                  <a:cubicBezTo>
                    <a:pt x="111" y="77"/>
                    <a:pt x="179" y="43"/>
                    <a:pt x="256" y="43"/>
                  </a:cubicBezTo>
                  <a:cubicBezTo>
                    <a:pt x="324" y="43"/>
                    <a:pt x="392" y="0"/>
                    <a:pt x="468" y="0"/>
                  </a:cubicBezTo>
                  <a:cubicBezTo>
                    <a:pt x="502" y="43"/>
                    <a:pt x="502" y="77"/>
                    <a:pt x="468" y="11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7" name="Google Shape;239;p32"/>
            <p:cNvSpPr/>
            <p:nvPr/>
          </p:nvSpPr>
          <p:spPr>
            <a:xfrm>
              <a:off x="339900" y="18804"/>
              <a:ext cx="10712" cy="4625"/>
            </a:xfrm>
            <a:custGeom>
              <a:avLst/>
              <a:gdLst/>
              <a:ahLst/>
              <a:cxnLst/>
              <a:rect l="l" t="t" r="r" b="b"/>
              <a:pathLst>
                <a:path w="315" h="136" extrusionOk="0">
                  <a:moveTo>
                    <a:pt x="280" y="102"/>
                  </a:moveTo>
                  <a:cubicBezTo>
                    <a:pt x="212" y="136"/>
                    <a:pt x="102" y="136"/>
                    <a:pt x="34" y="102"/>
                  </a:cubicBezTo>
                  <a:cubicBezTo>
                    <a:pt x="0" y="102"/>
                    <a:pt x="0" y="68"/>
                    <a:pt x="0" y="34"/>
                  </a:cubicBezTo>
                  <a:lnTo>
                    <a:pt x="34" y="34"/>
                  </a:lnTo>
                  <a:cubicBezTo>
                    <a:pt x="68" y="34"/>
                    <a:pt x="102" y="0"/>
                    <a:pt x="178" y="0"/>
                  </a:cubicBezTo>
                  <a:cubicBezTo>
                    <a:pt x="212" y="0"/>
                    <a:pt x="280" y="0"/>
                    <a:pt x="280" y="34"/>
                  </a:cubicBezTo>
                  <a:cubicBezTo>
                    <a:pt x="314" y="68"/>
                    <a:pt x="314" y="68"/>
                    <a:pt x="314" y="102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8" name="Google Shape;240;p32"/>
            <p:cNvSpPr/>
            <p:nvPr/>
          </p:nvSpPr>
          <p:spPr>
            <a:xfrm>
              <a:off x="330344" y="5507"/>
              <a:ext cx="15643" cy="6087"/>
            </a:xfrm>
            <a:custGeom>
              <a:avLst/>
              <a:gdLst/>
              <a:ahLst/>
              <a:cxnLst/>
              <a:rect l="l" t="t" r="r" b="b"/>
              <a:pathLst>
                <a:path w="460" h="179" extrusionOk="0">
                  <a:moveTo>
                    <a:pt x="425" y="102"/>
                  </a:moveTo>
                  <a:cubicBezTo>
                    <a:pt x="383" y="145"/>
                    <a:pt x="315" y="145"/>
                    <a:pt x="247" y="179"/>
                  </a:cubicBezTo>
                  <a:cubicBezTo>
                    <a:pt x="213" y="179"/>
                    <a:pt x="137" y="145"/>
                    <a:pt x="69" y="145"/>
                  </a:cubicBezTo>
                  <a:cubicBezTo>
                    <a:pt x="35" y="145"/>
                    <a:pt x="1" y="68"/>
                    <a:pt x="35" y="34"/>
                  </a:cubicBezTo>
                  <a:lnTo>
                    <a:pt x="69" y="34"/>
                  </a:lnTo>
                  <a:lnTo>
                    <a:pt x="247" y="34"/>
                  </a:lnTo>
                  <a:cubicBezTo>
                    <a:pt x="315" y="0"/>
                    <a:pt x="349" y="34"/>
                    <a:pt x="425" y="34"/>
                  </a:cubicBezTo>
                  <a:cubicBezTo>
                    <a:pt x="459" y="34"/>
                    <a:pt x="459" y="68"/>
                    <a:pt x="425" y="68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9" name="Google Shape;241;p32"/>
            <p:cNvSpPr/>
            <p:nvPr/>
          </p:nvSpPr>
          <p:spPr>
            <a:xfrm>
              <a:off x="298853" y="-31765"/>
              <a:ext cx="14487" cy="4659"/>
            </a:xfrm>
            <a:custGeom>
              <a:avLst/>
              <a:gdLst/>
              <a:ahLst/>
              <a:cxnLst/>
              <a:rect l="l" t="t" r="r" b="b"/>
              <a:pathLst>
                <a:path w="426" h="137" extrusionOk="0">
                  <a:moveTo>
                    <a:pt x="392" y="68"/>
                  </a:moveTo>
                  <a:cubicBezTo>
                    <a:pt x="358" y="102"/>
                    <a:pt x="324" y="102"/>
                    <a:pt x="290" y="136"/>
                  </a:cubicBezTo>
                  <a:lnTo>
                    <a:pt x="111" y="136"/>
                  </a:lnTo>
                  <a:cubicBezTo>
                    <a:pt x="35" y="136"/>
                    <a:pt x="1" y="68"/>
                    <a:pt x="77" y="34"/>
                  </a:cubicBezTo>
                  <a:lnTo>
                    <a:pt x="111" y="34"/>
                  </a:lnTo>
                  <a:lnTo>
                    <a:pt x="247" y="34"/>
                  </a:lnTo>
                  <a:cubicBezTo>
                    <a:pt x="290" y="34"/>
                    <a:pt x="358" y="0"/>
                    <a:pt x="392" y="0"/>
                  </a:cubicBezTo>
                  <a:cubicBezTo>
                    <a:pt x="426" y="0"/>
                    <a:pt x="426" y="34"/>
                    <a:pt x="426" y="6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0" name="Google Shape;242;p32"/>
            <p:cNvSpPr/>
            <p:nvPr/>
          </p:nvSpPr>
          <p:spPr>
            <a:xfrm>
              <a:off x="359250" y="-37818"/>
              <a:ext cx="15609" cy="7244"/>
            </a:xfrm>
            <a:custGeom>
              <a:avLst/>
              <a:gdLst/>
              <a:ahLst/>
              <a:cxnLst/>
              <a:rect l="l" t="t" r="r" b="b"/>
              <a:pathLst>
                <a:path w="459" h="213" extrusionOk="0">
                  <a:moveTo>
                    <a:pt x="382" y="178"/>
                  </a:moveTo>
                  <a:cubicBezTo>
                    <a:pt x="348" y="212"/>
                    <a:pt x="315" y="212"/>
                    <a:pt x="247" y="212"/>
                  </a:cubicBezTo>
                  <a:lnTo>
                    <a:pt x="102" y="212"/>
                  </a:lnTo>
                  <a:cubicBezTo>
                    <a:pt x="34" y="212"/>
                    <a:pt x="0" y="144"/>
                    <a:pt x="34" y="102"/>
                  </a:cubicBezTo>
                  <a:lnTo>
                    <a:pt x="68" y="68"/>
                  </a:lnTo>
                  <a:cubicBezTo>
                    <a:pt x="102" y="68"/>
                    <a:pt x="170" y="68"/>
                    <a:pt x="247" y="34"/>
                  </a:cubicBezTo>
                  <a:cubicBezTo>
                    <a:pt x="315" y="34"/>
                    <a:pt x="348" y="0"/>
                    <a:pt x="425" y="34"/>
                  </a:cubicBezTo>
                  <a:cubicBezTo>
                    <a:pt x="459" y="68"/>
                    <a:pt x="459" y="102"/>
                    <a:pt x="425" y="144"/>
                  </a:cubicBezTo>
                  <a:cubicBezTo>
                    <a:pt x="425" y="144"/>
                    <a:pt x="425" y="178"/>
                    <a:pt x="382" y="17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1" name="Google Shape;243;p32"/>
            <p:cNvSpPr/>
            <p:nvPr/>
          </p:nvSpPr>
          <p:spPr>
            <a:xfrm>
              <a:off x="362719" y="-43906"/>
              <a:ext cx="10984" cy="6121"/>
            </a:xfrm>
            <a:custGeom>
              <a:avLst/>
              <a:gdLst/>
              <a:ahLst/>
              <a:cxnLst/>
              <a:rect l="l" t="t" r="r" b="b"/>
              <a:pathLst>
                <a:path w="323" h="180" extrusionOk="0">
                  <a:moveTo>
                    <a:pt x="280" y="111"/>
                  </a:moveTo>
                  <a:cubicBezTo>
                    <a:pt x="246" y="145"/>
                    <a:pt x="213" y="145"/>
                    <a:pt x="179" y="145"/>
                  </a:cubicBezTo>
                  <a:lnTo>
                    <a:pt x="68" y="145"/>
                  </a:lnTo>
                  <a:cubicBezTo>
                    <a:pt x="34" y="179"/>
                    <a:pt x="0" y="111"/>
                    <a:pt x="34" y="69"/>
                  </a:cubicBezTo>
                  <a:lnTo>
                    <a:pt x="34" y="69"/>
                  </a:lnTo>
                  <a:cubicBezTo>
                    <a:pt x="68" y="69"/>
                    <a:pt x="111" y="35"/>
                    <a:pt x="145" y="35"/>
                  </a:cubicBezTo>
                  <a:cubicBezTo>
                    <a:pt x="179" y="35"/>
                    <a:pt x="246" y="1"/>
                    <a:pt x="280" y="35"/>
                  </a:cubicBezTo>
                  <a:cubicBezTo>
                    <a:pt x="280" y="35"/>
                    <a:pt x="323" y="69"/>
                    <a:pt x="280" y="11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2" name="Google Shape;244;p32"/>
            <p:cNvSpPr/>
            <p:nvPr/>
          </p:nvSpPr>
          <p:spPr>
            <a:xfrm>
              <a:off x="369929" y="-53428"/>
              <a:ext cx="11018" cy="6087"/>
            </a:xfrm>
            <a:custGeom>
              <a:avLst/>
              <a:gdLst/>
              <a:ahLst/>
              <a:cxnLst/>
              <a:rect l="l" t="t" r="r" b="b"/>
              <a:pathLst>
                <a:path w="324" h="179" extrusionOk="0">
                  <a:moveTo>
                    <a:pt x="281" y="136"/>
                  </a:moveTo>
                  <a:lnTo>
                    <a:pt x="179" y="136"/>
                  </a:lnTo>
                  <a:lnTo>
                    <a:pt x="68" y="136"/>
                  </a:lnTo>
                  <a:cubicBezTo>
                    <a:pt x="1" y="179"/>
                    <a:pt x="1" y="68"/>
                    <a:pt x="34" y="68"/>
                  </a:cubicBezTo>
                  <a:cubicBezTo>
                    <a:pt x="34" y="34"/>
                    <a:pt x="68" y="34"/>
                    <a:pt x="68" y="34"/>
                  </a:cubicBezTo>
                  <a:lnTo>
                    <a:pt x="179" y="34"/>
                  </a:lnTo>
                  <a:cubicBezTo>
                    <a:pt x="213" y="34"/>
                    <a:pt x="247" y="0"/>
                    <a:pt x="281" y="34"/>
                  </a:cubicBezTo>
                  <a:cubicBezTo>
                    <a:pt x="323" y="34"/>
                    <a:pt x="323" y="102"/>
                    <a:pt x="281" y="102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3" name="Google Shape;245;p32"/>
            <p:cNvSpPr/>
            <p:nvPr/>
          </p:nvSpPr>
          <p:spPr>
            <a:xfrm>
              <a:off x="408357" y="-580"/>
              <a:ext cx="18228" cy="6121"/>
            </a:xfrm>
            <a:custGeom>
              <a:avLst/>
              <a:gdLst/>
              <a:ahLst/>
              <a:cxnLst/>
              <a:rect l="l" t="t" r="r" b="b"/>
              <a:pathLst>
                <a:path w="536" h="180" extrusionOk="0">
                  <a:moveTo>
                    <a:pt x="502" y="69"/>
                  </a:moveTo>
                  <a:cubicBezTo>
                    <a:pt x="391" y="179"/>
                    <a:pt x="213" y="179"/>
                    <a:pt x="77" y="179"/>
                  </a:cubicBezTo>
                  <a:cubicBezTo>
                    <a:pt x="0" y="179"/>
                    <a:pt x="0" y="111"/>
                    <a:pt x="43" y="69"/>
                  </a:cubicBezTo>
                  <a:lnTo>
                    <a:pt x="77" y="35"/>
                  </a:lnTo>
                  <a:cubicBezTo>
                    <a:pt x="213" y="35"/>
                    <a:pt x="357" y="1"/>
                    <a:pt x="502" y="1"/>
                  </a:cubicBezTo>
                  <a:cubicBezTo>
                    <a:pt x="536" y="1"/>
                    <a:pt x="536" y="69"/>
                    <a:pt x="502" y="69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4" name="Google Shape;246;p32"/>
            <p:cNvSpPr/>
            <p:nvPr/>
          </p:nvSpPr>
          <p:spPr>
            <a:xfrm>
              <a:off x="-359498" y="-175039"/>
              <a:ext cx="868994" cy="710111"/>
            </a:xfrm>
            <a:custGeom>
              <a:avLst/>
              <a:gdLst/>
              <a:ahLst/>
              <a:cxnLst/>
              <a:rect l="l" t="t" r="r" b="b"/>
              <a:pathLst>
                <a:path w="25553" h="20881" extrusionOk="0">
                  <a:moveTo>
                    <a:pt x="25340" y="20778"/>
                  </a:moveTo>
                  <a:cubicBezTo>
                    <a:pt x="25306" y="20778"/>
                    <a:pt x="25306" y="20778"/>
                    <a:pt x="25272" y="20812"/>
                  </a:cubicBezTo>
                  <a:cubicBezTo>
                    <a:pt x="25094" y="20880"/>
                    <a:pt x="24847" y="20812"/>
                    <a:pt x="24746" y="20600"/>
                  </a:cubicBezTo>
                  <a:cubicBezTo>
                    <a:pt x="16174" y="2404"/>
                    <a:pt x="535" y="816"/>
                    <a:pt x="391" y="782"/>
                  </a:cubicBezTo>
                  <a:cubicBezTo>
                    <a:pt x="178" y="782"/>
                    <a:pt x="0" y="603"/>
                    <a:pt x="34" y="357"/>
                  </a:cubicBezTo>
                  <a:cubicBezTo>
                    <a:pt x="34" y="246"/>
                    <a:pt x="110" y="144"/>
                    <a:pt x="178" y="68"/>
                  </a:cubicBezTo>
                  <a:cubicBezTo>
                    <a:pt x="280" y="34"/>
                    <a:pt x="357" y="0"/>
                    <a:pt x="459" y="0"/>
                  </a:cubicBezTo>
                  <a:cubicBezTo>
                    <a:pt x="603" y="34"/>
                    <a:pt x="16675" y="1665"/>
                    <a:pt x="25451" y="20277"/>
                  </a:cubicBezTo>
                  <a:cubicBezTo>
                    <a:pt x="25553" y="20456"/>
                    <a:pt x="25485" y="20634"/>
                    <a:pt x="25340" y="2077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5" name="Google Shape;247;p32"/>
            <p:cNvSpPr/>
            <p:nvPr/>
          </p:nvSpPr>
          <p:spPr>
            <a:xfrm>
              <a:off x="298853" y="512219"/>
              <a:ext cx="223939" cy="467161"/>
            </a:xfrm>
            <a:custGeom>
              <a:avLst/>
              <a:gdLst/>
              <a:ahLst/>
              <a:cxnLst/>
              <a:rect l="l" t="t" r="r" b="b"/>
              <a:pathLst>
                <a:path w="6585" h="13737" extrusionOk="0">
                  <a:moveTo>
                    <a:pt x="4036" y="13414"/>
                  </a:moveTo>
                  <a:cubicBezTo>
                    <a:pt x="3823" y="13558"/>
                    <a:pt x="3611" y="13660"/>
                    <a:pt x="3365" y="13660"/>
                  </a:cubicBezTo>
                  <a:cubicBezTo>
                    <a:pt x="1" y="13736"/>
                    <a:pt x="5701" y="0"/>
                    <a:pt x="5701" y="0"/>
                  </a:cubicBezTo>
                  <a:cubicBezTo>
                    <a:pt x="5701" y="0"/>
                    <a:pt x="6584" y="11613"/>
                    <a:pt x="4036" y="13414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6" name="Google Shape;248;p32"/>
            <p:cNvSpPr/>
            <p:nvPr/>
          </p:nvSpPr>
          <p:spPr>
            <a:xfrm>
              <a:off x="404889" y="843282"/>
              <a:ext cx="12175" cy="26594"/>
            </a:xfrm>
            <a:custGeom>
              <a:avLst/>
              <a:gdLst/>
              <a:ahLst/>
              <a:cxnLst/>
              <a:rect l="l" t="t" r="r" b="b"/>
              <a:pathLst>
                <a:path w="358" h="782" extrusionOk="0">
                  <a:moveTo>
                    <a:pt x="102" y="739"/>
                  </a:moveTo>
                  <a:cubicBezTo>
                    <a:pt x="68" y="782"/>
                    <a:pt x="0" y="739"/>
                    <a:pt x="0" y="671"/>
                  </a:cubicBezTo>
                  <a:cubicBezTo>
                    <a:pt x="34" y="570"/>
                    <a:pt x="68" y="459"/>
                    <a:pt x="102" y="357"/>
                  </a:cubicBezTo>
                  <a:cubicBezTo>
                    <a:pt x="145" y="247"/>
                    <a:pt x="145" y="102"/>
                    <a:pt x="247" y="34"/>
                  </a:cubicBezTo>
                  <a:lnTo>
                    <a:pt x="247" y="34"/>
                  </a:lnTo>
                  <a:cubicBezTo>
                    <a:pt x="281" y="0"/>
                    <a:pt x="315" y="34"/>
                    <a:pt x="357" y="68"/>
                  </a:cubicBezTo>
                  <a:cubicBezTo>
                    <a:pt x="357" y="179"/>
                    <a:pt x="315" y="281"/>
                    <a:pt x="281" y="391"/>
                  </a:cubicBezTo>
                  <a:cubicBezTo>
                    <a:pt x="213" y="493"/>
                    <a:pt x="179" y="603"/>
                    <a:pt x="102" y="70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7" name="Google Shape;249;p32"/>
            <p:cNvSpPr/>
            <p:nvPr/>
          </p:nvSpPr>
          <p:spPr>
            <a:xfrm>
              <a:off x="424239" y="849335"/>
              <a:ext cx="9556" cy="20541"/>
            </a:xfrm>
            <a:custGeom>
              <a:avLst/>
              <a:gdLst/>
              <a:ahLst/>
              <a:cxnLst/>
              <a:rect l="l" t="t" r="r" b="b"/>
              <a:pathLst>
                <a:path w="281" h="604" extrusionOk="0">
                  <a:moveTo>
                    <a:pt x="102" y="561"/>
                  </a:moveTo>
                  <a:cubicBezTo>
                    <a:pt x="69" y="604"/>
                    <a:pt x="1" y="561"/>
                    <a:pt x="1" y="493"/>
                  </a:cubicBezTo>
                  <a:cubicBezTo>
                    <a:pt x="1" y="425"/>
                    <a:pt x="35" y="315"/>
                    <a:pt x="35" y="247"/>
                  </a:cubicBezTo>
                  <a:cubicBezTo>
                    <a:pt x="69" y="179"/>
                    <a:pt x="69" y="69"/>
                    <a:pt x="136" y="35"/>
                  </a:cubicBezTo>
                  <a:lnTo>
                    <a:pt x="136" y="35"/>
                  </a:lnTo>
                  <a:cubicBezTo>
                    <a:pt x="170" y="1"/>
                    <a:pt x="247" y="1"/>
                    <a:pt x="247" y="69"/>
                  </a:cubicBezTo>
                  <a:cubicBezTo>
                    <a:pt x="281" y="137"/>
                    <a:pt x="247" y="213"/>
                    <a:pt x="213" y="281"/>
                  </a:cubicBezTo>
                  <a:cubicBezTo>
                    <a:pt x="213" y="349"/>
                    <a:pt x="170" y="459"/>
                    <a:pt x="136" y="527"/>
                  </a:cubicBezTo>
                  <a:cubicBezTo>
                    <a:pt x="136" y="527"/>
                    <a:pt x="136" y="561"/>
                    <a:pt x="102" y="56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8" name="Google Shape;250;p32"/>
            <p:cNvSpPr/>
            <p:nvPr/>
          </p:nvSpPr>
          <p:spPr>
            <a:xfrm>
              <a:off x="449370" y="846751"/>
              <a:ext cx="12175" cy="27750"/>
            </a:xfrm>
            <a:custGeom>
              <a:avLst/>
              <a:gdLst/>
              <a:ahLst/>
              <a:cxnLst/>
              <a:rect l="l" t="t" r="r" b="b"/>
              <a:pathLst>
                <a:path w="358" h="816" extrusionOk="0">
                  <a:moveTo>
                    <a:pt x="111" y="816"/>
                  </a:moveTo>
                  <a:cubicBezTo>
                    <a:pt x="69" y="816"/>
                    <a:pt x="1" y="782"/>
                    <a:pt x="1" y="748"/>
                  </a:cubicBezTo>
                  <a:cubicBezTo>
                    <a:pt x="1" y="501"/>
                    <a:pt x="69" y="179"/>
                    <a:pt x="281" y="0"/>
                  </a:cubicBezTo>
                  <a:lnTo>
                    <a:pt x="281" y="0"/>
                  </a:lnTo>
                  <a:cubicBezTo>
                    <a:pt x="281" y="0"/>
                    <a:pt x="357" y="0"/>
                    <a:pt x="357" y="43"/>
                  </a:cubicBezTo>
                  <a:cubicBezTo>
                    <a:pt x="357" y="289"/>
                    <a:pt x="213" y="535"/>
                    <a:pt x="111" y="782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9" name="Google Shape;251;p32"/>
            <p:cNvSpPr/>
            <p:nvPr/>
          </p:nvSpPr>
          <p:spPr>
            <a:xfrm>
              <a:off x="413254" y="803425"/>
              <a:ext cx="12175" cy="27750"/>
            </a:xfrm>
            <a:custGeom>
              <a:avLst/>
              <a:gdLst/>
              <a:ahLst/>
              <a:cxnLst/>
              <a:rect l="l" t="t" r="r" b="b"/>
              <a:pathLst>
                <a:path w="358" h="816" extrusionOk="0">
                  <a:moveTo>
                    <a:pt x="35" y="782"/>
                  </a:moveTo>
                  <a:cubicBezTo>
                    <a:pt x="35" y="816"/>
                    <a:pt x="1" y="782"/>
                    <a:pt x="1" y="782"/>
                  </a:cubicBezTo>
                  <a:cubicBezTo>
                    <a:pt x="1" y="637"/>
                    <a:pt x="35" y="535"/>
                    <a:pt x="69" y="391"/>
                  </a:cubicBezTo>
                  <a:cubicBezTo>
                    <a:pt x="111" y="289"/>
                    <a:pt x="145" y="144"/>
                    <a:pt x="247" y="43"/>
                  </a:cubicBezTo>
                  <a:lnTo>
                    <a:pt x="247" y="43"/>
                  </a:lnTo>
                  <a:cubicBezTo>
                    <a:pt x="281" y="0"/>
                    <a:pt x="358" y="43"/>
                    <a:pt x="358" y="77"/>
                  </a:cubicBezTo>
                  <a:cubicBezTo>
                    <a:pt x="324" y="212"/>
                    <a:pt x="281" y="323"/>
                    <a:pt x="213" y="425"/>
                  </a:cubicBezTo>
                  <a:cubicBezTo>
                    <a:pt x="179" y="569"/>
                    <a:pt x="111" y="680"/>
                    <a:pt x="35" y="782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0" name="Google Shape;252;p32"/>
            <p:cNvSpPr/>
            <p:nvPr/>
          </p:nvSpPr>
          <p:spPr>
            <a:xfrm>
              <a:off x="428864" y="807166"/>
              <a:ext cx="11018" cy="17956"/>
            </a:xfrm>
            <a:custGeom>
              <a:avLst/>
              <a:gdLst/>
              <a:ahLst/>
              <a:cxnLst/>
              <a:rect l="l" t="t" r="r" b="b"/>
              <a:pathLst>
                <a:path w="324" h="528" extrusionOk="0">
                  <a:moveTo>
                    <a:pt x="111" y="493"/>
                  </a:moveTo>
                  <a:cubicBezTo>
                    <a:pt x="77" y="527"/>
                    <a:pt x="0" y="493"/>
                    <a:pt x="0" y="459"/>
                  </a:cubicBezTo>
                  <a:cubicBezTo>
                    <a:pt x="0" y="357"/>
                    <a:pt x="34" y="281"/>
                    <a:pt x="77" y="213"/>
                  </a:cubicBezTo>
                  <a:cubicBezTo>
                    <a:pt x="111" y="145"/>
                    <a:pt x="145" y="68"/>
                    <a:pt x="179" y="34"/>
                  </a:cubicBezTo>
                  <a:lnTo>
                    <a:pt x="247" y="34"/>
                  </a:lnTo>
                  <a:cubicBezTo>
                    <a:pt x="289" y="0"/>
                    <a:pt x="323" y="68"/>
                    <a:pt x="323" y="102"/>
                  </a:cubicBezTo>
                  <a:cubicBezTo>
                    <a:pt x="289" y="179"/>
                    <a:pt x="247" y="213"/>
                    <a:pt x="213" y="281"/>
                  </a:cubicBezTo>
                  <a:cubicBezTo>
                    <a:pt x="179" y="315"/>
                    <a:pt x="145" y="391"/>
                    <a:pt x="145" y="459"/>
                  </a:cubicBezTo>
                  <a:cubicBezTo>
                    <a:pt x="145" y="493"/>
                    <a:pt x="111" y="493"/>
                    <a:pt x="111" y="49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1" name="Google Shape;253;p32"/>
            <p:cNvSpPr/>
            <p:nvPr/>
          </p:nvSpPr>
          <p:spPr>
            <a:xfrm>
              <a:off x="455424" y="792713"/>
              <a:ext cx="12175" cy="25166"/>
            </a:xfrm>
            <a:custGeom>
              <a:avLst/>
              <a:gdLst/>
              <a:ahLst/>
              <a:cxnLst/>
              <a:rect l="l" t="t" r="r" b="b"/>
              <a:pathLst>
                <a:path w="358" h="740" extrusionOk="0">
                  <a:moveTo>
                    <a:pt x="103" y="706"/>
                  </a:moveTo>
                  <a:cubicBezTo>
                    <a:pt x="69" y="740"/>
                    <a:pt x="1" y="672"/>
                    <a:pt x="35" y="638"/>
                  </a:cubicBezTo>
                  <a:cubicBezTo>
                    <a:pt x="103" y="425"/>
                    <a:pt x="145" y="247"/>
                    <a:pt x="213" y="69"/>
                  </a:cubicBezTo>
                  <a:lnTo>
                    <a:pt x="213" y="35"/>
                  </a:lnTo>
                  <a:cubicBezTo>
                    <a:pt x="281" y="1"/>
                    <a:pt x="358" y="35"/>
                    <a:pt x="358" y="103"/>
                  </a:cubicBezTo>
                  <a:cubicBezTo>
                    <a:pt x="315" y="315"/>
                    <a:pt x="213" y="493"/>
                    <a:pt x="145" y="672"/>
                  </a:cubicBezTo>
                  <a:cubicBezTo>
                    <a:pt x="145" y="672"/>
                    <a:pt x="145" y="706"/>
                    <a:pt x="103" y="706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2" name="Google Shape;254;p32"/>
            <p:cNvSpPr/>
            <p:nvPr/>
          </p:nvSpPr>
          <p:spPr>
            <a:xfrm>
              <a:off x="409786" y="752856"/>
              <a:ext cx="13059" cy="20541"/>
            </a:xfrm>
            <a:custGeom>
              <a:avLst/>
              <a:gdLst/>
              <a:ahLst/>
              <a:cxnLst/>
              <a:rect l="l" t="t" r="r" b="b"/>
              <a:pathLst>
                <a:path w="384" h="604" extrusionOk="0">
                  <a:moveTo>
                    <a:pt x="103" y="570"/>
                  </a:moveTo>
                  <a:cubicBezTo>
                    <a:pt x="69" y="604"/>
                    <a:pt x="1" y="604"/>
                    <a:pt x="1" y="536"/>
                  </a:cubicBezTo>
                  <a:cubicBezTo>
                    <a:pt x="35" y="357"/>
                    <a:pt x="137" y="145"/>
                    <a:pt x="281" y="43"/>
                  </a:cubicBezTo>
                  <a:lnTo>
                    <a:pt x="281" y="43"/>
                  </a:lnTo>
                  <a:cubicBezTo>
                    <a:pt x="315" y="0"/>
                    <a:pt x="383" y="43"/>
                    <a:pt x="349" y="77"/>
                  </a:cubicBezTo>
                  <a:cubicBezTo>
                    <a:pt x="281" y="255"/>
                    <a:pt x="171" y="391"/>
                    <a:pt x="137" y="536"/>
                  </a:cubicBezTo>
                  <a:cubicBezTo>
                    <a:pt x="137" y="570"/>
                    <a:pt x="103" y="570"/>
                    <a:pt x="103" y="57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3" name="Google Shape;255;p32"/>
            <p:cNvSpPr/>
            <p:nvPr/>
          </p:nvSpPr>
          <p:spPr>
            <a:xfrm>
              <a:off x="431448" y="752856"/>
              <a:ext cx="9590" cy="17072"/>
            </a:xfrm>
            <a:custGeom>
              <a:avLst/>
              <a:gdLst/>
              <a:ahLst/>
              <a:cxnLst/>
              <a:rect l="l" t="t" r="r" b="b"/>
              <a:pathLst>
                <a:path w="282" h="502" extrusionOk="0">
                  <a:moveTo>
                    <a:pt x="103" y="502"/>
                  </a:moveTo>
                  <a:cubicBezTo>
                    <a:pt x="69" y="502"/>
                    <a:pt x="1" y="502"/>
                    <a:pt x="1" y="425"/>
                  </a:cubicBezTo>
                  <a:cubicBezTo>
                    <a:pt x="1" y="357"/>
                    <a:pt x="35" y="289"/>
                    <a:pt x="35" y="213"/>
                  </a:cubicBezTo>
                  <a:cubicBezTo>
                    <a:pt x="69" y="145"/>
                    <a:pt x="103" y="111"/>
                    <a:pt x="171" y="43"/>
                  </a:cubicBezTo>
                  <a:lnTo>
                    <a:pt x="171" y="43"/>
                  </a:lnTo>
                  <a:cubicBezTo>
                    <a:pt x="213" y="0"/>
                    <a:pt x="281" y="43"/>
                    <a:pt x="247" y="77"/>
                  </a:cubicBezTo>
                  <a:cubicBezTo>
                    <a:pt x="247" y="145"/>
                    <a:pt x="213" y="213"/>
                    <a:pt x="171" y="255"/>
                  </a:cubicBezTo>
                  <a:cubicBezTo>
                    <a:pt x="137" y="323"/>
                    <a:pt x="137" y="391"/>
                    <a:pt x="103" y="468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4" name="Google Shape;256;p32"/>
            <p:cNvSpPr/>
            <p:nvPr/>
          </p:nvSpPr>
          <p:spPr>
            <a:xfrm>
              <a:off x="451683" y="752856"/>
              <a:ext cx="11018" cy="21697"/>
            </a:xfrm>
            <a:custGeom>
              <a:avLst/>
              <a:gdLst/>
              <a:ahLst/>
              <a:cxnLst/>
              <a:rect l="l" t="t" r="r" b="b"/>
              <a:pathLst>
                <a:path w="324" h="638" extrusionOk="0">
                  <a:moveTo>
                    <a:pt x="77" y="604"/>
                  </a:moveTo>
                  <a:cubicBezTo>
                    <a:pt x="43" y="638"/>
                    <a:pt x="1" y="570"/>
                    <a:pt x="1" y="536"/>
                  </a:cubicBezTo>
                  <a:cubicBezTo>
                    <a:pt x="43" y="468"/>
                    <a:pt x="77" y="357"/>
                    <a:pt x="77" y="289"/>
                  </a:cubicBezTo>
                  <a:cubicBezTo>
                    <a:pt x="111" y="213"/>
                    <a:pt x="145" y="111"/>
                    <a:pt x="179" y="43"/>
                  </a:cubicBezTo>
                  <a:lnTo>
                    <a:pt x="213" y="43"/>
                  </a:lnTo>
                  <a:cubicBezTo>
                    <a:pt x="255" y="0"/>
                    <a:pt x="323" y="43"/>
                    <a:pt x="323" y="111"/>
                  </a:cubicBezTo>
                  <a:cubicBezTo>
                    <a:pt x="289" y="179"/>
                    <a:pt x="255" y="255"/>
                    <a:pt x="213" y="323"/>
                  </a:cubicBezTo>
                  <a:cubicBezTo>
                    <a:pt x="179" y="425"/>
                    <a:pt x="145" y="502"/>
                    <a:pt x="111" y="57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5" name="Google Shape;257;p32"/>
            <p:cNvSpPr/>
            <p:nvPr/>
          </p:nvSpPr>
          <p:spPr>
            <a:xfrm>
              <a:off x="432605" y="721671"/>
              <a:ext cx="11903" cy="15609"/>
            </a:xfrm>
            <a:custGeom>
              <a:avLst/>
              <a:gdLst/>
              <a:ahLst/>
              <a:cxnLst/>
              <a:rect l="l" t="t" r="r" b="b"/>
              <a:pathLst>
                <a:path w="350" h="459" extrusionOk="0">
                  <a:moveTo>
                    <a:pt x="137" y="425"/>
                  </a:moveTo>
                  <a:cubicBezTo>
                    <a:pt x="69" y="459"/>
                    <a:pt x="1" y="391"/>
                    <a:pt x="35" y="323"/>
                  </a:cubicBezTo>
                  <a:cubicBezTo>
                    <a:pt x="69" y="246"/>
                    <a:pt x="103" y="212"/>
                    <a:pt x="137" y="144"/>
                  </a:cubicBezTo>
                  <a:cubicBezTo>
                    <a:pt x="137" y="110"/>
                    <a:pt x="179" y="34"/>
                    <a:pt x="213" y="34"/>
                  </a:cubicBezTo>
                  <a:cubicBezTo>
                    <a:pt x="213" y="0"/>
                    <a:pt x="247" y="0"/>
                    <a:pt x="247" y="0"/>
                  </a:cubicBezTo>
                  <a:cubicBezTo>
                    <a:pt x="281" y="0"/>
                    <a:pt x="315" y="0"/>
                    <a:pt x="315" y="34"/>
                  </a:cubicBezTo>
                  <a:cubicBezTo>
                    <a:pt x="349" y="110"/>
                    <a:pt x="315" y="178"/>
                    <a:pt x="281" y="212"/>
                  </a:cubicBezTo>
                  <a:cubicBezTo>
                    <a:pt x="247" y="280"/>
                    <a:pt x="213" y="357"/>
                    <a:pt x="137" y="39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6" name="Google Shape;258;p32"/>
            <p:cNvSpPr/>
            <p:nvPr/>
          </p:nvSpPr>
          <p:spPr>
            <a:xfrm>
              <a:off x="430020" y="773363"/>
              <a:ext cx="12175" cy="17072"/>
            </a:xfrm>
            <a:custGeom>
              <a:avLst/>
              <a:gdLst/>
              <a:ahLst/>
              <a:cxnLst/>
              <a:rect l="l" t="t" r="r" b="b"/>
              <a:pathLst>
                <a:path w="358" h="502" extrusionOk="0">
                  <a:moveTo>
                    <a:pt x="111" y="502"/>
                  </a:moveTo>
                  <a:cubicBezTo>
                    <a:pt x="77" y="502"/>
                    <a:pt x="43" y="502"/>
                    <a:pt x="43" y="459"/>
                  </a:cubicBezTo>
                  <a:cubicBezTo>
                    <a:pt x="0" y="391"/>
                    <a:pt x="77" y="323"/>
                    <a:pt x="111" y="247"/>
                  </a:cubicBezTo>
                  <a:cubicBezTo>
                    <a:pt x="145" y="179"/>
                    <a:pt x="179" y="111"/>
                    <a:pt x="255" y="35"/>
                  </a:cubicBezTo>
                  <a:lnTo>
                    <a:pt x="255" y="35"/>
                  </a:lnTo>
                  <a:cubicBezTo>
                    <a:pt x="289" y="1"/>
                    <a:pt x="357" y="77"/>
                    <a:pt x="323" y="145"/>
                  </a:cubicBezTo>
                  <a:cubicBezTo>
                    <a:pt x="289" y="179"/>
                    <a:pt x="255" y="247"/>
                    <a:pt x="213" y="323"/>
                  </a:cubicBezTo>
                  <a:cubicBezTo>
                    <a:pt x="179" y="391"/>
                    <a:pt x="145" y="425"/>
                    <a:pt x="111" y="502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7" name="Google Shape;259;p32"/>
            <p:cNvSpPr/>
            <p:nvPr/>
          </p:nvSpPr>
          <p:spPr>
            <a:xfrm>
              <a:off x="462667" y="714428"/>
              <a:ext cx="9556" cy="15643"/>
            </a:xfrm>
            <a:custGeom>
              <a:avLst/>
              <a:gdLst/>
              <a:ahLst/>
              <a:cxnLst/>
              <a:rect l="l" t="t" r="r" b="b"/>
              <a:pathLst>
                <a:path w="281" h="460" extrusionOk="0">
                  <a:moveTo>
                    <a:pt x="102" y="425"/>
                  </a:moveTo>
                  <a:cubicBezTo>
                    <a:pt x="68" y="459"/>
                    <a:pt x="0" y="425"/>
                    <a:pt x="0" y="357"/>
                  </a:cubicBezTo>
                  <a:cubicBezTo>
                    <a:pt x="34" y="323"/>
                    <a:pt x="68" y="247"/>
                    <a:pt x="68" y="179"/>
                  </a:cubicBezTo>
                  <a:cubicBezTo>
                    <a:pt x="102" y="111"/>
                    <a:pt x="102" y="35"/>
                    <a:pt x="179" y="1"/>
                  </a:cubicBezTo>
                  <a:lnTo>
                    <a:pt x="179" y="1"/>
                  </a:lnTo>
                  <a:cubicBezTo>
                    <a:pt x="213" y="1"/>
                    <a:pt x="247" y="1"/>
                    <a:pt x="247" y="69"/>
                  </a:cubicBezTo>
                  <a:cubicBezTo>
                    <a:pt x="281" y="111"/>
                    <a:pt x="247" y="179"/>
                    <a:pt x="213" y="247"/>
                  </a:cubicBezTo>
                  <a:cubicBezTo>
                    <a:pt x="179" y="281"/>
                    <a:pt x="145" y="357"/>
                    <a:pt x="102" y="42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8" name="Google Shape;260;p32"/>
            <p:cNvSpPr/>
            <p:nvPr/>
          </p:nvSpPr>
          <p:spPr>
            <a:xfrm>
              <a:off x="475964" y="734934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102" y="459"/>
                  </a:moveTo>
                  <a:cubicBezTo>
                    <a:pt x="68" y="493"/>
                    <a:pt x="0" y="459"/>
                    <a:pt x="34" y="426"/>
                  </a:cubicBezTo>
                  <a:cubicBezTo>
                    <a:pt x="34" y="358"/>
                    <a:pt x="34" y="281"/>
                    <a:pt x="68" y="213"/>
                  </a:cubicBezTo>
                  <a:cubicBezTo>
                    <a:pt x="68" y="179"/>
                    <a:pt x="68" y="145"/>
                    <a:pt x="102" y="103"/>
                  </a:cubicBezTo>
                  <a:cubicBezTo>
                    <a:pt x="102" y="69"/>
                    <a:pt x="102" y="69"/>
                    <a:pt x="136" y="35"/>
                  </a:cubicBezTo>
                  <a:lnTo>
                    <a:pt x="136" y="35"/>
                  </a:lnTo>
                  <a:cubicBezTo>
                    <a:pt x="179" y="1"/>
                    <a:pt x="212" y="1"/>
                    <a:pt x="246" y="35"/>
                  </a:cubicBezTo>
                  <a:cubicBezTo>
                    <a:pt x="246" y="103"/>
                    <a:pt x="246" y="179"/>
                    <a:pt x="212" y="247"/>
                  </a:cubicBezTo>
                  <a:cubicBezTo>
                    <a:pt x="212" y="315"/>
                    <a:pt x="179" y="392"/>
                    <a:pt x="136" y="459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9" name="Google Shape;261;p32"/>
            <p:cNvSpPr/>
            <p:nvPr/>
          </p:nvSpPr>
          <p:spPr>
            <a:xfrm>
              <a:off x="436073" y="684399"/>
              <a:ext cx="11018" cy="21697"/>
            </a:xfrm>
            <a:custGeom>
              <a:avLst/>
              <a:gdLst/>
              <a:ahLst/>
              <a:cxnLst/>
              <a:rect l="l" t="t" r="r" b="b"/>
              <a:pathLst>
                <a:path w="324" h="638" extrusionOk="0">
                  <a:moveTo>
                    <a:pt x="111" y="603"/>
                  </a:moveTo>
                  <a:cubicBezTo>
                    <a:pt x="77" y="637"/>
                    <a:pt x="1" y="603"/>
                    <a:pt x="35" y="569"/>
                  </a:cubicBezTo>
                  <a:cubicBezTo>
                    <a:pt x="77" y="459"/>
                    <a:pt x="77" y="391"/>
                    <a:pt x="111" y="281"/>
                  </a:cubicBezTo>
                  <a:cubicBezTo>
                    <a:pt x="145" y="213"/>
                    <a:pt x="145" y="102"/>
                    <a:pt x="179" y="34"/>
                  </a:cubicBezTo>
                  <a:cubicBezTo>
                    <a:pt x="213" y="34"/>
                    <a:pt x="213" y="0"/>
                    <a:pt x="213" y="0"/>
                  </a:cubicBezTo>
                  <a:cubicBezTo>
                    <a:pt x="247" y="0"/>
                    <a:pt x="324" y="0"/>
                    <a:pt x="324" y="34"/>
                  </a:cubicBezTo>
                  <a:cubicBezTo>
                    <a:pt x="324" y="145"/>
                    <a:pt x="290" y="213"/>
                    <a:pt x="247" y="314"/>
                  </a:cubicBezTo>
                  <a:cubicBezTo>
                    <a:pt x="213" y="425"/>
                    <a:pt x="179" y="493"/>
                    <a:pt x="145" y="60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0" name="Google Shape;262;p32"/>
            <p:cNvSpPr/>
            <p:nvPr/>
          </p:nvSpPr>
          <p:spPr>
            <a:xfrm>
              <a:off x="456580" y="675999"/>
              <a:ext cx="9590" cy="20541"/>
            </a:xfrm>
            <a:custGeom>
              <a:avLst/>
              <a:gdLst/>
              <a:ahLst/>
              <a:cxnLst/>
              <a:rect l="l" t="t" r="r" b="b"/>
              <a:pathLst>
                <a:path w="282" h="604" extrusionOk="0">
                  <a:moveTo>
                    <a:pt x="69" y="561"/>
                  </a:moveTo>
                  <a:cubicBezTo>
                    <a:pt x="69" y="604"/>
                    <a:pt x="1" y="561"/>
                    <a:pt x="1" y="528"/>
                  </a:cubicBezTo>
                  <a:cubicBezTo>
                    <a:pt x="35" y="460"/>
                    <a:pt x="35" y="349"/>
                    <a:pt x="69" y="281"/>
                  </a:cubicBezTo>
                  <a:cubicBezTo>
                    <a:pt x="111" y="179"/>
                    <a:pt x="145" y="103"/>
                    <a:pt x="179" y="35"/>
                  </a:cubicBezTo>
                  <a:lnTo>
                    <a:pt x="213" y="35"/>
                  </a:lnTo>
                  <a:cubicBezTo>
                    <a:pt x="247" y="1"/>
                    <a:pt x="281" y="1"/>
                    <a:pt x="281" y="69"/>
                  </a:cubicBezTo>
                  <a:cubicBezTo>
                    <a:pt x="281" y="179"/>
                    <a:pt x="247" y="247"/>
                    <a:pt x="213" y="315"/>
                  </a:cubicBezTo>
                  <a:cubicBezTo>
                    <a:pt x="179" y="392"/>
                    <a:pt x="145" y="494"/>
                    <a:pt x="111" y="56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1" name="Google Shape;263;p32"/>
            <p:cNvSpPr/>
            <p:nvPr/>
          </p:nvSpPr>
          <p:spPr>
            <a:xfrm>
              <a:off x="456580" y="647127"/>
              <a:ext cx="11018" cy="15643"/>
            </a:xfrm>
            <a:custGeom>
              <a:avLst/>
              <a:gdLst/>
              <a:ahLst/>
              <a:cxnLst/>
              <a:rect l="l" t="t" r="r" b="b"/>
              <a:pathLst>
                <a:path w="324" h="460" extrusionOk="0">
                  <a:moveTo>
                    <a:pt x="145" y="459"/>
                  </a:moveTo>
                  <a:cubicBezTo>
                    <a:pt x="111" y="459"/>
                    <a:pt x="1" y="425"/>
                    <a:pt x="35" y="391"/>
                  </a:cubicBezTo>
                  <a:cubicBezTo>
                    <a:pt x="35" y="315"/>
                    <a:pt x="69" y="247"/>
                    <a:pt x="111" y="213"/>
                  </a:cubicBezTo>
                  <a:cubicBezTo>
                    <a:pt x="111" y="136"/>
                    <a:pt x="145" y="68"/>
                    <a:pt x="179" y="34"/>
                  </a:cubicBezTo>
                  <a:lnTo>
                    <a:pt x="179" y="34"/>
                  </a:lnTo>
                  <a:cubicBezTo>
                    <a:pt x="247" y="0"/>
                    <a:pt x="324" y="34"/>
                    <a:pt x="324" y="68"/>
                  </a:cubicBezTo>
                  <a:cubicBezTo>
                    <a:pt x="324" y="136"/>
                    <a:pt x="281" y="213"/>
                    <a:pt x="247" y="281"/>
                  </a:cubicBezTo>
                  <a:cubicBezTo>
                    <a:pt x="213" y="315"/>
                    <a:pt x="179" y="391"/>
                    <a:pt x="145" y="42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2" name="Google Shape;264;p32"/>
            <p:cNvSpPr/>
            <p:nvPr/>
          </p:nvSpPr>
          <p:spPr>
            <a:xfrm>
              <a:off x="477120" y="651752"/>
              <a:ext cx="8400" cy="18228"/>
            </a:xfrm>
            <a:custGeom>
              <a:avLst/>
              <a:gdLst/>
              <a:ahLst/>
              <a:cxnLst/>
              <a:rect l="l" t="t" r="r" b="b"/>
              <a:pathLst>
                <a:path w="247" h="536" extrusionOk="0">
                  <a:moveTo>
                    <a:pt x="68" y="535"/>
                  </a:moveTo>
                  <a:cubicBezTo>
                    <a:pt x="34" y="535"/>
                    <a:pt x="0" y="535"/>
                    <a:pt x="0" y="501"/>
                  </a:cubicBezTo>
                  <a:lnTo>
                    <a:pt x="0" y="255"/>
                  </a:lnTo>
                  <a:cubicBezTo>
                    <a:pt x="34" y="179"/>
                    <a:pt x="68" y="77"/>
                    <a:pt x="102" y="43"/>
                  </a:cubicBezTo>
                  <a:lnTo>
                    <a:pt x="145" y="43"/>
                  </a:lnTo>
                  <a:cubicBezTo>
                    <a:pt x="145" y="0"/>
                    <a:pt x="212" y="0"/>
                    <a:pt x="212" y="43"/>
                  </a:cubicBezTo>
                  <a:cubicBezTo>
                    <a:pt x="246" y="145"/>
                    <a:pt x="212" y="213"/>
                    <a:pt x="178" y="289"/>
                  </a:cubicBezTo>
                  <a:cubicBezTo>
                    <a:pt x="178" y="357"/>
                    <a:pt x="145" y="425"/>
                    <a:pt x="68" y="5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3" name="Google Shape;265;p32"/>
            <p:cNvSpPr/>
            <p:nvPr/>
          </p:nvSpPr>
          <p:spPr>
            <a:xfrm>
              <a:off x="473346" y="614480"/>
              <a:ext cx="8706" cy="17072"/>
            </a:xfrm>
            <a:custGeom>
              <a:avLst/>
              <a:gdLst/>
              <a:ahLst/>
              <a:cxnLst/>
              <a:rect l="l" t="t" r="r" b="b"/>
              <a:pathLst>
                <a:path w="256" h="502" extrusionOk="0">
                  <a:moveTo>
                    <a:pt x="111" y="459"/>
                  </a:moveTo>
                  <a:cubicBezTo>
                    <a:pt x="77" y="502"/>
                    <a:pt x="1" y="459"/>
                    <a:pt x="1" y="391"/>
                  </a:cubicBezTo>
                  <a:cubicBezTo>
                    <a:pt x="1" y="289"/>
                    <a:pt x="1" y="145"/>
                    <a:pt x="111" y="34"/>
                  </a:cubicBezTo>
                  <a:lnTo>
                    <a:pt x="111" y="34"/>
                  </a:lnTo>
                  <a:cubicBezTo>
                    <a:pt x="179" y="0"/>
                    <a:pt x="256" y="34"/>
                    <a:pt x="256" y="111"/>
                  </a:cubicBezTo>
                  <a:cubicBezTo>
                    <a:pt x="213" y="145"/>
                    <a:pt x="213" y="213"/>
                    <a:pt x="179" y="247"/>
                  </a:cubicBezTo>
                  <a:cubicBezTo>
                    <a:pt x="179" y="323"/>
                    <a:pt x="145" y="357"/>
                    <a:pt x="145" y="42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4" name="Google Shape;266;p32"/>
            <p:cNvSpPr/>
            <p:nvPr/>
          </p:nvSpPr>
          <p:spPr>
            <a:xfrm>
              <a:off x="492696" y="512219"/>
              <a:ext cx="337184" cy="408226"/>
            </a:xfrm>
            <a:custGeom>
              <a:avLst/>
              <a:gdLst/>
              <a:ahLst/>
              <a:cxnLst/>
              <a:rect l="l" t="t" r="r" b="b"/>
              <a:pathLst>
                <a:path w="9915" h="12004" extrusionOk="0">
                  <a:moveTo>
                    <a:pt x="8139" y="10729"/>
                  </a:moveTo>
                  <a:cubicBezTo>
                    <a:pt x="6372" y="12003"/>
                    <a:pt x="1" y="0"/>
                    <a:pt x="1" y="0"/>
                  </a:cubicBezTo>
                  <a:cubicBezTo>
                    <a:pt x="1" y="0"/>
                    <a:pt x="9914" y="9166"/>
                    <a:pt x="8215" y="10687"/>
                  </a:cubicBezTo>
                  <a:cubicBezTo>
                    <a:pt x="8181" y="10687"/>
                    <a:pt x="8181" y="10729"/>
                    <a:pt x="8139" y="10729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5" name="Google Shape;267;p32"/>
            <p:cNvSpPr/>
            <p:nvPr/>
          </p:nvSpPr>
          <p:spPr>
            <a:xfrm>
              <a:off x="723811" y="834882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281" y="349"/>
                  </a:moveTo>
                  <a:cubicBezTo>
                    <a:pt x="281" y="392"/>
                    <a:pt x="247" y="392"/>
                    <a:pt x="213" y="349"/>
                  </a:cubicBezTo>
                  <a:cubicBezTo>
                    <a:pt x="145" y="281"/>
                    <a:pt x="35" y="179"/>
                    <a:pt x="35" y="103"/>
                  </a:cubicBezTo>
                  <a:cubicBezTo>
                    <a:pt x="1" y="69"/>
                    <a:pt x="35" y="35"/>
                    <a:pt x="35" y="35"/>
                  </a:cubicBezTo>
                  <a:cubicBezTo>
                    <a:pt x="69" y="1"/>
                    <a:pt x="111" y="1"/>
                    <a:pt x="111" y="35"/>
                  </a:cubicBezTo>
                  <a:cubicBezTo>
                    <a:pt x="213" y="69"/>
                    <a:pt x="247" y="213"/>
                    <a:pt x="324" y="281"/>
                  </a:cubicBezTo>
                  <a:cubicBezTo>
                    <a:pt x="324" y="315"/>
                    <a:pt x="324" y="349"/>
                    <a:pt x="281" y="349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6" name="Google Shape;268;p32"/>
            <p:cNvSpPr/>
            <p:nvPr/>
          </p:nvSpPr>
          <p:spPr>
            <a:xfrm>
              <a:off x="743161" y="838351"/>
              <a:ext cx="13331" cy="14487"/>
            </a:xfrm>
            <a:custGeom>
              <a:avLst/>
              <a:gdLst/>
              <a:ahLst/>
              <a:cxnLst/>
              <a:rect l="l" t="t" r="r" b="b"/>
              <a:pathLst>
                <a:path w="392" h="426" extrusionOk="0">
                  <a:moveTo>
                    <a:pt x="349" y="426"/>
                  </a:moveTo>
                  <a:lnTo>
                    <a:pt x="281" y="426"/>
                  </a:lnTo>
                  <a:cubicBezTo>
                    <a:pt x="213" y="392"/>
                    <a:pt x="179" y="324"/>
                    <a:pt x="103" y="290"/>
                  </a:cubicBezTo>
                  <a:cubicBezTo>
                    <a:pt x="69" y="213"/>
                    <a:pt x="35" y="145"/>
                    <a:pt x="35" y="77"/>
                  </a:cubicBezTo>
                  <a:cubicBezTo>
                    <a:pt x="1" y="35"/>
                    <a:pt x="35" y="1"/>
                    <a:pt x="35" y="1"/>
                  </a:cubicBezTo>
                  <a:lnTo>
                    <a:pt x="103" y="1"/>
                  </a:lnTo>
                  <a:lnTo>
                    <a:pt x="247" y="145"/>
                  </a:lnTo>
                  <a:cubicBezTo>
                    <a:pt x="281" y="213"/>
                    <a:pt x="349" y="290"/>
                    <a:pt x="392" y="358"/>
                  </a:cubicBezTo>
                  <a:cubicBezTo>
                    <a:pt x="392" y="358"/>
                    <a:pt x="392" y="392"/>
                    <a:pt x="349" y="426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7" name="Google Shape;269;p32"/>
            <p:cNvSpPr/>
            <p:nvPr/>
          </p:nvSpPr>
          <p:spPr>
            <a:xfrm>
              <a:off x="738264" y="809479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281" y="357"/>
                  </a:moveTo>
                  <a:cubicBezTo>
                    <a:pt x="281" y="391"/>
                    <a:pt x="247" y="391"/>
                    <a:pt x="247" y="357"/>
                  </a:cubicBezTo>
                  <a:cubicBezTo>
                    <a:pt x="179" y="323"/>
                    <a:pt x="145" y="289"/>
                    <a:pt x="111" y="213"/>
                  </a:cubicBezTo>
                  <a:cubicBezTo>
                    <a:pt x="68" y="179"/>
                    <a:pt x="0" y="145"/>
                    <a:pt x="0" y="77"/>
                  </a:cubicBezTo>
                  <a:cubicBezTo>
                    <a:pt x="0" y="34"/>
                    <a:pt x="34" y="34"/>
                    <a:pt x="34" y="0"/>
                  </a:cubicBezTo>
                  <a:lnTo>
                    <a:pt x="111" y="0"/>
                  </a:lnTo>
                  <a:cubicBezTo>
                    <a:pt x="179" y="34"/>
                    <a:pt x="213" y="111"/>
                    <a:pt x="213" y="145"/>
                  </a:cubicBezTo>
                  <a:cubicBezTo>
                    <a:pt x="247" y="213"/>
                    <a:pt x="281" y="247"/>
                    <a:pt x="323" y="323"/>
                  </a:cubicBezTo>
                  <a:cubicBezTo>
                    <a:pt x="323" y="323"/>
                    <a:pt x="323" y="357"/>
                    <a:pt x="281" y="35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8" name="Google Shape;270;p32"/>
            <p:cNvSpPr/>
            <p:nvPr/>
          </p:nvSpPr>
          <p:spPr>
            <a:xfrm>
              <a:off x="711670" y="796182"/>
              <a:ext cx="12175" cy="15916"/>
            </a:xfrm>
            <a:custGeom>
              <a:avLst/>
              <a:gdLst/>
              <a:ahLst/>
              <a:cxnLst/>
              <a:rect l="l" t="t" r="r" b="b"/>
              <a:pathLst>
                <a:path w="358" h="468" extrusionOk="0">
                  <a:moveTo>
                    <a:pt x="324" y="468"/>
                  </a:moveTo>
                  <a:lnTo>
                    <a:pt x="290" y="468"/>
                  </a:lnTo>
                  <a:cubicBezTo>
                    <a:pt x="179" y="323"/>
                    <a:pt x="77" y="213"/>
                    <a:pt x="1" y="77"/>
                  </a:cubicBezTo>
                  <a:cubicBezTo>
                    <a:pt x="1" y="43"/>
                    <a:pt x="1" y="43"/>
                    <a:pt x="43" y="43"/>
                  </a:cubicBezTo>
                  <a:cubicBezTo>
                    <a:pt x="43" y="1"/>
                    <a:pt x="77" y="1"/>
                    <a:pt x="77" y="43"/>
                  </a:cubicBezTo>
                  <a:cubicBezTo>
                    <a:pt x="213" y="111"/>
                    <a:pt x="290" y="256"/>
                    <a:pt x="358" y="391"/>
                  </a:cubicBezTo>
                  <a:cubicBezTo>
                    <a:pt x="358" y="425"/>
                    <a:pt x="358" y="425"/>
                    <a:pt x="324" y="468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9" name="Google Shape;271;p32"/>
            <p:cNvSpPr/>
            <p:nvPr/>
          </p:nvSpPr>
          <p:spPr>
            <a:xfrm>
              <a:off x="686539" y="790400"/>
              <a:ext cx="15643" cy="16800"/>
            </a:xfrm>
            <a:custGeom>
              <a:avLst/>
              <a:gdLst/>
              <a:ahLst/>
              <a:cxnLst/>
              <a:rect l="l" t="t" r="r" b="b"/>
              <a:pathLst>
                <a:path w="460" h="494" extrusionOk="0">
                  <a:moveTo>
                    <a:pt x="426" y="493"/>
                  </a:moveTo>
                  <a:lnTo>
                    <a:pt x="358" y="493"/>
                  </a:lnTo>
                  <a:cubicBezTo>
                    <a:pt x="281" y="383"/>
                    <a:pt x="213" y="315"/>
                    <a:pt x="145" y="247"/>
                  </a:cubicBezTo>
                  <a:cubicBezTo>
                    <a:pt x="103" y="213"/>
                    <a:pt x="35" y="137"/>
                    <a:pt x="1" y="69"/>
                  </a:cubicBezTo>
                  <a:cubicBezTo>
                    <a:pt x="1" y="35"/>
                    <a:pt x="1" y="35"/>
                    <a:pt x="35" y="1"/>
                  </a:cubicBezTo>
                  <a:lnTo>
                    <a:pt x="69" y="1"/>
                  </a:lnTo>
                  <a:cubicBezTo>
                    <a:pt x="247" y="35"/>
                    <a:pt x="392" y="281"/>
                    <a:pt x="426" y="426"/>
                  </a:cubicBezTo>
                  <a:cubicBezTo>
                    <a:pt x="460" y="460"/>
                    <a:pt x="426" y="493"/>
                    <a:pt x="426" y="49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0" name="Google Shape;272;p32"/>
            <p:cNvSpPr/>
            <p:nvPr/>
          </p:nvSpPr>
          <p:spPr>
            <a:xfrm>
              <a:off x="685382" y="766153"/>
              <a:ext cx="10746" cy="14453"/>
            </a:xfrm>
            <a:custGeom>
              <a:avLst/>
              <a:gdLst/>
              <a:ahLst/>
              <a:cxnLst/>
              <a:rect l="l" t="t" r="r" b="b"/>
              <a:pathLst>
                <a:path w="316" h="425" extrusionOk="0">
                  <a:moveTo>
                    <a:pt x="281" y="391"/>
                  </a:moveTo>
                  <a:cubicBezTo>
                    <a:pt x="281" y="425"/>
                    <a:pt x="247" y="425"/>
                    <a:pt x="247" y="391"/>
                  </a:cubicBezTo>
                  <a:cubicBezTo>
                    <a:pt x="179" y="357"/>
                    <a:pt x="137" y="289"/>
                    <a:pt x="103" y="247"/>
                  </a:cubicBezTo>
                  <a:cubicBezTo>
                    <a:pt x="35" y="213"/>
                    <a:pt x="1" y="145"/>
                    <a:pt x="1" y="77"/>
                  </a:cubicBezTo>
                  <a:cubicBezTo>
                    <a:pt x="1" y="77"/>
                    <a:pt x="1" y="34"/>
                    <a:pt x="35" y="34"/>
                  </a:cubicBezTo>
                  <a:cubicBezTo>
                    <a:pt x="35" y="0"/>
                    <a:pt x="69" y="0"/>
                    <a:pt x="103" y="0"/>
                  </a:cubicBezTo>
                  <a:cubicBezTo>
                    <a:pt x="137" y="34"/>
                    <a:pt x="179" y="111"/>
                    <a:pt x="213" y="145"/>
                  </a:cubicBezTo>
                  <a:cubicBezTo>
                    <a:pt x="247" y="213"/>
                    <a:pt x="281" y="289"/>
                    <a:pt x="315" y="357"/>
                  </a:cubicBezTo>
                  <a:cubicBezTo>
                    <a:pt x="315" y="357"/>
                    <a:pt x="315" y="391"/>
                    <a:pt x="281" y="39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1" name="Google Shape;273;p32"/>
            <p:cNvSpPr/>
            <p:nvPr/>
          </p:nvSpPr>
          <p:spPr>
            <a:xfrm>
              <a:off x="715445" y="768738"/>
              <a:ext cx="9556" cy="13025"/>
            </a:xfrm>
            <a:custGeom>
              <a:avLst/>
              <a:gdLst/>
              <a:ahLst/>
              <a:cxnLst/>
              <a:rect l="l" t="t" r="r" b="b"/>
              <a:pathLst>
                <a:path w="281" h="383" extrusionOk="0">
                  <a:moveTo>
                    <a:pt x="247" y="383"/>
                  </a:moveTo>
                  <a:cubicBezTo>
                    <a:pt x="247" y="383"/>
                    <a:pt x="213" y="383"/>
                    <a:pt x="179" y="349"/>
                  </a:cubicBezTo>
                  <a:cubicBezTo>
                    <a:pt x="145" y="315"/>
                    <a:pt x="102" y="247"/>
                    <a:pt x="68" y="213"/>
                  </a:cubicBezTo>
                  <a:cubicBezTo>
                    <a:pt x="34" y="171"/>
                    <a:pt x="0" y="103"/>
                    <a:pt x="0" y="69"/>
                  </a:cubicBezTo>
                  <a:cubicBezTo>
                    <a:pt x="0" y="35"/>
                    <a:pt x="0" y="1"/>
                    <a:pt x="34" y="1"/>
                  </a:cubicBezTo>
                  <a:lnTo>
                    <a:pt x="68" y="1"/>
                  </a:lnTo>
                  <a:cubicBezTo>
                    <a:pt x="213" y="35"/>
                    <a:pt x="247" y="213"/>
                    <a:pt x="281" y="315"/>
                  </a:cubicBezTo>
                  <a:cubicBezTo>
                    <a:pt x="281" y="349"/>
                    <a:pt x="281" y="349"/>
                    <a:pt x="247" y="38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2" name="Google Shape;274;p32"/>
            <p:cNvSpPr/>
            <p:nvPr/>
          </p:nvSpPr>
          <p:spPr>
            <a:xfrm>
              <a:off x="648144" y="751700"/>
              <a:ext cx="9556" cy="14487"/>
            </a:xfrm>
            <a:custGeom>
              <a:avLst/>
              <a:gdLst/>
              <a:ahLst/>
              <a:cxnLst/>
              <a:rect l="l" t="t" r="r" b="b"/>
              <a:pathLst>
                <a:path w="281" h="426" extrusionOk="0">
                  <a:moveTo>
                    <a:pt x="280" y="391"/>
                  </a:moveTo>
                  <a:cubicBezTo>
                    <a:pt x="246" y="425"/>
                    <a:pt x="212" y="425"/>
                    <a:pt x="212" y="391"/>
                  </a:cubicBezTo>
                  <a:cubicBezTo>
                    <a:pt x="136" y="289"/>
                    <a:pt x="34" y="179"/>
                    <a:pt x="0" y="77"/>
                  </a:cubicBezTo>
                  <a:cubicBezTo>
                    <a:pt x="0" y="34"/>
                    <a:pt x="0" y="34"/>
                    <a:pt x="34" y="0"/>
                  </a:cubicBezTo>
                  <a:lnTo>
                    <a:pt x="68" y="0"/>
                  </a:lnTo>
                  <a:cubicBezTo>
                    <a:pt x="170" y="111"/>
                    <a:pt x="246" y="213"/>
                    <a:pt x="280" y="35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3" name="Google Shape;275;p32"/>
            <p:cNvSpPr/>
            <p:nvPr/>
          </p:nvSpPr>
          <p:spPr>
            <a:xfrm>
              <a:off x="656510" y="732622"/>
              <a:ext cx="11869" cy="15643"/>
            </a:xfrm>
            <a:custGeom>
              <a:avLst/>
              <a:gdLst/>
              <a:ahLst/>
              <a:cxnLst/>
              <a:rect l="l" t="t" r="r" b="b"/>
              <a:pathLst>
                <a:path w="349" h="460" extrusionOk="0">
                  <a:moveTo>
                    <a:pt x="349" y="426"/>
                  </a:moveTo>
                  <a:cubicBezTo>
                    <a:pt x="315" y="460"/>
                    <a:pt x="281" y="460"/>
                    <a:pt x="281" y="426"/>
                  </a:cubicBezTo>
                  <a:cubicBezTo>
                    <a:pt x="179" y="315"/>
                    <a:pt x="34" y="213"/>
                    <a:pt x="0" y="69"/>
                  </a:cubicBezTo>
                  <a:cubicBezTo>
                    <a:pt x="0" y="35"/>
                    <a:pt x="34" y="35"/>
                    <a:pt x="34" y="1"/>
                  </a:cubicBezTo>
                  <a:lnTo>
                    <a:pt x="102" y="1"/>
                  </a:lnTo>
                  <a:cubicBezTo>
                    <a:pt x="213" y="69"/>
                    <a:pt x="281" y="247"/>
                    <a:pt x="349" y="38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4" name="Google Shape;276;p32"/>
            <p:cNvSpPr/>
            <p:nvPr/>
          </p:nvSpPr>
          <p:spPr>
            <a:xfrm>
              <a:off x="687695" y="739865"/>
              <a:ext cx="12175" cy="14453"/>
            </a:xfrm>
            <a:custGeom>
              <a:avLst/>
              <a:gdLst/>
              <a:ahLst/>
              <a:cxnLst/>
              <a:rect l="l" t="t" r="r" b="b"/>
              <a:pathLst>
                <a:path w="358" h="425" extrusionOk="0">
                  <a:moveTo>
                    <a:pt x="324" y="425"/>
                  </a:moveTo>
                  <a:lnTo>
                    <a:pt x="247" y="425"/>
                  </a:lnTo>
                  <a:cubicBezTo>
                    <a:pt x="213" y="382"/>
                    <a:pt x="179" y="314"/>
                    <a:pt x="111" y="281"/>
                  </a:cubicBezTo>
                  <a:cubicBezTo>
                    <a:pt x="69" y="213"/>
                    <a:pt x="35" y="170"/>
                    <a:pt x="1" y="102"/>
                  </a:cubicBezTo>
                  <a:cubicBezTo>
                    <a:pt x="1" y="68"/>
                    <a:pt x="35" y="34"/>
                    <a:pt x="35" y="34"/>
                  </a:cubicBezTo>
                  <a:cubicBezTo>
                    <a:pt x="69" y="0"/>
                    <a:pt x="111" y="0"/>
                    <a:pt x="111" y="34"/>
                  </a:cubicBezTo>
                  <a:cubicBezTo>
                    <a:pt x="179" y="34"/>
                    <a:pt x="213" y="102"/>
                    <a:pt x="247" y="170"/>
                  </a:cubicBezTo>
                  <a:cubicBezTo>
                    <a:pt x="281" y="247"/>
                    <a:pt x="324" y="281"/>
                    <a:pt x="358" y="348"/>
                  </a:cubicBezTo>
                  <a:cubicBezTo>
                    <a:pt x="358" y="382"/>
                    <a:pt x="358" y="425"/>
                    <a:pt x="324" y="42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5" name="Google Shape;277;p32"/>
            <p:cNvSpPr/>
            <p:nvPr/>
          </p:nvSpPr>
          <p:spPr>
            <a:xfrm>
              <a:off x="652735" y="692765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426" y="425"/>
                  </a:moveTo>
                  <a:cubicBezTo>
                    <a:pt x="392" y="459"/>
                    <a:pt x="358" y="459"/>
                    <a:pt x="324" y="425"/>
                  </a:cubicBezTo>
                  <a:cubicBezTo>
                    <a:pt x="290" y="357"/>
                    <a:pt x="213" y="281"/>
                    <a:pt x="145" y="247"/>
                  </a:cubicBezTo>
                  <a:cubicBezTo>
                    <a:pt x="111" y="179"/>
                    <a:pt x="35" y="145"/>
                    <a:pt x="35" y="68"/>
                  </a:cubicBezTo>
                  <a:cubicBezTo>
                    <a:pt x="1" y="35"/>
                    <a:pt x="35" y="35"/>
                    <a:pt x="35" y="1"/>
                  </a:cubicBezTo>
                  <a:lnTo>
                    <a:pt x="77" y="1"/>
                  </a:lnTo>
                  <a:cubicBezTo>
                    <a:pt x="247" y="1"/>
                    <a:pt x="358" y="213"/>
                    <a:pt x="426" y="39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6" name="Google Shape;278;p32"/>
            <p:cNvSpPr/>
            <p:nvPr/>
          </p:nvSpPr>
          <p:spPr>
            <a:xfrm>
              <a:off x="633691" y="698818"/>
              <a:ext cx="13025" cy="14487"/>
            </a:xfrm>
            <a:custGeom>
              <a:avLst/>
              <a:gdLst/>
              <a:ahLst/>
              <a:cxnLst/>
              <a:rect l="l" t="t" r="r" b="b"/>
              <a:pathLst>
                <a:path w="383" h="426" extrusionOk="0">
                  <a:moveTo>
                    <a:pt x="349" y="426"/>
                  </a:moveTo>
                  <a:lnTo>
                    <a:pt x="281" y="426"/>
                  </a:lnTo>
                  <a:cubicBezTo>
                    <a:pt x="247" y="358"/>
                    <a:pt x="170" y="315"/>
                    <a:pt x="136" y="247"/>
                  </a:cubicBezTo>
                  <a:cubicBezTo>
                    <a:pt x="68" y="213"/>
                    <a:pt x="34" y="179"/>
                    <a:pt x="0" y="103"/>
                  </a:cubicBezTo>
                  <a:cubicBezTo>
                    <a:pt x="0" y="69"/>
                    <a:pt x="0" y="35"/>
                    <a:pt x="34" y="35"/>
                  </a:cubicBezTo>
                  <a:cubicBezTo>
                    <a:pt x="34" y="1"/>
                    <a:pt x="68" y="1"/>
                    <a:pt x="68" y="1"/>
                  </a:cubicBezTo>
                  <a:cubicBezTo>
                    <a:pt x="213" y="35"/>
                    <a:pt x="315" y="247"/>
                    <a:pt x="383" y="358"/>
                  </a:cubicBezTo>
                  <a:cubicBezTo>
                    <a:pt x="383" y="392"/>
                    <a:pt x="383" y="426"/>
                    <a:pt x="349" y="426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7" name="Google Shape;279;p32"/>
            <p:cNvSpPr/>
            <p:nvPr/>
          </p:nvSpPr>
          <p:spPr>
            <a:xfrm>
              <a:off x="627604" y="713271"/>
              <a:ext cx="10746" cy="14487"/>
            </a:xfrm>
            <a:custGeom>
              <a:avLst/>
              <a:gdLst/>
              <a:ahLst/>
              <a:cxnLst/>
              <a:rect l="l" t="t" r="r" b="b"/>
              <a:pathLst>
                <a:path w="316" h="426" extrusionOk="0">
                  <a:moveTo>
                    <a:pt x="281" y="425"/>
                  </a:moveTo>
                  <a:lnTo>
                    <a:pt x="213" y="425"/>
                  </a:lnTo>
                  <a:cubicBezTo>
                    <a:pt x="179" y="357"/>
                    <a:pt x="103" y="281"/>
                    <a:pt x="69" y="247"/>
                  </a:cubicBezTo>
                  <a:cubicBezTo>
                    <a:pt x="35" y="179"/>
                    <a:pt x="1" y="145"/>
                    <a:pt x="1" y="69"/>
                  </a:cubicBezTo>
                  <a:lnTo>
                    <a:pt x="1" y="1"/>
                  </a:lnTo>
                  <a:lnTo>
                    <a:pt x="103" y="1"/>
                  </a:lnTo>
                  <a:cubicBezTo>
                    <a:pt x="137" y="35"/>
                    <a:pt x="179" y="103"/>
                    <a:pt x="213" y="179"/>
                  </a:cubicBezTo>
                  <a:cubicBezTo>
                    <a:pt x="247" y="247"/>
                    <a:pt x="281" y="281"/>
                    <a:pt x="281" y="357"/>
                  </a:cubicBezTo>
                  <a:cubicBezTo>
                    <a:pt x="315" y="391"/>
                    <a:pt x="315" y="391"/>
                    <a:pt x="281" y="42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8" name="Google Shape;280;p32"/>
            <p:cNvSpPr/>
            <p:nvPr/>
          </p:nvSpPr>
          <p:spPr>
            <a:xfrm>
              <a:off x="601044" y="678312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281" y="358"/>
                  </a:moveTo>
                  <a:cubicBezTo>
                    <a:pt x="247" y="358"/>
                    <a:pt x="213" y="392"/>
                    <a:pt x="213" y="358"/>
                  </a:cubicBezTo>
                  <a:cubicBezTo>
                    <a:pt x="179" y="324"/>
                    <a:pt x="145" y="281"/>
                    <a:pt x="111" y="213"/>
                  </a:cubicBezTo>
                  <a:cubicBezTo>
                    <a:pt x="68" y="179"/>
                    <a:pt x="0" y="145"/>
                    <a:pt x="0" y="69"/>
                  </a:cubicBezTo>
                  <a:cubicBezTo>
                    <a:pt x="0" y="35"/>
                    <a:pt x="34" y="35"/>
                    <a:pt x="34" y="35"/>
                  </a:cubicBezTo>
                  <a:cubicBezTo>
                    <a:pt x="68" y="1"/>
                    <a:pt x="68" y="1"/>
                    <a:pt x="111" y="1"/>
                  </a:cubicBezTo>
                  <a:cubicBezTo>
                    <a:pt x="179" y="35"/>
                    <a:pt x="179" y="111"/>
                    <a:pt x="213" y="145"/>
                  </a:cubicBezTo>
                  <a:cubicBezTo>
                    <a:pt x="247" y="179"/>
                    <a:pt x="281" y="247"/>
                    <a:pt x="323" y="281"/>
                  </a:cubicBezTo>
                  <a:cubicBezTo>
                    <a:pt x="323" y="324"/>
                    <a:pt x="281" y="358"/>
                    <a:pt x="281" y="358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9" name="Google Shape;281;p32"/>
            <p:cNvSpPr/>
            <p:nvPr/>
          </p:nvSpPr>
          <p:spPr>
            <a:xfrm>
              <a:off x="612028" y="663892"/>
              <a:ext cx="15609" cy="16766"/>
            </a:xfrm>
            <a:custGeom>
              <a:avLst/>
              <a:gdLst/>
              <a:ahLst/>
              <a:cxnLst/>
              <a:rect l="l" t="t" r="r" b="b"/>
              <a:pathLst>
                <a:path w="459" h="493" extrusionOk="0">
                  <a:moveTo>
                    <a:pt x="425" y="493"/>
                  </a:moveTo>
                  <a:lnTo>
                    <a:pt x="348" y="493"/>
                  </a:lnTo>
                  <a:cubicBezTo>
                    <a:pt x="281" y="425"/>
                    <a:pt x="247" y="357"/>
                    <a:pt x="170" y="280"/>
                  </a:cubicBezTo>
                  <a:cubicBezTo>
                    <a:pt x="102" y="246"/>
                    <a:pt x="34" y="178"/>
                    <a:pt x="0" y="110"/>
                  </a:cubicBezTo>
                  <a:cubicBezTo>
                    <a:pt x="0" y="68"/>
                    <a:pt x="0" y="34"/>
                    <a:pt x="34" y="0"/>
                  </a:cubicBezTo>
                  <a:lnTo>
                    <a:pt x="102" y="0"/>
                  </a:lnTo>
                  <a:cubicBezTo>
                    <a:pt x="170" y="34"/>
                    <a:pt x="213" y="110"/>
                    <a:pt x="281" y="178"/>
                  </a:cubicBezTo>
                  <a:cubicBezTo>
                    <a:pt x="348" y="246"/>
                    <a:pt x="382" y="323"/>
                    <a:pt x="459" y="425"/>
                  </a:cubicBezTo>
                  <a:cubicBezTo>
                    <a:pt x="459" y="425"/>
                    <a:pt x="459" y="459"/>
                    <a:pt x="425" y="49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0" name="Google Shape;282;p32"/>
            <p:cNvSpPr/>
            <p:nvPr/>
          </p:nvSpPr>
          <p:spPr>
            <a:xfrm>
              <a:off x="628760" y="665049"/>
              <a:ext cx="15643" cy="13297"/>
            </a:xfrm>
            <a:custGeom>
              <a:avLst/>
              <a:gdLst/>
              <a:ahLst/>
              <a:cxnLst/>
              <a:rect l="l" t="t" r="r" b="b"/>
              <a:pathLst>
                <a:path w="460" h="391" extrusionOk="0">
                  <a:moveTo>
                    <a:pt x="426" y="357"/>
                  </a:moveTo>
                  <a:cubicBezTo>
                    <a:pt x="392" y="391"/>
                    <a:pt x="392" y="391"/>
                    <a:pt x="358" y="357"/>
                  </a:cubicBezTo>
                  <a:cubicBezTo>
                    <a:pt x="247" y="289"/>
                    <a:pt x="103" y="178"/>
                    <a:pt x="35" y="76"/>
                  </a:cubicBezTo>
                  <a:cubicBezTo>
                    <a:pt x="1" y="34"/>
                    <a:pt x="35" y="34"/>
                    <a:pt x="35" y="0"/>
                  </a:cubicBezTo>
                  <a:lnTo>
                    <a:pt x="69" y="0"/>
                  </a:lnTo>
                  <a:cubicBezTo>
                    <a:pt x="213" y="76"/>
                    <a:pt x="315" y="178"/>
                    <a:pt x="426" y="289"/>
                  </a:cubicBezTo>
                  <a:cubicBezTo>
                    <a:pt x="460" y="323"/>
                    <a:pt x="426" y="357"/>
                    <a:pt x="426" y="35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1" name="Google Shape;283;p32"/>
            <p:cNvSpPr/>
            <p:nvPr/>
          </p:nvSpPr>
          <p:spPr>
            <a:xfrm>
              <a:off x="594990" y="627777"/>
              <a:ext cx="15609" cy="15609"/>
            </a:xfrm>
            <a:custGeom>
              <a:avLst/>
              <a:gdLst/>
              <a:ahLst/>
              <a:cxnLst/>
              <a:rect l="l" t="t" r="r" b="b"/>
              <a:pathLst>
                <a:path w="459" h="459" extrusionOk="0">
                  <a:moveTo>
                    <a:pt x="425" y="459"/>
                  </a:moveTo>
                  <a:lnTo>
                    <a:pt x="357" y="459"/>
                  </a:lnTo>
                  <a:cubicBezTo>
                    <a:pt x="289" y="391"/>
                    <a:pt x="246" y="323"/>
                    <a:pt x="178" y="247"/>
                  </a:cubicBezTo>
                  <a:cubicBezTo>
                    <a:pt x="110" y="213"/>
                    <a:pt x="76" y="179"/>
                    <a:pt x="34" y="111"/>
                  </a:cubicBezTo>
                  <a:cubicBezTo>
                    <a:pt x="0" y="68"/>
                    <a:pt x="34" y="34"/>
                    <a:pt x="34" y="0"/>
                  </a:cubicBezTo>
                  <a:lnTo>
                    <a:pt x="110" y="0"/>
                  </a:lnTo>
                  <a:cubicBezTo>
                    <a:pt x="289" y="34"/>
                    <a:pt x="391" y="247"/>
                    <a:pt x="459" y="391"/>
                  </a:cubicBezTo>
                  <a:cubicBezTo>
                    <a:pt x="459" y="425"/>
                    <a:pt x="459" y="425"/>
                    <a:pt x="425" y="459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2" name="Google Shape;284;p32"/>
            <p:cNvSpPr/>
            <p:nvPr/>
          </p:nvSpPr>
          <p:spPr>
            <a:xfrm>
              <a:off x="586591" y="638727"/>
              <a:ext cx="14487" cy="14487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391" y="426"/>
                  </a:moveTo>
                  <a:cubicBezTo>
                    <a:pt x="357" y="426"/>
                    <a:pt x="323" y="426"/>
                    <a:pt x="281" y="383"/>
                  </a:cubicBezTo>
                  <a:cubicBezTo>
                    <a:pt x="247" y="315"/>
                    <a:pt x="213" y="281"/>
                    <a:pt x="145" y="213"/>
                  </a:cubicBezTo>
                  <a:cubicBezTo>
                    <a:pt x="111" y="171"/>
                    <a:pt x="35" y="137"/>
                    <a:pt x="1" y="69"/>
                  </a:cubicBezTo>
                  <a:cubicBezTo>
                    <a:pt x="1" y="69"/>
                    <a:pt x="1" y="35"/>
                    <a:pt x="35" y="1"/>
                  </a:cubicBezTo>
                  <a:lnTo>
                    <a:pt x="69" y="1"/>
                  </a:lnTo>
                  <a:cubicBezTo>
                    <a:pt x="213" y="35"/>
                    <a:pt x="323" y="213"/>
                    <a:pt x="391" y="349"/>
                  </a:cubicBezTo>
                  <a:cubicBezTo>
                    <a:pt x="425" y="349"/>
                    <a:pt x="391" y="383"/>
                    <a:pt x="391" y="426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3" name="Google Shape;285;p32"/>
            <p:cNvSpPr/>
            <p:nvPr/>
          </p:nvSpPr>
          <p:spPr>
            <a:xfrm>
              <a:off x="554249" y="606114"/>
              <a:ext cx="14453" cy="14453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383" y="391"/>
                  </a:moveTo>
                  <a:cubicBezTo>
                    <a:pt x="349" y="425"/>
                    <a:pt x="315" y="425"/>
                    <a:pt x="315" y="391"/>
                  </a:cubicBezTo>
                  <a:lnTo>
                    <a:pt x="136" y="212"/>
                  </a:lnTo>
                  <a:cubicBezTo>
                    <a:pt x="68" y="178"/>
                    <a:pt x="34" y="144"/>
                    <a:pt x="0" y="68"/>
                  </a:cubicBezTo>
                  <a:lnTo>
                    <a:pt x="0" y="0"/>
                  </a:lnTo>
                  <a:lnTo>
                    <a:pt x="34" y="0"/>
                  </a:lnTo>
                  <a:cubicBezTo>
                    <a:pt x="213" y="0"/>
                    <a:pt x="349" y="212"/>
                    <a:pt x="383" y="357"/>
                  </a:cubicBezTo>
                  <a:cubicBezTo>
                    <a:pt x="425" y="357"/>
                    <a:pt x="383" y="391"/>
                    <a:pt x="383" y="39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4" name="Google Shape;286;p32"/>
            <p:cNvSpPr/>
            <p:nvPr/>
          </p:nvSpPr>
          <p:spPr>
            <a:xfrm>
              <a:off x="574450" y="612167"/>
              <a:ext cx="11018" cy="10712"/>
            </a:xfrm>
            <a:custGeom>
              <a:avLst/>
              <a:gdLst/>
              <a:ahLst/>
              <a:cxnLst/>
              <a:rect l="l" t="t" r="r" b="b"/>
              <a:pathLst>
                <a:path w="324" h="315" extrusionOk="0">
                  <a:moveTo>
                    <a:pt x="290" y="315"/>
                  </a:moveTo>
                  <a:cubicBezTo>
                    <a:pt x="256" y="315"/>
                    <a:pt x="213" y="315"/>
                    <a:pt x="213" y="281"/>
                  </a:cubicBezTo>
                  <a:cubicBezTo>
                    <a:pt x="179" y="247"/>
                    <a:pt x="145" y="213"/>
                    <a:pt x="111" y="179"/>
                  </a:cubicBezTo>
                  <a:cubicBezTo>
                    <a:pt x="77" y="145"/>
                    <a:pt x="43" y="102"/>
                    <a:pt x="1" y="68"/>
                  </a:cubicBezTo>
                  <a:cubicBezTo>
                    <a:pt x="1" y="34"/>
                    <a:pt x="1" y="0"/>
                    <a:pt x="43" y="0"/>
                  </a:cubicBezTo>
                  <a:lnTo>
                    <a:pt x="77" y="0"/>
                  </a:lnTo>
                  <a:cubicBezTo>
                    <a:pt x="145" y="0"/>
                    <a:pt x="179" y="34"/>
                    <a:pt x="213" y="102"/>
                  </a:cubicBezTo>
                  <a:cubicBezTo>
                    <a:pt x="256" y="145"/>
                    <a:pt x="290" y="213"/>
                    <a:pt x="290" y="247"/>
                  </a:cubicBezTo>
                  <a:cubicBezTo>
                    <a:pt x="324" y="281"/>
                    <a:pt x="290" y="281"/>
                    <a:pt x="290" y="31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5" name="Google Shape;287;p32"/>
            <p:cNvSpPr/>
            <p:nvPr/>
          </p:nvSpPr>
          <p:spPr>
            <a:xfrm>
              <a:off x="474808" y="479844"/>
              <a:ext cx="465699" cy="158917"/>
            </a:xfrm>
            <a:custGeom>
              <a:avLst/>
              <a:gdLst/>
              <a:ahLst/>
              <a:cxnLst/>
              <a:rect l="l" t="t" r="r" b="b"/>
              <a:pathLst>
                <a:path w="13694" h="4673" extrusionOk="0">
                  <a:moveTo>
                    <a:pt x="13515" y="3645"/>
                  </a:moveTo>
                  <a:cubicBezTo>
                    <a:pt x="12063" y="4673"/>
                    <a:pt x="493" y="706"/>
                    <a:pt x="493" y="706"/>
                  </a:cubicBezTo>
                  <a:lnTo>
                    <a:pt x="0" y="1"/>
                  </a:lnTo>
                  <a:cubicBezTo>
                    <a:pt x="0" y="1"/>
                    <a:pt x="12955" y="986"/>
                    <a:pt x="13626" y="3220"/>
                  </a:cubicBezTo>
                  <a:cubicBezTo>
                    <a:pt x="13694" y="3433"/>
                    <a:pt x="13660" y="3569"/>
                    <a:pt x="13515" y="3645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6" name="Google Shape;288;p32"/>
            <p:cNvSpPr/>
            <p:nvPr/>
          </p:nvSpPr>
          <p:spPr>
            <a:xfrm>
              <a:off x="619238" y="533882"/>
              <a:ext cx="15643" cy="9556"/>
            </a:xfrm>
            <a:custGeom>
              <a:avLst/>
              <a:gdLst/>
              <a:ahLst/>
              <a:cxnLst/>
              <a:rect l="l" t="t" r="r" b="b"/>
              <a:pathLst>
                <a:path w="460" h="281" extrusionOk="0">
                  <a:moveTo>
                    <a:pt x="425" y="281"/>
                  </a:moveTo>
                  <a:lnTo>
                    <a:pt x="349" y="281"/>
                  </a:lnTo>
                  <a:cubicBezTo>
                    <a:pt x="281" y="281"/>
                    <a:pt x="247" y="247"/>
                    <a:pt x="213" y="213"/>
                  </a:cubicBezTo>
                  <a:cubicBezTo>
                    <a:pt x="136" y="213"/>
                    <a:pt x="69" y="179"/>
                    <a:pt x="35" y="145"/>
                  </a:cubicBezTo>
                  <a:cubicBezTo>
                    <a:pt x="1" y="111"/>
                    <a:pt x="35" y="68"/>
                    <a:pt x="69" y="34"/>
                  </a:cubicBezTo>
                  <a:lnTo>
                    <a:pt x="69" y="34"/>
                  </a:lnTo>
                  <a:cubicBezTo>
                    <a:pt x="136" y="0"/>
                    <a:pt x="213" y="34"/>
                    <a:pt x="281" y="68"/>
                  </a:cubicBezTo>
                  <a:cubicBezTo>
                    <a:pt x="349" y="111"/>
                    <a:pt x="383" y="145"/>
                    <a:pt x="425" y="213"/>
                  </a:cubicBezTo>
                  <a:cubicBezTo>
                    <a:pt x="459" y="247"/>
                    <a:pt x="425" y="247"/>
                    <a:pt x="425" y="28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7" name="Google Shape;289;p32"/>
            <p:cNvSpPr/>
            <p:nvPr/>
          </p:nvSpPr>
          <p:spPr>
            <a:xfrm>
              <a:off x="617809" y="518272"/>
              <a:ext cx="19384" cy="8400"/>
            </a:xfrm>
            <a:custGeom>
              <a:avLst/>
              <a:gdLst/>
              <a:ahLst/>
              <a:cxnLst/>
              <a:rect l="l" t="t" r="r" b="b"/>
              <a:pathLst>
                <a:path w="570" h="247" extrusionOk="0">
                  <a:moveTo>
                    <a:pt x="569" y="247"/>
                  </a:moveTo>
                  <a:lnTo>
                    <a:pt x="501" y="247"/>
                  </a:lnTo>
                  <a:cubicBezTo>
                    <a:pt x="357" y="213"/>
                    <a:pt x="178" y="179"/>
                    <a:pt x="43" y="103"/>
                  </a:cubicBezTo>
                  <a:cubicBezTo>
                    <a:pt x="0" y="69"/>
                    <a:pt x="0" y="35"/>
                    <a:pt x="43" y="1"/>
                  </a:cubicBezTo>
                  <a:lnTo>
                    <a:pt x="77" y="1"/>
                  </a:lnTo>
                  <a:cubicBezTo>
                    <a:pt x="255" y="1"/>
                    <a:pt x="391" y="103"/>
                    <a:pt x="535" y="179"/>
                  </a:cubicBezTo>
                  <a:cubicBezTo>
                    <a:pt x="569" y="179"/>
                    <a:pt x="569" y="213"/>
                    <a:pt x="569" y="24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8" name="Google Shape;290;p32"/>
            <p:cNvSpPr/>
            <p:nvPr/>
          </p:nvSpPr>
          <p:spPr>
            <a:xfrm>
              <a:off x="652735" y="519429"/>
              <a:ext cx="22887" cy="9556"/>
            </a:xfrm>
            <a:custGeom>
              <a:avLst/>
              <a:gdLst/>
              <a:ahLst/>
              <a:cxnLst/>
              <a:rect l="l" t="t" r="r" b="b"/>
              <a:pathLst>
                <a:path w="673" h="281" extrusionOk="0">
                  <a:moveTo>
                    <a:pt x="638" y="281"/>
                  </a:moveTo>
                  <a:lnTo>
                    <a:pt x="604" y="281"/>
                  </a:lnTo>
                  <a:cubicBezTo>
                    <a:pt x="502" y="247"/>
                    <a:pt x="392" y="247"/>
                    <a:pt x="324" y="213"/>
                  </a:cubicBezTo>
                  <a:lnTo>
                    <a:pt x="213" y="213"/>
                  </a:lnTo>
                  <a:cubicBezTo>
                    <a:pt x="145" y="179"/>
                    <a:pt x="111" y="179"/>
                    <a:pt x="77" y="145"/>
                  </a:cubicBezTo>
                  <a:cubicBezTo>
                    <a:pt x="35" y="145"/>
                    <a:pt x="1" y="69"/>
                    <a:pt x="35" y="35"/>
                  </a:cubicBezTo>
                  <a:lnTo>
                    <a:pt x="77" y="35"/>
                  </a:lnTo>
                  <a:cubicBezTo>
                    <a:pt x="111" y="35"/>
                    <a:pt x="145" y="1"/>
                    <a:pt x="213" y="35"/>
                  </a:cubicBezTo>
                  <a:cubicBezTo>
                    <a:pt x="247" y="35"/>
                    <a:pt x="290" y="35"/>
                    <a:pt x="358" y="69"/>
                  </a:cubicBezTo>
                  <a:cubicBezTo>
                    <a:pt x="426" y="69"/>
                    <a:pt x="536" y="111"/>
                    <a:pt x="604" y="145"/>
                  </a:cubicBezTo>
                  <a:cubicBezTo>
                    <a:pt x="672" y="179"/>
                    <a:pt x="672" y="247"/>
                    <a:pt x="638" y="28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9" name="Google Shape;291;p32"/>
            <p:cNvSpPr/>
            <p:nvPr/>
          </p:nvSpPr>
          <p:spPr>
            <a:xfrm>
              <a:off x="650457" y="537623"/>
              <a:ext cx="17922" cy="9590"/>
            </a:xfrm>
            <a:custGeom>
              <a:avLst/>
              <a:gdLst/>
              <a:ahLst/>
              <a:cxnLst/>
              <a:rect l="l" t="t" r="r" b="b"/>
              <a:pathLst>
                <a:path w="527" h="282" extrusionOk="0">
                  <a:moveTo>
                    <a:pt x="493" y="281"/>
                  </a:moveTo>
                  <a:lnTo>
                    <a:pt x="459" y="281"/>
                  </a:lnTo>
                  <a:cubicBezTo>
                    <a:pt x="391" y="247"/>
                    <a:pt x="314" y="213"/>
                    <a:pt x="246" y="171"/>
                  </a:cubicBezTo>
                  <a:cubicBezTo>
                    <a:pt x="178" y="171"/>
                    <a:pt x="102" y="171"/>
                    <a:pt x="34" y="137"/>
                  </a:cubicBezTo>
                  <a:cubicBezTo>
                    <a:pt x="0" y="103"/>
                    <a:pt x="0" y="69"/>
                    <a:pt x="34" y="35"/>
                  </a:cubicBezTo>
                  <a:lnTo>
                    <a:pt x="68" y="35"/>
                  </a:lnTo>
                  <a:cubicBezTo>
                    <a:pt x="144" y="1"/>
                    <a:pt x="212" y="35"/>
                    <a:pt x="280" y="69"/>
                  </a:cubicBezTo>
                  <a:cubicBezTo>
                    <a:pt x="357" y="103"/>
                    <a:pt x="425" y="137"/>
                    <a:pt x="493" y="171"/>
                  </a:cubicBezTo>
                  <a:cubicBezTo>
                    <a:pt x="527" y="213"/>
                    <a:pt x="527" y="247"/>
                    <a:pt x="493" y="28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0" name="Google Shape;292;p32"/>
            <p:cNvSpPr/>
            <p:nvPr/>
          </p:nvSpPr>
          <p:spPr>
            <a:xfrm>
              <a:off x="681642" y="555545"/>
              <a:ext cx="9862" cy="8400"/>
            </a:xfrm>
            <a:custGeom>
              <a:avLst/>
              <a:gdLst/>
              <a:ahLst/>
              <a:cxnLst/>
              <a:rect l="l" t="t" r="r" b="b"/>
              <a:pathLst>
                <a:path w="290" h="247" extrusionOk="0">
                  <a:moveTo>
                    <a:pt x="247" y="247"/>
                  </a:moveTo>
                  <a:cubicBezTo>
                    <a:pt x="247" y="247"/>
                    <a:pt x="213" y="247"/>
                    <a:pt x="179" y="213"/>
                  </a:cubicBezTo>
                  <a:cubicBezTo>
                    <a:pt x="145" y="213"/>
                    <a:pt x="145" y="179"/>
                    <a:pt x="111" y="145"/>
                  </a:cubicBezTo>
                  <a:cubicBezTo>
                    <a:pt x="77" y="145"/>
                    <a:pt x="34" y="111"/>
                    <a:pt x="0" y="111"/>
                  </a:cubicBezTo>
                  <a:lnTo>
                    <a:pt x="0" y="34"/>
                  </a:lnTo>
                  <a:lnTo>
                    <a:pt x="34" y="0"/>
                  </a:lnTo>
                  <a:cubicBezTo>
                    <a:pt x="145" y="0"/>
                    <a:pt x="213" y="111"/>
                    <a:pt x="247" y="179"/>
                  </a:cubicBezTo>
                  <a:cubicBezTo>
                    <a:pt x="289" y="213"/>
                    <a:pt x="289" y="213"/>
                    <a:pt x="247" y="24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1" name="Google Shape;293;p32"/>
            <p:cNvSpPr/>
            <p:nvPr/>
          </p:nvSpPr>
          <p:spPr>
            <a:xfrm>
              <a:off x="680485" y="537623"/>
              <a:ext cx="18228" cy="9590"/>
            </a:xfrm>
            <a:custGeom>
              <a:avLst/>
              <a:gdLst/>
              <a:ahLst/>
              <a:cxnLst/>
              <a:rect l="l" t="t" r="r" b="b"/>
              <a:pathLst>
                <a:path w="536" h="282" extrusionOk="0">
                  <a:moveTo>
                    <a:pt x="493" y="281"/>
                  </a:moveTo>
                  <a:lnTo>
                    <a:pt x="459" y="281"/>
                  </a:lnTo>
                  <a:cubicBezTo>
                    <a:pt x="323" y="247"/>
                    <a:pt x="111" y="213"/>
                    <a:pt x="34" y="69"/>
                  </a:cubicBezTo>
                  <a:cubicBezTo>
                    <a:pt x="0" y="35"/>
                    <a:pt x="34" y="1"/>
                    <a:pt x="34" y="1"/>
                  </a:cubicBezTo>
                  <a:lnTo>
                    <a:pt x="68" y="1"/>
                  </a:lnTo>
                  <a:cubicBezTo>
                    <a:pt x="145" y="1"/>
                    <a:pt x="213" y="35"/>
                    <a:pt x="281" y="69"/>
                  </a:cubicBezTo>
                  <a:cubicBezTo>
                    <a:pt x="357" y="103"/>
                    <a:pt x="425" y="137"/>
                    <a:pt x="493" y="171"/>
                  </a:cubicBezTo>
                  <a:cubicBezTo>
                    <a:pt x="536" y="171"/>
                    <a:pt x="536" y="247"/>
                    <a:pt x="493" y="28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2" name="Google Shape;294;p32"/>
            <p:cNvSpPr/>
            <p:nvPr/>
          </p:nvSpPr>
          <p:spPr>
            <a:xfrm>
              <a:off x="697251" y="527794"/>
              <a:ext cx="23125" cy="8434"/>
            </a:xfrm>
            <a:custGeom>
              <a:avLst/>
              <a:gdLst/>
              <a:ahLst/>
              <a:cxnLst/>
              <a:rect l="l" t="t" r="r" b="b"/>
              <a:pathLst>
                <a:path w="680" h="248" extrusionOk="0">
                  <a:moveTo>
                    <a:pt x="637" y="247"/>
                  </a:moveTo>
                  <a:lnTo>
                    <a:pt x="603" y="247"/>
                  </a:lnTo>
                  <a:cubicBezTo>
                    <a:pt x="501" y="247"/>
                    <a:pt x="391" y="213"/>
                    <a:pt x="289" y="213"/>
                  </a:cubicBezTo>
                  <a:cubicBezTo>
                    <a:pt x="213" y="179"/>
                    <a:pt x="111" y="179"/>
                    <a:pt x="43" y="145"/>
                  </a:cubicBezTo>
                  <a:cubicBezTo>
                    <a:pt x="0" y="111"/>
                    <a:pt x="0" y="35"/>
                    <a:pt x="43" y="35"/>
                  </a:cubicBezTo>
                  <a:cubicBezTo>
                    <a:pt x="77" y="35"/>
                    <a:pt x="77" y="1"/>
                    <a:pt x="77" y="1"/>
                  </a:cubicBezTo>
                  <a:cubicBezTo>
                    <a:pt x="179" y="1"/>
                    <a:pt x="255" y="35"/>
                    <a:pt x="323" y="77"/>
                  </a:cubicBezTo>
                  <a:cubicBezTo>
                    <a:pt x="425" y="77"/>
                    <a:pt x="535" y="111"/>
                    <a:pt x="603" y="145"/>
                  </a:cubicBezTo>
                  <a:cubicBezTo>
                    <a:pt x="680" y="145"/>
                    <a:pt x="680" y="213"/>
                    <a:pt x="637" y="24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3" name="Google Shape;295;p32"/>
            <p:cNvSpPr/>
            <p:nvPr/>
          </p:nvSpPr>
          <p:spPr>
            <a:xfrm>
              <a:off x="810496" y="572310"/>
              <a:ext cx="14453" cy="8706"/>
            </a:xfrm>
            <a:custGeom>
              <a:avLst/>
              <a:gdLst/>
              <a:ahLst/>
              <a:cxnLst/>
              <a:rect l="l" t="t" r="r" b="b"/>
              <a:pathLst>
                <a:path w="425" h="256" extrusionOk="0">
                  <a:moveTo>
                    <a:pt x="391" y="213"/>
                  </a:moveTo>
                  <a:cubicBezTo>
                    <a:pt x="391" y="213"/>
                    <a:pt x="391" y="255"/>
                    <a:pt x="357" y="213"/>
                  </a:cubicBezTo>
                  <a:cubicBezTo>
                    <a:pt x="281" y="213"/>
                    <a:pt x="247" y="213"/>
                    <a:pt x="179" y="179"/>
                  </a:cubicBezTo>
                  <a:cubicBezTo>
                    <a:pt x="145" y="179"/>
                    <a:pt x="68" y="179"/>
                    <a:pt x="34" y="111"/>
                  </a:cubicBezTo>
                  <a:cubicBezTo>
                    <a:pt x="0" y="111"/>
                    <a:pt x="0" y="77"/>
                    <a:pt x="34" y="43"/>
                  </a:cubicBezTo>
                  <a:lnTo>
                    <a:pt x="68" y="43"/>
                  </a:lnTo>
                  <a:cubicBezTo>
                    <a:pt x="111" y="0"/>
                    <a:pt x="179" y="43"/>
                    <a:pt x="213" y="77"/>
                  </a:cubicBezTo>
                  <a:cubicBezTo>
                    <a:pt x="281" y="77"/>
                    <a:pt x="323" y="111"/>
                    <a:pt x="391" y="145"/>
                  </a:cubicBezTo>
                  <a:cubicBezTo>
                    <a:pt x="425" y="145"/>
                    <a:pt x="425" y="213"/>
                    <a:pt x="391" y="21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4" name="Google Shape;296;p32"/>
            <p:cNvSpPr/>
            <p:nvPr/>
          </p:nvSpPr>
          <p:spPr>
            <a:xfrm>
              <a:off x="787677" y="552076"/>
              <a:ext cx="22853" cy="11869"/>
            </a:xfrm>
            <a:custGeom>
              <a:avLst/>
              <a:gdLst/>
              <a:ahLst/>
              <a:cxnLst/>
              <a:rect l="l" t="t" r="r" b="b"/>
              <a:pathLst>
                <a:path w="672" h="349" extrusionOk="0">
                  <a:moveTo>
                    <a:pt x="637" y="315"/>
                  </a:moveTo>
                  <a:cubicBezTo>
                    <a:pt x="637" y="315"/>
                    <a:pt x="637" y="349"/>
                    <a:pt x="603" y="315"/>
                  </a:cubicBezTo>
                  <a:cubicBezTo>
                    <a:pt x="527" y="315"/>
                    <a:pt x="425" y="281"/>
                    <a:pt x="314" y="247"/>
                  </a:cubicBezTo>
                  <a:cubicBezTo>
                    <a:pt x="212" y="247"/>
                    <a:pt x="102" y="213"/>
                    <a:pt x="34" y="170"/>
                  </a:cubicBezTo>
                  <a:cubicBezTo>
                    <a:pt x="0" y="136"/>
                    <a:pt x="0" y="102"/>
                    <a:pt x="34" y="69"/>
                  </a:cubicBezTo>
                  <a:lnTo>
                    <a:pt x="34" y="69"/>
                  </a:lnTo>
                  <a:cubicBezTo>
                    <a:pt x="246" y="1"/>
                    <a:pt x="493" y="136"/>
                    <a:pt x="637" y="247"/>
                  </a:cubicBezTo>
                  <a:cubicBezTo>
                    <a:pt x="671" y="281"/>
                    <a:pt x="671" y="315"/>
                    <a:pt x="637" y="31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5" name="Google Shape;297;p32"/>
            <p:cNvSpPr/>
            <p:nvPr/>
          </p:nvSpPr>
          <p:spPr>
            <a:xfrm>
              <a:off x="787677" y="537623"/>
              <a:ext cx="28906" cy="9590"/>
            </a:xfrm>
            <a:custGeom>
              <a:avLst/>
              <a:gdLst/>
              <a:ahLst/>
              <a:cxnLst/>
              <a:rect l="l" t="t" r="r" b="b"/>
              <a:pathLst>
                <a:path w="850" h="282" extrusionOk="0">
                  <a:moveTo>
                    <a:pt x="816" y="281"/>
                  </a:moveTo>
                  <a:lnTo>
                    <a:pt x="782" y="281"/>
                  </a:lnTo>
                  <a:cubicBezTo>
                    <a:pt x="569" y="281"/>
                    <a:pt x="246" y="281"/>
                    <a:pt x="34" y="137"/>
                  </a:cubicBezTo>
                  <a:cubicBezTo>
                    <a:pt x="0" y="103"/>
                    <a:pt x="34" y="69"/>
                    <a:pt x="34" y="35"/>
                  </a:cubicBezTo>
                  <a:lnTo>
                    <a:pt x="68" y="35"/>
                  </a:lnTo>
                  <a:cubicBezTo>
                    <a:pt x="212" y="1"/>
                    <a:pt x="314" y="69"/>
                    <a:pt x="425" y="69"/>
                  </a:cubicBezTo>
                  <a:cubicBezTo>
                    <a:pt x="569" y="103"/>
                    <a:pt x="671" y="137"/>
                    <a:pt x="816" y="171"/>
                  </a:cubicBezTo>
                  <a:cubicBezTo>
                    <a:pt x="850" y="213"/>
                    <a:pt x="850" y="247"/>
                    <a:pt x="816" y="28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6" name="Google Shape;298;p32"/>
            <p:cNvSpPr/>
            <p:nvPr/>
          </p:nvSpPr>
          <p:spPr>
            <a:xfrm>
              <a:off x="744317" y="526638"/>
              <a:ext cx="24009" cy="8434"/>
            </a:xfrm>
            <a:custGeom>
              <a:avLst/>
              <a:gdLst/>
              <a:ahLst/>
              <a:cxnLst/>
              <a:rect l="l" t="t" r="r" b="b"/>
              <a:pathLst>
                <a:path w="706" h="248" extrusionOk="0">
                  <a:moveTo>
                    <a:pt x="638" y="247"/>
                  </a:moveTo>
                  <a:lnTo>
                    <a:pt x="604" y="247"/>
                  </a:lnTo>
                  <a:cubicBezTo>
                    <a:pt x="494" y="247"/>
                    <a:pt x="426" y="213"/>
                    <a:pt x="315" y="213"/>
                  </a:cubicBezTo>
                  <a:lnTo>
                    <a:pt x="179" y="213"/>
                  </a:lnTo>
                  <a:cubicBezTo>
                    <a:pt x="145" y="179"/>
                    <a:pt x="103" y="213"/>
                    <a:pt x="35" y="179"/>
                  </a:cubicBezTo>
                  <a:cubicBezTo>
                    <a:pt x="1" y="179"/>
                    <a:pt x="1" y="111"/>
                    <a:pt x="35" y="111"/>
                  </a:cubicBezTo>
                  <a:lnTo>
                    <a:pt x="35" y="111"/>
                  </a:lnTo>
                  <a:cubicBezTo>
                    <a:pt x="213" y="1"/>
                    <a:pt x="460" y="35"/>
                    <a:pt x="638" y="111"/>
                  </a:cubicBezTo>
                  <a:cubicBezTo>
                    <a:pt x="706" y="111"/>
                    <a:pt x="706" y="213"/>
                    <a:pt x="638" y="24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7" name="Google Shape;299;p32"/>
            <p:cNvSpPr/>
            <p:nvPr/>
          </p:nvSpPr>
          <p:spPr>
            <a:xfrm>
              <a:off x="738264" y="554388"/>
              <a:ext cx="21697" cy="6087"/>
            </a:xfrm>
            <a:custGeom>
              <a:avLst/>
              <a:gdLst/>
              <a:ahLst/>
              <a:cxnLst/>
              <a:rect l="l" t="t" r="r" b="b"/>
              <a:pathLst>
                <a:path w="638" h="179" extrusionOk="0">
                  <a:moveTo>
                    <a:pt x="604" y="179"/>
                  </a:moveTo>
                  <a:lnTo>
                    <a:pt x="570" y="179"/>
                  </a:lnTo>
                  <a:lnTo>
                    <a:pt x="323" y="179"/>
                  </a:lnTo>
                  <a:cubicBezTo>
                    <a:pt x="247" y="179"/>
                    <a:pt x="145" y="179"/>
                    <a:pt x="68" y="145"/>
                  </a:cubicBezTo>
                  <a:cubicBezTo>
                    <a:pt x="34" y="145"/>
                    <a:pt x="0" y="68"/>
                    <a:pt x="34" y="34"/>
                  </a:cubicBezTo>
                  <a:lnTo>
                    <a:pt x="68" y="34"/>
                  </a:lnTo>
                  <a:cubicBezTo>
                    <a:pt x="145" y="1"/>
                    <a:pt x="247" y="1"/>
                    <a:pt x="323" y="1"/>
                  </a:cubicBezTo>
                  <a:cubicBezTo>
                    <a:pt x="425" y="34"/>
                    <a:pt x="493" y="68"/>
                    <a:pt x="604" y="102"/>
                  </a:cubicBezTo>
                  <a:cubicBezTo>
                    <a:pt x="638" y="102"/>
                    <a:pt x="638" y="179"/>
                    <a:pt x="604" y="179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8" name="Google Shape;300;p32"/>
            <p:cNvSpPr/>
            <p:nvPr/>
          </p:nvSpPr>
          <p:spPr>
            <a:xfrm>
              <a:off x="769449" y="568842"/>
              <a:ext cx="15950" cy="7244"/>
            </a:xfrm>
            <a:custGeom>
              <a:avLst/>
              <a:gdLst/>
              <a:ahLst/>
              <a:cxnLst/>
              <a:rect l="l" t="t" r="r" b="b"/>
              <a:pathLst>
                <a:path w="469" h="213" extrusionOk="0">
                  <a:moveTo>
                    <a:pt x="426" y="213"/>
                  </a:moveTo>
                  <a:lnTo>
                    <a:pt x="392" y="213"/>
                  </a:lnTo>
                  <a:cubicBezTo>
                    <a:pt x="324" y="213"/>
                    <a:pt x="256" y="179"/>
                    <a:pt x="213" y="179"/>
                  </a:cubicBezTo>
                  <a:lnTo>
                    <a:pt x="145" y="179"/>
                  </a:lnTo>
                  <a:cubicBezTo>
                    <a:pt x="111" y="145"/>
                    <a:pt x="77" y="145"/>
                    <a:pt x="43" y="145"/>
                  </a:cubicBezTo>
                  <a:cubicBezTo>
                    <a:pt x="1" y="102"/>
                    <a:pt x="1" y="34"/>
                    <a:pt x="43" y="34"/>
                  </a:cubicBezTo>
                  <a:lnTo>
                    <a:pt x="43" y="0"/>
                  </a:lnTo>
                  <a:lnTo>
                    <a:pt x="145" y="0"/>
                  </a:lnTo>
                  <a:cubicBezTo>
                    <a:pt x="179" y="0"/>
                    <a:pt x="213" y="0"/>
                    <a:pt x="256" y="34"/>
                  </a:cubicBezTo>
                  <a:cubicBezTo>
                    <a:pt x="324" y="34"/>
                    <a:pt x="392" y="68"/>
                    <a:pt x="426" y="102"/>
                  </a:cubicBezTo>
                  <a:cubicBezTo>
                    <a:pt x="468" y="145"/>
                    <a:pt x="468" y="179"/>
                    <a:pt x="426" y="21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9" name="Google Shape;301;p32"/>
            <p:cNvSpPr/>
            <p:nvPr/>
          </p:nvSpPr>
          <p:spPr>
            <a:xfrm>
              <a:off x="699836" y="549491"/>
              <a:ext cx="19112" cy="10984"/>
            </a:xfrm>
            <a:custGeom>
              <a:avLst/>
              <a:gdLst/>
              <a:ahLst/>
              <a:cxnLst/>
              <a:rect l="l" t="t" r="r" b="b"/>
              <a:pathLst>
                <a:path w="562" h="323" extrusionOk="0">
                  <a:moveTo>
                    <a:pt x="493" y="289"/>
                  </a:moveTo>
                  <a:cubicBezTo>
                    <a:pt x="493" y="323"/>
                    <a:pt x="459" y="323"/>
                    <a:pt x="425" y="323"/>
                  </a:cubicBezTo>
                  <a:cubicBezTo>
                    <a:pt x="349" y="289"/>
                    <a:pt x="281" y="246"/>
                    <a:pt x="213" y="212"/>
                  </a:cubicBezTo>
                  <a:cubicBezTo>
                    <a:pt x="137" y="212"/>
                    <a:pt x="69" y="212"/>
                    <a:pt x="1" y="145"/>
                  </a:cubicBezTo>
                  <a:lnTo>
                    <a:pt x="1" y="77"/>
                  </a:lnTo>
                  <a:lnTo>
                    <a:pt x="35" y="77"/>
                  </a:lnTo>
                  <a:cubicBezTo>
                    <a:pt x="103" y="0"/>
                    <a:pt x="213" y="34"/>
                    <a:pt x="281" y="77"/>
                  </a:cubicBezTo>
                  <a:cubicBezTo>
                    <a:pt x="349" y="77"/>
                    <a:pt x="425" y="145"/>
                    <a:pt x="493" y="178"/>
                  </a:cubicBezTo>
                  <a:cubicBezTo>
                    <a:pt x="561" y="212"/>
                    <a:pt x="527" y="289"/>
                    <a:pt x="493" y="289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0" name="Google Shape;302;p32"/>
            <p:cNvSpPr/>
            <p:nvPr/>
          </p:nvSpPr>
          <p:spPr>
            <a:xfrm>
              <a:off x="486643" y="497766"/>
              <a:ext cx="451552" cy="292669"/>
            </a:xfrm>
            <a:custGeom>
              <a:avLst/>
              <a:gdLst/>
              <a:ahLst/>
              <a:cxnLst/>
              <a:rect l="l" t="t" r="r" b="b"/>
              <a:pathLst>
                <a:path w="13278" h="8606" extrusionOk="0">
                  <a:moveTo>
                    <a:pt x="12072" y="7366"/>
                  </a:moveTo>
                  <a:cubicBezTo>
                    <a:pt x="10339" y="8606"/>
                    <a:pt x="323" y="782"/>
                    <a:pt x="323" y="782"/>
                  </a:cubicBezTo>
                  <a:lnTo>
                    <a:pt x="0" y="1"/>
                  </a:lnTo>
                  <a:cubicBezTo>
                    <a:pt x="0" y="1"/>
                    <a:pt x="13278" y="5063"/>
                    <a:pt x="12250" y="7187"/>
                  </a:cubicBezTo>
                  <a:cubicBezTo>
                    <a:pt x="12216" y="7255"/>
                    <a:pt x="12140" y="7332"/>
                    <a:pt x="12072" y="7366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1" name="Google Shape;303;p32"/>
            <p:cNvSpPr/>
            <p:nvPr/>
          </p:nvSpPr>
          <p:spPr>
            <a:xfrm>
              <a:off x="834471" y="725412"/>
              <a:ext cx="19384" cy="10712"/>
            </a:xfrm>
            <a:custGeom>
              <a:avLst/>
              <a:gdLst/>
              <a:ahLst/>
              <a:cxnLst/>
              <a:rect l="l" t="t" r="r" b="b"/>
              <a:pathLst>
                <a:path w="570" h="315" extrusionOk="0">
                  <a:moveTo>
                    <a:pt x="535" y="281"/>
                  </a:moveTo>
                  <a:cubicBezTo>
                    <a:pt x="535" y="281"/>
                    <a:pt x="535" y="315"/>
                    <a:pt x="501" y="281"/>
                  </a:cubicBezTo>
                  <a:lnTo>
                    <a:pt x="391" y="281"/>
                  </a:lnTo>
                  <a:lnTo>
                    <a:pt x="391" y="281"/>
                  </a:lnTo>
                  <a:lnTo>
                    <a:pt x="357" y="281"/>
                  </a:lnTo>
                  <a:cubicBezTo>
                    <a:pt x="323" y="281"/>
                    <a:pt x="289" y="247"/>
                    <a:pt x="255" y="247"/>
                  </a:cubicBezTo>
                  <a:cubicBezTo>
                    <a:pt x="179" y="213"/>
                    <a:pt x="111" y="213"/>
                    <a:pt x="43" y="136"/>
                  </a:cubicBezTo>
                  <a:cubicBezTo>
                    <a:pt x="0" y="102"/>
                    <a:pt x="43" y="68"/>
                    <a:pt x="77" y="34"/>
                  </a:cubicBezTo>
                  <a:lnTo>
                    <a:pt x="111" y="0"/>
                  </a:lnTo>
                  <a:cubicBezTo>
                    <a:pt x="179" y="0"/>
                    <a:pt x="255" y="34"/>
                    <a:pt x="323" y="68"/>
                  </a:cubicBezTo>
                  <a:cubicBezTo>
                    <a:pt x="391" y="102"/>
                    <a:pt x="467" y="136"/>
                    <a:pt x="535" y="170"/>
                  </a:cubicBezTo>
                  <a:cubicBezTo>
                    <a:pt x="569" y="213"/>
                    <a:pt x="569" y="281"/>
                    <a:pt x="535" y="28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2" name="Google Shape;304;p32"/>
            <p:cNvSpPr/>
            <p:nvPr/>
          </p:nvSpPr>
          <p:spPr>
            <a:xfrm>
              <a:off x="859875" y="730037"/>
              <a:ext cx="17956" cy="9862"/>
            </a:xfrm>
            <a:custGeom>
              <a:avLst/>
              <a:gdLst/>
              <a:ahLst/>
              <a:cxnLst/>
              <a:rect l="l" t="t" r="r" b="b"/>
              <a:pathLst>
                <a:path w="528" h="290" extrusionOk="0">
                  <a:moveTo>
                    <a:pt x="493" y="289"/>
                  </a:moveTo>
                  <a:lnTo>
                    <a:pt x="460" y="289"/>
                  </a:lnTo>
                  <a:cubicBezTo>
                    <a:pt x="315" y="247"/>
                    <a:pt x="179" y="213"/>
                    <a:pt x="35" y="111"/>
                  </a:cubicBezTo>
                  <a:cubicBezTo>
                    <a:pt x="1" y="111"/>
                    <a:pt x="1" y="77"/>
                    <a:pt x="35" y="34"/>
                  </a:cubicBezTo>
                  <a:lnTo>
                    <a:pt x="35" y="34"/>
                  </a:lnTo>
                  <a:cubicBezTo>
                    <a:pt x="213" y="0"/>
                    <a:pt x="392" y="77"/>
                    <a:pt x="493" y="179"/>
                  </a:cubicBezTo>
                  <a:cubicBezTo>
                    <a:pt x="527" y="213"/>
                    <a:pt x="527" y="247"/>
                    <a:pt x="493" y="289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3" name="Google Shape;305;p32"/>
            <p:cNvSpPr/>
            <p:nvPr/>
          </p:nvSpPr>
          <p:spPr>
            <a:xfrm>
              <a:off x="828690" y="704906"/>
              <a:ext cx="21697" cy="11869"/>
            </a:xfrm>
            <a:custGeom>
              <a:avLst/>
              <a:gdLst/>
              <a:ahLst/>
              <a:cxnLst/>
              <a:rect l="l" t="t" r="r" b="b"/>
              <a:pathLst>
                <a:path w="638" h="349" extrusionOk="0">
                  <a:moveTo>
                    <a:pt x="595" y="315"/>
                  </a:moveTo>
                  <a:cubicBezTo>
                    <a:pt x="595" y="315"/>
                    <a:pt x="561" y="349"/>
                    <a:pt x="561" y="315"/>
                  </a:cubicBezTo>
                  <a:cubicBezTo>
                    <a:pt x="459" y="281"/>
                    <a:pt x="383" y="281"/>
                    <a:pt x="281" y="247"/>
                  </a:cubicBezTo>
                  <a:cubicBezTo>
                    <a:pt x="213" y="213"/>
                    <a:pt x="102" y="213"/>
                    <a:pt x="34" y="179"/>
                  </a:cubicBezTo>
                  <a:cubicBezTo>
                    <a:pt x="0" y="136"/>
                    <a:pt x="0" y="68"/>
                    <a:pt x="34" y="34"/>
                  </a:cubicBezTo>
                  <a:lnTo>
                    <a:pt x="68" y="34"/>
                  </a:lnTo>
                  <a:cubicBezTo>
                    <a:pt x="170" y="0"/>
                    <a:pt x="247" y="68"/>
                    <a:pt x="315" y="102"/>
                  </a:cubicBezTo>
                  <a:cubicBezTo>
                    <a:pt x="425" y="136"/>
                    <a:pt x="493" y="179"/>
                    <a:pt x="595" y="213"/>
                  </a:cubicBezTo>
                  <a:cubicBezTo>
                    <a:pt x="637" y="247"/>
                    <a:pt x="637" y="315"/>
                    <a:pt x="595" y="31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4" name="Google Shape;306;p32"/>
            <p:cNvSpPr/>
            <p:nvPr/>
          </p:nvSpPr>
          <p:spPr>
            <a:xfrm>
              <a:off x="826071" y="683243"/>
              <a:ext cx="19418" cy="9556"/>
            </a:xfrm>
            <a:custGeom>
              <a:avLst/>
              <a:gdLst/>
              <a:ahLst/>
              <a:cxnLst/>
              <a:rect l="l" t="t" r="r" b="b"/>
              <a:pathLst>
                <a:path w="571" h="281" extrusionOk="0">
                  <a:moveTo>
                    <a:pt x="570" y="281"/>
                  </a:moveTo>
                  <a:lnTo>
                    <a:pt x="570" y="281"/>
                  </a:lnTo>
                  <a:cubicBezTo>
                    <a:pt x="460" y="281"/>
                    <a:pt x="392" y="247"/>
                    <a:pt x="324" y="213"/>
                  </a:cubicBezTo>
                  <a:cubicBezTo>
                    <a:pt x="247" y="213"/>
                    <a:pt x="145" y="213"/>
                    <a:pt x="77" y="136"/>
                  </a:cubicBezTo>
                  <a:cubicBezTo>
                    <a:pt x="1" y="102"/>
                    <a:pt x="35" y="68"/>
                    <a:pt x="77" y="34"/>
                  </a:cubicBezTo>
                  <a:lnTo>
                    <a:pt x="111" y="0"/>
                  </a:lnTo>
                  <a:cubicBezTo>
                    <a:pt x="179" y="0"/>
                    <a:pt x="290" y="68"/>
                    <a:pt x="358" y="102"/>
                  </a:cubicBezTo>
                  <a:cubicBezTo>
                    <a:pt x="460" y="136"/>
                    <a:pt x="536" y="179"/>
                    <a:pt x="570" y="28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5" name="Google Shape;307;p32"/>
            <p:cNvSpPr/>
            <p:nvPr/>
          </p:nvSpPr>
          <p:spPr>
            <a:xfrm>
              <a:off x="797199" y="702287"/>
              <a:ext cx="21697" cy="12175"/>
            </a:xfrm>
            <a:custGeom>
              <a:avLst/>
              <a:gdLst/>
              <a:ahLst/>
              <a:cxnLst/>
              <a:rect l="l" t="t" r="r" b="b"/>
              <a:pathLst>
                <a:path w="638" h="358" extrusionOk="0">
                  <a:moveTo>
                    <a:pt x="604" y="358"/>
                  </a:moveTo>
                  <a:lnTo>
                    <a:pt x="570" y="358"/>
                  </a:lnTo>
                  <a:cubicBezTo>
                    <a:pt x="459" y="324"/>
                    <a:pt x="357" y="290"/>
                    <a:pt x="247" y="256"/>
                  </a:cubicBezTo>
                  <a:cubicBezTo>
                    <a:pt x="179" y="213"/>
                    <a:pt x="77" y="179"/>
                    <a:pt x="34" y="111"/>
                  </a:cubicBezTo>
                  <a:cubicBezTo>
                    <a:pt x="0" y="77"/>
                    <a:pt x="0" y="43"/>
                    <a:pt x="34" y="1"/>
                  </a:cubicBezTo>
                  <a:lnTo>
                    <a:pt x="111" y="1"/>
                  </a:lnTo>
                  <a:cubicBezTo>
                    <a:pt x="179" y="1"/>
                    <a:pt x="289" y="77"/>
                    <a:pt x="357" y="111"/>
                  </a:cubicBezTo>
                  <a:cubicBezTo>
                    <a:pt x="459" y="145"/>
                    <a:pt x="536" y="213"/>
                    <a:pt x="604" y="290"/>
                  </a:cubicBezTo>
                  <a:cubicBezTo>
                    <a:pt x="638" y="290"/>
                    <a:pt x="638" y="324"/>
                    <a:pt x="604" y="358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6" name="Google Shape;308;p32"/>
            <p:cNvSpPr/>
            <p:nvPr/>
          </p:nvSpPr>
          <p:spPr>
            <a:xfrm>
              <a:off x="788833" y="677155"/>
              <a:ext cx="22853" cy="13331"/>
            </a:xfrm>
            <a:custGeom>
              <a:avLst/>
              <a:gdLst/>
              <a:ahLst/>
              <a:cxnLst/>
              <a:rect l="l" t="t" r="r" b="b"/>
              <a:pathLst>
                <a:path w="672" h="392" extrusionOk="0">
                  <a:moveTo>
                    <a:pt x="637" y="392"/>
                  </a:moveTo>
                  <a:lnTo>
                    <a:pt x="569" y="392"/>
                  </a:lnTo>
                  <a:cubicBezTo>
                    <a:pt x="493" y="358"/>
                    <a:pt x="391" y="281"/>
                    <a:pt x="280" y="247"/>
                  </a:cubicBezTo>
                  <a:cubicBezTo>
                    <a:pt x="212" y="213"/>
                    <a:pt x="110" y="179"/>
                    <a:pt x="34" y="103"/>
                  </a:cubicBezTo>
                  <a:cubicBezTo>
                    <a:pt x="0" y="69"/>
                    <a:pt x="0" y="35"/>
                    <a:pt x="34" y="1"/>
                  </a:cubicBezTo>
                  <a:lnTo>
                    <a:pt x="68" y="1"/>
                  </a:lnTo>
                  <a:cubicBezTo>
                    <a:pt x="280" y="1"/>
                    <a:pt x="535" y="145"/>
                    <a:pt x="637" y="315"/>
                  </a:cubicBezTo>
                  <a:cubicBezTo>
                    <a:pt x="671" y="315"/>
                    <a:pt x="671" y="358"/>
                    <a:pt x="637" y="392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7" name="Google Shape;309;p32"/>
            <p:cNvSpPr/>
            <p:nvPr/>
          </p:nvSpPr>
          <p:spPr>
            <a:xfrm>
              <a:off x="779277" y="653180"/>
              <a:ext cx="15643" cy="9590"/>
            </a:xfrm>
            <a:custGeom>
              <a:avLst/>
              <a:gdLst/>
              <a:ahLst/>
              <a:cxnLst/>
              <a:rect l="l" t="t" r="r" b="b"/>
              <a:pathLst>
                <a:path w="460" h="282" extrusionOk="0">
                  <a:moveTo>
                    <a:pt x="425" y="281"/>
                  </a:moveTo>
                  <a:lnTo>
                    <a:pt x="349" y="281"/>
                  </a:lnTo>
                  <a:cubicBezTo>
                    <a:pt x="315" y="281"/>
                    <a:pt x="247" y="247"/>
                    <a:pt x="179" y="247"/>
                  </a:cubicBezTo>
                  <a:cubicBezTo>
                    <a:pt x="137" y="213"/>
                    <a:pt x="69" y="213"/>
                    <a:pt x="1" y="171"/>
                  </a:cubicBezTo>
                  <a:cubicBezTo>
                    <a:pt x="1" y="103"/>
                    <a:pt x="1" y="69"/>
                    <a:pt x="35" y="35"/>
                  </a:cubicBezTo>
                  <a:lnTo>
                    <a:pt x="35" y="35"/>
                  </a:lnTo>
                  <a:cubicBezTo>
                    <a:pt x="103" y="1"/>
                    <a:pt x="179" y="35"/>
                    <a:pt x="247" y="69"/>
                  </a:cubicBezTo>
                  <a:cubicBezTo>
                    <a:pt x="315" y="69"/>
                    <a:pt x="391" y="103"/>
                    <a:pt x="425" y="171"/>
                  </a:cubicBezTo>
                  <a:cubicBezTo>
                    <a:pt x="459" y="213"/>
                    <a:pt x="459" y="247"/>
                    <a:pt x="425" y="28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8" name="Google Shape;310;p32"/>
            <p:cNvSpPr/>
            <p:nvPr/>
          </p:nvSpPr>
          <p:spPr>
            <a:xfrm>
              <a:off x="761083" y="669946"/>
              <a:ext cx="19384" cy="14487"/>
            </a:xfrm>
            <a:custGeom>
              <a:avLst/>
              <a:gdLst/>
              <a:ahLst/>
              <a:cxnLst/>
              <a:rect l="l" t="t" r="r" b="b"/>
              <a:pathLst>
                <a:path w="570" h="426" extrusionOk="0">
                  <a:moveTo>
                    <a:pt x="536" y="391"/>
                  </a:moveTo>
                  <a:cubicBezTo>
                    <a:pt x="536" y="425"/>
                    <a:pt x="502" y="425"/>
                    <a:pt x="459" y="391"/>
                  </a:cubicBezTo>
                  <a:cubicBezTo>
                    <a:pt x="425" y="357"/>
                    <a:pt x="357" y="315"/>
                    <a:pt x="289" y="281"/>
                  </a:cubicBezTo>
                  <a:cubicBezTo>
                    <a:pt x="213" y="247"/>
                    <a:pt x="111" y="247"/>
                    <a:pt x="35" y="213"/>
                  </a:cubicBezTo>
                  <a:cubicBezTo>
                    <a:pt x="1" y="179"/>
                    <a:pt x="1" y="102"/>
                    <a:pt x="35" y="68"/>
                  </a:cubicBezTo>
                  <a:lnTo>
                    <a:pt x="77" y="68"/>
                  </a:lnTo>
                  <a:cubicBezTo>
                    <a:pt x="247" y="0"/>
                    <a:pt x="459" y="145"/>
                    <a:pt x="570" y="315"/>
                  </a:cubicBezTo>
                  <a:cubicBezTo>
                    <a:pt x="570" y="357"/>
                    <a:pt x="570" y="391"/>
                    <a:pt x="536" y="39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9" name="Google Shape;311;p32"/>
            <p:cNvSpPr/>
            <p:nvPr/>
          </p:nvSpPr>
          <p:spPr>
            <a:xfrm>
              <a:off x="764824" y="692765"/>
              <a:ext cx="17956" cy="11018"/>
            </a:xfrm>
            <a:custGeom>
              <a:avLst/>
              <a:gdLst/>
              <a:ahLst/>
              <a:cxnLst/>
              <a:rect l="l" t="t" r="r" b="b"/>
              <a:pathLst>
                <a:path w="528" h="324" extrusionOk="0">
                  <a:moveTo>
                    <a:pt x="494" y="323"/>
                  </a:moveTo>
                  <a:lnTo>
                    <a:pt x="426" y="323"/>
                  </a:lnTo>
                  <a:cubicBezTo>
                    <a:pt x="349" y="281"/>
                    <a:pt x="281" y="247"/>
                    <a:pt x="247" y="213"/>
                  </a:cubicBezTo>
                  <a:cubicBezTo>
                    <a:pt x="179" y="179"/>
                    <a:pt x="103" y="179"/>
                    <a:pt x="35" y="145"/>
                  </a:cubicBezTo>
                  <a:cubicBezTo>
                    <a:pt x="1" y="111"/>
                    <a:pt x="1" y="68"/>
                    <a:pt x="35" y="35"/>
                  </a:cubicBezTo>
                  <a:lnTo>
                    <a:pt x="69" y="35"/>
                  </a:lnTo>
                  <a:cubicBezTo>
                    <a:pt x="137" y="1"/>
                    <a:pt x="213" y="68"/>
                    <a:pt x="281" y="68"/>
                  </a:cubicBezTo>
                  <a:cubicBezTo>
                    <a:pt x="349" y="111"/>
                    <a:pt x="426" y="179"/>
                    <a:pt x="494" y="213"/>
                  </a:cubicBezTo>
                  <a:cubicBezTo>
                    <a:pt x="528" y="247"/>
                    <a:pt x="528" y="281"/>
                    <a:pt x="494" y="32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0" name="Google Shape;312;p32"/>
            <p:cNvSpPr/>
            <p:nvPr/>
          </p:nvSpPr>
          <p:spPr>
            <a:xfrm>
              <a:off x="718914" y="651752"/>
              <a:ext cx="20541" cy="12175"/>
            </a:xfrm>
            <a:custGeom>
              <a:avLst/>
              <a:gdLst/>
              <a:ahLst/>
              <a:cxnLst/>
              <a:rect l="l" t="t" r="r" b="b"/>
              <a:pathLst>
                <a:path w="604" h="358" extrusionOk="0">
                  <a:moveTo>
                    <a:pt x="569" y="323"/>
                  </a:moveTo>
                  <a:cubicBezTo>
                    <a:pt x="569" y="357"/>
                    <a:pt x="535" y="357"/>
                    <a:pt x="535" y="323"/>
                  </a:cubicBezTo>
                  <a:cubicBezTo>
                    <a:pt x="425" y="323"/>
                    <a:pt x="357" y="289"/>
                    <a:pt x="289" y="255"/>
                  </a:cubicBezTo>
                  <a:cubicBezTo>
                    <a:pt x="213" y="213"/>
                    <a:pt x="111" y="213"/>
                    <a:pt x="43" y="179"/>
                  </a:cubicBezTo>
                  <a:cubicBezTo>
                    <a:pt x="0" y="145"/>
                    <a:pt x="0" y="77"/>
                    <a:pt x="43" y="43"/>
                  </a:cubicBezTo>
                  <a:lnTo>
                    <a:pt x="77" y="43"/>
                  </a:lnTo>
                  <a:cubicBezTo>
                    <a:pt x="255" y="0"/>
                    <a:pt x="468" y="111"/>
                    <a:pt x="603" y="255"/>
                  </a:cubicBezTo>
                  <a:cubicBezTo>
                    <a:pt x="603" y="289"/>
                    <a:pt x="603" y="323"/>
                    <a:pt x="569" y="32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1" name="Google Shape;313;p32"/>
            <p:cNvSpPr/>
            <p:nvPr/>
          </p:nvSpPr>
          <p:spPr>
            <a:xfrm>
              <a:off x="734795" y="638727"/>
              <a:ext cx="21697" cy="13059"/>
            </a:xfrm>
            <a:custGeom>
              <a:avLst/>
              <a:gdLst/>
              <a:ahLst/>
              <a:cxnLst/>
              <a:rect l="l" t="t" r="r" b="b"/>
              <a:pathLst>
                <a:path w="638" h="384" extrusionOk="0">
                  <a:moveTo>
                    <a:pt x="595" y="383"/>
                  </a:moveTo>
                  <a:lnTo>
                    <a:pt x="561" y="383"/>
                  </a:lnTo>
                  <a:cubicBezTo>
                    <a:pt x="459" y="349"/>
                    <a:pt x="349" y="315"/>
                    <a:pt x="281" y="281"/>
                  </a:cubicBezTo>
                  <a:cubicBezTo>
                    <a:pt x="170" y="247"/>
                    <a:pt x="68" y="171"/>
                    <a:pt x="34" y="103"/>
                  </a:cubicBezTo>
                  <a:cubicBezTo>
                    <a:pt x="1" y="69"/>
                    <a:pt x="1" y="35"/>
                    <a:pt x="34" y="35"/>
                  </a:cubicBezTo>
                  <a:lnTo>
                    <a:pt x="34" y="35"/>
                  </a:lnTo>
                  <a:cubicBezTo>
                    <a:pt x="136" y="1"/>
                    <a:pt x="247" y="35"/>
                    <a:pt x="349" y="69"/>
                  </a:cubicBezTo>
                  <a:cubicBezTo>
                    <a:pt x="425" y="137"/>
                    <a:pt x="561" y="213"/>
                    <a:pt x="595" y="281"/>
                  </a:cubicBezTo>
                  <a:cubicBezTo>
                    <a:pt x="638" y="315"/>
                    <a:pt x="595" y="349"/>
                    <a:pt x="595" y="38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2" name="Google Shape;314;p32"/>
            <p:cNvSpPr/>
            <p:nvPr/>
          </p:nvSpPr>
          <p:spPr>
            <a:xfrm>
              <a:off x="692626" y="621689"/>
              <a:ext cx="19078" cy="11018"/>
            </a:xfrm>
            <a:custGeom>
              <a:avLst/>
              <a:gdLst/>
              <a:ahLst/>
              <a:cxnLst/>
              <a:rect l="l" t="t" r="r" b="b"/>
              <a:pathLst>
                <a:path w="561" h="324" extrusionOk="0">
                  <a:moveTo>
                    <a:pt x="527" y="324"/>
                  </a:moveTo>
                  <a:lnTo>
                    <a:pt x="459" y="324"/>
                  </a:lnTo>
                  <a:cubicBezTo>
                    <a:pt x="391" y="290"/>
                    <a:pt x="315" y="247"/>
                    <a:pt x="247" y="213"/>
                  </a:cubicBezTo>
                  <a:cubicBezTo>
                    <a:pt x="179" y="213"/>
                    <a:pt x="102" y="179"/>
                    <a:pt x="34" y="145"/>
                  </a:cubicBezTo>
                  <a:cubicBezTo>
                    <a:pt x="0" y="111"/>
                    <a:pt x="0" y="35"/>
                    <a:pt x="34" y="1"/>
                  </a:cubicBezTo>
                  <a:lnTo>
                    <a:pt x="68" y="1"/>
                  </a:lnTo>
                  <a:cubicBezTo>
                    <a:pt x="247" y="1"/>
                    <a:pt x="425" y="145"/>
                    <a:pt x="527" y="213"/>
                  </a:cubicBezTo>
                  <a:cubicBezTo>
                    <a:pt x="561" y="247"/>
                    <a:pt x="561" y="290"/>
                    <a:pt x="527" y="32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3" name="Google Shape;315;p32"/>
            <p:cNvSpPr/>
            <p:nvPr/>
          </p:nvSpPr>
          <p:spPr>
            <a:xfrm>
              <a:off x="732211" y="621689"/>
              <a:ext cx="20541" cy="12175"/>
            </a:xfrm>
            <a:custGeom>
              <a:avLst/>
              <a:gdLst/>
              <a:ahLst/>
              <a:cxnLst/>
              <a:rect l="l" t="t" r="r" b="b"/>
              <a:pathLst>
                <a:path w="604" h="358" extrusionOk="0">
                  <a:moveTo>
                    <a:pt x="569" y="358"/>
                  </a:moveTo>
                  <a:lnTo>
                    <a:pt x="535" y="358"/>
                  </a:lnTo>
                  <a:cubicBezTo>
                    <a:pt x="459" y="324"/>
                    <a:pt x="357" y="290"/>
                    <a:pt x="289" y="247"/>
                  </a:cubicBezTo>
                  <a:cubicBezTo>
                    <a:pt x="212" y="213"/>
                    <a:pt x="110" y="213"/>
                    <a:pt x="34" y="179"/>
                  </a:cubicBezTo>
                  <a:cubicBezTo>
                    <a:pt x="0" y="145"/>
                    <a:pt x="0" y="77"/>
                    <a:pt x="34" y="35"/>
                  </a:cubicBezTo>
                  <a:lnTo>
                    <a:pt x="77" y="35"/>
                  </a:lnTo>
                  <a:cubicBezTo>
                    <a:pt x="178" y="1"/>
                    <a:pt x="246" y="35"/>
                    <a:pt x="357" y="111"/>
                  </a:cubicBezTo>
                  <a:cubicBezTo>
                    <a:pt x="425" y="145"/>
                    <a:pt x="501" y="213"/>
                    <a:pt x="569" y="247"/>
                  </a:cubicBezTo>
                  <a:cubicBezTo>
                    <a:pt x="603" y="290"/>
                    <a:pt x="603" y="324"/>
                    <a:pt x="569" y="358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4" name="Google Shape;316;p32"/>
            <p:cNvSpPr/>
            <p:nvPr/>
          </p:nvSpPr>
          <p:spPr>
            <a:xfrm>
              <a:off x="670963" y="588192"/>
              <a:ext cx="21697" cy="13025"/>
            </a:xfrm>
            <a:custGeom>
              <a:avLst/>
              <a:gdLst/>
              <a:ahLst/>
              <a:cxnLst/>
              <a:rect l="l" t="t" r="r" b="b"/>
              <a:pathLst>
                <a:path w="638" h="383" extrusionOk="0">
                  <a:moveTo>
                    <a:pt x="603" y="383"/>
                  </a:moveTo>
                  <a:lnTo>
                    <a:pt x="561" y="383"/>
                  </a:lnTo>
                  <a:cubicBezTo>
                    <a:pt x="493" y="315"/>
                    <a:pt x="391" y="281"/>
                    <a:pt x="280" y="281"/>
                  </a:cubicBezTo>
                  <a:cubicBezTo>
                    <a:pt x="213" y="247"/>
                    <a:pt x="102" y="247"/>
                    <a:pt x="34" y="170"/>
                  </a:cubicBezTo>
                  <a:cubicBezTo>
                    <a:pt x="0" y="136"/>
                    <a:pt x="0" y="102"/>
                    <a:pt x="34" y="68"/>
                  </a:cubicBezTo>
                  <a:lnTo>
                    <a:pt x="34" y="68"/>
                  </a:lnTo>
                  <a:cubicBezTo>
                    <a:pt x="247" y="0"/>
                    <a:pt x="459" y="170"/>
                    <a:pt x="637" y="281"/>
                  </a:cubicBezTo>
                  <a:cubicBezTo>
                    <a:pt x="637" y="315"/>
                    <a:pt x="637" y="349"/>
                    <a:pt x="603" y="38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5" name="Google Shape;317;p32"/>
            <p:cNvSpPr/>
            <p:nvPr/>
          </p:nvSpPr>
          <p:spPr>
            <a:xfrm>
              <a:off x="632229" y="585573"/>
              <a:ext cx="18262" cy="11018"/>
            </a:xfrm>
            <a:custGeom>
              <a:avLst/>
              <a:gdLst/>
              <a:ahLst/>
              <a:cxnLst/>
              <a:rect l="l" t="t" r="r" b="b"/>
              <a:pathLst>
                <a:path w="537" h="324" extrusionOk="0">
                  <a:moveTo>
                    <a:pt x="502" y="290"/>
                  </a:moveTo>
                  <a:lnTo>
                    <a:pt x="468" y="324"/>
                  </a:lnTo>
                  <a:cubicBezTo>
                    <a:pt x="392" y="290"/>
                    <a:pt x="324" y="247"/>
                    <a:pt x="256" y="213"/>
                  </a:cubicBezTo>
                  <a:cubicBezTo>
                    <a:pt x="179" y="213"/>
                    <a:pt x="77" y="179"/>
                    <a:pt x="43" y="145"/>
                  </a:cubicBezTo>
                  <a:cubicBezTo>
                    <a:pt x="1" y="111"/>
                    <a:pt x="1" y="77"/>
                    <a:pt x="43" y="77"/>
                  </a:cubicBezTo>
                  <a:lnTo>
                    <a:pt x="43" y="77"/>
                  </a:lnTo>
                  <a:cubicBezTo>
                    <a:pt x="213" y="1"/>
                    <a:pt x="392" y="145"/>
                    <a:pt x="502" y="213"/>
                  </a:cubicBezTo>
                  <a:cubicBezTo>
                    <a:pt x="536" y="247"/>
                    <a:pt x="536" y="290"/>
                    <a:pt x="502" y="29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6" name="Google Shape;318;p32"/>
            <p:cNvSpPr/>
            <p:nvPr/>
          </p:nvSpPr>
          <p:spPr>
            <a:xfrm>
              <a:off x="664876" y="615636"/>
              <a:ext cx="20541" cy="12175"/>
            </a:xfrm>
            <a:custGeom>
              <a:avLst/>
              <a:gdLst/>
              <a:ahLst/>
              <a:cxnLst/>
              <a:rect l="l" t="t" r="r" b="b"/>
              <a:pathLst>
                <a:path w="604" h="358" extrusionOk="0">
                  <a:moveTo>
                    <a:pt x="570" y="323"/>
                  </a:moveTo>
                  <a:cubicBezTo>
                    <a:pt x="570" y="323"/>
                    <a:pt x="527" y="357"/>
                    <a:pt x="493" y="323"/>
                  </a:cubicBezTo>
                  <a:cubicBezTo>
                    <a:pt x="426" y="289"/>
                    <a:pt x="358" y="289"/>
                    <a:pt x="281" y="255"/>
                  </a:cubicBezTo>
                  <a:cubicBezTo>
                    <a:pt x="213" y="213"/>
                    <a:pt x="103" y="213"/>
                    <a:pt x="35" y="179"/>
                  </a:cubicBezTo>
                  <a:cubicBezTo>
                    <a:pt x="1" y="145"/>
                    <a:pt x="1" y="77"/>
                    <a:pt x="69" y="43"/>
                  </a:cubicBezTo>
                  <a:lnTo>
                    <a:pt x="69" y="43"/>
                  </a:lnTo>
                  <a:cubicBezTo>
                    <a:pt x="179" y="0"/>
                    <a:pt x="247" y="43"/>
                    <a:pt x="358" y="77"/>
                  </a:cubicBezTo>
                  <a:cubicBezTo>
                    <a:pt x="426" y="111"/>
                    <a:pt x="493" y="179"/>
                    <a:pt x="570" y="213"/>
                  </a:cubicBezTo>
                  <a:cubicBezTo>
                    <a:pt x="604" y="255"/>
                    <a:pt x="604" y="323"/>
                    <a:pt x="570" y="32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7" name="Google Shape;319;p32"/>
            <p:cNvSpPr/>
            <p:nvPr/>
          </p:nvSpPr>
          <p:spPr>
            <a:xfrm>
              <a:off x="674432" y="637299"/>
              <a:ext cx="22853" cy="12175"/>
            </a:xfrm>
            <a:custGeom>
              <a:avLst/>
              <a:gdLst/>
              <a:ahLst/>
              <a:cxnLst/>
              <a:rect l="l" t="t" r="r" b="b"/>
              <a:pathLst>
                <a:path w="672" h="358" extrusionOk="0">
                  <a:moveTo>
                    <a:pt x="637" y="323"/>
                  </a:moveTo>
                  <a:cubicBezTo>
                    <a:pt x="603" y="323"/>
                    <a:pt x="603" y="357"/>
                    <a:pt x="569" y="323"/>
                  </a:cubicBezTo>
                  <a:cubicBezTo>
                    <a:pt x="459" y="289"/>
                    <a:pt x="357" y="289"/>
                    <a:pt x="246" y="255"/>
                  </a:cubicBezTo>
                  <a:cubicBezTo>
                    <a:pt x="178" y="213"/>
                    <a:pt x="111" y="145"/>
                    <a:pt x="34" y="77"/>
                  </a:cubicBezTo>
                  <a:cubicBezTo>
                    <a:pt x="0" y="77"/>
                    <a:pt x="0" y="43"/>
                    <a:pt x="34" y="1"/>
                  </a:cubicBezTo>
                  <a:lnTo>
                    <a:pt x="77" y="1"/>
                  </a:lnTo>
                  <a:cubicBezTo>
                    <a:pt x="145" y="1"/>
                    <a:pt x="246" y="43"/>
                    <a:pt x="323" y="77"/>
                  </a:cubicBezTo>
                  <a:cubicBezTo>
                    <a:pt x="425" y="111"/>
                    <a:pt x="535" y="179"/>
                    <a:pt x="603" y="213"/>
                  </a:cubicBezTo>
                  <a:cubicBezTo>
                    <a:pt x="671" y="255"/>
                    <a:pt x="637" y="289"/>
                    <a:pt x="637" y="32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8" name="Google Shape;320;p32"/>
            <p:cNvSpPr/>
            <p:nvPr/>
          </p:nvSpPr>
          <p:spPr>
            <a:xfrm>
              <a:off x="593834" y="579520"/>
              <a:ext cx="15609" cy="13331"/>
            </a:xfrm>
            <a:custGeom>
              <a:avLst/>
              <a:gdLst/>
              <a:ahLst/>
              <a:cxnLst/>
              <a:rect l="l" t="t" r="r" b="b"/>
              <a:pathLst>
                <a:path w="459" h="392" extrusionOk="0">
                  <a:moveTo>
                    <a:pt x="425" y="391"/>
                  </a:moveTo>
                  <a:lnTo>
                    <a:pt x="357" y="391"/>
                  </a:lnTo>
                  <a:cubicBezTo>
                    <a:pt x="323" y="357"/>
                    <a:pt x="280" y="323"/>
                    <a:pt x="246" y="323"/>
                  </a:cubicBezTo>
                  <a:cubicBezTo>
                    <a:pt x="212" y="289"/>
                    <a:pt x="178" y="255"/>
                    <a:pt x="144" y="255"/>
                  </a:cubicBezTo>
                  <a:cubicBezTo>
                    <a:pt x="68" y="213"/>
                    <a:pt x="0" y="145"/>
                    <a:pt x="34" y="77"/>
                  </a:cubicBezTo>
                  <a:lnTo>
                    <a:pt x="68" y="77"/>
                  </a:lnTo>
                  <a:cubicBezTo>
                    <a:pt x="144" y="1"/>
                    <a:pt x="246" y="43"/>
                    <a:pt x="323" y="111"/>
                  </a:cubicBezTo>
                  <a:cubicBezTo>
                    <a:pt x="391" y="145"/>
                    <a:pt x="459" y="255"/>
                    <a:pt x="459" y="323"/>
                  </a:cubicBezTo>
                  <a:cubicBezTo>
                    <a:pt x="425" y="357"/>
                    <a:pt x="425" y="357"/>
                    <a:pt x="425" y="39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9" name="Google Shape;321;p32"/>
            <p:cNvSpPr/>
            <p:nvPr/>
          </p:nvSpPr>
          <p:spPr>
            <a:xfrm>
              <a:off x="603356" y="562754"/>
              <a:ext cx="21697" cy="14487"/>
            </a:xfrm>
            <a:custGeom>
              <a:avLst/>
              <a:gdLst/>
              <a:ahLst/>
              <a:cxnLst/>
              <a:rect l="l" t="t" r="r" b="b"/>
              <a:pathLst>
                <a:path w="638" h="426" extrusionOk="0">
                  <a:moveTo>
                    <a:pt x="603" y="392"/>
                  </a:moveTo>
                  <a:cubicBezTo>
                    <a:pt x="570" y="426"/>
                    <a:pt x="536" y="426"/>
                    <a:pt x="536" y="392"/>
                  </a:cubicBezTo>
                  <a:cubicBezTo>
                    <a:pt x="425" y="358"/>
                    <a:pt x="357" y="281"/>
                    <a:pt x="255" y="247"/>
                  </a:cubicBezTo>
                  <a:cubicBezTo>
                    <a:pt x="179" y="213"/>
                    <a:pt x="77" y="179"/>
                    <a:pt x="43" y="111"/>
                  </a:cubicBezTo>
                  <a:cubicBezTo>
                    <a:pt x="0" y="69"/>
                    <a:pt x="0" y="35"/>
                    <a:pt x="43" y="35"/>
                  </a:cubicBezTo>
                  <a:lnTo>
                    <a:pt x="43" y="35"/>
                  </a:lnTo>
                  <a:cubicBezTo>
                    <a:pt x="145" y="1"/>
                    <a:pt x="255" y="69"/>
                    <a:pt x="357" y="111"/>
                  </a:cubicBezTo>
                  <a:cubicBezTo>
                    <a:pt x="425" y="179"/>
                    <a:pt x="536" y="247"/>
                    <a:pt x="603" y="324"/>
                  </a:cubicBezTo>
                  <a:cubicBezTo>
                    <a:pt x="637" y="358"/>
                    <a:pt x="603" y="392"/>
                    <a:pt x="603" y="392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0" name="Google Shape;322;p32"/>
            <p:cNvSpPr/>
            <p:nvPr/>
          </p:nvSpPr>
          <p:spPr>
            <a:xfrm>
              <a:off x="492696" y="518272"/>
              <a:ext cx="203433" cy="474405"/>
            </a:xfrm>
            <a:custGeom>
              <a:avLst/>
              <a:gdLst/>
              <a:ahLst/>
              <a:cxnLst/>
              <a:rect l="l" t="t" r="r" b="b"/>
              <a:pathLst>
                <a:path w="5982" h="13950" extrusionOk="0">
                  <a:moveTo>
                    <a:pt x="4104" y="12955"/>
                  </a:moveTo>
                  <a:cubicBezTo>
                    <a:pt x="4070" y="12989"/>
                    <a:pt x="4002" y="13023"/>
                    <a:pt x="3968" y="13023"/>
                  </a:cubicBezTo>
                  <a:cubicBezTo>
                    <a:pt x="1700" y="13949"/>
                    <a:pt x="1" y="3008"/>
                    <a:pt x="358" y="1"/>
                  </a:cubicBezTo>
                  <a:cubicBezTo>
                    <a:pt x="358" y="1"/>
                    <a:pt x="5981" y="11613"/>
                    <a:pt x="4104" y="12955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1" name="Google Shape;323;p32"/>
            <p:cNvSpPr/>
            <p:nvPr/>
          </p:nvSpPr>
          <p:spPr>
            <a:xfrm>
              <a:off x="514359" y="632674"/>
              <a:ext cx="9590" cy="20541"/>
            </a:xfrm>
            <a:custGeom>
              <a:avLst/>
              <a:gdLst/>
              <a:ahLst/>
              <a:cxnLst/>
              <a:rect l="l" t="t" r="r" b="b"/>
              <a:pathLst>
                <a:path w="282" h="604" extrusionOk="0">
                  <a:moveTo>
                    <a:pt x="281" y="604"/>
                  </a:moveTo>
                  <a:lnTo>
                    <a:pt x="213" y="604"/>
                  </a:lnTo>
                  <a:cubicBezTo>
                    <a:pt x="179" y="493"/>
                    <a:pt x="145" y="425"/>
                    <a:pt x="111" y="349"/>
                  </a:cubicBezTo>
                  <a:cubicBezTo>
                    <a:pt x="69" y="247"/>
                    <a:pt x="1" y="179"/>
                    <a:pt x="35" y="69"/>
                  </a:cubicBezTo>
                  <a:cubicBezTo>
                    <a:pt x="35" y="35"/>
                    <a:pt x="35" y="35"/>
                    <a:pt x="69" y="35"/>
                  </a:cubicBezTo>
                  <a:cubicBezTo>
                    <a:pt x="111" y="1"/>
                    <a:pt x="145" y="1"/>
                    <a:pt x="179" y="35"/>
                  </a:cubicBezTo>
                  <a:cubicBezTo>
                    <a:pt x="247" y="103"/>
                    <a:pt x="247" y="213"/>
                    <a:pt x="281" y="315"/>
                  </a:cubicBezTo>
                  <a:lnTo>
                    <a:pt x="281" y="561"/>
                  </a:ln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2" name="Google Shape;324;p32"/>
            <p:cNvSpPr/>
            <p:nvPr/>
          </p:nvSpPr>
          <p:spPr>
            <a:xfrm>
              <a:off x="533743" y="634986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246" y="459"/>
                  </a:moveTo>
                  <a:cubicBezTo>
                    <a:pt x="212" y="493"/>
                    <a:pt x="136" y="493"/>
                    <a:pt x="136" y="459"/>
                  </a:cubicBezTo>
                  <a:cubicBezTo>
                    <a:pt x="102" y="357"/>
                    <a:pt x="68" y="281"/>
                    <a:pt x="68" y="213"/>
                  </a:cubicBezTo>
                  <a:cubicBezTo>
                    <a:pt x="34" y="145"/>
                    <a:pt x="0" y="69"/>
                    <a:pt x="68" y="1"/>
                  </a:cubicBezTo>
                  <a:lnTo>
                    <a:pt x="68" y="1"/>
                  </a:lnTo>
                  <a:lnTo>
                    <a:pt x="136" y="1"/>
                  </a:lnTo>
                  <a:cubicBezTo>
                    <a:pt x="212" y="35"/>
                    <a:pt x="212" y="111"/>
                    <a:pt x="246" y="179"/>
                  </a:cubicBezTo>
                  <a:lnTo>
                    <a:pt x="246" y="425"/>
                  </a:ln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3" name="Google Shape;325;p32"/>
            <p:cNvSpPr/>
            <p:nvPr/>
          </p:nvSpPr>
          <p:spPr>
            <a:xfrm>
              <a:off x="555406" y="657805"/>
              <a:ext cx="7244" cy="15643"/>
            </a:xfrm>
            <a:custGeom>
              <a:avLst/>
              <a:gdLst/>
              <a:ahLst/>
              <a:cxnLst/>
              <a:rect l="l" t="t" r="r" b="b"/>
              <a:pathLst>
                <a:path w="213" h="460" extrusionOk="0">
                  <a:moveTo>
                    <a:pt x="179" y="459"/>
                  </a:moveTo>
                  <a:cubicBezTo>
                    <a:pt x="136" y="459"/>
                    <a:pt x="102" y="459"/>
                    <a:pt x="102" y="425"/>
                  </a:cubicBezTo>
                  <a:cubicBezTo>
                    <a:pt x="68" y="357"/>
                    <a:pt x="34" y="323"/>
                    <a:pt x="34" y="247"/>
                  </a:cubicBezTo>
                  <a:cubicBezTo>
                    <a:pt x="34" y="213"/>
                    <a:pt x="0" y="179"/>
                    <a:pt x="0" y="145"/>
                  </a:cubicBezTo>
                  <a:lnTo>
                    <a:pt x="0" y="77"/>
                  </a:lnTo>
                  <a:cubicBezTo>
                    <a:pt x="0" y="35"/>
                    <a:pt x="34" y="35"/>
                    <a:pt x="34" y="35"/>
                  </a:cubicBezTo>
                  <a:cubicBezTo>
                    <a:pt x="68" y="1"/>
                    <a:pt x="102" y="35"/>
                    <a:pt x="102" y="77"/>
                  </a:cubicBezTo>
                  <a:cubicBezTo>
                    <a:pt x="136" y="111"/>
                    <a:pt x="136" y="111"/>
                    <a:pt x="136" y="145"/>
                  </a:cubicBezTo>
                  <a:lnTo>
                    <a:pt x="136" y="213"/>
                  </a:lnTo>
                  <a:cubicBezTo>
                    <a:pt x="179" y="289"/>
                    <a:pt x="179" y="357"/>
                    <a:pt x="179" y="391"/>
                  </a:cubicBezTo>
                  <a:cubicBezTo>
                    <a:pt x="213" y="425"/>
                    <a:pt x="179" y="459"/>
                    <a:pt x="179" y="459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4" name="Google Shape;326;p32"/>
            <p:cNvSpPr/>
            <p:nvPr/>
          </p:nvSpPr>
          <p:spPr>
            <a:xfrm>
              <a:off x="533743" y="674843"/>
              <a:ext cx="10712" cy="19112"/>
            </a:xfrm>
            <a:custGeom>
              <a:avLst/>
              <a:gdLst/>
              <a:ahLst/>
              <a:cxnLst/>
              <a:rect l="l" t="t" r="r" b="b"/>
              <a:pathLst>
                <a:path w="315" h="562" extrusionOk="0">
                  <a:moveTo>
                    <a:pt x="314" y="528"/>
                  </a:moveTo>
                  <a:cubicBezTo>
                    <a:pt x="280" y="562"/>
                    <a:pt x="246" y="562"/>
                    <a:pt x="212" y="528"/>
                  </a:cubicBezTo>
                  <a:cubicBezTo>
                    <a:pt x="136" y="383"/>
                    <a:pt x="0" y="213"/>
                    <a:pt x="34" y="69"/>
                  </a:cubicBezTo>
                  <a:lnTo>
                    <a:pt x="34" y="1"/>
                  </a:lnTo>
                  <a:cubicBezTo>
                    <a:pt x="68" y="1"/>
                    <a:pt x="102" y="1"/>
                    <a:pt x="136" y="35"/>
                  </a:cubicBezTo>
                  <a:cubicBezTo>
                    <a:pt x="178" y="103"/>
                    <a:pt x="212" y="171"/>
                    <a:pt x="246" y="247"/>
                  </a:cubicBezTo>
                  <a:cubicBezTo>
                    <a:pt x="246" y="315"/>
                    <a:pt x="280" y="383"/>
                    <a:pt x="314" y="46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5" name="Google Shape;327;p32"/>
            <p:cNvSpPr/>
            <p:nvPr/>
          </p:nvSpPr>
          <p:spPr>
            <a:xfrm>
              <a:off x="533743" y="722793"/>
              <a:ext cx="9556" cy="14487"/>
            </a:xfrm>
            <a:custGeom>
              <a:avLst/>
              <a:gdLst/>
              <a:ahLst/>
              <a:cxnLst/>
              <a:rect l="l" t="t" r="r" b="b"/>
              <a:pathLst>
                <a:path w="281" h="426" extrusionOk="0">
                  <a:moveTo>
                    <a:pt x="280" y="426"/>
                  </a:moveTo>
                  <a:lnTo>
                    <a:pt x="212" y="426"/>
                  </a:lnTo>
                  <a:cubicBezTo>
                    <a:pt x="136" y="392"/>
                    <a:pt x="136" y="324"/>
                    <a:pt x="102" y="247"/>
                  </a:cubicBezTo>
                  <a:cubicBezTo>
                    <a:pt x="68" y="213"/>
                    <a:pt x="0" y="145"/>
                    <a:pt x="34" y="77"/>
                  </a:cubicBezTo>
                  <a:cubicBezTo>
                    <a:pt x="34" y="35"/>
                    <a:pt x="34" y="1"/>
                    <a:pt x="68" y="1"/>
                  </a:cubicBezTo>
                  <a:lnTo>
                    <a:pt x="178" y="1"/>
                  </a:lnTo>
                  <a:cubicBezTo>
                    <a:pt x="212" y="35"/>
                    <a:pt x="246" y="145"/>
                    <a:pt x="246" y="213"/>
                  </a:cubicBezTo>
                  <a:cubicBezTo>
                    <a:pt x="280" y="247"/>
                    <a:pt x="280" y="324"/>
                    <a:pt x="280" y="392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6" name="Google Shape;328;p32"/>
            <p:cNvSpPr/>
            <p:nvPr/>
          </p:nvSpPr>
          <p:spPr>
            <a:xfrm>
              <a:off x="551631" y="719359"/>
              <a:ext cx="11018" cy="21697"/>
            </a:xfrm>
            <a:custGeom>
              <a:avLst/>
              <a:gdLst/>
              <a:ahLst/>
              <a:cxnLst/>
              <a:rect l="l" t="t" r="r" b="b"/>
              <a:pathLst>
                <a:path w="324" h="638" extrusionOk="0">
                  <a:moveTo>
                    <a:pt x="290" y="603"/>
                  </a:moveTo>
                  <a:cubicBezTo>
                    <a:pt x="247" y="637"/>
                    <a:pt x="179" y="603"/>
                    <a:pt x="145" y="561"/>
                  </a:cubicBezTo>
                  <a:cubicBezTo>
                    <a:pt x="111" y="459"/>
                    <a:pt x="77" y="391"/>
                    <a:pt x="77" y="280"/>
                  </a:cubicBezTo>
                  <a:cubicBezTo>
                    <a:pt x="35" y="212"/>
                    <a:pt x="1" y="136"/>
                    <a:pt x="35" y="34"/>
                  </a:cubicBezTo>
                  <a:lnTo>
                    <a:pt x="77" y="0"/>
                  </a:lnTo>
                  <a:cubicBezTo>
                    <a:pt x="111" y="0"/>
                    <a:pt x="145" y="0"/>
                    <a:pt x="179" y="34"/>
                  </a:cubicBezTo>
                  <a:cubicBezTo>
                    <a:pt x="213" y="102"/>
                    <a:pt x="213" y="178"/>
                    <a:pt x="247" y="246"/>
                  </a:cubicBezTo>
                  <a:cubicBezTo>
                    <a:pt x="247" y="348"/>
                    <a:pt x="290" y="425"/>
                    <a:pt x="324" y="493"/>
                  </a:cubicBezTo>
                  <a:cubicBezTo>
                    <a:pt x="324" y="527"/>
                    <a:pt x="324" y="561"/>
                    <a:pt x="290" y="60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7" name="Google Shape;329;p32"/>
            <p:cNvSpPr/>
            <p:nvPr/>
          </p:nvSpPr>
          <p:spPr>
            <a:xfrm>
              <a:off x="579381" y="734934"/>
              <a:ext cx="7244" cy="17956"/>
            </a:xfrm>
            <a:custGeom>
              <a:avLst/>
              <a:gdLst/>
              <a:ahLst/>
              <a:cxnLst/>
              <a:rect l="l" t="t" r="r" b="b"/>
              <a:pathLst>
                <a:path w="213" h="528" extrusionOk="0">
                  <a:moveTo>
                    <a:pt x="213" y="493"/>
                  </a:moveTo>
                  <a:cubicBezTo>
                    <a:pt x="179" y="527"/>
                    <a:pt x="111" y="493"/>
                    <a:pt x="68" y="459"/>
                  </a:cubicBezTo>
                  <a:cubicBezTo>
                    <a:pt x="68" y="315"/>
                    <a:pt x="34" y="213"/>
                    <a:pt x="0" y="69"/>
                  </a:cubicBezTo>
                  <a:lnTo>
                    <a:pt x="34" y="35"/>
                  </a:lnTo>
                  <a:cubicBezTo>
                    <a:pt x="68" y="1"/>
                    <a:pt x="111" y="35"/>
                    <a:pt x="111" y="35"/>
                  </a:cubicBezTo>
                  <a:cubicBezTo>
                    <a:pt x="179" y="179"/>
                    <a:pt x="213" y="281"/>
                    <a:pt x="213" y="426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8" name="Google Shape;330;p32"/>
            <p:cNvSpPr/>
            <p:nvPr/>
          </p:nvSpPr>
          <p:spPr>
            <a:xfrm>
              <a:off x="585434" y="778294"/>
              <a:ext cx="8434" cy="20541"/>
            </a:xfrm>
            <a:custGeom>
              <a:avLst/>
              <a:gdLst/>
              <a:ahLst/>
              <a:cxnLst/>
              <a:rect l="l" t="t" r="r" b="b"/>
              <a:pathLst>
                <a:path w="248" h="604" extrusionOk="0">
                  <a:moveTo>
                    <a:pt x="213" y="569"/>
                  </a:moveTo>
                  <a:cubicBezTo>
                    <a:pt x="179" y="603"/>
                    <a:pt x="103" y="603"/>
                    <a:pt x="103" y="569"/>
                  </a:cubicBezTo>
                  <a:cubicBezTo>
                    <a:pt x="69" y="391"/>
                    <a:pt x="1" y="212"/>
                    <a:pt x="1" y="34"/>
                  </a:cubicBezTo>
                  <a:lnTo>
                    <a:pt x="35" y="0"/>
                  </a:lnTo>
                  <a:cubicBezTo>
                    <a:pt x="35" y="0"/>
                    <a:pt x="69" y="0"/>
                    <a:pt x="103" y="34"/>
                  </a:cubicBezTo>
                  <a:cubicBezTo>
                    <a:pt x="179" y="178"/>
                    <a:pt x="213" y="357"/>
                    <a:pt x="213" y="527"/>
                  </a:cubicBezTo>
                  <a:cubicBezTo>
                    <a:pt x="247" y="527"/>
                    <a:pt x="213" y="569"/>
                    <a:pt x="213" y="569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9" name="Google Shape;331;p32"/>
            <p:cNvSpPr/>
            <p:nvPr/>
          </p:nvSpPr>
          <p:spPr>
            <a:xfrm>
              <a:off x="550475" y="760066"/>
              <a:ext cx="8434" cy="17106"/>
            </a:xfrm>
            <a:custGeom>
              <a:avLst/>
              <a:gdLst/>
              <a:ahLst/>
              <a:cxnLst/>
              <a:rect l="l" t="t" r="r" b="b"/>
              <a:pathLst>
                <a:path w="248" h="503" extrusionOk="0">
                  <a:moveTo>
                    <a:pt x="213" y="502"/>
                  </a:moveTo>
                  <a:cubicBezTo>
                    <a:pt x="179" y="502"/>
                    <a:pt x="145" y="502"/>
                    <a:pt x="145" y="468"/>
                  </a:cubicBezTo>
                  <a:cubicBezTo>
                    <a:pt x="111" y="392"/>
                    <a:pt x="69" y="324"/>
                    <a:pt x="35" y="256"/>
                  </a:cubicBezTo>
                  <a:cubicBezTo>
                    <a:pt x="35" y="213"/>
                    <a:pt x="1" y="145"/>
                    <a:pt x="35" y="77"/>
                  </a:cubicBezTo>
                  <a:lnTo>
                    <a:pt x="35" y="43"/>
                  </a:lnTo>
                  <a:cubicBezTo>
                    <a:pt x="69" y="1"/>
                    <a:pt x="111" y="1"/>
                    <a:pt x="145" y="43"/>
                  </a:cubicBezTo>
                  <a:cubicBezTo>
                    <a:pt x="179" y="77"/>
                    <a:pt x="179" y="145"/>
                    <a:pt x="213" y="213"/>
                  </a:cubicBezTo>
                  <a:cubicBezTo>
                    <a:pt x="213" y="290"/>
                    <a:pt x="213" y="358"/>
                    <a:pt x="247" y="426"/>
                  </a:cubicBezTo>
                  <a:cubicBezTo>
                    <a:pt x="247" y="468"/>
                    <a:pt x="213" y="468"/>
                    <a:pt x="213" y="502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0" name="Google Shape;332;p32"/>
            <p:cNvSpPr/>
            <p:nvPr/>
          </p:nvSpPr>
          <p:spPr>
            <a:xfrm>
              <a:off x="542109" y="784347"/>
              <a:ext cx="10712" cy="15643"/>
            </a:xfrm>
            <a:custGeom>
              <a:avLst/>
              <a:gdLst/>
              <a:ahLst/>
              <a:cxnLst/>
              <a:rect l="l" t="t" r="r" b="b"/>
              <a:pathLst>
                <a:path w="315" h="460" extrusionOk="0">
                  <a:moveTo>
                    <a:pt x="281" y="425"/>
                  </a:moveTo>
                  <a:cubicBezTo>
                    <a:pt x="281" y="425"/>
                    <a:pt x="247" y="459"/>
                    <a:pt x="213" y="425"/>
                  </a:cubicBezTo>
                  <a:cubicBezTo>
                    <a:pt x="145" y="349"/>
                    <a:pt x="0" y="179"/>
                    <a:pt x="68" y="34"/>
                  </a:cubicBezTo>
                  <a:lnTo>
                    <a:pt x="102" y="34"/>
                  </a:lnTo>
                  <a:cubicBezTo>
                    <a:pt x="145" y="0"/>
                    <a:pt x="179" y="34"/>
                    <a:pt x="179" y="34"/>
                  </a:cubicBezTo>
                  <a:cubicBezTo>
                    <a:pt x="213" y="68"/>
                    <a:pt x="213" y="136"/>
                    <a:pt x="213" y="213"/>
                  </a:cubicBezTo>
                  <a:cubicBezTo>
                    <a:pt x="247" y="247"/>
                    <a:pt x="281" y="281"/>
                    <a:pt x="315" y="349"/>
                  </a:cubicBezTo>
                  <a:cubicBezTo>
                    <a:pt x="315" y="349"/>
                    <a:pt x="315" y="425"/>
                    <a:pt x="281" y="42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1" name="Google Shape;333;p32"/>
            <p:cNvSpPr/>
            <p:nvPr/>
          </p:nvSpPr>
          <p:spPr>
            <a:xfrm>
              <a:off x="560031" y="803425"/>
              <a:ext cx="7244" cy="20541"/>
            </a:xfrm>
            <a:custGeom>
              <a:avLst/>
              <a:gdLst/>
              <a:ahLst/>
              <a:cxnLst/>
              <a:rect l="l" t="t" r="r" b="b"/>
              <a:pathLst>
                <a:path w="213" h="604" extrusionOk="0">
                  <a:moveTo>
                    <a:pt x="179" y="603"/>
                  </a:moveTo>
                  <a:cubicBezTo>
                    <a:pt x="145" y="603"/>
                    <a:pt x="111" y="603"/>
                    <a:pt x="77" y="569"/>
                  </a:cubicBezTo>
                  <a:cubicBezTo>
                    <a:pt x="43" y="501"/>
                    <a:pt x="0" y="391"/>
                    <a:pt x="0" y="289"/>
                  </a:cubicBezTo>
                  <a:cubicBezTo>
                    <a:pt x="0" y="212"/>
                    <a:pt x="43" y="110"/>
                    <a:pt x="77" y="43"/>
                  </a:cubicBezTo>
                  <a:lnTo>
                    <a:pt x="77" y="43"/>
                  </a:lnTo>
                  <a:cubicBezTo>
                    <a:pt x="111" y="0"/>
                    <a:pt x="145" y="43"/>
                    <a:pt x="145" y="77"/>
                  </a:cubicBezTo>
                  <a:lnTo>
                    <a:pt x="145" y="178"/>
                  </a:lnTo>
                  <a:lnTo>
                    <a:pt x="145" y="289"/>
                  </a:lnTo>
                  <a:cubicBezTo>
                    <a:pt x="145" y="357"/>
                    <a:pt x="145" y="467"/>
                    <a:pt x="213" y="535"/>
                  </a:cubicBezTo>
                  <a:cubicBezTo>
                    <a:pt x="213" y="535"/>
                    <a:pt x="179" y="569"/>
                    <a:pt x="179" y="60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2" name="Google Shape;334;p32"/>
            <p:cNvSpPr/>
            <p:nvPr/>
          </p:nvSpPr>
          <p:spPr>
            <a:xfrm>
              <a:off x="580537" y="816688"/>
              <a:ext cx="7244" cy="18228"/>
            </a:xfrm>
            <a:custGeom>
              <a:avLst/>
              <a:gdLst/>
              <a:ahLst/>
              <a:cxnLst/>
              <a:rect l="l" t="t" r="r" b="b"/>
              <a:pathLst>
                <a:path w="213" h="536" extrusionOk="0">
                  <a:moveTo>
                    <a:pt x="213" y="536"/>
                  </a:moveTo>
                  <a:cubicBezTo>
                    <a:pt x="179" y="536"/>
                    <a:pt x="145" y="536"/>
                    <a:pt x="111" y="502"/>
                  </a:cubicBezTo>
                  <a:cubicBezTo>
                    <a:pt x="111" y="426"/>
                    <a:pt x="77" y="358"/>
                    <a:pt x="77" y="290"/>
                  </a:cubicBezTo>
                  <a:cubicBezTo>
                    <a:pt x="34" y="213"/>
                    <a:pt x="0" y="145"/>
                    <a:pt x="0" y="77"/>
                  </a:cubicBezTo>
                  <a:cubicBezTo>
                    <a:pt x="0" y="77"/>
                    <a:pt x="0" y="35"/>
                    <a:pt x="34" y="35"/>
                  </a:cubicBezTo>
                  <a:cubicBezTo>
                    <a:pt x="34" y="1"/>
                    <a:pt x="77" y="1"/>
                    <a:pt x="111" y="35"/>
                  </a:cubicBezTo>
                  <a:cubicBezTo>
                    <a:pt x="213" y="145"/>
                    <a:pt x="213" y="324"/>
                    <a:pt x="213" y="46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3" name="Google Shape;335;p32"/>
            <p:cNvSpPr/>
            <p:nvPr/>
          </p:nvSpPr>
          <p:spPr>
            <a:xfrm>
              <a:off x="605941" y="828829"/>
              <a:ext cx="8434" cy="20541"/>
            </a:xfrm>
            <a:custGeom>
              <a:avLst/>
              <a:gdLst/>
              <a:ahLst/>
              <a:cxnLst/>
              <a:rect l="l" t="t" r="r" b="b"/>
              <a:pathLst>
                <a:path w="248" h="604" extrusionOk="0">
                  <a:moveTo>
                    <a:pt x="213" y="604"/>
                  </a:moveTo>
                  <a:cubicBezTo>
                    <a:pt x="213" y="604"/>
                    <a:pt x="179" y="604"/>
                    <a:pt x="137" y="570"/>
                  </a:cubicBezTo>
                  <a:cubicBezTo>
                    <a:pt x="69" y="391"/>
                    <a:pt x="1" y="213"/>
                    <a:pt x="35" y="35"/>
                  </a:cubicBezTo>
                  <a:lnTo>
                    <a:pt x="69" y="35"/>
                  </a:lnTo>
                  <a:cubicBezTo>
                    <a:pt x="69" y="1"/>
                    <a:pt x="103" y="35"/>
                    <a:pt x="137" y="35"/>
                  </a:cubicBezTo>
                  <a:cubicBezTo>
                    <a:pt x="247" y="179"/>
                    <a:pt x="247" y="357"/>
                    <a:pt x="247" y="527"/>
                  </a:cubicBezTo>
                  <a:cubicBezTo>
                    <a:pt x="247" y="570"/>
                    <a:pt x="247" y="570"/>
                    <a:pt x="213" y="60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4" name="Google Shape;336;p32"/>
            <p:cNvSpPr/>
            <p:nvPr/>
          </p:nvSpPr>
          <p:spPr>
            <a:xfrm>
              <a:off x="566084" y="862632"/>
              <a:ext cx="11018" cy="14487"/>
            </a:xfrm>
            <a:custGeom>
              <a:avLst/>
              <a:gdLst/>
              <a:ahLst/>
              <a:cxnLst/>
              <a:rect l="l" t="t" r="r" b="b"/>
              <a:pathLst>
                <a:path w="324" h="426" extrusionOk="0">
                  <a:moveTo>
                    <a:pt x="289" y="425"/>
                  </a:moveTo>
                  <a:cubicBezTo>
                    <a:pt x="247" y="425"/>
                    <a:pt x="213" y="425"/>
                    <a:pt x="179" y="383"/>
                  </a:cubicBezTo>
                  <a:cubicBezTo>
                    <a:pt x="145" y="315"/>
                    <a:pt x="111" y="281"/>
                    <a:pt x="77" y="213"/>
                  </a:cubicBezTo>
                  <a:cubicBezTo>
                    <a:pt x="35" y="136"/>
                    <a:pt x="1" y="102"/>
                    <a:pt x="35" y="34"/>
                  </a:cubicBezTo>
                  <a:cubicBezTo>
                    <a:pt x="35" y="1"/>
                    <a:pt x="35" y="1"/>
                    <a:pt x="77" y="1"/>
                  </a:cubicBezTo>
                  <a:lnTo>
                    <a:pt x="111" y="1"/>
                  </a:lnTo>
                  <a:cubicBezTo>
                    <a:pt x="179" y="1"/>
                    <a:pt x="213" y="68"/>
                    <a:pt x="213" y="136"/>
                  </a:cubicBezTo>
                  <a:cubicBezTo>
                    <a:pt x="247" y="213"/>
                    <a:pt x="289" y="247"/>
                    <a:pt x="323" y="315"/>
                  </a:cubicBezTo>
                  <a:cubicBezTo>
                    <a:pt x="323" y="349"/>
                    <a:pt x="323" y="383"/>
                    <a:pt x="289" y="42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5" name="Google Shape;337;p32"/>
            <p:cNvSpPr/>
            <p:nvPr/>
          </p:nvSpPr>
          <p:spPr>
            <a:xfrm>
              <a:off x="587747" y="861204"/>
              <a:ext cx="11018" cy="17072"/>
            </a:xfrm>
            <a:custGeom>
              <a:avLst/>
              <a:gdLst/>
              <a:ahLst/>
              <a:cxnLst/>
              <a:rect l="l" t="t" r="r" b="b"/>
              <a:pathLst>
                <a:path w="324" h="502" extrusionOk="0">
                  <a:moveTo>
                    <a:pt x="289" y="501"/>
                  </a:moveTo>
                  <a:lnTo>
                    <a:pt x="213" y="501"/>
                  </a:lnTo>
                  <a:cubicBezTo>
                    <a:pt x="111" y="391"/>
                    <a:pt x="1" y="178"/>
                    <a:pt x="77" y="43"/>
                  </a:cubicBezTo>
                  <a:lnTo>
                    <a:pt x="111" y="43"/>
                  </a:lnTo>
                  <a:cubicBezTo>
                    <a:pt x="111" y="0"/>
                    <a:pt x="145" y="0"/>
                    <a:pt x="179" y="43"/>
                  </a:cubicBezTo>
                  <a:cubicBezTo>
                    <a:pt x="213" y="76"/>
                    <a:pt x="247" y="178"/>
                    <a:pt x="247" y="212"/>
                  </a:cubicBezTo>
                  <a:cubicBezTo>
                    <a:pt x="247" y="289"/>
                    <a:pt x="289" y="357"/>
                    <a:pt x="323" y="425"/>
                  </a:cubicBezTo>
                  <a:cubicBezTo>
                    <a:pt x="323" y="467"/>
                    <a:pt x="323" y="501"/>
                    <a:pt x="289" y="50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6" name="Google Shape;338;p32"/>
            <p:cNvSpPr/>
            <p:nvPr/>
          </p:nvSpPr>
          <p:spPr>
            <a:xfrm>
              <a:off x="152111" y="503819"/>
              <a:ext cx="339463" cy="420095"/>
            </a:xfrm>
            <a:custGeom>
              <a:avLst/>
              <a:gdLst/>
              <a:ahLst/>
              <a:cxnLst/>
              <a:rect l="l" t="t" r="r" b="b"/>
              <a:pathLst>
                <a:path w="9982" h="12353" extrusionOk="0">
                  <a:moveTo>
                    <a:pt x="3076" y="11996"/>
                  </a:moveTo>
                  <a:cubicBezTo>
                    <a:pt x="2761" y="12250"/>
                    <a:pt x="2438" y="12352"/>
                    <a:pt x="2192" y="12250"/>
                  </a:cubicBezTo>
                  <a:cubicBezTo>
                    <a:pt x="0" y="11469"/>
                    <a:pt x="9982" y="1"/>
                    <a:pt x="9982" y="1"/>
                  </a:cubicBezTo>
                  <a:cubicBezTo>
                    <a:pt x="9982" y="1"/>
                    <a:pt x="5624" y="10195"/>
                    <a:pt x="3076" y="11996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7" name="Google Shape;339;p32"/>
            <p:cNvSpPr/>
            <p:nvPr/>
          </p:nvSpPr>
          <p:spPr>
            <a:xfrm>
              <a:off x="231552" y="856579"/>
              <a:ext cx="10712" cy="22853"/>
            </a:xfrm>
            <a:custGeom>
              <a:avLst/>
              <a:gdLst/>
              <a:ahLst/>
              <a:cxnLst/>
              <a:rect l="l" t="t" r="r" b="b"/>
              <a:pathLst>
                <a:path w="315" h="672" extrusionOk="0">
                  <a:moveTo>
                    <a:pt x="68" y="637"/>
                  </a:moveTo>
                  <a:cubicBezTo>
                    <a:pt x="34" y="671"/>
                    <a:pt x="0" y="637"/>
                    <a:pt x="0" y="603"/>
                  </a:cubicBezTo>
                  <a:cubicBezTo>
                    <a:pt x="0" y="493"/>
                    <a:pt x="34" y="391"/>
                    <a:pt x="68" y="280"/>
                  </a:cubicBezTo>
                  <a:cubicBezTo>
                    <a:pt x="102" y="212"/>
                    <a:pt x="102" y="102"/>
                    <a:pt x="179" y="34"/>
                  </a:cubicBezTo>
                  <a:lnTo>
                    <a:pt x="213" y="34"/>
                  </a:lnTo>
                  <a:cubicBezTo>
                    <a:pt x="247" y="0"/>
                    <a:pt x="315" y="34"/>
                    <a:pt x="315" y="102"/>
                  </a:cubicBezTo>
                  <a:cubicBezTo>
                    <a:pt x="315" y="179"/>
                    <a:pt x="281" y="280"/>
                    <a:pt x="213" y="348"/>
                  </a:cubicBezTo>
                  <a:cubicBezTo>
                    <a:pt x="179" y="459"/>
                    <a:pt x="145" y="527"/>
                    <a:pt x="102" y="637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8" name="Google Shape;340;p32"/>
            <p:cNvSpPr/>
            <p:nvPr/>
          </p:nvSpPr>
          <p:spPr>
            <a:xfrm>
              <a:off x="243693" y="867257"/>
              <a:ext cx="11869" cy="19384"/>
            </a:xfrm>
            <a:custGeom>
              <a:avLst/>
              <a:gdLst/>
              <a:ahLst/>
              <a:cxnLst/>
              <a:rect l="l" t="t" r="r" b="b"/>
              <a:pathLst>
                <a:path w="349" h="570" extrusionOk="0">
                  <a:moveTo>
                    <a:pt x="102" y="536"/>
                  </a:moveTo>
                  <a:cubicBezTo>
                    <a:pt x="68" y="570"/>
                    <a:pt x="0" y="536"/>
                    <a:pt x="34" y="459"/>
                  </a:cubicBezTo>
                  <a:cubicBezTo>
                    <a:pt x="34" y="391"/>
                    <a:pt x="34" y="289"/>
                    <a:pt x="68" y="213"/>
                  </a:cubicBezTo>
                  <a:cubicBezTo>
                    <a:pt x="102" y="145"/>
                    <a:pt x="136" y="77"/>
                    <a:pt x="170" y="34"/>
                  </a:cubicBezTo>
                  <a:cubicBezTo>
                    <a:pt x="170" y="34"/>
                    <a:pt x="213" y="34"/>
                    <a:pt x="213" y="0"/>
                  </a:cubicBezTo>
                  <a:cubicBezTo>
                    <a:pt x="247" y="0"/>
                    <a:pt x="281" y="34"/>
                    <a:pt x="315" y="77"/>
                  </a:cubicBezTo>
                  <a:cubicBezTo>
                    <a:pt x="349" y="145"/>
                    <a:pt x="281" y="213"/>
                    <a:pt x="247" y="289"/>
                  </a:cubicBezTo>
                  <a:cubicBezTo>
                    <a:pt x="213" y="391"/>
                    <a:pt x="170" y="459"/>
                    <a:pt x="136" y="536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9" name="Google Shape;341;p32"/>
            <p:cNvSpPr/>
            <p:nvPr/>
          </p:nvSpPr>
          <p:spPr>
            <a:xfrm>
              <a:off x="258146" y="870998"/>
              <a:ext cx="16766" cy="24009"/>
            </a:xfrm>
            <a:custGeom>
              <a:avLst/>
              <a:gdLst/>
              <a:ahLst/>
              <a:cxnLst/>
              <a:rect l="l" t="t" r="r" b="b"/>
              <a:pathLst>
                <a:path w="493" h="706" extrusionOk="0">
                  <a:moveTo>
                    <a:pt x="102" y="638"/>
                  </a:moveTo>
                  <a:cubicBezTo>
                    <a:pt x="68" y="706"/>
                    <a:pt x="0" y="638"/>
                    <a:pt x="34" y="562"/>
                  </a:cubicBezTo>
                  <a:cubicBezTo>
                    <a:pt x="170" y="392"/>
                    <a:pt x="246" y="179"/>
                    <a:pt x="382" y="1"/>
                  </a:cubicBezTo>
                  <a:lnTo>
                    <a:pt x="425" y="1"/>
                  </a:lnTo>
                  <a:cubicBezTo>
                    <a:pt x="459" y="1"/>
                    <a:pt x="493" y="1"/>
                    <a:pt x="493" y="69"/>
                  </a:cubicBezTo>
                  <a:cubicBezTo>
                    <a:pt x="459" y="281"/>
                    <a:pt x="280" y="494"/>
                    <a:pt x="136" y="638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0" name="Google Shape;342;p32"/>
            <p:cNvSpPr/>
            <p:nvPr/>
          </p:nvSpPr>
          <p:spPr>
            <a:xfrm>
              <a:off x="258146" y="804854"/>
              <a:ext cx="13025" cy="19112"/>
            </a:xfrm>
            <a:custGeom>
              <a:avLst/>
              <a:gdLst/>
              <a:ahLst/>
              <a:cxnLst/>
              <a:rect l="l" t="t" r="r" b="b"/>
              <a:pathLst>
                <a:path w="383" h="562" extrusionOk="0">
                  <a:moveTo>
                    <a:pt x="102" y="527"/>
                  </a:moveTo>
                  <a:cubicBezTo>
                    <a:pt x="34" y="561"/>
                    <a:pt x="0" y="493"/>
                    <a:pt x="0" y="425"/>
                  </a:cubicBezTo>
                  <a:cubicBezTo>
                    <a:pt x="34" y="349"/>
                    <a:pt x="68" y="281"/>
                    <a:pt x="102" y="213"/>
                  </a:cubicBezTo>
                  <a:cubicBezTo>
                    <a:pt x="136" y="136"/>
                    <a:pt x="212" y="102"/>
                    <a:pt x="246" y="35"/>
                  </a:cubicBezTo>
                  <a:cubicBezTo>
                    <a:pt x="314" y="1"/>
                    <a:pt x="382" y="68"/>
                    <a:pt x="348" y="102"/>
                  </a:cubicBezTo>
                  <a:cubicBezTo>
                    <a:pt x="348" y="170"/>
                    <a:pt x="314" y="247"/>
                    <a:pt x="280" y="315"/>
                  </a:cubicBezTo>
                  <a:cubicBezTo>
                    <a:pt x="212" y="383"/>
                    <a:pt x="170" y="459"/>
                    <a:pt x="102" y="527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1" name="Google Shape;343;p32"/>
            <p:cNvSpPr/>
            <p:nvPr/>
          </p:nvSpPr>
          <p:spPr>
            <a:xfrm>
              <a:off x="277190" y="806010"/>
              <a:ext cx="15643" cy="24009"/>
            </a:xfrm>
            <a:custGeom>
              <a:avLst/>
              <a:gdLst/>
              <a:ahLst/>
              <a:cxnLst/>
              <a:rect l="l" t="t" r="r" b="b"/>
              <a:pathLst>
                <a:path w="460" h="706" extrusionOk="0">
                  <a:moveTo>
                    <a:pt x="145" y="672"/>
                  </a:moveTo>
                  <a:cubicBezTo>
                    <a:pt x="77" y="706"/>
                    <a:pt x="1" y="638"/>
                    <a:pt x="35" y="561"/>
                  </a:cubicBezTo>
                  <a:cubicBezTo>
                    <a:pt x="145" y="425"/>
                    <a:pt x="213" y="247"/>
                    <a:pt x="323" y="68"/>
                  </a:cubicBezTo>
                  <a:lnTo>
                    <a:pt x="323" y="68"/>
                  </a:lnTo>
                  <a:cubicBezTo>
                    <a:pt x="391" y="1"/>
                    <a:pt x="459" y="68"/>
                    <a:pt x="459" y="136"/>
                  </a:cubicBezTo>
                  <a:cubicBezTo>
                    <a:pt x="391" y="349"/>
                    <a:pt x="289" y="493"/>
                    <a:pt x="145" y="638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2" name="Google Shape;344;p32"/>
            <p:cNvSpPr/>
            <p:nvPr/>
          </p:nvSpPr>
          <p:spPr>
            <a:xfrm>
              <a:off x="254371" y="838351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145" y="358"/>
                  </a:moveTo>
                  <a:cubicBezTo>
                    <a:pt x="69" y="392"/>
                    <a:pt x="1" y="358"/>
                    <a:pt x="35" y="290"/>
                  </a:cubicBezTo>
                  <a:cubicBezTo>
                    <a:pt x="69" y="213"/>
                    <a:pt x="111" y="77"/>
                    <a:pt x="213" y="35"/>
                  </a:cubicBezTo>
                  <a:cubicBezTo>
                    <a:pt x="247" y="1"/>
                    <a:pt x="323" y="35"/>
                    <a:pt x="323" y="111"/>
                  </a:cubicBezTo>
                  <a:cubicBezTo>
                    <a:pt x="281" y="213"/>
                    <a:pt x="213" y="290"/>
                    <a:pt x="145" y="358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3" name="Google Shape;345;p32"/>
            <p:cNvSpPr/>
            <p:nvPr/>
          </p:nvSpPr>
          <p:spPr>
            <a:xfrm>
              <a:off x="296541" y="760066"/>
              <a:ext cx="12175" cy="18262"/>
            </a:xfrm>
            <a:custGeom>
              <a:avLst/>
              <a:gdLst/>
              <a:ahLst/>
              <a:cxnLst/>
              <a:rect l="l" t="t" r="r" b="b"/>
              <a:pathLst>
                <a:path w="358" h="537" extrusionOk="0">
                  <a:moveTo>
                    <a:pt x="103" y="502"/>
                  </a:moveTo>
                  <a:cubicBezTo>
                    <a:pt x="69" y="536"/>
                    <a:pt x="1" y="502"/>
                    <a:pt x="1" y="426"/>
                  </a:cubicBezTo>
                  <a:cubicBezTo>
                    <a:pt x="35" y="358"/>
                    <a:pt x="69" y="290"/>
                    <a:pt x="103" y="213"/>
                  </a:cubicBezTo>
                  <a:cubicBezTo>
                    <a:pt x="145" y="145"/>
                    <a:pt x="179" y="77"/>
                    <a:pt x="213" y="43"/>
                  </a:cubicBezTo>
                  <a:lnTo>
                    <a:pt x="247" y="43"/>
                  </a:lnTo>
                  <a:cubicBezTo>
                    <a:pt x="315" y="1"/>
                    <a:pt x="358" y="43"/>
                    <a:pt x="358" y="111"/>
                  </a:cubicBezTo>
                  <a:cubicBezTo>
                    <a:pt x="358" y="179"/>
                    <a:pt x="281" y="213"/>
                    <a:pt x="247" y="290"/>
                  </a:cubicBezTo>
                  <a:cubicBezTo>
                    <a:pt x="179" y="358"/>
                    <a:pt x="145" y="426"/>
                    <a:pt x="103" y="502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4" name="Google Shape;346;p32"/>
            <p:cNvSpPr/>
            <p:nvPr/>
          </p:nvSpPr>
          <p:spPr>
            <a:xfrm>
              <a:off x="314463" y="767309"/>
              <a:ext cx="15916" cy="18228"/>
            </a:xfrm>
            <a:custGeom>
              <a:avLst/>
              <a:gdLst/>
              <a:ahLst/>
              <a:cxnLst/>
              <a:rect l="l" t="t" r="r" b="b"/>
              <a:pathLst>
                <a:path w="468" h="536" extrusionOk="0">
                  <a:moveTo>
                    <a:pt x="179" y="467"/>
                  </a:moveTo>
                  <a:cubicBezTo>
                    <a:pt x="111" y="535"/>
                    <a:pt x="1" y="425"/>
                    <a:pt x="77" y="357"/>
                  </a:cubicBezTo>
                  <a:cubicBezTo>
                    <a:pt x="111" y="289"/>
                    <a:pt x="145" y="255"/>
                    <a:pt x="213" y="179"/>
                  </a:cubicBezTo>
                  <a:cubicBezTo>
                    <a:pt x="255" y="145"/>
                    <a:pt x="289" y="77"/>
                    <a:pt x="323" y="77"/>
                  </a:cubicBezTo>
                  <a:cubicBezTo>
                    <a:pt x="323" y="43"/>
                    <a:pt x="357" y="43"/>
                    <a:pt x="357" y="43"/>
                  </a:cubicBezTo>
                  <a:cubicBezTo>
                    <a:pt x="391" y="0"/>
                    <a:pt x="468" y="77"/>
                    <a:pt x="468" y="111"/>
                  </a:cubicBezTo>
                  <a:cubicBezTo>
                    <a:pt x="468" y="179"/>
                    <a:pt x="391" y="255"/>
                    <a:pt x="357" y="289"/>
                  </a:cubicBezTo>
                  <a:lnTo>
                    <a:pt x="179" y="467"/>
                  </a:ln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5" name="Google Shape;347;p32"/>
            <p:cNvSpPr/>
            <p:nvPr/>
          </p:nvSpPr>
          <p:spPr>
            <a:xfrm>
              <a:off x="307253" y="806010"/>
              <a:ext cx="12141" cy="14487"/>
            </a:xfrm>
            <a:custGeom>
              <a:avLst/>
              <a:gdLst/>
              <a:ahLst/>
              <a:cxnLst/>
              <a:rect l="l" t="t" r="r" b="b"/>
              <a:pathLst>
                <a:path w="357" h="426" extrusionOk="0">
                  <a:moveTo>
                    <a:pt x="145" y="391"/>
                  </a:moveTo>
                  <a:cubicBezTo>
                    <a:pt x="77" y="425"/>
                    <a:pt x="0" y="315"/>
                    <a:pt x="77" y="281"/>
                  </a:cubicBezTo>
                  <a:cubicBezTo>
                    <a:pt x="111" y="247"/>
                    <a:pt x="145" y="213"/>
                    <a:pt x="145" y="136"/>
                  </a:cubicBezTo>
                  <a:cubicBezTo>
                    <a:pt x="179" y="102"/>
                    <a:pt x="213" y="68"/>
                    <a:pt x="255" y="34"/>
                  </a:cubicBezTo>
                  <a:lnTo>
                    <a:pt x="255" y="34"/>
                  </a:lnTo>
                  <a:cubicBezTo>
                    <a:pt x="289" y="1"/>
                    <a:pt x="323" y="34"/>
                    <a:pt x="357" y="68"/>
                  </a:cubicBezTo>
                  <a:cubicBezTo>
                    <a:pt x="357" y="136"/>
                    <a:pt x="289" y="179"/>
                    <a:pt x="255" y="247"/>
                  </a:cubicBezTo>
                  <a:cubicBezTo>
                    <a:pt x="213" y="281"/>
                    <a:pt x="179" y="315"/>
                    <a:pt x="145" y="349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6" name="Google Shape;348;p32"/>
            <p:cNvSpPr/>
            <p:nvPr/>
          </p:nvSpPr>
          <p:spPr>
            <a:xfrm>
              <a:off x="325447" y="730037"/>
              <a:ext cx="13331" cy="19384"/>
            </a:xfrm>
            <a:custGeom>
              <a:avLst/>
              <a:gdLst/>
              <a:ahLst/>
              <a:cxnLst/>
              <a:rect l="l" t="t" r="r" b="b"/>
              <a:pathLst>
                <a:path w="392" h="570" extrusionOk="0">
                  <a:moveTo>
                    <a:pt x="68" y="536"/>
                  </a:moveTo>
                  <a:cubicBezTo>
                    <a:pt x="34" y="570"/>
                    <a:pt x="0" y="536"/>
                    <a:pt x="0" y="502"/>
                  </a:cubicBezTo>
                  <a:cubicBezTo>
                    <a:pt x="34" y="391"/>
                    <a:pt x="68" y="323"/>
                    <a:pt x="102" y="247"/>
                  </a:cubicBezTo>
                  <a:cubicBezTo>
                    <a:pt x="145" y="145"/>
                    <a:pt x="179" y="77"/>
                    <a:pt x="247" y="34"/>
                  </a:cubicBezTo>
                  <a:lnTo>
                    <a:pt x="281" y="34"/>
                  </a:lnTo>
                  <a:cubicBezTo>
                    <a:pt x="315" y="0"/>
                    <a:pt x="391" y="34"/>
                    <a:pt x="357" y="77"/>
                  </a:cubicBezTo>
                  <a:cubicBezTo>
                    <a:pt x="357" y="179"/>
                    <a:pt x="315" y="247"/>
                    <a:pt x="247" y="323"/>
                  </a:cubicBezTo>
                  <a:cubicBezTo>
                    <a:pt x="213" y="391"/>
                    <a:pt x="145" y="502"/>
                    <a:pt x="68" y="536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7" name="Google Shape;349;p32"/>
            <p:cNvSpPr/>
            <p:nvPr/>
          </p:nvSpPr>
          <p:spPr>
            <a:xfrm>
              <a:off x="349422" y="723950"/>
              <a:ext cx="15643" cy="20575"/>
            </a:xfrm>
            <a:custGeom>
              <a:avLst/>
              <a:gdLst/>
              <a:ahLst/>
              <a:cxnLst/>
              <a:rect l="l" t="t" r="r" b="b"/>
              <a:pathLst>
                <a:path w="460" h="605" extrusionOk="0">
                  <a:moveTo>
                    <a:pt x="145" y="570"/>
                  </a:moveTo>
                  <a:cubicBezTo>
                    <a:pt x="111" y="604"/>
                    <a:pt x="0" y="536"/>
                    <a:pt x="34" y="468"/>
                  </a:cubicBezTo>
                  <a:cubicBezTo>
                    <a:pt x="111" y="392"/>
                    <a:pt x="145" y="324"/>
                    <a:pt x="213" y="256"/>
                  </a:cubicBezTo>
                  <a:cubicBezTo>
                    <a:pt x="247" y="179"/>
                    <a:pt x="289" y="77"/>
                    <a:pt x="357" y="43"/>
                  </a:cubicBezTo>
                  <a:lnTo>
                    <a:pt x="357" y="43"/>
                  </a:lnTo>
                  <a:cubicBezTo>
                    <a:pt x="391" y="1"/>
                    <a:pt x="459" y="43"/>
                    <a:pt x="459" y="77"/>
                  </a:cubicBezTo>
                  <a:cubicBezTo>
                    <a:pt x="459" y="179"/>
                    <a:pt x="391" y="256"/>
                    <a:pt x="357" y="324"/>
                  </a:cubicBezTo>
                  <a:cubicBezTo>
                    <a:pt x="289" y="426"/>
                    <a:pt x="213" y="502"/>
                    <a:pt x="145" y="57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8" name="Google Shape;350;p32"/>
            <p:cNvSpPr/>
            <p:nvPr/>
          </p:nvSpPr>
          <p:spPr>
            <a:xfrm>
              <a:off x="331500" y="702287"/>
              <a:ext cx="10746" cy="18262"/>
            </a:xfrm>
            <a:custGeom>
              <a:avLst/>
              <a:gdLst/>
              <a:ahLst/>
              <a:cxnLst/>
              <a:rect l="l" t="t" r="r" b="b"/>
              <a:pathLst>
                <a:path w="316" h="537" extrusionOk="0">
                  <a:moveTo>
                    <a:pt x="103" y="502"/>
                  </a:moveTo>
                  <a:cubicBezTo>
                    <a:pt x="35" y="536"/>
                    <a:pt x="1" y="502"/>
                    <a:pt x="1" y="426"/>
                  </a:cubicBezTo>
                  <a:cubicBezTo>
                    <a:pt x="35" y="358"/>
                    <a:pt x="35" y="290"/>
                    <a:pt x="69" y="213"/>
                  </a:cubicBezTo>
                  <a:cubicBezTo>
                    <a:pt x="103" y="179"/>
                    <a:pt x="103" y="111"/>
                    <a:pt x="179" y="43"/>
                  </a:cubicBezTo>
                  <a:lnTo>
                    <a:pt x="179" y="43"/>
                  </a:lnTo>
                  <a:cubicBezTo>
                    <a:pt x="247" y="1"/>
                    <a:pt x="315" y="43"/>
                    <a:pt x="315" y="111"/>
                  </a:cubicBezTo>
                  <a:cubicBezTo>
                    <a:pt x="315" y="179"/>
                    <a:pt x="281" y="256"/>
                    <a:pt x="247" y="324"/>
                  </a:cubicBezTo>
                  <a:cubicBezTo>
                    <a:pt x="179" y="392"/>
                    <a:pt x="137" y="426"/>
                    <a:pt x="103" y="502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9" name="Google Shape;351;p32"/>
            <p:cNvSpPr/>
            <p:nvPr/>
          </p:nvSpPr>
          <p:spPr>
            <a:xfrm>
              <a:off x="356632" y="682087"/>
              <a:ext cx="18228" cy="19078"/>
            </a:xfrm>
            <a:custGeom>
              <a:avLst/>
              <a:gdLst/>
              <a:ahLst/>
              <a:cxnLst/>
              <a:rect l="l" t="t" r="r" b="b"/>
              <a:pathLst>
                <a:path w="536" h="561" extrusionOk="0">
                  <a:moveTo>
                    <a:pt x="179" y="493"/>
                  </a:moveTo>
                  <a:cubicBezTo>
                    <a:pt x="145" y="493"/>
                    <a:pt x="145" y="527"/>
                    <a:pt x="111" y="527"/>
                  </a:cubicBezTo>
                  <a:cubicBezTo>
                    <a:pt x="77" y="561"/>
                    <a:pt x="1" y="493"/>
                    <a:pt x="35" y="459"/>
                  </a:cubicBezTo>
                  <a:cubicBezTo>
                    <a:pt x="111" y="349"/>
                    <a:pt x="179" y="281"/>
                    <a:pt x="247" y="213"/>
                  </a:cubicBezTo>
                  <a:cubicBezTo>
                    <a:pt x="290" y="136"/>
                    <a:pt x="324" y="102"/>
                    <a:pt x="392" y="68"/>
                  </a:cubicBezTo>
                  <a:cubicBezTo>
                    <a:pt x="392" y="34"/>
                    <a:pt x="425" y="34"/>
                    <a:pt x="459" y="0"/>
                  </a:cubicBezTo>
                  <a:cubicBezTo>
                    <a:pt x="502" y="0"/>
                    <a:pt x="536" y="34"/>
                    <a:pt x="536" y="68"/>
                  </a:cubicBezTo>
                  <a:cubicBezTo>
                    <a:pt x="502" y="170"/>
                    <a:pt x="459" y="247"/>
                    <a:pt x="392" y="315"/>
                  </a:cubicBezTo>
                  <a:cubicBezTo>
                    <a:pt x="324" y="382"/>
                    <a:pt x="247" y="425"/>
                    <a:pt x="179" y="49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0" name="Google Shape;352;p32"/>
            <p:cNvSpPr/>
            <p:nvPr/>
          </p:nvSpPr>
          <p:spPr>
            <a:xfrm>
              <a:off x="371085" y="651752"/>
              <a:ext cx="20541" cy="20541"/>
            </a:xfrm>
            <a:custGeom>
              <a:avLst/>
              <a:gdLst/>
              <a:ahLst/>
              <a:cxnLst/>
              <a:rect l="l" t="t" r="r" b="b"/>
              <a:pathLst>
                <a:path w="604" h="604" extrusionOk="0">
                  <a:moveTo>
                    <a:pt x="213" y="535"/>
                  </a:moveTo>
                  <a:lnTo>
                    <a:pt x="179" y="535"/>
                  </a:lnTo>
                  <a:cubicBezTo>
                    <a:pt x="111" y="603"/>
                    <a:pt x="0" y="501"/>
                    <a:pt x="77" y="391"/>
                  </a:cubicBezTo>
                  <a:cubicBezTo>
                    <a:pt x="145" y="289"/>
                    <a:pt x="213" y="179"/>
                    <a:pt x="323" y="111"/>
                  </a:cubicBezTo>
                  <a:cubicBezTo>
                    <a:pt x="323" y="77"/>
                    <a:pt x="323" y="77"/>
                    <a:pt x="357" y="77"/>
                  </a:cubicBezTo>
                  <a:cubicBezTo>
                    <a:pt x="459" y="0"/>
                    <a:pt x="604" y="145"/>
                    <a:pt x="502" y="255"/>
                  </a:cubicBezTo>
                  <a:cubicBezTo>
                    <a:pt x="425" y="357"/>
                    <a:pt x="323" y="467"/>
                    <a:pt x="213" y="5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1" name="Google Shape;353;p32"/>
            <p:cNvSpPr/>
            <p:nvPr/>
          </p:nvSpPr>
          <p:spPr>
            <a:xfrm>
              <a:off x="389279" y="656649"/>
              <a:ext cx="14487" cy="14487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213" y="357"/>
                  </a:moveTo>
                  <a:cubicBezTo>
                    <a:pt x="179" y="391"/>
                    <a:pt x="137" y="425"/>
                    <a:pt x="69" y="425"/>
                  </a:cubicBezTo>
                  <a:cubicBezTo>
                    <a:pt x="35" y="425"/>
                    <a:pt x="1" y="357"/>
                    <a:pt x="35" y="323"/>
                  </a:cubicBezTo>
                  <a:cubicBezTo>
                    <a:pt x="35" y="247"/>
                    <a:pt x="103" y="213"/>
                    <a:pt x="137" y="179"/>
                  </a:cubicBezTo>
                  <a:cubicBezTo>
                    <a:pt x="179" y="145"/>
                    <a:pt x="179" y="111"/>
                    <a:pt x="213" y="69"/>
                  </a:cubicBezTo>
                  <a:lnTo>
                    <a:pt x="247" y="35"/>
                  </a:lnTo>
                  <a:cubicBezTo>
                    <a:pt x="247" y="35"/>
                    <a:pt x="281" y="35"/>
                    <a:pt x="281" y="1"/>
                  </a:cubicBezTo>
                  <a:cubicBezTo>
                    <a:pt x="315" y="1"/>
                    <a:pt x="391" y="35"/>
                    <a:pt x="391" y="69"/>
                  </a:cubicBezTo>
                  <a:cubicBezTo>
                    <a:pt x="425" y="145"/>
                    <a:pt x="391" y="247"/>
                    <a:pt x="315" y="281"/>
                  </a:cubicBezTo>
                  <a:cubicBezTo>
                    <a:pt x="281" y="323"/>
                    <a:pt x="247" y="357"/>
                    <a:pt x="213" y="357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2" name="Google Shape;354;p32"/>
            <p:cNvSpPr/>
            <p:nvPr/>
          </p:nvSpPr>
          <p:spPr>
            <a:xfrm>
              <a:off x="401114" y="619377"/>
              <a:ext cx="20575" cy="17956"/>
            </a:xfrm>
            <a:custGeom>
              <a:avLst/>
              <a:gdLst/>
              <a:ahLst/>
              <a:cxnLst/>
              <a:rect l="l" t="t" r="r" b="b"/>
              <a:pathLst>
                <a:path w="605" h="528" extrusionOk="0">
                  <a:moveTo>
                    <a:pt x="392" y="315"/>
                  </a:moveTo>
                  <a:cubicBezTo>
                    <a:pt x="324" y="358"/>
                    <a:pt x="213" y="426"/>
                    <a:pt x="145" y="460"/>
                  </a:cubicBezTo>
                  <a:cubicBezTo>
                    <a:pt x="77" y="528"/>
                    <a:pt x="1" y="426"/>
                    <a:pt x="77" y="358"/>
                  </a:cubicBezTo>
                  <a:cubicBezTo>
                    <a:pt x="145" y="281"/>
                    <a:pt x="213" y="213"/>
                    <a:pt x="290" y="145"/>
                  </a:cubicBezTo>
                  <a:cubicBezTo>
                    <a:pt x="324" y="103"/>
                    <a:pt x="358" y="69"/>
                    <a:pt x="392" y="35"/>
                  </a:cubicBezTo>
                  <a:cubicBezTo>
                    <a:pt x="426" y="35"/>
                    <a:pt x="468" y="1"/>
                    <a:pt x="502" y="1"/>
                  </a:cubicBezTo>
                  <a:cubicBezTo>
                    <a:pt x="536" y="1"/>
                    <a:pt x="604" y="35"/>
                    <a:pt x="570" y="103"/>
                  </a:cubicBezTo>
                  <a:cubicBezTo>
                    <a:pt x="536" y="179"/>
                    <a:pt x="468" y="247"/>
                    <a:pt x="392" y="31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3" name="Google Shape;355;p32"/>
            <p:cNvSpPr/>
            <p:nvPr/>
          </p:nvSpPr>
          <p:spPr>
            <a:xfrm>
              <a:off x="417029" y="429309"/>
              <a:ext cx="209452" cy="204555"/>
            </a:xfrm>
            <a:custGeom>
              <a:avLst/>
              <a:gdLst/>
              <a:ahLst/>
              <a:cxnLst/>
              <a:rect l="l" t="t" r="r" b="b"/>
              <a:pathLst>
                <a:path w="6159" h="6015" extrusionOk="0">
                  <a:moveTo>
                    <a:pt x="4774" y="4630"/>
                  </a:moveTo>
                  <a:cubicBezTo>
                    <a:pt x="4316" y="4953"/>
                    <a:pt x="2438" y="2863"/>
                    <a:pt x="2438" y="2863"/>
                  </a:cubicBezTo>
                  <a:cubicBezTo>
                    <a:pt x="2438" y="2863"/>
                    <a:pt x="3398" y="4953"/>
                    <a:pt x="3007" y="5267"/>
                  </a:cubicBezTo>
                  <a:lnTo>
                    <a:pt x="3007" y="5310"/>
                  </a:lnTo>
                  <a:cubicBezTo>
                    <a:pt x="2617" y="5590"/>
                    <a:pt x="1912" y="3143"/>
                    <a:pt x="1912" y="3143"/>
                  </a:cubicBezTo>
                  <a:cubicBezTo>
                    <a:pt x="1912" y="3143"/>
                    <a:pt x="1767" y="5445"/>
                    <a:pt x="1164" y="5870"/>
                  </a:cubicBezTo>
                  <a:cubicBezTo>
                    <a:pt x="1130" y="5904"/>
                    <a:pt x="1062" y="5947"/>
                    <a:pt x="986" y="5947"/>
                  </a:cubicBezTo>
                  <a:cubicBezTo>
                    <a:pt x="281" y="6015"/>
                    <a:pt x="986" y="3780"/>
                    <a:pt x="986" y="3780"/>
                  </a:cubicBezTo>
                  <a:cubicBezTo>
                    <a:pt x="986" y="3780"/>
                    <a:pt x="0" y="1589"/>
                    <a:pt x="1096" y="773"/>
                  </a:cubicBezTo>
                  <a:cubicBezTo>
                    <a:pt x="1130" y="773"/>
                    <a:pt x="1164" y="739"/>
                    <a:pt x="1198" y="739"/>
                  </a:cubicBezTo>
                  <a:cubicBezTo>
                    <a:pt x="2438" y="0"/>
                    <a:pt x="3568" y="1589"/>
                    <a:pt x="3568" y="1589"/>
                  </a:cubicBezTo>
                  <a:cubicBezTo>
                    <a:pt x="3568" y="1589"/>
                    <a:pt x="5768" y="1589"/>
                    <a:pt x="6116" y="2014"/>
                  </a:cubicBezTo>
                  <a:cubicBezTo>
                    <a:pt x="6159" y="2081"/>
                    <a:pt x="6159" y="2124"/>
                    <a:pt x="6082" y="2124"/>
                  </a:cubicBezTo>
                  <a:cubicBezTo>
                    <a:pt x="5870" y="2294"/>
                    <a:pt x="4562" y="2192"/>
                    <a:pt x="3712" y="2124"/>
                  </a:cubicBezTo>
                  <a:cubicBezTo>
                    <a:pt x="4630" y="2549"/>
                    <a:pt x="5904" y="3186"/>
                    <a:pt x="5590" y="3432"/>
                  </a:cubicBezTo>
                  <a:lnTo>
                    <a:pt x="5590" y="3432"/>
                  </a:lnTo>
                  <a:cubicBezTo>
                    <a:pt x="5309" y="3645"/>
                    <a:pt x="4384" y="3186"/>
                    <a:pt x="3610" y="2719"/>
                  </a:cubicBezTo>
                  <a:cubicBezTo>
                    <a:pt x="4248" y="3432"/>
                    <a:pt x="5055" y="4384"/>
                    <a:pt x="4774" y="463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594" name="Google Shape;356;p32"/>
          <p:cNvGrpSpPr/>
          <p:nvPr/>
        </p:nvGrpSpPr>
        <p:grpSpPr>
          <a:xfrm>
            <a:off x="10311217" y="5255932"/>
            <a:ext cx="1731843" cy="1555049"/>
            <a:chOff x="8052053" y="4004279"/>
            <a:chExt cx="1298882" cy="1166287"/>
          </a:xfrm>
        </p:grpSpPr>
        <p:sp>
          <p:nvSpPr>
            <p:cNvPr id="595" name="Google Shape;357;p32"/>
            <p:cNvSpPr/>
            <p:nvPr/>
          </p:nvSpPr>
          <p:spPr>
            <a:xfrm>
              <a:off x="8362610" y="4751662"/>
              <a:ext cx="13331" cy="4931"/>
            </a:xfrm>
            <a:custGeom>
              <a:avLst/>
              <a:gdLst/>
              <a:ahLst/>
              <a:cxnLst/>
              <a:rect l="l" t="t" r="r" b="b"/>
              <a:pathLst>
                <a:path w="392" h="145" extrusionOk="0">
                  <a:moveTo>
                    <a:pt x="35" y="34"/>
                  </a:moveTo>
                  <a:cubicBezTo>
                    <a:pt x="69" y="34"/>
                    <a:pt x="103" y="0"/>
                    <a:pt x="179" y="0"/>
                  </a:cubicBezTo>
                  <a:lnTo>
                    <a:pt x="349" y="0"/>
                  </a:lnTo>
                  <a:cubicBezTo>
                    <a:pt x="392" y="0"/>
                    <a:pt x="392" y="34"/>
                    <a:pt x="349" y="68"/>
                  </a:cubicBezTo>
                  <a:lnTo>
                    <a:pt x="349" y="68"/>
                  </a:lnTo>
                  <a:cubicBezTo>
                    <a:pt x="281" y="68"/>
                    <a:pt x="247" y="111"/>
                    <a:pt x="179" y="111"/>
                  </a:cubicBezTo>
                  <a:cubicBezTo>
                    <a:pt x="103" y="144"/>
                    <a:pt x="69" y="144"/>
                    <a:pt x="35" y="144"/>
                  </a:cubicBezTo>
                  <a:cubicBezTo>
                    <a:pt x="1" y="111"/>
                    <a:pt x="1" y="68"/>
                    <a:pt x="1" y="68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6" name="Google Shape;358;p32"/>
            <p:cNvSpPr/>
            <p:nvPr/>
          </p:nvSpPr>
          <p:spPr>
            <a:xfrm>
              <a:off x="8369853" y="4757715"/>
              <a:ext cx="10712" cy="6087"/>
            </a:xfrm>
            <a:custGeom>
              <a:avLst/>
              <a:gdLst/>
              <a:ahLst/>
              <a:cxnLst/>
              <a:rect l="l" t="t" r="r" b="b"/>
              <a:pathLst>
                <a:path w="315" h="179" extrusionOk="0">
                  <a:moveTo>
                    <a:pt x="34" y="34"/>
                  </a:moveTo>
                  <a:lnTo>
                    <a:pt x="102" y="34"/>
                  </a:lnTo>
                  <a:cubicBezTo>
                    <a:pt x="136" y="34"/>
                    <a:pt x="136" y="34"/>
                    <a:pt x="179" y="0"/>
                  </a:cubicBezTo>
                  <a:cubicBezTo>
                    <a:pt x="179" y="0"/>
                    <a:pt x="212" y="34"/>
                    <a:pt x="246" y="0"/>
                  </a:cubicBezTo>
                  <a:cubicBezTo>
                    <a:pt x="280" y="0"/>
                    <a:pt x="314" y="68"/>
                    <a:pt x="280" y="68"/>
                  </a:cubicBezTo>
                  <a:lnTo>
                    <a:pt x="280" y="102"/>
                  </a:lnTo>
                  <a:lnTo>
                    <a:pt x="246" y="102"/>
                  </a:lnTo>
                  <a:lnTo>
                    <a:pt x="212" y="145"/>
                  </a:lnTo>
                  <a:lnTo>
                    <a:pt x="136" y="145"/>
                  </a:lnTo>
                  <a:cubicBezTo>
                    <a:pt x="102" y="179"/>
                    <a:pt x="68" y="179"/>
                    <a:pt x="34" y="179"/>
                  </a:cubicBezTo>
                  <a:cubicBezTo>
                    <a:pt x="0" y="145"/>
                    <a:pt x="0" y="102"/>
                    <a:pt x="0" y="68"/>
                  </a:cubicBezTo>
                  <a:cubicBezTo>
                    <a:pt x="34" y="68"/>
                    <a:pt x="34" y="34"/>
                    <a:pt x="34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7" name="Google Shape;359;p32"/>
            <p:cNvSpPr/>
            <p:nvPr/>
          </p:nvSpPr>
          <p:spPr>
            <a:xfrm>
              <a:off x="8374478" y="4796144"/>
              <a:ext cx="17072" cy="6087"/>
            </a:xfrm>
            <a:custGeom>
              <a:avLst/>
              <a:gdLst/>
              <a:ahLst/>
              <a:cxnLst/>
              <a:rect l="l" t="t" r="r" b="b"/>
              <a:pathLst>
                <a:path w="502" h="179" extrusionOk="0">
                  <a:moveTo>
                    <a:pt x="43" y="77"/>
                  </a:moveTo>
                  <a:cubicBezTo>
                    <a:pt x="76" y="34"/>
                    <a:pt x="144" y="34"/>
                    <a:pt x="212" y="34"/>
                  </a:cubicBezTo>
                  <a:cubicBezTo>
                    <a:pt x="289" y="0"/>
                    <a:pt x="357" y="0"/>
                    <a:pt x="425" y="0"/>
                  </a:cubicBezTo>
                  <a:cubicBezTo>
                    <a:pt x="501" y="0"/>
                    <a:pt x="501" y="77"/>
                    <a:pt x="467" y="111"/>
                  </a:cubicBezTo>
                  <a:lnTo>
                    <a:pt x="425" y="111"/>
                  </a:lnTo>
                  <a:cubicBezTo>
                    <a:pt x="357" y="145"/>
                    <a:pt x="289" y="145"/>
                    <a:pt x="255" y="145"/>
                  </a:cubicBezTo>
                  <a:cubicBezTo>
                    <a:pt x="178" y="145"/>
                    <a:pt x="110" y="179"/>
                    <a:pt x="76" y="179"/>
                  </a:cubicBezTo>
                  <a:cubicBezTo>
                    <a:pt x="0" y="145"/>
                    <a:pt x="0" y="111"/>
                    <a:pt x="43" y="77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8" name="Google Shape;360;p32"/>
            <p:cNvSpPr/>
            <p:nvPr/>
          </p:nvSpPr>
          <p:spPr>
            <a:xfrm>
              <a:off x="8378219" y="4804510"/>
              <a:ext cx="13331" cy="7244"/>
            </a:xfrm>
            <a:custGeom>
              <a:avLst/>
              <a:gdLst/>
              <a:ahLst/>
              <a:cxnLst/>
              <a:rect l="l" t="t" r="r" b="b"/>
              <a:pathLst>
                <a:path w="392" h="213" extrusionOk="0">
                  <a:moveTo>
                    <a:pt x="68" y="43"/>
                  </a:moveTo>
                  <a:lnTo>
                    <a:pt x="179" y="43"/>
                  </a:lnTo>
                  <a:lnTo>
                    <a:pt x="281" y="1"/>
                  </a:lnTo>
                  <a:cubicBezTo>
                    <a:pt x="357" y="1"/>
                    <a:pt x="391" y="77"/>
                    <a:pt x="315" y="111"/>
                  </a:cubicBezTo>
                  <a:lnTo>
                    <a:pt x="315" y="145"/>
                  </a:lnTo>
                  <a:cubicBezTo>
                    <a:pt x="281" y="145"/>
                    <a:pt x="247" y="145"/>
                    <a:pt x="179" y="179"/>
                  </a:cubicBezTo>
                  <a:cubicBezTo>
                    <a:pt x="145" y="179"/>
                    <a:pt x="102" y="213"/>
                    <a:pt x="68" y="179"/>
                  </a:cubicBezTo>
                  <a:cubicBezTo>
                    <a:pt x="34" y="145"/>
                    <a:pt x="0" y="111"/>
                    <a:pt x="34" y="77"/>
                  </a:cubicBezTo>
                  <a:cubicBezTo>
                    <a:pt x="34" y="77"/>
                    <a:pt x="68" y="77"/>
                    <a:pt x="68" y="4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9" name="Google Shape;361;p32"/>
            <p:cNvSpPr/>
            <p:nvPr/>
          </p:nvSpPr>
          <p:spPr>
            <a:xfrm>
              <a:off x="8573218" y="5000971"/>
              <a:ext cx="10712" cy="4659"/>
            </a:xfrm>
            <a:custGeom>
              <a:avLst/>
              <a:gdLst/>
              <a:ahLst/>
              <a:cxnLst/>
              <a:rect l="l" t="t" r="r" b="b"/>
              <a:pathLst>
                <a:path w="315" h="137" extrusionOk="0">
                  <a:moveTo>
                    <a:pt x="0" y="68"/>
                  </a:moveTo>
                  <a:cubicBezTo>
                    <a:pt x="68" y="0"/>
                    <a:pt x="179" y="34"/>
                    <a:pt x="247" y="0"/>
                  </a:cubicBezTo>
                  <a:cubicBezTo>
                    <a:pt x="281" y="0"/>
                    <a:pt x="315" y="68"/>
                    <a:pt x="281" y="102"/>
                  </a:cubicBezTo>
                  <a:lnTo>
                    <a:pt x="247" y="102"/>
                  </a:lnTo>
                  <a:cubicBezTo>
                    <a:pt x="179" y="102"/>
                    <a:pt x="68" y="136"/>
                    <a:pt x="34" y="102"/>
                  </a:cubicBezTo>
                  <a:cubicBezTo>
                    <a:pt x="0" y="102"/>
                    <a:pt x="0" y="68"/>
                    <a:pt x="0" y="68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0" name="Google Shape;362;p32"/>
            <p:cNvSpPr/>
            <p:nvPr/>
          </p:nvSpPr>
          <p:spPr>
            <a:xfrm>
              <a:off x="8539415" y="5000971"/>
              <a:ext cx="12175" cy="5815"/>
            </a:xfrm>
            <a:custGeom>
              <a:avLst/>
              <a:gdLst/>
              <a:ahLst/>
              <a:cxnLst/>
              <a:rect l="l" t="t" r="r" b="b"/>
              <a:pathLst>
                <a:path w="358" h="171" extrusionOk="0">
                  <a:moveTo>
                    <a:pt x="77" y="68"/>
                  </a:moveTo>
                  <a:cubicBezTo>
                    <a:pt x="77" y="68"/>
                    <a:pt x="111" y="34"/>
                    <a:pt x="145" y="34"/>
                  </a:cubicBezTo>
                  <a:lnTo>
                    <a:pt x="289" y="34"/>
                  </a:lnTo>
                  <a:cubicBezTo>
                    <a:pt x="357" y="0"/>
                    <a:pt x="357" y="102"/>
                    <a:pt x="323" y="102"/>
                  </a:cubicBezTo>
                  <a:lnTo>
                    <a:pt x="323" y="136"/>
                  </a:lnTo>
                  <a:cubicBezTo>
                    <a:pt x="247" y="136"/>
                    <a:pt x="213" y="136"/>
                    <a:pt x="145" y="170"/>
                  </a:cubicBezTo>
                  <a:cubicBezTo>
                    <a:pt x="111" y="170"/>
                    <a:pt x="77" y="170"/>
                    <a:pt x="35" y="136"/>
                  </a:cubicBezTo>
                  <a:cubicBezTo>
                    <a:pt x="35" y="136"/>
                    <a:pt x="1" y="136"/>
                    <a:pt x="35" y="102"/>
                  </a:cubicBezTo>
                  <a:cubicBezTo>
                    <a:pt x="35" y="102"/>
                    <a:pt x="35" y="68"/>
                    <a:pt x="77" y="68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1" name="Google Shape;363;p32"/>
            <p:cNvSpPr/>
            <p:nvPr/>
          </p:nvSpPr>
          <p:spPr>
            <a:xfrm>
              <a:off x="8544346" y="5013962"/>
              <a:ext cx="13297" cy="4931"/>
            </a:xfrm>
            <a:custGeom>
              <a:avLst/>
              <a:gdLst/>
              <a:ahLst/>
              <a:cxnLst/>
              <a:rect l="l" t="t" r="r" b="b"/>
              <a:pathLst>
                <a:path w="391" h="145" extrusionOk="0">
                  <a:moveTo>
                    <a:pt x="34" y="0"/>
                  </a:moveTo>
                  <a:lnTo>
                    <a:pt x="178" y="0"/>
                  </a:lnTo>
                  <a:lnTo>
                    <a:pt x="314" y="0"/>
                  </a:lnTo>
                  <a:cubicBezTo>
                    <a:pt x="357" y="0"/>
                    <a:pt x="391" y="43"/>
                    <a:pt x="357" y="77"/>
                  </a:cubicBezTo>
                  <a:lnTo>
                    <a:pt x="314" y="77"/>
                  </a:lnTo>
                  <a:cubicBezTo>
                    <a:pt x="280" y="77"/>
                    <a:pt x="246" y="111"/>
                    <a:pt x="178" y="111"/>
                  </a:cubicBezTo>
                  <a:cubicBezTo>
                    <a:pt x="144" y="145"/>
                    <a:pt x="68" y="145"/>
                    <a:pt x="34" y="145"/>
                  </a:cubicBezTo>
                  <a:cubicBezTo>
                    <a:pt x="0" y="111"/>
                    <a:pt x="0" y="43"/>
                    <a:pt x="34" y="4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2" name="Google Shape;364;p32"/>
            <p:cNvSpPr/>
            <p:nvPr/>
          </p:nvSpPr>
          <p:spPr>
            <a:xfrm>
              <a:off x="8576687" y="5037053"/>
              <a:ext cx="23125" cy="5815"/>
            </a:xfrm>
            <a:custGeom>
              <a:avLst/>
              <a:gdLst/>
              <a:ahLst/>
              <a:cxnLst/>
              <a:rect l="l" t="t" r="r" b="b"/>
              <a:pathLst>
                <a:path w="680" h="171" extrusionOk="0">
                  <a:moveTo>
                    <a:pt x="43" y="69"/>
                  </a:moveTo>
                  <a:lnTo>
                    <a:pt x="43" y="69"/>
                  </a:lnTo>
                  <a:cubicBezTo>
                    <a:pt x="213" y="35"/>
                    <a:pt x="391" y="1"/>
                    <a:pt x="570" y="1"/>
                  </a:cubicBezTo>
                  <a:cubicBezTo>
                    <a:pt x="638" y="1"/>
                    <a:pt x="680" y="69"/>
                    <a:pt x="638" y="69"/>
                  </a:cubicBezTo>
                  <a:lnTo>
                    <a:pt x="604" y="103"/>
                  </a:lnTo>
                  <a:cubicBezTo>
                    <a:pt x="425" y="137"/>
                    <a:pt x="255" y="171"/>
                    <a:pt x="77" y="137"/>
                  </a:cubicBezTo>
                  <a:cubicBezTo>
                    <a:pt x="43" y="137"/>
                    <a:pt x="0" y="103"/>
                    <a:pt x="43" y="69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3" name="Google Shape;365;p32"/>
            <p:cNvSpPr/>
            <p:nvPr/>
          </p:nvSpPr>
          <p:spPr>
            <a:xfrm>
              <a:off x="8319284" y="4712077"/>
              <a:ext cx="362316" cy="119060"/>
            </a:xfrm>
            <a:custGeom>
              <a:avLst/>
              <a:gdLst/>
              <a:ahLst/>
              <a:cxnLst/>
              <a:rect l="l" t="t" r="r" b="b"/>
              <a:pathLst>
                <a:path w="10654" h="3501" extrusionOk="0">
                  <a:moveTo>
                    <a:pt x="706" y="1062"/>
                  </a:moveTo>
                  <a:cubicBezTo>
                    <a:pt x="986" y="850"/>
                    <a:pt x="1309" y="705"/>
                    <a:pt x="1699" y="595"/>
                  </a:cubicBezTo>
                  <a:cubicBezTo>
                    <a:pt x="1767" y="595"/>
                    <a:pt x="1835" y="561"/>
                    <a:pt x="1878" y="561"/>
                  </a:cubicBezTo>
                  <a:cubicBezTo>
                    <a:pt x="4426" y="0"/>
                    <a:pt x="8776" y="1096"/>
                    <a:pt x="10194" y="1487"/>
                  </a:cubicBezTo>
                  <a:cubicBezTo>
                    <a:pt x="10373" y="1555"/>
                    <a:pt x="10509" y="1589"/>
                    <a:pt x="10585" y="1589"/>
                  </a:cubicBezTo>
                  <a:cubicBezTo>
                    <a:pt x="10619" y="1623"/>
                    <a:pt x="10653" y="1623"/>
                    <a:pt x="10653" y="1623"/>
                  </a:cubicBezTo>
                  <a:cubicBezTo>
                    <a:pt x="10585" y="1589"/>
                    <a:pt x="10509" y="1589"/>
                    <a:pt x="10441" y="1589"/>
                  </a:cubicBezTo>
                  <a:lnTo>
                    <a:pt x="10441" y="1589"/>
                  </a:lnTo>
                  <a:cubicBezTo>
                    <a:pt x="9166" y="1623"/>
                    <a:pt x="5199" y="3041"/>
                    <a:pt x="2549" y="3356"/>
                  </a:cubicBezTo>
                  <a:lnTo>
                    <a:pt x="2303" y="3356"/>
                  </a:lnTo>
                  <a:cubicBezTo>
                    <a:pt x="1028" y="3500"/>
                    <a:pt x="68" y="3322"/>
                    <a:pt x="1" y="2549"/>
                  </a:cubicBezTo>
                  <a:lnTo>
                    <a:pt x="1" y="2472"/>
                  </a:lnTo>
                  <a:lnTo>
                    <a:pt x="1" y="2260"/>
                  </a:lnTo>
                  <a:cubicBezTo>
                    <a:pt x="1" y="2192"/>
                    <a:pt x="34" y="2124"/>
                    <a:pt x="34" y="2048"/>
                  </a:cubicBezTo>
                  <a:cubicBezTo>
                    <a:pt x="136" y="1623"/>
                    <a:pt x="391" y="1308"/>
                    <a:pt x="706" y="1062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4" name="Google Shape;366;p32"/>
            <p:cNvSpPr/>
            <p:nvPr/>
          </p:nvSpPr>
          <p:spPr>
            <a:xfrm>
              <a:off x="8319284" y="4742106"/>
              <a:ext cx="355072" cy="139567"/>
            </a:xfrm>
            <a:custGeom>
              <a:avLst/>
              <a:gdLst/>
              <a:ahLst/>
              <a:cxnLst/>
              <a:rect l="l" t="t" r="r" b="b"/>
              <a:pathLst>
                <a:path w="10441" h="4104" extrusionOk="0">
                  <a:moveTo>
                    <a:pt x="1" y="1589"/>
                  </a:moveTo>
                  <a:cubicBezTo>
                    <a:pt x="3254" y="1"/>
                    <a:pt x="10296" y="706"/>
                    <a:pt x="10441" y="706"/>
                  </a:cubicBezTo>
                  <a:cubicBezTo>
                    <a:pt x="8461" y="740"/>
                    <a:pt x="136" y="4104"/>
                    <a:pt x="1" y="1589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5" name="Google Shape;367;p32"/>
            <p:cNvSpPr/>
            <p:nvPr/>
          </p:nvSpPr>
          <p:spPr>
            <a:xfrm>
              <a:off x="8417804" y="4731121"/>
              <a:ext cx="14453" cy="6121"/>
            </a:xfrm>
            <a:custGeom>
              <a:avLst/>
              <a:gdLst/>
              <a:ahLst/>
              <a:cxnLst/>
              <a:rect l="l" t="t" r="r" b="b"/>
              <a:pathLst>
                <a:path w="425" h="180" extrusionOk="0">
                  <a:moveTo>
                    <a:pt x="43" y="77"/>
                  </a:moveTo>
                  <a:cubicBezTo>
                    <a:pt x="77" y="35"/>
                    <a:pt x="145" y="35"/>
                    <a:pt x="179" y="35"/>
                  </a:cubicBezTo>
                  <a:cubicBezTo>
                    <a:pt x="255" y="1"/>
                    <a:pt x="323" y="1"/>
                    <a:pt x="357" y="1"/>
                  </a:cubicBezTo>
                  <a:cubicBezTo>
                    <a:pt x="425" y="1"/>
                    <a:pt x="425" y="77"/>
                    <a:pt x="391" y="77"/>
                  </a:cubicBezTo>
                  <a:lnTo>
                    <a:pt x="391" y="111"/>
                  </a:lnTo>
                  <a:cubicBezTo>
                    <a:pt x="289" y="145"/>
                    <a:pt x="145" y="179"/>
                    <a:pt x="43" y="145"/>
                  </a:cubicBezTo>
                  <a:cubicBezTo>
                    <a:pt x="0" y="111"/>
                    <a:pt x="0" y="77"/>
                    <a:pt x="0" y="77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6" name="Google Shape;368;p32"/>
            <p:cNvSpPr/>
            <p:nvPr/>
          </p:nvSpPr>
          <p:spPr>
            <a:xfrm>
              <a:off x="8416647" y="4738365"/>
              <a:ext cx="17072" cy="8400"/>
            </a:xfrm>
            <a:custGeom>
              <a:avLst/>
              <a:gdLst/>
              <a:ahLst/>
              <a:cxnLst/>
              <a:rect l="l" t="t" r="r" b="b"/>
              <a:pathLst>
                <a:path w="502" h="247" extrusionOk="0">
                  <a:moveTo>
                    <a:pt x="34" y="111"/>
                  </a:moveTo>
                  <a:cubicBezTo>
                    <a:pt x="111" y="77"/>
                    <a:pt x="145" y="77"/>
                    <a:pt x="213" y="77"/>
                  </a:cubicBezTo>
                  <a:cubicBezTo>
                    <a:pt x="289" y="34"/>
                    <a:pt x="357" y="34"/>
                    <a:pt x="425" y="34"/>
                  </a:cubicBezTo>
                  <a:cubicBezTo>
                    <a:pt x="459" y="0"/>
                    <a:pt x="501" y="77"/>
                    <a:pt x="459" y="111"/>
                  </a:cubicBezTo>
                  <a:lnTo>
                    <a:pt x="425" y="111"/>
                  </a:lnTo>
                  <a:cubicBezTo>
                    <a:pt x="391" y="145"/>
                    <a:pt x="323" y="179"/>
                    <a:pt x="247" y="179"/>
                  </a:cubicBezTo>
                  <a:cubicBezTo>
                    <a:pt x="179" y="213"/>
                    <a:pt x="111" y="247"/>
                    <a:pt x="77" y="213"/>
                  </a:cubicBezTo>
                  <a:cubicBezTo>
                    <a:pt x="34" y="179"/>
                    <a:pt x="0" y="145"/>
                    <a:pt x="34" y="11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7" name="Google Shape;369;p32"/>
            <p:cNvSpPr/>
            <p:nvPr/>
          </p:nvSpPr>
          <p:spPr>
            <a:xfrm>
              <a:off x="8458817" y="4740950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35" y="35"/>
                  </a:moveTo>
                  <a:cubicBezTo>
                    <a:pt x="68" y="35"/>
                    <a:pt x="111" y="35"/>
                    <a:pt x="111" y="1"/>
                  </a:cubicBezTo>
                  <a:lnTo>
                    <a:pt x="213" y="1"/>
                  </a:lnTo>
                  <a:cubicBezTo>
                    <a:pt x="281" y="1"/>
                    <a:pt x="323" y="69"/>
                    <a:pt x="281" y="103"/>
                  </a:cubicBezTo>
                  <a:cubicBezTo>
                    <a:pt x="247" y="103"/>
                    <a:pt x="247" y="137"/>
                    <a:pt x="247" y="103"/>
                  </a:cubicBezTo>
                  <a:cubicBezTo>
                    <a:pt x="213" y="137"/>
                    <a:pt x="179" y="137"/>
                    <a:pt x="145" y="137"/>
                  </a:cubicBezTo>
                  <a:lnTo>
                    <a:pt x="35" y="137"/>
                  </a:lnTo>
                  <a:cubicBezTo>
                    <a:pt x="1" y="103"/>
                    <a:pt x="1" y="69"/>
                    <a:pt x="35" y="69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8" name="Google Shape;370;p32"/>
            <p:cNvSpPr/>
            <p:nvPr/>
          </p:nvSpPr>
          <p:spPr>
            <a:xfrm>
              <a:off x="8485411" y="4773325"/>
              <a:ext cx="19078" cy="8400"/>
            </a:xfrm>
            <a:custGeom>
              <a:avLst/>
              <a:gdLst/>
              <a:ahLst/>
              <a:cxnLst/>
              <a:rect l="l" t="t" r="r" b="b"/>
              <a:pathLst>
                <a:path w="561" h="247" extrusionOk="0">
                  <a:moveTo>
                    <a:pt x="34" y="68"/>
                  </a:moveTo>
                  <a:cubicBezTo>
                    <a:pt x="102" y="68"/>
                    <a:pt x="178" y="34"/>
                    <a:pt x="212" y="34"/>
                  </a:cubicBezTo>
                  <a:cubicBezTo>
                    <a:pt x="314" y="34"/>
                    <a:pt x="425" y="0"/>
                    <a:pt x="493" y="0"/>
                  </a:cubicBezTo>
                  <a:cubicBezTo>
                    <a:pt x="561" y="0"/>
                    <a:pt x="561" y="68"/>
                    <a:pt x="527" y="111"/>
                  </a:cubicBezTo>
                  <a:lnTo>
                    <a:pt x="527" y="111"/>
                  </a:lnTo>
                  <a:cubicBezTo>
                    <a:pt x="459" y="145"/>
                    <a:pt x="348" y="179"/>
                    <a:pt x="246" y="213"/>
                  </a:cubicBezTo>
                  <a:cubicBezTo>
                    <a:pt x="178" y="213"/>
                    <a:pt x="102" y="247"/>
                    <a:pt x="34" y="213"/>
                  </a:cubicBezTo>
                  <a:cubicBezTo>
                    <a:pt x="0" y="179"/>
                    <a:pt x="0" y="179"/>
                    <a:pt x="0" y="145"/>
                  </a:cubicBezTo>
                  <a:cubicBezTo>
                    <a:pt x="0" y="111"/>
                    <a:pt x="34" y="111"/>
                    <a:pt x="34" y="6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9" name="Google Shape;371;p32"/>
            <p:cNvSpPr/>
            <p:nvPr/>
          </p:nvSpPr>
          <p:spPr>
            <a:xfrm>
              <a:off x="8486567" y="4779378"/>
              <a:ext cx="19384" cy="8400"/>
            </a:xfrm>
            <a:custGeom>
              <a:avLst/>
              <a:gdLst/>
              <a:ahLst/>
              <a:cxnLst/>
              <a:rect l="l" t="t" r="r" b="b"/>
              <a:pathLst>
                <a:path w="570" h="247" extrusionOk="0">
                  <a:moveTo>
                    <a:pt x="68" y="103"/>
                  </a:moveTo>
                  <a:cubicBezTo>
                    <a:pt x="102" y="69"/>
                    <a:pt x="178" y="35"/>
                    <a:pt x="246" y="35"/>
                  </a:cubicBezTo>
                  <a:cubicBezTo>
                    <a:pt x="357" y="35"/>
                    <a:pt x="425" y="1"/>
                    <a:pt x="527" y="35"/>
                  </a:cubicBezTo>
                  <a:cubicBezTo>
                    <a:pt x="569" y="35"/>
                    <a:pt x="569" y="69"/>
                    <a:pt x="527" y="103"/>
                  </a:cubicBezTo>
                  <a:lnTo>
                    <a:pt x="527" y="103"/>
                  </a:lnTo>
                  <a:cubicBezTo>
                    <a:pt x="459" y="145"/>
                    <a:pt x="391" y="145"/>
                    <a:pt x="280" y="179"/>
                  </a:cubicBezTo>
                  <a:cubicBezTo>
                    <a:pt x="212" y="213"/>
                    <a:pt x="144" y="247"/>
                    <a:pt x="34" y="213"/>
                  </a:cubicBezTo>
                  <a:cubicBezTo>
                    <a:pt x="0" y="213"/>
                    <a:pt x="0" y="179"/>
                    <a:pt x="0" y="145"/>
                  </a:cubicBezTo>
                  <a:cubicBezTo>
                    <a:pt x="34" y="145"/>
                    <a:pt x="34" y="103"/>
                    <a:pt x="68" y="10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0" name="Google Shape;372;p32"/>
            <p:cNvSpPr/>
            <p:nvPr/>
          </p:nvSpPr>
          <p:spPr>
            <a:xfrm>
              <a:off x="8488845" y="4737209"/>
              <a:ext cx="15643" cy="4931"/>
            </a:xfrm>
            <a:custGeom>
              <a:avLst/>
              <a:gdLst/>
              <a:ahLst/>
              <a:cxnLst/>
              <a:rect l="l" t="t" r="r" b="b"/>
              <a:pathLst>
                <a:path w="460" h="145" extrusionOk="0">
                  <a:moveTo>
                    <a:pt x="35" y="0"/>
                  </a:moveTo>
                  <a:lnTo>
                    <a:pt x="35" y="0"/>
                  </a:lnTo>
                  <a:lnTo>
                    <a:pt x="145" y="0"/>
                  </a:lnTo>
                  <a:lnTo>
                    <a:pt x="213" y="0"/>
                  </a:lnTo>
                  <a:cubicBezTo>
                    <a:pt x="290" y="0"/>
                    <a:pt x="358" y="34"/>
                    <a:pt x="426" y="34"/>
                  </a:cubicBezTo>
                  <a:cubicBezTo>
                    <a:pt x="460" y="68"/>
                    <a:pt x="460" y="111"/>
                    <a:pt x="426" y="145"/>
                  </a:cubicBezTo>
                  <a:lnTo>
                    <a:pt x="392" y="145"/>
                  </a:lnTo>
                  <a:lnTo>
                    <a:pt x="213" y="145"/>
                  </a:lnTo>
                  <a:cubicBezTo>
                    <a:pt x="145" y="145"/>
                    <a:pt x="77" y="111"/>
                    <a:pt x="35" y="68"/>
                  </a:cubicBezTo>
                  <a:cubicBezTo>
                    <a:pt x="1" y="68"/>
                    <a:pt x="1" y="0"/>
                    <a:pt x="35" y="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1" name="Google Shape;373;p32"/>
            <p:cNvSpPr/>
            <p:nvPr/>
          </p:nvSpPr>
          <p:spPr>
            <a:xfrm>
              <a:off x="8517752" y="4744418"/>
              <a:ext cx="6087" cy="3809"/>
            </a:xfrm>
            <a:custGeom>
              <a:avLst/>
              <a:gdLst/>
              <a:ahLst/>
              <a:cxnLst/>
              <a:rect l="l" t="t" r="r" b="b"/>
              <a:pathLst>
                <a:path w="179" h="112" extrusionOk="0">
                  <a:moveTo>
                    <a:pt x="34" y="1"/>
                  </a:moveTo>
                  <a:lnTo>
                    <a:pt x="145" y="1"/>
                  </a:lnTo>
                  <a:cubicBezTo>
                    <a:pt x="179" y="1"/>
                    <a:pt x="179" y="69"/>
                    <a:pt x="179" y="69"/>
                  </a:cubicBezTo>
                  <a:lnTo>
                    <a:pt x="145" y="69"/>
                  </a:lnTo>
                  <a:cubicBezTo>
                    <a:pt x="111" y="69"/>
                    <a:pt x="34" y="111"/>
                    <a:pt x="0" y="6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2" name="Google Shape;374;p32"/>
            <p:cNvSpPr/>
            <p:nvPr/>
          </p:nvSpPr>
          <p:spPr>
            <a:xfrm>
              <a:off x="8745398" y="4538741"/>
              <a:ext cx="180580" cy="336878"/>
            </a:xfrm>
            <a:custGeom>
              <a:avLst/>
              <a:gdLst/>
              <a:ahLst/>
              <a:cxnLst/>
              <a:rect l="l" t="t" r="r" b="b"/>
              <a:pathLst>
                <a:path w="5310" h="9906" extrusionOk="0">
                  <a:moveTo>
                    <a:pt x="1835" y="595"/>
                  </a:moveTo>
                  <a:cubicBezTo>
                    <a:pt x="2226" y="315"/>
                    <a:pt x="2727" y="102"/>
                    <a:pt x="3254" y="34"/>
                  </a:cubicBezTo>
                  <a:cubicBezTo>
                    <a:pt x="3364" y="0"/>
                    <a:pt x="3466" y="0"/>
                    <a:pt x="3611" y="0"/>
                  </a:cubicBezTo>
                  <a:cubicBezTo>
                    <a:pt x="3679" y="0"/>
                    <a:pt x="3789" y="34"/>
                    <a:pt x="3891" y="34"/>
                  </a:cubicBezTo>
                  <a:lnTo>
                    <a:pt x="3959" y="34"/>
                  </a:lnTo>
                  <a:cubicBezTo>
                    <a:pt x="4316" y="102"/>
                    <a:pt x="4673" y="247"/>
                    <a:pt x="4919" y="527"/>
                  </a:cubicBezTo>
                  <a:cubicBezTo>
                    <a:pt x="5310" y="952"/>
                    <a:pt x="5165" y="1623"/>
                    <a:pt x="4885" y="2124"/>
                  </a:cubicBezTo>
                  <a:cubicBezTo>
                    <a:pt x="4775" y="2260"/>
                    <a:pt x="4673" y="2404"/>
                    <a:pt x="4562" y="2549"/>
                  </a:cubicBezTo>
                  <a:cubicBezTo>
                    <a:pt x="4528" y="2617"/>
                    <a:pt x="4494" y="2651"/>
                    <a:pt x="4460" y="2685"/>
                  </a:cubicBezTo>
                  <a:cubicBezTo>
                    <a:pt x="4248" y="2974"/>
                    <a:pt x="4069" y="3220"/>
                    <a:pt x="3857" y="3466"/>
                  </a:cubicBezTo>
                  <a:cubicBezTo>
                    <a:pt x="3823" y="3500"/>
                    <a:pt x="3789" y="3534"/>
                    <a:pt x="3789" y="3568"/>
                  </a:cubicBezTo>
                  <a:cubicBezTo>
                    <a:pt x="3747" y="3611"/>
                    <a:pt x="3713" y="3645"/>
                    <a:pt x="3679" y="3679"/>
                  </a:cubicBezTo>
                  <a:cubicBezTo>
                    <a:pt x="3254" y="4205"/>
                    <a:pt x="2863" y="4741"/>
                    <a:pt x="2515" y="5310"/>
                  </a:cubicBezTo>
                  <a:cubicBezTo>
                    <a:pt x="1980" y="6117"/>
                    <a:pt x="1521" y="7043"/>
                    <a:pt x="1275" y="7960"/>
                  </a:cubicBezTo>
                  <a:cubicBezTo>
                    <a:pt x="1130" y="8495"/>
                    <a:pt x="1062" y="9022"/>
                    <a:pt x="1062" y="9557"/>
                  </a:cubicBezTo>
                  <a:lnTo>
                    <a:pt x="1062" y="9557"/>
                  </a:lnTo>
                  <a:lnTo>
                    <a:pt x="1062" y="9727"/>
                  </a:lnTo>
                  <a:cubicBezTo>
                    <a:pt x="1062" y="9803"/>
                    <a:pt x="1062" y="9871"/>
                    <a:pt x="1096" y="9905"/>
                  </a:cubicBezTo>
                  <a:cubicBezTo>
                    <a:pt x="773" y="9056"/>
                    <a:pt x="527" y="8172"/>
                    <a:pt x="349" y="7255"/>
                  </a:cubicBezTo>
                  <a:cubicBezTo>
                    <a:pt x="179" y="6439"/>
                    <a:pt x="34" y="5590"/>
                    <a:pt x="0" y="4707"/>
                  </a:cubicBezTo>
                  <a:lnTo>
                    <a:pt x="0" y="4528"/>
                  </a:lnTo>
                  <a:cubicBezTo>
                    <a:pt x="0" y="4103"/>
                    <a:pt x="68" y="3679"/>
                    <a:pt x="136" y="3254"/>
                  </a:cubicBezTo>
                  <a:cubicBezTo>
                    <a:pt x="349" y="2226"/>
                    <a:pt x="952" y="1232"/>
                    <a:pt x="1835" y="59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3" name="Google Shape;375;p32"/>
            <p:cNvSpPr/>
            <p:nvPr/>
          </p:nvSpPr>
          <p:spPr>
            <a:xfrm>
              <a:off x="8770529" y="4539897"/>
              <a:ext cx="155448" cy="323887"/>
            </a:xfrm>
            <a:custGeom>
              <a:avLst/>
              <a:gdLst/>
              <a:ahLst/>
              <a:cxnLst/>
              <a:rect l="l" t="t" r="r" b="b"/>
              <a:pathLst>
                <a:path w="4571" h="9524" extrusionOk="0">
                  <a:moveTo>
                    <a:pt x="3152" y="0"/>
                  </a:moveTo>
                  <a:cubicBezTo>
                    <a:pt x="3543" y="34"/>
                    <a:pt x="3900" y="213"/>
                    <a:pt x="4180" y="493"/>
                  </a:cubicBezTo>
                  <a:cubicBezTo>
                    <a:pt x="4571" y="918"/>
                    <a:pt x="4426" y="1589"/>
                    <a:pt x="4146" y="2090"/>
                  </a:cubicBezTo>
                  <a:cubicBezTo>
                    <a:pt x="3857" y="2549"/>
                    <a:pt x="3475" y="3008"/>
                    <a:pt x="3118" y="3432"/>
                  </a:cubicBezTo>
                  <a:cubicBezTo>
                    <a:pt x="2659" y="4035"/>
                    <a:pt x="2158" y="4596"/>
                    <a:pt x="1776" y="5276"/>
                  </a:cubicBezTo>
                  <a:cubicBezTo>
                    <a:pt x="926" y="6550"/>
                    <a:pt x="323" y="7994"/>
                    <a:pt x="323" y="9523"/>
                  </a:cubicBezTo>
                  <a:cubicBezTo>
                    <a:pt x="323" y="9311"/>
                    <a:pt x="0" y="2727"/>
                    <a:pt x="3152" y="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4" name="Google Shape;376;p32"/>
            <p:cNvSpPr/>
            <p:nvPr/>
          </p:nvSpPr>
          <p:spPr>
            <a:xfrm>
              <a:off x="8899384" y="4571082"/>
              <a:ext cx="8400" cy="15643"/>
            </a:xfrm>
            <a:custGeom>
              <a:avLst/>
              <a:gdLst/>
              <a:ahLst/>
              <a:cxnLst/>
              <a:rect l="l" t="t" r="r" b="b"/>
              <a:pathLst>
                <a:path w="247" h="460" extrusionOk="0">
                  <a:moveTo>
                    <a:pt x="213" y="1"/>
                  </a:moveTo>
                  <a:lnTo>
                    <a:pt x="247" y="1"/>
                  </a:lnTo>
                  <a:cubicBezTo>
                    <a:pt x="213" y="145"/>
                    <a:pt x="179" y="358"/>
                    <a:pt x="68" y="460"/>
                  </a:cubicBezTo>
                  <a:lnTo>
                    <a:pt x="68" y="460"/>
                  </a:lnTo>
                  <a:cubicBezTo>
                    <a:pt x="34" y="460"/>
                    <a:pt x="0" y="426"/>
                    <a:pt x="34" y="426"/>
                  </a:cubicBezTo>
                  <a:cubicBezTo>
                    <a:pt x="34" y="358"/>
                    <a:pt x="68" y="281"/>
                    <a:pt x="111" y="213"/>
                  </a:cubicBezTo>
                  <a:cubicBezTo>
                    <a:pt x="145" y="145"/>
                    <a:pt x="179" y="69"/>
                    <a:pt x="213" y="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5" name="Google Shape;377;p32"/>
            <p:cNvSpPr/>
            <p:nvPr/>
          </p:nvSpPr>
          <p:spPr>
            <a:xfrm>
              <a:off x="8894453" y="4567613"/>
              <a:ext cx="7278" cy="13059"/>
            </a:xfrm>
            <a:custGeom>
              <a:avLst/>
              <a:gdLst/>
              <a:ahLst/>
              <a:cxnLst/>
              <a:rect l="l" t="t" r="r" b="b"/>
              <a:pathLst>
                <a:path w="214" h="384" extrusionOk="0">
                  <a:moveTo>
                    <a:pt x="179" y="1"/>
                  </a:moveTo>
                  <a:cubicBezTo>
                    <a:pt x="179" y="1"/>
                    <a:pt x="213" y="1"/>
                    <a:pt x="213" y="35"/>
                  </a:cubicBezTo>
                  <a:cubicBezTo>
                    <a:pt x="179" y="103"/>
                    <a:pt x="179" y="137"/>
                    <a:pt x="145" y="213"/>
                  </a:cubicBezTo>
                  <a:cubicBezTo>
                    <a:pt x="145" y="281"/>
                    <a:pt x="111" y="315"/>
                    <a:pt x="77" y="383"/>
                  </a:cubicBezTo>
                  <a:lnTo>
                    <a:pt x="77" y="383"/>
                  </a:lnTo>
                  <a:cubicBezTo>
                    <a:pt x="43" y="383"/>
                    <a:pt x="1" y="349"/>
                    <a:pt x="1" y="315"/>
                  </a:cubicBezTo>
                  <a:cubicBezTo>
                    <a:pt x="1" y="281"/>
                    <a:pt x="43" y="213"/>
                    <a:pt x="77" y="171"/>
                  </a:cubicBezTo>
                  <a:cubicBezTo>
                    <a:pt x="111" y="103"/>
                    <a:pt x="145" y="69"/>
                    <a:pt x="179" y="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6" name="Google Shape;378;p32"/>
            <p:cNvSpPr/>
            <p:nvPr/>
          </p:nvSpPr>
          <p:spPr>
            <a:xfrm>
              <a:off x="8868165" y="4603729"/>
              <a:ext cx="10746" cy="14487"/>
            </a:xfrm>
            <a:custGeom>
              <a:avLst/>
              <a:gdLst/>
              <a:ahLst/>
              <a:cxnLst/>
              <a:rect l="l" t="t" r="r" b="b"/>
              <a:pathLst>
                <a:path w="316" h="426" extrusionOk="0">
                  <a:moveTo>
                    <a:pt x="213" y="35"/>
                  </a:moveTo>
                  <a:cubicBezTo>
                    <a:pt x="247" y="1"/>
                    <a:pt x="315" y="35"/>
                    <a:pt x="281" y="69"/>
                  </a:cubicBezTo>
                  <a:cubicBezTo>
                    <a:pt x="247" y="137"/>
                    <a:pt x="213" y="213"/>
                    <a:pt x="213" y="247"/>
                  </a:cubicBezTo>
                  <a:cubicBezTo>
                    <a:pt x="179" y="315"/>
                    <a:pt x="137" y="383"/>
                    <a:pt x="103" y="425"/>
                  </a:cubicBezTo>
                  <a:cubicBezTo>
                    <a:pt x="69" y="425"/>
                    <a:pt x="1" y="425"/>
                    <a:pt x="1" y="349"/>
                  </a:cubicBezTo>
                  <a:cubicBezTo>
                    <a:pt x="35" y="315"/>
                    <a:pt x="69" y="247"/>
                    <a:pt x="103" y="213"/>
                  </a:cubicBezTo>
                  <a:cubicBezTo>
                    <a:pt x="137" y="137"/>
                    <a:pt x="179" y="103"/>
                    <a:pt x="213" y="3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7" name="Google Shape;379;p32"/>
            <p:cNvSpPr/>
            <p:nvPr/>
          </p:nvSpPr>
          <p:spPr>
            <a:xfrm>
              <a:off x="8858337" y="4602301"/>
              <a:ext cx="9862" cy="12175"/>
            </a:xfrm>
            <a:custGeom>
              <a:avLst/>
              <a:gdLst/>
              <a:ahLst/>
              <a:cxnLst/>
              <a:rect l="l" t="t" r="r" b="b"/>
              <a:pathLst>
                <a:path w="290" h="358" extrusionOk="0">
                  <a:moveTo>
                    <a:pt x="179" y="43"/>
                  </a:moveTo>
                  <a:cubicBezTo>
                    <a:pt x="213" y="0"/>
                    <a:pt x="290" y="43"/>
                    <a:pt x="256" y="77"/>
                  </a:cubicBezTo>
                  <a:cubicBezTo>
                    <a:pt x="256" y="145"/>
                    <a:pt x="213" y="179"/>
                    <a:pt x="179" y="213"/>
                  </a:cubicBezTo>
                  <a:cubicBezTo>
                    <a:pt x="179" y="255"/>
                    <a:pt x="145" y="323"/>
                    <a:pt x="111" y="323"/>
                  </a:cubicBezTo>
                  <a:cubicBezTo>
                    <a:pt x="111" y="323"/>
                    <a:pt x="111" y="357"/>
                    <a:pt x="77" y="357"/>
                  </a:cubicBezTo>
                  <a:cubicBezTo>
                    <a:pt x="43" y="357"/>
                    <a:pt x="1" y="323"/>
                    <a:pt x="1" y="289"/>
                  </a:cubicBezTo>
                  <a:lnTo>
                    <a:pt x="111" y="179"/>
                  </a:lnTo>
                  <a:cubicBezTo>
                    <a:pt x="145" y="145"/>
                    <a:pt x="145" y="77"/>
                    <a:pt x="179" y="4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8" name="Google Shape;380;p32"/>
            <p:cNvSpPr/>
            <p:nvPr/>
          </p:nvSpPr>
          <p:spPr>
            <a:xfrm>
              <a:off x="8869321" y="4574857"/>
              <a:ext cx="8434" cy="13025"/>
            </a:xfrm>
            <a:custGeom>
              <a:avLst/>
              <a:gdLst/>
              <a:ahLst/>
              <a:cxnLst/>
              <a:rect l="l" t="t" r="r" b="b"/>
              <a:pathLst>
                <a:path w="248" h="383" extrusionOk="0">
                  <a:moveTo>
                    <a:pt x="179" y="34"/>
                  </a:moveTo>
                  <a:cubicBezTo>
                    <a:pt x="213" y="0"/>
                    <a:pt x="247" y="34"/>
                    <a:pt x="247" y="68"/>
                  </a:cubicBezTo>
                  <a:cubicBezTo>
                    <a:pt x="213" y="136"/>
                    <a:pt x="179" y="170"/>
                    <a:pt x="179" y="247"/>
                  </a:cubicBezTo>
                  <a:cubicBezTo>
                    <a:pt x="145" y="281"/>
                    <a:pt x="103" y="315"/>
                    <a:pt x="69" y="349"/>
                  </a:cubicBezTo>
                  <a:lnTo>
                    <a:pt x="69" y="349"/>
                  </a:lnTo>
                  <a:cubicBezTo>
                    <a:pt x="35" y="383"/>
                    <a:pt x="1" y="349"/>
                    <a:pt x="1" y="315"/>
                  </a:cubicBezTo>
                  <a:cubicBezTo>
                    <a:pt x="35" y="281"/>
                    <a:pt x="69" y="213"/>
                    <a:pt x="69" y="170"/>
                  </a:cubicBezTo>
                  <a:cubicBezTo>
                    <a:pt x="103" y="136"/>
                    <a:pt x="145" y="102"/>
                    <a:pt x="179" y="3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9" name="Google Shape;381;p32"/>
            <p:cNvSpPr/>
            <p:nvPr/>
          </p:nvSpPr>
          <p:spPr>
            <a:xfrm>
              <a:off x="8824839" y="4558976"/>
              <a:ext cx="9556" cy="14453"/>
            </a:xfrm>
            <a:custGeom>
              <a:avLst/>
              <a:gdLst/>
              <a:ahLst/>
              <a:cxnLst/>
              <a:rect l="l" t="t" r="r" b="b"/>
              <a:pathLst>
                <a:path w="281" h="425" extrusionOk="0">
                  <a:moveTo>
                    <a:pt x="247" y="0"/>
                  </a:moveTo>
                  <a:cubicBezTo>
                    <a:pt x="247" y="0"/>
                    <a:pt x="281" y="0"/>
                    <a:pt x="281" y="42"/>
                  </a:cubicBezTo>
                  <a:cubicBezTo>
                    <a:pt x="247" y="144"/>
                    <a:pt x="213" y="323"/>
                    <a:pt x="102" y="391"/>
                  </a:cubicBezTo>
                  <a:lnTo>
                    <a:pt x="68" y="391"/>
                  </a:lnTo>
                  <a:cubicBezTo>
                    <a:pt x="34" y="425"/>
                    <a:pt x="1" y="391"/>
                    <a:pt x="1" y="357"/>
                  </a:cubicBezTo>
                  <a:cubicBezTo>
                    <a:pt x="34" y="289"/>
                    <a:pt x="68" y="255"/>
                    <a:pt x="102" y="212"/>
                  </a:cubicBezTo>
                  <a:cubicBezTo>
                    <a:pt x="136" y="144"/>
                    <a:pt x="213" y="76"/>
                    <a:pt x="247" y="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0" name="Google Shape;382;p32"/>
            <p:cNvSpPr/>
            <p:nvPr/>
          </p:nvSpPr>
          <p:spPr>
            <a:xfrm>
              <a:off x="8815011" y="4557819"/>
              <a:ext cx="9862" cy="13297"/>
            </a:xfrm>
            <a:custGeom>
              <a:avLst/>
              <a:gdLst/>
              <a:ahLst/>
              <a:cxnLst/>
              <a:rect l="l" t="t" r="r" b="b"/>
              <a:pathLst>
                <a:path w="290" h="391" extrusionOk="0">
                  <a:moveTo>
                    <a:pt x="213" y="34"/>
                  </a:moveTo>
                  <a:cubicBezTo>
                    <a:pt x="256" y="0"/>
                    <a:pt x="290" y="34"/>
                    <a:pt x="256" y="76"/>
                  </a:cubicBezTo>
                  <a:cubicBezTo>
                    <a:pt x="256" y="110"/>
                    <a:pt x="213" y="178"/>
                    <a:pt x="179" y="246"/>
                  </a:cubicBezTo>
                  <a:cubicBezTo>
                    <a:pt x="145" y="289"/>
                    <a:pt x="145" y="357"/>
                    <a:pt x="111" y="391"/>
                  </a:cubicBezTo>
                  <a:lnTo>
                    <a:pt x="111" y="391"/>
                  </a:lnTo>
                  <a:cubicBezTo>
                    <a:pt x="77" y="391"/>
                    <a:pt x="1" y="391"/>
                    <a:pt x="1" y="357"/>
                  </a:cubicBezTo>
                  <a:cubicBezTo>
                    <a:pt x="1" y="289"/>
                    <a:pt x="43" y="246"/>
                    <a:pt x="77" y="178"/>
                  </a:cubicBezTo>
                  <a:cubicBezTo>
                    <a:pt x="111" y="144"/>
                    <a:pt x="179" y="76"/>
                    <a:pt x="213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1" name="Google Shape;383;p32"/>
            <p:cNvSpPr/>
            <p:nvPr/>
          </p:nvSpPr>
          <p:spPr>
            <a:xfrm>
              <a:off x="8819942" y="4589276"/>
              <a:ext cx="6087" cy="9590"/>
            </a:xfrm>
            <a:custGeom>
              <a:avLst/>
              <a:gdLst/>
              <a:ahLst/>
              <a:cxnLst/>
              <a:rect l="l" t="t" r="r" b="b"/>
              <a:pathLst>
                <a:path w="179" h="282" extrusionOk="0">
                  <a:moveTo>
                    <a:pt x="145" y="35"/>
                  </a:moveTo>
                  <a:cubicBezTo>
                    <a:pt x="145" y="1"/>
                    <a:pt x="178" y="35"/>
                    <a:pt x="178" y="69"/>
                  </a:cubicBezTo>
                  <a:cubicBezTo>
                    <a:pt x="178" y="103"/>
                    <a:pt x="178" y="137"/>
                    <a:pt x="145" y="171"/>
                  </a:cubicBezTo>
                  <a:lnTo>
                    <a:pt x="145" y="213"/>
                  </a:lnTo>
                  <a:cubicBezTo>
                    <a:pt x="111" y="213"/>
                    <a:pt x="111" y="247"/>
                    <a:pt x="68" y="247"/>
                  </a:cubicBezTo>
                  <a:lnTo>
                    <a:pt x="68" y="247"/>
                  </a:lnTo>
                  <a:cubicBezTo>
                    <a:pt x="34" y="281"/>
                    <a:pt x="0" y="247"/>
                    <a:pt x="0" y="213"/>
                  </a:cubicBezTo>
                  <a:cubicBezTo>
                    <a:pt x="34" y="213"/>
                    <a:pt x="34" y="171"/>
                    <a:pt x="34" y="171"/>
                  </a:cubicBezTo>
                  <a:cubicBezTo>
                    <a:pt x="34" y="137"/>
                    <a:pt x="34" y="137"/>
                    <a:pt x="68" y="103"/>
                  </a:cubicBezTo>
                  <a:cubicBezTo>
                    <a:pt x="68" y="69"/>
                    <a:pt x="111" y="35"/>
                    <a:pt x="145" y="3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2" name="Google Shape;384;p32"/>
            <p:cNvSpPr/>
            <p:nvPr/>
          </p:nvSpPr>
          <p:spPr>
            <a:xfrm>
              <a:off x="8811543" y="4587848"/>
              <a:ext cx="7278" cy="12175"/>
            </a:xfrm>
            <a:custGeom>
              <a:avLst/>
              <a:gdLst/>
              <a:ahLst/>
              <a:cxnLst/>
              <a:rect l="l" t="t" r="r" b="b"/>
              <a:pathLst>
                <a:path w="214" h="358" extrusionOk="0">
                  <a:moveTo>
                    <a:pt x="145" y="1"/>
                  </a:moveTo>
                  <a:cubicBezTo>
                    <a:pt x="179" y="1"/>
                    <a:pt x="213" y="43"/>
                    <a:pt x="213" y="77"/>
                  </a:cubicBezTo>
                  <a:cubicBezTo>
                    <a:pt x="179" y="111"/>
                    <a:pt x="179" y="179"/>
                    <a:pt x="145" y="213"/>
                  </a:cubicBezTo>
                  <a:cubicBezTo>
                    <a:pt x="145" y="289"/>
                    <a:pt x="103" y="323"/>
                    <a:pt x="69" y="357"/>
                  </a:cubicBezTo>
                  <a:lnTo>
                    <a:pt x="69" y="357"/>
                  </a:lnTo>
                  <a:cubicBezTo>
                    <a:pt x="35" y="357"/>
                    <a:pt x="1" y="357"/>
                    <a:pt x="1" y="323"/>
                  </a:cubicBezTo>
                  <a:cubicBezTo>
                    <a:pt x="1" y="255"/>
                    <a:pt x="35" y="213"/>
                    <a:pt x="69" y="179"/>
                  </a:cubicBezTo>
                  <a:cubicBezTo>
                    <a:pt x="69" y="111"/>
                    <a:pt x="103" y="77"/>
                    <a:pt x="145" y="4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3" name="Google Shape;385;p32"/>
            <p:cNvSpPr/>
            <p:nvPr/>
          </p:nvSpPr>
          <p:spPr>
            <a:xfrm>
              <a:off x="8769373" y="4620495"/>
              <a:ext cx="11018" cy="16800"/>
            </a:xfrm>
            <a:custGeom>
              <a:avLst/>
              <a:gdLst/>
              <a:ahLst/>
              <a:cxnLst/>
              <a:rect l="l" t="t" r="r" b="b"/>
              <a:pathLst>
                <a:path w="324" h="494" extrusionOk="0">
                  <a:moveTo>
                    <a:pt x="213" y="34"/>
                  </a:moveTo>
                  <a:cubicBezTo>
                    <a:pt x="247" y="0"/>
                    <a:pt x="323" y="34"/>
                    <a:pt x="281" y="68"/>
                  </a:cubicBezTo>
                  <a:cubicBezTo>
                    <a:pt x="213" y="213"/>
                    <a:pt x="179" y="357"/>
                    <a:pt x="111" y="459"/>
                  </a:cubicBezTo>
                  <a:cubicBezTo>
                    <a:pt x="68" y="459"/>
                    <a:pt x="68" y="493"/>
                    <a:pt x="68" y="493"/>
                  </a:cubicBezTo>
                  <a:cubicBezTo>
                    <a:pt x="68" y="493"/>
                    <a:pt x="0" y="459"/>
                    <a:pt x="34" y="459"/>
                  </a:cubicBezTo>
                  <a:cubicBezTo>
                    <a:pt x="34" y="281"/>
                    <a:pt x="145" y="179"/>
                    <a:pt x="213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4" name="Google Shape;386;p32"/>
            <p:cNvSpPr/>
            <p:nvPr/>
          </p:nvSpPr>
          <p:spPr>
            <a:xfrm>
              <a:off x="8782670" y="4622808"/>
              <a:ext cx="7244" cy="13331"/>
            </a:xfrm>
            <a:custGeom>
              <a:avLst/>
              <a:gdLst/>
              <a:ahLst/>
              <a:cxnLst/>
              <a:rect l="l" t="t" r="r" b="b"/>
              <a:pathLst>
                <a:path w="213" h="392" extrusionOk="0">
                  <a:moveTo>
                    <a:pt x="179" y="34"/>
                  </a:moveTo>
                  <a:cubicBezTo>
                    <a:pt x="179" y="0"/>
                    <a:pt x="213" y="34"/>
                    <a:pt x="213" y="77"/>
                  </a:cubicBezTo>
                  <a:cubicBezTo>
                    <a:pt x="179" y="111"/>
                    <a:pt x="179" y="179"/>
                    <a:pt x="145" y="213"/>
                  </a:cubicBezTo>
                  <a:cubicBezTo>
                    <a:pt x="145" y="247"/>
                    <a:pt x="102" y="323"/>
                    <a:pt x="68" y="357"/>
                  </a:cubicBezTo>
                  <a:lnTo>
                    <a:pt x="68" y="357"/>
                  </a:lnTo>
                  <a:cubicBezTo>
                    <a:pt x="68" y="391"/>
                    <a:pt x="0" y="357"/>
                    <a:pt x="0" y="323"/>
                  </a:cubicBezTo>
                  <a:cubicBezTo>
                    <a:pt x="0" y="289"/>
                    <a:pt x="34" y="213"/>
                    <a:pt x="68" y="179"/>
                  </a:cubicBezTo>
                  <a:cubicBezTo>
                    <a:pt x="102" y="145"/>
                    <a:pt x="145" y="77"/>
                    <a:pt x="179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5" name="Google Shape;387;p32"/>
            <p:cNvSpPr/>
            <p:nvPr/>
          </p:nvSpPr>
          <p:spPr>
            <a:xfrm>
              <a:off x="8793349" y="4633792"/>
              <a:ext cx="7244" cy="13297"/>
            </a:xfrm>
            <a:custGeom>
              <a:avLst/>
              <a:gdLst/>
              <a:ahLst/>
              <a:cxnLst/>
              <a:rect l="l" t="t" r="r" b="b"/>
              <a:pathLst>
                <a:path w="213" h="391" extrusionOk="0">
                  <a:moveTo>
                    <a:pt x="145" y="34"/>
                  </a:moveTo>
                  <a:cubicBezTo>
                    <a:pt x="179" y="0"/>
                    <a:pt x="213" y="34"/>
                    <a:pt x="213" y="68"/>
                  </a:cubicBezTo>
                  <a:cubicBezTo>
                    <a:pt x="179" y="102"/>
                    <a:pt x="145" y="179"/>
                    <a:pt x="145" y="213"/>
                  </a:cubicBezTo>
                  <a:cubicBezTo>
                    <a:pt x="111" y="281"/>
                    <a:pt x="111" y="314"/>
                    <a:pt x="77" y="391"/>
                  </a:cubicBezTo>
                  <a:lnTo>
                    <a:pt x="77" y="391"/>
                  </a:lnTo>
                  <a:cubicBezTo>
                    <a:pt x="43" y="391"/>
                    <a:pt x="43" y="391"/>
                    <a:pt x="43" y="348"/>
                  </a:cubicBezTo>
                  <a:cubicBezTo>
                    <a:pt x="1" y="247"/>
                    <a:pt x="77" y="102"/>
                    <a:pt x="145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6" name="Google Shape;388;p32"/>
            <p:cNvSpPr/>
            <p:nvPr/>
          </p:nvSpPr>
          <p:spPr>
            <a:xfrm>
              <a:off x="8856024" y="4647055"/>
              <a:ext cx="7278" cy="8434"/>
            </a:xfrm>
            <a:custGeom>
              <a:avLst/>
              <a:gdLst/>
              <a:ahLst/>
              <a:cxnLst/>
              <a:rect l="l" t="t" r="r" b="b"/>
              <a:pathLst>
                <a:path w="214" h="248" extrusionOk="0">
                  <a:moveTo>
                    <a:pt x="111" y="1"/>
                  </a:moveTo>
                  <a:cubicBezTo>
                    <a:pt x="145" y="1"/>
                    <a:pt x="213" y="35"/>
                    <a:pt x="179" y="69"/>
                  </a:cubicBezTo>
                  <a:cubicBezTo>
                    <a:pt x="179" y="137"/>
                    <a:pt x="145" y="213"/>
                    <a:pt x="111" y="247"/>
                  </a:cubicBezTo>
                  <a:lnTo>
                    <a:pt x="69" y="247"/>
                  </a:lnTo>
                  <a:lnTo>
                    <a:pt x="35" y="247"/>
                  </a:lnTo>
                  <a:cubicBezTo>
                    <a:pt x="1" y="171"/>
                    <a:pt x="69" y="103"/>
                    <a:pt x="111" y="3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7" name="Google Shape;389;p32"/>
            <p:cNvSpPr/>
            <p:nvPr/>
          </p:nvSpPr>
          <p:spPr>
            <a:xfrm>
              <a:off x="8847658" y="4645627"/>
              <a:ext cx="7244" cy="11018"/>
            </a:xfrm>
            <a:custGeom>
              <a:avLst/>
              <a:gdLst/>
              <a:ahLst/>
              <a:cxnLst/>
              <a:rect l="l" t="t" r="r" b="b"/>
              <a:pathLst>
                <a:path w="213" h="324" extrusionOk="0">
                  <a:moveTo>
                    <a:pt x="145" y="43"/>
                  </a:moveTo>
                  <a:cubicBezTo>
                    <a:pt x="179" y="0"/>
                    <a:pt x="213" y="43"/>
                    <a:pt x="213" y="77"/>
                  </a:cubicBezTo>
                  <a:cubicBezTo>
                    <a:pt x="179" y="145"/>
                    <a:pt x="179" y="179"/>
                    <a:pt x="145" y="213"/>
                  </a:cubicBezTo>
                  <a:cubicBezTo>
                    <a:pt x="103" y="255"/>
                    <a:pt x="103" y="289"/>
                    <a:pt x="69" y="323"/>
                  </a:cubicBezTo>
                  <a:lnTo>
                    <a:pt x="69" y="323"/>
                  </a:lnTo>
                  <a:cubicBezTo>
                    <a:pt x="35" y="323"/>
                    <a:pt x="1" y="323"/>
                    <a:pt x="1" y="289"/>
                  </a:cubicBezTo>
                  <a:cubicBezTo>
                    <a:pt x="1" y="213"/>
                    <a:pt x="35" y="213"/>
                    <a:pt x="35" y="14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8" name="Google Shape;390;p32"/>
            <p:cNvSpPr/>
            <p:nvPr/>
          </p:nvSpPr>
          <p:spPr>
            <a:xfrm>
              <a:off x="8784983" y="4669908"/>
              <a:ext cx="7244" cy="10712"/>
            </a:xfrm>
            <a:custGeom>
              <a:avLst/>
              <a:gdLst/>
              <a:ahLst/>
              <a:cxnLst/>
              <a:rect l="l" t="t" r="r" b="b"/>
              <a:pathLst>
                <a:path w="213" h="315" extrusionOk="0">
                  <a:moveTo>
                    <a:pt x="145" y="0"/>
                  </a:moveTo>
                  <a:cubicBezTo>
                    <a:pt x="179" y="0"/>
                    <a:pt x="213" y="0"/>
                    <a:pt x="213" y="68"/>
                  </a:cubicBezTo>
                  <a:cubicBezTo>
                    <a:pt x="213" y="102"/>
                    <a:pt x="179" y="136"/>
                    <a:pt x="145" y="212"/>
                  </a:cubicBezTo>
                  <a:cubicBezTo>
                    <a:pt x="145" y="246"/>
                    <a:pt x="111" y="280"/>
                    <a:pt x="111" y="314"/>
                  </a:cubicBezTo>
                  <a:lnTo>
                    <a:pt x="77" y="314"/>
                  </a:lnTo>
                  <a:cubicBezTo>
                    <a:pt x="34" y="314"/>
                    <a:pt x="0" y="314"/>
                    <a:pt x="0" y="280"/>
                  </a:cubicBezTo>
                  <a:cubicBezTo>
                    <a:pt x="0" y="212"/>
                    <a:pt x="34" y="212"/>
                    <a:pt x="77" y="136"/>
                  </a:cubicBezTo>
                  <a:cubicBezTo>
                    <a:pt x="77" y="102"/>
                    <a:pt x="111" y="68"/>
                    <a:pt x="145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9" name="Google Shape;391;p32"/>
            <p:cNvSpPr/>
            <p:nvPr/>
          </p:nvSpPr>
          <p:spPr>
            <a:xfrm>
              <a:off x="8776583" y="4664977"/>
              <a:ext cx="8434" cy="12175"/>
            </a:xfrm>
            <a:custGeom>
              <a:avLst/>
              <a:gdLst/>
              <a:ahLst/>
              <a:cxnLst/>
              <a:rect l="l" t="t" r="r" b="b"/>
              <a:pathLst>
                <a:path w="248" h="358" extrusionOk="0">
                  <a:moveTo>
                    <a:pt x="179" y="35"/>
                  </a:moveTo>
                  <a:cubicBezTo>
                    <a:pt x="213" y="1"/>
                    <a:pt x="247" y="35"/>
                    <a:pt x="247" y="69"/>
                  </a:cubicBezTo>
                  <a:cubicBezTo>
                    <a:pt x="213" y="145"/>
                    <a:pt x="179" y="179"/>
                    <a:pt x="179" y="213"/>
                  </a:cubicBezTo>
                  <a:cubicBezTo>
                    <a:pt x="145" y="247"/>
                    <a:pt x="145" y="281"/>
                    <a:pt x="145" y="281"/>
                  </a:cubicBezTo>
                  <a:lnTo>
                    <a:pt x="69" y="357"/>
                  </a:lnTo>
                  <a:lnTo>
                    <a:pt x="69" y="357"/>
                  </a:lnTo>
                  <a:cubicBezTo>
                    <a:pt x="69" y="357"/>
                    <a:pt x="35" y="357"/>
                    <a:pt x="35" y="323"/>
                  </a:cubicBezTo>
                  <a:cubicBezTo>
                    <a:pt x="1" y="247"/>
                    <a:pt x="35" y="213"/>
                    <a:pt x="69" y="179"/>
                  </a:cubicBezTo>
                  <a:cubicBezTo>
                    <a:pt x="111" y="111"/>
                    <a:pt x="145" y="69"/>
                    <a:pt x="179" y="3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0" name="Google Shape;392;p32"/>
            <p:cNvSpPr/>
            <p:nvPr/>
          </p:nvSpPr>
          <p:spPr>
            <a:xfrm>
              <a:off x="8765904" y="4657767"/>
              <a:ext cx="7244" cy="9556"/>
            </a:xfrm>
            <a:custGeom>
              <a:avLst/>
              <a:gdLst/>
              <a:ahLst/>
              <a:cxnLst/>
              <a:rect l="l" t="t" r="r" b="b"/>
              <a:pathLst>
                <a:path w="213" h="281" extrusionOk="0">
                  <a:moveTo>
                    <a:pt x="102" y="0"/>
                  </a:moveTo>
                  <a:cubicBezTo>
                    <a:pt x="136" y="0"/>
                    <a:pt x="213" y="34"/>
                    <a:pt x="170" y="68"/>
                  </a:cubicBezTo>
                  <a:cubicBezTo>
                    <a:pt x="170" y="111"/>
                    <a:pt x="136" y="145"/>
                    <a:pt x="136" y="213"/>
                  </a:cubicBezTo>
                  <a:cubicBezTo>
                    <a:pt x="102" y="213"/>
                    <a:pt x="102" y="247"/>
                    <a:pt x="69" y="247"/>
                  </a:cubicBezTo>
                  <a:lnTo>
                    <a:pt x="69" y="281"/>
                  </a:lnTo>
                  <a:cubicBezTo>
                    <a:pt x="35" y="281"/>
                    <a:pt x="35" y="281"/>
                    <a:pt x="35" y="247"/>
                  </a:cubicBezTo>
                  <a:cubicBezTo>
                    <a:pt x="1" y="213"/>
                    <a:pt x="1" y="179"/>
                    <a:pt x="35" y="145"/>
                  </a:cubicBezTo>
                  <a:cubicBezTo>
                    <a:pt x="69" y="111"/>
                    <a:pt x="69" y="68"/>
                    <a:pt x="102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1" name="Google Shape;393;p32"/>
            <p:cNvSpPr/>
            <p:nvPr/>
          </p:nvSpPr>
          <p:spPr>
            <a:xfrm>
              <a:off x="8830893" y="4691571"/>
              <a:ext cx="8434" cy="10712"/>
            </a:xfrm>
            <a:custGeom>
              <a:avLst/>
              <a:gdLst/>
              <a:ahLst/>
              <a:cxnLst/>
              <a:rect l="l" t="t" r="r" b="b"/>
              <a:pathLst>
                <a:path w="248" h="315" extrusionOk="0">
                  <a:moveTo>
                    <a:pt x="171" y="0"/>
                  </a:moveTo>
                  <a:cubicBezTo>
                    <a:pt x="213" y="0"/>
                    <a:pt x="247" y="34"/>
                    <a:pt x="213" y="68"/>
                  </a:cubicBezTo>
                  <a:cubicBezTo>
                    <a:pt x="171" y="102"/>
                    <a:pt x="171" y="136"/>
                    <a:pt x="137" y="179"/>
                  </a:cubicBezTo>
                  <a:cubicBezTo>
                    <a:pt x="103" y="213"/>
                    <a:pt x="103" y="247"/>
                    <a:pt x="69" y="280"/>
                  </a:cubicBezTo>
                  <a:lnTo>
                    <a:pt x="69" y="280"/>
                  </a:lnTo>
                  <a:cubicBezTo>
                    <a:pt x="35" y="314"/>
                    <a:pt x="1" y="280"/>
                    <a:pt x="1" y="280"/>
                  </a:cubicBezTo>
                  <a:cubicBezTo>
                    <a:pt x="1" y="179"/>
                    <a:pt x="69" y="68"/>
                    <a:pt x="171" y="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2" name="Google Shape;394;p32"/>
            <p:cNvSpPr/>
            <p:nvPr/>
          </p:nvSpPr>
          <p:spPr>
            <a:xfrm>
              <a:off x="8818786" y="4688952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179" y="1"/>
                  </a:moveTo>
                  <a:cubicBezTo>
                    <a:pt x="212" y="1"/>
                    <a:pt x="280" y="43"/>
                    <a:pt x="246" y="77"/>
                  </a:cubicBezTo>
                  <a:cubicBezTo>
                    <a:pt x="212" y="145"/>
                    <a:pt x="212" y="179"/>
                    <a:pt x="179" y="256"/>
                  </a:cubicBezTo>
                  <a:cubicBezTo>
                    <a:pt x="145" y="290"/>
                    <a:pt x="145" y="324"/>
                    <a:pt x="102" y="357"/>
                  </a:cubicBezTo>
                  <a:lnTo>
                    <a:pt x="68" y="357"/>
                  </a:lnTo>
                  <a:cubicBezTo>
                    <a:pt x="34" y="391"/>
                    <a:pt x="0" y="357"/>
                    <a:pt x="0" y="324"/>
                  </a:cubicBezTo>
                  <a:cubicBezTo>
                    <a:pt x="0" y="256"/>
                    <a:pt x="34" y="213"/>
                    <a:pt x="68" y="179"/>
                  </a:cubicBezTo>
                  <a:cubicBezTo>
                    <a:pt x="102" y="111"/>
                    <a:pt x="145" y="77"/>
                    <a:pt x="179" y="4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3" name="Google Shape;395;p32"/>
            <p:cNvSpPr/>
            <p:nvPr/>
          </p:nvSpPr>
          <p:spPr>
            <a:xfrm>
              <a:off x="8764476" y="4737209"/>
              <a:ext cx="7244" cy="11018"/>
            </a:xfrm>
            <a:custGeom>
              <a:avLst/>
              <a:gdLst/>
              <a:ahLst/>
              <a:cxnLst/>
              <a:rect l="l" t="t" r="r" b="b"/>
              <a:pathLst>
                <a:path w="213" h="324" extrusionOk="0">
                  <a:moveTo>
                    <a:pt x="144" y="0"/>
                  </a:moveTo>
                  <a:cubicBezTo>
                    <a:pt x="178" y="0"/>
                    <a:pt x="212" y="34"/>
                    <a:pt x="212" y="68"/>
                  </a:cubicBezTo>
                  <a:lnTo>
                    <a:pt x="144" y="179"/>
                  </a:lnTo>
                  <a:cubicBezTo>
                    <a:pt x="144" y="247"/>
                    <a:pt x="111" y="281"/>
                    <a:pt x="111" y="323"/>
                  </a:cubicBezTo>
                  <a:lnTo>
                    <a:pt x="77" y="323"/>
                  </a:lnTo>
                  <a:cubicBezTo>
                    <a:pt x="43" y="323"/>
                    <a:pt x="0" y="323"/>
                    <a:pt x="0" y="281"/>
                  </a:cubicBezTo>
                  <a:cubicBezTo>
                    <a:pt x="0" y="213"/>
                    <a:pt x="43" y="179"/>
                    <a:pt x="43" y="145"/>
                  </a:cubicBezTo>
                  <a:cubicBezTo>
                    <a:pt x="77" y="111"/>
                    <a:pt x="111" y="68"/>
                    <a:pt x="144" y="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4" name="Google Shape;396;p32"/>
            <p:cNvSpPr/>
            <p:nvPr/>
          </p:nvSpPr>
          <p:spPr>
            <a:xfrm>
              <a:off x="8754920" y="4728809"/>
              <a:ext cx="9590" cy="13331"/>
            </a:xfrm>
            <a:custGeom>
              <a:avLst/>
              <a:gdLst/>
              <a:ahLst/>
              <a:cxnLst/>
              <a:rect l="l" t="t" r="r" b="b"/>
              <a:pathLst>
                <a:path w="282" h="392" extrusionOk="0">
                  <a:moveTo>
                    <a:pt x="213" y="1"/>
                  </a:moveTo>
                  <a:cubicBezTo>
                    <a:pt x="247" y="1"/>
                    <a:pt x="281" y="35"/>
                    <a:pt x="247" y="69"/>
                  </a:cubicBezTo>
                  <a:cubicBezTo>
                    <a:pt x="247" y="179"/>
                    <a:pt x="213" y="281"/>
                    <a:pt x="111" y="358"/>
                  </a:cubicBezTo>
                  <a:lnTo>
                    <a:pt x="111" y="392"/>
                  </a:lnTo>
                  <a:cubicBezTo>
                    <a:pt x="69" y="392"/>
                    <a:pt x="35" y="358"/>
                    <a:pt x="35" y="358"/>
                  </a:cubicBezTo>
                  <a:cubicBezTo>
                    <a:pt x="1" y="213"/>
                    <a:pt x="111" y="103"/>
                    <a:pt x="179" y="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5" name="Google Shape;397;p32"/>
            <p:cNvSpPr/>
            <p:nvPr/>
          </p:nvSpPr>
          <p:spPr>
            <a:xfrm>
              <a:off x="8977669" y="4738365"/>
              <a:ext cx="97397" cy="337150"/>
            </a:xfrm>
            <a:custGeom>
              <a:avLst/>
              <a:gdLst/>
              <a:ahLst/>
              <a:cxnLst/>
              <a:rect l="l" t="t" r="r" b="b"/>
              <a:pathLst>
                <a:path w="2864" h="9914" extrusionOk="0">
                  <a:moveTo>
                    <a:pt x="1241" y="357"/>
                  </a:moveTo>
                  <a:cubicBezTo>
                    <a:pt x="1487" y="179"/>
                    <a:pt x="1767" y="34"/>
                    <a:pt x="2056" y="0"/>
                  </a:cubicBezTo>
                  <a:lnTo>
                    <a:pt x="2192" y="0"/>
                  </a:lnTo>
                  <a:cubicBezTo>
                    <a:pt x="2268" y="0"/>
                    <a:pt x="2336" y="0"/>
                    <a:pt x="2404" y="34"/>
                  </a:cubicBezTo>
                  <a:cubicBezTo>
                    <a:pt x="2481" y="77"/>
                    <a:pt x="2515" y="77"/>
                    <a:pt x="2549" y="111"/>
                  </a:cubicBezTo>
                  <a:cubicBezTo>
                    <a:pt x="2693" y="213"/>
                    <a:pt x="2761" y="425"/>
                    <a:pt x="2761" y="637"/>
                  </a:cubicBezTo>
                  <a:cubicBezTo>
                    <a:pt x="2863" y="1309"/>
                    <a:pt x="2795" y="2056"/>
                    <a:pt x="2693" y="2761"/>
                  </a:cubicBezTo>
                  <a:lnTo>
                    <a:pt x="2693" y="2906"/>
                  </a:lnTo>
                  <a:cubicBezTo>
                    <a:pt x="2549" y="3611"/>
                    <a:pt x="2404" y="4324"/>
                    <a:pt x="2336" y="4995"/>
                  </a:cubicBezTo>
                  <a:cubicBezTo>
                    <a:pt x="2158" y="6448"/>
                    <a:pt x="1980" y="8147"/>
                    <a:pt x="2583" y="9489"/>
                  </a:cubicBezTo>
                  <a:cubicBezTo>
                    <a:pt x="2617" y="9557"/>
                    <a:pt x="2651" y="9667"/>
                    <a:pt x="2693" y="9735"/>
                  </a:cubicBezTo>
                  <a:cubicBezTo>
                    <a:pt x="2727" y="9803"/>
                    <a:pt x="2761" y="9880"/>
                    <a:pt x="2829" y="9914"/>
                  </a:cubicBezTo>
                  <a:cubicBezTo>
                    <a:pt x="2795" y="9880"/>
                    <a:pt x="2727" y="9846"/>
                    <a:pt x="2617" y="9769"/>
                  </a:cubicBezTo>
                  <a:lnTo>
                    <a:pt x="2192" y="9345"/>
                  </a:lnTo>
                  <a:cubicBezTo>
                    <a:pt x="2056" y="9209"/>
                    <a:pt x="1912" y="9030"/>
                    <a:pt x="1767" y="8852"/>
                  </a:cubicBezTo>
                  <a:cubicBezTo>
                    <a:pt x="1207" y="8147"/>
                    <a:pt x="569" y="7085"/>
                    <a:pt x="247" y="5734"/>
                  </a:cubicBezTo>
                  <a:cubicBezTo>
                    <a:pt x="179" y="5344"/>
                    <a:pt x="102" y="4995"/>
                    <a:pt x="68" y="4605"/>
                  </a:cubicBezTo>
                  <a:cubicBezTo>
                    <a:pt x="68" y="4494"/>
                    <a:pt x="68" y="4392"/>
                    <a:pt x="34" y="4324"/>
                  </a:cubicBezTo>
                  <a:cubicBezTo>
                    <a:pt x="0" y="3577"/>
                    <a:pt x="34" y="2872"/>
                    <a:pt x="179" y="2200"/>
                  </a:cubicBezTo>
                  <a:cubicBezTo>
                    <a:pt x="213" y="1946"/>
                    <a:pt x="281" y="1699"/>
                    <a:pt x="391" y="1453"/>
                  </a:cubicBezTo>
                  <a:cubicBezTo>
                    <a:pt x="425" y="1385"/>
                    <a:pt x="459" y="1309"/>
                    <a:pt x="493" y="1241"/>
                  </a:cubicBezTo>
                  <a:cubicBezTo>
                    <a:pt x="603" y="1028"/>
                    <a:pt x="739" y="816"/>
                    <a:pt x="884" y="637"/>
                  </a:cubicBezTo>
                  <a:cubicBezTo>
                    <a:pt x="994" y="569"/>
                    <a:pt x="1096" y="459"/>
                    <a:pt x="1241" y="357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6" name="Google Shape;398;p32"/>
            <p:cNvSpPr/>
            <p:nvPr/>
          </p:nvSpPr>
          <p:spPr>
            <a:xfrm>
              <a:off x="8962060" y="4739521"/>
              <a:ext cx="116748" cy="331097"/>
            </a:xfrm>
            <a:custGeom>
              <a:avLst/>
              <a:gdLst/>
              <a:ahLst/>
              <a:cxnLst/>
              <a:rect l="l" t="t" r="r" b="b"/>
              <a:pathLst>
                <a:path w="3433" h="9736" extrusionOk="0">
                  <a:moveTo>
                    <a:pt x="2863" y="0"/>
                  </a:moveTo>
                  <a:cubicBezTo>
                    <a:pt x="2940" y="43"/>
                    <a:pt x="2974" y="43"/>
                    <a:pt x="3008" y="77"/>
                  </a:cubicBezTo>
                  <a:cubicBezTo>
                    <a:pt x="3152" y="179"/>
                    <a:pt x="3220" y="391"/>
                    <a:pt x="3220" y="603"/>
                  </a:cubicBezTo>
                  <a:cubicBezTo>
                    <a:pt x="3432" y="2022"/>
                    <a:pt x="2974" y="3543"/>
                    <a:pt x="2795" y="4961"/>
                  </a:cubicBezTo>
                  <a:cubicBezTo>
                    <a:pt x="2617" y="6414"/>
                    <a:pt x="2439" y="8113"/>
                    <a:pt x="3042" y="9455"/>
                  </a:cubicBezTo>
                  <a:cubicBezTo>
                    <a:pt x="3076" y="9523"/>
                    <a:pt x="3110" y="9633"/>
                    <a:pt x="3152" y="9701"/>
                  </a:cubicBezTo>
                  <a:lnTo>
                    <a:pt x="3076" y="9735"/>
                  </a:lnTo>
                  <a:cubicBezTo>
                    <a:pt x="3042" y="9455"/>
                    <a:pt x="1" y="4715"/>
                    <a:pt x="2863" y="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7" name="Google Shape;399;p32"/>
            <p:cNvSpPr/>
            <p:nvPr/>
          </p:nvSpPr>
          <p:spPr>
            <a:xfrm>
              <a:off x="9058267" y="4762612"/>
              <a:ext cx="4931" cy="11903"/>
            </a:xfrm>
            <a:custGeom>
              <a:avLst/>
              <a:gdLst/>
              <a:ahLst/>
              <a:cxnLst/>
              <a:rect l="l" t="t" r="r" b="b"/>
              <a:pathLst>
                <a:path w="145" h="350" extrusionOk="0">
                  <a:moveTo>
                    <a:pt x="111" y="1"/>
                  </a:moveTo>
                  <a:cubicBezTo>
                    <a:pt x="111" y="1"/>
                    <a:pt x="145" y="1"/>
                    <a:pt x="145" y="35"/>
                  </a:cubicBezTo>
                  <a:lnTo>
                    <a:pt x="145" y="103"/>
                  </a:lnTo>
                  <a:lnTo>
                    <a:pt x="145" y="171"/>
                  </a:lnTo>
                  <a:cubicBezTo>
                    <a:pt x="145" y="213"/>
                    <a:pt x="145" y="247"/>
                    <a:pt x="111" y="247"/>
                  </a:cubicBezTo>
                  <a:cubicBezTo>
                    <a:pt x="111" y="281"/>
                    <a:pt x="111" y="315"/>
                    <a:pt x="68" y="315"/>
                  </a:cubicBezTo>
                  <a:lnTo>
                    <a:pt x="68" y="349"/>
                  </a:lnTo>
                  <a:cubicBezTo>
                    <a:pt x="34" y="349"/>
                    <a:pt x="0" y="349"/>
                    <a:pt x="0" y="315"/>
                  </a:cubicBezTo>
                  <a:lnTo>
                    <a:pt x="0" y="247"/>
                  </a:lnTo>
                  <a:lnTo>
                    <a:pt x="0" y="171"/>
                  </a:lnTo>
                  <a:cubicBezTo>
                    <a:pt x="34" y="137"/>
                    <a:pt x="34" y="103"/>
                    <a:pt x="34" y="103"/>
                  </a:cubicBezTo>
                  <a:cubicBezTo>
                    <a:pt x="34" y="69"/>
                    <a:pt x="68" y="35"/>
                    <a:pt x="68" y="35"/>
                  </a:cubicBezTo>
                  <a:cubicBezTo>
                    <a:pt x="68" y="35"/>
                    <a:pt x="111" y="35"/>
                    <a:pt x="111" y="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8" name="Google Shape;400;p32"/>
            <p:cNvSpPr/>
            <p:nvPr/>
          </p:nvSpPr>
          <p:spPr>
            <a:xfrm>
              <a:off x="9048745" y="4761184"/>
              <a:ext cx="6087" cy="13331"/>
            </a:xfrm>
            <a:custGeom>
              <a:avLst/>
              <a:gdLst/>
              <a:ahLst/>
              <a:cxnLst/>
              <a:rect l="l" t="t" r="r" b="b"/>
              <a:pathLst>
                <a:path w="179" h="392" extrusionOk="0">
                  <a:moveTo>
                    <a:pt x="102" y="0"/>
                  </a:moveTo>
                  <a:cubicBezTo>
                    <a:pt x="136" y="0"/>
                    <a:pt x="178" y="0"/>
                    <a:pt x="178" y="77"/>
                  </a:cubicBezTo>
                  <a:lnTo>
                    <a:pt x="178" y="213"/>
                  </a:lnTo>
                  <a:cubicBezTo>
                    <a:pt x="136" y="289"/>
                    <a:pt x="136" y="323"/>
                    <a:pt x="102" y="357"/>
                  </a:cubicBezTo>
                  <a:lnTo>
                    <a:pt x="102" y="357"/>
                  </a:lnTo>
                  <a:cubicBezTo>
                    <a:pt x="68" y="391"/>
                    <a:pt x="34" y="357"/>
                    <a:pt x="34" y="323"/>
                  </a:cubicBezTo>
                  <a:cubicBezTo>
                    <a:pt x="0" y="289"/>
                    <a:pt x="34" y="255"/>
                    <a:pt x="34" y="179"/>
                  </a:cubicBezTo>
                  <a:cubicBezTo>
                    <a:pt x="68" y="145"/>
                    <a:pt x="68" y="77"/>
                    <a:pt x="102" y="4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9" name="Google Shape;401;p32"/>
            <p:cNvSpPr/>
            <p:nvPr/>
          </p:nvSpPr>
          <p:spPr>
            <a:xfrm>
              <a:off x="9059423" y="4790056"/>
              <a:ext cx="4931" cy="12175"/>
            </a:xfrm>
            <a:custGeom>
              <a:avLst/>
              <a:gdLst/>
              <a:ahLst/>
              <a:cxnLst/>
              <a:rect l="l" t="t" r="r" b="b"/>
              <a:pathLst>
                <a:path w="145" h="358" extrusionOk="0">
                  <a:moveTo>
                    <a:pt x="77" y="1"/>
                  </a:moveTo>
                  <a:cubicBezTo>
                    <a:pt x="77" y="1"/>
                    <a:pt x="145" y="1"/>
                    <a:pt x="111" y="43"/>
                  </a:cubicBezTo>
                  <a:cubicBezTo>
                    <a:pt x="111" y="145"/>
                    <a:pt x="111" y="213"/>
                    <a:pt x="77" y="324"/>
                  </a:cubicBezTo>
                  <a:lnTo>
                    <a:pt x="77" y="324"/>
                  </a:lnTo>
                  <a:cubicBezTo>
                    <a:pt x="34" y="358"/>
                    <a:pt x="0" y="358"/>
                    <a:pt x="0" y="324"/>
                  </a:cubicBezTo>
                  <a:cubicBezTo>
                    <a:pt x="0" y="213"/>
                    <a:pt x="34" y="111"/>
                    <a:pt x="77" y="4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0" name="Google Shape;402;p32"/>
            <p:cNvSpPr/>
            <p:nvPr/>
          </p:nvSpPr>
          <p:spPr>
            <a:xfrm>
              <a:off x="9047589" y="4796144"/>
              <a:ext cx="4625" cy="9862"/>
            </a:xfrm>
            <a:custGeom>
              <a:avLst/>
              <a:gdLst/>
              <a:ahLst/>
              <a:cxnLst/>
              <a:rect l="l" t="t" r="r" b="b"/>
              <a:pathLst>
                <a:path w="136" h="290" extrusionOk="0">
                  <a:moveTo>
                    <a:pt x="68" y="0"/>
                  </a:moveTo>
                  <a:cubicBezTo>
                    <a:pt x="68" y="0"/>
                    <a:pt x="136" y="0"/>
                    <a:pt x="136" y="34"/>
                  </a:cubicBezTo>
                  <a:cubicBezTo>
                    <a:pt x="136" y="111"/>
                    <a:pt x="136" y="213"/>
                    <a:pt x="102" y="247"/>
                  </a:cubicBezTo>
                  <a:lnTo>
                    <a:pt x="102" y="289"/>
                  </a:lnTo>
                  <a:cubicBezTo>
                    <a:pt x="68" y="289"/>
                    <a:pt x="34" y="289"/>
                    <a:pt x="0" y="247"/>
                  </a:cubicBezTo>
                  <a:cubicBezTo>
                    <a:pt x="0" y="179"/>
                    <a:pt x="34" y="77"/>
                    <a:pt x="34" y="34"/>
                  </a:cubicBezTo>
                  <a:cubicBezTo>
                    <a:pt x="34" y="0"/>
                    <a:pt x="68" y="0"/>
                    <a:pt x="68" y="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1" name="Google Shape;403;p32"/>
            <p:cNvSpPr/>
            <p:nvPr/>
          </p:nvSpPr>
          <p:spPr>
            <a:xfrm>
              <a:off x="9025892" y="4760028"/>
              <a:ext cx="5815" cy="11018"/>
            </a:xfrm>
            <a:custGeom>
              <a:avLst/>
              <a:gdLst/>
              <a:ahLst/>
              <a:cxnLst/>
              <a:rect l="l" t="t" r="r" b="b"/>
              <a:pathLst>
                <a:path w="171" h="324" extrusionOk="0">
                  <a:moveTo>
                    <a:pt x="103" y="34"/>
                  </a:moveTo>
                  <a:cubicBezTo>
                    <a:pt x="137" y="0"/>
                    <a:pt x="171" y="34"/>
                    <a:pt x="171" y="77"/>
                  </a:cubicBezTo>
                  <a:cubicBezTo>
                    <a:pt x="137" y="111"/>
                    <a:pt x="137" y="145"/>
                    <a:pt x="137" y="213"/>
                  </a:cubicBezTo>
                  <a:cubicBezTo>
                    <a:pt x="137" y="247"/>
                    <a:pt x="171" y="289"/>
                    <a:pt x="137" y="323"/>
                  </a:cubicBezTo>
                  <a:lnTo>
                    <a:pt x="103" y="323"/>
                  </a:lnTo>
                  <a:lnTo>
                    <a:pt x="69" y="323"/>
                  </a:lnTo>
                  <a:cubicBezTo>
                    <a:pt x="1" y="289"/>
                    <a:pt x="35" y="213"/>
                    <a:pt x="35" y="179"/>
                  </a:cubicBezTo>
                  <a:cubicBezTo>
                    <a:pt x="35" y="111"/>
                    <a:pt x="69" y="77"/>
                    <a:pt x="103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2" name="Google Shape;404;p32"/>
            <p:cNvSpPr/>
            <p:nvPr/>
          </p:nvSpPr>
          <p:spPr>
            <a:xfrm>
              <a:off x="9016098" y="4766081"/>
              <a:ext cx="7244" cy="12175"/>
            </a:xfrm>
            <a:custGeom>
              <a:avLst/>
              <a:gdLst/>
              <a:ahLst/>
              <a:cxnLst/>
              <a:rect l="l" t="t" r="r" b="b"/>
              <a:pathLst>
                <a:path w="213" h="358" extrusionOk="0">
                  <a:moveTo>
                    <a:pt x="145" y="1"/>
                  </a:moveTo>
                  <a:cubicBezTo>
                    <a:pt x="145" y="1"/>
                    <a:pt x="212" y="1"/>
                    <a:pt x="178" y="35"/>
                  </a:cubicBezTo>
                  <a:lnTo>
                    <a:pt x="178" y="111"/>
                  </a:lnTo>
                  <a:lnTo>
                    <a:pt x="178" y="213"/>
                  </a:lnTo>
                  <a:cubicBezTo>
                    <a:pt x="178" y="247"/>
                    <a:pt x="178" y="324"/>
                    <a:pt x="145" y="358"/>
                  </a:cubicBezTo>
                  <a:lnTo>
                    <a:pt x="145" y="358"/>
                  </a:lnTo>
                  <a:lnTo>
                    <a:pt x="77" y="358"/>
                  </a:lnTo>
                  <a:cubicBezTo>
                    <a:pt x="0" y="324"/>
                    <a:pt x="34" y="247"/>
                    <a:pt x="34" y="179"/>
                  </a:cubicBezTo>
                  <a:cubicBezTo>
                    <a:pt x="77" y="145"/>
                    <a:pt x="77" y="145"/>
                    <a:pt x="77" y="111"/>
                  </a:cubicBezTo>
                  <a:cubicBezTo>
                    <a:pt x="77" y="69"/>
                    <a:pt x="111" y="35"/>
                    <a:pt x="111" y="35"/>
                  </a:cubicBezTo>
                  <a:cubicBezTo>
                    <a:pt x="111" y="1"/>
                    <a:pt x="111" y="1"/>
                    <a:pt x="145" y="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3" name="Google Shape;405;p32"/>
            <p:cNvSpPr/>
            <p:nvPr/>
          </p:nvSpPr>
          <p:spPr>
            <a:xfrm>
              <a:off x="8993279" y="4827635"/>
              <a:ext cx="4931" cy="15609"/>
            </a:xfrm>
            <a:custGeom>
              <a:avLst/>
              <a:gdLst/>
              <a:ahLst/>
              <a:cxnLst/>
              <a:rect l="l" t="t" r="r" b="b"/>
              <a:pathLst>
                <a:path w="145" h="459" extrusionOk="0">
                  <a:moveTo>
                    <a:pt x="68" y="0"/>
                  </a:moveTo>
                  <a:cubicBezTo>
                    <a:pt x="110" y="0"/>
                    <a:pt x="144" y="0"/>
                    <a:pt x="144" y="34"/>
                  </a:cubicBezTo>
                  <a:lnTo>
                    <a:pt x="144" y="247"/>
                  </a:lnTo>
                  <a:cubicBezTo>
                    <a:pt x="144" y="315"/>
                    <a:pt x="110" y="349"/>
                    <a:pt x="68" y="425"/>
                  </a:cubicBezTo>
                  <a:lnTo>
                    <a:pt x="68" y="459"/>
                  </a:lnTo>
                  <a:cubicBezTo>
                    <a:pt x="34" y="459"/>
                    <a:pt x="34" y="459"/>
                    <a:pt x="0" y="425"/>
                  </a:cubicBezTo>
                  <a:cubicBezTo>
                    <a:pt x="0" y="349"/>
                    <a:pt x="0" y="281"/>
                    <a:pt x="34" y="247"/>
                  </a:cubicBezTo>
                  <a:cubicBezTo>
                    <a:pt x="34" y="170"/>
                    <a:pt x="68" y="102"/>
                    <a:pt x="68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4" name="Google Shape;406;p32"/>
            <p:cNvSpPr/>
            <p:nvPr/>
          </p:nvSpPr>
          <p:spPr>
            <a:xfrm>
              <a:off x="9025892" y="4827635"/>
              <a:ext cx="5815" cy="10712"/>
            </a:xfrm>
            <a:custGeom>
              <a:avLst/>
              <a:gdLst/>
              <a:ahLst/>
              <a:cxnLst/>
              <a:rect l="l" t="t" r="r" b="b"/>
              <a:pathLst>
                <a:path w="171" h="315" extrusionOk="0">
                  <a:moveTo>
                    <a:pt x="103" y="0"/>
                  </a:moveTo>
                  <a:cubicBezTo>
                    <a:pt x="103" y="0"/>
                    <a:pt x="171" y="0"/>
                    <a:pt x="171" y="68"/>
                  </a:cubicBezTo>
                  <a:cubicBezTo>
                    <a:pt x="137" y="102"/>
                    <a:pt x="137" y="136"/>
                    <a:pt x="137" y="170"/>
                  </a:cubicBezTo>
                  <a:cubicBezTo>
                    <a:pt x="137" y="247"/>
                    <a:pt x="137" y="281"/>
                    <a:pt x="69" y="315"/>
                  </a:cubicBezTo>
                  <a:lnTo>
                    <a:pt x="69" y="315"/>
                  </a:lnTo>
                  <a:cubicBezTo>
                    <a:pt x="69" y="315"/>
                    <a:pt x="35" y="315"/>
                    <a:pt x="1" y="281"/>
                  </a:cubicBezTo>
                  <a:cubicBezTo>
                    <a:pt x="1" y="247"/>
                    <a:pt x="1" y="213"/>
                    <a:pt x="35" y="170"/>
                  </a:cubicBezTo>
                  <a:cubicBezTo>
                    <a:pt x="35" y="102"/>
                    <a:pt x="69" y="68"/>
                    <a:pt x="69" y="34"/>
                  </a:cubicBezTo>
                  <a:cubicBezTo>
                    <a:pt x="69" y="34"/>
                    <a:pt x="69" y="0"/>
                    <a:pt x="103" y="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5" name="Google Shape;407;p32"/>
            <p:cNvSpPr/>
            <p:nvPr/>
          </p:nvSpPr>
          <p:spPr>
            <a:xfrm>
              <a:off x="9040345" y="4870960"/>
              <a:ext cx="7278" cy="14487"/>
            </a:xfrm>
            <a:custGeom>
              <a:avLst/>
              <a:gdLst/>
              <a:ahLst/>
              <a:cxnLst/>
              <a:rect l="l" t="t" r="r" b="b"/>
              <a:pathLst>
                <a:path w="214" h="426" extrusionOk="0">
                  <a:moveTo>
                    <a:pt x="103" y="34"/>
                  </a:moveTo>
                  <a:cubicBezTo>
                    <a:pt x="137" y="0"/>
                    <a:pt x="171" y="34"/>
                    <a:pt x="171" y="34"/>
                  </a:cubicBezTo>
                  <a:cubicBezTo>
                    <a:pt x="171" y="170"/>
                    <a:pt x="213" y="315"/>
                    <a:pt x="103" y="425"/>
                  </a:cubicBezTo>
                  <a:lnTo>
                    <a:pt x="103" y="425"/>
                  </a:lnTo>
                  <a:lnTo>
                    <a:pt x="69" y="425"/>
                  </a:lnTo>
                  <a:cubicBezTo>
                    <a:pt x="1" y="281"/>
                    <a:pt x="69" y="136"/>
                    <a:pt x="103" y="3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6" name="Google Shape;408;p32"/>
            <p:cNvSpPr/>
            <p:nvPr/>
          </p:nvSpPr>
          <p:spPr>
            <a:xfrm>
              <a:off x="9033135" y="4873273"/>
              <a:ext cx="5815" cy="14487"/>
            </a:xfrm>
            <a:custGeom>
              <a:avLst/>
              <a:gdLst/>
              <a:ahLst/>
              <a:cxnLst/>
              <a:rect l="l" t="t" r="r" b="b"/>
              <a:pathLst>
                <a:path w="171" h="426" extrusionOk="0">
                  <a:moveTo>
                    <a:pt x="102" y="34"/>
                  </a:moveTo>
                  <a:cubicBezTo>
                    <a:pt x="136" y="0"/>
                    <a:pt x="170" y="0"/>
                    <a:pt x="170" y="34"/>
                  </a:cubicBezTo>
                  <a:lnTo>
                    <a:pt x="170" y="213"/>
                  </a:lnTo>
                  <a:cubicBezTo>
                    <a:pt x="170" y="281"/>
                    <a:pt x="170" y="357"/>
                    <a:pt x="136" y="391"/>
                  </a:cubicBezTo>
                  <a:lnTo>
                    <a:pt x="102" y="391"/>
                  </a:lnTo>
                  <a:cubicBezTo>
                    <a:pt x="68" y="425"/>
                    <a:pt x="34" y="425"/>
                    <a:pt x="0" y="357"/>
                  </a:cubicBezTo>
                  <a:cubicBezTo>
                    <a:pt x="0" y="315"/>
                    <a:pt x="0" y="247"/>
                    <a:pt x="34" y="179"/>
                  </a:cubicBezTo>
                  <a:cubicBezTo>
                    <a:pt x="34" y="145"/>
                    <a:pt x="68" y="68"/>
                    <a:pt x="102" y="3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7" name="Google Shape;409;p32"/>
            <p:cNvSpPr/>
            <p:nvPr/>
          </p:nvSpPr>
          <p:spPr>
            <a:xfrm>
              <a:off x="9040345" y="4899833"/>
              <a:ext cx="5815" cy="10746"/>
            </a:xfrm>
            <a:custGeom>
              <a:avLst/>
              <a:gdLst/>
              <a:ahLst/>
              <a:cxnLst/>
              <a:rect l="l" t="t" r="r" b="b"/>
              <a:pathLst>
                <a:path w="171" h="316" extrusionOk="0">
                  <a:moveTo>
                    <a:pt x="69" y="1"/>
                  </a:moveTo>
                  <a:cubicBezTo>
                    <a:pt x="103" y="1"/>
                    <a:pt x="171" y="1"/>
                    <a:pt x="171" y="69"/>
                  </a:cubicBezTo>
                  <a:cubicBezTo>
                    <a:pt x="171" y="137"/>
                    <a:pt x="171" y="213"/>
                    <a:pt x="137" y="281"/>
                  </a:cubicBezTo>
                  <a:lnTo>
                    <a:pt x="137" y="281"/>
                  </a:lnTo>
                  <a:cubicBezTo>
                    <a:pt x="103" y="315"/>
                    <a:pt x="35" y="281"/>
                    <a:pt x="35" y="247"/>
                  </a:cubicBezTo>
                  <a:cubicBezTo>
                    <a:pt x="1" y="213"/>
                    <a:pt x="35" y="103"/>
                    <a:pt x="35" y="35"/>
                  </a:cubicBezTo>
                  <a:cubicBezTo>
                    <a:pt x="69" y="35"/>
                    <a:pt x="69" y="35"/>
                    <a:pt x="69" y="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8" name="Google Shape;410;p32"/>
            <p:cNvSpPr/>
            <p:nvPr/>
          </p:nvSpPr>
          <p:spPr>
            <a:xfrm>
              <a:off x="9001644" y="4866063"/>
              <a:ext cx="3775" cy="12141"/>
            </a:xfrm>
            <a:custGeom>
              <a:avLst/>
              <a:gdLst/>
              <a:ahLst/>
              <a:cxnLst/>
              <a:rect l="l" t="t" r="r" b="b"/>
              <a:pathLst>
                <a:path w="111" h="357" extrusionOk="0">
                  <a:moveTo>
                    <a:pt x="77" y="34"/>
                  </a:moveTo>
                  <a:cubicBezTo>
                    <a:pt x="77" y="0"/>
                    <a:pt x="111" y="34"/>
                    <a:pt x="111" y="34"/>
                  </a:cubicBezTo>
                  <a:lnTo>
                    <a:pt x="111" y="212"/>
                  </a:lnTo>
                  <a:lnTo>
                    <a:pt x="111" y="314"/>
                  </a:lnTo>
                  <a:lnTo>
                    <a:pt x="77" y="314"/>
                  </a:lnTo>
                  <a:cubicBezTo>
                    <a:pt x="77" y="357"/>
                    <a:pt x="34" y="357"/>
                    <a:pt x="0" y="314"/>
                  </a:cubicBezTo>
                  <a:cubicBezTo>
                    <a:pt x="0" y="280"/>
                    <a:pt x="0" y="212"/>
                    <a:pt x="34" y="178"/>
                  </a:cubicBezTo>
                  <a:lnTo>
                    <a:pt x="34" y="34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9" name="Google Shape;411;p32"/>
            <p:cNvSpPr/>
            <p:nvPr/>
          </p:nvSpPr>
          <p:spPr>
            <a:xfrm>
              <a:off x="8992122" y="4867219"/>
              <a:ext cx="3469" cy="12141"/>
            </a:xfrm>
            <a:custGeom>
              <a:avLst/>
              <a:gdLst/>
              <a:ahLst/>
              <a:cxnLst/>
              <a:rect l="l" t="t" r="r" b="b"/>
              <a:pathLst>
                <a:path w="102" h="357" extrusionOk="0">
                  <a:moveTo>
                    <a:pt x="68" y="0"/>
                  </a:moveTo>
                  <a:lnTo>
                    <a:pt x="102" y="0"/>
                  </a:lnTo>
                  <a:lnTo>
                    <a:pt x="102" y="144"/>
                  </a:lnTo>
                  <a:lnTo>
                    <a:pt x="102" y="323"/>
                  </a:lnTo>
                  <a:lnTo>
                    <a:pt x="102" y="323"/>
                  </a:lnTo>
                  <a:cubicBezTo>
                    <a:pt x="68" y="357"/>
                    <a:pt x="0" y="357"/>
                    <a:pt x="0" y="280"/>
                  </a:cubicBezTo>
                  <a:lnTo>
                    <a:pt x="0" y="144"/>
                  </a:lnTo>
                  <a:cubicBezTo>
                    <a:pt x="34" y="110"/>
                    <a:pt x="34" y="34"/>
                    <a:pt x="68" y="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0" name="Google Shape;412;p32"/>
            <p:cNvSpPr/>
            <p:nvPr/>
          </p:nvSpPr>
          <p:spPr>
            <a:xfrm>
              <a:off x="9001644" y="4924964"/>
              <a:ext cx="4931" cy="15643"/>
            </a:xfrm>
            <a:custGeom>
              <a:avLst/>
              <a:gdLst/>
              <a:ahLst/>
              <a:cxnLst/>
              <a:rect l="l" t="t" r="r" b="b"/>
              <a:pathLst>
                <a:path w="145" h="460" extrusionOk="0">
                  <a:moveTo>
                    <a:pt x="34" y="35"/>
                  </a:moveTo>
                  <a:cubicBezTo>
                    <a:pt x="77" y="1"/>
                    <a:pt x="111" y="35"/>
                    <a:pt x="111" y="69"/>
                  </a:cubicBezTo>
                  <a:cubicBezTo>
                    <a:pt x="145" y="145"/>
                    <a:pt x="145" y="179"/>
                    <a:pt x="145" y="247"/>
                  </a:cubicBezTo>
                  <a:cubicBezTo>
                    <a:pt x="145" y="324"/>
                    <a:pt x="145" y="392"/>
                    <a:pt x="111" y="426"/>
                  </a:cubicBezTo>
                  <a:lnTo>
                    <a:pt x="111" y="426"/>
                  </a:lnTo>
                  <a:cubicBezTo>
                    <a:pt x="77" y="460"/>
                    <a:pt x="34" y="460"/>
                    <a:pt x="0" y="426"/>
                  </a:cubicBezTo>
                  <a:cubicBezTo>
                    <a:pt x="0" y="358"/>
                    <a:pt x="0" y="324"/>
                    <a:pt x="34" y="247"/>
                  </a:cubicBezTo>
                  <a:lnTo>
                    <a:pt x="34" y="69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1" name="Google Shape;413;p32"/>
            <p:cNvSpPr/>
            <p:nvPr/>
          </p:nvSpPr>
          <p:spPr>
            <a:xfrm>
              <a:off x="8990966" y="4921529"/>
              <a:ext cx="4625" cy="11869"/>
            </a:xfrm>
            <a:custGeom>
              <a:avLst/>
              <a:gdLst/>
              <a:ahLst/>
              <a:cxnLst/>
              <a:rect l="l" t="t" r="r" b="b"/>
              <a:pathLst>
                <a:path w="136" h="349" extrusionOk="0">
                  <a:moveTo>
                    <a:pt x="68" y="0"/>
                  </a:moveTo>
                  <a:cubicBezTo>
                    <a:pt x="102" y="0"/>
                    <a:pt x="136" y="0"/>
                    <a:pt x="136" y="34"/>
                  </a:cubicBezTo>
                  <a:cubicBezTo>
                    <a:pt x="136" y="136"/>
                    <a:pt x="136" y="246"/>
                    <a:pt x="102" y="348"/>
                  </a:cubicBezTo>
                  <a:lnTo>
                    <a:pt x="102" y="348"/>
                  </a:lnTo>
                  <a:lnTo>
                    <a:pt x="34" y="348"/>
                  </a:lnTo>
                  <a:cubicBezTo>
                    <a:pt x="0" y="246"/>
                    <a:pt x="34" y="136"/>
                    <a:pt x="68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2" name="Google Shape;414;p32"/>
            <p:cNvSpPr/>
            <p:nvPr/>
          </p:nvSpPr>
          <p:spPr>
            <a:xfrm>
              <a:off x="8474426" y="4964855"/>
              <a:ext cx="440567" cy="117904"/>
            </a:xfrm>
            <a:custGeom>
              <a:avLst/>
              <a:gdLst/>
              <a:ahLst/>
              <a:cxnLst/>
              <a:rect l="l" t="t" r="r" b="b"/>
              <a:pathLst>
                <a:path w="12955" h="3467" extrusionOk="0">
                  <a:moveTo>
                    <a:pt x="1062" y="1275"/>
                  </a:moveTo>
                  <a:cubicBezTo>
                    <a:pt x="1240" y="1164"/>
                    <a:pt x="1419" y="1062"/>
                    <a:pt x="1563" y="986"/>
                  </a:cubicBezTo>
                  <a:cubicBezTo>
                    <a:pt x="2090" y="705"/>
                    <a:pt x="2659" y="527"/>
                    <a:pt x="3220" y="383"/>
                  </a:cubicBezTo>
                  <a:cubicBezTo>
                    <a:pt x="3296" y="349"/>
                    <a:pt x="3398" y="349"/>
                    <a:pt x="3475" y="315"/>
                  </a:cubicBezTo>
                  <a:cubicBezTo>
                    <a:pt x="3645" y="281"/>
                    <a:pt x="3789" y="281"/>
                    <a:pt x="3933" y="247"/>
                  </a:cubicBezTo>
                  <a:cubicBezTo>
                    <a:pt x="5276" y="34"/>
                    <a:pt x="6618" y="0"/>
                    <a:pt x="8002" y="34"/>
                  </a:cubicBezTo>
                  <a:cubicBezTo>
                    <a:pt x="9379" y="102"/>
                    <a:pt x="10763" y="213"/>
                    <a:pt x="12139" y="425"/>
                  </a:cubicBezTo>
                  <a:cubicBezTo>
                    <a:pt x="12216" y="425"/>
                    <a:pt x="12250" y="459"/>
                    <a:pt x="12318" y="459"/>
                  </a:cubicBezTo>
                  <a:cubicBezTo>
                    <a:pt x="12496" y="493"/>
                    <a:pt x="12709" y="527"/>
                    <a:pt x="12887" y="561"/>
                  </a:cubicBezTo>
                  <a:lnTo>
                    <a:pt x="12955" y="561"/>
                  </a:lnTo>
                  <a:lnTo>
                    <a:pt x="12887" y="561"/>
                  </a:lnTo>
                  <a:cubicBezTo>
                    <a:pt x="12743" y="527"/>
                    <a:pt x="12607" y="561"/>
                    <a:pt x="12428" y="595"/>
                  </a:cubicBezTo>
                  <a:cubicBezTo>
                    <a:pt x="12250" y="637"/>
                    <a:pt x="12071" y="671"/>
                    <a:pt x="11927" y="705"/>
                  </a:cubicBezTo>
                  <a:cubicBezTo>
                    <a:pt x="11468" y="773"/>
                    <a:pt x="11044" y="884"/>
                    <a:pt x="10619" y="986"/>
                  </a:cubicBezTo>
                  <a:cubicBezTo>
                    <a:pt x="9591" y="1232"/>
                    <a:pt x="8606" y="1555"/>
                    <a:pt x="7612" y="1835"/>
                  </a:cubicBezTo>
                  <a:cubicBezTo>
                    <a:pt x="6618" y="2124"/>
                    <a:pt x="5666" y="2404"/>
                    <a:pt x="4672" y="2651"/>
                  </a:cubicBezTo>
                  <a:cubicBezTo>
                    <a:pt x="4604" y="2685"/>
                    <a:pt x="4537" y="2685"/>
                    <a:pt x="4460" y="2719"/>
                  </a:cubicBezTo>
                  <a:cubicBezTo>
                    <a:pt x="4426" y="2719"/>
                    <a:pt x="4358" y="2761"/>
                    <a:pt x="4282" y="2761"/>
                  </a:cubicBezTo>
                  <a:cubicBezTo>
                    <a:pt x="3330" y="3007"/>
                    <a:pt x="2413" y="3356"/>
                    <a:pt x="1419" y="3466"/>
                  </a:cubicBezTo>
                  <a:lnTo>
                    <a:pt x="1096" y="3466"/>
                  </a:lnTo>
                  <a:cubicBezTo>
                    <a:pt x="994" y="3466"/>
                    <a:pt x="884" y="3432"/>
                    <a:pt x="782" y="3432"/>
                  </a:cubicBezTo>
                  <a:cubicBezTo>
                    <a:pt x="391" y="3322"/>
                    <a:pt x="77" y="3143"/>
                    <a:pt x="0" y="2795"/>
                  </a:cubicBezTo>
                  <a:cubicBezTo>
                    <a:pt x="0" y="2719"/>
                    <a:pt x="0" y="2617"/>
                    <a:pt x="34" y="2472"/>
                  </a:cubicBezTo>
                  <a:cubicBezTo>
                    <a:pt x="77" y="2438"/>
                    <a:pt x="77" y="2404"/>
                    <a:pt x="77" y="2404"/>
                  </a:cubicBezTo>
                  <a:cubicBezTo>
                    <a:pt x="111" y="2336"/>
                    <a:pt x="145" y="2294"/>
                    <a:pt x="145" y="2260"/>
                  </a:cubicBezTo>
                  <a:cubicBezTo>
                    <a:pt x="357" y="1869"/>
                    <a:pt x="714" y="1555"/>
                    <a:pt x="1062" y="127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3" name="Google Shape;415;p32"/>
            <p:cNvSpPr/>
            <p:nvPr/>
          </p:nvSpPr>
          <p:spPr>
            <a:xfrm>
              <a:off x="8464870" y="4980430"/>
              <a:ext cx="450123" cy="104641"/>
            </a:xfrm>
            <a:custGeom>
              <a:avLst/>
              <a:gdLst/>
              <a:ahLst/>
              <a:cxnLst/>
              <a:rect l="l" t="t" r="r" b="b"/>
              <a:pathLst>
                <a:path w="13236" h="3077" extrusionOk="0">
                  <a:moveTo>
                    <a:pt x="358" y="1946"/>
                  </a:moveTo>
                  <a:cubicBezTo>
                    <a:pt x="4393" y="426"/>
                    <a:pt x="10407" y="69"/>
                    <a:pt x="12599" y="1"/>
                  </a:cubicBezTo>
                  <a:cubicBezTo>
                    <a:pt x="12811" y="35"/>
                    <a:pt x="13024" y="69"/>
                    <a:pt x="13236" y="103"/>
                  </a:cubicBezTo>
                  <a:lnTo>
                    <a:pt x="13236" y="103"/>
                  </a:lnTo>
                  <a:cubicBezTo>
                    <a:pt x="12956" y="35"/>
                    <a:pt x="12497" y="179"/>
                    <a:pt x="12208" y="247"/>
                  </a:cubicBezTo>
                  <a:cubicBezTo>
                    <a:pt x="11749" y="315"/>
                    <a:pt x="11325" y="426"/>
                    <a:pt x="10900" y="528"/>
                  </a:cubicBezTo>
                  <a:cubicBezTo>
                    <a:pt x="9872" y="774"/>
                    <a:pt x="8887" y="1097"/>
                    <a:pt x="7893" y="1377"/>
                  </a:cubicBezTo>
                  <a:cubicBezTo>
                    <a:pt x="6831" y="1666"/>
                    <a:pt x="5803" y="2014"/>
                    <a:pt x="4741" y="2261"/>
                  </a:cubicBezTo>
                  <a:cubicBezTo>
                    <a:pt x="3756" y="2515"/>
                    <a:pt x="2762" y="2898"/>
                    <a:pt x="1700" y="3008"/>
                  </a:cubicBezTo>
                  <a:cubicBezTo>
                    <a:pt x="952" y="3076"/>
                    <a:pt x="1" y="2762"/>
                    <a:pt x="358" y="1946"/>
                  </a:cubicBezTo>
                  <a:close/>
                  <a:moveTo>
                    <a:pt x="13236" y="103"/>
                  </a:moveTo>
                  <a:lnTo>
                    <a:pt x="13236" y="103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4" name="Google Shape;416;p32"/>
            <p:cNvSpPr/>
            <p:nvPr/>
          </p:nvSpPr>
          <p:spPr>
            <a:xfrm>
              <a:off x="8746554" y="5005596"/>
              <a:ext cx="14487" cy="3775"/>
            </a:xfrm>
            <a:custGeom>
              <a:avLst/>
              <a:gdLst/>
              <a:ahLst/>
              <a:cxnLst/>
              <a:rect l="l" t="t" r="r" b="b"/>
              <a:pathLst>
                <a:path w="426" h="111" extrusionOk="0">
                  <a:moveTo>
                    <a:pt x="34" y="34"/>
                  </a:moveTo>
                  <a:cubicBezTo>
                    <a:pt x="102" y="0"/>
                    <a:pt x="145" y="34"/>
                    <a:pt x="213" y="0"/>
                  </a:cubicBezTo>
                  <a:lnTo>
                    <a:pt x="357" y="0"/>
                  </a:lnTo>
                  <a:cubicBezTo>
                    <a:pt x="391" y="0"/>
                    <a:pt x="425" y="77"/>
                    <a:pt x="391" y="77"/>
                  </a:cubicBezTo>
                  <a:lnTo>
                    <a:pt x="391" y="77"/>
                  </a:lnTo>
                  <a:cubicBezTo>
                    <a:pt x="315" y="77"/>
                    <a:pt x="247" y="77"/>
                    <a:pt x="213" y="110"/>
                  </a:cubicBezTo>
                  <a:lnTo>
                    <a:pt x="34" y="110"/>
                  </a:lnTo>
                  <a:cubicBezTo>
                    <a:pt x="34" y="110"/>
                    <a:pt x="0" y="34"/>
                    <a:pt x="34" y="3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5" name="Google Shape;417;p32"/>
            <p:cNvSpPr/>
            <p:nvPr/>
          </p:nvSpPr>
          <p:spPr>
            <a:xfrm>
              <a:off x="8741623" y="5010493"/>
              <a:ext cx="14487" cy="4931"/>
            </a:xfrm>
            <a:custGeom>
              <a:avLst/>
              <a:gdLst/>
              <a:ahLst/>
              <a:cxnLst/>
              <a:rect l="l" t="t" r="r" b="b"/>
              <a:pathLst>
                <a:path w="426" h="145" extrusionOk="0">
                  <a:moveTo>
                    <a:pt x="35" y="34"/>
                  </a:moveTo>
                  <a:cubicBezTo>
                    <a:pt x="77" y="0"/>
                    <a:pt x="145" y="0"/>
                    <a:pt x="179" y="0"/>
                  </a:cubicBezTo>
                  <a:cubicBezTo>
                    <a:pt x="247" y="34"/>
                    <a:pt x="324" y="34"/>
                    <a:pt x="358" y="34"/>
                  </a:cubicBezTo>
                  <a:cubicBezTo>
                    <a:pt x="426" y="34"/>
                    <a:pt x="426" y="68"/>
                    <a:pt x="392" y="102"/>
                  </a:cubicBezTo>
                  <a:lnTo>
                    <a:pt x="358" y="102"/>
                  </a:lnTo>
                  <a:cubicBezTo>
                    <a:pt x="324" y="145"/>
                    <a:pt x="247" y="145"/>
                    <a:pt x="179" y="145"/>
                  </a:cubicBezTo>
                  <a:cubicBezTo>
                    <a:pt x="145" y="145"/>
                    <a:pt x="77" y="145"/>
                    <a:pt x="35" y="102"/>
                  </a:cubicBezTo>
                  <a:cubicBezTo>
                    <a:pt x="1" y="102"/>
                    <a:pt x="1" y="34"/>
                    <a:pt x="35" y="3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6" name="Google Shape;418;p32"/>
            <p:cNvSpPr/>
            <p:nvPr/>
          </p:nvSpPr>
          <p:spPr>
            <a:xfrm>
              <a:off x="8718804" y="4973221"/>
              <a:ext cx="8434" cy="2347"/>
            </a:xfrm>
            <a:custGeom>
              <a:avLst/>
              <a:gdLst/>
              <a:ahLst/>
              <a:cxnLst/>
              <a:rect l="l" t="t" r="r" b="b"/>
              <a:pathLst>
                <a:path w="248" h="69" extrusionOk="0">
                  <a:moveTo>
                    <a:pt x="1" y="35"/>
                  </a:moveTo>
                  <a:cubicBezTo>
                    <a:pt x="35" y="35"/>
                    <a:pt x="35" y="35"/>
                    <a:pt x="35" y="1"/>
                  </a:cubicBezTo>
                  <a:cubicBezTo>
                    <a:pt x="69" y="35"/>
                    <a:pt x="145" y="35"/>
                    <a:pt x="179" y="35"/>
                  </a:cubicBezTo>
                  <a:cubicBezTo>
                    <a:pt x="213" y="35"/>
                    <a:pt x="247" y="69"/>
                    <a:pt x="213" y="69"/>
                  </a:cubicBezTo>
                  <a:lnTo>
                    <a:pt x="213" y="69"/>
                  </a:lnTo>
                  <a:lnTo>
                    <a:pt x="35" y="69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7" name="Google Shape;419;p32"/>
            <p:cNvSpPr/>
            <p:nvPr/>
          </p:nvSpPr>
          <p:spPr>
            <a:xfrm>
              <a:off x="8719960" y="4979308"/>
              <a:ext cx="12175" cy="5781"/>
            </a:xfrm>
            <a:custGeom>
              <a:avLst/>
              <a:gdLst/>
              <a:ahLst/>
              <a:cxnLst/>
              <a:rect l="l" t="t" r="r" b="b"/>
              <a:pathLst>
                <a:path w="358" h="170" extrusionOk="0">
                  <a:moveTo>
                    <a:pt x="35" y="34"/>
                  </a:moveTo>
                  <a:cubicBezTo>
                    <a:pt x="111" y="0"/>
                    <a:pt x="247" y="34"/>
                    <a:pt x="324" y="34"/>
                  </a:cubicBezTo>
                  <a:cubicBezTo>
                    <a:pt x="358" y="34"/>
                    <a:pt x="358" y="102"/>
                    <a:pt x="324" y="136"/>
                  </a:cubicBezTo>
                  <a:lnTo>
                    <a:pt x="324" y="136"/>
                  </a:lnTo>
                  <a:lnTo>
                    <a:pt x="179" y="136"/>
                  </a:lnTo>
                  <a:cubicBezTo>
                    <a:pt x="111" y="136"/>
                    <a:pt x="77" y="170"/>
                    <a:pt x="35" y="136"/>
                  </a:cubicBezTo>
                  <a:cubicBezTo>
                    <a:pt x="1" y="102"/>
                    <a:pt x="1" y="68"/>
                    <a:pt x="35" y="68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8" name="Google Shape;420;p32"/>
            <p:cNvSpPr/>
            <p:nvPr/>
          </p:nvSpPr>
          <p:spPr>
            <a:xfrm>
              <a:off x="8750023" y="4973221"/>
              <a:ext cx="13331" cy="4659"/>
            </a:xfrm>
            <a:custGeom>
              <a:avLst/>
              <a:gdLst/>
              <a:ahLst/>
              <a:cxnLst/>
              <a:rect l="l" t="t" r="r" b="b"/>
              <a:pathLst>
                <a:path w="392" h="137" extrusionOk="0">
                  <a:moveTo>
                    <a:pt x="77" y="35"/>
                  </a:moveTo>
                  <a:cubicBezTo>
                    <a:pt x="145" y="1"/>
                    <a:pt x="255" y="1"/>
                    <a:pt x="323" y="1"/>
                  </a:cubicBezTo>
                  <a:cubicBezTo>
                    <a:pt x="391" y="1"/>
                    <a:pt x="391" y="69"/>
                    <a:pt x="357" y="103"/>
                  </a:cubicBezTo>
                  <a:lnTo>
                    <a:pt x="323" y="103"/>
                  </a:lnTo>
                  <a:cubicBezTo>
                    <a:pt x="255" y="137"/>
                    <a:pt x="145" y="137"/>
                    <a:pt x="77" y="103"/>
                  </a:cubicBezTo>
                  <a:cubicBezTo>
                    <a:pt x="0" y="103"/>
                    <a:pt x="0" y="35"/>
                    <a:pt x="43" y="3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9" name="Google Shape;421;p32"/>
            <p:cNvSpPr/>
            <p:nvPr/>
          </p:nvSpPr>
          <p:spPr>
            <a:xfrm>
              <a:off x="8672010" y="4973221"/>
              <a:ext cx="13025" cy="4659"/>
            </a:xfrm>
            <a:custGeom>
              <a:avLst/>
              <a:gdLst/>
              <a:ahLst/>
              <a:cxnLst/>
              <a:rect l="l" t="t" r="r" b="b"/>
              <a:pathLst>
                <a:path w="383" h="137" extrusionOk="0">
                  <a:moveTo>
                    <a:pt x="35" y="35"/>
                  </a:moveTo>
                  <a:cubicBezTo>
                    <a:pt x="137" y="1"/>
                    <a:pt x="247" y="35"/>
                    <a:pt x="315" y="35"/>
                  </a:cubicBezTo>
                  <a:cubicBezTo>
                    <a:pt x="383" y="35"/>
                    <a:pt x="383" y="69"/>
                    <a:pt x="349" y="103"/>
                  </a:cubicBezTo>
                  <a:lnTo>
                    <a:pt x="315" y="103"/>
                  </a:lnTo>
                  <a:cubicBezTo>
                    <a:pt x="247" y="103"/>
                    <a:pt x="137" y="137"/>
                    <a:pt x="35" y="103"/>
                  </a:cubicBezTo>
                  <a:cubicBezTo>
                    <a:pt x="1" y="103"/>
                    <a:pt x="1" y="69"/>
                    <a:pt x="35" y="3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0" name="Google Shape;422;p32"/>
            <p:cNvSpPr/>
            <p:nvPr/>
          </p:nvSpPr>
          <p:spPr>
            <a:xfrm>
              <a:off x="8675479" y="4981587"/>
              <a:ext cx="16800" cy="4965"/>
            </a:xfrm>
            <a:custGeom>
              <a:avLst/>
              <a:gdLst/>
              <a:ahLst/>
              <a:cxnLst/>
              <a:rect l="l" t="t" r="r" b="b"/>
              <a:pathLst>
                <a:path w="494" h="146" extrusionOk="0">
                  <a:moveTo>
                    <a:pt x="35" y="35"/>
                  </a:moveTo>
                  <a:cubicBezTo>
                    <a:pt x="111" y="1"/>
                    <a:pt x="179" y="1"/>
                    <a:pt x="247" y="1"/>
                  </a:cubicBezTo>
                  <a:lnTo>
                    <a:pt x="459" y="1"/>
                  </a:lnTo>
                  <a:cubicBezTo>
                    <a:pt x="493" y="1"/>
                    <a:pt x="493" y="35"/>
                    <a:pt x="459" y="69"/>
                  </a:cubicBezTo>
                  <a:lnTo>
                    <a:pt x="459" y="69"/>
                  </a:lnTo>
                  <a:cubicBezTo>
                    <a:pt x="391" y="69"/>
                    <a:pt x="323" y="103"/>
                    <a:pt x="247" y="103"/>
                  </a:cubicBezTo>
                  <a:cubicBezTo>
                    <a:pt x="179" y="145"/>
                    <a:pt x="111" y="145"/>
                    <a:pt x="35" y="145"/>
                  </a:cubicBezTo>
                  <a:cubicBezTo>
                    <a:pt x="1" y="103"/>
                    <a:pt x="1" y="69"/>
                    <a:pt x="35" y="3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1" name="Google Shape;423;p32"/>
            <p:cNvSpPr/>
            <p:nvPr/>
          </p:nvSpPr>
          <p:spPr>
            <a:xfrm>
              <a:off x="8641675" y="4972065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43" y="35"/>
                  </a:moveTo>
                  <a:cubicBezTo>
                    <a:pt x="77" y="1"/>
                    <a:pt x="213" y="1"/>
                    <a:pt x="290" y="35"/>
                  </a:cubicBezTo>
                  <a:cubicBezTo>
                    <a:pt x="324" y="35"/>
                    <a:pt x="324" y="103"/>
                    <a:pt x="290" y="103"/>
                  </a:cubicBezTo>
                  <a:lnTo>
                    <a:pt x="290" y="103"/>
                  </a:lnTo>
                  <a:cubicBezTo>
                    <a:pt x="256" y="137"/>
                    <a:pt x="179" y="137"/>
                    <a:pt x="145" y="137"/>
                  </a:cubicBezTo>
                  <a:cubicBezTo>
                    <a:pt x="111" y="137"/>
                    <a:pt x="43" y="137"/>
                    <a:pt x="1" y="103"/>
                  </a:cubicBezTo>
                  <a:lnTo>
                    <a:pt x="1" y="35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2" name="Google Shape;424;p32"/>
            <p:cNvSpPr/>
            <p:nvPr/>
          </p:nvSpPr>
          <p:spPr>
            <a:xfrm>
              <a:off x="8646606" y="4985055"/>
              <a:ext cx="15609" cy="4965"/>
            </a:xfrm>
            <a:custGeom>
              <a:avLst/>
              <a:gdLst/>
              <a:ahLst/>
              <a:cxnLst/>
              <a:rect l="l" t="t" r="r" b="b"/>
              <a:pathLst>
                <a:path w="459" h="146" extrusionOk="0">
                  <a:moveTo>
                    <a:pt x="34" y="77"/>
                  </a:moveTo>
                  <a:cubicBezTo>
                    <a:pt x="68" y="43"/>
                    <a:pt x="145" y="1"/>
                    <a:pt x="179" y="1"/>
                  </a:cubicBezTo>
                  <a:lnTo>
                    <a:pt x="391" y="1"/>
                  </a:lnTo>
                  <a:cubicBezTo>
                    <a:pt x="425" y="43"/>
                    <a:pt x="459" y="77"/>
                    <a:pt x="425" y="111"/>
                  </a:cubicBezTo>
                  <a:lnTo>
                    <a:pt x="391" y="111"/>
                  </a:lnTo>
                  <a:cubicBezTo>
                    <a:pt x="323" y="111"/>
                    <a:pt x="247" y="111"/>
                    <a:pt x="213" y="145"/>
                  </a:cubicBezTo>
                  <a:cubicBezTo>
                    <a:pt x="145" y="145"/>
                    <a:pt x="68" y="145"/>
                    <a:pt x="34" y="111"/>
                  </a:cubicBezTo>
                  <a:cubicBezTo>
                    <a:pt x="0" y="111"/>
                    <a:pt x="0" y="77"/>
                    <a:pt x="0" y="77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3" name="Google Shape;425;p32"/>
            <p:cNvSpPr/>
            <p:nvPr/>
          </p:nvSpPr>
          <p:spPr>
            <a:xfrm>
              <a:off x="8677791" y="5022634"/>
              <a:ext cx="14487" cy="5815"/>
            </a:xfrm>
            <a:custGeom>
              <a:avLst/>
              <a:gdLst/>
              <a:ahLst/>
              <a:cxnLst/>
              <a:rect l="l" t="t" r="r" b="b"/>
              <a:pathLst>
                <a:path w="426" h="171" extrusionOk="0">
                  <a:moveTo>
                    <a:pt x="77" y="68"/>
                  </a:moveTo>
                  <a:cubicBezTo>
                    <a:pt x="111" y="68"/>
                    <a:pt x="145" y="34"/>
                    <a:pt x="179" y="34"/>
                  </a:cubicBezTo>
                  <a:cubicBezTo>
                    <a:pt x="255" y="0"/>
                    <a:pt x="289" y="0"/>
                    <a:pt x="357" y="0"/>
                  </a:cubicBezTo>
                  <a:cubicBezTo>
                    <a:pt x="425" y="0"/>
                    <a:pt x="425" y="68"/>
                    <a:pt x="391" y="102"/>
                  </a:cubicBezTo>
                  <a:cubicBezTo>
                    <a:pt x="391" y="102"/>
                    <a:pt x="391" y="136"/>
                    <a:pt x="357" y="136"/>
                  </a:cubicBezTo>
                  <a:lnTo>
                    <a:pt x="213" y="136"/>
                  </a:lnTo>
                  <a:lnTo>
                    <a:pt x="77" y="136"/>
                  </a:lnTo>
                  <a:cubicBezTo>
                    <a:pt x="43" y="170"/>
                    <a:pt x="1" y="102"/>
                    <a:pt x="43" y="102"/>
                  </a:cubicBezTo>
                  <a:cubicBezTo>
                    <a:pt x="43" y="102"/>
                    <a:pt x="43" y="68"/>
                    <a:pt x="77" y="6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4" name="Google Shape;426;p32"/>
            <p:cNvSpPr/>
            <p:nvPr/>
          </p:nvSpPr>
          <p:spPr>
            <a:xfrm>
              <a:off x="8617700" y="5026103"/>
              <a:ext cx="15643" cy="7244"/>
            </a:xfrm>
            <a:custGeom>
              <a:avLst/>
              <a:gdLst/>
              <a:ahLst/>
              <a:cxnLst/>
              <a:rect l="l" t="t" r="r" b="b"/>
              <a:pathLst>
                <a:path w="460" h="213" extrusionOk="0">
                  <a:moveTo>
                    <a:pt x="35" y="34"/>
                  </a:moveTo>
                  <a:lnTo>
                    <a:pt x="179" y="34"/>
                  </a:lnTo>
                  <a:cubicBezTo>
                    <a:pt x="247" y="34"/>
                    <a:pt x="324" y="0"/>
                    <a:pt x="357" y="34"/>
                  </a:cubicBezTo>
                  <a:cubicBezTo>
                    <a:pt x="425" y="0"/>
                    <a:pt x="459" y="111"/>
                    <a:pt x="425" y="145"/>
                  </a:cubicBezTo>
                  <a:lnTo>
                    <a:pt x="391" y="145"/>
                  </a:lnTo>
                  <a:cubicBezTo>
                    <a:pt x="324" y="145"/>
                    <a:pt x="281" y="179"/>
                    <a:pt x="213" y="179"/>
                  </a:cubicBezTo>
                  <a:cubicBezTo>
                    <a:pt x="145" y="179"/>
                    <a:pt x="111" y="213"/>
                    <a:pt x="35" y="179"/>
                  </a:cubicBezTo>
                  <a:cubicBezTo>
                    <a:pt x="1" y="145"/>
                    <a:pt x="1" y="111"/>
                    <a:pt x="35" y="6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5" name="Google Shape;427;p32"/>
            <p:cNvSpPr/>
            <p:nvPr/>
          </p:nvSpPr>
          <p:spPr>
            <a:xfrm>
              <a:off x="8618856" y="5034468"/>
              <a:ext cx="11018" cy="4931"/>
            </a:xfrm>
            <a:custGeom>
              <a:avLst/>
              <a:gdLst/>
              <a:ahLst/>
              <a:cxnLst/>
              <a:rect l="l" t="t" r="r" b="b"/>
              <a:pathLst>
                <a:path w="324" h="145" extrusionOk="0">
                  <a:moveTo>
                    <a:pt x="35" y="35"/>
                  </a:moveTo>
                  <a:lnTo>
                    <a:pt x="145" y="35"/>
                  </a:lnTo>
                  <a:cubicBezTo>
                    <a:pt x="179" y="35"/>
                    <a:pt x="213" y="1"/>
                    <a:pt x="247" y="1"/>
                  </a:cubicBezTo>
                  <a:cubicBezTo>
                    <a:pt x="290" y="1"/>
                    <a:pt x="323" y="35"/>
                    <a:pt x="290" y="77"/>
                  </a:cubicBezTo>
                  <a:lnTo>
                    <a:pt x="290" y="77"/>
                  </a:lnTo>
                  <a:cubicBezTo>
                    <a:pt x="247" y="77"/>
                    <a:pt x="213" y="111"/>
                    <a:pt x="145" y="111"/>
                  </a:cubicBezTo>
                  <a:cubicBezTo>
                    <a:pt x="111" y="111"/>
                    <a:pt x="77" y="145"/>
                    <a:pt x="35" y="111"/>
                  </a:cubicBezTo>
                  <a:cubicBezTo>
                    <a:pt x="1" y="111"/>
                    <a:pt x="1" y="77"/>
                    <a:pt x="35" y="3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6" name="Google Shape;428;p32"/>
            <p:cNvSpPr/>
            <p:nvPr/>
          </p:nvSpPr>
          <p:spPr>
            <a:xfrm>
              <a:off x="8611646" y="5044297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34" y="34"/>
                  </a:moveTo>
                  <a:cubicBezTo>
                    <a:pt x="77" y="0"/>
                    <a:pt x="77" y="0"/>
                    <a:pt x="145" y="0"/>
                  </a:cubicBezTo>
                  <a:lnTo>
                    <a:pt x="247" y="0"/>
                  </a:lnTo>
                  <a:cubicBezTo>
                    <a:pt x="289" y="0"/>
                    <a:pt x="323" y="68"/>
                    <a:pt x="289" y="102"/>
                  </a:cubicBezTo>
                  <a:lnTo>
                    <a:pt x="247" y="102"/>
                  </a:lnTo>
                  <a:cubicBezTo>
                    <a:pt x="213" y="102"/>
                    <a:pt x="179" y="102"/>
                    <a:pt x="145" y="136"/>
                  </a:cubicBezTo>
                  <a:lnTo>
                    <a:pt x="34" y="136"/>
                  </a:lnTo>
                  <a:cubicBezTo>
                    <a:pt x="0" y="102"/>
                    <a:pt x="0" y="68"/>
                    <a:pt x="34" y="3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7" name="Google Shape;429;p32"/>
            <p:cNvSpPr/>
            <p:nvPr/>
          </p:nvSpPr>
          <p:spPr>
            <a:xfrm>
              <a:off x="8564852" y="4989987"/>
              <a:ext cx="19078" cy="7244"/>
            </a:xfrm>
            <a:custGeom>
              <a:avLst/>
              <a:gdLst/>
              <a:ahLst/>
              <a:cxnLst/>
              <a:rect l="l" t="t" r="r" b="b"/>
              <a:pathLst>
                <a:path w="561" h="213" extrusionOk="0">
                  <a:moveTo>
                    <a:pt x="34" y="111"/>
                  </a:moveTo>
                  <a:cubicBezTo>
                    <a:pt x="179" y="0"/>
                    <a:pt x="348" y="34"/>
                    <a:pt x="493" y="0"/>
                  </a:cubicBezTo>
                  <a:cubicBezTo>
                    <a:pt x="527" y="0"/>
                    <a:pt x="561" y="111"/>
                    <a:pt x="527" y="145"/>
                  </a:cubicBezTo>
                  <a:lnTo>
                    <a:pt x="493" y="145"/>
                  </a:lnTo>
                  <a:cubicBezTo>
                    <a:pt x="348" y="145"/>
                    <a:pt x="213" y="213"/>
                    <a:pt x="68" y="179"/>
                  </a:cubicBezTo>
                  <a:cubicBezTo>
                    <a:pt x="34" y="179"/>
                    <a:pt x="0" y="111"/>
                    <a:pt x="34" y="11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8" name="Google Shape;430;p32"/>
            <p:cNvSpPr/>
            <p:nvPr/>
          </p:nvSpPr>
          <p:spPr>
            <a:xfrm>
              <a:off x="8482792" y="4460456"/>
              <a:ext cx="868143" cy="710111"/>
            </a:xfrm>
            <a:custGeom>
              <a:avLst/>
              <a:gdLst/>
              <a:ahLst/>
              <a:cxnLst/>
              <a:rect l="l" t="t" r="r" b="b"/>
              <a:pathLst>
                <a:path w="25528" h="20881" extrusionOk="0">
                  <a:moveTo>
                    <a:pt x="213" y="136"/>
                  </a:moveTo>
                  <a:cubicBezTo>
                    <a:pt x="213" y="102"/>
                    <a:pt x="255" y="102"/>
                    <a:pt x="289" y="102"/>
                  </a:cubicBezTo>
                  <a:cubicBezTo>
                    <a:pt x="468" y="0"/>
                    <a:pt x="714" y="68"/>
                    <a:pt x="782" y="281"/>
                  </a:cubicBezTo>
                  <a:cubicBezTo>
                    <a:pt x="9387" y="18477"/>
                    <a:pt x="25026" y="20065"/>
                    <a:pt x="25171" y="20099"/>
                  </a:cubicBezTo>
                  <a:cubicBezTo>
                    <a:pt x="25383" y="20099"/>
                    <a:pt x="25528" y="20311"/>
                    <a:pt x="25528" y="20524"/>
                  </a:cubicBezTo>
                  <a:cubicBezTo>
                    <a:pt x="25528" y="20634"/>
                    <a:pt x="25451" y="20736"/>
                    <a:pt x="25349" y="20813"/>
                  </a:cubicBezTo>
                  <a:cubicBezTo>
                    <a:pt x="25273" y="20847"/>
                    <a:pt x="25205" y="20881"/>
                    <a:pt x="25103" y="20881"/>
                  </a:cubicBezTo>
                  <a:cubicBezTo>
                    <a:pt x="24925" y="20847"/>
                    <a:pt x="8886" y="19216"/>
                    <a:pt x="77" y="603"/>
                  </a:cubicBezTo>
                  <a:cubicBezTo>
                    <a:pt x="1" y="459"/>
                    <a:pt x="77" y="247"/>
                    <a:pt x="213" y="136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9" name="Google Shape;431;p32"/>
            <p:cNvSpPr/>
            <p:nvPr/>
          </p:nvSpPr>
          <p:spPr>
            <a:xfrm>
              <a:off x="8469801" y="4016148"/>
              <a:ext cx="223905" cy="467161"/>
            </a:xfrm>
            <a:custGeom>
              <a:avLst/>
              <a:gdLst/>
              <a:ahLst/>
              <a:cxnLst/>
              <a:rect l="l" t="t" r="r" b="b"/>
              <a:pathLst>
                <a:path w="6584" h="13737" extrusionOk="0">
                  <a:moveTo>
                    <a:pt x="2549" y="323"/>
                  </a:moveTo>
                  <a:cubicBezTo>
                    <a:pt x="2719" y="179"/>
                    <a:pt x="2974" y="111"/>
                    <a:pt x="3220" y="77"/>
                  </a:cubicBezTo>
                  <a:cubicBezTo>
                    <a:pt x="6584" y="0"/>
                    <a:pt x="884" y="13736"/>
                    <a:pt x="884" y="13736"/>
                  </a:cubicBezTo>
                  <a:cubicBezTo>
                    <a:pt x="884" y="13736"/>
                    <a:pt x="0" y="2124"/>
                    <a:pt x="2549" y="323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0" name="Google Shape;432;p32"/>
            <p:cNvSpPr/>
            <p:nvPr/>
          </p:nvSpPr>
          <p:spPr>
            <a:xfrm>
              <a:off x="8575530" y="4127080"/>
              <a:ext cx="12175" cy="25166"/>
            </a:xfrm>
            <a:custGeom>
              <a:avLst/>
              <a:gdLst/>
              <a:ahLst/>
              <a:cxnLst/>
              <a:rect l="l" t="t" r="r" b="b"/>
              <a:pathLst>
                <a:path w="358" h="740" extrusionOk="0">
                  <a:moveTo>
                    <a:pt x="247" y="0"/>
                  </a:moveTo>
                  <a:cubicBezTo>
                    <a:pt x="289" y="0"/>
                    <a:pt x="357" y="0"/>
                    <a:pt x="357" y="68"/>
                  </a:cubicBezTo>
                  <a:cubicBezTo>
                    <a:pt x="323" y="170"/>
                    <a:pt x="289" y="281"/>
                    <a:pt x="247" y="383"/>
                  </a:cubicBezTo>
                  <a:cubicBezTo>
                    <a:pt x="213" y="527"/>
                    <a:pt x="179" y="637"/>
                    <a:pt x="111" y="705"/>
                  </a:cubicBezTo>
                  <a:lnTo>
                    <a:pt x="111" y="739"/>
                  </a:lnTo>
                  <a:cubicBezTo>
                    <a:pt x="77" y="739"/>
                    <a:pt x="0" y="739"/>
                    <a:pt x="0" y="705"/>
                  </a:cubicBezTo>
                  <a:cubicBezTo>
                    <a:pt x="0" y="561"/>
                    <a:pt x="34" y="493"/>
                    <a:pt x="77" y="383"/>
                  </a:cubicBezTo>
                  <a:cubicBezTo>
                    <a:pt x="111" y="247"/>
                    <a:pt x="179" y="136"/>
                    <a:pt x="213" y="34"/>
                  </a:cubicBezTo>
                  <a:cubicBezTo>
                    <a:pt x="247" y="34"/>
                    <a:pt x="247" y="0"/>
                    <a:pt x="247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1" name="Google Shape;433;p32"/>
            <p:cNvSpPr/>
            <p:nvPr/>
          </p:nvSpPr>
          <p:spPr>
            <a:xfrm>
              <a:off x="8558765" y="4125618"/>
              <a:ext cx="9590" cy="21697"/>
            </a:xfrm>
            <a:custGeom>
              <a:avLst/>
              <a:gdLst/>
              <a:ahLst/>
              <a:cxnLst/>
              <a:rect l="l" t="t" r="r" b="b"/>
              <a:pathLst>
                <a:path w="282" h="638" extrusionOk="0">
                  <a:moveTo>
                    <a:pt x="179" y="43"/>
                  </a:moveTo>
                  <a:cubicBezTo>
                    <a:pt x="213" y="1"/>
                    <a:pt x="281" y="43"/>
                    <a:pt x="281" y="111"/>
                  </a:cubicBezTo>
                  <a:cubicBezTo>
                    <a:pt x="281" y="213"/>
                    <a:pt x="247" y="290"/>
                    <a:pt x="247" y="358"/>
                  </a:cubicBezTo>
                  <a:cubicBezTo>
                    <a:pt x="213" y="426"/>
                    <a:pt x="213" y="536"/>
                    <a:pt x="145" y="604"/>
                  </a:cubicBezTo>
                  <a:lnTo>
                    <a:pt x="145" y="604"/>
                  </a:lnTo>
                  <a:cubicBezTo>
                    <a:pt x="103" y="638"/>
                    <a:pt x="35" y="604"/>
                    <a:pt x="1" y="570"/>
                  </a:cubicBezTo>
                  <a:cubicBezTo>
                    <a:pt x="1" y="468"/>
                    <a:pt x="35" y="392"/>
                    <a:pt x="69" y="324"/>
                  </a:cubicBezTo>
                  <a:cubicBezTo>
                    <a:pt x="69" y="256"/>
                    <a:pt x="103" y="179"/>
                    <a:pt x="145" y="77"/>
                  </a:cubicBezTo>
                  <a:cubicBezTo>
                    <a:pt x="145" y="77"/>
                    <a:pt x="145" y="43"/>
                    <a:pt x="179" y="4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2" name="Google Shape;434;p32"/>
            <p:cNvSpPr/>
            <p:nvPr/>
          </p:nvSpPr>
          <p:spPr>
            <a:xfrm>
              <a:off x="8531049" y="4120993"/>
              <a:ext cx="12141" cy="28940"/>
            </a:xfrm>
            <a:custGeom>
              <a:avLst/>
              <a:gdLst/>
              <a:ahLst/>
              <a:cxnLst/>
              <a:rect l="l" t="t" r="r" b="b"/>
              <a:pathLst>
                <a:path w="357" h="851" extrusionOk="0">
                  <a:moveTo>
                    <a:pt x="247" y="35"/>
                  </a:moveTo>
                  <a:cubicBezTo>
                    <a:pt x="281" y="1"/>
                    <a:pt x="357" y="35"/>
                    <a:pt x="357" y="103"/>
                  </a:cubicBezTo>
                  <a:cubicBezTo>
                    <a:pt x="323" y="349"/>
                    <a:pt x="281" y="672"/>
                    <a:pt x="68" y="816"/>
                  </a:cubicBezTo>
                  <a:lnTo>
                    <a:pt x="68" y="816"/>
                  </a:lnTo>
                  <a:cubicBezTo>
                    <a:pt x="34" y="850"/>
                    <a:pt x="0" y="816"/>
                    <a:pt x="0" y="774"/>
                  </a:cubicBezTo>
                  <a:cubicBezTo>
                    <a:pt x="0" y="528"/>
                    <a:pt x="145" y="281"/>
                    <a:pt x="213" y="69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3" name="Google Shape;435;p32"/>
            <p:cNvSpPr/>
            <p:nvPr/>
          </p:nvSpPr>
          <p:spPr>
            <a:xfrm>
              <a:off x="8567165" y="4165509"/>
              <a:ext cx="12141" cy="26594"/>
            </a:xfrm>
            <a:custGeom>
              <a:avLst/>
              <a:gdLst/>
              <a:ahLst/>
              <a:cxnLst/>
              <a:rect l="l" t="t" r="r" b="b"/>
              <a:pathLst>
                <a:path w="357" h="782" extrusionOk="0">
                  <a:moveTo>
                    <a:pt x="323" y="0"/>
                  </a:moveTo>
                  <a:cubicBezTo>
                    <a:pt x="323" y="0"/>
                    <a:pt x="357" y="0"/>
                    <a:pt x="357" y="34"/>
                  </a:cubicBezTo>
                  <a:cubicBezTo>
                    <a:pt x="357" y="144"/>
                    <a:pt x="323" y="280"/>
                    <a:pt x="280" y="391"/>
                  </a:cubicBezTo>
                  <a:cubicBezTo>
                    <a:pt x="246" y="527"/>
                    <a:pt x="178" y="637"/>
                    <a:pt x="111" y="739"/>
                  </a:cubicBezTo>
                  <a:lnTo>
                    <a:pt x="111" y="782"/>
                  </a:lnTo>
                  <a:cubicBezTo>
                    <a:pt x="68" y="782"/>
                    <a:pt x="0" y="782"/>
                    <a:pt x="0" y="705"/>
                  </a:cubicBezTo>
                  <a:cubicBezTo>
                    <a:pt x="34" y="569"/>
                    <a:pt x="68" y="459"/>
                    <a:pt x="145" y="357"/>
                  </a:cubicBezTo>
                  <a:cubicBezTo>
                    <a:pt x="178" y="246"/>
                    <a:pt x="212" y="102"/>
                    <a:pt x="280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4" name="Google Shape;436;p32"/>
            <p:cNvSpPr/>
            <p:nvPr/>
          </p:nvSpPr>
          <p:spPr>
            <a:xfrm>
              <a:off x="8552711" y="4170406"/>
              <a:ext cx="11018" cy="17956"/>
            </a:xfrm>
            <a:custGeom>
              <a:avLst/>
              <a:gdLst/>
              <a:ahLst/>
              <a:cxnLst/>
              <a:rect l="l" t="t" r="r" b="b"/>
              <a:pathLst>
                <a:path w="324" h="528" extrusionOk="0">
                  <a:moveTo>
                    <a:pt x="213" y="34"/>
                  </a:moveTo>
                  <a:cubicBezTo>
                    <a:pt x="247" y="0"/>
                    <a:pt x="323" y="34"/>
                    <a:pt x="323" y="68"/>
                  </a:cubicBezTo>
                  <a:cubicBezTo>
                    <a:pt x="281" y="170"/>
                    <a:pt x="281" y="247"/>
                    <a:pt x="247" y="349"/>
                  </a:cubicBezTo>
                  <a:cubicBezTo>
                    <a:pt x="213" y="383"/>
                    <a:pt x="179" y="459"/>
                    <a:pt x="145" y="493"/>
                  </a:cubicBezTo>
                  <a:cubicBezTo>
                    <a:pt x="111" y="493"/>
                    <a:pt x="111" y="527"/>
                    <a:pt x="68" y="527"/>
                  </a:cubicBezTo>
                  <a:cubicBezTo>
                    <a:pt x="34" y="527"/>
                    <a:pt x="0" y="493"/>
                    <a:pt x="0" y="459"/>
                  </a:cubicBezTo>
                  <a:cubicBezTo>
                    <a:pt x="0" y="383"/>
                    <a:pt x="68" y="315"/>
                    <a:pt x="111" y="281"/>
                  </a:cubicBezTo>
                  <a:cubicBezTo>
                    <a:pt x="145" y="213"/>
                    <a:pt x="179" y="136"/>
                    <a:pt x="179" y="68"/>
                  </a:cubicBezTo>
                  <a:cubicBezTo>
                    <a:pt x="179" y="34"/>
                    <a:pt x="213" y="34"/>
                    <a:pt x="213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5" name="Google Shape;437;p32"/>
            <p:cNvSpPr/>
            <p:nvPr/>
          </p:nvSpPr>
          <p:spPr>
            <a:xfrm>
              <a:off x="8524961" y="4178772"/>
              <a:ext cx="12175" cy="24009"/>
            </a:xfrm>
            <a:custGeom>
              <a:avLst/>
              <a:gdLst/>
              <a:ahLst/>
              <a:cxnLst/>
              <a:rect l="l" t="t" r="r" b="b"/>
              <a:pathLst>
                <a:path w="358" h="706" extrusionOk="0">
                  <a:moveTo>
                    <a:pt x="213" y="35"/>
                  </a:moveTo>
                  <a:cubicBezTo>
                    <a:pt x="290" y="1"/>
                    <a:pt x="358" y="35"/>
                    <a:pt x="324" y="103"/>
                  </a:cubicBezTo>
                  <a:cubicBezTo>
                    <a:pt x="247" y="281"/>
                    <a:pt x="213" y="460"/>
                    <a:pt x="145" y="638"/>
                  </a:cubicBezTo>
                  <a:cubicBezTo>
                    <a:pt x="145" y="672"/>
                    <a:pt x="145" y="672"/>
                    <a:pt x="111" y="672"/>
                  </a:cubicBezTo>
                  <a:cubicBezTo>
                    <a:pt x="77" y="706"/>
                    <a:pt x="1" y="672"/>
                    <a:pt x="1" y="604"/>
                  </a:cubicBezTo>
                  <a:cubicBezTo>
                    <a:pt x="35" y="392"/>
                    <a:pt x="111" y="213"/>
                    <a:pt x="213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6" name="Google Shape;438;p32"/>
            <p:cNvSpPr/>
            <p:nvPr/>
          </p:nvSpPr>
          <p:spPr>
            <a:xfrm>
              <a:off x="8569477" y="4222131"/>
              <a:ext cx="13297" cy="20541"/>
            </a:xfrm>
            <a:custGeom>
              <a:avLst/>
              <a:gdLst/>
              <a:ahLst/>
              <a:cxnLst/>
              <a:rect l="l" t="t" r="r" b="b"/>
              <a:pathLst>
                <a:path w="391" h="604" extrusionOk="0">
                  <a:moveTo>
                    <a:pt x="289" y="34"/>
                  </a:moveTo>
                  <a:cubicBezTo>
                    <a:pt x="323" y="0"/>
                    <a:pt x="391" y="34"/>
                    <a:pt x="391" y="68"/>
                  </a:cubicBezTo>
                  <a:cubicBezTo>
                    <a:pt x="323" y="280"/>
                    <a:pt x="255" y="459"/>
                    <a:pt x="110" y="603"/>
                  </a:cubicBezTo>
                  <a:lnTo>
                    <a:pt x="110" y="603"/>
                  </a:lnTo>
                  <a:cubicBezTo>
                    <a:pt x="77" y="603"/>
                    <a:pt x="0" y="561"/>
                    <a:pt x="43" y="527"/>
                  </a:cubicBezTo>
                  <a:cubicBezTo>
                    <a:pt x="110" y="391"/>
                    <a:pt x="212" y="246"/>
                    <a:pt x="255" y="68"/>
                  </a:cubicBezTo>
                  <a:cubicBezTo>
                    <a:pt x="255" y="34"/>
                    <a:pt x="255" y="34"/>
                    <a:pt x="289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7" name="Google Shape;439;p32"/>
            <p:cNvSpPr/>
            <p:nvPr/>
          </p:nvSpPr>
          <p:spPr>
            <a:xfrm>
              <a:off x="8551555" y="4225566"/>
              <a:ext cx="9556" cy="17106"/>
            </a:xfrm>
            <a:custGeom>
              <a:avLst/>
              <a:gdLst/>
              <a:ahLst/>
              <a:cxnLst/>
              <a:rect l="l" t="t" r="r" b="b"/>
              <a:pathLst>
                <a:path w="281" h="503" extrusionOk="0">
                  <a:moveTo>
                    <a:pt x="179" y="35"/>
                  </a:moveTo>
                  <a:cubicBezTo>
                    <a:pt x="213" y="1"/>
                    <a:pt x="281" y="35"/>
                    <a:pt x="281" y="77"/>
                  </a:cubicBezTo>
                  <a:cubicBezTo>
                    <a:pt x="247" y="145"/>
                    <a:pt x="247" y="213"/>
                    <a:pt x="213" y="290"/>
                  </a:cubicBezTo>
                  <a:cubicBezTo>
                    <a:pt x="213" y="358"/>
                    <a:pt x="145" y="426"/>
                    <a:pt x="102" y="460"/>
                  </a:cubicBezTo>
                  <a:lnTo>
                    <a:pt x="102" y="460"/>
                  </a:lnTo>
                  <a:cubicBezTo>
                    <a:pt x="68" y="502"/>
                    <a:pt x="0" y="460"/>
                    <a:pt x="34" y="426"/>
                  </a:cubicBezTo>
                  <a:cubicBezTo>
                    <a:pt x="34" y="358"/>
                    <a:pt x="68" y="324"/>
                    <a:pt x="102" y="247"/>
                  </a:cubicBezTo>
                  <a:cubicBezTo>
                    <a:pt x="102" y="179"/>
                    <a:pt x="145" y="145"/>
                    <a:pt x="145" y="77"/>
                  </a:cubicBezTo>
                  <a:cubicBezTo>
                    <a:pt x="145" y="35"/>
                    <a:pt x="179" y="35"/>
                    <a:pt x="179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8" name="Google Shape;440;p32"/>
            <p:cNvSpPr/>
            <p:nvPr/>
          </p:nvSpPr>
          <p:spPr>
            <a:xfrm>
              <a:off x="8529892" y="4222131"/>
              <a:ext cx="10712" cy="20541"/>
            </a:xfrm>
            <a:custGeom>
              <a:avLst/>
              <a:gdLst/>
              <a:ahLst/>
              <a:cxnLst/>
              <a:rect l="l" t="t" r="r" b="b"/>
              <a:pathLst>
                <a:path w="315" h="604" extrusionOk="0">
                  <a:moveTo>
                    <a:pt x="247" y="34"/>
                  </a:moveTo>
                  <a:cubicBezTo>
                    <a:pt x="281" y="0"/>
                    <a:pt x="315" y="34"/>
                    <a:pt x="315" y="68"/>
                  </a:cubicBezTo>
                  <a:cubicBezTo>
                    <a:pt x="281" y="178"/>
                    <a:pt x="247" y="246"/>
                    <a:pt x="213" y="348"/>
                  </a:cubicBezTo>
                  <a:cubicBezTo>
                    <a:pt x="213" y="425"/>
                    <a:pt x="179" y="493"/>
                    <a:pt x="145" y="561"/>
                  </a:cubicBezTo>
                  <a:lnTo>
                    <a:pt x="102" y="561"/>
                  </a:lnTo>
                  <a:cubicBezTo>
                    <a:pt x="68" y="603"/>
                    <a:pt x="0" y="561"/>
                    <a:pt x="0" y="527"/>
                  </a:cubicBezTo>
                  <a:cubicBezTo>
                    <a:pt x="34" y="425"/>
                    <a:pt x="68" y="348"/>
                    <a:pt x="102" y="280"/>
                  </a:cubicBezTo>
                  <a:cubicBezTo>
                    <a:pt x="145" y="212"/>
                    <a:pt x="179" y="102"/>
                    <a:pt x="213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9" name="Google Shape;441;p32"/>
            <p:cNvSpPr/>
            <p:nvPr/>
          </p:nvSpPr>
          <p:spPr>
            <a:xfrm>
              <a:off x="8547780" y="4258213"/>
              <a:ext cx="11018" cy="16800"/>
            </a:xfrm>
            <a:custGeom>
              <a:avLst/>
              <a:gdLst/>
              <a:ahLst/>
              <a:cxnLst/>
              <a:rect l="l" t="t" r="r" b="b"/>
              <a:pathLst>
                <a:path w="324" h="494" extrusionOk="0">
                  <a:moveTo>
                    <a:pt x="213" y="35"/>
                  </a:moveTo>
                  <a:cubicBezTo>
                    <a:pt x="256" y="1"/>
                    <a:pt x="324" y="69"/>
                    <a:pt x="324" y="137"/>
                  </a:cubicBezTo>
                  <a:cubicBezTo>
                    <a:pt x="290" y="213"/>
                    <a:pt x="256" y="281"/>
                    <a:pt x="213" y="315"/>
                  </a:cubicBezTo>
                  <a:cubicBezTo>
                    <a:pt x="213" y="392"/>
                    <a:pt x="179" y="426"/>
                    <a:pt x="145" y="460"/>
                  </a:cubicBezTo>
                  <a:lnTo>
                    <a:pt x="111" y="460"/>
                  </a:lnTo>
                  <a:cubicBezTo>
                    <a:pt x="77" y="494"/>
                    <a:pt x="43" y="460"/>
                    <a:pt x="43" y="426"/>
                  </a:cubicBezTo>
                  <a:cubicBezTo>
                    <a:pt x="1" y="349"/>
                    <a:pt x="43" y="281"/>
                    <a:pt x="77" y="247"/>
                  </a:cubicBezTo>
                  <a:cubicBezTo>
                    <a:pt x="111" y="179"/>
                    <a:pt x="145" y="103"/>
                    <a:pt x="179" y="69"/>
                  </a:cubicBezTo>
                  <a:cubicBezTo>
                    <a:pt x="213" y="69"/>
                    <a:pt x="213" y="69"/>
                    <a:pt x="213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80" name="Google Shape;442;p32"/>
            <p:cNvSpPr/>
            <p:nvPr/>
          </p:nvSpPr>
          <p:spPr>
            <a:xfrm>
              <a:off x="8549243" y="4205059"/>
              <a:ext cx="11869" cy="17106"/>
            </a:xfrm>
            <a:custGeom>
              <a:avLst/>
              <a:gdLst/>
              <a:ahLst/>
              <a:cxnLst/>
              <a:rect l="l" t="t" r="r" b="b"/>
              <a:pathLst>
                <a:path w="349" h="503" extrusionOk="0">
                  <a:moveTo>
                    <a:pt x="281" y="43"/>
                  </a:moveTo>
                  <a:cubicBezTo>
                    <a:pt x="315" y="1"/>
                    <a:pt x="349" y="43"/>
                    <a:pt x="349" y="77"/>
                  </a:cubicBezTo>
                  <a:cubicBezTo>
                    <a:pt x="349" y="145"/>
                    <a:pt x="315" y="213"/>
                    <a:pt x="281" y="290"/>
                  </a:cubicBezTo>
                  <a:cubicBezTo>
                    <a:pt x="247" y="358"/>
                    <a:pt x="213" y="392"/>
                    <a:pt x="136" y="468"/>
                  </a:cubicBezTo>
                  <a:lnTo>
                    <a:pt x="136" y="468"/>
                  </a:lnTo>
                  <a:cubicBezTo>
                    <a:pt x="68" y="502"/>
                    <a:pt x="0" y="468"/>
                    <a:pt x="68" y="392"/>
                  </a:cubicBezTo>
                  <a:cubicBezTo>
                    <a:pt x="102" y="324"/>
                    <a:pt x="136" y="256"/>
                    <a:pt x="170" y="179"/>
                  </a:cubicBezTo>
                  <a:cubicBezTo>
                    <a:pt x="213" y="145"/>
                    <a:pt x="247" y="77"/>
                    <a:pt x="281" y="4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81" name="Google Shape;443;p32"/>
            <p:cNvSpPr/>
            <p:nvPr/>
          </p:nvSpPr>
          <p:spPr>
            <a:xfrm>
              <a:off x="8520336" y="4265457"/>
              <a:ext cx="9590" cy="16766"/>
            </a:xfrm>
            <a:custGeom>
              <a:avLst/>
              <a:gdLst/>
              <a:ahLst/>
              <a:cxnLst/>
              <a:rect l="l" t="t" r="r" b="b"/>
              <a:pathLst>
                <a:path w="282" h="493" extrusionOk="0">
                  <a:moveTo>
                    <a:pt x="171" y="34"/>
                  </a:moveTo>
                  <a:cubicBezTo>
                    <a:pt x="213" y="0"/>
                    <a:pt x="281" y="68"/>
                    <a:pt x="247" y="102"/>
                  </a:cubicBezTo>
                  <a:cubicBezTo>
                    <a:pt x="247" y="179"/>
                    <a:pt x="213" y="247"/>
                    <a:pt x="213" y="281"/>
                  </a:cubicBezTo>
                  <a:cubicBezTo>
                    <a:pt x="171" y="349"/>
                    <a:pt x="137" y="425"/>
                    <a:pt x="103" y="459"/>
                  </a:cubicBezTo>
                  <a:lnTo>
                    <a:pt x="103" y="459"/>
                  </a:lnTo>
                  <a:cubicBezTo>
                    <a:pt x="69" y="493"/>
                    <a:pt x="35" y="459"/>
                    <a:pt x="1" y="425"/>
                  </a:cubicBezTo>
                  <a:cubicBezTo>
                    <a:pt x="1" y="349"/>
                    <a:pt x="35" y="281"/>
                    <a:pt x="69" y="247"/>
                  </a:cubicBezTo>
                  <a:cubicBezTo>
                    <a:pt x="103" y="179"/>
                    <a:pt x="103" y="102"/>
                    <a:pt x="137" y="68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82" name="Google Shape;444;p32"/>
            <p:cNvSpPr/>
            <p:nvPr/>
          </p:nvSpPr>
          <p:spPr>
            <a:xfrm>
              <a:off x="8508230" y="4243794"/>
              <a:ext cx="7244" cy="16766"/>
            </a:xfrm>
            <a:custGeom>
              <a:avLst/>
              <a:gdLst/>
              <a:ahLst/>
              <a:cxnLst/>
              <a:rect l="l" t="t" r="r" b="b"/>
              <a:pathLst>
                <a:path w="213" h="493" extrusionOk="0">
                  <a:moveTo>
                    <a:pt x="102" y="34"/>
                  </a:moveTo>
                  <a:cubicBezTo>
                    <a:pt x="179" y="0"/>
                    <a:pt x="213" y="34"/>
                    <a:pt x="213" y="102"/>
                  </a:cubicBezTo>
                  <a:cubicBezTo>
                    <a:pt x="213" y="179"/>
                    <a:pt x="213" y="246"/>
                    <a:pt x="179" y="280"/>
                  </a:cubicBezTo>
                  <a:cubicBezTo>
                    <a:pt x="179" y="314"/>
                    <a:pt x="145" y="348"/>
                    <a:pt x="145" y="391"/>
                  </a:cubicBezTo>
                  <a:cubicBezTo>
                    <a:pt x="145" y="425"/>
                    <a:pt x="102" y="459"/>
                    <a:pt x="102" y="459"/>
                  </a:cubicBezTo>
                  <a:lnTo>
                    <a:pt x="102" y="493"/>
                  </a:lnTo>
                  <a:cubicBezTo>
                    <a:pt x="68" y="493"/>
                    <a:pt x="34" y="493"/>
                    <a:pt x="0" y="459"/>
                  </a:cubicBezTo>
                  <a:cubicBezTo>
                    <a:pt x="0" y="391"/>
                    <a:pt x="0" y="314"/>
                    <a:pt x="34" y="246"/>
                  </a:cubicBezTo>
                  <a:cubicBezTo>
                    <a:pt x="34" y="179"/>
                    <a:pt x="68" y="102"/>
                    <a:pt x="102" y="68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83" name="Google Shape;445;p32"/>
            <p:cNvSpPr/>
            <p:nvPr/>
          </p:nvSpPr>
          <p:spPr>
            <a:xfrm>
              <a:off x="8545468" y="4289432"/>
              <a:ext cx="9590" cy="22853"/>
            </a:xfrm>
            <a:custGeom>
              <a:avLst/>
              <a:gdLst/>
              <a:ahLst/>
              <a:cxnLst/>
              <a:rect l="l" t="t" r="r" b="b"/>
              <a:pathLst>
                <a:path w="282" h="672" extrusionOk="0">
                  <a:moveTo>
                    <a:pt x="213" y="34"/>
                  </a:moveTo>
                  <a:cubicBezTo>
                    <a:pt x="247" y="0"/>
                    <a:pt x="281" y="34"/>
                    <a:pt x="281" y="68"/>
                  </a:cubicBezTo>
                  <a:cubicBezTo>
                    <a:pt x="247" y="179"/>
                    <a:pt x="213" y="247"/>
                    <a:pt x="213" y="357"/>
                  </a:cubicBezTo>
                  <a:cubicBezTo>
                    <a:pt x="179" y="459"/>
                    <a:pt x="179" y="536"/>
                    <a:pt x="111" y="603"/>
                  </a:cubicBezTo>
                  <a:lnTo>
                    <a:pt x="111" y="637"/>
                  </a:lnTo>
                  <a:cubicBezTo>
                    <a:pt x="69" y="671"/>
                    <a:pt x="1" y="637"/>
                    <a:pt x="1" y="603"/>
                  </a:cubicBezTo>
                  <a:cubicBezTo>
                    <a:pt x="1" y="493"/>
                    <a:pt x="35" y="425"/>
                    <a:pt x="69" y="323"/>
                  </a:cubicBezTo>
                  <a:cubicBezTo>
                    <a:pt x="111" y="247"/>
                    <a:pt x="145" y="145"/>
                    <a:pt x="179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84" name="Google Shape;446;p32"/>
            <p:cNvSpPr/>
            <p:nvPr/>
          </p:nvSpPr>
          <p:spPr>
            <a:xfrm>
              <a:off x="8524961" y="4298954"/>
              <a:ext cx="11018" cy="20541"/>
            </a:xfrm>
            <a:custGeom>
              <a:avLst/>
              <a:gdLst/>
              <a:ahLst/>
              <a:cxnLst/>
              <a:rect l="l" t="t" r="r" b="b"/>
              <a:pathLst>
                <a:path w="324" h="604" extrusionOk="0">
                  <a:moveTo>
                    <a:pt x="213" y="43"/>
                  </a:moveTo>
                  <a:cubicBezTo>
                    <a:pt x="247" y="1"/>
                    <a:pt x="324" y="43"/>
                    <a:pt x="324" y="77"/>
                  </a:cubicBezTo>
                  <a:cubicBezTo>
                    <a:pt x="290" y="179"/>
                    <a:pt x="247" y="256"/>
                    <a:pt x="247" y="323"/>
                  </a:cubicBezTo>
                  <a:cubicBezTo>
                    <a:pt x="213" y="425"/>
                    <a:pt x="179" y="502"/>
                    <a:pt x="111" y="570"/>
                  </a:cubicBezTo>
                  <a:lnTo>
                    <a:pt x="111" y="604"/>
                  </a:lnTo>
                  <a:cubicBezTo>
                    <a:pt x="77" y="604"/>
                    <a:pt x="1" y="604"/>
                    <a:pt x="35" y="536"/>
                  </a:cubicBezTo>
                  <a:cubicBezTo>
                    <a:pt x="35" y="468"/>
                    <a:pt x="77" y="391"/>
                    <a:pt x="111" y="289"/>
                  </a:cubicBezTo>
                  <a:cubicBezTo>
                    <a:pt x="145" y="213"/>
                    <a:pt x="179" y="145"/>
                    <a:pt x="213" y="4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85" name="Google Shape;447;p32"/>
            <p:cNvSpPr/>
            <p:nvPr/>
          </p:nvSpPr>
          <p:spPr>
            <a:xfrm>
              <a:off x="8524961" y="4332758"/>
              <a:ext cx="9862" cy="16800"/>
            </a:xfrm>
            <a:custGeom>
              <a:avLst/>
              <a:gdLst/>
              <a:ahLst/>
              <a:cxnLst/>
              <a:rect l="l" t="t" r="r" b="b"/>
              <a:pathLst>
                <a:path w="290" h="494" extrusionOk="0">
                  <a:moveTo>
                    <a:pt x="179" y="35"/>
                  </a:moveTo>
                  <a:cubicBezTo>
                    <a:pt x="213" y="1"/>
                    <a:pt x="290" y="35"/>
                    <a:pt x="290" y="111"/>
                  </a:cubicBezTo>
                  <a:cubicBezTo>
                    <a:pt x="290" y="145"/>
                    <a:pt x="247" y="213"/>
                    <a:pt x="213" y="281"/>
                  </a:cubicBezTo>
                  <a:cubicBezTo>
                    <a:pt x="213" y="357"/>
                    <a:pt x="179" y="391"/>
                    <a:pt x="145" y="459"/>
                  </a:cubicBezTo>
                  <a:lnTo>
                    <a:pt x="111" y="459"/>
                  </a:lnTo>
                  <a:cubicBezTo>
                    <a:pt x="77" y="493"/>
                    <a:pt x="1" y="425"/>
                    <a:pt x="1" y="391"/>
                  </a:cubicBezTo>
                  <a:cubicBezTo>
                    <a:pt x="1" y="323"/>
                    <a:pt x="35" y="281"/>
                    <a:pt x="77" y="213"/>
                  </a:cubicBezTo>
                  <a:cubicBezTo>
                    <a:pt x="111" y="145"/>
                    <a:pt x="145" y="111"/>
                    <a:pt x="179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86" name="Google Shape;448;p32"/>
            <p:cNvSpPr/>
            <p:nvPr/>
          </p:nvSpPr>
          <p:spPr>
            <a:xfrm>
              <a:off x="8507073" y="4325548"/>
              <a:ext cx="8400" cy="18228"/>
            </a:xfrm>
            <a:custGeom>
              <a:avLst/>
              <a:gdLst/>
              <a:ahLst/>
              <a:cxnLst/>
              <a:rect l="l" t="t" r="r" b="b"/>
              <a:pathLst>
                <a:path w="247" h="536" extrusionOk="0">
                  <a:moveTo>
                    <a:pt x="179" y="0"/>
                  </a:moveTo>
                  <a:cubicBezTo>
                    <a:pt x="213" y="0"/>
                    <a:pt x="247" y="34"/>
                    <a:pt x="247" y="68"/>
                  </a:cubicBezTo>
                  <a:cubicBezTo>
                    <a:pt x="247" y="145"/>
                    <a:pt x="247" y="213"/>
                    <a:pt x="213" y="323"/>
                  </a:cubicBezTo>
                  <a:cubicBezTo>
                    <a:pt x="213" y="391"/>
                    <a:pt x="179" y="459"/>
                    <a:pt x="102" y="535"/>
                  </a:cubicBezTo>
                  <a:lnTo>
                    <a:pt x="102" y="535"/>
                  </a:lnTo>
                  <a:cubicBezTo>
                    <a:pt x="68" y="535"/>
                    <a:pt x="34" y="535"/>
                    <a:pt x="34" y="493"/>
                  </a:cubicBezTo>
                  <a:cubicBezTo>
                    <a:pt x="0" y="425"/>
                    <a:pt x="34" y="323"/>
                    <a:pt x="34" y="247"/>
                  </a:cubicBezTo>
                  <a:cubicBezTo>
                    <a:pt x="68" y="179"/>
                    <a:pt x="102" y="111"/>
                    <a:pt x="136" y="34"/>
                  </a:cubicBezTo>
                  <a:cubicBezTo>
                    <a:pt x="179" y="34"/>
                    <a:pt x="179" y="34"/>
                    <a:pt x="179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87" name="Google Shape;449;p32"/>
            <p:cNvSpPr/>
            <p:nvPr/>
          </p:nvSpPr>
          <p:spPr>
            <a:xfrm>
              <a:off x="8510542" y="4365405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145" y="0"/>
                  </a:moveTo>
                  <a:cubicBezTo>
                    <a:pt x="178" y="0"/>
                    <a:pt x="246" y="0"/>
                    <a:pt x="246" y="68"/>
                  </a:cubicBezTo>
                  <a:cubicBezTo>
                    <a:pt x="212" y="170"/>
                    <a:pt x="212" y="349"/>
                    <a:pt x="145" y="425"/>
                  </a:cubicBezTo>
                  <a:lnTo>
                    <a:pt x="145" y="459"/>
                  </a:lnTo>
                  <a:cubicBezTo>
                    <a:pt x="77" y="493"/>
                    <a:pt x="0" y="459"/>
                    <a:pt x="0" y="383"/>
                  </a:cubicBezTo>
                  <a:cubicBezTo>
                    <a:pt x="0" y="315"/>
                    <a:pt x="34" y="281"/>
                    <a:pt x="77" y="213"/>
                  </a:cubicBezTo>
                  <a:cubicBezTo>
                    <a:pt x="77" y="170"/>
                    <a:pt x="111" y="102"/>
                    <a:pt x="111" y="68"/>
                  </a:cubicBezTo>
                  <a:cubicBezTo>
                    <a:pt x="111" y="34"/>
                    <a:pt x="145" y="34"/>
                    <a:pt x="145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88" name="Google Shape;450;p32"/>
            <p:cNvSpPr/>
            <p:nvPr/>
          </p:nvSpPr>
          <p:spPr>
            <a:xfrm>
              <a:off x="8162713" y="4075083"/>
              <a:ext cx="337150" cy="408226"/>
            </a:xfrm>
            <a:custGeom>
              <a:avLst/>
              <a:gdLst/>
              <a:ahLst/>
              <a:cxnLst/>
              <a:rect l="l" t="t" r="r" b="b"/>
              <a:pathLst>
                <a:path w="9914" h="12004" extrusionOk="0">
                  <a:moveTo>
                    <a:pt x="1767" y="1274"/>
                  </a:moveTo>
                  <a:cubicBezTo>
                    <a:pt x="3543" y="0"/>
                    <a:pt x="9914" y="12003"/>
                    <a:pt x="9914" y="12003"/>
                  </a:cubicBezTo>
                  <a:cubicBezTo>
                    <a:pt x="9914" y="12003"/>
                    <a:pt x="0" y="2871"/>
                    <a:pt x="1699" y="1317"/>
                  </a:cubicBezTo>
                  <a:cubicBezTo>
                    <a:pt x="1733" y="1317"/>
                    <a:pt x="1733" y="1317"/>
                    <a:pt x="1767" y="1274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89" name="Google Shape;451;p32"/>
            <p:cNvSpPr/>
            <p:nvPr/>
          </p:nvSpPr>
          <p:spPr>
            <a:xfrm>
              <a:off x="8262589" y="4146786"/>
              <a:ext cx="9828" cy="11869"/>
            </a:xfrm>
            <a:custGeom>
              <a:avLst/>
              <a:gdLst/>
              <a:ahLst/>
              <a:cxnLst/>
              <a:rect l="l" t="t" r="r" b="b"/>
              <a:pathLst>
                <a:path w="289" h="349" extrusionOk="0">
                  <a:moveTo>
                    <a:pt x="34" y="0"/>
                  </a:moveTo>
                  <a:lnTo>
                    <a:pt x="111" y="0"/>
                  </a:lnTo>
                  <a:cubicBezTo>
                    <a:pt x="178" y="102"/>
                    <a:pt x="246" y="170"/>
                    <a:pt x="289" y="281"/>
                  </a:cubicBezTo>
                  <a:lnTo>
                    <a:pt x="289" y="349"/>
                  </a:lnTo>
                  <a:lnTo>
                    <a:pt x="212" y="349"/>
                  </a:lnTo>
                  <a:cubicBezTo>
                    <a:pt x="111" y="281"/>
                    <a:pt x="77" y="136"/>
                    <a:pt x="0" y="68"/>
                  </a:cubicBezTo>
                  <a:cubicBezTo>
                    <a:pt x="0" y="34"/>
                    <a:pt x="0" y="0"/>
                    <a:pt x="34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0" name="Google Shape;452;p32"/>
            <p:cNvSpPr/>
            <p:nvPr/>
          </p:nvSpPr>
          <p:spPr>
            <a:xfrm>
              <a:off x="8239770" y="4140698"/>
              <a:ext cx="13297" cy="15643"/>
            </a:xfrm>
            <a:custGeom>
              <a:avLst/>
              <a:gdLst/>
              <a:ahLst/>
              <a:cxnLst/>
              <a:rect l="l" t="t" r="r" b="b"/>
              <a:pathLst>
                <a:path w="391" h="460" extrusionOk="0">
                  <a:moveTo>
                    <a:pt x="34" y="35"/>
                  </a:moveTo>
                  <a:cubicBezTo>
                    <a:pt x="68" y="1"/>
                    <a:pt x="110" y="1"/>
                    <a:pt x="144" y="1"/>
                  </a:cubicBezTo>
                  <a:cubicBezTo>
                    <a:pt x="178" y="69"/>
                    <a:pt x="246" y="103"/>
                    <a:pt x="323" y="179"/>
                  </a:cubicBezTo>
                  <a:cubicBezTo>
                    <a:pt x="357" y="213"/>
                    <a:pt x="391" y="315"/>
                    <a:pt x="391" y="392"/>
                  </a:cubicBezTo>
                  <a:lnTo>
                    <a:pt x="391" y="426"/>
                  </a:lnTo>
                  <a:cubicBezTo>
                    <a:pt x="357" y="460"/>
                    <a:pt x="357" y="460"/>
                    <a:pt x="323" y="426"/>
                  </a:cubicBezTo>
                  <a:cubicBezTo>
                    <a:pt x="280" y="392"/>
                    <a:pt x="212" y="349"/>
                    <a:pt x="178" y="281"/>
                  </a:cubicBezTo>
                  <a:cubicBezTo>
                    <a:pt x="144" y="213"/>
                    <a:pt x="68" y="179"/>
                    <a:pt x="34" y="103"/>
                  </a:cubicBezTo>
                  <a:cubicBezTo>
                    <a:pt x="0" y="69"/>
                    <a:pt x="34" y="35"/>
                    <a:pt x="34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1" name="Google Shape;453;p32"/>
            <p:cNvSpPr/>
            <p:nvPr/>
          </p:nvSpPr>
          <p:spPr>
            <a:xfrm>
              <a:off x="8248136" y="4171917"/>
              <a:ext cx="9862" cy="12175"/>
            </a:xfrm>
            <a:custGeom>
              <a:avLst/>
              <a:gdLst/>
              <a:ahLst/>
              <a:cxnLst/>
              <a:rect l="l" t="t" r="r" b="b"/>
              <a:pathLst>
                <a:path w="290" h="358" extrusionOk="0">
                  <a:moveTo>
                    <a:pt x="34" y="0"/>
                  </a:moveTo>
                  <a:lnTo>
                    <a:pt x="77" y="0"/>
                  </a:lnTo>
                  <a:cubicBezTo>
                    <a:pt x="145" y="34"/>
                    <a:pt x="179" y="68"/>
                    <a:pt x="213" y="145"/>
                  </a:cubicBezTo>
                  <a:cubicBezTo>
                    <a:pt x="247" y="179"/>
                    <a:pt x="289" y="213"/>
                    <a:pt x="289" y="281"/>
                  </a:cubicBezTo>
                  <a:lnTo>
                    <a:pt x="289" y="357"/>
                  </a:lnTo>
                  <a:lnTo>
                    <a:pt x="213" y="357"/>
                  </a:lnTo>
                  <a:cubicBezTo>
                    <a:pt x="145" y="357"/>
                    <a:pt x="111" y="281"/>
                    <a:pt x="77" y="213"/>
                  </a:cubicBezTo>
                  <a:cubicBezTo>
                    <a:pt x="34" y="179"/>
                    <a:pt x="34" y="111"/>
                    <a:pt x="0" y="68"/>
                  </a:cubicBezTo>
                  <a:cubicBezTo>
                    <a:pt x="0" y="34"/>
                    <a:pt x="0" y="0"/>
                    <a:pt x="34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2" name="Google Shape;454;p32"/>
            <p:cNvSpPr/>
            <p:nvPr/>
          </p:nvSpPr>
          <p:spPr>
            <a:xfrm>
              <a:off x="8273540" y="4181439"/>
              <a:ext cx="11903" cy="15916"/>
            </a:xfrm>
            <a:custGeom>
              <a:avLst/>
              <a:gdLst/>
              <a:ahLst/>
              <a:cxnLst/>
              <a:rect l="l" t="t" r="r" b="b"/>
              <a:pathLst>
                <a:path w="350" h="468" extrusionOk="0">
                  <a:moveTo>
                    <a:pt x="1" y="43"/>
                  </a:moveTo>
                  <a:cubicBezTo>
                    <a:pt x="35" y="1"/>
                    <a:pt x="69" y="1"/>
                    <a:pt x="69" y="43"/>
                  </a:cubicBezTo>
                  <a:cubicBezTo>
                    <a:pt x="179" y="145"/>
                    <a:pt x="281" y="256"/>
                    <a:pt x="315" y="425"/>
                  </a:cubicBezTo>
                  <a:cubicBezTo>
                    <a:pt x="349" y="425"/>
                    <a:pt x="315" y="425"/>
                    <a:pt x="315" y="468"/>
                  </a:cubicBezTo>
                  <a:lnTo>
                    <a:pt x="281" y="468"/>
                  </a:lnTo>
                  <a:cubicBezTo>
                    <a:pt x="137" y="358"/>
                    <a:pt x="69" y="213"/>
                    <a:pt x="1" y="7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3" name="Google Shape;455;p32"/>
            <p:cNvSpPr/>
            <p:nvPr/>
          </p:nvSpPr>
          <p:spPr>
            <a:xfrm>
              <a:off x="8295237" y="4186370"/>
              <a:ext cx="15609" cy="16766"/>
            </a:xfrm>
            <a:custGeom>
              <a:avLst/>
              <a:gdLst/>
              <a:ahLst/>
              <a:cxnLst/>
              <a:rect l="l" t="t" r="r" b="b"/>
              <a:pathLst>
                <a:path w="459" h="493" extrusionOk="0">
                  <a:moveTo>
                    <a:pt x="34" y="0"/>
                  </a:moveTo>
                  <a:cubicBezTo>
                    <a:pt x="34" y="0"/>
                    <a:pt x="68" y="0"/>
                    <a:pt x="102" y="34"/>
                  </a:cubicBezTo>
                  <a:lnTo>
                    <a:pt x="314" y="246"/>
                  </a:lnTo>
                  <a:cubicBezTo>
                    <a:pt x="348" y="323"/>
                    <a:pt x="425" y="357"/>
                    <a:pt x="459" y="425"/>
                  </a:cubicBezTo>
                  <a:cubicBezTo>
                    <a:pt x="459" y="459"/>
                    <a:pt x="459" y="493"/>
                    <a:pt x="425" y="493"/>
                  </a:cubicBezTo>
                  <a:lnTo>
                    <a:pt x="391" y="493"/>
                  </a:lnTo>
                  <a:cubicBezTo>
                    <a:pt x="178" y="493"/>
                    <a:pt x="68" y="246"/>
                    <a:pt x="0" y="68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4" name="Google Shape;456;p32"/>
            <p:cNvSpPr/>
            <p:nvPr/>
          </p:nvSpPr>
          <p:spPr>
            <a:xfrm>
              <a:off x="8296465" y="4214888"/>
              <a:ext cx="10712" cy="14487"/>
            </a:xfrm>
            <a:custGeom>
              <a:avLst/>
              <a:gdLst/>
              <a:ahLst/>
              <a:cxnLst/>
              <a:rect l="l" t="t" r="r" b="b"/>
              <a:pathLst>
                <a:path w="315" h="426" extrusionOk="0">
                  <a:moveTo>
                    <a:pt x="0" y="35"/>
                  </a:moveTo>
                  <a:cubicBezTo>
                    <a:pt x="34" y="1"/>
                    <a:pt x="68" y="1"/>
                    <a:pt x="68" y="35"/>
                  </a:cubicBezTo>
                  <a:lnTo>
                    <a:pt x="213" y="179"/>
                  </a:lnTo>
                  <a:cubicBezTo>
                    <a:pt x="247" y="247"/>
                    <a:pt x="315" y="281"/>
                    <a:pt x="315" y="349"/>
                  </a:cubicBezTo>
                  <a:cubicBezTo>
                    <a:pt x="315" y="391"/>
                    <a:pt x="315" y="391"/>
                    <a:pt x="281" y="425"/>
                  </a:cubicBezTo>
                  <a:lnTo>
                    <a:pt x="213" y="425"/>
                  </a:lnTo>
                  <a:cubicBezTo>
                    <a:pt x="136" y="391"/>
                    <a:pt x="136" y="349"/>
                    <a:pt x="102" y="281"/>
                  </a:cubicBezTo>
                  <a:cubicBezTo>
                    <a:pt x="68" y="213"/>
                    <a:pt x="34" y="137"/>
                    <a:pt x="0" y="10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5" name="Google Shape;457;p32"/>
            <p:cNvSpPr/>
            <p:nvPr/>
          </p:nvSpPr>
          <p:spPr>
            <a:xfrm>
              <a:off x="8272384" y="4211774"/>
              <a:ext cx="9590" cy="14487"/>
            </a:xfrm>
            <a:custGeom>
              <a:avLst/>
              <a:gdLst/>
              <a:ahLst/>
              <a:cxnLst/>
              <a:rect l="l" t="t" r="r" b="b"/>
              <a:pathLst>
                <a:path w="282" h="426" extrusionOk="0">
                  <a:moveTo>
                    <a:pt x="35" y="35"/>
                  </a:moveTo>
                  <a:cubicBezTo>
                    <a:pt x="35" y="1"/>
                    <a:pt x="69" y="1"/>
                    <a:pt x="69" y="35"/>
                  </a:cubicBezTo>
                  <a:cubicBezTo>
                    <a:pt x="137" y="69"/>
                    <a:pt x="171" y="137"/>
                    <a:pt x="213" y="171"/>
                  </a:cubicBezTo>
                  <a:cubicBezTo>
                    <a:pt x="247" y="247"/>
                    <a:pt x="281" y="281"/>
                    <a:pt x="281" y="349"/>
                  </a:cubicBezTo>
                  <a:cubicBezTo>
                    <a:pt x="281" y="349"/>
                    <a:pt x="281" y="383"/>
                    <a:pt x="247" y="383"/>
                  </a:cubicBezTo>
                  <a:cubicBezTo>
                    <a:pt x="247" y="425"/>
                    <a:pt x="213" y="425"/>
                    <a:pt x="213" y="383"/>
                  </a:cubicBezTo>
                  <a:cubicBezTo>
                    <a:pt x="69" y="349"/>
                    <a:pt x="35" y="171"/>
                    <a:pt x="1" y="69"/>
                  </a:cubicBezTo>
                  <a:cubicBezTo>
                    <a:pt x="1" y="69"/>
                    <a:pt x="1" y="35"/>
                    <a:pt x="35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6" name="Google Shape;458;p32"/>
            <p:cNvSpPr/>
            <p:nvPr/>
          </p:nvSpPr>
          <p:spPr>
            <a:xfrm>
              <a:off x="8334893" y="4230497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0" y="0"/>
                  </a:moveTo>
                  <a:lnTo>
                    <a:pt x="68" y="0"/>
                  </a:lnTo>
                  <a:cubicBezTo>
                    <a:pt x="145" y="102"/>
                    <a:pt x="213" y="213"/>
                    <a:pt x="281" y="357"/>
                  </a:cubicBezTo>
                  <a:cubicBezTo>
                    <a:pt x="281" y="357"/>
                    <a:pt x="281" y="391"/>
                    <a:pt x="247" y="391"/>
                  </a:cubicBezTo>
                  <a:lnTo>
                    <a:pt x="213" y="391"/>
                  </a:lnTo>
                  <a:cubicBezTo>
                    <a:pt x="102" y="315"/>
                    <a:pt x="34" y="179"/>
                    <a:pt x="0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7" name="Google Shape;459;p32"/>
            <p:cNvSpPr/>
            <p:nvPr/>
          </p:nvSpPr>
          <p:spPr>
            <a:xfrm>
              <a:off x="8322753" y="4248419"/>
              <a:ext cx="12175" cy="14453"/>
            </a:xfrm>
            <a:custGeom>
              <a:avLst/>
              <a:gdLst/>
              <a:ahLst/>
              <a:cxnLst/>
              <a:rect l="l" t="t" r="r" b="b"/>
              <a:pathLst>
                <a:path w="358" h="425" extrusionOk="0">
                  <a:moveTo>
                    <a:pt x="34" y="0"/>
                  </a:moveTo>
                  <a:lnTo>
                    <a:pt x="111" y="0"/>
                  </a:lnTo>
                  <a:cubicBezTo>
                    <a:pt x="213" y="110"/>
                    <a:pt x="357" y="212"/>
                    <a:pt x="357" y="357"/>
                  </a:cubicBezTo>
                  <a:lnTo>
                    <a:pt x="357" y="425"/>
                  </a:lnTo>
                  <a:lnTo>
                    <a:pt x="289" y="425"/>
                  </a:lnTo>
                  <a:cubicBezTo>
                    <a:pt x="145" y="357"/>
                    <a:pt x="77" y="178"/>
                    <a:pt x="34" y="77"/>
                  </a:cubicBezTo>
                  <a:cubicBezTo>
                    <a:pt x="0" y="43"/>
                    <a:pt x="34" y="43"/>
                    <a:pt x="34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8" name="Google Shape;460;p32"/>
            <p:cNvSpPr/>
            <p:nvPr/>
          </p:nvSpPr>
          <p:spPr>
            <a:xfrm>
              <a:off x="8297515" y="4239218"/>
              <a:ext cx="12175" cy="14487"/>
            </a:xfrm>
            <a:custGeom>
              <a:avLst/>
              <a:gdLst/>
              <a:ahLst/>
              <a:cxnLst/>
              <a:rect l="l" t="t" r="r" b="b"/>
              <a:pathLst>
                <a:path w="358" h="426" extrusionOk="0">
                  <a:moveTo>
                    <a:pt x="35" y="1"/>
                  </a:moveTo>
                  <a:lnTo>
                    <a:pt x="69" y="1"/>
                  </a:lnTo>
                  <a:cubicBezTo>
                    <a:pt x="145" y="77"/>
                    <a:pt x="179" y="111"/>
                    <a:pt x="213" y="179"/>
                  </a:cubicBezTo>
                  <a:cubicBezTo>
                    <a:pt x="281" y="213"/>
                    <a:pt x="324" y="290"/>
                    <a:pt x="324" y="357"/>
                  </a:cubicBezTo>
                  <a:cubicBezTo>
                    <a:pt x="358" y="357"/>
                    <a:pt x="324" y="391"/>
                    <a:pt x="324" y="391"/>
                  </a:cubicBezTo>
                  <a:cubicBezTo>
                    <a:pt x="281" y="425"/>
                    <a:pt x="247" y="425"/>
                    <a:pt x="247" y="425"/>
                  </a:cubicBezTo>
                  <a:cubicBezTo>
                    <a:pt x="179" y="391"/>
                    <a:pt x="145" y="323"/>
                    <a:pt x="111" y="256"/>
                  </a:cubicBezTo>
                  <a:cubicBezTo>
                    <a:pt x="69" y="213"/>
                    <a:pt x="35" y="145"/>
                    <a:pt x="1" y="77"/>
                  </a:cubicBezTo>
                  <a:cubicBezTo>
                    <a:pt x="1" y="43"/>
                    <a:pt x="1" y="43"/>
                    <a:pt x="35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9" name="Google Shape;461;p32"/>
            <p:cNvSpPr/>
            <p:nvPr/>
          </p:nvSpPr>
          <p:spPr>
            <a:xfrm>
              <a:off x="8323909" y="4287120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43" y="34"/>
                  </a:moveTo>
                  <a:cubicBezTo>
                    <a:pt x="77" y="0"/>
                    <a:pt x="111" y="0"/>
                    <a:pt x="145" y="34"/>
                  </a:cubicBezTo>
                  <a:cubicBezTo>
                    <a:pt x="179" y="102"/>
                    <a:pt x="255" y="179"/>
                    <a:pt x="289" y="247"/>
                  </a:cubicBezTo>
                  <a:cubicBezTo>
                    <a:pt x="357" y="281"/>
                    <a:pt x="391" y="315"/>
                    <a:pt x="425" y="391"/>
                  </a:cubicBezTo>
                  <a:lnTo>
                    <a:pt x="425" y="459"/>
                  </a:lnTo>
                  <a:lnTo>
                    <a:pt x="357" y="459"/>
                  </a:lnTo>
                  <a:cubicBezTo>
                    <a:pt x="179" y="459"/>
                    <a:pt x="77" y="247"/>
                    <a:pt x="43" y="102"/>
                  </a:cubicBezTo>
                  <a:cubicBezTo>
                    <a:pt x="0" y="68"/>
                    <a:pt x="43" y="34"/>
                    <a:pt x="43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0" name="Google Shape;462;p32"/>
            <p:cNvSpPr/>
            <p:nvPr/>
          </p:nvSpPr>
          <p:spPr>
            <a:xfrm>
              <a:off x="8345572" y="4282188"/>
              <a:ext cx="13331" cy="14487"/>
            </a:xfrm>
            <a:custGeom>
              <a:avLst/>
              <a:gdLst/>
              <a:ahLst/>
              <a:cxnLst/>
              <a:rect l="l" t="t" r="r" b="b"/>
              <a:pathLst>
                <a:path w="392" h="426" extrusionOk="0">
                  <a:moveTo>
                    <a:pt x="43" y="1"/>
                  </a:moveTo>
                  <a:cubicBezTo>
                    <a:pt x="43" y="1"/>
                    <a:pt x="77" y="1"/>
                    <a:pt x="111" y="35"/>
                  </a:cubicBezTo>
                  <a:cubicBezTo>
                    <a:pt x="145" y="69"/>
                    <a:pt x="179" y="145"/>
                    <a:pt x="255" y="179"/>
                  </a:cubicBezTo>
                  <a:cubicBezTo>
                    <a:pt x="289" y="247"/>
                    <a:pt x="357" y="281"/>
                    <a:pt x="391" y="324"/>
                  </a:cubicBezTo>
                  <a:cubicBezTo>
                    <a:pt x="391" y="358"/>
                    <a:pt x="391" y="392"/>
                    <a:pt x="357" y="426"/>
                  </a:cubicBezTo>
                  <a:lnTo>
                    <a:pt x="323" y="426"/>
                  </a:lnTo>
                  <a:cubicBezTo>
                    <a:pt x="179" y="392"/>
                    <a:pt x="77" y="179"/>
                    <a:pt x="1" y="69"/>
                  </a:cubicBezTo>
                  <a:cubicBezTo>
                    <a:pt x="1" y="35"/>
                    <a:pt x="1" y="35"/>
                    <a:pt x="43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1" name="Google Shape;463;p32"/>
            <p:cNvSpPr/>
            <p:nvPr/>
          </p:nvSpPr>
          <p:spPr>
            <a:xfrm>
              <a:off x="8354244" y="4267769"/>
              <a:ext cx="10712" cy="15609"/>
            </a:xfrm>
            <a:custGeom>
              <a:avLst/>
              <a:gdLst/>
              <a:ahLst/>
              <a:cxnLst/>
              <a:rect l="l" t="t" r="r" b="b"/>
              <a:pathLst>
                <a:path w="315" h="459" extrusionOk="0">
                  <a:moveTo>
                    <a:pt x="34" y="0"/>
                  </a:moveTo>
                  <a:cubicBezTo>
                    <a:pt x="34" y="0"/>
                    <a:pt x="68" y="0"/>
                    <a:pt x="102" y="34"/>
                  </a:cubicBezTo>
                  <a:cubicBezTo>
                    <a:pt x="136" y="68"/>
                    <a:pt x="170" y="145"/>
                    <a:pt x="247" y="213"/>
                  </a:cubicBezTo>
                  <a:cubicBezTo>
                    <a:pt x="281" y="247"/>
                    <a:pt x="315" y="323"/>
                    <a:pt x="315" y="391"/>
                  </a:cubicBezTo>
                  <a:cubicBezTo>
                    <a:pt x="315" y="391"/>
                    <a:pt x="315" y="425"/>
                    <a:pt x="281" y="425"/>
                  </a:cubicBezTo>
                  <a:cubicBezTo>
                    <a:pt x="281" y="459"/>
                    <a:pt x="247" y="459"/>
                    <a:pt x="213" y="425"/>
                  </a:cubicBezTo>
                  <a:cubicBezTo>
                    <a:pt x="170" y="391"/>
                    <a:pt x="136" y="323"/>
                    <a:pt x="102" y="247"/>
                  </a:cubicBezTo>
                  <a:cubicBezTo>
                    <a:pt x="68" y="213"/>
                    <a:pt x="34" y="145"/>
                    <a:pt x="0" y="68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2" name="Google Shape;464;p32"/>
            <p:cNvSpPr/>
            <p:nvPr/>
          </p:nvSpPr>
          <p:spPr>
            <a:xfrm>
              <a:off x="8380531" y="4305042"/>
              <a:ext cx="11018" cy="12141"/>
            </a:xfrm>
            <a:custGeom>
              <a:avLst/>
              <a:gdLst/>
              <a:ahLst/>
              <a:cxnLst/>
              <a:rect l="l" t="t" r="r" b="b"/>
              <a:pathLst>
                <a:path w="324" h="357" extrusionOk="0">
                  <a:moveTo>
                    <a:pt x="34" y="0"/>
                  </a:moveTo>
                  <a:lnTo>
                    <a:pt x="111" y="0"/>
                  </a:lnTo>
                  <a:cubicBezTo>
                    <a:pt x="145" y="34"/>
                    <a:pt x="179" y="110"/>
                    <a:pt x="213" y="144"/>
                  </a:cubicBezTo>
                  <a:cubicBezTo>
                    <a:pt x="247" y="178"/>
                    <a:pt x="323" y="212"/>
                    <a:pt x="323" y="289"/>
                  </a:cubicBezTo>
                  <a:cubicBezTo>
                    <a:pt x="323" y="323"/>
                    <a:pt x="289" y="323"/>
                    <a:pt x="289" y="357"/>
                  </a:cubicBezTo>
                  <a:lnTo>
                    <a:pt x="213" y="357"/>
                  </a:lnTo>
                  <a:cubicBezTo>
                    <a:pt x="145" y="357"/>
                    <a:pt x="145" y="289"/>
                    <a:pt x="111" y="212"/>
                  </a:cubicBezTo>
                  <a:cubicBezTo>
                    <a:pt x="77" y="178"/>
                    <a:pt x="34" y="144"/>
                    <a:pt x="0" y="77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3" name="Google Shape;465;p32"/>
            <p:cNvSpPr/>
            <p:nvPr/>
          </p:nvSpPr>
          <p:spPr>
            <a:xfrm>
              <a:off x="8364922" y="4314836"/>
              <a:ext cx="15643" cy="17956"/>
            </a:xfrm>
            <a:custGeom>
              <a:avLst/>
              <a:gdLst/>
              <a:ahLst/>
              <a:cxnLst/>
              <a:rect l="l" t="t" r="r" b="b"/>
              <a:pathLst>
                <a:path w="460" h="528" extrusionOk="0">
                  <a:moveTo>
                    <a:pt x="35" y="1"/>
                  </a:moveTo>
                  <a:cubicBezTo>
                    <a:pt x="35" y="1"/>
                    <a:pt x="69" y="1"/>
                    <a:pt x="69" y="35"/>
                  </a:cubicBezTo>
                  <a:cubicBezTo>
                    <a:pt x="145" y="69"/>
                    <a:pt x="213" y="137"/>
                    <a:pt x="281" y="213"/>
                  </a:cubicBezTo>
                  <a:cubicBezTo>
                    <a:pt x="357" y="281"/>
                    <a:pt x="425" y="315"/>
                    <a:pt x="459" y="426"/>
                  </a:cubicBezTo>
                  <a:cubicBezTo>
                    <a:pt x="459" y="460"/>
                    <a:pt x="425" y="494"/>
                    <a:pt x="425" y="494"/>
                  </a:cubicBezTo>
                  <a:cubicBezTo>
                    <a:pt x="391" y="494"/>
                    <a:pt x="391" y="528"/>
                    <a:pt x="357" y="494"/>
                  </a:cubicBezTo>
                  <a:cubicBezTo>
                    <a:pt x="281" y="460"/>
                    <a:pt x="213" y="383"/>
                    <a:pt x="179" y="315"/>
                  </a:cubicBezTo>
                  <a:cubicBezTo>
                    <a:pt x="111" y="247"/>
                    <a:pt x="69" y="171"/>
                    <a:pt x="1" y="103"/>
                  </a:cubicBezTo>
                  <a:cubicBezTo>
                    <a:pt x="1" y="69"/>
                    <a:pt x="1" y="35"/>
                    <a:pt x="35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4" name="Google Shape;466;p32"/>
            <p:cNvSpPr/>
            <p:nvPr/>
          </p:nvSpPr>
          <p:spPr>
            <a:xfrm>
              <a:off x="8348156" y="4318304"/>
              <a:ext cx="14487" cy="12175"/>
            </a:xfrm>
            <a:custGeom>
              <a:avLst/>
              <a:gdLst/>
              <a:ahLst/>
              <a:cxnLst/>
              <a:rect l="l" t="t" r="r" b="b"/>
              <a:pathLst>
                <a:path w="426" h="358" extrusionOk="0">
                  <a:moveTo>
                    <a:pt x="35" y="1"/>
                  </a:moveTo>
                  <a:lnTo>
                    <a:pt x="103" y="1"/>
                  </a:lnTo>
                  <a:cubicBezTo>
                    <a:pt x="213" y="69"/>
                    <a:pt x="349" y="179"/>
                    <a:pt x="426" y="281"/>
                  </a:cubicBezTo>
                  <a:lnTo>
                    <a:pt x="426" y="358"/>
                  </a:lnTo>
                  <a:lnTo>
                    <a:pt x="392" y="358"/>
                  </a:lnTo>
                  <a:cubicBezTo>
                    <a:pt x="247" y="281"/>
                    <a:pt x="137" y="179"/>
                    <a:pt x="35" y="69"/>
                  </a:cubicBezTo>
                  <a:cubicBezTo>
                    <a:pt x="1" y="35"/>
                    <a:pt x="1" y="1"/>
                    <a:pt x="35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5" name="Google Shape;467;p32"/>
            <p:cNvSpPr/>
            <p:nvPr/>
          </p:nvSpPr>
          <p:spPr>
            <a:xfrm>
              <a:off x="8381688" y="4352108"/>
              <a:ext cx="15916" cy="16800"/>
            </a:xfrm>
            <a:custGeom>
              <a:avLst/>
              <a:gdLst/>
              <a:ahLst/>
              <a:cxnLst/>
              <a:rect l="l" t="t" r="r" b="b"/>
              <a:pathLst>
                <a:path w="468" h="494" extrusionOk="0">
                  <a:moveTo>
                    <a:pt x="43" y="1"/>
                  </a:moveTo>
                  <a:cubicBezTo>
                    <a:pt x="43" y="1"/>
                    <a:pt x="77" y="1"/>
                    <a:pt x="111" y="35"/>
                  </a:cubicBezTo>
                  <a:cubicBezTo>
                    <a:pt x="145" y="103"/>
                    <a:pt x="213" y="179"/>
                    <a:pt x="289" y="213"/>
                  </a:cubicBezTo>
                  <a:cubicBezTo>
                    <a:pt x="323" y="281"/>
                    <a:pt x="391" y="315"/>
                    <a:pt x="425" y="391"/>
                  </a:cubicBezTo>
                  <a:cubicBezTo>
                    <a:pt x="468" y="425"/>
                    <a:pt x="425" y="459"/>
                    <a:pt x="391" y="459"/>
                  </a:cubicBezTo>
                  <a:cubicBezTo>
                    <a:pt x="391" y="459"/>
                    <a:pt x="357" y="493"/>
                    <a:pt x="357" y="459"/>
                  </a:cubicBezTo>
                  <a:cubicBezTo>
                    <a:pt x="179" y="425"/>
                    <a:pt x="77" y="213"/>
                    <a:pt x="0" y="69"/>
                  </a:cubicBezTo>
                  <a:cubicBezTo>
                    <a:pt x="0" y="69"/>
                    <a:pt x="0" y="35"/>
                    <a:pt x="43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6" name="Google Shape;468;p32"/>
            <p:cNvSpPr/>
            <p:nvPr/>
          </p:nvSpPr>
          <p:spPr>
            <a:xfrm>
              <a:off x="8391516" y="4342280"/>
              <a:ext cx="14453" cy="15950"/>
            </a:xfrm>
            <a:custGeom>
              <a:avLst/>
              <a:gdLst/>
              <a:ahLst/>
              <a:cxnLst/>
              <a:rect l="l" t="t" r="r" b="b"/>
              <a:pathLst>
                <a:path w="425" h="469" extrusionOk="0">
                  <a:moveTo>
                    <a:pt x="34" y="43"/>
                  </a:moveTo>
                  <a:cubicBezTo>
                    <a:pt x="68" y="1"/>
                    <a:pt x="102" y="1"/>
                    <a:pt x="136" y="43"/>
                  </a:cubicBezTo>
                  <a:cubicBezTo>
                    <a:pt x="179" y="111"/>
                    <a:pt x="213" y="145"/>
                    <a:pt x="281" y="213"/>
                  </a:cubicBezTo>
                  <a:cubicBezTo>
                    <a:pt x="315" y="256"/>
                    <a:pt x="391" y="290"/>
                    <a:pt x="425" y="358"/>
                  </a:cubicBezTo>
                  <a:cubicBezTo>
                    <a:pt x="425" y="392"/>
                    <a:pt x="425" y="426"/>
                    <a:pt x="391" y="426"/>
                  </a:cubicBezTo>
                  <a:cubicBezTo>
                    <a:pt x="391" y="426"/>
                    <a:pt x="349" y="468"/>
                    <a:pt x="349" y="426"/>
                  </a:cubicBezTo>
                  <a:cubicBezTo>
                    <a:pt x="179" y="426"/>
                    <a:pt x="68" y="213"/>
                    <a:pt x="34" y="111"/>
                  </a:cubicBezTo>
                  <a:cubicBezTo>
                    <a:pt x="0" y="77"/>
                    <a:pt x="0" y="43"/>
                    <a:pt x="34" y="4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7" name="Google Shape;469;p32"/>
            <p:cNvSpPr/>
            <p:nvPr/>
          </p:nvSpPr>
          <p:spPr>
            <a:xfrm>
              <a:off x="8423857" y="4374927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35" y="35"/>
                  </a:moveTo>
                  <a:cubicBezTo>
                    <a:pt x="77" y="1"/>
                    <a:pt x="111" y="1"/>
                    <a:pt x="111" y="35"/>
                  </a:cubicBezTo>
                  <a:cubicBezTo>
                    <a:pt x="179" y="103"/>
                    <a:pt x="213" y="179"/>
                    <a:pt x="289" y="213"/>
                  </a:cubicBezTo>
                  <a:cubicBezTo>
                    <a:pt x="357" y="247"/>
                    <a:pt x="391" y="281"/>
                    <a:pt x="425" y="358"/>
                  </a:cubicBezTo>
                  <a:cubicBezTo>
                    <a:pt x="425" y="392"/>
                    <a:pt x="425" y="426"/>
                    <a:pt x="391" y="426"/>
                  </a:cubicBezTo>
                  <a:lnTo>
                    <a:pt x="391" y="426"/>
                  </a:lnTo>
                  <a:cubicBezTo>
                    <a:pt x="213" y="460"/>
                    <a:pt x="77" y="213"/>
                    <a:pt x="1" y="103"/>
                  </a:cubicBezTo>
                  <a:cubicBezTo>
                    <a:pt x="1" y="69"/>
                    <a:pt x="1" y="35"/>
                    <a:pt x="35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8" name="Google Shape;470;p32"/>
            <p:cNvSpPr/>
            <p:nvPr/>
          </p:nvSpPr>
          <p:spPr>
            <a:xfrm>
              <a:off x="8407091" y="4372614"/>
              <a:ext cx="10746" cy="11903"/>
            </a:xfrm>
            <a:custGeom>
              <a:avLst/>
              <a:gdLst/>
              <a:ahLst/>
              <a:cxnLst/>
              <a:rect l="l" t="t" r="r" b="b"/>
              <a:pathLst>
                <a:path w="316" h="350" extrusionOk="0">
                  <a:moveTo>
                    <a:pt x="35" y="35"/>
                  </a:moveTo>
                  <a:cubicBezTo>
                    <a:pt x="69" y="1"/>
                    <a:pt x="103" y="1"/>
                    <a:pt x="103" y="35"/>
                  </a:cubicBezTo>
                  <a:cubicBezTo>
                    <a:pt x="145" y="69"/>
                    <a:pt x="179" y="103"/>
                    <a:pt x="213" y="137"/>
                  </a:cubicBezTo>
                  <a:cubicBezTo>
                    <a:pt x="247" y="171"/>
                    <a:pt x="281" y="213"/>
                    <a:pt x="315" y="247"/>
                  </a:cubicBezTo>
                  <a:cubicBezTo>
                    <a:pt x="315" y="281"/>
                    <a:pt x="315" y="315"/>
                    <a:pt x="281" y="315"/>
                  </a:cubicBezTo>
                  <a:cubicBezTo>
                    <a:pt x="281" y="349"/>
                    <a:pt x="247" y="349"/>
                    <a:pt x="247" y="349"/>
                  </a:cubicBezTo>
                  <a:cubicBezTo>
                    <a:pt x="179" y="315"/>
                    <a:pt x="145" y="281"/>
                    <a:pt x="103" y="247"/>
                  </a:cubicBezTo>
                  <a:cubicBezTo>
                    <a:pt x="69" y="171"/>
                    <a:pt x="35" y="137"/>
                    <a:pt x="35" y="69"/>
                  </a:cubicBezTo>
                  <a:cubicBezTo>
                    <a:pt x="1" y="69"/>
                    <a:pt x="35" y="35"/>
                    <a:pt x="35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9" name="Google Shape;471;p32"/>
            <p:cNvSpPr/>
            <p:nvPr/>
          </p:nvSpPr>
          <p:spPr>
            <a:xfrm>
              <a:off x="8052053" y="4356733"/>
              <a:ext cx="465733" cy="158917"/>
            </a:xfrm>
            <a:custGeom>
              <a:avLst/>
              <a:gdLst/>
              <a:ahLst/>
              <a:cxnLst/>
              <a:rect l="l" t="t" r="r" b="b"/>
              <a:pathLst>
                <a:path w="13695" h="4673" extrusionOk="0">
                  <a:moveTo>
                    <a:pt x="179" y="1029"/>
                  </a:moveTo>
                  <a:cubicBezTo>
                    <a:pt x="1623" y="1"/>
                    <a:pt x="13202" y="3968"/>
                    <a:pt x="13202" y="3968"/>
                  </a:cubicBezTo>
                  <a:lnTo>
                    <a:pt x="13694" y="4673"/>
                  </a:lnTo>
                  <a:cubicBezTo>
                    <a:pt x="13694" y="4673"/>
                    <a:pt x="740" y="3687"/>
                    <a:pt x="35" y="1453"/>
                  </a:cubicBezTo>
                  <a:cubicBezTo>
                    <a:pt x="1" y="1275"/>
                    <a:pt x="35" y="1139"/>
                    <a:pt x="179" y="1029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10" name="Google Shape;472;p32"/>
            <p:cNvSpPr/>
            <p:nvPr/>
          </p:nvSpPr>
          <p:spPr>
            <a:xfrm>
              <a:off x="8357712" y="4452056"/>
              <a:ext cx="14487" cy="9590"/>
            </a:xfrm>
            <a:custGeom>
              <a:avLst/>
              <a:gdLst/>
              <a:ahLst/>
              <a:cxnLst/>
              <a:rect l="l" t="t" r="r" b="b"/>
              <a:pathLst>
                <a:path w="426" h="282" extrusionOk="0">
                  <a:moveTo>
                    <a:pt x="34" y="35"/>
                  </a:moveTo>
                  <a:cubicBezTo>
                    <a:pt x="68" y="1"/>
                    <a:pt x="68" y="1"/>
                    <a:pt x="111" y="1"/>
                  </a:cubicBezTo>
                  <a:cubicBezTo>
                    <a:pt x="145" y="35"/>
                    <a:pt x="213" y="35"/>
                    <a:pt x="247" y="69"/>
                  </a:cubicBezTo>
                  <a:cubicBezTo>
                    <a:pt x="323" y="103"/>
                    <a:pt x="391" y="103"/>
                    <a:pt x="425" y="137"/>
                  </a:cubicBezTo>
                  <a:cubicBezTo>
                    <a:pt x="425" y="171"/>
                    <a:pt x="425" y="247"/>
                    <a:pt x="391" y="247"/>
                  </a:cubicBezTo>
                  <a:lnTo>
                    <a:pt x="391" y="247"/>
                  </a:lnTo>
                  <a:cubicBezTo>
                    <a:pt x="323" y="281"/>
                    <a:pt x="247" y="247"/>
                    <a:pt x="179" y="213"/>
                  </a:cubicBezTo>
                  <a:cubicBezTo>
                    <a:pt x="111" y="213"/>
                    <a:pt x="68" y="137"/>
                    <a:pt x="34" y="69"/>
                  </a:cubicBezTo>
                  <a:cubicBezTo>
                    <a:pt x="0" y="69"/>
                    <a:pt x="34" y="35"/>
                    <a:pt x="34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11" name="Google Shape;473;p32"/>
            <p:cNvSpPr/>
            <p:nvPr/>
          </p:nvSpPr>
          <p:spPr>
            <a:xfrm>
              <a:off x="8354244" y="4468822"/>
              <a:ext cx="20234" cy="9556"/>
            </a:xfrm>
            <a:custGeom>
              <a:avLst/>
              <a:gdLst/>
              <a:ahLst/>
              <a:cxnLst/>
              <a:rect l="l" t="t" r="r" b="b"/>
              <a:pathLst>
                <a:path w="595" h="281" extrusionOk="0">
                  <a:moveTo>
                    <a:pt x="34" y="1"/>
                  </a:moveTo>
                  <a:lnTo>
                    <a:pt x="68" y="1"/>
                  </a:lnTo>
                  <a:cubicBezTo>
                    <a:pt x="247" y="35"/>
                    <a:pt x="425" y="69"/>
                    <a:pt x="561" y="145"/>
                  </a:cubicBezTo>
                  <a:cubicBezTo>
                    <a:pt x="595" y="179"/>
                    <a:pt x="595" y="247"/>
                    <a:pt x="561" y="247"/>
                  </a:cubicBezTo>
                  <a:cubicBezTo>
                    <a:pt x="527" y="247"/>
                    <a:pt x="527" y="281"/>
                    <a:pt x="527" y="281"/>
                  </a:cubicBezTo>
                  <a:cubicBezTo>
                    <a:pt x="349" y="247"/>
                    <a:pt x="213" y="145"/>
                    <a:pt x="68" y="103"/>
                  </a:cubicBezTo>
                  <a:cubicBezTo>
                    <a:pt x="0" y="69"/>
                    <a:pt x="34" y="35"/>
                    <a:pt x="34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12" name="Google Shape;474;p32"/>
            <p:cNvSpPr/>
            <p:nvPr/>
          </p:nvSpPr>
          <p:spPr>
            <a:xfrm>
              <a:off x="8316699" y="4466509"/>
              <a:ext cx="23125" cy="9556"/>
            </a:xfrm>
            <a:custGeom>
              <a:avLst/>
              <a:gdLst/>
              <a:ahLst/>
              <a:cxnLst/>
              <a:rect l="l" t="t" r="r" b="b"/>
              <a:pathLst>
                <a:path w="680" h="281" extrusionOk="0">
                  <a:moveTo>
                    <a:pt x="43" y="35"/>
                  </a:moveTo>
                  <a:cubicBezTo>
                    <a:pt x="43" y="35"/>
                    <a:pt x="77" y="1"/>
                    <a:pt x="77" y="35"/>
                  </a:cubicBezTo>
                  <a:cubicBezTo>
                    <a:pt x="178" y="35"/>
                    <a:pt x="255" y="35"/>
                    <a:pt x="357" y="69"/>
                  </a:cubicBezTo>
                  <a:cubicBezTo>
                    <a:pt x="391" y="69"/>
                    <a:pt x="425" y="69"/>
                    <a:pt x="467" y="103"/>
                  </a:cubicBezTo>
                  <a:cubicBezTo>
                    <a:pt x="535" y="103"/>
                    <a:pt x="569" y="137"/>
                    <a:pt x="603" y="137"/>
                  </a:cubicBezTo>
                  <a:cubicBezTo>
                    <a:pt x="637" y="171"/>
                    <a:pt x="680" y="247"/>
                    <a:pt x="637" y="247"/>
                  </a:cubicBezTo>
                  <a:cubicBezTo>
                    <a:pt x="603" y="247"/>
                    <a:pt x="603" y="281"/>
                    <a:pt x="603" y="281"/>
                  </a:cubicBezTo>
                  <a:lnTo>
                    <a:pt x="467" y="281"/>
                  </a:lnTo>
                  <a:cubicBezTo>
                    <a:pt x="425" y="281"/>
                    <a:pt x="357" y="247"/>
                    <a:pt x="323" y="247"/>
                  </a:cubicBezTo>
                  <a:cubicBezTo>
                    <a:pt x="212" y="213"/>
                    <a:pt x="144" y="171"/>
                    <a:pt x="43" y="137"/>
                  </a:cubicBezTo>
                  <a:cubicBezTo>
                    <a:pt x="0" y="103"/>
                    <a:pt x="0" y="69"/>
                    <a:pt x="43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13" name="Google Shape;475;p32"/>
            <p:cNvSpPr/>
            <p:nvPr/>
          </p:nvSpPr>
          <p:spPr>
            <a:xfrm>
              <a:off x="8323909" y="4448315"/>
              <a:ext cx="18228" cy="9556"/>
            </a:xfrm>
            <a:custGeom>
              <a:avLst/>
              <a:gdLst/>
              <a:ahLst/>
              <a:cxnLst/>
              <a:rect l="l" t="t" r="r" b="b"/>
              <a:pathLst>
                <a:path w="536" h="281" extrusionOk="0">
                  <a:moveTo>
                    <a:pt x="43" y="34"/>
                  </a:moveTo>
                  <a:cubicBezTo>
                    <a:pt x="43" y="0"/>
                    <a:pt x="77" y="0"/>
                    <a:pt x="77" y="34"/>
                  </a:cubicBezTo>
                  <a:cubicBezTo>
                    <a:pt x="145" y="34"/>
                    <a:pt x="213" y="68"/>
                    <a:pt x="289" y="111"/>
                  </a:cubicBezTo>
                  <a:cubicBezTo>
                    <a:pt x="357" y="111"/>
                    <a:pt x="425" y="111"/>
                    <a:pt x="502" y="179"/>
                  </a:cubicBezTo>
                  <a:cubicBezTo>
                    <a:pt x="502" y="179"/>
                    <a:pt x="536" y="247"/>
                    <a:pt x="502" y="247"/>
                  </a:cubicBezTo>
                  <a:lnTo>
                    <a:pt x="468" y="281"/>
                  </a:lnTo>
                  <a:cubicBezTo>
                    <a:pt x="391" y="281"/>
                    <a:pt x="323" y="247"/>
                    <a:pt x="255" y="247"/>
                  </a:cubicBezTo>
                  <a:cubicBezTo>
                    <a:pt x="179" y="213"/>
                    <a:pt x="111" y="145"/>
                    <a:pt x="43" y="111"/>
                  </a:cubicBezTo>
                  <a:cubicBezTo>
                    <a:pt x="0" y="68"/>
                    <a:pt x="0" y="34"/>
                    <a:pt x="43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14" name="Google Shape;476;p32"/>
            <p:cNvSpPr/>
            <p:nvPr/>
          </p:nvSpPr>
          <p:spPr>
            <a:xfrm>
              <a:off x="8301090" y="4431549"/>
              <a:ext cx="9862" cy="8434"/>
            </a:xfrm>
            <a:custGeom>
              <a:avLst/>
              <a:gdLst/>
              <a:ahLst/>
              <a:cxnLst/>
              <a:rect l="l" t="t" r="r" b="b"/>
              <a:pathLst>
                <a:path w="290" h="248" extrusionOk="0">
                  <a:moveTo>
                    <a:pt x="34" y="35"/>
                  </a:moveTo>
                  <a:cubicBezTo>
                    <a:pt x="34" y="1"/>
                    <a:pt x="77" y="1"/>
                    <a:pt x="111" y="35"/>
                  </a:cubicBezTo>
                  <a:cubicBezTo>
                    <a:pt x="111" y="69"/>
                    <a:pt x="145" y="69"/>
                    <a:pt x="179" y="103"/>
                  </a:cubicBezTo>
                  <a:cubicBezTo>
                    <a:pt x="213" y="137"/>
                    <a:pt x="247" y="137"/>
                    <a:pt x="289" y="179"/>
                  </a:cubicBezTo>
                  <a:cubicBezTo>
                    <a:pt x="289" y="179"/>
                    <a:pt x="289" y="213"/>
                    <a:pt x="247" y="247"/>
                  </a:cubicBezTo>
                  <a:lnTo>
                    <a:pt x="247" y="247"/>
                  </a:lnTo>
                  <a:cubicBezTo>
                    <a:pt x="145" y="247"/>
                    <a:pt x="77" y="137"/>
                    <a:pt x="0" y="69"/>
                  </a:cubicBezTo>
                  <a:cubicBezTo>
                    <a:pt x="0" y="69"/>
                    <a:pt x="0" y="35"/>
                    <a:pt x="34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15" name="Google Shape;477;p32"/>
            <p:cNvSpPr/>
            <p:nvPr/>
          </p:nvSpPr>
          <p:spPr>
            <a:xfrm>
              <a:off x="8293846" y="4448315"/>
              <a:ext cx="18262" cy="11018"/>
            </a:xfrm>
            <a:custGeom>
              <a:avLst/>
              <a:gdLst/>
              <a:ahLst/>
              <a:cxnLst/>
              <a:rect l="l" t="t" r="r" b="b"/>
              <a:pathLst>
                <a:path w="537" h="324" extrusionOk="0">
                  <a:moveTo>
                    <a:pt x="35" y="0"/>
                  </a:moveTo>
                  <a:lnTo>
                    <a:pt x="77" y="0"/>
                  </a:lnTo>
                  <a:cubicBezTo>
                    <a:pt x="213" y="34"/>
                    <a:pt x="426" y="68"/>
                    <a:pt x="502" y="213"/>
                  </a:cubicBezTo>
                  <a:cubicBezTo>
                    <a:pt x="536" y="247"/>
                    <a:pt x="502" y="281"/>
                    <a:pt x="502" y="281"/>
                  </a:cubicBezTo>
                  <a:cubicBezTo>
                    <a:pt x="460" y="323"/>
                    <a:pt x="460" y="323"/>
                    <a:pt x="426" y="323"/>
                  </a:cubicBezTo>
                  <a:cubicBezTo>
                    <a:pt x="358" y="281"/>
                    <a:pt x="324" y="247"/>
                    <a:pt x="247" y="213"/>
                  </a:cubicBezTo>
                  <a:cubicBezTo>
                    <a:pt x="179" y="179"/>
                    <a:pt x="111" y="145"/>
                    <a:pt x="35" y="111"/>
                  </a:cubicBezTo>
                  <a:cubicBezTo>
                    <a:pt x="1" y="111"/>
                    <a:pt x="1" y="34"/>
                    <a:pt x="35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16" name="Google Shape;478;p32"/>
            <p:cNvSpPr/>
            <p:nvPr/>
          </p:nvSpPr>
          <p:spPr>
            <a:xfrm>
              <a:off x="8054366" y="4205059"/>
              <a:ext cx="451586" cy="293859"/>
            </a:xfrm>
            <a:custGeom>
              <a:avLst/>
              <a:gdLst/>
              <a:ahLst/>
              <a:cxnLst/>
              <a:rect l="l" t="t" r="r" b="b"/>
              <a:pathLst>
                <a:path w="13279" h="8641" extrusionOk="0">
                  <a:moveTo>
                    <a:pt x="1207" y="1241"/>
                  </a:moveTo>
                  <a:cubicBezTo>
                    <a:pt x="2940" y="1"/>
                    <a:pt x="12955" y="7825"/>
                    <a:pt x="12955" y="7825"/>
                  </a:cubicBezTo>
                  <a:lnTo>
                    <a:pt x="13278" y="8640"/>
                  </a:lnTo>
                  <a:cubicBezTo>
                    <a:pt x="13278" y="8640"/>
                    <a:pt x="1" y="3577"/>
                    <a:pt x="1029" y="1453"/>
                  </a:cubicBezTo>
                  <a:cubicBezTo>
                    <a:pt x="1063" y="1352"/>
                    <a:pt x="1131" y="1275"/>
                    <a:pt x="1207" y="1241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17" name="Google Shape;479;p32"/>
            <p:cNvSpPr/>
            <p:nvPr/>
          </p:nvSpPr>
          <p:spPr>
            <a:xfrm>
              <a:off x="8298777" y="4394277"/>
              <a:ext cx="22853" cy="13059"/>
            </a:xfrm>
            <a:custGeom>
              <a:avLst/>
              <a:gdLst/>
              <a:ahLst/>
              <a:cxnLst/>
              <a:rect l="l" t="t" r="r" b="b"/>
              <a:pathLst>
                <a:path w="672" h="384" extrusionOk="0">
                  <a:moveTo>
                    <a:pt x="34" y="35"/>
                  </a:moveTo>
                  <a:cubicBezTo>
                    <a:pt x="68" y="35"/>
                    <a:pt x="68" y="1"/>
                    <a:pt x="102" y="35"/>
                  </a:cubicBezTo>
                  <a:cubicBezTo>
                    <a:pt x="179" y="69"/>
                    <a:pt x="281" y="103"/>
                    <a:pt x="391" y="137"/>
                  </a:cubicBezTo>
                  <a:cubicBezTo>
                    <a:pt x="459" y="137"/>
                    <a:pt x="570" y="171"/>
                    <a:pt x="637" y="213"/>
                  </a:cubicBezTo>
                  <a:cubicBezTo>
                    <a:pt x="671" y="247"/>
                    <a:pt x="671" y="281"/>
                    <a:pt x="637" y="315"/>
                  </a:cubicBezTo>
                  <a:lnTo>
                    <a:pt x="604" y="315"/>
                  </a:lnTo>
                  <a:cubicBezTo>
                    <a:pt x="425" y="383"/>
                    <a:pt x="179" y="213"/>
                    <a:pt x="34" y="103"/>
                  </a:cubicBezTo>
                  <a:cubicBezTo>
                    <a:pt x="0" y="69"/>
                    <a:pt x="34" y="35"/>
                    <a:pt x="34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18" name="Google Shape;480;p32"/>
            <p:cNvSpPr/>
            <p:nvPr/>
          </p:nvSpPr>
          <p:spPr>
            <a:xfrm>
              <a:off x="8342103" y="4398902"/>
              <a:ext cx="17956" cy="11018"/>
            </a:xfrm>
            <a:custGeom>
              <a:avLst/>
              <a:gdLst/>
              <a:ahLst/>
              <a:cxnLst/>
              <a:rect l="l" t="t" r="r" b="b"/>
              <a:pathLst>
                <a:path w="528" h="324" extrusionOk="0">
                  <a:moveTo>
                    <a:pt x="35" y="35"/>
                  </a:moveTo>
                  <a:cubicBezTo>
                    <a:pt x="35" y="35"/>
                    <a:pt x="69" y="1"/>
                    <a:pt x="69" y="35"/>
                  </a:cubicBezTo>
                  <a:cubicBezTo>
                    <a:pt x="145" y="77"/>
                    <a:pt x="213" y="77"/>
                    <a:pt x="281" y="111"/>
                  </a:cubicBezTo>
                  <a:cubicBezTo>
                    <a:pt x="357" y="145"/>
                    <a:pt x="425" y="145"/>
                    <a:pt x="493" y="179"/>
                  </a:cubicBezTo>
                  <a:cubicBezTo>
                    <a:pt x="527" y="213"/>
                    <a:pt x="527" y="247"/>
                    <a:pt x="493" y="290"/>
                  </a:cubicBezTo>
                  <a:lnTo>
                    <a:pt x="493" y="290"/>
                  </a:lnTo>
                  <a:cubicBezTo>
                    <a:pt x="315" y="324"/>
                    <a:pt x="145" y="213"/>
                    <a:pt x="35" y="111"/>
                  </a:cubicBezTo>
                  <a:cubicBezTo>
                    <a:pt x="1" y="77"/>
                    <a:pt x="1" y="35"/>
                    <a:pt x="35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19" name="Google Shape;481;p32"/>
            <p:cNvSpPr/>
            <p:nvPr/>
          </p:nvSpPr>
          <p:spPr>
            <a:xfrm>
              <a:off x="8307143" y="4368874"/>
              <a:ext cx="20541" cy="11018"/>
            </a:xfrm>
            <a:custGeom>
              <a:avLst/>
              <a:gdLst/>
              <a:ahLst/>
              <a:cxnLst/>
              <a:rect l="l" t="t" r="r" b="b"/>
              <a:pathLst>
                <a:path w="604" h="324" extrusionOk="0">
                  <a:moveTo>
                    <a:pt x="35" y="0"/>
                  </a:moveTo>
                  <a:lnTo>
                    <a:pt x="69" y="0"/>
                  </a:lnTo>
                  <a:cubicBezTo>
                    <a:pt x="145" y="34"/>
                    <a:pt x="247" y="68"/>
                    <a:pt x="324" y="68"/>
                  </a:cubicBezTo>
                  <a:cubicBezTo>
                    <a:pt x="391" y="111"/>
                    <a:pt x="459" y="111"/>
                    <a:pt x="536" y="145"/>
                  </a:cubicBezTo>
                  <a:cubicBezTo>
                    <a:pt x="604" y="179"/>
                    <a:pt x="570" y="247"/>
                    <a:pt x="536" y="281"/>
                  </a:cubicBezTo>
                  <a:lnTo>
                    <a:pt x="536" y="281"/>
                  </a:lnTo>
                  <a:cubicBezTo>
                    <a:pt x="425" y="323"/>
                    <a:pt x="358" y="281"/>
                    <a:pt x="247" y="247"/>
                  </a:cubicBezTo>
                  <a:cubicBezTo>
                    <a:pt x="179" y="213"/>
                    <a:pt x="111" y="179"/>
                    <a:pt x="35" y="111"/>
                  </a:cubicBezTo>
                  <a:cubicBezTo>
                    <a:pt x="1" y="68"/>
                    <a:pt x="1" y="34"/>
                    <a:pt x="35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0" name="Google Shape;482;p32"/>
            <p:cNvSpPr/>
            <p:nvPr/>
          </p:nvSpPr>
          <p:spPr>
            <a:xfrm>
              <a:off x="8295003" y="4347211"/>
              <a:ext cx="23159" cy="11018"/>
            </a:xfrm>
            <a:custGeom>
              <a:avLst/>
              <a:gdLst/>
              <a:ahLst/>
              <a:cxnLst/>
              <a:rect l="l" t="t" r="r" b="b"/>
              <a:pathLst>
                <a:path w="681" h="324" extrusionOk="0">
                  <a:moveTo>
                    <a:pt x="43" y="0"/>
                  </a:moveTo>
                  <a:lnTo>
                    <a:pt x="111" y="0"/>
                  </a:lnTo>
                  <a:cubicBezTo>
                    <a:pt x="213" y="34"/>
                    <a:pt x="324" y="68"/>
                    <a:pt x="392" y="111"/>
                  </a:cubicBezTo>
                  <a:cubicBezTo>
                    <a:pt x="502" y="145"/>
                    <a:pt x="570" y="179"/>
                    <a:pt x="638" y="247"/>
                  </a:cubicBezTo>
                  <a:cubicBezTo>
                    <a:pt x="681" y="281"/>
                    <a:pt x="681" y="323"/>
                    <a:pt x="638" y="323"/>
                  </a:cubicBezTo>
                  <a:lnTo>
                    <a:pt x="604" y="323"/>
                  </a:lnTo>
                  <a:cubicBezTo>
                    <a:pt x="536" y="323"/>
                    <a:pt x="426" y="281"/>
                    <a:pt x="324" y="247"/>
                  </a:cubicBezTo>
                  <a:cubicBezTo>
                    <a:pt x="256" y="213"/>
                    <a:pt x="145" y="145"/>
                    <a:pt x="77" y="111"/>
                  </a:cubicBezTo>
                  <a:cubicBezTo>
                    <a:pt x="1" y="68"/>
                    <a:pt x="1" y="34"/>
                    <a:pt x="43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1" name="Google Shape;483;p32"/>
            <p:cNvSpPr/>
            <p:nvPr/>
          </p:nvSpPr>
          <p:spPr>
            <a:xfrm>
              <a:off x="8383116" y="4402677"/>
              <a:ext cx="15643" cy="13331"/>
            </a:xfrm>
            <a:custGeom>
              <a:avLst/>
              <a:gdLst/>
              <a:ahLst/>
              <a:cxnLst/>
              <a:rect l="l" t="t" r="r" b="b"/>
              <a:pathLst>
                <a:path w="460" h="392" extrusionOk="0">
                  <a:moveTo>
                    <a:pt x="35" y="34"/>
                  </a:moveTo>
                  <a:cubicBezTo>
                    <a:pt x="69" y="0"/>
                    <a:pt x="69" y="0"/>
                    <a:pt x="103" y="34"/>
                  </a:cubicBezTo>
                  <a:cubicBezTo>
                    <a:pt x="137" y="34"/>
                    <a:pt x="171" y="68"/>
                    <a:pt x="213" y="102"/>
                  </a:cubicBezTo>
                  <a:cubicBezTo>
                    <a:pt x="247" y="136"/>
                    <a:pt x="281" y="136"/>
                    <a:pt x="315" y="136"/>
                  </a:cubicBezTo>
                  <a:cubicBezTo>
                    <a:pt x="383" y="179"/>
                    <a:pt x="460" y="281"/>
                    <a:pt x="383" y="315"/>
                  </a:cubicBezTo>
                  <a:lnTo>
                    <a:pt x="383" y="349"/>
                  </a:lnTo>
                  <a:cubicBezTo>
                    <a:pt x="315" y="391"/>
                    <a:pt x="213" y="349"/>
                    <a:pt x="137" y="315"/>
                  </a:cubicBezTo>
                  <a:cubicBezTo>
                    <a:pt x="69" y="247"/>
                    <a:pt x="1" y="179"/>
                    <a:pt x="1" y="68"/>
                  </a:cubicBezTo>
                  <a:cubicBezTo>
                    <a:pt x="1" y="34"/>
                    <a:pt x="35" y="34"/>
                    <a:pt x="35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2" name="Google Shape;484;p32"/>
            <p:cNvSpPr/>
            <p:nvPr/>
          </p:nvSpPr>
          <p:spPr>
            <a:xfrm>
              <a:off x="8367235" y="4419443"/>
              <a:ext cx="21697" cy="14453"/>
            </a:xfrm>
            <a:custGeom>
              <a:avLst/>
              <a:gdLst/>
              <a:ahLst/>
              <a:cxnLst/>
              <a:rect l="l" t="t" r="r" b="b"/>
              <a:pathLst>
                <a:path w="638" h="425" extrusionOk="0">
                  <a:moveTo>
                    <a:pt x="43" y="0"/>
                  </a:moveTo>
                  <a:lnTo>
                    <a:pt x="111" y="0"/>
                  </a:lnTo>
                  <a:cubicBezTo>
                    <a:pt x="179" y="68"/>
                    <a:pt x="289" y="110"/>
                    <a:pt x="391" y="178"/>
                  </a:cubicBezTo>
                  <a:cubicBezTo>
                    <a:pt x="468" y="212"/>
                    <a:pt x="570" y="212"/>
                    <a:pt x="604" y="280"/>
                  </a:cubicBezTo>
                  <a:cubicBezTo>
                    <a:pt x="638" y="323"/>
                    <a:pt x="638" y="357"/>
                    <a:pt x="604" y="357"/>
                  </a:cubicBezTo>
                  <a:lnTo>
                    <a:pt x="604" y="357"/>
                  </a:lnTo>
                  <a:cubicBezTo>
                    <a:pt x="502" y="425"/>
                    <a:pt x="357" y="357"/>
                    <a:pt x="289" y="280"/>
                  </a:cubicBezTo>
                  <a:cubicBezTo>
                    <a:pt x="179" y="212"/>
                    <a:pt x="111" y="144"/>
                    <a:pt x="43" y="68"/>
                  </a:cubicBezTo>
                  <a:cubicBezTo>
                    <a:pt x="1" y="34"/>
                    <a:pt x="1" y="34"/>
                    <a:pt x="43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3" name="Google Shape;485;p32"/>
            <p:cNvSpPr/>
            <p:nvPr/>
          </p:nvSpPr>
          <p:spPr>
            <a:xfrm>
              <a:off x="8296465" y="4004279"/>
              <a:ext cx="203399" cy="474099"/>
            </a:xfrm>
            <a:custGeom>
              <a:avLst/>
              <a:gdLst/>
              <a:ahLst/>
              <a:cxnLst/>
              <a:rect l="l" t="t" r="r" b="b"/>
              <a:pathLst>
                <a:path w="5981" h="13941" extrusionOk="0">
                  <a:moveTo>
                    <a:pt x="1869" y="952"/>
                  </a:moveTo>
                  <a:cubicBezTo>
                    <a:pt x="1912" y="918"/>
                    <a:pt x="1946" y="918"/>
                    <a:pt x="2014" y="884"/>
                  </a:cubicBezTo>
                  <a:cubicBezTo>
                    <a:pt x="4282" y="1"/>
                    <a:pt x="5981" y="10900"/>
                    <a:pt x="5624" y="13941"/>
                  </a:cubicBezTo>
                  <a:cubicBezTo>
                    <a:pt x="5624" y="13941"/>
                    <a:pt x="0" y="2295"/>
                    <a:pt x="1869" y="952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4" name="Google Shape;486;p32"/>
            <p:cNvSpPr/>
            <p:nvPr/>
          </p:nvSpPr>
          <p:spPr>
            <a:xfrm>
              <a:off x="8467183" y="4342280"/>
              <a:ext cx="9862" cy="20575"/>
            </a:xfrm>
            <a:custGeom>
              <a:avLst/>
              <a:gdLst/>
              <a:ahLst/>
              <a:cxnLst/>
              <a:rect l="l" t="t" r="r" b="b"/>
              <a:pathLst>
                <a:path w="290" h="605" extrusionOk="0">
                  <a:moveTo>
                    <a:pt x="35" y="43"/>
                  </a:moveTo>
                  <a:cubicBezTo>
                    <a:pt x="35" y="1"/>
                    <a:pt x="77" y="1"/>
                    <a:pt x="77" y="43"/>
                  </a:cubicBezTo>
                  <a:cubicBezTo>
                    <a:pt x="145" y="111"/>
                    <a:pt x="179" y="179"/>
                    <a:pt x="213" y="290"/>
                  </a:cubicBezTo>
                  <a:cubicBezTo>
                    <a:pt x="247" y="358"/>
                    <a:pt x="290" y="468"/>
                    <a:pt x="290" y="536"/>
                  </a:cubicBezTo>
                  <a:cubicBezTo>
                    <a:pt x="290" y="570"/>
                    <a:pt x="247" y="570"/>
                    <a:pt x="247" y="604"/>
                  </a:cubicBezTo>
                  <a:cubicBezTo>
                    <a:pt x="213" y="604"/>
                    <a:pt x="179" y="604"/>
                    <a:pt x="145" y="570"/>
                  </a:cubicBezTo>
                  <a:cubicBezTo>
                    <a:pt x="77" y="502"/>
                    <a:pt x="77" y="392"/>
                    <a:pt x="35" y="324"/>
                  </a:cubicBezTo>
                  <a:cubicBezTo>
                    <a:pt x="35" y="213"/>
                    <a:pt x="1" y="145"/>
                    <a:pt x="35" y="4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5" name="Google Shape;487;p32"/>
            <p:cNvSpPr/>
            <p:nvPr/>
          </p:nvSpPr>
          <p:spPr>
            <a:xfrm>
              <a:off x="8449295" y="4343742"/>
              <a:ext cx="9556" cy="17956"/>
            </a:xfrm>
            <a:custGeom>
              <a:avLst/>
              <a:gdLst/>
              <a:ahLst/>
              <a:cxnLst/>
              <a:rect l="l" t="t" r="r" b="b"/>
              <a:pathLst>
                <a:path w="281" h="528" extrusionOk="0">
                  <a:moveTo>
                    <a:pt x="34" y="34"/>
                  </a:moveTo>
                  <a:cubicBezTo>
                    <a:pt x="68" y="0"/>
                    <a:pt x="102" y="0"/>
                    <a:pt x="136" y="68"/>
                  </a:cubicBezTo>
                  <a:cubicBezTo>
                    <a:pt x="136" y="136"/>
                    <a:pt x="179" y="213"/>
                    <a:pt x="213" y="281"/>
                  </a:cubicBezTo>
                  <a:cubicBezTo>
                    <a:pt x="247" y="349"/>
                    <a:pt x="281" y="425"/>
                    <a:pt x="213" y="493"/>
                  </a:cubicBezTo>
                  <a:lnTo>
                    <a:pt x="213" y="493"/>
                  </a:lnTo>
                  <a:cubicBezTo>
                    <a:pt x="179" y="527"/>
                    <a:pt x="179" y="527"/>
                    <a:pt x="136" y="493"/>
                  </a:cubicBezTo>
                  <a:cubicBezTo>
                    <a:pt x="68" y="493"/>
                    <a:pt x="68" y="383"/>
                    <a:pt x="34" y="315"/>
                  </a:cubicBezTo>
                  <a:cubicBezTo>
                    <a:pt x="34" y="247"/>
                    <a:pt x="34" y="170"/>
                    <a:pt x="0" y="68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6" name="Google Shape;488;p32"/>
            <p:cNvSpPr/>
            <p:nvPr/>
          </p:nvSpPr>
          <p:spPr>
            <a:xfrm>
              <a:off x="8429944" y="4322079"/>
              <a:ext cx="7244" cy="15609"/>
            </a:xfrm>
            <a:custGeom>
              <a:avLst/>
              <a:gdLst/>
              <a:ahLst/>
              <a:cxnLst/>
              <a:rect l="l" t="t" r="r" b="b"/>
              <a:pathLst>
                <a:path w="213" h="459" extrusionOk="0">
                  <a:moveTo>
                    <a:pt x="34" y="0"/>
                  </a:moveTo>
                  <a:cubicBezTo>
                    <a:pt x="34" y="0"/>
                    <a:pt x="68" y="0"/>
                    <a:pt x="110" y="34"/>
                  </a:cubicBezTo>
                  <a:cubicBezTo>
                    <a:pt x="144" y="102"/>
                    <a:pt x="144" y="170"/>
                    <a:pt x="178" y="213"/>
                  </a:cubicBezTo>
                  <a:cubicBezTo>
                    <a:pt x="178" y="247"/>
                    <a:pt x="178" y="281"/>
                    <a:pt x="212" y="315"/>
                  </a:cubicBezTo>
                  <a:cubicBezTo>
                    <a:pt x="212" y="349"/>
                    <a:pt x="212" y="349"/>
                    <a:pt x="178" y="383"/>
                  </a:cubicBezTo>
                  <a:lnTo>
                    <a:pt x="178" y="425"/>
                  </a:lnTo>
                  <a:cubicBezTo>
                    <a:pt x="144" y="459"/>
                    <a:pt x="110" y="459"/>
                    <a:pt x="110" y="425"/>
                  </a:cubicBezTo>
                  <a:cubicBezTo>
                    <a:pt x="68" y="383"/>
                    <a:pt x="68" y="383"/>
                    <a:pt x="68" y="315"/>
                  </a:cubicBezTo>
                  <a:cubicBezTo>
                    <a:pt x="68" y="315"/>
                    <a:pt x="68" y="281"/>
                    <a:pt x="34" y="247"/>
                  </a:cubicBezTo>
                  <a:cubicBezTo>
                    <a:pt x="34" y="170"/>
                    <a:pt x="34" y="136"/>
                    <a:pt x="0" y="68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7" name="Google Shape;489;p32"/>
            <p:cNvSpPr/>
            <p:nvPr/>
          </p:nvSpPr>
          <p:spPr>
            <a:xfrm>
              <a:off x="8446676" y="4301573"/>
              <a:ext cx="12175" cy="19078"/>
            </a:xfrm>
            <a:custGeom>
              <a:avLst/>
              <a:gdLst/>
              <a:ahLst/>
              <a:cxnLst/>
              <a:rect l="l" t="t" r="r" b="b"/>
              <a:pathLst>
                <a:path w="358" h="561" extrusionOk="0">
                  <a:moveTo>
                    <a:pt x="43" y="34"/>
                  </a:moveTo>
                  <a:cubicBezTo>
                    <a:pt x="77" y="34"/>
                    <a:pt x="111" y="0"/>
                    <a:pt x="145" y="34"/>
                  </a:cubicBezTo>
                  <a:cubicBezTo>
                    <a:pt x="213" y="179"/>
                    <a:pt x="358" y="348"/>
                    <a:pt x="324" y="527"/>
                  </a:cubicBezTo>
                  <a:lnTo>
                    <a:pt x="324" y="561"/>
                  </a:lnTo>
                  <a:cubicBezTo>
                    <a:pt x="290" y="561"/>
                    <a:pt x="213" y="561"/>
                    <a:pt x="213" y="527"/>
                  </a:cubicBezTo>
                  <a:cubicBezTo>
                    <a:pt x="145" y="493"/>
                    <a:pt x="145" y="391"/>
                    <a:pt x="111" y="314"/>
                  </a:cubicBezTo>
                  <a:cubicBezTo>
                    <a:pt x="111" y="246"/>
                    <a:pt x="77" y="179"/>
                    <a:pt x="43" y="102"/>
                  </a:cubicBezTo>
                  <a:cubicBezTo>
                    <a:pt x="1" y="68"/>
                    <a:pt x="43" y="34"/>
                    <a:pt x="43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8" name="Google Shape;490;p32"/>
            <p:cNvSpPr/>
            <p:nvPr/>
          </p:nvSpPr>
          <p:spPr>
            <a:xfrm>
              <a:off x="8449295" y="4258213"/>
              <a:ext cx="9556" cy="15643"/>
            </a:xfrm>
            <a:custGeom>
              <a:avLst/>
              <a:gdLst/>
              <a:ahLst/>
              <a:cxnLst/>
              <a:rect l="l" t="t" r="r" b="b"/>
              <a:pathLst>
                <a:path w="281" h="460" extrusionOk="0">
                  <a:moveTo>
                    <a:pt x="0" y="1"/>
                  </a:moveTo>
                  <a:lnTo>
                    <a:pt x="68" y="1"/>
                  </a:lnTo>
                  <a:cubicBezTo>
                    <a:pt x="102" y="69"/>
                    <a:pt x="136" y="103"/>
                    <a:pt x="179" y="179"/>
                  </a:cubicBezTo>
                  <a:cubicBezTo>
                    <a:pt x="213" y="247"/>
                    <a:pt x="281" y="315"/>
                    <a:pt x="247" y="392"/>
                  </a:cubicBezTo>
                  <a:lnTo>
                    <a:pt x="213" y="426"/>
                  </a:lnTo>
                  <a:cubicBezTo>
                    <a:pt x="179" y="460"/>
                    <a:pt x="136" y="460"/>
                    <a:pt x="102" y="426"/>
                  </a:cubicBezTo>
                  <a:cubicBezTo>
                    <a:pt x="34" y="392"/>
                    <a:pt x="34" y="315"/>
                    <a:pt x="34" y="247"/>
                  </a:cubicBezTo>
                  <a:cubicBezTo>
                    <a:pt x="0" y="179"/>
                    <a:pt x="0" y="103"/>
                    <a:pt x="0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9" name="Google Shape;491;p32"/>
            <p:cNvSpPr/>
            <p:nvPr/>
          </p:nvSpPr>
          <p:spPr>
            <a:xfrm>
              <a:off x="8429944" y="4255629"/>
              <a:ext cx="10984" cy="21697"/>
            </a:xfrm>
            <a:custGeom>
              <a:avLst/>
              <a:gdLst/>
              <a:ahLst/>
              <a:cxnLst/>
              <a:rect l="l" t="t" r="r" b="b"/>
              <a:pathLst>
                <a:path w="323" h="638" extrusionOk="0">
                  <a:moveTo>
                    <a:pt x="34" y="43"/>
                  </a:moveTo>
                  <a:cubicBezTo>
                    <a:pt x="68" y="0"/>
                    <a:pt x="144" y="0"/>
                    <a:pt x="144" y="77"/>
                  </a:cubicBezTo>
                  <a:cubicBezTo>
                    <a:pt x="212" y="145"/>
                    <a:pt x="212" y="213"/>
                    <a:pt x="246" y="323"/>
                  </a:cubicBezTo>
                  <a:cubicBezTo>
                    <a:pt x="280" y="391"/>
                    <a:pt x="323" y="502"/>
                    <a:pt x="280" y="570"/>
                  </a:cubicBezTo>
                  <a:lnTo>
                    <a:pt x="246" y="604"/>
                  </a:lnTo>
                  <a:cubicBezTo>
                    <a:pt x="212" y="638"/>
                    <a:pt x="178" y="604"/>
                    <a:pt x="144" y="570"/>
                  </a:cubicBezTo>
                  <a:cubicBezTo>
                    <a:pt x="68" y="536"/>
                    <a:pt x="110" y="425"/>
                    <a:pt x="68" y="357"/>
                  </a:cubicBezTo>
                  <a:cubicBezTo>
                    <a:pt x="68" y="289"/>
                    <a:pt x="34" y="179"/>
                    <a:pt x="0" y="111"/>
                  </a:cubicBezTo>
                  <a:cubicBezTo>
                    <a:pt x="0" y="77"/>
                    <a:pt x="0" y="43"/>
                    <a:pt x="34" y="4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30" name="Google Shape;492;p32"/>
            <p:cNvSpPr/>
            <p:nvPr/>
          </p:nvSpPr>
          <p:spPr>
            <a:xfrm>
              <a:off x="8404779" y="4242638"/>
              <a:ext cx="8434" cy="17922"/>
            </a:xfrm>
            <a:custGeom>
              <a:avLst/>
              <a:gdLst/>
              <a:ahLst/>
              <a:cxnLst/>
              <a:rect l="l" t="t" r="r" b="b"/>
              <a:pathLst>
                <a:path w="248" h="527" extrusionOk="0">
                  <a:moveTo>
                    <a:pt x="35" y="34"/>
                  </a:moveTo>
                  <a:cubicBezTo>
                    <a:pt x="69" y="0"/>
                    <a:pt x="137" y="34"/>
                    <a:pt x="137" y="102"/>
                  </a:cubicBezTo>
                  <a:cubicBezTo>
                    <a:pt x="171" y="213"/>
                    <a:pt x="213" y="348"/>
                    <a:pt x="213" y="459"/>
                  </a:cubicBezTo>
                  <a:cubicBezTo>
                    <a:pt x="247" y="493"/>
                    <a:pt x="213" y="493"/>
                    <a:pt x="213" y="493"/>
                  </a:cubicBezTo>
                  <a:cubicBezTo>
                    <a:pt x="171" y="527"/>
                    <a:pt x="137" y="527"/>
                    <a:pt x="137" y="493"/>
                  </a:cubicBezTo>
                  <a:cubicBezTo>
                    <a:pt x="69" y="382"/>
                    <a:pt x="35" y="247"/>
                    <a:pt x="1" y="102"/>
                  </a:cubicBezTo>
                  <a:cubicBezTo>
                    <a:pt x="1" y="68"/>
                    <a:pt x="35" y="68"/>
                    <a:pt x="35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31" name="Google Shape;493;p32"/>
            <p:cNvSpPr/>
            <p:nvPr/>
          </p:nvSpPr>
          <p:spPr>
            <a:xfrm>
              <a:off x="8398725" y="4196694"/>
              <a:ext cx="8400" cy="20541"/>
            </a:xfrm>
            <a:custGeom>
              <a:avLst/>
              <a:gdLst/>
              <a:ahLst/>
              <a:cxnLst/>
              <a:rect l="l" t="t" r="r" b="b"/>
              <a:pathLst>
                <a:path w="247" h="604" extrusionOk="0">
                  <a:moveTo>
                    <a:pt x="35" y="34"/>
                  </a:moveTo>
                  <a:cubicBezTo>
                    <a:pt x="69" y="0"/>
                    <a:pt x="137" y="0"/>
                    <a:pt x="137" y="77"/>
                  </a:cubicBezTo>
                  <a:cubicBezTo>
                    <a:pt x="179" y="213"/>
                    <a:pt x="247" y="391"/>
                    <a:pt x="247" y="570"/>
                  </a:cubicBezTo>
                  <a:lnTo>
                    <a:pt x="213" y="604"/>
                  </a:lnTo>
                  <a:lnTo>
                    <a:pt x="137" y="604"/>
                  </a:lnTo>
                  <a:cubicBezTo>
                    <a:pt x="69" y="459"/>
                    <a:pt x="35" y="247"/>
                    <a:pt x="1" y="111"/>
                  </a:cubicBezTo>
                  <a:cubicBezTo>
                    <a:pt x="1" y="77"/>
                    <a:pt x="35" y="34"/>
                    <a:pt x="35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32" name="Google Shape;494;p32"/>
            <p:cNvSpPr/>
            <p:nvPr/>
          </p:nvSpPr>
          <p:spPr>
            <a:xfrm>
              <a:off x="8433685" y="4218356"/>
              <a:ext cx="8400" cy="17072"/>
            </a:xfrm>
            <a:custGeom>
              <a:avLst/>
              <a:gdLst/>
              <a:ahLst/>
              <a:cxnLst/>
              <a:rect l="l" t="t" r="r" b="b"/>
              <a:pathLst>
                <a:path w="247" h="502" extrusionOk="0">
                  <a:moveTo>
                    <a:pt x="34" y="35"/>
                  </a:moveTo>
                  <a:cubicBezTo>
                    <a:pt x="68" y="1"/>
                    <a:pt x="102" y="1"/>
                    <a:pt x="102" y="35"/>
                  </a:cubicBezTo>
                  <a:cubicBezTo>
                    <a:pt x="136" y="111"/>
                    <a:pt x="170" y="179"/>
                    <a:pt x="213" y="247"/>
                  </a:cubicBezTo>
                  <a:cubicBezTo>
                    <a:pt x="213" y="323"/>
                    <a:pt x="247" y="391"/>
                    <a:pt x="213" y="459"/>
                  </a:cubicBezTo>
                  <a:lnTo>
                    <a:pt x="170" y="459"/>
                  </a:lnTo>
                  <a:cubicBezTo>
                    <a:pt x="170" y="502"/>
                    <a:pt x="136" y="502"/>
                    <a:pt x="102" y="459"/>
                  </a:cubicBezTo>
                  <a:cubicBezTo>
                    <a:pt x="34" y="425"/>
                    <a:pt x="68" y="357"/>
                    <a:pt x="34" y="289"/>
                  </a:cubicBezTo>
                  <a:cubicBezTo>
                    <a:pt x="34" y="213"/>
                    <a:pt x="34" y="145"/>
                    <a:pt x="0" y="111"/>
                  </a:cubicBezTo>
                  <a:cubicBezTo>
                    <a:pt x="0" y="77"/>
                    <a:pt x="0" y="35"/>
                    <a:pt x="34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33" name="Google Shape;495;p32"/>
            <p:cNvSpPr/>
            <p:nvPr/>
          </p:nvSpPr>
          <p:spPr>
            <a:xfrm>
              <a:off x="8439466" y="4196694"/>
              <a:ext cx="11018" cy="14487"/>
            </a:xfrm>
            <a:custGeom>
              <a:avLst/>
              <a:gdLst/>
              <a:ahLst/>
              <a:cxnLst/>
              <a:rect l="l" t="t" r="r" b="b"/>
              <a:pathLst>
                <a:path w="324" h="426" extrusionOk="0">
                  <a:moveTo>
                    <a:pt x="43" y="0"/>
                  </a:moveTo>
                  <a:lnTo>
                    <a:pt x="111" y="0"/>
                  </a:lnTo>
                  <a:cubicBezTo>
                    <a:pt x="179" y="111"/>
                    <a:pt x="323" y="289"/>
                    <a:pt x="213" y="391"/>
                  </a:cubicBezTo>
                  <a:lnTo>
                    <a:pt x="213" y="391"/>
                  </a:lnTo>
                  <a:cubicBezTo>
                    <a:pt x="179" y="425"/>
                    <a:pt x="145" y="425"/>
                    <a:pt x="145" y="391"/>
                  </a:cubicBezTo>
                  <a:cubicBezTo>
                    <a:pt x="77" y="357"/>
                    <a:pt x="111" y="289"/>
                    <a:pt x="77" y="247"/>
                  </a:cubicBezTo>
                  <a:cubicBezTo>
                    <a:pt x="77" y="179"/>
                    <a:pt x="43" y="145"/>
                    <a:pt x="0" y="111"/>
                  </a:cubicBezTo>
                  <a:cubicBezTo>
                    <a:pt x="0" y="77"/>
                    <a:pt x="0" y="34"/>
                    <a:pt x="43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34" name="Google Shape;496;p32"/>
            <p:cNvSpPr/>
            <p:nvPr/>
          </p:nvSpPr>
          <p:spPr>
            <a:xfrm>
              <a:off x="8425013" y="4171562"/>
              <a:ext cx="7244" cy="20541"/>
            </a:xfrm>
            <a:custGeom>
              <a:avLst/>
              <a:gdLst/>
              <a:ahLst/>
              <a:cxnLst/>
              <a:rect l="l" t="t" r="r" b="b"/>
              <a:pathLst>
                <a:path w="213" h="604" extrusionOk="0">
                  <a:moveTo>
                    <a:pt x="43" y="34"/>
                  </a:moveTo>
                  <a:cubicBezTo>
                    <a:pt x="77" y="0"/>
                    <a:pt x="111" y="0"/>
                    <a:pt x="145" y="34"/>
                  </a:cubicBezTo>
                  <a:cubicBezTo>
                    <a:pt x="179" y="102"/>
                    <a:pt x="213" y="213"/>
                    <a:pt x="213" y="315"/>
                  </a:cubicBezTo>
                  <a:cubicBezTo>
                    <a:pt x="213" y="391"/>
                    <a:pt x="179" y="527"/>
                    <a:pt x="145" y="561"/>
                  </a:cubicBezTo>
                  <a:lnTo>
                    <a:pt x="111" y="561"/>
                  </a:lnTo>
                  <a:cubicBezTo>
                    <a:pt x="111" y="604"/>
                    <a:pt x="77" y="604"/>
                    <a:pt x="77" y="561"/>
                  </a:cubicBezTo>
                  <a:lnTo>
                    <a:pt x="77" y="459"/>
                  </a:lnTo>
                  <a:lnTo>
                    <a:pt x="77" y="315"/>
                  </a:lnTo>
                  <a:cubicBezTo>
                    <a:pt x="77" y="247"/>
                    <a:pt x="43" y="179"/>
                    <a:pt x="1" y="102"/>
                  </a:cubicBezTo>
                  <a:cubicBezTo>
                    <a:pt x="1" y="68"/>
                    <a:pt x="1" y="34"/>
                    <a:pt x="43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35" name="Google Shape;497;p32"/>
            <p:cNvSpPr/>
            <p:nvPr/>
          </p:nvSpPr>
          <p:spPr>
            <a:xfrm>
              <a:off x="8403350" y="4160578"/>
              <a:ext cx="8706" cy="18228"/>
            </a:xfrm>
            <a:custGeom>
              <a:avLst/>
              <a:gdLst/>
              <a:ahLst/>
              <a:cxnLst/>
              <a:rect l="l" t="t" r="r" b="b"/>
              <a:pathLst>
                <a:path w="256" h="536" extrusionOk="0">
                  <a:moveTo>
                    <a:pt x="43" y="35"/>
                  </a:moveTo>
                  <a:cubicBezTo>
                    <a:pt x="77" y="1"/>
                    <a:pt x="111" y="1"/>
                    <a:pt x="111" y="77"/>
                  </a:cubicBezTo>
                  <a:cubicBezTo>
                    <a:pt x="145" y="145"/>
                    <a:pt x="145" y="213"/>
                    <a:pt x="179" y="289"/>
                  </a:cubicBezTo>
                  <a:cubicBezTo>
                    <a:pt x="213" y="357"/>
                    <a:pt x="255" y="391"/>
                    <a:pt x="255" y="459"/>
                  </a:cubicBezTo>
                  <a:cubicBezTo>
                    <a:pt x="255" y="502"/>
                    <a:pt x="213" y="502"/>
                    <a:pt x="213" y="536"/>
                  </a:cubicBezTo>
                  <a:lnTo>
                    <a:pt x="145" y="536"/>
                  </a:lnTo>
                  <a:cubicBezTo>
                    <a:pt x="43" y="425"/>
                    <a:pt x="43" y="213"/>
                    <a:pt x="1" y="77"/>
                  </a:cubicBezTo>
                  <a:cubicBezTo>
                    <a:pt x="1" y="35"/>
                    <a:pt x="43" y="35"/>
                    <a:pt x="43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36" name="Google Shape;498;p32"/>
            <p:cNvSpPr/>
            <p:nvPr/>
          </p:nvSpPr>
          <p:spPr>
            <a:xfrm>
              <a:off x="8378219" y="4146124"/>
              <a:ext cx="8400" cy="20575"/>
            </a:xfrm>
            <a:custGeom>
              <a:avLst/>
              <a:gdLst/>
              <a:ahLst/>
              <a:cxnLst/>
              <a:rect l="l" t="t" r="r" b="b"/>
              <a:pathLst>
                <a:path w="247" h="605" extrusionOk="0">
                  <a:moveTo>
                    <a:pt x="0" y="35"/>
                  </a:moveTo>
                  <a:cubicBezTo>
                    <a:pt x="34" y="1"/>
                    <a:pt x="68" y="1"/>
                    <a:pt x="102" y="35"/>
                  </a:cubicBezTo>
                  <a:cubicBezTo>
                    <a:pt x="179" y="213"/>
                    <a:pt x="247" y="392"/>
                    <a:pt x="179" y="570"/>
                  </a:cubicBezTo>
                  <a:lnTo>
                    <a:pt x="179" y="570"/>
                  </a:lnTo>
                  <a:cubicBezTo>
                    <a:pt x="179" y="604"/>
                    <a:pt x="145" y="604"/>
                    <a:pt x="102" y="570"/>
                  </a:cubicBezTo>
                  <a:cubicBezTo>
                    <a:pt x="0" y="426"/>
                    <a:pt x="0" y="247"/>
                    <a:pt x="0" y="77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37" name="Google Shape;499;p32"/>
            <p:cNvSpPr/>
            <p:nvPr/>
          </p:nvSpPr>
          <p:spPr>
            <a:xfrm>
              <a:off x="8415491" y="4118408"/>
              <a:ext cx="11018" cy="15916"/>
            </a:xfrm>
            <a:custGeom>
              <a:avLst/>
              <a:gdLst/>
              <a:ahLst/>
              <a:cxnLst/>
              <a:rect l="l" t="t" r="r" b="b"/>
              <a:pathLst>
                <a:path w="324" h="468" extrusionOk="0">
                  <a:moveTo>
                    <a:pt x="34" y="43"/>
                  </a:moveTo>
                  <a:cubicBezTo>
                    <a:pt x="68" y="0"/>
                    <a:pt x="111" y="0"/>
                    <a:pt x="145" y="43"/>
                  </a:cubicBezTo>
                  <a:cubicBezTo>
                    <a:pt x="179" y="111"/>
                    <a:pt x="213" y="179"/>
                    <a:pt x="247" y="213"/>
                  </a:cubicBezTo>
                  <a:cubicBezTo>
                    <a:pt x="281" y="289"/>
                    <a:pt x="323" y="357"/>
                    <a:pt x="281" y="425"/>
                  </a:cubicBezTo>
                  <a:lnTo>
                    <a:pt x="247" y="425"/>
                  </a:lnTo>
                  <a:cubicBezTo>
                    <a:pt x="247" y="468"/>
                    <a:pt x="213" y="468"/>
                    <a:pt x="213" y="468"/>
                  </a:cubicBezTo>
                  <a:cubicBezTo>
                    <a:pt x="145" y="425"/>
                    <a:pt x="111" y="357"/>
                    <a:pt x="68" y="323"/>
                  </a:cubicBezTo>
                  <a:cubicBezTo>
                    <a:pt x="68" y="255"/>
                    <a:pt x="34" y="179"/>
                    <a:pt x="0" y="111"/>
                  </a:cubicBezTo>
                  <a:cubicBezTo>
                    <a:pt x="0" y="77"/>
                    <a:pt x="0" y="43"/>
                    <a:pt x="34" y="4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38" name="Google Shape;500;p32"/>
            <p:cNvSpPr/>
            <p:nvPr/>
          </p:nvSpPr>
          <p:spPr>
            <a:xfrm>
              <a:off x="8393828" y="4117252"/>
              <a:ext cx="10984" cy="17072"/>
            </a:xfrm>
            <a:custGeom>
              <a:avLst/>
              <a:gdLst/>
              <a:ahLst/>
              <a:cxnLst/>
              <a:rect l="l" t="t" r="r" b="b"/>
              <a:pathLst>
                <a:path w="323" h="502" extrusionOk="0">
                  <a:moveTo>
                    <a:pt x="0" y="0"/>
                  </a:moveTo>
                  <a:cubicBezTo>
                    <a:pt x="34" y="0"/>
                    <a:pt x="68" y="0"/>
                    <a:pt x="111" y="34"/>
                  </a:cubicBezTo>
                  <a:cubicBezTo>
                    <a:pt x="179" y="145"/>
                    <a:pt x="323" y="323"/>
                    <a:pt x="213" y="459"/>
                  </a:cubicBezTo>
                  <a:lnTo>
                    <a:pt x="213" y="502"/>
                  </a:lnTo>
                  <a:cubicBezTo>
                    <a:pt x="179" y="502"/>
                    <a:pt x="179" y="502"/>
                    <a:pt x="145" y="459"/>
                  </a:cubicBezTo>
                  <a:cubicBezTo>
                    <a:pt x="111" y="425"/>
                    <a:pt x="68" y="357"/>
                    <a:pt x="68" y="289"/>
                  </a:cubicBezTo>
                  <a:cubicBezTo>
                    <a:pt x="34" y="213"/>
                    <a:pt x="34" y="145"/>
                    <a:pt x="0" y="77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39" name="Google Shape;501;p32"/>
            <p:cNvSpPr/>
            <p:nvPr/>
          </p:nvSpPr>
          <p:spPr>
            <a:xfrm>
              <a:off x="8500986" y="4072770"/>
              <a:ext cx="339497" cy="418904"/>
            </a:xfrm>
            <a:custGeom>
              <a:avLst/>
              <a:gdLst/>
              <a:ahLst/>
              <a:cxnLst/>
              <a:rect l="l" t="t" r="r" b="b"/>
              <a:pathLst>
                <a:path w="9983" h="12318" extrusionOk="0">
                  <a:moveTo>
                    <a:pt x="6899" y="323"/>
                  </a:moveTo>
                  <a:cubicBezTo>
                    <a:pt x="7221" y="68"/>
                    <a:pt x="7536" y="0"/>
                    <a:pt x="7791" y="68"/>
                  </a:cubicBezTo>
                  <a:cubicBezTo>
                    <a:pt x="9982" y="884"/>
                    <a:pt x="1" y="12318"/>
                    <a:pt x="1" y="12318"/>
                  </a:cubicBezTo>
                  <a:cubicBezTo>
                    <a:pt x="1" y="12318"/>
                    <a:pt x="4350" y="2124"/>
                    <a:pt x="6899" y="323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40" name="Google Shape;502;p32"/>
            <p:cNvSpPr/>
            <p:nvPr/>
          </p:nvSpPr>
          <p:spPr>
            <a:xfrm>
              <a:off x="8750023" y="4116096"/>
              <a:ext cx="11018" cy="22853"/>
            </a:xfrm>
            <a:custGeom>
              <a:avLst/>
              <a:gdLst/>
              <a:ahLst/>
              <a:cxnLst/>
              <a:rect l="l" t="t" r="r" b="b"/>
              <a:pathLst>
                <a:path w="324" h="672" extrusionOk="0">
                  <a:moveTo>
                    <a:pt x="255" y="34"/>
                  </a:moveTo>
                  <a:cubicBezTo>
                    <a:pt x="289" y="0"/>
                    <a:pt x="323" y="34"/>
                    <a:pt x="323" y="111"/>
                  </a:cubicBezTo>
                  <a:cubicBezTo>
                    <a:pt x="289" y="179"/>
                    <a:pt x="289" y="281"/>
                    <a:pt x="255" y="391"/>
                  </a:cubicBezTo>
                  <a:cubicBezTo>
                    <a:pt x="213" y="459"/>
                    <a:pt x="179" y="570"/>
                    <a:pt x="111" y="638"/>
                  </a:cubicBezTo>
                  <a:lnTo>
                    <a:pt x="111" y="638"/>
                  </a:lnTo>
                  <a:cubicBezTo>
                    <a:pt x="77" y="672"/>
                    <a:pt x="0" y="638"/>
                    <a:pt x="0" y="604"/>
                  </a:cubicBezTo>
                  <a:cubicBezTo>
                    <a:pt x="0" y="493"/>
                    <a:pt x="43" y="425"/>
                    <a:pt x="77" y="323"/>
                  </a:cubicBezTo>
                  <a:cubicBezTo>
                    <a:pt x="145" y="247"/>
                    <a:pt x="179" y="145"/>
                    <a:pt x="213" y="68"/>
                  </a:cubicBezTo>
                  <a:cubicBezTo>
                    <a:pt x="213" y="68"/>
                    <a:pt x="213" y="34"/>
                    <a:pt x="255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41" name="Google Shape;503;p32"/>
            <p:cNvSpPr/>
            <p:nvPr/>
          </p:nvSpPr>
          <p:spPr>
            <a:xfrm>
              <a:off x="8737032" y="4110043"/>
              <a:ext cx="10712" cy="18228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246" y="0"/>
                  </a:moveTo>
                  <a:cubicBezTo>
                    <a:pt x="280" y="0"/>
                    <a:pt x="314" y="34"/>
                    <a:pt x="314" y="76"/>
                  </a:cubicBezTo>
                  <a:cubicBezTo>
                    <a:pt x="314" y="144"/>
                    <a:pt x="280" y="246"/>
                    <a:pt x="246" y="323"/>
                  </a:cubicBezTo>
                  <a:cubicBezTo>
                    <a:pt x="246" y="391"/>
                    <a:pt x="212" y="459"/>
                    <a:pt x="170" y="501"/>
                  </a:cubicBezTo>
                  <a:cubicBezTo>
                    <a:pt x="136" y="501"/>
                    <a:pt x="136" y="535"/>
                    <a:pt x="136" y="535"/>
                  </a:cubicBezTo>
                  <a:cubicBezTo>
                    <a:pt x="102" y="535"/>
                    <a:pt x="34" y="535"/>
                    <a:pt x="34" y="501"/>
                  </a:cubicBezTo>
                  <a:cubicBezTo>
                    <a:pt x="0" y="391"/>
                    <a:pt x="34" y="323"/>
                    <a:pt x="68" y="246"/>
                  </a:cubicBezTo>
                  <a:cubicBezTo>
                    <a:pt x="102" y="178"/>
                    <a:pt x="170" y="110"/>
                    <a:pt x="212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42" name="Google Shape;504;p32"/>
            <p:cNvSpPr/>
            <p:nvPr/>
          </p:nvSpPr>
          <p:spPr>
            <a:xfrm>
              <a:off x="8717648" y="4101643"/>
              <a:ext cx="16800" cy="24009"/>
            </a:xfrm>
            <a:custGeom>
              <a:avLst/>
              <a:gdLst/>
              <a:ahLst/>
              <a:cxnLst/>
              <a:rect l="l" t="t" r="r" b="b"/>
              <a:pathLst>
                <a:path w="494" h="706" extrusionOk="0">
                  <a:moveTo>
                    <a:pt x="358" y="35"/>
                  </a:moveTo>
                  <a:cubicBezTo>
                    <a:pt x="426" y="1"/>
                    <a:pt x="494" y="69"/>
                    <a:pt x="460" y="111"/>
                  </a:cubicBezTo>
                  <a:cubicBezTo>
                    <a:pt x="315" y="281"/>
                    <a:pt x="247" y="493"/>
                    <a:pt x="69" y="672"/>
                  </a:cubicBezTo>
                  <a:lnTo>
                    <a:pt x="69" y="672"/>
                  </a:lnTo>
                  <a:cubicBezTo>
                    <a:pt x="35" y="706"/>
                    <a:pt x="1" y="672"/>
                    <a:pt x="1" y="638"/>
                  </a:cubicBezTo>
                  <a:cubicBezTo>
                    <a:pt x="35" y="391"/>
                    <a:pt x="179" y="213"/>
                    <a:pt x="358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43" name="Google Shape;505;p32"/>
            <p:cNvSpPr/>
            <p:nvPr/>
          </p:nvSpPr>
          <p:spPr>
            <a:xfrm>
              <a:off x="8721117" y="4171562"/>
              <a:ext cx="13331" cy="19112"/>
            </a:xfrm>
            <a:custGeom>
              <a:avLst/>
              <a:gdLst/>
              <a:ahLst/>
              <a:cxnLst/>
              <a:rect l="l" t="t" r="r" b="b"/>
              <a:pathLst>
                <a:path w="392" h="562" extrusionOk="0">
                  <a:moveTo>
                    <a:pt x="290" y="34"/>
                  </a:moveTo>
                  <a:cubicBezTo>
                    <a:pt x="324" y="0"/>
                    <a:pt x="392" y="102"/>
                    <a:pt x="392" y="136"/>
                  </a:cubicBezTo>
                  <a:cubicBezTo>
                    <a:pt x="358" y="213"/>
                    <a:pt x="324" y="281"/>
                    <a:pt x="290" y="349"/>
                  </a:cubicBezTo>
                  <a:cubicBezTo>
                    <a:pt x="213" y="425"/>
                    <a:pt x="179" y="493"/>
                    <a:pt x="145" y="527"/>
                  </a:cubicBezTo>
                  <a:cubicBezTo>
                    <a:pt x="77" y="561"/>
                    <a:pt x="1" y="527"/>
                    <a:pt x="1" y="459"/>
                  </a:cubicBezTo>
                  <a:cubicBezTo>
                    <a:pt x="43" y="391"/>
                    <a:pt x="77" y="315"/>
                    <a:pt x="111" y="247"/>
                  </a:cubicBezTo>
                  <a:cubicBezTo>
                    <a:pt x="179" y="179"/>
                    <a:pt x="213" y="102"/>
                    <a:pt x="290" y="68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44" name="Google Shape;506;p32"/>
            <p:cNvSpPr/>
            <p:nvPr/>
          </p:nvSpPr>
          <p:spPr>
            <a:xfrm>
              <a:off x="8699454" y="4166665"/>
              <a:ext cx="15916" cy="22853"/>
            </a:xfrm>
            <a:custGeom>
              <a:avLst/>
              <a:gdLst/>
              <a:ahLst/>
              <a:cxnLst/>
              <a:rect l="l" t="t" r="r" b="b"/>
              <a:pathLst>
                <a:path w="468" h="672" extrusionOk="0">
                  <a:moveTo>
                    <a:pt x="324" y="34"/>
                  </a:moveTo>
                  <a:cubicBezTo>
                    <a:pt x="358" y="0"/>
                    <a:pt x="468" y="68"/>
                    <a:pt x="392" y="144"/>
                  </a:cubicBezTo>
                  <a:cubicBezTo>
                    <a:pt x="324" y="280"/>
                    <a:pt x="213" y="425"/>
                    <a:pt x="145" y="603"/>
                  </a:cubicBezTo>
                  <a:cubicBezTo>
                    <a:pt x="145" y="603"/>
                    <a:pt x="145" y="637"/>
                    <a:pt x="111" y="637"/>
                  </a:cubicBezTo>
                  <a:cubicBezTo>
                    <a:pt x="77" y="671"/>
                    <a:pt x="1" y="603"/>
                    <a:pt x="1" y="535"/>
                  </a:cubicBezTo>
                  <a:cubicBezTo>
                    <a:pt x="77" y="357"/>
                    <a:pt x="179" y="178"/>
                    <a:pt x="290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45" name="Google Shape;507;p32"/>
            <p:cNvSpPr/>
            <p:nvPr/>
          </p:nvSpPr>
          <p:spPr>
            <a:xfrm>
              <a:off x="8727204" y="4143812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179" y="35"/>
                  </a:moveTo>
                  <a:cubicBezTo>
                    <a:pt x="247" y="1"/>
                    <a:pt x="323" y="69"/>
                    <a:pt x="289" y="103"/>
                  </a:cubicBezTo>
                  <a:cubicBezTo>
                    <a:pt x="247" y="213"/>
                    <a:pt x="179" y="315"/>
                    <a:pt x="111" y="392"/>
                  </a:cubicBezTo>
                  <a:cubicBezTo>
                    <a:pt x="77" y="392"/>
                    <a:pt x="0" y="358"/>
                    <a:pt x="0" y="315"/>
                  </a:cubicBezTo>
                  <a:cubicBezTo>
                    <a:pt x="34" y="213"/>
                    <a:pt x="111" y="145"/>
                    <a:pt x="179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46" name="Google Shape;508;p32"/>
            <p:cNvSpPr/>
            <p:nvPr/>
          </p:nvSpPr>
          <p:spPr>
            <a:xfrm>
              <a:off x="8682722" y="4218356"/>
              <a:ext cx="12141" cy="17072"/>
            </a:xfrm>
            <a:custGeom>
              <a:avLst/>
              <a:gdLst/>
              <a:ahLst/>
              <a:cxnLst/>
              <a:rect l="l" t="t" r="r" b="b"/>
              <a:pathLst>
                <a:path w="357" h="502" extrusionOk="0">
                  <a:moveTo>
                    <a:pt x="280" y="1"/>
                  </a:moveTo>
                  <a:cubicBezTo>
                    <a:pt x="323" y="1"/>
                    <a:pt x="357" y="35"/>
                    <a:pt x="357" y="77"/>
                  </a:cubicBezTo>
                  <a:cubicBezTo>
                    <a:pt x="357" y="145"/>
                    <a:pt x="323" y="247"/>
                    <a:pt x="280" y="323"/>
                  </a:cubicBezTo>
                  <a:cubicBezTo>
                    <a:pt x="246" y="357"/>
                    <a:pt x="212" y="425"/>
                    <a:pt x="178" y="459"/>
                  </a:cubicBezTo>
                  <a:cubicBezTo>
                    <a:pt x="144" y="459"/>
                    <a:pt x="144" y="459"/>
                    <a:pt x="110" y="502"/>
                  </a:cubicBezTo>
                  <a:cubicBezTo>
                    <a:pt x="68" y="502"/>
                    <a:pt x="0" y="459"/>
                    <a:pt x="34" y="391"/>
                  </a:cubicBezTo>
                  <a:cubicBezTo>
                    <a:pt x="34" y="323"/>
                    <a:pt x="110" y="289"/>
                    <a:pt x="144" y="213"/>
                  </a:cubicBezTo>
                  <a:cubicBezTo>
                    <a:pt x="212" y="145"/>
                    <a:pt x="212" y="77"/>
                    <a:pt x="280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47" name="Google Shape;509;p32"/>
            <p:cNvSpPr/>
            <p:nvPr/>
          </p:nvSpPr>
          <p:spPr>
            <a:xfrm>
              <a:off x="8662182" y="4211147"/>
              <a:ext cx="15643" cy="17072"/>
            </a:xfrm>
            <a:custGeom>
              <a:avLst/>
              <a:gdLst/>
              <a:ahLst/>
              <a:cxnLst/>
              <a:rect l="l" t="t" r="r" b="b"/>
              <a:pathLst>
                <a:path w="460" h="502" extrusionOk="0">
                  <a:moveTo>
                    <a:pt x="290" y="34"/>
                  </a:moveTo>
                  <a:cubicBezTo>
                    <a:pt x="358" y="0"/>
                    <a:pt x="460" y="77"/>
                    <a:pt x="392" y="145"/>
                  </a:cubicBezTo>
                  <a:cubicBezTo>
                    <a:pt x="358" y="213"/>
                    <a:pt x="290" y="289"/>
                    <a:pt x="247" y="323"/>
                  </a:cubicBezTo>
                  <a:cubicBezTo>
                    <a:pt x="213" y="391"/>
                    <a:pt x="179" y="425"/>
                    <a:pt x="145" y="459"/>
                  </a:cubicBezTo>
                  <a:lnTo>
                    <a:pt x="111" y="459"/>
                  </a:lnTo>
                  <a:cubicBezTo>
                    <a:pt x="35" y="501"/>
                    <a:pt x="1" y="459"/>
                    <a:pt x="1" y="391"/>
                  </a:cubicBezTo>
                  <a:cubicBezTo>
                    <a:pt x="1" y="323"/>
                    <a:pt x="77" y="289"/>
                    <a:pt x="111" y="213"/>
                  </a:cubicBezTo>
                  <a:cubicBezTo>
                    <a:pt x="179" y="179"/>
                    <a:pt x="213" y="111"/>
                    <a:pt x="247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48" name="Google Shape;510;p32"/>
            <p:cNvSpPr/>
            <p:nvPr/>
          </p:nvSpPr>
          <p:spPr>
            <a:xfrm>
              <a:off x="8673166" y="4176187"/>
              <a:ext cx="10712" cy="13331"/>
            </a:xfrm>
            <a:custGeom>
              <a:avLst/>
              <a:gdLst/>
              <a:ahLst/>
              <a:cxnLst/>
              <a:rect l="l" t="t" r="r" b="b"/>
              <a:pathLst>
                <a:path w="315" h="392" extrusionOk="0">
                  <a:moveTo>
                    <a:pt x="213" y="43"/>
                  </a:moveTo>
                  <a:cubicBezTo>
                    <a:pt x="247" y="0"/>
                    <a:pt x="315" y="77"/>
                    <a:pt x="281" y="111"/>
                  </a:cubicBezTo>
                  <a:cubicBezTo>
                    <a:pt x="247" y="145"/>
                    <a:pt x="213" y="213"/>
                    <a:pt x="179" y="255"/>
                  </a:cubicBezTo>
                  <a:cubicBezTo>
                    <a:pt x="179" y="289"/>
                    <a:pt x="137" y="323"/>
                    <a:pt x="103" y="357"/>
                  </a:cubicBezTo>
                  <a:lnTo>
                    <a:pt x="103" y="357"/>
                  </a:lnTo>
                  <a:cubicBezTo>
                    <a:pt x="69" y="391"/>
                    <a:pt x="35" y="391"/>
                    <a:pt x="1" y="323"/>
                  </a:cubicBezTo>
                  <a:cubicBezTo>
                    <a:pt x="1" y="289"/>
                    <a:pt x="35" y="213"/>
                    <a:pt x="69" y="179"/>
                  </a:cubicBezTo>
                  <a:cubicBezTo>
                    <a:pt x="103" y="111"/>
                    <a:pt x="179" y="77"/>
                    <a:pt x="213" y="4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49" name="Google Shape;511;p32"/>
            <p:cNvSpPr/>
            <p:nvPr/>
          </p:nvSpPr>
          <p:spPr>
            <a:xfrm>
              <a:off x="8653816" y="4247263"/>
              <a:ext cx="13331" cy="19384"/>
            </a:xfrm>
            <a:custGeom>
              <a:avLst/>
              <a:gdLst/>
              <a:ahLst/>
              <a:cxnLst/>
              <a:rect l="l" t="t" r="r" b="b"/>
              <a:pathLst>
                <a:path w="392" h="570" extrusionOk="0">
                  <a:moveTo>
                    <a:pt x="323" y="0"/>
                  </a:moveTo>
                  <a:cubicBezTo>
                    <a:pt x="323" y="0"/>
                    <a:pt x="391" y="0"/>
                    <a:pt x="391" y="34"/>
                  </a:cubicBezTo>
                  <a:cubicBezTo>
                    <a:pt x="357" y="144"/>
                    <a:pt x="323" y="212"/>
                    <a:pt x="281" y="323"/>
                  </a:cubicBezTo>
                  <a:cubicBezTo>
                    <a:pt x="247" y="391"/>
                    <a:pt x="179" y="459"/>
                    <a:pt x="145" y="501"/>
                  </a:cubicBezTo>
                  <a:lnTo>
                    <a:pt x="111" y="535"/>
                  </a:lnTo>
                  <a:cubicBezTo>
                    <a:pt x="69" y="569"/>
                    <a:pt x="1" y="535"/>
                    <a:pt x="1" y="459"/>
                  </a:cubicBezTo>
                  <a:cubicBezTo>
                    <a:pt x="1" y="357"/>
                    <a:pt x="69" y="289"/>
                    <a:pt x="111" y="212"/>
                  </a:cubicBezTo>
                  <a:cubicBezTo>
                    <a:pt x="179" y="144"/>
                    <a:pt x="247" y="77"/>
                    <a:pt x="323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50" name="Google Shape;512;p32"/>
            <p:cNvSpPr/>
            <p:nvPr/>
          </p:nvSpPr>
          <p:spPr>
            <a:xfrm>
              <a:off x="8627256" y="4252160"/>
              <a:ext cx="15916" cy="19384"/>
            </a:xfrm>
            <a:custGeom>
              <a:avLst/>
              <a:gdLst/>
              <a:ahLst/>
              <a:cxnLst/>
              <a:rect l="l" t="t" r="r" b="b"/>
              <a:pathLst>
                <a:path w="468" h="570" extrusionOk="0">
                  <a:moveTo>
                    <a:pt x="323" y="34"/>
                  </a:moveTo>
                  <a:cubicBezTo>
                    <a:pt x="357" y="0"/>
                    <a:pt x="467" y="34"/>
                    <a:pt x="425" y="102"/>
                  </a:cubicBezTo>
                  <a:cubicBezTo>
                    <a:pt x="357" y="179"/>
                    <a:pt x="323" y="247"/>
                    <a:pt x="255" y="315"/>
                  </a:cubicBezTo>
                  <a:cubicBezTo>
                    <a:pt x="212" y="391"/>
                    <a:pt x="178" y="493"/>
                    <a:pt x="110" y="527"/>
                  </a:cubicBezTo>
                  <a:lnTo>
                    <a:pt x="110" y="570"/>
                  </a:lnTo>
                  <a:cubicBezTo>
                    <a:pt x="76" y="570"/>
                    <a:pt x="0" y="570"/>
                    <a:pt x="0" y="493"/>
                  </a:cubicBezTo>
                  <a:cubicBezTo>
                    <a:pt x="0" y="391"/>
                    <a:pt x="43" y="315"/>
                    <a:pt x="110" y="247"/>
                  </a:cubicBezTo>
                  <a:cubicBezTo>
                    <a:pt x="178" y="179"/>
                    <a:pt x="255" y="68"/>
                    <a:pt x="323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51" name="Google Shape;513;p32"/>
            <p:cNvSpPr/>
            <p:nvPr/>
          </p:nvSpPr>
          <p:spPr>
            <a:xfrm>
              <a:off x="8650347" y="4274979"/>
              <a:ext cx="10712" cy="18228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213" y="35"/>
                  </a:moveTo>
                  <a:cubicBezTo>
                    <a:pt x="247" y="1"/>
                    <a:pt x="315" y="35"/>
                    <a:pt x="315" y="111"/>
                  </a:cubicBezTo>
                  <a:cubicBezTo>
                    <a:pt x="281" y="179"/>
                    <a:pt x="247" y="247"/>
                    <a:pt x="247" y="323"/>
                  </a:cubicBezTo>
                  <a:cubicBezTo>
                    <a:pt x="213" y="391"/>
                    <a:pt x="213" y="459"/>
                    <a:pt x="137" y="493"/>
                  </a:cubicBezTo>
                  <a:lnTo>
                    <a:pt x="137" y="493"/>
                  </a:lnTo>
                  <a:cubicBezTo>
                    <a:pt x="69" y="536"/>
                    <a:pt x="1" y="493"/>
                    <a:pt x="1" y="425"/>
                  </a:cubicBezTo>
                  <a:cubicBezTo>
                    <a:pt x="1" y="357"/>
                    <a:pt x="35" y="281"/>
                    <a:pt x="69" y="213"/>
                  </a:cubicBezTo>
                  <a:cubicBezTo>
                    <a:pt x="103" y="179"/>
                    <a:pt x="171" y="111"/>
                    <a:pt x="213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52" name="Google Shape;514;p32"/>
            <p:cNvSpPr/>
            <p:nvPr/>
          </p:nvSpPr>
          <p:spPr>
            <a:xfrm>
              <a:off x="8617700" y="4294329"/>
              <a:ext cx="18228" cy="19112"/>
            </a:xfrm>
            <a:custGeom>
              <a:avLst/>
              <a:gdLst/>
              <a:ahLst/>
              <a:cxnLst/>
              <a:rect l="l" t="t" r="r" b="b"/>
              <a:pathLst>
                <a:path w="536" h="562" extrusionOk="0">
                  <a:moveTo>
                    <a:pt x="357" y="69"/>
                  </a:moveTo>
                  <a:cubicBezTo>
                    <a:pt x="357" y="69"/>
                    <a:pt x="391" y="69"/>
                    <a:pt x="425" y="35"/>
                  </a:cubicBezTo>
                  <a:cubicBezTo>
                    <a:pt x="459" y="1"/>
                    <a:pt x="536" y="69"/>
                    <a:pt x="493" y="103"/>
                  </a:cubicBezTo>
                  <a:cubicBezTo>
                    <a:pt x="425" y="213"/>
                    <a:pt x="357" y="281"/>
                    <a:pt x="281" y="392"/>
                  </a:cubicBezTo>
                  <a:cubicBezTo>
                    <a:pt x="247" y="425"/>
                    <a:pt x="213" y="493"/>
                    <a:pt x="145" y="527"/>
                  </a:cubicBezTo>
                  <a:cubicBezTo>
                    <a:pt x="145" y="527"/>
                    <a:pt x="111" y="561"/>
                    <a:pt x="69" y="561"/>
                  </a:cubicBezTo>
                  <a:cubicBezTo>
                    <a:pt x="35" y="561"/>
                    <a:pt x="1" y="527"/>
                    <a:pt x="1" y="493"/>
                  </a:cubicBezTo>
                  <a:cubicBezTo>
                    <a:pt x="1" y="392"/>
                    <a:pt x="69" y="315"/>
                    <a:pt x="145" y="247"/>
                  </a:cubicBezTo>
                  <a:cubicBezTo>
                    <a:pt x="213" y="213"/>
                    <a:pt x="281" y="137"/>
                    <a:pt x="357" y="69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53" name="Google Shape;515;p32"/>
            <p:cNvSpPr/>
            <p:nvPr/>
          </p:nvSpPr>
          <p:spPr>
            <a:xfrm>
              <a:off x="8599812" y="4323236"/>
              <a:ext cx="21697" cy="20541"/>
            </a:xfrm>
            <a:custGeom>
              <a:avLst/>
              <a:gdLst/>
              <a:ahLst/>
              <a:cxnLst/>
              <a:rect l="l" t="t" r="r" b="b"/>
              <a:pathLst>
                <a:path w="638" h="604" extrusionOk="0">
                  <a:moveTo>
                    <a:pt x="425" y="102"/>
                  </a:moveTo>
                  <a:lnTo>
                    <a:pt x="425" y="68"/>
                  </a:lnTo>
                  <a:cubicBezTo>
                    <a:pt x="527" y="0"/>
                    <a:pt x="637" y="136"/>
                    <a:pt x="561" y="213"/>
                  </a:cubicBezTo>
                  <a:cubicBezTo>
                    <a:pt x="493" y="315"/>
                    <a:pt x="382" y="425"/>
                    <a:pt x="314" y="527"/>
                  </a:cubicBezTo>
                  <a:lnTo>
                    <a:pt x="280" y="527"/>
                  </a:lnTo>
                  <a:cubicBezTo>
                    <a:pt x="170" y="603"/>
                    <a:pt x="0" y="459"/>
                    <a:pt x="102" y="349"/>
                  </a:cubicBezTo>
                  <a:cubicBezTo>
                    <a:pt x="212" y="281"/>
                    <a:pt x="314" y="179"/>
                    <a:pt x="425" y="102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54" name="Google Shape;516;p32"/>
            <p:cNvSpPr/>
            <p:nvPr/>
          </p:nvSpPr>
          <p:spPr>
            <a:xfrm>
              <a:off x="8588827" y="4324392"/>
              <a:ext cx="14453" cy="14453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179" y="68"/>
                  </a:moveTo>
                  <a:cubicBezTo>
                    <a:pt x="247" y="34"/>
                    <a:pt x="281" y="0"/>
                    <a:pt x="357" y="34"/>
                  </a:cubicBezTo>
                  <a:cubicBezTo>
                    <a:pt x="391" y="34"/>
                    <a:pt x="425" y="68"/>
                    <a:pt x="391" y="145"/>
                  </a:cubicBezTo>
                  <a:cubicBezTo>
                    <a:pt x="391" y="179"/>
                    <a:pt x="323" y="213"/>
                    <a:pt x="281" y="281"/>
                  </a:cubicBezTo>
                  <a:lnTo>
                    <a:pt x="213" y="357"/>
                  </a:lnTo>
                  <a:cubicBezTo>
                    <a:pt x="213" y="357"/>
                    <a:pt x="213" y="391"/>
                    <a:pt x="179" y="391"/>
                  </a:cubicBezTo>
                  <a:lnTo>
                    <a:pt x="145" y="425"/>
                  </a:lnTo>
                  <a:cubicBezTo>
                    <a:pt x="111" y="425"/>
                    <a:pt x="34" y="425"/>
                    <a:pt x="34" y="391"/>
                  </a:cubicBezTo>
                  <a:cubicBezTo>
                    <a:pt x="0" y="281"/>
                    <a:pt x="34" y="213"/>
                    <a:pt x="111" y="14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55" name="Google Shape;517;p32"/>
            <p:cNvSpPr/>
            <p:nvPr/>
          </p:nvSpPr>
          <p:spPr>
            <a:xfrm>
              <a:off x="8570905" y="4359351"/>
              <a:ext cx="20268" cy="17922"/>
            </a:xfrm>
            <a:custGeom>
              <a:avLst/>
              <a:gdLst/>
              <a:ahLst/>
              <a:cxnLst/>
              <a:rect l="l" t="t" r="r" b="b"/>
              <a:pathLst>
                <a:path w="596" h="527" extrusionOk="0">
                  <a:moveTo>
                    <a:pt x="213" y="212"/>
                  </a:moveTo>
                  <a:cubicBezTo>
                    <a:pt x="281" y="136"/>
                    <a:pt x="383" y="102"/>
                    <a:pt x="459" y="34"/>
                  </a:cubicBezTo>
                  <a:cubicBezTo>
                    <a:pt x="527" y="0"/>
                    <a:pt x="595" y="102"/>
                    <a:pt x="527" y="136"/>
                  </a:cubicBezTo>
                  <a:cubicBezTo>
                    <a:pt x="459" y="212"/>
                    <a:pt x="383" y="280"/>
                    <a:pt x="315" y="348"/>
                  </a:cubicBezTo>
                  <a:cubicBezTo>
                    <a:pt x="281" y="391"/>
                    <a:pt x="247" y="425"/>
                    <a:pt x="213" y="459"/>
                  </a:cubicBezTo>
                  <a:cubicBezTo>
                    <a:pt x="170" y="459"/>
                    <a:pt x="136" y="493"/>
                    <a:pt x="102" y="493"/>
                  </a:cubicBezTo>
                  <a:cubicBezTo>
                    <a:pt x="35" y="527"/>
                    <a:pt x="1" y="459"/>
                    <a:pt x="35" y="391"/>
                  </a:cubicBezTo>
                  <a:cubicBezTo>
                    <a:pt x="35" y="314"/>
                    <a:pt x="102" y="246"/>
                    <a:pt x="213" y="212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56" name="Google Shape;518;p32"/>
            <p:cNvSpPr/>
            <p:nvPr/>
          </p:nvSpPr>
          <p:spPr>
            <a:xfrm>
              <a:off x="8366078" y="4362820"/>
              <a:ext cx="209486" cy="203399"/>
            </a:xfrm>
            <a:custGeom>
              <a:avLst/>
              <a:gdLst/>
              <a:ahLst/>
              <a:cxnLst/>
              <a:rect l="l" t="t" r="r" b="b"/>
              <a:pathLst>
                <a:path w="6160" h="5981" extrusionOk="0">
                  <a:moveTo>
                    <a:pt x="1385" y="1351"/>
                  </a:moveTo>
                  <a:cubicBezTo>
                    <a:pt x="1844" y="1028"/>
                    <a:pt x="3687" y="3118"/>
                    <a:pt x="3687" y="3118"/>
                  </a:cubicBezTo>
                  <a:cubicBezTo>
                    <a:pt x="3687" y="3118"/>
                    <a:pt x="2762" y="1028"/>
                    <a:pt x="3152" y="714"/>
                  </a:cubicBezTo>
                  <a:lnTo>
                    <a:pt x="3152" y="714"/>
                  </a:lnTo>
                  <a:cubicBezTo>
                    <a:pt x="3543" y="425"/>
                    <a:pt x="4248" y="2871"/>
                    <a:pt x="4248" y="2871"/>
                  </a:cubicBezTo>
                  <a:cubicBezTo>
                    <a:pt x="4248" y="2871"/>
                    <a:pt x="4393" y="535"/>
                    <a:pt x="4996" y="110"/>
                  </a:cubicBezTo>
                  <a:cubicBezTo>
                    <a:pt x="5030" y="76"/>
                    <a:pt x="5098" y="34"/>
                    <a:pt x="5132" y="34"/>
                  </a:cubicBezTo>
                  <a:cubicBezTo>
                    <a:pt x="5879" y="0"/>
                    <a:pt x="5132" y="2234"/>
                    <a:pt x="5132" y="2234"/>
                  </a:cubicBezTo>
                  <a:cubicBezTo>
                    <a:pt x="5132" y="2234"/>
                    <a:pt x="6159" y="4426"/>
                    <a:pt x="5064" y="5207"/>
                  </a:cubicBezTo>
                  <a:cubicBezTo>
                    <a:pt x="5030" y="5207"/>
                    <a:pt x="4996" y="5241"/>
                    <a:pt x="4962" y="5241"/>
                  </a:cubicBezTo>
                  <a:cubicBezTo>
                    <a:pt x="3721" y="5980"/>
                    <a:pt x="2583" y="4392"/>
                    <a:pt x="2583" y="4392"/>
                  </a:cubicBezTo>
                  <a:cubicBezTo>
                    <a:pt x="2583" y="4392"/>
                    <a:pt x="391" y="4392"/>
                    <a:pt x="35" y="3967"/>
                  </a:cubicBezTo>
                  <a:cubicBezTo>
                    <a:pt x="1" y="3933"/>
                    <a:pt x="1" y="3899"/>
                    <a:pt x="35" y="3857"/>
                  </a:cubicBezTo>
                  <a:cubicBezTo>
                    <a:pt x="290" y="3721"/>
                    <a:pt x="1598" y="3789"/>
                    <a:pt x="2447" y="3857"/>
                  </a:cubicBezTo>
                  <a:cubicBezTo>
                    <a:pt x="1487" y="3432"/>
                    <a:pt x="247" y="2795"/>
                    <a:pt x="570" y="2548"/>
                  </a:cubicBezTo>
                  <a:lnTo>
                    <a:pt x="570" y="2548"/>
                  </a:lnTo>
                  <a:cubicBezTo>
                    <a:pt x="850" y="2336"/>
                    <a:pt x="1776" y="2795"/>
                    <a:pt x="2515" y="3262"/>
                  </a:cubicBezTo>
                  <a:cubicBezTo>
                    <a:pt x="1912" y="2582"/>
                    <a:pt x="1097" y="1631"/>
                    <a:pt x="1351" y="138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57" name="Google Shape;519;p32"/>
            <p:cNvSpPr/>
            <p:nvPr/>
          </p:nvSpPr>
          <p:spPr>
            <a:xfrm rot="509322">
              <a:off x="8113839" y="4427273"/>
              <a:ext cx="31491" cy="8400"/>
            </a:xfrm>
            <a:custGeom>
              <a:avLst/>
              <a:gdLst/>
              <a:ahLst/>
              <a:cxnLst/>
              <a:rect l="l" t="t" r="r" b="b"/>
              <a:pathLst>
                <a:path w="926" h="247" extrusionOk="0">
                  <a:moveTo>
                    <a:pt x="76" y="34"/>
                  </a:moveTo>
                  <a:cubicBezTo>
                    <a:pt x="76" y="0"/>
                    <a:pt x="76" y="0"/>
                    <a:pt x="110" y="0"/>
                  </a:cubicBezTo>
                  <a:cubicBezTo>
                    <a:pt x="357" y="34"/>
                    <a:pt x="637" y="34"/>
                    <a:pt x="892" y="111"/>
                  </a:cubicBezTo>
                  <a:cubicBezTo>
                    <a:pt x="926" y="145"/>
                    <a:pt x="926" y="179"/>
                    <a:pt x="892" y="179"/>
                  </a:cubicBezTo>
                  <a:lnTo>
                    <a:pt x="892" y="212"/>
                  </a:lnTo>
                  <a:cubicBezTo>
                    <a:pt x="603" y="246"/>
                    <a:pt x="323" y="212"/>
                    <a:pt x="76" y="145"/>
                  </a:cubicBezTo>
                  <a:cubicBezTo>
                    <a:pt x="0" y="111"/>
                    <a:pt x="42" y="34"/>
                    <a:pt x="76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58" name="Google Shape;520;p32"/>
            <p:cNvSpPr/>
            <p:nvPr/>
          </p:nvSpPr>
          <p:spPr>
            <a:xfrm rot="509322">
              <a:off x="8121623" y="4400530"/>
              <a:ext cx="17956" cy="7244"/>
            </a:xfrm>
            <a:custGeom>
              <a:avLst/>
              <a:gdLst/>
              <a:ahLst/>
              <a:cxnLst/>
              <a:rect l="l" t="t" r="r" b="b"/>
              <a:pathLst>
                <a:path w="528" h="213" extrusionOk="0">
                  <a:moveTo>
                    <a:pt x="34" y="1"/>
                  </a:moveTo>
                  <a:lnTo>
                    <a:pt x="68" y="1"/>
                  </a:lnTo>
                  <a:lnTo>
                    <a:pt x="281" y="1"/>
                  </a:lnTo>
                  <a:cubicBezTo>
                    <a:pt x="357" y="1"/>
                    <a:pt x="425" y="1"/>
                    <a:pt x="493" y="43"/>
                  </a:cubicBezTo>
                  <a:cubicBezTo>
                    <a:pt x="527" y="43"/>
                    <a:pt x="527" y="77"/>
                    <a:pt x="493" y="111"/>
                  </a:cubicBezTo>
                  <a:lnTo>
                    <a:pt x="493" y="111"/>
                  </a:lnTo>
                  <a:cubicBezTo>
                    <a:pt x="357" y="213"/>
                    <a:pt x="179" y="179"/>
                    <a:pt x="34" y="111"/>
                  </a:cubicBezTo>
                  <a:cubicBezTo>
                    <a:pt x="0" y="77"/>
                    <a:pt x="34" y="43"/>
                    <a:pt x="34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59" name="Google Shape;521;p32"/>
            <p:cNvSpPr/>
            <p:nvPr/>
          </p:nvSpPr>
          <p:spPr>
            <a:xfrm rot="509322">
              <a:off x="8132441" y="4418027"/>
              <a:ext cx="15609" cy="7278"/>
            </a:xfrm>
            <a:custGeom>
              <a:avLst/>
              <a:gdLst/>
              <a:ahLst/>
              <a:cxnLst/>
              <a:rect l="l" t="t" r="r" b="b"/>
              <a:pathLst>
                <a:path w="459" h="214" extrusionOk="0">
                  <a:moveTo>
                    <a:pt x="34" y="1"/>
                  </a:moveTo>
                  <a:lnTo>
                    <a:pt x="68" y="1"/>
                  </a:lnTo>
                  <a:cubicBezTo>
                    <a:pt x="102" y="1"/>
                    <a:pt x="179" y="35"/>
                    <a:pt x="213" y="35"/>
                  </a:cubicBezTo>
                  <a:lnTo>
                    <a:pt x="349" y="35"/>
                  </a:lnTo>
                  <a:cubicBezTo>
                    <a:pt x="425" y="35"/>
                    <a:pt x="459" y="137"/>
                    <a:pt x="391" y="171"/>
                  </a:cubicBezTo>
                  <a:lnTo>
                    <a:pt x="391" y="171"/>
                  </a:lnTo>
                  <a:cubicBezTo>
                    <a:pt x="349" y="213"/>
                    <a:pt x="247" y="213"/>
                    <a:pt x="179" y="213"/>
                  </a:cubicBezTo>
                  <a:cubicBezTo>
                    <a:pt x="102" y="171"/>
                    <a:pt x="68" y="137"/>
                    <a:pt x="0" y="103"/>
                  </a:cubicBezTo>
                  <a:cubicBezTo>
                    <a:pt x="0" y="69"/>
                    <a:pt x="0" y="35"/>
                    <a:pt x="34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0" name="Google Shape;522;p32"/>
            <p:cNvSpPr/>
            <p:nvPr/>
          </p:nvSpPr>
          <p:spPr>
            <a:xfrm rot="509322">
              <a:off x="8260036" y="4466841"/>
              <a:ext cx="22853" cy="8400"/>
            </a:xfrm>
            <a:custGeom>
              <a:avLst/>
              <a:gdLst/>
              <a:ahLst/>
              <a:cxnLst/>
              <a:rect l="l" t="t" r="r" b="b"/>
              <a:pathLst>
                <a:path w="672" h="247" extrusionOk="0">
                  <a:moveTo>
                    <a:pt x="35" y="34"/>
                  </a:moveTo>
                  <a:cubicBezTo>
                    <a:pt x="35" y="0"/>
                    <a:pt x="77" y="0"/>
                    <a:pt x="77" y="0"/>
                  </a:cubicBezTo>
                  <a:cubicBezTo>
                    <a:pt x="179" y="34"/>
                    <a:pt x="290" y="34"/>
                    <a:pt x="358" y="68"/>
                  </a:cubicBezTo>
                  <a:cubicBezTo>
                    <a:pt x="460" y="68"/>
                    <a:pt x="536" y="68"/>
                    <a:pt x="604" y="136"/>
                  </a:cubicBezTo>
                  <a:cubicBezTo>
                    <a:pt x="672" y="136"/>
                    <a:pt x="638" y="213"/>
                    <a:pt x="604" y="247"/>
                  </a:cubicBezTo>
                  <a:lnTo>
                    <a:pt x="604" y="247"/>
                  </a:lnTo>
                  <a:cubicBezTo>
                    <a:pt x="502" y="247"/>
                    <a:pt x="426" y="247"/>
                    <a:pt x="324" y="213"/>
                  </a:cubicBezTo>
                  <a:cubicBezTo>
                    <a:pt x="247" y="170"/>
                    <a:pt x="145" y="136"/>
                    <a:pt x="35" y="102"/>
                  </a:cubicBezTo>
                  <a:cubicBezTo>
                    <a:pt x="1" y="102"/>
                    <a:pt x="1" y="34"/>
                    <a:pt x="35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1" name="Google Shape;523;p32"/>
            <p:cNvSpPr/>
            <p:nvPr/>
          </p:nvSpPr>
          <p:spPr>
            <a:xfrm rot="509322">
              <a:off x="8163134" y="4407944"/>
              <a:ext cx="14487" cy="7244"/>
            </a:xfrm>
            <a:custGeom>
              <a:avLst/>
              <a:gdLst/>
              <a:ahLst/>
              <a:cxnLst/>
              <a:rect l="l" t="t" r="r" b="b"/>
              <a:pathLst>
                <a:path w="426" h="213" extrusionOk="0">
                  <a:moveTo>
                    <a:pt x="35" y="0"/>
                  </a:moveTo>
                  <a:lnTo>
                    <a:pt x="69" y="0"/>
                  </a:lnTo>
                  <a:cubicBezTo>
                    <a:pt x="103" y="0"/>
                    <a:pt x="179" y="0"/>
                    <a:pt x="247" y="34"/>
                  </a:cubicBezTo>
                  <a:cubicBezTo>
                    <a:pt x="281" y="34"/>
                    <a:pt x="349" y="68"/>
                    <a:pt x="391" y="102"/>
                  </a:cubicBezTo>
                  <a:cubicBezTo>
                    <a:pt x="425" y="136"/>
                    <a:pt x="425" y="170"/>
                    <a:pt x="391" y="170"/>
                  </a:cubicBezTo>
                  <a:lnTo>
                    <a:pt x="349" y="212"/>
                  </a:lnTo>
                  <a:cubicBezTo>
                    <a:pt x="315" y="212"/>
                    <a:pt x="247" y="170"/>
                    <a:pt x="179" y="170"/>
                  </a:cubicBezTo>
                  <a:cubicBezTo>
                    <a:pt x="137" y="136"/>
                    <a:pt x="69" y="102"/>
                    <a:pt x="35" y="102"/>
                  </a:cubicBezTo>
                  <a:cubicBezTo>
                    <a:pt x="1" y="68"/>
                    <a:pt x="1" y="34"/>
                    <a:pt x="35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2" name="Google Shape;524;p32"/>
            <p:cNvSpPr/>
            <p:nvPr/>
          </p:nvSpPr>
          <p:spPr>
            <a:xfrm rot="509322">
              <a:off x="8174655" y="4427224"/>
              <a:ext cx="22853" cy="10746"/>
            </a:xfrm>
            <a:custGeom>
              <a:avLst/>
              <a:gdLst/>
              <a:ahLst/>
              <a:cxnLst/>
              <a:rect l="l" t="t" r="r" b="b"/>
              <a:pathLst>
                <a:path w="672" h="316" extrusionOk="0">
                  <a:moveTo>
                    <a:pt x="34" y="1"/>
                  </a:moveTo>
                  <a:lnTo>
                    <a:pt x="34" y="1"/>
                  </a:lnTo>
                  <a:cubicBezTo>
                    <a:pt x="136" y="35"/>
                    <a:pt x="247" y="35"/>
                    <a:pt x="349" y="69"/>
                  </a:cubicBezTo>
                  <a:cubicBezTo>
                    <a:pt x="425" y="103"/>
                    <a:pt x="561" y="103"/>
                    <a:pt x="638" y="179"/>
                  </a:cubicBezTo>
                  <a:cubicBezTo>
                    <a:pt x="672" y="179"/>
                    <a:pt x="672" y="247"/>
                    <a:pt x="638" y="247"/>
                  </a:cubicBezTo>
                  <a:lnTo>
                    <a:pt x="638" y="247"/>
                  </a:lnTo>
                  <a:cubicBezTo>
                    <a:pt x="425" y="315"/>
                    <a:pt x="179" y="179"/>
                    <a:pt x="0" y="69"/>
                  </a:cubicBezTo>
                  <a:cubicBezTo>
                    <a:pt x="0" y="69"/>
                    <a:pt x="0" y="1"/>
                    <a:pt x="34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3" name="Google Shape;525;p32"/>
            <p:cNvSpPr/>
            <p:nvPr/>
          </p:nvSpPr>
          <p:spPr>
            <a:xfrm rot="509322">
              <a:off x="8166425" y="4442137"/>
              <a:ext cx="27750" cy="9556"/>
            </a:xfrm>
            <a:custGeom>
              <a:avLst/>
              <a:gdLst/>
              <a:ahLst/>
              <a:cxnLst/>
              <a:rect l="l" t="t" r="r" b="b"/>
              <a:pathLst>
                <a:path w="816" h="281" extrusionOk="0">
                  <a:moveTo>
                    <a:pt x="34" y="0"/>
                  </a:moveTo>
                  <a:lnTo>
                    <a:pt x="68" y="0"/>
                  </a:lnTo>
                  <a:cubicBezTo>
                    <a:pt x="280" y="0"/>
                    <a:pt x="603" y="34"/>
                    <a:pt x="782" y="179"/>
                  </a:cubicBezTo>
                  <a:cubicBezTo>
                    <a:pt x="816" y="179"/>
                    <a:pt x="816" y="247"/>
                    <a:pt x="782" y="247"/>
                  </a:cubicBezTo>
                  <a:lnTo>
                    <a:pt x="782" y="281"/>
                  </a:lnTo>
                  <a:cubicBezTo>
                    <a:pt x="637" y="281"/>
                    <a:pt x="527" y="247"/>
                    <a:pt x="425" y="213"/>
                  </a:cubicBezTo>
                  <a:cubicBezTo>
                    <a:pt x="280" y="179"/>
                    <a:pt x="178" y="145"/>
                    <a:pt x="34" y="111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4" name="Google Shape;526;p32"/>
            <p:cNvSpPr/>
            <p:nvPr/>
          </p:nvSpPr>
          <p:spPr>
            <a:xfrm rot="509322">
              <a:off x="8212433" y="4460993"/>
              <a:ext cx="24009" cy="8400"/>
            </a:xfrm>
            <a:custGeom>
              <a:avLst/>
              <a:gdLst/>
              <a:ahLst/>
              <a:cxnLst/>
              <a:rect l="l" t="t" r="r" b="b"/>
              <a:pathLst>
                <a:path w="706" h="247" extrusionOk="0">
                  <a:moveTo>
                    <a:pt x="35" y="0"/>
                  </a:moveTo>
                  <a:lnTo>
                    <a:pt x="103" y="0"/>
                  </a:lnTo>
                  <a:cubicBezTo>
                    <a:pt x="171" y="34"/>
                    <a:pt x="281" y="34"/>
                    <a:pt x="383" y="34"/>
                  </a:cubicBezTo>
                  <a:cubicBezTo>
                    <a:pt x="425" y="34"/>
                    <a:pt x="459" y="68"/>
                    <a:pt x="493" y="68"/>
                  </a:cubicBezTo>
                  <a:lnTo>
                    <a:pt x="672" y="68"/>
                  </a:lnTo>
                  <a:cubicBezTo>
                    <a:pt x="706" y="68"/>
                    <a:pt x="706" y="136"/>
                    <a:pt x="672" y="179"/>
                  </a:cubicBezTo>
                  <a:lnTo>
                    <a:pt x="672" y="179"/>
                  </a:lnTo>
                  <a:cubicBezTo>
                    <a:pt x="493" y="247"/>
                    <a:pt x="247" y="213"/>
                    <a:pt x="69" y="136"/>
                  </a:cubicBezTo>
                  <a:cubicBezTo>
                    <a:pt x="1" y="136"/>
                    <a:pt x="1" y="34"/>
                    <a:pt x="35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5" name="Google Shape;527;p32"/>
            <p:cNvSpPr/>
            <p:nvPr/>
          </p:nvSpPr>
          <p:spPr>
            <a:xfrm rot="509322">
              <a:off x="8224598" y="4436823"/>
              <a:ext cx="20541" cy="7278"/>
            </a:xfrm>
            <a:custGeom>
              <a:avLst/>
              <a:gdLst/>
              <a:ahLst/>
              <a:cxnLst/>
              <a:rect l="l" t="t" r="r" b="b"/>
              <a:pathLst>
                <a:path w="604" h="214" extrusionOk="0">
                  <a:moveTo>
                    <a:pt x="34" y="1"/>
                  </a:moveTo>
                  <a:lnTo>
                    <a:pt x="68" y="1"/>
                  </a:lnTo>
                  <a:cubicBezTo>
                    <a:pt x="136" y="1"/>
                    <a:pt x="246" y="35"/>
                    <a:pt x="314" y="35"/>
                  </a:cubicBezTo>
                  <a:cubicBezTo>
                    <a:pt x="391" y="35"/>
                    <a:pt x="493" y="1"/>
                    <a:pt x="561" y="35"/>
                  </a:cubicBezTo>
                  <a:cubicBezTo>
                    <a:pt x="603" y="77"/>
                    <a:pt x="603" y="111"/>
                    <a:pt x="561" y="145"/>
                  </a:cubicBezTo>
                  <a:lnTo>
                    <a:pt x="561" y="145"/>
                  </a:lnTo>
                  <a:cubicBezTo>
                    <a:pt x="493" y="213"/>
                    <a:pt x="391" y="179"/>
                    <a:pt x="314" y="179"/>
                  </a:cubicBezTo>
                  <a:cubicBezTo>
                    <a:pt x="212" y="179"/>
                    <a:pt x="136" y="145"/>
                    <a:pt x="34" y="111"/>
                  </a:cubicBezTo>
                  <a:cubicBezTo>
                    <a:pt x="0" y="77"/>
                    <a:pt x="0" y="35"/>
                    <a:pt x="34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6" name="Google Shape;528;p32"/>
            <p:cNvSpPr/>
            <p:nvPr/>
          </p:nvSpPr>
          <p:spPr>
            <a:xfrm rot="509322">
              <a:off x="8201767" y="4417303"/>
              <a:ext cx="15643" cy="7244"/>
            </a:xfrm>
            <a:custGeom>
              <a:avLst/>
              <a:gdLst/>
              <a:ahLst/>
              <a:cxnLst/>
              <a:rect l="l" t="t" r="r" b="b"/>
              <a:pathLst>
                <a:path w="460" h="213" extrusionOk="0">
                  <a:moveTo>
                    <a:pt x="34" y="0"/>
                  </a:moveTo>
                  <a:lnTo>
                    <a:pt x="77" y="0"/>
                  </a:lnTo>
                  <a:cubicBezTo>
                    <a:pt x="145" y="0"/>
                    <a:pt x="179" y="34"/>
                    <a:pt x="247" y="34"/>
                  </a:cubicBezTo>
                  <a:cubicBezTo>
                    <a:pt x="289" y="34"/>
                    <a:pt x="323" y="34"/>
                    <a:pt x="323" y="68"/>
                  </a:cubicBezTo>
                  <a:cubicBezTo>
                    <a:pt x="357" y="68"/>
                    <a:pt x="391" y="68"/>
                    <a:pt x="425" y="110"/>
                  </a:cubicBezTo>
                  <a:cubicBezTo>
                    <a:pt x="459" y="110"/>
                    <a:pt x="459" y="178"/>
                    <a:pt x="425" y="212"/>
                  </a:cubicBezTo>
                  <a:lnTo>
                    <a:pt x="425" y="212"/>
                  </a:lnTo>
                  <a:lnTo>
                    <a:pt x="323" y="212"/>
                  </a:lnTo>
                  <a:lnTo>
                    <a:pt x="213" y="212"/>
                  </a:lnTo>
                  <a:cubicBezTo>
                    <a:pt x="145" y="178"/>
                    <a:pt x="77" y="144"/>
                    <a:pt x="34" y="110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7" name="Google Shape;529;p32"/>
            <p:cNvSpPr/>
            <p:nvPr/>
          </p:nvSpPr>
          <p:spPr>
            <a:xfrm rot="509322">
              <a:off x="8264589" y="4442726"/>
              <a:ext cx="19384" cy="11018"/>
            </a:xfrm>
            <a:custGeom>
              <a:avLst/>
              <a:gdLst/>
              <a:ahLst/>
              <a:cxnLst/>
              <a:rect l="l" t="t" r="r" b="b"/>
              <a:pathLst>
                <a:path w="570" h="324" extrusionOk="0">
                  <a:moveTo>
                    <a:pt x="77" y="35"/>
                  </a:moveTo>
                  <a:cubicBezTo>
                    <a:pt x="77" y="1"/>
                    <a:pt x="111" y="1"/>
                    <a:pt x="111" y="35"/>
                  </a:cubicBezTo>
                  <a:cubicBezTo>
                    <a:pt x="179" y="77"/>
                    <a:pt x="290" y="111"/>
                    <a:pt x="358" y="111"/>
                  </a:cubicBezTo>
                  <a:cubicBezTo>
                    <a:pt x="426" y="111"/>
                    <a:pt x="502" y="111"/>
                    <a:pt x="570" y="179"/>
                  </a:cubicBezTo>
                  <a:cubicBezTo>
                    <a:pt x="570" y="213"/>
                    <a:pt x="570" y="247"/>
                    <a:pt x="536" y="247"/>
                  </a:cubicBezTo>
                  <a:lnTo>
                    <a:pt x="536" y="290"/>
                  </a:lnTo>
                  <a:cubicBezTo>
                    <a:pt x="468" y="324"/>
                    <a:pt x="358" y="290"/>
                    <a:pt x="290" y="290"/>
                  </a:cubicBezTo>
                  <a:cubicBezTo>
                    <a:pt x="213" y="247"/>
                    <a:pt x="145" y="213"/>
                    <a:pt x="43" y="145"/>
                  </a:cubicBezTo>
                  <a:cubicBezTo>
                    <a:pt x="1" y="111"/>
                    <a:pt x="43" y="77"/>
                    <a:pt x="77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8" name="Google Shape;530;p32"/>
            <p:cNvSpPr/>
            <p:nvPr/>
          </p:nvSpPr>
          <p:spPr>
            <a:xfrm rot="509322">
              <a:off x="8079767" y="4402060"/>
              <a:ext cx="24281" cy="9862"/>
            </a:xfrm>
            <a:custGeom>
              <a:avLst/>
              <a:gdLst/>
              <a:ahLst/>
              <a:cxnLst/>
              <a:rect l="l" t="t" r="r" b="b"/>
              <a:pathLst>
                <a:path w="714" h="290" extrusionOk="0">
                  <a:moveTo>
                    <a:pt x="34" y="43"/>
                  </a:moveTo>
                  <a:lnTo>
                    <a:pt x="77" y="43"/>
                  </a:lnTo>
                  <a:cubicBezTo>
                    <a:pt x="179" y="1"/>
                    <a:pt x="289" y="43"/>
                    <a:pt x="357" y="43"/>
                  </a:cubicBezTo>
                  <a:cubicBezTo>
                    <a:pt x="459" y="77"/>
                    <a:pt x="569" y="77"/>
                    <a:pt x="671" y="111"/>
                  </a:cubicBezTo>
                  <a:cubicBezTo>
                    <a:pt x="714" y="145"/>
                    <a:pt x="714" y="213"/>
                    <a:pt x="671" y="256"/>
                  </a:cubicBezTo>
                  <a:lnTo>
                    <a:pt x="637" y="256"/>
                  </a:lnTo>
                  <a:cubicBezTo>
                    <a:pt x="535" y="290"/>
                    <a:pt x="425" y="213"/>
                    <a:pt x="323" y="213"/>
                  </a:cubicBezTo>
                  <a:cubicBezTo>
                    <a:pt x="247" y="179"/>
                    <a:pt x="145" y="179"/>
                    <a:pt x="34" y="145"/>
                  </a:cubicBezTo>
                  <a:cubicBezTo>
                    <a:pt x="0" y="111"/>
                    <a:pt x="0" y="43"/>
                    <a:pt x="34" y="4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9" name="Google Shape;531;p32"/>
            <p:cNvSpPr/>
            <p:nvPr/>
          </p:nvSpPr>
          <p:spPr>
            <a:xfrm>
              <a:off x="8123306" y="4256437"/>
              <a:ext cx="19078" cy="9590"/>
            </a:xfrm>
            <a:custGeom>
              <a:avLst/>
              <a:gdLst/>
              <a:ahLst/>
              <a:cxnLst/>
              <a:rect l="l" t="t" r="r" b="b"/>
              <a:pathLst>
                <a:path w="561" h="282" extrusionOk="0">
                  <a:moveTo>
                    <a:pt x="34" y="1"/>
                  </a:moveTo>
                  <a:lnTo>
                    <a:pt x="102" y="1"/>
                  </a:lnTo>
                  <a:cubicBezTo>
                    <a:pt x="136" y="1"/>
                    <a:pt x="170" y="1"/>
                    <a:pt x="213" y="35"/>
                  </a:cubicBezTo>
                  <a:lnTo>
                    <a:pt x="213" y="1"/>
                  </a:lnTo>
                  <a:lnTo>
                    <a:pt x="247" y="1"/>
                  </a:lnTo>
                  <a:cubicBezTo>
                    <a:pt x="281" y="35"/>
                    <a:pt x="315" y="35"/>
                    <a:pt x="349" y="69"/>
                  </a:cubicBezTo>
                  <a:cubicBezTo>
                    <a:pt x="425" y="69"/>
                    <a:pt x="493" y="111"/>
                    <a:pt x="561" y="145"/>
                  </a:cubicBezTo>
                  <a:cubicBezTo>
                    <a:pt x="561" y="179"/>
                    <a:pt x="561" y="247"/>
                    <a:pt x="527" y="247"/>
                  </a:cubicBezTo>
                  <a:cubicBezTo>
                    <a:pt x="527" y="281"/>
                    <a:pt x="493" y="281"/>
                    <a:pt x="493" y="281"/>
                  </a:cubicBezTo>
                  <a:cubicBezTo>
                    <a:pt x="425" y="281"/>
                    <a:pt x="349" y="247"/>
                    <a:pt x="281" y="213"/>
                  </a:cubicBezTo>
                  <a:cubicBezTo>
                    <a:pt x="213" y="179"/>
                    <a:pt x="136" y="145"/>
                    <a:pt x="68" y="111"/>
                  </a:cubicBezTo>
                  <a:cubicBezTo>
                    <a:pt x="0" y="111"/>
                    <a:pt x="0" y="35"/>
                    <a:pt x="34" y="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70" name="Google Shape;532;p32"/>
            <p:cNvSpPr/>
            <p:nvPr/>
          </p:nvSpPr>
          <p:spPr>
            <a:xfrm>
              <a:off x="8100181" y="4251540"/>
              <a:ext cx="18228" cy="9862"/>
            </a:xfrm>
            <a:custGeom>
              <a:avLst/>
              <a:gdLst/>
              <a:ahLst/>
              <a:cxnLst/>
              <a:rect l="l" t="t" r="r" b="b"/>
              <a:pathLst>
                <a:path w="536" h="290" extrusionOk="0">
                  <a:moveTo>
                    <a:pt x="1" y="43"/>
                  </a:moveTo>
                  <a:lnTo>
                    <a:pt x="43" y="0"/>
                  </a:lnTo>
                  <a:cubicBezTo>
                    <a:pt x="213" y="43"/>
                    <a:pt x="357" y="111"/>
                    <a:pt x="502" y="179"/>
                  </a:cubicBezTo>
                  <a:cubicBezTo>
                    <a:pt x="536" y="179"/>
                    <a:pt x="536" y="213"/>
                    <a:pt x="502" y="255"/>
                  </a:cubicBezTo>
                  <a:lnTo>
                    <a:pt x="502" y="255"/>
                  </a:lnTo>
                  <a:cubicBezTo>
                    <a:pt x="323" y="289"/>
                    <a:pt x="145" y="213"/>
                    <a:pt x="1" y="11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71" name="Google Shape;533;p32"/>
            <p:cNvSpPr/>
            <p:nvPr/>
          </p:nvSpPr>
          <p:spPr>
            <a:xfrm>
              <a:off x="8127931" y="4275821"/>
              <a:ext cx="20541" cy="10712"/>
            </a:xfrm>
            <a:custGeom>
              <a:avLst/>
              <a:gdLst/>
              <a:ahLst/>
              <a:cxnLst/>
              <a:rect l="l" t="t" r="r" b="b"/>
              <a:pathLst>
                <a:path w="604" h="315" extrusionOk="0">
                  <a:moveTo>
                    <a:pt x="34" y="0"/>
                  </a:moveTo>
                  <a:lnTo>
                    <a:pt x="77" y="0"/>
                  </a:lnTo>
                  <a:cubicBezTo>
                    <a:pt x="145" y="34"/>
                    <a:pt x="247" y="68"/>
                    <a:pt x="357" y="68"/>
                  </a:cubicBezTo>
                  <a:cubicBezTo>
                    <a:pt x="425" y="102"/>
                    <a:pt x="535" y="102"/>
                    <a:pt x="569" y="178"/>
                  </a:cubicBezTo>
                  <a:cubicBezTo>
                    <a:pt x="603" y="178"/>
                    <a:pt x="603" y="246"/>
                    <a:pt x="569" y="280"/>
                  </a:cubicBezTo>
                  <a:lnTo>
                    <a:pt x="569" y="280"/>
                  </a:lnTo>
                  <a:cubicBezTo>
                    <a:pt x="459" y="314"/>
                    <a:pt x="391" y="280"/>
                    <a:pt x="289" y="246"/>
                  </a:cubicBezTo>
                  <a:cubicBezTo>
                    <a:pt x="213" y="212"/>
                    <a:pt x="111" y="136"/>
                    <a:pt x="34" y="102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72" name="Google Shape;534;p32"/>
            <p:cNvSpPr/>
            <p:nvPr/>
          </p:nvSpPr>
          <p:spPr>
            <a:xfrm>
              <a:off x="8132828" y="4298640"/>
              <a:ext cx="17956" cy="9556"/>
            </a:xfrm>
            <a:custGeom>
              <a:avLst/>
              <a:gdLst/>
              <a:ahLst/>
              <a:cxnLst/>
              <a:rect l="l" t="t" r="r" b="b"/>
              <a:pathLst>
                <a:path w="528" h="281" extrusionOk="0">
                  <a:moveTo>
                    <a:pt x="1" y="0"/>
                  </a:moveTo>
                  <a:lnTo>
                    <a:pt x="1" y="0"/>
                  </a:lnTo>
                  <a:cubicBezTo>
                    <a:pt x="103" y="0"/>
                    <a:pt x="179" y="34"/>
                    <a:pt x="247" y="68"/>
                  </a:cubicBezTo>
                  <a:cubicBezTo>
                    <a:pt x="315" y="102"/>
                    <a:pt x="425" y="102"/>
                    <a:pt x="493" y="145"/>
                  </a:cubicBezTo>
                  <a:cubicBezTo>
                    <a:pt x="527" y="178"/>
                    <a:pt x="527" y="246"/>
                    <a:pt x="493" y="246"/>
                  </a:cubicBezTo>
                  <a:cubicBezTo>
                    <a:pt x="493" y="280"/>
                    <a:pt x="459" y="280"/>
                    <a:pt x="459" y="280"/>
                  </a:cubicBezTo>
                  <a:cubicBezTo>
                    <a:pt x="391" y="280"/>
                    <a:pt x="281" y="246"/>
                    <a:pt x="179" y="178"/>
                  </a:cubicBezTo>
                  <a:cubicBezTo>
                    <a:pt x="103" y="145"/>
                    <a:pt x="35" y="102"/>
                    <a:pt x="1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73" name="Google Shape;535;p32"/>
            <p:cNvSpPr/>
            <p:nvPr/>
          </p:nvSpPr>
          <p:spPr>
            <a:xfrm>
              <a:off x="8159422" y="4276943"/>
              <a:ext cx="21697" cy="13331"/>
            </a:xfrm>
            <a:custGeom>
              <a:avLst/>
              <a:gdLst/>
              <a:ahLst/>
              <a:cxnLst/>
              <a:rect l="l" t="t" r="r" b="b"/>
              <a:pathLst>
                <a:path w="638" h="392" extrusionOk="0">
                  <a:moveTo>
                    <a:pt x="34" y="1"/>
                  </a:moveTo>
                  <a:lnTo>
                    <a:pt x="68" y="1"/>
                  </a:lnTo>
                  <a:cubicBezTo>
                    <a:pt x="170" y="35"/>
                    <a:pt x="280" y="69"/>
                    <a:pt x="348" y="145"/>
                  </a:cubicBezTo>
                  <a:cubicBezTo>
                    <a:pt x="459" y="179"/>
                    <a:pt x="527" y="179"/>
                    <a:pt x="595" y="247"/>
                  </a:cubicBezTo>
                  <a:cubicBezTo>
                    <a:pt x="637" y="281"/>
                    <a:pt x="637" y="358"/>
                    <a:pt x="595" y="358"/>
                  </a:cubicBezTo>
                  <a:cubicBezTo>
                    <a:pt x="561" y="392"/>
                    <a:pt x="561" y="392"/>
                    <a:pt x="527" y="392"/>
                  </a:cubicBezTo>
                  <a:cubicBezTo>
                    <a:pt x="459" y="392"/>
                    <a:pt x="348" y="315"/>
                    <a:pt x="280" y="247"/>
                  </a:cubicBezTo>
                  <a:cubicBezTo>
                    <a:pt x="170" y="213"/>
                    <a:pt x="102" y="145"/>
                    <a:pt x="34" y="103"/>
                  </a:cubicBezTo>
                  <a:cubicBezTo>
                    <a:pt x="0" y="69"/>
                    <a:pt x="0" y="35"/>
                    <a:pt x="34" y="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74" name="Google Shape;536;p32"/>
            <p:cNvSpPr/>
            <p:nvPr/>
          </p:nvSpPr>
          <p:spPr>
            <a:xfrm>
              <a:off x="8166632" y="4300953"/>
              <a:ext cx="22853" cy="14453"/>
            </a:xfrm>
            <a:custGeom>
              <a:avLst/>
              <a:gdLst/>
              <a:ahLst/>
              <a:cxnLst/>
              <a:rect l="l" t="t" r="r" b="b"/>
              <a:pathLst>
                <a:path w="672" h="425" extrusionOk="0">
                  <a:moveTo>
                    <a:pt x="34" y="34"/>
                  </a:moveTo>
                  <a:cubicBezTo>
                    <a:pt x="34" y="0"/>
                    <a:pt x="68" y="0"/>
                    <a:pt x="68" y="0"/>
                  </a:cubicBezTo>
                  <a:cubicBezTo>
                    <a:pt x="170" y="34"/>
                    <a:pt x="281" y="110"/>
                    <a:pt x="383" y="144"/>
                  </a:cubicBezTo>
                  <a:cubicBezTo>
                    <a:pt x="459" y="178"/>
                    <a:pt x="561" y="246"/>
                    <a:pt x="638" y="289"/>
                  </a:cubicBezTo>
                  <a:cubicBezTo>
                    <a:pt x="672" y="323"/>
                    <a:pt x="672" y="357"/>
                    <a:pt x="638" y="391"/>
                  </a:cubicBezTo>
                  <a:lnTo>
                    <a:pt x="595" y="391"/>
                  </a:lnTo>
                  <a:cubicBezTo>
                    <a:pt x="383" y="425"/>
                    <a:pt x="136" y="246"/>
                    <a:pt x="34" y="110"/>
                  </a:cubicBezTo>
                  <a:cubicBezTo>
                    <a:pt x="0" y="77"/>
                    <a:pt x="0" y="34"/>
                    <a:pt x="34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75" name="Google Shape;537;p32"/>
            <p:cNvSpPr/>
            <p:nvPr/>
          </p:nvSpPr>
          <p:spPr>
            <a:xfrm>
              <a:off x="8183397" y="4328669"/>
              <a:ext cx="15609" cy="9556"/>
            </a:xfrm>
            <a:custGeom>
              <a:avLst/>
              <a:gdLst/>
              <a:ahLst/>
              <a:cxnLst/>
              <a:rect l="l" t="t" r="r" b="b"/>
              <a:pathLst>
                <a:path w="459" h="281" extrusionOk="0">
                  <a:moveTo>
                    <a:pt x="34" y="35"/>
                  </a:moveTo>
                  <a:cubicBezTo>
                    <a:pt x="68" y="1"/>
                    <a:pt x="68" y="1"/>
                    <a:pt x="102" y="1"/>
                  </a:cubicBezTo>
                  <a:cubicBezTo>
                    <a:pt x="145" y="35"/>
                    <a:pt x="213" y="35"/>
                    <a:pt x="247" y="69"/>
                  </a:cubicBezTo>
                  <a:cubicBezTo>
                    <a:pt x="314" y="69"/>
                    <a:pt x="391" y="69"/>
                    <a:pt x="459" y="145"/>
                  </a:cubicBezTo>
                  <a:cubicBezTo>
                    <a:pt x="459" y="179"/>
                    <a:pt x="459" y="213"/>
                    <a:pt x="425" y="247"/>
                  </a:cubicBezTo>
                  <a:lnTo>
                    <a:pt x="425" y="247"/>
                  </a:lnTo>
                  <a:cubicBezTo>
                    <a:pt x="357" y="281"/>
                    <a:pt x="280" y="247"/>
                    <a:pt x="213" y="247"/>
                  </a:cubicBezTo>
                  <a:cubicBezTo>
                    <a:pt x="145" y="213"/>
                    <a:pt x="68" y="179"/>
                    <a:pt x="34" y="145"/>
                  </a:cubicBezTo>
                  <a:cubicBezTo>
                    <a:pt x="0" y="111"/>
                    <a:pt x="0" y="35"/>
                    <a:pt x="34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76" name="Google Shape;538;p32"/>
            <p:cNvSpPr/>
            <p:nvPr/>
          </p:nvSpPr>
          <p:spPr>
            <a:xfrm>
              <a:off x="8197816" y="4308162"/>
              <a:ext cx="19418" cy="13331"/>
            </a:xfrm>
            <a:custGeom>
              <a:avLst/>
              <a:gdLst/>
              <a:ahLst/>
              <a:cxnLst/>
              <a:rect l="l" t="t" r="r" b="b"/>
              <a:pathLst>
                <a:path w="571" h="392" extrusionOk="0">
                  <a:moveTo>
                    <a:pt x="35" y="0"/>
                  </a:moveTo>
                  <a:lnTo>
                    <a:pt x="69" y="0"/>
                  </a:lnTo>
                  <a:cubicBezTo>
                    <a:pt x="145" y="34"/>
                    <a:pt x="213" y="111"/>
                    <a:pt x="281" y="111"/>
                  </a:cubicBezTo>
                  <a:cubicBezTo>
                    <a:pt x="358" y="145"/>
                    <a:pt x="426" y="179"/>
                    <a:pt x="494" y="213"/>
                  </a:cubicBezTo>
                  <a:cubicBezTo>
                    <a:pt x="570" y="213"/>
                    <a:pt x="570" y="289"/>
                    <a:pt x="528" y="323"/>
                  </a:cubicBezTo>
                  <a:lnTo>
                    <a:pt x="494" y="323"/>
                  </a:lnTo>
                  <a:cubicBezTo>
                    <a:pt x="315" y="391"/>
                    <a:pt x="103" y="247"/>
                    <a:pt x="1" y="77"/>
                  </a:cubicBezTo>
                  <a:cubicBezTo>
                    <a:pt x="1" y="34"/>
                    <a:pt x="1" y="0"/>
                    <a:pt x="35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77" name="Google Shape;539;p32"/>
            <p:cNvSpPr/>
            <p:nvPr/>
          </p:nvSpPr>
          <p:spPr>
            <a:xfrm>
              <a:off x="8195504" y="4287656"/>
              <a:ext cx="17956" cy="11018"/>
            </a:xfrm>
            <a:custGeom>
              <a:avLst/>
              <a:gdLst/>
              <a:ahLst/>
              <a:cxnLst/>
              <a:rect l="l" t="t" r="r" b="b"/>
              <a:pathLst>
                <a:path w="528" h="324" extrusionOk="0">
                  <a:moveTo>
                    <a:pt x="35" y="43"/>
                  </a:moveTo>
                  <a:cubicBezTo>
                    <a:pt x="69" y="0"/>
                    <a:pt x="69" y="0"/>
                    <a:pt x="103" y="0"/>
                  </a:cubicBezTo>
                  <a:cubicBezTo>
                    <a:pt x="137" y="77"/>
                    <a:pt x="213" y="77"/>
                    <a:pt x="281" y="111"/>
                  </a:cubicBezTo>
                  <a:cubicBezTo>
                    <a:pt x="349" y="145"/>
                    <a:pt x="426" y="145"/>
                    <a:pt x="494" y="179"/>
                  </a:cubicBezTo>
                  <a:cubicBezTo>
                    <a:pt x="528" y="213"/>
                    <a:pt x="528" y="289"/>
                    <a:pt x="494" y="289"/>
                  </a:cubicBezTo>
                  <a:cubicBezTo>
                    <a:pt x="460" y="289"/>
                    <a:pt x="460" y="323"/>
                    <a:pt x="460" y="323"/>
                  </a:cubicBezTo>
                  <a:cubicBezTo>
                    <a:pt x="383" y="323"/>
                    <a:pt x="281" y="289"/>
                    <a:pt x="247" y="255"/>
                  </a:cubicBezTo>
                  <a:cubicBezTo>
                    <a:pt x="171" y="213"/>
                    <a:pt x="103" y="179"/>
                    <a:pt x="35" y="111"/>
                  </a:cubicBezTo>
                  <a:cubicBezTo>
                    <a:pt x="1" y="111"/>
                    <a:pt x="1" y="43"/>
                    <a:pt x="35" y="4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78" name="Google Shape;540;p32"/>
            <p:cNvSpPr/>
            <p:nvPr/>
          </p:nvSpPr>
          <p:spPr>
            <a:xfrm>
              <a:off x="8238863" y="4328669"/>
              <a:ext cx="20234" cy="11018"/>
            </a:xfrm>
            <a:custGeom>
              <a:avLst/>
              <a:gdLst/>
              <a:ahLst/>
              <a:cxnLst/>
              <a:rect l="l" t="t" r="r" b="b"/>
              <a:pathLst>
                <a:path w="595" h="324" extrusionOk="0">
                  <a:moveTo>
                    <a:pt x="34" y="1"/>
                  </a:moveTo>
                  <a:lnTo>
                    <a:pt x="68" y="1"/>
                  </a:lnTo>
                  <a:cubicBezTo>
                    <a:pt x="170" y="35"/>
                    <a:pt x="247" y="35"/>
                    <a:pt x="314" y="69"/>
                  </a:cubicBezTo>
                  <a:cubicBezTo>
                    <a:pt x="382" y="111"/>
                    <a:pt x="459" y="111"/>
                    <a:pt x="561" y="145"/>
                  </a:cubicBezTo>
                  <a:cubicBezTo>
                    <a:pt x="595" y="179"/>
                    <a:pt x="595" y="247"/>
                    <a:pt x="561" y="281"/>
                  </a:cubicBezTo>
                  <a:lnTo>
                    <a:pt x="527" y="281"/>
                  </a:lnTo>
                  <a:cubicBezTo>
                    <a:pt x="348" y="323"/>
                    <a:pt x="136" y="213"/>
                    <a:pt x="0" y="69"/>
                  </a:cubicBezTo>
                  <a:cubicBezTo>
                    <a:pt x="0" y="35"/>
                    <a:pt x="0" y="35"/>
                    <a:pt x="34" y="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79" name="Google Shape;541;p32"/>
            <p:cNvSpPr/>
            <p:nvPr/>
          </p:nvSpPr>
          <p:spPr>
            <a:xfrm>
              <a:off x="8221792" y="4339653"/>
              <a:ext cx="21731" cy="13025"/>
            </a:xfrm>
            <a:custGeom>
              <a:avLst/>
              <a:gdLst/>
              <a:ahLst/>
              <a:cxnLst/>
              <a:rect l="l" t="t" r="r" b="b"/>
              <a:pathLst>
                <a:path w="639" h="383" extrusionOk="0">
                  <a:moveTo>
                    <a:pt x="35" y="34"/>
                  </a:moveTo>
                  <a:cubicBezTo>
                    <a:pt x="35" y="0"/>
                    <a:pt x="77" y="0"/>
                    <a:pt x="77" y="0"/>
                  </a:cubicBezTo>
                  <a:cubicBezTo>
                    <a:pt x="179" y="34"/>
                    <a:pt x="290" y="68"/>
                    <a:pt x="358" y="136"/>
                  </a:cubicBezTo>
                  <a:cubicBezTo>
                    <a:pt x="460" y="170"/>
                    <a:pt x="536" y="213"/>
                    <a:pt x="604" y="281"/>
                  </a:cubicBezTo>
                  <a:cubicBezTo>
                    <a:pt x="638" y="315"/>
                    <a:pt x="638" y="349"/>
                    <a:pt x="604" y="383"/>
                  </a:cubicBezTo>
                  <a:lnTo>
                    <a:pt x="570" y="383"/>
                  </a:lnTo>
                  <a:cubicBezTo>
                    <a:pt x="460" y="383"/>
                    <a:pt x="392" y="349"/>
                    <a:pt x="290" y="315"/>
                  </a:cubicBezTo>
                  <a:cubicBezTo>
                    <a:pt x="179" y="247"/>
                    <a:pt x="77" y="213"/>
                    <a:pt x="35" y="102"/>
                  </a:cubicBezTo>
                  <a:cubicBezTo>
                    <a:pt x="1" y="68"/>
                    <a:pt x="1" y="34"/>
                    <a:pt x="35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80" name="Google Shape;542;p32"/>
            <p:cNvSpPr/>
            <p:nvPr/>
          </p:nvSpPr>
          <p:spPr>
            <a:xfrm>
              <a:off x="8266308" y="4358731"/>
              <a:ext cx="19384" cy="10984"/>
            </a:xfrm>
            <a:custGeom>
              <a:avLst/>
              <a:gdLst/>
              <a:ahLst/>
              <a:cxnLst/>
              <a:rect l="l" t="t" r="r" b="b"/>
              <a:pathLst>
                <a:path w="570" h="323" extrusionOk="0">
                  <a:moveTo>
                    <a:pt x="43" y="0"/>
                  </a:moveTo>
                  <a:lnTo>
                    <a:pt x="111" y="0"/>
                  </a:lnTo>
                  <a:cubicBezTo>
                    <a:pt x="179" y="34"/>
                    <a:pt x="255" y="76"/>
                    <a:pt x="323" y="110"/>
                  </a:cubicBezTo>
                  <a:cubicBezTo>
                    <a:pt x="391" y="144"/>
                    <a:pt x="467" y="144"/>
                    <a:pt x="535" y="212"/>
                  </a:cubicBezTo>
                  <a:cubicBezTo>
                    <a:pt x="569" y="212"/>
                    <a:pt x="569" y="289"/>
                    <a:pt x="535" y="323"/>
                  </a:cubicBezTo>
                  <a:lnTo>
                    <a:pt x="501" y="323"/>
                  </a:lnTo>
                  <a:cubicBezTo>
                    <a:pt x="323" y="323"/>
                    <a:pt x="145" y="212"/>
                    <a:pt x="43" y="110"/>
                  </a:cubicBezTo>
                  <a:cubicBezTo>
                    <a:pt x="0" y="76"/>
                    <a:pt x="0" y="34"/>
                    <a:pt x="43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81" name="Google Shape;543;p32"/>
            <p:cNvSpPr/>
            <p:nvPr/>
          </p:nvSpPr>
          <p:spPr>
            <a:xfrm>
              <a:off x="8225567" y="4357575"/>
              <a:ext cx="20541" cy="12141"/>
            </a:xfrm>
            <a:custGeom>
              <a:avLst/>
              <a:gdLst/>
              <a:ahLst/>
              <a:cxnLst/>
              <a:rect l="l" t="t" r="r" b="b"/>
              <a:pathLst>
                <a:path w="604" h="357" extrusionOk="0">
                  <a:moveTo>
                    <a:pt x="34" y="0"/>
                  </a:moveTo>
                  <a:lnTo>
                    <a:pt x="68" y="0"/>
                  </a:lnTo>
                  <a:cubicBezTo>
                    <a:pt x="136" y="34"/>
                    <a:pt x="213" y="68"/>
                    <a:pt x="315" y="110"/>
                  </a:cubicBezTo>
                  <a:cubicBezTo>
                    <a:pt x="391" y="144"/>
                    <a:pt x="493" y="144"/>
                    <a:pt x="527" y="212"/>
                  </a:cubicBezTo>
                  <a:cubicBezTo>
                    <a:pt x="561" y="246"/>
                    <a:pt x="604" y="323"/>
                    <a:pt x="527" y="323"/>
                  </a:cubicBezTo>
                  <a:lnTo>
                    <a:pt x="527" y="357"/>
                  </a:lnTo>
                  <a:cubicBezTo>
                    <a:pt x="425" y="357"/>
                    <a:pt x="315" y="323"/>
                    <a:pt x="247" y="280"/>
                  </a:cubicBezTo>
                  <a:cubicBezTo>
                    <a:pt x="179" y="212"/>
                    <a:pt x="102" y="178"/>
                    <a:pt x="0" y="110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82" name="Google Shape;544;p32"/>
            <p:cNvSpPr/>
            <p:nvPr/>
          </p:nvSpPr>
          <p:spPr>
            <a:xfrm rot="509322">
              <a:off x="8290787" y="4379816"/>
              <a:ext cx="14487" cy="7244"/>
            </a:xfrm>
            <a:custGeom>
              <a:avLst/>
              <a:gdLst/>
              <a:ahLst/>
              <a:cxnLst/>
              <a:rect l="l" t="t" r="r" b="b"/>
              <a:pathLst>
                <a:path w="426" h="213" extrusionOk="0">
                  <a:moveTo>
                    <a:pt x="43" y="34"/>
                  </a:moveTo>
                  <a:cubicBezTo>
                    <a:pt x="43" y="0"/>
                    <a:pt x="43" y="0"/>
                    <a:pt x="77" y="0"/>
                  </a:cubicBezTo>
                  <a:cubicBezTo>
                    <a:pt x="111" y="34"/>
                    <a:pt x="179" y="34"/>
                    <a:pt x="256" y="34"/>
                  </a:cubicBezTo>
                  <a:cubicBezTo>
                    <a:pt x="290" y="68"/>
                    <a:pt x="358" y="68"/>
                    <a:pt x="392" y="111"/>
                  </a:cubicBezTo>
                  <a:cubicBezTo>
                    <a:pt x="426" y="145"/>
                    <a:pt x="392" y="179"/>
                    <a:pt x="392" y="179"/>
                  </a:cubicBezTo>
                  <a:lnTo>
                    <a:pt x="358" y="213"/>
                  </a:lnTo>
                  <a:cubicBezTo>
                    <a:pt x="324" y="213"/>
                    <a:pt x="256" y="179"/>
                    <a:pt x="213" y="179"/>
                  </a:cubicBezTo>
                  <a:cubicBezTo>
                    <a:pt x="145" y="145"/>
                    <a:pt x="111" y="111"/>
                    <a:pt x="43" y="111"/>
                  </a:cubicBezTo>
                  <a:cubicBezTo>
                    <a:pt x="1" y="68"/>
                    <a:pt x="1" y="34"/>
                    <a:pt x="43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72780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053F34-FDDB-4EE5-ADF4-E43846C0C6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9B053F34-FDDB-4EE5-ADF4-E43846C0C6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792139-F5B5-4C09-A03A-840A468F95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9A792139-F5B5-4C09-A03A-840A468F95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F2D3A3-9109-4438-8E0E-B7E4FC4ABA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B8F2D3A3-9109-4438-8E0E-B7E4FC4ABA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17956D-0F3E-4731-AB7E-AEFEC4459A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BA17956D-0F3E-4731-AB7E-AEFEC4459A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50">
            <a:extLst>
              <a:ext uri="{FF2B5EF4-FFF2-40B4-BE49-F238E27FC236}">
                <a16:creationId xmlns:a16="http://schemas.microsoft.com/office/drawing/2014/main" id="{F88B9812-9D30-4324-A09C-10967D47889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945033" y="4386263"/>
            <a:ext cx="1397000" cy="493712"/>
            <a:chOff x="1714500" y="3094038"/>
            <a:chExt cx="1047750" cy="551111"/>
          </a:xfrm>
        </p:grpSpPr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DF13E2CF-4080-42EE-95DC-38E66ED88BE0}"/>
                </a:ext>
              </a:extLst>
            </p:cNvPr>
            <p:cNvSpPr/>
            <p:nvPr/>
          </p:nvSpPr>
          <p:spPr>
            <a:xfrm>
              <a:off x="1714500" y="3094038"/>
              <a:ext cx="1047750" cy="551111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1042988 w 5761832"/>
                <a:gd name="connsiteY10" fmla="*/ 547688 h 559049"/>
                <a:gd name="connsiteX11" fmla="*/ 919163 w 5761832"/>
                <a:gd name="connsiteY11" fmla="*/ 550068 h 559049"/>
                <a:gd name="connsiteX12" fmla="*/ 661194 w 5761832"/>
                <a:gd name="connsiteY12" fmla="*/ 553244 h 559049"/>
                <a:gd name="connsiteX13" fmla="*/ 0 w 5761832"/>
                <a:gd name="connsiteY13" fmla="*/ 527050 h 559049"/>
                <a:gd name="connsiteX14" fmla="*/ 200025 w 5761832"/>
                <a:gd name="connsiteY14" fmla="*/ 271463 h 559049"/>
                <a:gd name="connsiteX15" fmla="*/ 793 w 5761832"/>
                <a:gd name="connsiteY15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1042988 w 5761832"/>
                <a:gd name="connsiteY9" fmla="*/ 547688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5759450 w 5761832"/>
                <a:gd name="connsiteY4" fmla="*/ 0 h 559049"/>
                <a:gd name="connsiteX5" fmla="*/ 5577681 w 5761832"/>
                <a:gd name="connsiteY5" fmla="*/ 273050 h 559049"/>
                <a:gd name="connsiteX6" fmla="*/ 5761832 w 5761832"/>
                <a:gd name="connsiteY6" fmla="*/ 522287 h 559049"/>
                <a:gd name="connsiteX7" fmla="*/ 5251450 w 5761832"/>
                <a:gd name="connsiteY7" fmla="*/ 558800 h 559049"/>
                <a:gd name="connsiteX8" fmla="*/ 1042988 w 5761832"/>
                <a:gd name="connsiteY8" fmla="*/ 547688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1047750 w 5761832"/>
                <a:gd name="connsiteY3" fmla="*/ 6350 h 551111"/>
                <a:gd name="connsiteX4" fmla="*/ 5577681 w 5761832"/>
                <a:gd name="connsiteY4" fmla="*/ 265112 h 551111"/>
                <a:gd name="connsiteX5" fmla="*/ 5761832 w 5761832"/>
                <a:gd name="connsiteY5" fmla="*/ 514349 h 551111"/>
                <a:gd name="connsiteX6" fmla="*/ 5251450 w 5761832"/>
                <a:gd name="connsiteY6" fmla="*/ 550862 h 551111"/>
                <a:gd name="connsiteX7" fmla="*/ 1042988 w 5761832"/>
                <a:gd name="connsiteY7" fmla="*/ 539750 h 551111"/>
                <a:gd name="connsiteX8" fmla="*/ 919163 w 5761832"/>
                <a:gd name="connsiteY8" fmla="*/ 542130 h 551111"/>
                <a:gd name="connsiteX9" fmla="*/ 661194 w 5761832"/>
                <a:gd name="connsiteY9" fmla="*/ 545306 h 551111"/>
                <a:gd name="connsiteX10" fmla="*/ 0 w 5761832"/>
                <a:gd name="connsiteY10" fmla="*/ 519112 h 551111"/>
                <a:gd name="connsiteX11" fmla="*/ 200025 w 5761832"/>
                <a:gd name="connsiteY11" fmla="*/ 263525 h 551111"/>
                <a:gd name="connsiteX12" fmla="*/ 793 w 5761832"/>
                <a:gd name="connsiteY12" fmla="*/ 0 h 551111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1047750 w 5761832"/>
                <a:gd name="connsiteY3" fmla="*/ 6350 h 551111"/>
                <a:gd name="connsiteX4" fmla="*/ 5761832 w 5761832"/>
                <a:gd name="connsiteY4" fmla="*/ 514349 h 551111"/>
                <a:gd name="connsiteX5" fmla="*/ 5251450 w 5761832"/>
                <a:gd name="connsiteY5" fmla="*/ 550862 h 551111"/>
                <a:gd name="connsiteX6" fmla="*/ 1042988 w 5761832"/>
                <a:gd name="connsiteY6" fmla="*/ 539750 h 551111"/>
                <a:gd name="connsiteX7" fmla="*/ 919163 w 5761832"/>
                <a:gd name="connsiteY7" fmla="*/ 542130 h 551111"/>
                <a:gd name="connsiteX8" fmla="*/ 661194 w 5761832"/>
                <a:gd name="connsiteY8" fmla="*/ 545306 h 551111"/>
                <a:gd name="connsiteX9" fmla="*/ 0 w 5761832"/>
                <a:gd name="connsiteY9" fmla="*/ 519112 h 551111"/>
                <a:gd name="connsiteX10" fmla="*/ 200025 w 5761832"/>
                <a:gd name="connsiteY10" fmla="*/ 263525 h 551111"/>
                <a:gd name="connsiteX11" fmla="*/ 793 w 5761832"/>
                <a:gd name="connsiteY11" fmla="*/ 0 h 551111"/>
                <a:gd name="connsiteX0" fmla="*/ 793 w 5251450"/>
                <a:gd name="connsiteY0" fmla="*/ 0 h 551111"/>
                <a:gd name="connsiteX1" fmla="*/ 374650 w 5251450"/>
                <a:gd name="connsiteY1" fmla="*/ 23812 h 551111"/>
                <a:gd name="connsiteX2" fmla="*/ 916782 w 5251450"/>
                <a:gd name="connsiteY2" fmla="*/ 11112 h 551111"/>
                <a:gd name="connsiteX3" fmla="*/ 1047750 w 5251450"/>
                <a:gd name="connsiteY3" fmla="*/ 6350 h 551111"/>
                <a:gd name="connsiteX4" fmla="*/ 5251450 w 5251450"/>
                <a:gd name="connsiteY4" fmla="*/ 550862 h 551111"/>
                <a:gd name="connsiteX5" fmla="*/ 1042988 w 5251450"/>
                <a:gd name="connsiteY5" fmla="*/ 539750 h 551111"/>
                <a:gd name="connsiteX6" fmla="*/ 919163 w 5251450"/>
                <a:gd name="connsiteY6" fmla="*/ 542130 h 551111"/>
                <a:gd name="connsiteX7" fmla="*/ 661194 w 5251450"/>
                <a:gd name="connsiteY7" fmla="*/ 545306 h 551111"/>
                <a:gd name="connsiteX8" fmla="*/ 0 w 5251450"/>
                <a:gd name="connsiteY8" fmla="*/ 519112 h 551111"/>
                <a:gd name="connsiteX9" fmla="*/ 200025 w 5251450"/>
                <a:gd name="connsiteY9" fmla="*/ 263525 h 551111"/>
                <a:gd name="connsiteX10" fmla="*/ 793 w 5251450"/>
                <a:gd name="connsiteY10" fmla="*/ 0 h 551111"/>
                <a:gd name="connsiteX0" fmla="*/ 793 w 1047750"/>
                <a:gd name="connsiteY0" fmla="*/ 0 h 551111"/>
                <a:gd name="connsiteX1" fmla="*/ 374650 w 1047750"/>
                <a:gd name="connsiteY1" fmla="*/ 23812 h 551111"/>
                <a:gd name="connsiteX2" fmla="*/ 916782 w 1047750"/>
                <a:gd name="connsiteY2" fmla="*/ 11112 h 551111"/>
                <a:gd name="connsiteX3" fmla="*/ 1047750 w 1047750"/>
                <a:gd name="connsiteY3" fmla="*/ 6350 h 551111"/>
                <a:gd name="connsiteX4" fmla="*/ 1042988 w 1047750"/>
                <a:gd name="connsiteY4" fmla="*/ 539750 h 551111"/>
                <a:gd name="connsiteX5" fmla="*/ 919163 w 1047750"/>
                <a:gd name="connsiteY5" fmla="*/ 542130 h 551111"/>
                <a:gd name="connsiteX6" fmla="*/ 661194 w 1047750"/>
                <a:gd name="connsiteY6" fmla="*/ 545306 h 551111"/>
                <a:gd name="connsiteX7" fmla="*/ 0 w 1047750"/>
                <a:gd name="connsiteY7" fmla="*/ 519112 h 551111"/>
                <a:gd name="connsiteX8" fmla="*/ 200025 w 1047750"/>
                <a:gd name="connsiteY8" fmla="*/ 263525 h 551111"/>
                <a:gd name="connsiteX9" fmla="*/ 793 w 1047750"/>
                <a:gd name="connsiteY9" fmla="*/ 0 h 55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7750" h="551111">
                  <a:moveTo>
                    <a:pt x="793" y="0"/>
                  </a:moveTo>
                  <a:cubicBezTo>
                    <a:pt x="123031" y="24606"/>
                    <a:pt x="250031" y="15875"/>
                    <a:pt x="374650" y="23812"/>
                  </a:cubicBezTo>
                  <a:cubicBezTo>
                    <a:pt x="555361" y="19579"/>
                    <a:pt x="750359" y="24870"/>
                    <a:pt x="916782" y="11112"/>
                  </a:cubicBezTo>
                  <a:lnTo>
                    <a:pt x="1047750" y="6350"/>
                  </a:lnTo>
                  <a:cubicBezTo>
                    <a:pt x="1046163" y="184150"/>
                    <a:pt x="1044575" y="361950"/>
                    <a:pt x="1042988" y="539750"/>
                  </a:cubicBezTo>
                  <a:lnTo>
                    <a:pt x="919163" y="542130"/>
                  </a:lnTo>
                  <a:lnTo>
                    <a:pt x="661194" y="545306"/>
                  </a:lnTo>
                  <a:cubicBezTo>
                    <a:pt x="526521" y="548481"/>
                    <a:pt x="206111" y="565943"/>
                    <a:pt x="0" y="519112"/>
                  </a:cubicBezTo>
                  <a:lnTo>
                    <a:pt x="200025" y="263525"/>
                  </a:lnTo>
                  <a:cubicBezTo>
                    <a:pt x="124089" y="185208"/>
                    <a:pt x="79110" y="128323"/>
                    <a:pt x="79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AD04">
                    <a:lumMod val="95000"/>
                    <a:lumOff val="5000"/>
                  </a:srgbClr>
                </a:gs>
                <a:gs pos="21000">
                  <a:srgbClr val="FFAD04">
                    <a:lumMod val="85000"/>
                  </a:srgbClr>
                </a:gs>
                <a:gs pos="52000">
                  <a:srgbClr val="FFAD04">
                    <a:lumMod val="90000"/>
                  </a:srgbClr>
                </a:gs>
                <a:gs pos="100000">
                  <a:srgbClr val="FFAD04">
                    <a:lumMod val="77000"/>
                  </a:srgbClr>
                </a:gs>
                <a:gs pos="86000">
                  <a:srgbClr val="FFAD04">
                    <a:lumMod val="85000"/>
                  </a:srgbClr>
                </a:gs>
              </a:gsLst>
              <a:lin ang="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54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8280468E-4496-4B4A-8AB2-C58B707DCE10}"/>
                </a:ext>
              </a:extLst>
            </p:cNvPr>
            <p:cNvSpPr/>
            <p:nvPr/>
          </p:nvSpPr>
          <p:spPr>
            <a:xfrm>
              <a:off x="1816100" y="3152516"/>
              <a:ext cx="919162" cy="437700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945507 w 5761832"/>
                <a:gd name="connsiteY3" fmla="*/ 20131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945507 w 5761832"/>
                <a:gd name="connsiteY3" fmla="*/ 20131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52905 w 5761832"/>
                <a:gd name="connsiteY10" fmla="*/ 546396 h 559049"/>
                <a:gd name="connsiteX11" fmla="*/ 919163 w 5761832"/>
                <a:gd name="connsiteY11" fmla="*/ 550068 h 559049"/>
                <a:gd name="connsiteX12" fmla="*/ 661194 w 5761832"/>
                <a:gd name="connsiteY12" fmla="*/ 553244 h 559049"/>
                <a:gd name="connsiteX13" fmla="*/ 0 w 5761832"/>
                <a:gd name="connsiteY13" fmla="*/ 527050 h 559049"/>
                <a:gd name="connsiteX14" fmla="*/ 200025 w 5761832"/>
                <a:gd name="connsiteY14" fmla="*/ 271463 h 559049"/>
                <a:gd name="connsiteX15" fmla="*/ 793 w 5761832"/>
                <a:gd name="connsiteY15" fmla="*/ 7938 h 559049"/>
                <a:gd name="connsiteX0" fmla="*/ 793 w 5835542"/>
                <a:gd name="connsiteY0" fmla="*/ 7938 h 559049"/>
                <a:gd name="connsiteX1" fmla="*/ 374650 w 5835542"/>
                <a:gd name="connsiteY1" fmla="*/ 31750 h 559049"/>
                <a:gd name="connsiteX2" fmla="*/ 916782 w 5835542"/>
                <a:gd name="connsiteY2" fmla="*/ 19050 h 559049"/>
                <a:gd name="connsiteX3" fmla="*/ 945507 w 5835542"/>
                <a:gd name="connsiteY3" fmla="*/ 20131 h 559049"/>
                <a:gd name="connsiteX4" fmla="*/ 4862512 w 5835542"/>
                <a:gd name="connsiteY4" fmla="*/ 19050 h 559049"/>
                <a:gd name="connsiteX5" fmla="*/ 5076032 w 5835542"/>
                <a:gd name="connsiteY5" fmla="*/ 26988 h 559049"/>
                <a:gd name="connsiteX6" fmla="*/ 5759450 w 5835542"/>
                <a:gd name="connsiteY6" fmla="*/ 0 h 559049"/>
                <a:gd name="connsiteX7" fmla="*/ 5761832 w 5835542"/>
                <a:gd name="connsiteY7" fmla="*/ 522287 h 559049"/>
                <a:gd name="connsiteX8" fmla="*/ 5251450 w 5835542"/>
                <a:gd name="connsiteY8" fmla="*/ 558800 h 559049"/>
                <a:gd name="connsiteX9" fmla="*/ 952905 w 5835542"/>
                <a:gd name="connsiteY9" fmla="*/ 546396 h 559049"/>
                <a:gd name="connsiteX10" fmla="*/ 919163 w 5835542"/>
                <a:gd name="connsiteY10" fmla="*/ 550068 h 559049"/>
                <a:gd name="connsiteX11" fmla="*/ 661194 w 5835542"/>
                <a:gd name="connsiteY11" fmla="*/ 553244 h 559049"/>
                <a:gd name="connsiteX12" fmla="*/ 0 w 5835542"/>
                <a:gd name="connsiteY12" fmla="*/ 527050 h 559049"/>
                <a:gd name="connsiteX13" fmla="*/ 200025 w 5835542"/>
                <a:gd name="connsiteY13" fmla="*/ 271463 h 559049"/>
                <a:gd name="connsiteX14" fmla="*/ 793 w 5835542"/>
                <a:gd name="connsiteY14" fmla="*/ 7938 h 559049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945507 w 5761832"/>
                <a:gd name="connsiteY3" fmla="*/ 12193 h 551111"/>
                <a:gd name="connsiteX4" fmla="*/ 4862512 w 5761832"/>
                <a:gd name="connsiteY4" fmla="*/ 11112 h 551111"/>
                <a:gd name="connsiteX5" fmla="*/ 5076032 w 5761832"/>
                <a:gd name="connsiteY5" fmla="*/ 19050 h 551111"/>
                <a:gd name="connsiteX6" fmla="*/ 5761832 w 5761832"/>
                <a:gd name="connsiteY6" fmla="*/ 514349 h 551111"/>
                <a:gd name="connsiteX7" fmla="*/ 5251450 w 5761832"/>
                <a:gd name="connsiteY7" fmla="*/ 550862 h 551111"/>
                <a:gd name="connsiteX8" fmla="*/ 952905 w 5761832"/>
                <a:gd name="connsiteY8" fmla="*/ 538458 h 551111"/>
                <a:gd name="connsiteX9" fmla="*/ 919163 w 5761832"/>
                <a:gd name="connsiteY9" fmla="*/ 542130 h 551111"/>
                <a:gd name="connsiteX10" fmla="*/ 661194 w 5761832"/>
                <a:gd name="connsiteY10" fmla="*/ 545306 h 551111"/>
                <a:gd name="connsiteX11" fmla="*/ 0 w 5761832"/>
                <a:gd name="connsiteY11" fmla="*/ 519112 h 551111"/>
                <a:gd name="connsiteX12" fmla="*/ 200025 w 5761832"/>
                <a:gd name="connsiteY12" fmla="*/ 263525 h 551111"/>
                <a:gd name="connsiteX13" fmla="*/ 793 w 5761832"/>
                <a:gd name="connsiteY13" fmla="*/ 0 h 551111"/>
                <a:gd name="connsiteX0" fmla="*/ 793 w 5528877"/>
                <a:gd name="connsiteY0" fmla="*/ 0 h 551111"/>
                <a:gd name="connsiteX1" fmla="*/ 374650 w 5528877"/>
                <a:gd name="connsiteY1" fmla="*/ 23812 h 551111"/>
                <a:gd name="connsiteX2" fmla="*/ 916782 w 5528877"/>
                <a:gd name="connsiteY2" fmla="*/ 11112 h 551111"/>
                <a:gd name="connsiteX3" fmla="*/ 945507 w 5528877"/>
                <a:gd name="connsiteY3" fmla="*/ 12193 h 551111"/>
                <a:gd name="connsiteX4" fmla="*/ 4862512 w 5528877"/>
                <a:gd name="connsiteY4" fmla="*/ 11112 h 551111"/>
                <a:gd name="connsiteX5" fmla="*/ 5076032 w 5528877"/>
                <a:gd name="connsiteY5" fmla="*/ 19050 h 551111"/>
                <a:gd name="connsiteX6" fmla="*/ 5251450 w 5528877"/>
                <a:gd name="connsiteY6" fmla="*/ 550862 h 551111"/>
                <a:gd name="connsiteX7" fmla="*/ 952905 w 5528877"/>
                <a:gd name="connsiteY7" fmla="*/ 538458 h 551111"/>
                <a:gd name="connsiteX8" fmla="*/ 919163 w 5528877"/>
                <a:gd name="connsiteY8" fmla="*/ 542130 h 551111"/>
                <a:gd name="connsiteX9" fmla="*/ 661194 w 5528877"/>
                <a:gd name="connsiteY9" fmla="*/ 545306 h 551111"/>
                <a:gd name="connsiteX10" fmla="*/ 0 w 5528877"/>
                <a:gd name="connsiteY10" fmla="*/ 519112 h 551111"/>
                <a:gd name="connsiteX11" fmla="*/ 200025 w 5528877"/>
                <a:gd name="connsiteY11" fmla="*/ 263525 h 551111"/>
                <a:gd name="connsiteX12" fmla="*/ 793 w 5528877"/>
                <a:gd name="connsiteY12" fmla="*/ 0 h 551111"/>
                <a:gd name="connsiteX0" fmla="*/ 793 w 5528877"/>
                <a:gd name="connsiteY0" fmla="*/ 0 h 551111"/>
                <a:gd name="connsiteX1" fmla="*/ 374650 w 5528877"/>
                <a:gd name="connsiteY1" fmla="*/ 23812 h 551111"/>
                <a:gd name="connsiteX2" fmla="*/ 916782 w 5528877"/>
                <a:gd name="connsiteY2" fmla="*/ 11112 h 551111"/>
                <a:gd name="connsiteX3" fmla="*/ 945507 w 5528877"/>
                <a:gd name="connsiteY3" fmla="*/ 12193 h 551111"/>
                <a:gd name="connsiteX4" fmla="*/ 5076032 w 5528877"/>
                <a:gd name="connsiteY4" fmla="*/ 19050 h 551111"/>
                <a:gd name="connsiteX5" fmla="*/ 5251450 w 5528877"/>
                <a:gd name="connsiteY5" fmla="*/ 550862 h 551111"/>
                <a:gd name="connsiteX6" fmla="*/ 952905 w 5528877"/>
                <a:gd name="connsiteY6" fmla="*/ 538458 h 551111"/>
                <a:gd name="connsiteX7" fmla="*/ 919163 w 5528877"/>
                <a:gd name="connsiteY7" fmla="*/ 542130 h 551111"/>
                <a:gd name="connsiteX8" fmla="*/ 661194 w 5528877"/>
                <a:gd name="connsiteY8" fmla="*/ 545306 h 551111"/>
                <a:gd name="connsiteX9" fmla="*/ 0 w 5528877"/>
                <a:gd name="connsiteY9" fmla="*/ 519112 h 551111"/>
                <a:gd name="connsiteX10" fmla="*/ 200025 w 5528877"/>
                <a:gd name="connsiteY10" fmla="*/ 263525 h 551111"/>
                <a:gd name="connsiteX11" fmla="*/ 793 w 5528877"/>
                <a:gd name="connsiteY11" fmla="*/ 0 h 551111"/>
                <a:gd name="connsiteX0" fmla="*/ 793 w 5251450"/>
                <a:gd name="connsiteY0" fmla="*/ 0 h 551111"/>
                <a:gd name="connsiteX1" fmla="*/ 374650 w 5251450"/>
                <a:gd name="connsiteY1" fmla="*/ 23812 h 551111"/>
                <a:gd name="connsiteX2" fmla="*/ 916782 w 5251450"/>
                <a:gd name="connsiteY2" fmla="*/ 11112 h 551111"/>
                <a:gd name="connsiteX3" fmla="*/ 945507 w 5251450"/>
                <a:gd name="connsiteY3" fmla="*/ 12193 h 551111"/>
                <a:gd name="connsiteX4" fmla="*/ 5251450 w 5251450"/>
                <a:gd name="connsiteY4" fmla="*/ 550862 h 551111"/>
                <a:gd name="connsiteX5" fmla="*/ 952905 w 5251450"/>
                <a:gd name="connsiteY5" fmla="*/ 538458 h 551111"/>
                <a:gd name="connsiteX6" fmla="*/ 919163 w 5251450"/>
                <a:gd name="connsiteY6" fmla="*/ 542130 h 551111"/>
                <a:gd name="connsiteX7" fmla="*/ 661194 w 5251450"/>
                <a:gd name="connsiteY7" fmla="*/ 545306 h 551111"/>
                <a:gd name="connsiteX8" fmla="*/ 0 w 5251450"/>
                <a:gd name="connsiteY8" fmla="*/ 519112 h 551111"/>
                <a:gd name="connsiteX9" fmla="*/ 200025 w 5251450"/>
                <a:gd name="connsiteY9" fmla="*/ 263525 h 551111"/>
                <a:gd name="connsiteX10" fmla="*/ 793 w 5251450"/>
                <a:gd name="connsiteY10" fmla="*/ 0 h 551111"/>
                <a:gd name="connsiteX0" fmla="*/ 793 w 952905"/>
                <a:gd name="connsiteY0" fmla="*/ 0 h 551111"/>
                <a:gd name="connsiteX1" fmla="*/ 374650 w 952905"/>
                <a:gd name="connsiteY1" fmla="*/ 23812 h 551111"/>
                <a:gd name="connsiteX2" fmla="*/ 916782 w 952905"/>
                <a:gd name="connsiteY2" fmla="*/ 11112 h 551111"/>
                <a:gd name="connsiteX3" fmla="*/ 945507 w 952905"/>
                <a:gd name="connsiteY3" fmla="*/ 12193 h 551111"/>
                <a:gd name="connsiteX4" fmla="*/ 952905 w 952905"/>
                <a:gd name="connsiteY4" fmla="*/ 538458 h 551111"/>
                <a:gd name="connsiteX5" fmla="*/ 919163 w 952905"/>
                <a:gd name="connsiteY5" fmla="*/ 542130 h 551111"/>
                <a:gd name="connsiteX6" fmla="*/ 661194 w 952905"/>
                <a:gd name="connsiteY6" fmla="*/ 545306 h 551111"/>
                <a:gd name="connsiteX7" fmla="*/ 0 w 952905"/>
                <a:gd name="connsiteY7" fmla="*/ 519112 h 551111"/>
                <a:gd name="connsiteX8" fmla="*/ 200025 w 952905"/>
                <a:gd name="connsiteY8" fmla="*/ 263525 h 551111"/>
                <a:gd name="connsiteX9" fmla="*/ 793 w 952905"/>
                <a:gd name="connsiteY9" fmla="*/ 0 h 55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905" h="551111">
                  <a:moveTo>
                    <a:pt x="793" y="0"/>
                  </a:moveTo>
                  <a:cubicBezTo>
                    <a:pt x="123031" y="24606"/>
                    <a:pt x="250031" y="15875"/>
                    <a:pt x="374650" y="23812"/>
                  </a:cubicBezTo>
                  <a:cubicBezTo>
                    <a:pt x="555361" y="19579"/>
                    <a:pt x="750359" y="24870"/>
                    <a:pt x="916782" y="11112"/>
                  </a:cubicBezTo>
                  <a:lnTo>
                    <a:pt x="945507" y="12193"/>
                  </a:lnTo>
                  <a:lnTo>
                    <a:pt x="952905" y="538458"/>
                  </a:lnTo>
                  <a:lnTo>
                    <a:pt x="919163" y="542130"/>
                  </a:lnTo>
                  <a:lnTo>
                    <a:pt x="661194" y="545306"/>
                  </a:lnTo>
                  <a:cubicBezTo>
                    <a:pt x="526521" y="548481"/>
                    <a:pt x="206111" y="565943"/>
                    <a:pt x="0" y="519112"/>
                  </a:cubicBezTo>
                  <a:lnTo>
                    <a:pt x="200025" y="263525"/>
                  </a:lnTo>
                  <a:cubicBezTo>
                    <a:pt x="124089" y="185208"/>
                    <a:pt x="79110" y="128323"/>
                    <a:pt x="793" y="0"/>
                  </a:cubicBezTo>
                  <a:close/>
                </a:path>
              </a:pathLst>
            </a:custGeom>
            <a:noFill/>
            <a:ln w="19050">
              <a:solidFill>
                <a:srgbClr val="FFDB9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54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099" name="Group 41">
            <a:extLst>
              <a:ext uri="{FF2B5EF4-FFF2-40B4-BE49-F238E27FC236}">
                <a16:creationId xmlns:a16="http://schemas.microsoft.com/office/drawing/2014/main" id="{B88422CE-3932-41BF-B65A-48F40CA7A050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945033" y="5835651"/>
            <a:ext cx="1397000" cy="495300"/>
            <a:chOff x="1714500" y="3094038"/>
            <a:chExt cx="1047750" cy="551111"/>
          </a:xfrm>
        </p:grpSpPr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6BC945E2-54F8-40A3-810C-D9B89D4F863E}"/>
                </a:ext>
              </a:extLst>
            </p:cNvPr>
            <p:cNvSpPr/>
            <p:nvPr/>
          </p:nvSpPr>
          <p:spPr>
            <a:xfrm>
              <a:off x="1714500" y="3094038"/>
              <a:ext cx="1047750" cy="551111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1042988 w 5761832"/>
                <a:gd name="connsiteY10" fmla="*/ 547688 h 559049"/>
                <a:gd name="connsiteX11" fmla="*/ 919163 w 5761832"/>
                <a:gd name="connsiteY11" fmla="*/ 550068 h 559049"/>
                <a:gd name="connsiteX12" fmla="*/ 661194 w 5761832"/>
                <a:gd name="connsiteY12" fmla="*/ 553244 h 559049"/>
                <a:gd name="connsiteX13" fmla="*/ 0 w 5761832"/>
                <a:gd name="connsiteY13" fmla="*/ 527050 h 559049"/>
                <a:gd name="connsiteX14" fmla="*/ 200025 w 5761832"/>
                <a:gd name="connsiteY14" fmla="*/ 271463 h 559049"/>
                <a:gd name="connsiteX15" fmla="*/ 793 w 5761832"/>
                <a:gd name="connsiteY15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1042988 w 5761832"/>
                <a:gd name="connsiteY9" fmla="*/ 547688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5759450 w 5761832"/>
                <a:gd name="connsiteY4" fmla="*/ 0 h 559049"/>
                <a:gd name="connsiteX5" fmla="*/ 5577681 w 5761832"/>
                <a:gd name="connsiteY5" fmla="*/ 273050 h 559049"/>
                <a:gd name="connsiteX6" fmla="*/ 5761832 w 5761832"/>
                <a:gd name="connsiteY6" fmla="*/ 522287 h 559049"/>
                <a:gd name="connsiteX7" fmla="*/ 5251450 w 5761832"/>
                <a:gd name="connsiteY7" fmla="*/ 558800 h 559049"/>
                <a:gd name="connsiteX8" fmla="*/ 1042988 w 5761832"/>
                <a:gd name="connsiteY8" fmla="*/ 547688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1047750 w 5761832"/>
                <a:gd name="connsiteY3" fmla="*/ 6350 h 551111"/>
                <a:gd name="connsiteX4" fmla="*/ 5577681 w 5761832"/>
                <a:gd name="connsiteY4" fmla="*/ 265112 h 551111"/>
                <a:gd name="connsiteX5" fmla="*/ 5761832 w 5761832"/>
                <a:gd name="connsiteY5" fmla="*/ 514349 h 551111"/>
                <a:gd name="connsiteX6" fmla="*/ 5251450 w 5761832"/>
                <a:gd name="connsiteY6" fmla="*/ 550862 h 551111"/>
                <a:gd name="connsiteX7" fmla="*/ 1042988 w 5761832"/>
                <a:gd name="connsiteY7" fmla="*/ 539750 h 551111"/>
                <a:gd name="connsiteX8" fmla="*/ 919163 w 5761832"/>
                <a:gd name="connsiteY8" fmla="*/ 542130 h 551111"/>
                <a:gd name="connsiteX9" fmla="*/ 661194 w 5761832"/>
                <a:gd name="connsiteY9" fmla="*/ 545306 h 551111"/>
                <a:gd name="connsiteX10" fmla="*/ 0 w 5761832"/>
                <a:gd name="connsiteY10" fmla="*/ 519112 h 551111"/>
                <a:gd name="connsiteX11" fmla="*/ 200025 w 5761832"/>
                <a:gd name="connsiteY11" fmla="*/ 263525 h 551111"/>
                <a:gd name="connsiteX12" fmla="*/ 793 w 5761832"/>
                <a:gd name="connsiteY12" fmla="*/ 0 h 551111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1047750 w 5761832"/>
                <a:gd name="connsiteY3" fmla="*/ 6350 h 551111"/>
                <a:gd name="connsiteX4" fmla="*/ 5761832 w 5761832"/>
                <a:gd name="connsiteY4" fmla="*/ 514349 h 551111"/>
                <a:gd name="connsiteX5" fmla="*/ 5251450 w 5761832"/>
                <a:gd name="connsiteY5" fmla="*/ 550862 h 551111"/>
                <a:gd name="connsiteX6" fmla="*/ 1042988 w 5761832"/>
                <a:gd name="connsiteY6" fmla="*/ 539750 h 551111"/>
                <a:gd name="connsiteX7" fmla="*/ 919163 w 5761832"/>
                <a:gd name="connsiteY7" fmla="*/ 542130 h 551111"/>
                <a:gd name="connsiteX8" fmla="*/ 661194 w 5761832"/>
                <a:gd name="connsiteY8" fmla="*/ 545306 h 551111"/>
                <a:gd name="connsiteX9" fmla="*/ 0 w 5761832"/>
                <a:gd name="connsiteY9" fmla="*/ 519112 h 551111"/>
                <a:gd name="connsiteX10" fmla="*/ 200025 w 5761832"/>
                <a:gd name="connsiteY10" fmla="*/ 263525 h 551111"/>
                <a:gd name="connsiteX11" fmla="*/ 793 w 5761832"/>
                <a:gd name="connsiteY11" fmla="*/ 0 h 551111"/>
                <a:gd name="connsiteX0" fmla="*/ 793 w 5251450"/>
                <a:gd name="connsiteY0" fmla="*/ 0 h 551111"/>
                <a:gd name="connsiteX1" fmla="*/ 374650 w 5251450"/>
                <a:gd name="connsiteY1" fmla="*/ 23812 h 551111"/>
                <a:gd name="connsiteX2" fmla="*/ 916782 w 5251450"/>
                <a:gd name="connsiteY2" fmla="*/ 11112 h 551111"/>
                <a:gd name="connsiteX3" fmla="*/ 1047750 w 5251450"/>
                <a:gd name="connsiteY3" fmla="*/ 6350 h 551111"/>
                <a:gd name="connsiteX4" fmla="*/ 5251450 w 5251450"/>
                <a:gd name="connsiteY4" fmla="*/ 550862 h 551111"/>
                <a:gd name="connsiteX5" fmla="*/ 1042988 w 5251450"/>
                <a:gd name="connsiteY5" fmla="*/ 539750 h 551111"/>
                <a:gd name="connsiteX6" fmla="*/ 919163 w 5251450"/>
                <a:gd name="connsiteY6" fmla="*/ 542130 h 551111"/>
                <a:gd name="connsiteX7" fmla="*/ 661194 w 5251450"/>
                <a:gd name="connsiteY7" fmla="*/ 545306 h 551111"/>
                <a:gd name="connsiteX8" fmla="*/ 0 w 5251450"/>
                <a:gd name="connsiteY8" fmla="*/ 519112 h 551111"/>
                <a:gd name="connsiteX9" fmla="*/ 200025 w 5251450"/>
                <a:gd name="connsiteY9" fmla="*/ 263525 h 551111"/>
                <a:gd name="connsiteX10" fmla="*/ 793 w 5251450"/>
                <a:gd name="connsiteY10" fmla="*/ 0 h 551111"/>
                <a:gd name="connsiteX0" fmla="*/ 793 w 1047750"/>
                <a:gd name="connsiteY0" fmla="*/ 0 h 551111"/>
                <a:gd name="connsiteX1" fmla="*/ 374650 w 1047750"/>
                <a:gd name="connsiteY1" fmla="*/ 23812 h 551111"/>
                <a:gd name="connsiteX2" fmla="*/ 916782 w 1047750"/>
                <a:gd name="connsiteY2" fmla="*/ 11112 h 551111"/>
                <a:gd name="connsiteX3" fmla="*/ 1047750 w 1047750"/>
                <a:gd name="connsiteY3" fmla="*/ 6350 h 551111"/>
                <a:gd name="connsiteX4" fmla="*/ 1042988 w 1047750"/>
                <a:gd name="connsiteY4" fmla="*/ 539750 h 551111"/>
                <a:gd name="connsiteX5" fmla="*/ 919163 w 1047750"/>
                <a:gd name="connsiteY5" fmla="*/ 542130 h 551111"/>
                <a:gd name="connsiteX6" fmla="*/ 661194 w 1047750"/>
                <a:gd name="connsiteY6" fmla="*/ 545306 h 551111"/>
                <a:gd name="connsiteX7" fmla="*/ 0 w 1047750"/>
                <a:gd name="connsiteY7" fmla="*/ 519112 h 551111"/>
                <a:gd name="connsiteX8" fmla="*/ 200025 w 1047750"/>
                <a:gd name="connsiteY8" fmla="*/ 263525 h 551111"/>
                <a:gd name="connsiteX9" fmla="*/ 793 w 1047750"/>
                <a:gd name="connsiteY9" fmla="*/ 0 h 55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7750" h="551111">
                  <a:moveTo>
                    <a:pt x="793" y="0"/>
                  </a:moveTo>
                  <a:cubicBezTo>
                    <a:pt x="123031" y="24606"/>
                    <a:pt x="250031" y="15875"/>
                    <a:pt x="374650" y="23812"/>
                  </a:cubicBezTo>
                  <a:cubicBezTo>
                    <a:pt x="555361" y="19579"/>
                    <a:pt x="750359" y="24870"/>
                    <a:pt x="916782" y="11112"/>
                  </a:cubicBezTo>
                  <a:lnTo>
                    <a:pt x="1047750" y="6350"/>
                  </a:lnTo>
                  <a:cubicBezTo>
                    <a:pt x="1046163" y="184150"/>
                    <a:pt x="1044575" y="361950"/>
                    <a:pt x="1042988" y="539750"/>
                  </a:cubicBezTo>
                  <a:lnTo>
                    <a:pt x="919163" y="542130"/>
                  </a:lnTo>
                  <a:lnTo>
                    <a:pt x="661194" y="545306"/>
                  </a:lnTo>
                  <a:cubicBezTo>
                    <a:pt x="526521" y="548481"/>
                    <a:pt x="206111" y="565943"/>
                    <a:pt x="0" y="519112"/>
                  </a:cubicBezTo>
                  <a:lnTo>
                    <a:pt x="200025" y="263525"/>
                  </a:lnTo>
                  <a:cubicBezTo>
                    <a:pt x="124089" y="185208"/>
                    <a:pt x="79110" y="128323"/>
                    <a:pt x="79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AD04">
                    <a:lumMod val="95000"/>
                    <a:lumOff val="5000"/>
                  </a:srgbClr>
                </a:gs>
                <a:gs pos="21000">
                  <a:srgbClr val="FFAD04">
                    <a:lumMod val="85000"/>
                  </a:srgbClr>
                </a:gs>
                <a:gs pos="52000">
                  <a:srgbClr val="FFAD04">
                    <a:lumMod val="90000"/>
                  </a:srgbClr>
                </a:gs>
                <a:gs pos="100000">
                  <a:srgbClr val="FFAD04">
                    <a:lumMod val="77000"/>
                  </a:srgbClr>
                </a:gs>
                <a:gs pos="86000">
                  <a:srgbClr val="FFAD04">
                    <a:lumMod val="85000"/>
                  </a:srgbClr>
                </a:gs>
              </a:gsLst>
              <a:lin ang="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54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2F31B309-91F4-4F65-8DF3-67DAED72B695}"/>
                </a:ext>
              </a:extLst>
            </p:cNvPr>
            <p:cNvSpPr/>
            <p:nvPr/>
          </p:nvSpPr>
          <p:spPr>
            <a:xfrm>
              <a:off x="1816100" y="3154095"/>
              <a:ext cx="919162" cy="436297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945507 w 5761832"/>
                <a:gd name="connsiteY3" fmla="*/ 20131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945507 w 5761832"/>
                <a:gd name="connsiteY3" fmla="*/ 20131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52905 w 5761832"/>
                <a:gd name="connsiteY10" fmla="*/ 546396 h 559049"/>
                <a:gd name="connsiteX11" fmla="*/ 919163 w 5761832"/>
                <a:gd name="connsiteY11" fmla="*/ 550068 h 559049"/>
                <a:gd name="connsiteX12" fmla="*/ 661194 w 5761832"/>
                <a:gd name="connsiteY12" fmla="*/ 553244 h 559049"/>
                <a:gd name="connsiteX13" fmla="*/ 0 w 5761832"/>
                <a:gd name="connsiteY13" fmla="*/ 527050 h 559049"/>
                <a:gd name="connsiteX14" fmla="*/ 200025 w 5761832"/>
                <a:gd name="connsiteY14" fmla="*/ 271463 h 559049"/>
                <a:gd name="connsiteX15" fmla="*/ 793 w 5761832"/>
                <a:gd name="connsiteY15" fmla="*/ 7938 h 559049"/>
                <a:gd name="connsiteX0" fmla="*/ 793 w 5835542"/>
                <a:gd name="connsiteY0" fmla="*/ 7938 h 559049"/>
                <a:gd name="connsiteX1" fmla="*/ 374650 w 5835542"/>
                <a:gd name="connsiteY1" fmla="*/ 31750 h 559049"/>
                <a:gd name="connsiteX2" fmla="*/ 916782 w 5835542"/>
                <a:gd name="connsiteY2" fmla="*/ 19050 h 559049"/>
                <a:gd name="connsiteX3" fmla="*/ 945507 w 5835542"/>
                <a:gd name="connsiteY3" fmla="*/ 20131 h 559049"/>
                <a:gd name="connsiteX4" fmla="*/ 4862512 w 5835542"/>
                <a:gd name="connsiteY4" fmla="*/ 19050 h 559049"/>
                <a:gd name="connsiteX5" fmla="*/ 5076032 w 5835542"/>
                <a:gd name="connsiteY5" fmla="*/ 26988 h 559049"/>
                <a:gd name="connsiteX6" fmla="*/ 5759450 w 5835542"/>
                <a:gd name="connsiteY6" fmla="*/ 0 h 559049"/>
                <a:gd name="connsiteX7" fmla="*/ 5761832 w 5835542"/>
                <a:gd name="connsiteY7" fmla="*/ 522287 h 559049"/>
                <a:gd name="connsiteX8" fmla="*/ 5251450 w 5835542"/>
                <a:gd name="connsiteY8" fmla="*/ 558800 h 559049"/>
                <a:gd name="connsiteX9" fmla="*/ 952905 w 5835542"/>
                <a:gd name="connsiteY9" fmla="*/ 546396 h 559049"/>
                <a:gd name="connsiteX10" fmla="*/ 919163 w 5835542"/>
                <a:gd name="connsiteY10" fmla="*/ 550068 h 559049"/>
                <a:gd name="connsiteX11" fmla="*/ 661194 w 5835542"/>
                <a:gd name="connsiteY11" fmla="*/ 553244 h 559049"/>
                <a:gd name="connsiteX12" fmla="*/ 0 w 5835542"/>
                <a:gd name="connsiteY12" fmla="*/ 527050 h 559049"/>
                <a:gd name="connsiteX13" fmla="*/ 200025 w 5835542"/>
                <a:gd name="connsiteY13" fmla="*/ 271463 h 559049"/>
                <a:gd name="connsiteX14" fmla="*/ 793 w 5835542"/>
                <a:gd name="connsiteY14" fmla="*/ 7938 h 559049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945507 w 5761832"/>
                <a:gd name="connsiteY3" fmla="*/ 12193 h 551111"/>
                <a:gd name="connsiteX4" fmla="*/ 4862512 w 5761832"/>
                <a:gd name="connsiteY4" fmla="*/ 11112 h 551111"/>
                <a:gd name="connsiteX5" fmla="*/ 5076032 w 5761832"/>
                <a:gd name="connsiteY5" fmla="*/ 19050 h 551111"/>
                <a:gd name="connsiteX6" fmla="*/ 5761832 w 5761832"/>
                <a:gd name="connsiteY6" fmla="*/ 514349 h 551111"/>
                <a:gd name="connsiteX7" fmla="*/ 5251450 w 5761832"/>
                <a:gd name="connsiteY7" fmla="*/ 550862 h 551111"/>
                <a:gd name="connsiteX8" fmla="*/ 952905 w 5761832"/>
                <a:gd name="connsiteY8" fmla="*/ 538458 h 551111"/>
                <a:gd name="connsiteX9" fmla="*/ 919163 w 5761832"/>
                <a:gd name="connsiteY9" fmla="*/ 542130 h 551111"/>
                <a:gd name="connsiteX10" fmla="*/ 661194 w 5761832"/>
                <a:gd name="connsiteY10" fmla="*/ 545306 h 551111"/>
                <a:gd name="connsiteX11" fmla="*/ 0 w 5761832"/>
                <a:gd name="connsiteY11" fmla="*/ 519112 h 551111"/>
                <a:gd name="connsiteX12" fmla="*/ 200025 w 5761832"/>
                <a:gd name="connsiteY12" fmla="*/ 263525 h 551111"/>
                <a:gd name="connsiteX13" fmla="*/ 793 w 5761832"/>
                <a:gd name="connsiteY13" fmla="*/ 0 h 551111"/>
                <a:gd name="connsiteX0" fmla="*/ 793 w 5528877"/>
                <a:gd name="connsiteY0" fmla="*/ 0 h 551111"/>
                <a:gd name="connsiteX1" fmla="*/ 374650 w 5528877"/>
                <a:gd name="connsiteY1" fmla="*/ 23812 h 551111"/>
                <a:gd name="connsiteX2" fmla="*/ 916782 w 5528877"/>
                <a:gd name="connsiteY2" fmla="*/ 11112 h 551111"/>
                <a:gd name="connsiteX3" fmla="*/ 945507 w 5528877"/>
                <a:gd name="connsiteY3" fmla="*/ 12193 h 551111"/>
                <a:gd name="connsiteX4" fmla="*/ 4862512 w 5528877"/>
                <a:gd name="connsiteY4" fmla="*/ 11112 h 551111"/>
                <a:gd name="connsiteX5" fmla="*/ 5076032 w 5528877"/>
                <a:gd name="connsiteY5" fmla="*/ 19050 h 551111"/>
                <a:gd name="connsiteX6" fmla="*/ 5251450 w 5528877"/>
                <a:gd name="connsiteY6" fmla="*/ 550862 h 551111"/>
                <a:gd name="connsiteX7" fmla="*/ 952905 w 5528877"/>
                <a:gd name="connsiteY7" fmla="*/ 538458 h 551111"/>
                <a:gd name="connsiteX8" fmla="*/ 919163 w 5528877"/>
                <a:gd name="connsiteY8" fmla="*/ 542130 h 551111"/>
                <a:gd name="connsiteX9" fmla="*/ 661194 w 5528877"/>
                <a:gd name="connsiteY9" fmla="*/ 545306 h 551111"/>
                <a:gd name="connsiteX10" fmla="*/ 0 w 5528877"/>
                <a:gd name="connsiteY10" fmla="*/ 519112 h 551111"/>
                <a:gd name="connsiteX11" fmla="*/ 200025 w 5528877"/>
                <a:gd name="connsiteY11" fmla="*/ 263525 h 551111"/>
                <a:gd name="connsiteX12" fmla="*/ 793 w 5528877"/>
                <a:gd name="connsiteY12" fmla="*/ 0 h 551111"/>
                <a:gd name="connsiteX0" fmla="*/ 793 w 5528877"/>
                <a:gd name="connsiteY0" fmla="*/ 0 h 551111"/>
                <a:gd name="connsiteX1" fmla="*/ 374650 w 5528877"/>
                <a:gd name="connsiteY1" fmla="*/ 23812 h 551111"/>
                <a:gd name="connsiteX2" fmla="*/ 916782 w 5528877"/>
                <a:gd name="connsiteY2" fmla="*/ 11112 h 551111"/>
                <a:gd name="connsiteX3" fmla="*/ 945507 w 5528877"/>
                <a:gd name="connsiteY3" fmla="*/ 12193 h 551111"/>
                <a:gd name="connsiteX4" fmla="*/ 5076032 w 5528877"/>
                <a:gd name="connsiteY4" fmla="*/ 19050 h 551111"/>
                <a:gd name="connsiteX5" fmla="*/ 5251450 w 5528877"/>
                <a:gd name="connsiteY5" fmla="*/ 550862 h 551111"/>
                <a:gd name="connsiteX6" fmla="*/ 952905 w 5528877"/>
                <a:gd name="connsiteY6" fmla="*/ 538458 h 551111"/>
                <a:gd name="connsiteX7" fmla="*/ 919163 w 5528877"/>
                <a:gd name="connsiteY7" fmla="*/ 542130 h 551111"/>
                <a:gd name="connsiteX8" fmla="*/ 661194 w 5528877"/>
                <a:gd name="connsiteY8" fmla="*/ 545306 h 551111"/>
                <a:gd name="connsiteX9" fmla="*/ 0 w 5528877"/>
                <a:gd name="connsiteY9" fmla="*/ 519112 h 551111"/>
                <a:gd name="connsiteX10" fmla="*/ 200025 w 5528877"/>
                <a:gd name="connsiteY10" fmla="*/ 263525 h 551111"/>
                <a:gd name="connsiteX11" fmla="*/ 793 w 5528877"/>
                <a:gd name="connsiteY11" fmla="*/ 0 h 551111"/>
                <a:gd name="connsiteX0" fmla="*/ 793 w 5251450"/>
                <a:gd name="connsiteY0" fmla="*/ 0 h 551111"/>
                <a:gd name="connsiteX1" fmla="*/ 374650 w 5251450"/>
                <a:gd name="connsiteY1" fmla="*/ 23812 h 551111"/>
                <a:gd name="connsiteX2" fmla="*/ 916782 w 5251450"/>
                <a:gd name="connsiteY2" fmla="*/ 11112 h 551111"/>
                <a:gd name="connsiteX3" fmla="*/ 945507 w 5251450"/>
                <a:gd name="connsiteY3" fmla="*/ 12193 h 551111"/>
                <a:gd name="connsiteX4" fmla="*/ 5251450 w 5251450"/>
                <a:gd name="connsiteY4" fmla="*/ 550862 h 551111"/>
                <a:gd name="connsiteX5" fmla="*/ 952905 w 5251450"/>
                <a:gd name="connsiteY5" fmla="*/ 538458 h 551111"/>
                <a:gd name="connsiteX6" fmla="*/ 919163 w 5251450"/>
                <a:gd name="connsiteY6" fmla="*/ 542130 h 551111"/>
                <a:gd name="connsiteX7" fmla="*/ 661194 w 5251450"/>
                <a:gd name="connsiteY7" fmla="*/ 545306 h 551111"/>
                <a:gd name="connsiteX8" fmla="*/ 0 w 5251450"/>
                <a:gd name="connsiteY8" fmla="*/ 519112 h 551111"/>
                <a:gd name="connsiteX9" fmla="*/ 200025 w 5251450"/>
                <a:gd name="connsiteY9" fmla="*/ 263525 h 551111"/>
                <a:gd name="connsiteX10" fmla="*/ 793 w 5251450"/>
                <a:gd name="connsiteY10" fmla="*/ 0 h 551111"/>
                <a:gd name="connsiteX0" fmla="*/ 793 w 952905"/>
                <a:gd name="connsiteY0" fmla="*/ 0 h 551111"/>
                <a:gd name="connsiteX1" fmla="*/ 374650 w 952905"/>
                <a:gd name="connsiteY1" fmla="*/ 23812 h 551111"/>
                <a:gd name="connsiteX2" fmla="*/ 916782 w 952905"/>
                <a:gd name="connsiteY2" fmla="*/ 11112 h 551111"/>
                <a:gd name="connsiteX3" fmla="*/ 945507 w 952905"/>
                <a:gd name="connsiteY3" fmla="*/ 12193 h 551111"/>
                <a:gd name="connsiteX4" fmla="*/ 952905 w 952905"/>
                <a:gd name="connsiteY4" fmla="*/ 538458 h 551111"/>
                <a:gd name="connsiteX5" fmla="*/ 919163 w 952905"/>
                <a:gd name="connsiteY5" fmla="*/ 542130 h 551111"/>
                <a:gd name="connsiteX6" fmla="*/ 661194 w 952905"/>
                <a:gd name="connsiteY6" fmla="*/ 545306 h 551111"/>
                <a:gd name="connsiteX7" fmla="*/ 0 w 952905"/>
                <a:gd name="connsiteY7" fmla="*/ 519112 h 551111"/>
                <a:gd name="connsiteX8" fmla="*/ 200025 w 952905"/>
                <a:gd name="connsiteY8" fmla="*/ 263525 h 551111"/>
                <a:gd name="connsiteX9" fmla="*/ 793 w 952905"/>
                <a:gd name="connsiteY9" fmla="*/ 0 h 55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905" h="551111">
                  <a:moveTo>
                    <a:pt x="793" y="0"/>
                  </a:moveTo>
                  <a:cubicBezTo>
                    <a:pt x="123031" y="24606"/>
                    <a:pt x="250031" y="15875"/>
                    <a:pt x="374650" y="23812"/>
                  </a:cubicBezTo>
                  <a:cubicBezTo>
                    <a:pt x="555361" y="19579"/>
                    <a:pt x="750359" y="24870"/>
                    <a:pt x="916782" y="11112"/>
                  </a:cubicBezTo>
                  <a:lnTo>
                    <a:pt x="945507" y="12193"/>
                  </a:lnTo>
                  <a:lnTo>
                    <a:pt x="952905" y="538458"/>
                  </a:lnTo>
                  <a:lnTo>
                    <a:pt x="919163" y="542130"/>
                  </a:lnTo>
                  <a:lnTo>
                    <a:pt x="661194" y="545306"/>
                  </a:lnTo>
                  <a:cubicBezTo>
                    <a:pt x="526521" y="548481"/>
                    <a:pt x="206111" y="565943"/>
                    <a:pt x="0" y="519112"/>
                  </a:cubicBezTo>
                  <a:lnTo>
                    <a:pt x="200025" y="263525"/>
                  </a:lnTo>
                  <a:cubicBezTo>
                    <a:pt x="124089" y="185208"/>
                    <a:pt x="79110" y="128323"/>
                    <a:pt x="793" y="0"/>
                  </a:cubicBezTo>
                  <a:close/>
                </a:path>
              </a:pathLst>
            </a:custGeom>
            <a:noFill/>
            <a:ln w="19050">
              <a:solidFill>
                <a:srgbClr val="FFDB9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54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100" name="Group 14">
            <a:extLst>
              <a:ext uri="{FF2B5EF4-FFF2-40B4-BE49-F238E27FC236}">
                <a16:creationId xmlns:a16="http://schemas.microsoft.com/office/drawing/2014/main" id="{1BE6357A-EB4C-41BF-99B2-D4EFD21EFB79}"/>
              </a:ext>
            </a:extLst>
          </p:cNvPr>
          <p:cNvGrpSpPr>
            <a:grpSpLocks/>
          </p:cNvGrpSpPr>
          <p:nvPr/>
        </p:nvGrpSpPr>
        <p:grpSpPr bwMode="auto">
          <a:xfrm>
            <a:off x="1648884" y="3003566"/>
            <a:ext cx="1397000" cy="493713"/>
            <a:chOff x="1714500" y="3094038"/>
            <a:chExt cx="1047750" cy="551111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504698EC-0D26-41C7-94B0-F72424A64CED}"/>
                </a:ext>
              </a:extLst>
            </p:cNvPr>
            <p:cNvSpPr/>
            <p:nvPr/>
          </p:nvSpPr>
          <p:spPr>
            <a:xfrm>
              <a:off x="1714500" y="3094038"/>
              <a:ext cx="1047750" cy="551111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1042988 w 5761832"/>
                <a:gd name="connsiteY10" fmla="*/ 547688 h 559049"/>
                <a:gd name="connsiteX11" fmla="*/ 919163 w 5761832"/>
                <a:gd name="connsiteY11" fmla="*/ 550068 h 559049"/>
                <a:gd name="connsiteX12" fmla="*/ 661194 w 5761832"/>
                <a:gd name="connsiteY12" fmla="*/ 553244 h 559049"/>
                <a:gd name="connsiteX13" fmla="*/ 0 w 5761832"/>
                <a:gd name="connsiteY13" fmla="*/ 527050 h 559049"/>
                <a:gd name="connsiteX14" fmla="*/ 200025 w 5761832"/>
                <a:gd name="connsiteY14" fmla="*/ 271463 h 559049"/>
                <a:gd name="connsiteX15" fmla="*/ 793 w 5761832"/>
                <a:gd name="connsiteY15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1042988 w 5761832"/>
                <a:gd name="connsiteY9" fmla="*/ 547688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5759450 w 5761832"/>
                <a:gd name="connsiteY4" fmla="*/ 0 h 559049"/>
                <a:gd name="connsiteX5" fmla="*/ 5577681 w 5761832"/>
                <a:gd name="connsiteY5" fmla="*/ 273050 h 559049"/>
                <a:gd name="connsiteX6" fmla="*/ 5761832 w 5761832"/>
                <a:gd name="connsiteY6" fmla="*/ 522287 h 559049"/>
                <a:gd name="connsiteX7" fmla="*/ 5251450 w 5761832"/>
                <a:gd name="connsiteY7" fmla="*/ 558800 h 559049"/>
                <a:gd name="connsiteX8" fmla="*/ 1042988 w 5761832"/>
                <a:gd name="connsiteY8" fmla="*/ 547688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1047750 w 5761832"/>
                <a:gd name="connsiteY3" fmla="*/ 6350 h 551111"/>
                <a:gd name="connsiteX4" fmla="*/ 5577681 w 5761832"/>
                <a:gd name="connsiteY4" fmla="*/ 265112 h 551111"/>
                <a:gd name="connsiteX5" fmla="*/ 5761832 w 5761832"/>
                <a:gd name="connsiteY5" fmla="*/ 514349 h 551111"/>
                <a:gd name="connsiteX6" fmla="*/ 5251450 w 5761832"/>
                <a:gd name="connsiteY6" fmla="*/ 550862 h 551111"/>
                <a:gd name="connsiteX7" fmla="*/ 1042988 w 5761832"/>
                <a:gd name="connsiteY7" fmla="*/ 539750 h 551111"/>
                <a:gd name="connsiteX8" fmla="*/ 919163 w 5761832"/>
                <a:gd name="connsiteY8" fmla="*/ 542130 h 551111"/>
                <a:gd name="connsiteX9" fmla="*/ 661194 w 5761832"/>
                <a:gd name="connsiteY9" fmla="*/ 545306 h 551111"/>
                <a:gd name="connsiteX10" fmla="*/ 0 w 5761832"/>
                <a:gd name="connsiteY10" fmla="*/ 519112 h 551111"/>
                <a:gd name="connsiteX11" fmla="*/ 200025 w 5761832"/>
                <a:gd name="connsiteY11" fmla="*/ 263525 h 551111"/>
                <a:gd name="connsiteX12" fmla="*/ 793 w 5761832"/>
                <a:gd name="connsiteY12" fmla="*/ 0 h 551111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1047750 w 5761832"/>
                <a:gd name="connsiteY3" fmla="*/ 6350 h 551111"/>
                <a:gd name="connsiteX4" fmla="*/ 5761832 w 5761832"/>
                <a:gd name="connsiteY4" fmla="*/ 514349 h 551111"/>
                <a:gd name="connsiteX5" fmla="*/ 5251450 w 5761832"/>
                <a:gd name="connsiteY5" fmla="*/ 550862 h 551111"/>
                <a:gd name="connsiteX6" fmla="*/ 1042988 w 5761832"/>
                <a:gd name="connsiteY6" fmla="*/ 539750 h 551111"/>
                <a:gd name="connsiteX7" fmla="*/ 919163 w 5761832"/>
                <a:gd name="connsiteY7" fmla="*/ 542130 h 551111"/>
                <a:gd name="connsiteX8" fmla="*/ 661194 w 5761832"/>
                <a:gd name="connsiteY8" fmla="*/ 545306 h 551111"/>
                <a:gd name="connsiteX9" fmla="*/ 0 w 5761832"/>
                <a:gd name="connsiteY9" fmla="*/ 519112 h 551111"/>
                <a:gd name="connsiteX10" fmla="*/ 200025 w 5761832"/>
                <a:gd name="connsiteY10" fmla="*/ 263525 h 551111"/>
                <a:gd name="connsiteX11" fmla="*/ 793 w 5761832"/>
                <a:gd name="connsiteY11" fmla="*/ 0 h 551111"/>
                <a:gd name="connsiteX0" fmla="*/ 793 w 5251450"/>
                <a:gd name="connsiteY0" fmla="*/ 0 h 551111"/>
                <a:gd name="connsiteX1" fmla="*/ 374650 w 5251450"/>
                <a:gd name="connsiteY1" fmla="*/ 23812 h 551111"/>
                <a:gd name="connsiteX2" fmla="*/ 916782 w 5251450"/>
                <a:gd name="connsiteY2" fmla="*/ 11112 h 551111"/>
                <a:gd name="connsiteX3" fmla="*/ 1047750 w 5251450"/>
                <a:gd name="connsiteY3" fmla="*/ 6350 h 551111"/>
                <a:gd name="connsiteX4" fmla="*/ 5251450 w 5251450"/>
                <a:gd name="connsiteY4" fmla="*/ 550862 h 551111"/>
                <a:gd name="connsiteX5" fmla="*/ 1042988 w 5251450"/>
                <a:gd name="connsiteY5" fmla="*/ 539750 h 551111"/>
                <a:gd name="connsiteX6" fmla="*/ 919163 w 5251450"/>
                <a:gd name="connsiteY6" fmla="*/ 542130 h 551111"/>
                <a:gd name="connsiteX7" fmla="*/ 661194 w 5251450"/>
                <a:gd name="connsiteY7" fmla="*/ 545306 h 551111"/>
                <a:gd name="connsiteX8" fmla="*/ 0 w 5251450"/>
                <a:gd name="connsiteY8" fmla="*/ 519112 h 551111"/>
                <a:gd name="connsiteX9" fmla="*/ 200025 w 5251450"/>
                <a:gd name="connsiteY9" fmla="*/ 263525 h 551111"/>
                <a:gd name="connsiteX10" fmla="*/ 793 w 5251450"/>
                <a:gd name="connsiteY10" fmla="*/ 0 h 551111"/>
                <a:gd name="connsiteX0" fmla="*/ 793 w 1047750"/>
                <a:gd name="connsiteY0" fmla="*/ 0 h 551111"/>
                <a:gd name="connsiteX1" fmla="*/ 374650 w 1047750"/>
                <a:gd name="connsiteY1" fmla="*/ 23812 h 551111"/>
                <a:gd name="connsiteX2" fmla="*/ 916782 w 1047750"/>
                <a:gd name="connsiteY2" fmla="*/ 11112 h 551111"/>
                <a:gd name="connsiteX3" fmla="*/ 1047750 w 1047750"/>
                <a:gd name="connsiteY3" fmla="*/ 6350 h 551111"/>
                <a:gd name="connsiteX4" fmla="*/ 1042988 w 1047750"/>
                <a:gd name="connsiteY4" fmla="*/ 539750 h 551111"/>
                <a:gd name="connsiteX5" fmla="*/ 919163 w 1047750"/>
                <a:gd name="connsiteY5" fmla="*/ 542130 h 551111"/>
                <a:gd name="connsiteX6" fmla="*/ 661194 w 1047750"/>
                <a:gd name="connsiteY6" fmla="*/ 545306 h 551111"/>
                <a:gd name="connsiteX7" fmla="*/ 0 w 1047750"/>
                <a:gd name="connsiteY7" fmla="*/ 519112 h 551111"/>
                <a:gd name="connsiteX8" fmla="*/ 200025 w 1047750"/>
                <a:gd name="connsiteY8" fmla="*/ 263525 h 551111"/>
                <a:gd name="connsiteX9" fmla="*/ 793 w 1047750"/>
                <a:gd name="connsiteY9" fmla="*/ 0 h 55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7750" h="551111">
                  <a:moveTo>
                    <a:pt x="793" y="0"/>
                  </a:moveTo>
                  <a:cubicBezTo>
                    <a:pt x="123031" y="24606"/>
                    <a:pt x="250031" y="15875"/>
                    <a:pt x="374650" y="23812"/>
                  </a:cubicBezTo>
                  <a:cubicBezTo>
                    <a:pt x="555361" y="19579"/>
                    <a:pt x="750359" y="24870"/>
                    <a:pt x="916782" y="11112"/>
                  </a:cubicBezTo>
                  <a:lnTo>
                    <a:pt x="1047750" y="6350"/>
                  </a:lnTo>
                  <a:cubicBezTo>
                    <a:pt x="1046163" y="184150"/>
                    <a:pt x="1044575" y="361950"/>
                    <a:pt x="1042988" y="539750"/>
                  </a:cubicBezTo>
                  <a:lnTo>
                    <a:pt x="919163" y="542130"/>
                  </a:lnTo>
                  <a:lnTo>
                    <a:pt x="661194" y="545306"/>
                  </a:lnTo>
                  <a:cubicBezTo>
                    <a:pt x="526521" y="548481"/>
                    <a:pt x="206111" y="565943"/>
                    <a:pt x="0" y="519112"/>
                  </a:cubicBezTo>
                  <a:lnTo>
                    <a:pt x="200025" y="263525"/>
                  </a:lnTo>
                  <a:cubicBezTo>
                    <a:pt x="124089" y="185208"/>
                    <a:pt x="79110" y="128323"/>
                    <a:pt x="79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AD04">
                    <a:lumMod val="95000"/>
                    <a:lumOff val="5000"/>
                  </a:srgbClr>
                </a:gs>
                <a:gs pos="21000">
                  <a:srgbClr val="FFAD04">
                    <a:lumMod val="85000"/>
                  </a:srgbClr>
                </a:gs>
                <a:gs pos="52000">
                  <a:srgbClr val="FFAD04">
                    <a:lumMod val="90000"/>
                  </a:srgbClr>
                </a:gs>
                <a:gs pos="100000">
                  <a:srgbClr val="FFAD04">
                    <a:lumMod val="77000"/>
                  </a:srgbClr>
                </a:gs>
                <a:gs pos="86000">
                  <a:srgbClr val="FFAD04">
                    <a:lumMod val="85000"/>
                  </a:srgbClr>
                </a:gs>
              </a:gsLst>
              <a:lin ang="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54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CECE511C-7E2F-4DAA-B960-8780D0C95DDE}"/>
                </a:ext>
              </a:extLst>
            </p:cNvPr>
            <p:cNvSpPr/>
            <p:nvPr/>
          </p:nvSpPr>
          <p:spPr>
            <a:xfrm>
              <a:off x="1816100" y="3152517"/>
              <a:ext cx="919162" cy="437698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945507 w 5761832"/>
                <a:gd name="connsiteY3" fmla="*/ 20131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945507 w 5761832"/>
                <a:gd name="connsiteY3" fmla="*/ 20131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52905 w 5761832"/>
                <a:gd name="connsiteY10" fmla="*/ 546396 h 559049"/>
                <a:gd name="connsiteX11" fmla="*/ 919163 w 5761832"/>
                <a:gd name="connsiteY11" fmla="*/ 550068 h 559049"/>
                <a:gd name="connsiteX12" fmla="*/ 661194 w 5761832"/>
                <a:gd name="connsiteY12" fmla="*/ 553244 h 559049"/>
                <a:gd name="connsiteX13" fmla="*/ 0 w 5761832"/>
                <a:gd name="connsiteY13" fmla="*/ 527050 h 559049"/>
                <a:gd name="connsiteX14" fmla="*/ 200025 w 5761832"/>
                <a:gd name="connsiteY14" fmla="*/ 271463 h 559049"/>
                <a:gd name="connsiteX15" fmla="*/ 793 w 5761832"/>
                <a:gd name="connsiteY15" fmla="*/ 7938 h 559049"/>
                <a:gd name="connsiteX0" fmla="*/ 793 w 5835542"/>
                <a:gd name="connsiteY0" fmla="*/ 7938 h 559049"/>
                <a:gd name="connsiteX1" fmla="*/ 374650 w 5835542"/>
                <a:gd name="connsiteY1" fmla="*/ 31750 h 559049"/>
                <a:gd name="connsiteX2" fmla="*/ 916782 w 5835542"/>
                <a:gd name="connsiteY2" fmla="*/ 19050 h 559049"/>
                <a:gd name="connsiteX3" fmla="*/ 945507 w 5835542"/>
                <a:gd name="connsiteY3" fmla="*/ 20131 h 559049"/>
                <a:gd name="connsiteX4" fmla="*/ 4862512 w 5835542"/>
                <a:gd name="connsiteY4" fmla="*/ 19050 h 559049"/>
                <a:gd name="connsiteX5" fmla="*/ 5076032 w 5835542"/>
                <a:gd name="connsiteY5" fmla="*/ 26988 h 559049"/>
                <a:gd name="connsiteX6" fmla="*/ 5759450 w 5835542"/>
                <a:gd name="connsiteY6" fmla="*/ 0 h 559049"/>
                <a:gd name="connsiteX7" fmla="*/ 5761832 w 5835542"/>
                <a:gd name="connsiteY7" fmla="*/ 522287 h 559049"/>
                <a:gd name="connsiteX8" fmla="*/ 5251450 w 5835542"/>
                <a:gd name="connsiteY8" fmla="*/ 558800 h 559049"/>
                <a:gd name="connsiteX9" fmla="*/ 952905 w 5835542"/>
                <a:gd name="connsiteY9" fmla="*/ 546396 h 559049"/>
                <a:gd name="connsiteX10" fmla="*/ 919163 w 5835542"/>
                <a:gd name="connsiteY10" fmla="*/ 550068 h 559049"/>
                <a:gd name="connsiteX11" fmla="*/ 661194 w 5835542"/>
                <a:gd name="connsiteY11" fmla="*/ 553244 h 559049"/>
                <a:gd name="connsiteX12" fmla="*/ 0 w 5835542"/>
                <a:gd name="connsiteY12" fmla="*/ 527050 h 559049"/>
                <a:gd name="connsiteX13" fmla="*/ 200025 w 5835542"/>
                <a:gd name="connsiteY13" fmla="*/ 271463 h 559049"/>
                <a:gd name="connsiteX14" fmla="*/ 793 w 5835542"/>
                <a:gd name="connsiteY14" fmla="*/ 7938 h 559049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945507 w 5761832"/>
                <a:gd name="connsiteY3" fmla="*/ 12193 h 551111"/>
                <a:gd name="connsiteX4" fmla="*/ 4862512 w 5761832"/>
                <a:gd name="connsiteY4" fmla="*/ 11112 h 551111"/>
                <a:gd name="connsiteX5" fmla="*/ 5076032 w 5761832"/>
                <a:gd name="connsiteY5" fmla="*/ 19050 h 551111"/>
                <a:gd name="connsiteX6" fmla="*/ 5761832 w 5761832"/>
                <a:gd name="connsiteY6" fmla="*/ 514349 h 551111"/>
                <a:gd name="connsiteX7" fmla="*/ 5251450 w 5761832"/>
                <a:gd name="connsiteY7" fmla="*/ 550862 h 551111"/>
                <a:gd name="connsiteX8" fmla="*/ 952905 w 5761832"/>
                <a:gd name="connsiteY8" fmla="*/ 538458 h 551111"/>
                <a:gd name="connsiteX9" fmla="*/ 919163 w 5761832"/>
                <a:gd name="connsiteY9" fmla="*/ 542130 h 551111"/>
                <a:gd name="connsiteX10" fmla="*/ 661194 w 5761832"/>
                <a:gd name="connsiteY10" fmla="*/ 545306 h 551111"/>
                <a:gd name="connsiteX11" fmla="*/ 0 w 5761832"/>
                <a:gd name="connsiteY11" fmla="*/ 519112 h 551111"/>
                <a:gd name="connsiteX12" fmla="*/ 200025 w 5761832"/>
                <a:gd name="connsiteY12" fmla="*/ 263525 h 551111"/>
                <a:gd name="connsiteX13" fmla="*/ 793 w 5761832"/>
                <a:gd name="connsiteY13" fmla="*/ 0 h 551111"/>
                <a:gd name="connsiteX0" fmla="*/ 793 w 5528877"/>
                <a:gd name="connsiteY0" fmla="*/ 0 h 551111"/>
                <a:gd name="connsiteX1" fmla="*/ 374650 w 5528877"/>
                <a:gd name="connsiteY1" fmla="*/ 23812 h 551111"/>
                <a:gd name="connsiteX2" fmla="*/ 916782 w 5528877"/>
                <a:gd name="connsiteY2" fmla="*/ 11112 h 551111"/>
                <a:gd name="connsiteX3" fmla="*/ 945507 w 5528877"/>
                <a:gd name="connsiteY3" fmla="*/ 12193 h 551111"/>
                <a:gd name="connsiteX4" fmla="*/ 4862512 w 5528877"/>
                <a:gd name="connsiteY4" fmla="*/ 11112 h 551111"/>
                <a:gd name="connsiteX5" fmla="*/ 5076032 w 5528877"/>
                <a:gd name="connsiteY5" fmla="*/ 19050 h 551111"/>
                <a:gd name="connsiteX6" fmla="*/ 5251450 w 5528877"/>
                <a:gd name="connsiteY6" fmla="*/ 550862 h 551111"/>
                <a:gd name="connsiteX7" fmla="*/ 952905 w 5528877"/>
                <a:gd name="connsiteY7" fmla="*/ 538458 h 551111"/>
                <a:gd name="connsiteX8" fmla="*/ 919163 w 5528877"/>
                <a:gd name="connsiteY8" fmla="*/ 542130 h 551111"/>
                <a:gd name="connsiteX9" fmla="*/ 661194 w 5528877"/>
                <a:gd name="connsiteY9" fmla="*/ 545306 h 551111"/>
                <a:gd name="connsiteX10" fmla="*/ 0 w 5528877"/>
                <a:gd name="connsiteY10" fmla="*/ 519112 h 551111"/>
                <a:gd name="connsiteX11" fmla="*/ 200025 w 5528877"/>
                <a:gd name="connsiteY11" fmla="*/ 263525 h 551111"/>
                <a:gd name="connsiteX12" fmla="*/ 793 w 5528877"/>
                <a:gd name="connsiteY12" fmla="*/ 0 h 551111"/>
                <a:gd name="connsiteX0" fmla="*/ 793 w 5528877"/>
                <a:gd name="connsiteY0" fmla="*/ 0 h 551111"/>
                <a:gd name="connsiteX1" fmla="*/ 374650 w 5528877"/>
                <a:gd name="connsiteY1" fmla="*/ 23812 h 551111"/>
                <a:gd name="connsiteX2" fmla="*/ 916782 w 5528877"/>
                <a:gd name="connsiteY2" fmla="*/ 11112 h 551111"/>
                <a:gd name="connsiteX3" fmla="*/ 945507 w 5528877"/>
                <a:gd name="connsiteY3" fmla="*/ 12193 h 551111"/>
                <a:gd name="connsiteX4" fmla="*/ 5076032 w 5528877"/>
                <a:gd name="connsiteY4" fmla="*/ 19050 h 551111"/>
                <a:gd name="connsiteX5" fmla="*/ 5251450 w 5528877"/>
                <a:gd name="connsiteY5" fmla="*/ 550862 h 551111"/>
                <a:gd name="connsiteX6" fmla="*/ 952905 w 5528877"/>
                <a:gd name="connsiteY6" fmla="*/ 538458 h 551111"/>
                <a:gd name="connsiteX7" fmla="*/ 919163 w 5528877"/>
                <a:gd name="connsiteY7" fmla="*/ 542130 h 551111"/>
                <a:gd name="connsiteX8" fmla="*/ 661194 w 5528877"/>
                <a:gd name="connsiteY8" fmla="*/ 545306 h 551111"/>
                <a:gd name="connsiteX9" fmla="*/ 0 w 5528877"/>
                <a:gd name="connsiteY9" fmla="*/ 519112 h 551111"/>
                <a:gd name="connsiteX10" fmla="*/ 200025 w 5528877"/>
                <a:gd name="connsiteY10" fmla="*/ 263525 h 551111"/>
                <a:gd name="connsiteX11" fmla="*/ 793 w 5528877"/>
                <a:gd name="connsiteY11" fmla="*/ 0 h 551111"/>
                <a:gd name="connsiteX0" fmla="*/ 793 w 5251450"/>
                <a:gd name="connsiteY0" fmla="*/ 0 h 551111"/>
                <a:gd name="connsiteX1" fmla="*/ 374650 w 5251450"/>
                <a:gd name="connsiteY1" fmla="*/ 23812 h 551111"/>
                <a:gd name="connsiteX2" fmla="*/ 916782 w 5251450"/>
                <a:gd name="connsiteY2" fmla="*/ 11112 h 551111"/>
                <a:gd name="connsiteX3" fmla="*/ 945507 w 5251450"/>
                <a:gd name="connsiteY3" fmla="*/ 12193 h 551111"/>
                <a:gd name="connsiteX4" fmla="*/ 5251450 w 5251450"/>
                <a:gd name="connsiteY4" fmla="*/ 550862 h 551111"/>
                <a:gd name="connsiteX5" fmla="*/ 952905 w 5251450"/>
                <a:gd name="connsiteY5" fmla="*/ 538458 h 551111"/>
                <a:gd name="connsiteX6" fmla="*/ 919163 w 5251450"/>
                <a:gd name="connsiteY6" fmla="*/ 542130 h 551111"/>
                <a:gd name="connsiteX7" fmla="*/ 661194 w 5251450"/>
                <a:gd name="connsiteY7" fmla="*/ 545306 h 551111"/>
                <a:gd name="connsiteX8" fmla="*/ 0 w 5251450"/>
                <a:gd name="connsiteY8" fmla="*/ 519112 h 551111"/>
                <a:gd name="connsiteX9" fmla="*/ 200025 w 5251450"/>
                <a:gd name="connsiteY9" fmla="*/ 263525 h 551111"/>
                <a:gd name="connsiteX10" fmla="*/ 793 w 5251450"/>
                <a:gd name="connsiteY10" fmla="*/ 0 h 551111"/>
                <a:gd name="connsiteX0" fmla="*/ 793 w 952905"/>
                <a:gd name="connsiteY0" fmla="*/ 0 h 551111"/>
                <a:gd name="connsiteX1" fmla="*/ 374650 w 952905"/>
                <a:gd name="connsiteY1" fmla="*/ 23812 h 551111"/>
                <a:gd name="connsiteX2" fmla="*/ 916782 w 952905"/>
                <a:gd name="connsiteY2" fmla="*/ 11112 h 551111"/>
                <a:gd name="connsiteX3" fmla="*/ 945507 w 952905"/>
                <a:gd name="connsiteY3" fmla="*/ 12193 h 551111"/>
                <a:gd name="connsiteX4" fmla="*/ 952905 w 952905"/>
                <a:gd name="connsiteY4" fmla="*/ 538458 h 551111"/>
                <a:gd name="connsiteX5" fmla="*/ 919163 w 952905"/>
                <a:gd name="connsiteY5" fmla="*/ 542130 h 551111"/>
                <a:gd name="connsiteX6" fmla="*/ 661194 w 952905"/>
                <a:gd name="connsiteY6" fmla="*/ 545306 h 551111"/>
                <a:gd name="connsiteX7" fmla="*/ 0 w 952905"/>
                <a:gd name="connsiteY7" fmla="*/ 519112 h 551111"/>
                <a:gd name="connsiteX8" fmla="*/ 200025 w 952905"/>
                <a:gd name="connsiteY8" fmla="*/ 263525 h 551111"/>
                <a:gd name="connsiteX9" fmla="*/ 793 w 952905"/>
                <a:gd name="connsiteY9" fmla="*/ 0 h 55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905" h="551111">
                  <a:moveTo>
                    <a:pt x="793" y="0"/>
                  </a:moveTo>
                  <a:cubicBezTo>
                    <a:pt x="123031" y="24606"/>
                    <a:pt x="250031" y="15875"/>
                    <a:pt x="374650" y="23812"/>
                  </a:cubicBezTo>
                  <a:cubicBezTo>
                    <a:pt x="555361" y="19579"/>
                    <a:pt x="750359" y="24870"/>
                    <a:pt x="916782" y="11112"/>
                  </a:cubicBezTo>
                  <a:lnTo>
                    <a:pt x="945507" y="12193"/>
                  </a:lnTo>
                  <a:lnTo>
                    <a:pt x="952905" y="538458"/>
                  </a:lnTo>
                  <a:lnTo>
                    <a:pt x="919163" y="542130"/>
                  </a:lnTo>
                  <a:lnTo>
                    <a:pt x="661194" y="545306"/>
                  </a:lnTo>
                  <a:cubicBezTo>
                    <a:pt x="526521" y="548481"/>
                    <a:pt x="206111" y="565943"/>
                    <a:pt x="0" y="519112"/>
                  </a:cubicBezTo>
                  <a:lnTo>
                    <a:pt x="200025" y="263525"/>
                  </a:lnTo>
                  <a:cubicBezTo>
                    <a:pt x="124089" y="185208"/>
                    <a:pt x="79110" y="128323"/>
                    <a:pt x="793" y="0"/>
                  </a:cubicBezTo>
                  <a:close/>
                </a:path>
              </a:pathLst>
            </a:custGeom>
            <a:noFill/>
            <a:ln w="19050">
              <a:solidFill>
                <a:srgbClr val="FFDB9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54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101" name="Group 3">
            <a:extLst>
              <a:ext uri="{FF2B5EF4-FFF2-40B4-BE49-F238E27FC236}">
                <a16:creationId xmlns:a16="http://schemas.microsoft.com/office/drawing/2014/main" id="{6897D3CF-5EB7-4410-9008-C7048EF55677}"/>
              </a:ext>
            </a:extLst>
          </p:cNvPr>
          <p:cNvGrpSpPr>
            <a:grpSpLocks/>
          </p:cNvGrpSpPr>
          <p:nvPr/>
        </p:nvGrpSpPr>
        <p:grpSpPr bwMode="auto">
          <a:xfrm>
            <a:off x="2891378" y="2611439"/>
            <a:ext cx="6201833" cy="1219200"/>
            <a:chOff x="2530645" y="2460171"/>
            <a:chExt cx="4651820" cy="1219014"/>
          </a:xfrm>
          <a:solidFill>
            <a:schemeClr val="accent2">
              <a:lumMod val="40000"/>
              <a:lumOff val="60000"/>
            </a:schemeClr>
          </a:solidFill>
        </p:grpSpPr>
        <p:pic>
          <p:nvPicPr>
            <p:cNvPr id="4143" name="Picture 4" descr="C:\Users\dell\Desktop\Icon sale page\Icon tĩnh\200wide.jpg">
              <a:extLst>
                <a:ext uri="{FF2B5EF4-FFF2-40B4-BE49-F238E27FC236}">
                  <a16:creationId xmlns:a16="http://schemas.microsoft.com/office/drawing/2014/main" id="{FECBF0A1-3A2A-4233-A97B-4328F14198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59"/>
            <a:stretch>
              <a:fillRect/>
            </a:stretch>
          </p:blipFill>
          <p:spPr bwMode="auto">
            <a:xfrm>
              <a:off x="3233624" y="3433093"/>
              <a:ext cx="3744118" cy="2460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44" name="Group 11">
              <a:extLst>
                <a:ext uri="{FF2B5EF4-FFF2-40B4-BE49-F238E27FC236}">
                  <a16:creationId xmlns:a16="http://schemas.microsoft.com/office/drawing/2014/main" id="{750A309E-DE2C-4C4B-93A5-53598883F9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30645" y="2460171"/>
              <a:ext cx="4651820" cy="1011238"/>
              <a:chOff x="2671148" y="1311915"/>
              <a:chExt cx="3938587" cy="1011238"/>
            </a:xfrm>
            <a:grpFill/>
          </p:grpSpPr>
          <p:pic>
            <p:nvPicPr>
              <p:cNvPr id="4145" name="Picture 3">
                <a:extLst>
                  <a:ext uri="{FF2B5EF4-FFF2-40B4-BE49-F238E27FC236}">
                    <a16:creationId xmlns:a16="http://schemas.microsoft.com/office/drawing/2014/main" id="{19BB174C-0CA5-4758-9B6D-DD61C3B40D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71148" y="1311915"/>
                <a:ext cx="3938587" cy="101123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F8DD84E0-DCF7-4D71-BCBD-808CE4414E9A}"/>
                  </a:ext>
                </a:extLst>
              </p:cNvPr>
              <p:cNvSpPr/>
              <p:nvPr/>
            </p:nvSpPr>
            <p:spPr>
              <a:xfrm>
                <a:off x="2762555" y="1386516"/>
                <a:ext cx="3777280" cy="861882"/>
              </a:xfrm>
              <a:prstGeom prst="roundRect">
                <a:avLst>
                  <a:gd name="adj" fmla="val 12108"/>
                </a:avLst>
              </a:prstGeom>
              <a:grpFill/>
              <a:ln w="19050">
                <a:solidFill>
                  <a:srgbClr val="996633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54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4102" name="Group 1">
            <a:extLst>
              <a:ext uri="{FF2B5EF4-FFF2-40B4-BE49-F238E27FC236}">
                <a16:creationId xmlns:a16="http://schemas.microsoft.com/office/drawing/2014/main" id="{76F331B4-C4D3-464A-BB16-76B169A79575}"/>
              </a:ext>
            </a:extLst>
          </p:cNvPr>
          <p:cNvGrpSpPr>
            <a:grpSpLocks/>
          </p:cNvGrpSpPr>
          <p:nvPr/>
        </p:nvGrpSpPr>
        <p:grpSpPr bwMode="auto">
          <a:xfrm>
            <a:off x="1648884" y="1468441"/>
            <a:ext cx="8693149" cy="560387"/>
            <a:chOff x="1631147" y="1316985"/>
            <a:chExt cx="5761832" cy="559049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29C555AA-D6FC-49CF-A877-58797E5AD2ED}"/>
                </a:ext>
              </a:extLst>
            </p:cNvPr>
            <p:cNvSpPr/>
            <p:nvPr/>
          </p:nvSpPr>
          <p:spPr>
            <a:xfrm>
              <a:off x="1631147" y="1316985"/>
              <a:ext cx="5761832" cy="559049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61832" h="559049">
                  <a:moveTo>
                    <a:pt x="793" y="7938"/>
                  </a:moveTo>
                  <a:cubicBezTo>
                    <a:pt x="123031" y="32544"/>
                    <a:pt x="250031" y="23813"/>
                    <a:pt x="374650" y="31750"/>
                  </a:cubicBezTo>
                  <a:cubicBezTo>
                    <a:pt x="555361" y="27517"/>
                    <a:pt x="750359" y="32808"/>
                    <a:pt x="916782" y="19050"/>
                  </a:cubicBezTo>
                  <a:lnTo>
                    <a:pt x="4862512" y="19050"/>
                  </a:lnTo>
                  <a:lnTo>
                    <a:pt x="5076032" y="26988"/>
                  </a:lnTo>
                  <a:cubicBezTo>
                    <a:pt x="5303838" y="39423"/>
                    <a:pt x="5643562" y="28046"/>
                    <a:pt x="5759450" y="0"/>
                  </a:cubicBezTo>
                  <a:cubicBezTo>
                    <a:pt x="5713942" y="126736"/>
                    <a:pt x="5635095" y="193939"/>
                    <a:pt x="5577681" y="273050"/>
                  </a:cubicBezTo>
                  <a:lnTo>
                    <a:pt x="5761832" y="522287"/>
                  </a:lnTo>
                  <a:cubicBezTo>
                    <a:pt x="5652030" y="552713"/>
                    <a:pt x="5526881" y="557212"/>
                    <a:pt x="5251450" y="558800"/>
                  </a:cubicBezTo>
                  <a:lnTo>
                    <a:pt x="919163" y="550068"/>
                  </a:lnTo>
                  <a:lnTo>
                    <a:pt x="661194" y="553244"/>
                  </a:lnTo>
                  <a:cubicBezTo>
                    <a:pt x="526521" y="556419"/>
                    <a:pt x="206111" y="573881"/>
                    <a:pt x="0" y="527050"/>
                  </a:cubicBezTo>
                  <a:lnTo>
                    <a:pt x="200025" y="271463"/>
                  </a:lnTo>
                  <a:cubicBezTo>
                    <a:pt x="124089" y="193146"/>
                    <a:pt x="79110" y="136261"/>
                    <a:pt x="793" y="7938"/>
                  </a:cubicBezTo>
                  <a:close/>
                </a:path>
              </a:pathLst>
            </a:custGeom>
            <a:gradFill flip="none" rotWithShape="1">
              <a:gsLst>
                <a:gs pos="1000">
                  <a:srgbClr val="EA9C00"/>
                </a:gs>
                <a:gs pos="14000">
                  <a:srgbClr val="BC7D00"/>
                </a:gs>
                <a:gs pos="50000">
                  <a:srgbClr val="EA9C00"/>
                </a:gs>
                <a:gs pos="99000">
                  <a:srgbClr val="EA9C00"/>
                </a:gs>
                <a:gs pos="86000">
                  <a:srgbClr val="BC7D00"/>
                </a:gs>
              </a:gsLst>
              <a:lin ang="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54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9CA27DC9-0328-4BFB-8CE0-B5F04A5E3137}"/>
                </a:ext>
              </a:extLst>
            </p:cNvPr>
            <p:cNvSpPr/>
            <p:nvPr/>
          </p:nvSpPr>
          <p:spPr>
            <a:xfrm>
              <a:off x="1732158" y="1373999"/>
              <a:ext cx="5562616" cy="452941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61832" h="559049">
                  <a:moveTo>
                    <a:pt x="793" y="7938"/>
                  </a:moveTo>
                  <a:cubicBezTo>
                    <a:pt x="123031" y="32544"/>
                    <a:pt x="250031" y="23813"/>
                    <a:pt x="374650" y="31750"/>
                  </a:cubicBezTo>
                  <a:cubicBezTo>
                    <a:pt x="555361" y="27517"/>
                    <a:pt x="750359" y="32808"/>
                    <a:pt x="916782" y="19050"/>
                  </a:cubicBezTo>
                  <a:lnTo>
                    <a:pt x="4862512" y="19050"/>
                  </a:lnTo>
                  <a:lnTo>
                    <a:pt x="5076032" y="26988"/>
                  </a:lnTo>
                  <a:cubicBezTo>
                    <a:pt x="5303838" y="39423"/>
                    <a:pt x="5643562" y="28046"/>
                    <a:pt x="5759450" y="0"/>
                  </a:cubicBezTo>
                  <a:cubicBezTo>
                    <a:pt x="5713942" y="126736"/>
                    <a:pt x="5635095" y="193939"/>
                    <a:pt x="5577681" y="273050"/>
                  </a:cubicBezTo>
                  <a:lnTo>
                    <a:pt x="5761832" y="522287"/>
                  </a:lnTo>
                  <a:cubicBezTo>
                    <a:pt x="5652030" y="552713"/>
                    <a:pt x="5526881" y="557212"/>
                    <a:pt x="5251450" y="558800"/>
                  </a:cubicBezTo>
                  <a:lnTo>
                    <a:pt x="919163" y="550068"/>
                  </a:lnTo>
                  <a:lnTo>
                    <a:pt x="661194" y="553244"/>
                  </a:lnTo>
                  <a:cubicBezTo>
                    <a:pt x="526521" y="556419"/>
                    <a:pt x="206111" y="573881"/>
                    <a:pt x="0" y="527050"/>
                  </a:cubicBezTo>
                  <a:lnTo>
                    <a:pt x="200025" y="271463"/>
                  </a:lnTo>
                  <a:cubicBezTo>
                    <a:pt x="124089" y="193146"/>
                    <a:pt x="79110" y="136261"/>
                    <a:pt x="793" y="7938"/>
                  </a:cubicBezTo>
                  <a:close/>
                </a:path>
              </a:pathLst>
            </a:custGeom>
            <a:noFill/>
            <a:ln w="19050">
              <a:solidFill>
                <a:srgbClr val="FFDB9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54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103" name="Group 2">
            <a:extLst>
              <a:ext uri="{FF2B5EF4-FFF2-40B4-BE49-F238E27FC236}">
                <a16:creationId xmlns:a16="http://schemas.microsoft.com/office/drawing/2014/main" id="{F8CC5392-5FFE-4AB6-A1AC-841192687A8A}"/>
              </a:ext>
            </a:extLst>
          </p:cNvPr>
          <p:cNvGrpSpPr>
            <a:grpSpLocks/>
          </p:cNvGrpSpPr>
          <p:nvPr/>
        </p:nvGrpSpPr>
        <p:grpSpPr bwMode="auto">
          <a:xfrm>
            <a:off x="2891378" y="1219200"/>
            <a:ext cx="6201833" cy="1219200"/>
            <a:chOff x="2530645" y="1066800"/>
            <a:chExt cx="4651820" cy="1220177"/>
          </a:xfrm>
          <a:solidFill>
            <a:schemeClr val="accent2">
              <a:lumMod val="40000"/>
              <a:lumOff val="60000"/>
            </a:schemeClr>
          </a:solidFill>
        </p:grpSpPr>
        <p:pic>
          <p:nvPicPr>
            <p:cNvPr id="4137" name="Picture 4" descr="C:\Users\dell\Desktop\Icon sale page\Icon tĩnh\200wide.jpg">
              <a:extLst>
                <a:ext uri="{FF2B5EF4-FFF2-40B4-BE49-F238E27FC236}">
                  <a16:creationId xmlns:a16="http://schemas.microsoft.com/office/drawing/2014/main" id="{DD28942B-7809-4214-B6BF-CCDC837793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59"/>
            <a:stretch>
              <a:fillRect/>
            </a:stretch>
          </p:blipFill>
          <p:spPr bwMode="auto">
            <a:xfrm flipH="1">
              <a:off x="2631272" y="2040885"/>
              <a:ext cx="3744118" cy="2460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38" name="Group 6">
              <a:extLst>
                <a:ext uri="{FF2B5EF4-FFF2-40B4-BE49-F238E27FC236}">
                  <a16:creationId xmlns:a16="http://schemas.microsoft.com/office/drawing/2014/main" id="{655F86D3-F22E-44EA-A4B1-245482B533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30645" y="1066800"/>
              <a:ext cx="4651820" cy="1011238"/>
              <a:chOff x="2671148" y="1311915"/>
              <a:chExt cx="3938587" cy="1011238"/>
            </a:xfrm>
            <a:grpFill/>
          </p:grpSpPr>
          <p:pic>
            <p:nvPicPr>
              <p:cNvPr id="4139" name="Picture 3">
                <a:extLst>
                  <a:ext uri="{FF2B5EF4-FFF2-40B4-BE49-F238E27FC236}">
                    <a16:creationId xmlns:a16="http://schemas.microsoft.com/office/drawing/2014/main" id="{D850BB97-23C6-4448-99E7-DF0360434C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71148" y="1311915"/>
                <a:ext cx="3938587" cy="101123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FB6E72A9-645B-48AA-92CE-3073E6E3C318}"/>
                  </a:ext>
                </a:extLst>
              </p:cNvPr>
              <p:cNvSpPr/>
              <p:nvPr/>
            </p:nvSpPr>
            <p:spPr>
              <a:xfrm>
                <a:off x="2762555" y="1386588"/>
                <a:ext cx="3777280" cy="861115"/>
              </a:xfrm>
              <a:prstGeom prst="roundRect">
                <a:avLst>
                  <a:gd name="adj" fmla="val 12108"/>
                </a:avLst>
              </a:prstGeom>
              <a:grpFill/>
              <a:ln w="19050">
                <a:solidFill>
                  <a:srgbClr val="996633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54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4104" name="Group 15">
            <a:extLst>
              <a:ext uri="{FF2B5EF4-FFF2-40B4-BE49-F238E27FC236}">
                <a16:creationId xmlns:a16="http://schemas.microsoft.com/office/drawing/2014/main" id="{6BCFCCEF-0B44-469A-B0EB-4FFFA60E8CDD}"/>
              </a:ext>
            </a:extLst>
          </p:cNvPr>
          <p:cNvGrpSpPr>
            <a:grpSpLocks/>
          </p:cNvGrpSpPr>
          <p:nvPr/>
        </p:nvGrpSpPr>
        <p:grpSpPr bwMode="auto">
          <a:xfrm>
            <a:off x="2561169" y="2760679"/>
            <a:ext cx="1267419" cy="663575"/>
            <a:chOff x="2452688" y="2863775"/>
            <a:chExt cx="1819275" cy="662858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E05CD82-C5D2-4618-8978-9B9FF68836F4}"/>
                </a:ext>
              </a:extLst>
            </p:cNvPr>
            <p:cNvSpPr/>
            <p:nvPr/>
          </p:nvSpPr>
          <p:spPr>
            <a:xfrm>
              <a:off x="2452688" y="2863775"/>
              <a:ext cx="1819275" cy="583569"/>
            </a:xfrm>
            <a:custGeom>
              <a:avLst/>
              <a:gdLst>
                <a:gd name="connsiteX0" fmla="*/ 1824037 w 1824037"/>
                <a:gd name="connsiteY0" fmla="*/ 300038 h 585788"/>
                <a:gd name="connsiteX1" fmla="*/ 1590675 w 1824037"/>
                <a:gd name="connsiteY1" fmla="*/ 71438 h 585788"/>
                <a:gd name="connsiteX2" fmla="*/ 500062 w 1824037"/>
                <a:gd name="connsiteY2" fmla="*/ 0 h 585788"/>
                <a:gd name="connsiteX3" fmla="*/ 9525 w 1824037"/>
                <a:gd name="connsiteY3" fmla="*/ 66675 h 585788"/>
                <a:gd name="connsiteX4" fmla="*/ 0 w 1824037"/>
                <a:gd name="connsiteY4" fmla="*/ 581025 h 585788"/>
                <a:gd name="connsiteX5" fmla="*/ 233362 w 1824037"/>
                <a:gd name="connsiteY5" fmla="*/ 500063 h 585788"/>
                <a:gd name="connsiteX6" fmla="*/ 842962 w 1824037"/>
                <a:gd name="connsiteY6" fmla="*/ 538163 h 585788"/>
                <a:gd name="connsiteX7" fmla="*/ 1614487 w 1824037"/>
                <a:gd name="connsiteY7" fmla="*/ 585788 h 585788"/>
                <a:gd name="connsiteX8" fmla="*/ 1824037 w 1824037"/>
                <a:gd name="connsiteY8" fmla="*/ 300038 h 585788"/>
                <a:gd name="connsiteX0" fmla="*/ 1824037 w 1824037"/>
                <a:gd name="connsiteY0" fmla="*/ 300038 h 585788"/>
                <a:gd name="connsiteX1" fmla="*/ 1590675 w 1824037"/>
                <a:gd name="connsiteY1" fmla="*/ 71438 h 585788"/>
                <a:gd name="connsiteX2" fmla="*/ 500062 w 1824037"/>
                <a:gd name="connsiteY2" fmla="*/ 0 h 585788"/>
                <a:gd name="connsiteX3" fmla="*/ 9525 w 1824037"/>
                <a:gd name="connsiteY3" fmla="*/ 66675 h 585788"/>
                <a:gd name="connsiteX4" fmla="*/ 0 w 1824037"/>
                <a:gd name="connsiteY4" fmla="*/ 581025 h 585788"/>
                <a:gd name="connsiteX5" fmla="*/ 233362 w 1824037"/>
                <a:gd name="connsiteY5" fmla="*/ 500063 h 585788"/>
                <a:gd name="connsiteX6" fmla="*/ 842962 w 1824037"/>
                <a:gd name="connsiteY6" fmla="*/ 538163 h 585788"/>
                <a:gd name="connsiteX7" fmla="*/ 1614487 w 1824037"/>
                <a:gd name="connsiteY7" fmla="*/ 585788 h 585788"/>
                <a:gd name="connsiteX8" fmla="*/ 1824037 w 1824037"/>
                <a:gd name="connsiteY8" fmla="*/ 300038 h 58578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77131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77131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604962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9275" h="584276">
                  <a:moveTo>
                    <a:pt x="1819275" y="312813"/>
                  </a:moveTo>
                  <a:lnTo>
                    <a:pt x="1604962" y="74688"/>
                  </a:lnTo>
                  <a:cubicBezTo>
                    <a:pt x="1243806" y="74688"/>
                    <a:pt x="868362" y="27063"/>
                    <a:pt x="500062" y="3250"/>
                  </a:cubicBezTo>
                  <a:cubicBezTo>
                    <a:pt x="348456" y="-718"/>
                    <a:pt x="108744" y="-14213"/>
                    <a:pt x="9525" y="69925"/>
                  </a:cubicBezTo>
                  <a:lnTo>
                    <a:pt x="0" y="577131"/>
                  </a:lnTo>
                  <a:cubicBezTo>
                    <a:pt x="23020" y="507281"/>
                    <a:pt x="191294" y="513631"/>
                    <a:pt x="233362" y="503313"/>
                  </a:cubicBezTo>
                  <a:cubicBezTo>
                    <a:pt x="477043" y="496963"/>
                    <a:pt x="658812" y="514426"/>
                    <a:pt x="842962" y="541413"/>
                  </a:cubicBezTo>
                  <a:cubicBezTo>
                    <a:pt x="1020762" y="560464"/>
                    <a:pt x="1350962" y="569988"/>
                    <a:pt x="1604962" y="584276"/>
                  </a:cubicBezTo>
                  <a:lnTo>
                    <a:pt x="1819275" y="312813"/>
                  </a:lnTo>
                  <a:close/>
                </a:path>
              </a:pathLst>
            </a:custGeom>
            <a:gradFill flip="none" rotWithShape="1">
              <a:gsLst>
                <a:gs pos="22000">
                  <a:srgbClr val="FFAD04"/>
                </a:gs>
                <a:gs pos="0">
                  <a:srgbClr val="FFAD04">
                    <a:lumMod val="80000"/>
                    <a:lumOff val="20000"/>
                  </a:srgbClr>
                </a:gs>
                <a:gs pos="49000">
                  <a:srgbClr val="FFAD04">
                    <a:lumMod val="90000"/>
                  </a:srgbClr>
                </a:gs>
                <a:gs pos="60000">
                  <a:srgbClr val="FFAD04"/>
                </a:gs>
                <a:gs pos="100000">
                  <a:srgbClr val="FFAD04">
                    <a:lumMod val="80000"/>
                  </a:srgbClr>
                </a:gs>
                <a:gs pos="84000">
                  <a:srgbClr val="FFAD04">
                    <a:lumMod val="50000"/>
                    <a:lumOff val="50000"/>
                  </a:srgbClr>
                </a:gs>
                <a:gs pos="80000">
                  <a:srgbClr val="FFAD04">
                    <a:lumMod val="50000"/>
                    <a:lumOff val="50000"/>
                  </a:srgbClr>
                </a:gs>
              </a:gsLst>
              <a:lin ang="10800000" scaled="1"/>
              <a:tileRect/>
            </a:gradFill>
            <a:ln w="3175">
              <a:noFill/>
            </a:ln>
            <a:effectLst>
              <a:outerShdw blurRad="50800" dist="38100" dir="5400000" algn="t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54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9700171D-4495-419E-9C25-3151CC1CF732}"/>
                </a:ext>
              </a:extLst>
            </p:cNvPr>
            <p:cNvSpPr/>
            <p:nvPr/>
          </p:nvSpPr>
          <p:spPr>
            <a:xfrm>
              <a:off x="2452688" y="3369468"/>
              <a:ext cx="247755" cy="157165"/>
            </a:xfrm>
            <a:custGeom>
              <a:avLst/>
              <a:gdLst>
                <a:gd name="connsiteX0" fmla="*/ 233362 w 242887"/>
                <a:gd name="connsiteY0" fmla="*/ 138113 h 138113"/>
                <a:gd name="connsiteX1" fmla="*/ 242887 w 242887"/>
                <a:gd name="connsiteY1" fmla="*/ 0 h 138113"/>
                <a:gd name="connsiteX2" fmla="*/ 0 w 242887"/>
                <a:gd name="connsiteY2" fmla="*/ 66675 h 138113"/>
                <a:gd name="connsiteX3" fmla="*/ 233362 w 242887"/>
                <a:gd name="connsiteY3" fmla="*/ 138113 h 138113"/>
                <a:gd name="connsiteX0" fmla="*/ 235743 w 245268"/>
                <a:gd name="connsiteY0" fmla="*/ 138113 h 138113"/>
                <a:gd name="connsiteX1" fmla="*/ 245268 w 245268"/>
                <a:gd name="connsiteY1" fmla="*/ 0 h 138113"/>
                <a:gd name="connsiteX2" fmla="*/ 0 w 245268"/>
                <a:gd name="connsiteY2" fmla="*/ 78581 h 138113"/>
                <a:gd name="connsiteX3" fmla="*/ 235743 w 245268"/>
                <a:gd name="connsiteY3" fmla="*/ 138113 h 138113"/>
                <a:gd name="connsiteX0" fmla="*/ 235743 w 245268"/>
                <a:gd name="connsiteY0" fmla="*/ 138113 h 138113"/>
                <a:gd name="connsiteX1" fmla="*/ 245268 w 245268"/>
                <a:gd name="connsiteY1" fmla="*/ 0 h 138113"/>
                <a:gd name="connsiteX2" fmla="*/ 0 w 245268"/>
                <a:gd name="connsiteY2" fmla="*/ 78581 h 138113"/>
                <a:gd name="connsiteX3" fmla="*/ 235743 w 245268"/>
                <a:gd name="connsiteY3" fmla="*/ 138113 h 138113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2887"/>
                <a:gd name="connsiteY0" fmla="*/ 147639 h 147639"/>
                <a:gd name="connsiteX1" fmla="*/ 242887 w 242887"/>
                <a:gd name="connsiteY1" fmla="*/ 0 h 147639"/>
                <a:gd name="connsiteX2" fmla="*/ 0 w 242887"/>
                <a:gd name="connsiteY2" fmla="*/ 66675 h 147639"/>
                <a:gd name="connsiteX3" fmla="*/ 240506 w 242887"/>
                <a:gd name="connsiteY3" fmla="*/ 147639 h 147639"/>
                <a:gd name="connsiteX0" fmla="*/ 240506 w 245268"/>
                <a:gd name="connsiteY0" fmla="*/ 154783 h 154783"/>
                <a:gd name="connsiteX1" fmla="*/ 245268 w 245268"/>
                <a:gd name="connsiteY1" fmla="*/ 0 h 154783"/>
                <a:gd name="connsiteX2" fmla="*/ 0 w 245268"/>
                <a:gd name="connsiteY2" fmla="*/ 73819 h 154783"/>
                <a:gd name="connsiteX3" fmla="*/ 240506 w 245268"/>
                <a:gd name="connsiteY3" fmla="*/ 154783 h 154783"/>
                <a:gd name="connsiteX0" fmla="*/ 247650 w 247755"/>
                <a:gd name="connsiteY0" fmla="*/ 157165 h 157165"/>
                <a:gd name="connsiteX1" fmla="*/ 245268 w 247755"/>
                <a:gd name="connsiteY1" fmla="*/ 0 h 157165"/>
                <a:gd name="connsiteX2" fmla="*/ 0 w 247755"/>
                <a:gd name="connsiteY2" fmla="*/ 73819 h 157165"/>
                <a:gd name="connsiteX3" fmla="*/ 247650 w 247755"/>
                <a:gd name="connsiteY3" fmla="*/ 157165 h 157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755" h="157165">
                  <a:moveTo>
                    <a:pt x="247650" y="157165"/>
                  </a:moveTo>
                  <a:cubicBezTo>
                    <a:pt x="248444" y="107952"/>
                    <a:pt x="244474" y="49213"/>
                    <a:pt x="245268" y="0"/>
                  </a:cubicBezTo>
                  <a:cubicBezTo>
                    <a:pt x="192087" y="2382"/>
                    <a:pt x="22225" y="4762"/>
                    <a:pt x="0" y="73819"/>
                  </a:cubicBezTo>
                  <a:cubicBezTo>
                    <a:pt x="35718" y="122238"/>
                    <a:pt x="178594" y="156371"/>
                    <a:pt x="247650" y="157165"/>
                  </a:cubicBezTo>
                  <a:close/>
                </a:path>
              </a:pathLst>
            </a:custGeom>
            <a:solidFill>
              <a:srgbClr val="BC7D00"/>
            </a:solidFill>
            <a:ln w="3175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54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105" name="Group 8">
            <a:extLst>
              <a:ext uri="{FF2B5EF4-FFF2-40B4-BE49-F238E27FC236}">
                <a16:creationId xmlns:a16="http://schemas.microsoft.com/office/drawing/2014/main" id="{A396FC8F-D8A7-415B-9D30-F16447CEB078}"/>
              </a:ext>
            </a:extLst>
          </p:cNvPr>
          <p:cNvGrpSpPr>
            <a:grpSpLocks/>
          </p:cNvGrpSpPr>
          <p:nvPr/>
        </p:nvGrpSpPr>
        <p:grpSpPr bwMode="auto">
          <a:xfrm>
            <a:off x="2891378" y="4084647"/>
            <a:ext cx="6201833" cy="1239837"/>
            <a:chOff x="2530645" y="3933371"/>
            <a:chExt cx="4651820" cy="1238901"/>
          </a:xfrm>
          <a:solidFill>
            <a:schemeClr val="accent2">
              <a:lumMod val="40000"/>
              <a:lumOff val="60000"/>
            </a:schemeClr>
          </a:solidFill>
        </p:grpSpPr>
        <p:pic>
          <p:nvPicPr>
            <p:cNvPr id="4129" name="Picture 4" descr="C:\Users\dell\Desktop\Icon sale page\Icon tĩnh\200wide.jpg">
              <a:extLst>
                <a:ext uri="{FF2B5EF4-FFF2-40B4-BE49-F238E27FC236}">
                  <a16:creationId xmlns:a16="http://schemas.microsoft.com/office/drawing/2014/main" id="{06F3EF28-9238-4773-9885-C9864C796F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59"/>
            <a:stretch>
              <a:fillRect/>
            </a:stretch>
          </p:blipFill>
          <p:spPr bwMode="auto">
            <a:xfrm flipH="1">
              <a:off x="2656682" y="4926180"/>
              <a:ext cx="3744118" cy="2460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30" name="Group 23">
              <a:extLst>
                <a:ext uri="{FF2B5EF4-FFF2-40B4-BE49-F238E27FC236}">
                  <a16:creationId xmlns:a16="http://schemas.microsoft.com/office/drawing/2014/main" id="{358751E1-EB25-4F27-B1D1-43C9CC8021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30645" y="3933371"/>
              <a:ext cx="4651820" cy="1011238"/>
              <a:chOff x="2671148" y="1311915"/>
              <a:chExt cx="3938587" cy="1011238"/>
            </a:xfrm>
            <a:grpFill/>
          </p:grpSpPr>
          <p:pic>
            <p:nvPicPr>
              <p:cNvPr id="4131" name="Picture 3">
                <a:extLst>
                  <a:ext uri="{FF2B5EF4-FFF2-40B4-BE49-F238E27FC236}">
                    <a16:creationId xmlns:a16="http://schemas.microsoft.com/office/drawing/2014/main" id="{E9646BF8-9D18-4943-A79F-1E92B3C559E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71148" y="1311915"/>
                <a:ext cx="3938587" cy="101123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7A550B5E-D179-4829-8670-80E6F0D0042E}"/>
                  </a:ext>
                </a:extLst>
              </p:cNvPr>
              <p:cNvSpPr/>
              <p:nvPr/>
            </p:nvSpPr>
            <p:spPr>
              <a:xfrm>
                <a:off x="2762555" y="1386471"/>
                <a:ext cx="3777280" cy="861362"/>
              </a:xfrm>
              <a:prstGeom prst="roundRect">
                <a:avLst>
                  <a:gd name="adj" fmla="val 12108"/>
                </a:avLst>
              </a:prstGeom>
              <a:grpFill/>
              <a:ln w="19050">
                <a:solidFill>
                  <a:srgbClr val="996633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54">
                  <a:defRPr/>
                </a:pPr>
                <a:endParaRPr lang="en-US" sz="320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4106" name="Group 18">
            <a:extLst>
              <a:ext uri="{FF2B5EF4-FFF2-40B4-BE49-F238E27FC236}">
                <a16:creationId xmlns:a16="http://schemas.microsoft.com/office/drawing/2014/main" id="{C494F58D-5F14-4EAE-A2A1-14671D39208B}"/>
              </a:ext>
            </a:extLst>
          </p:cNvPr>
          <p:cNvGrpSpPr>
            <a:grpSpLocks/>
          </p:cNvGrpSpPr>
          <p:nvPr/>
        </p:nvGrpSpPr>
        <p:grpSpPr bwMode="auto">
          <a:xfrm>
            <a:off x="2942410" y="5494349"/>
            <a:ext cx="6201833" cy="1225551"/>
            <a:chOff x="2558996" y="5343071"/>
            <a:chExt cx="4651820" cy="1224998"/>
          </a:xfrm>
          <a:solidFill>
            <a:schemeClr val="accent2">
              <a:lumMod val="40000"/>
              <a:lumOff val="60000"/>
            </a:schemeClr>
          </a:solidFill>
        </p:grpSpPr>
        <p:pic>
          <p:nvPicPr>
            <p:cNvPr id="4125" name="Picture 4" descr="C:\Users\dell\Desktop\Icon sale page\Icon tĩnh\200wide.jpg">
              <a:extLst>
                <a:ext uri="{FF2B5EF4-FFF2-40B4-BE49-F238E27FC236}">
                  <a16:creationId xmlns:a16="http://schemas.microsoft.com/office/drawing/2014/main" id="{F048BA62-A648-4721-9557-3D2E61C5EA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59"/>
            <a:stretch>
              <a:fillRect/>
            </a:stretch>
          </p:blipFill>
          <p:spPr bwMode="auto">
            <a:xfrm>
              <a:off x="3233624" y="6321977"/>
              <a:ext cx="3744118" cy="2460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26" name="Group 37">
              <a:extLst>
                <a:ext uri="{FF2B5EF4-FFF2-40B4-BE49-F238E27FC236}">
                  <a16:creationId xmlns:a16="http://schemas.microsoft.com/office/drawing/2014/main" id="{B57246C5-AFDB-4BBD-A8C3-70E466E2D7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8996" y="5343071"/>
              <a:ext cx="4651820" cy="1011238"/>
              <a:chOff x="2695152" y="1311915"/>
              <a:chExt cx="3938587" cy="1011238"/>
            </a:xfrm>
            <a:grpFill/>
          </p:grpSpPr>
          <p:pic>
            <p:nvPicPr>
              <p:cNvPr id="4127" name="Picture 3">
                <a:extLst>
                  <a:ext uri="{FF2B5EF4-FFF2-40B4-BE49-F238E27FC236}">
                    <a16:creationId xmlns:a16="http://schemas.microsoft.com/office/drawing/2014/main" id="{5E14F0AC-6F38-4168-9F81-D691491663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5152" y="1311915"/>
                <a:ext cx="3938587" cy="101123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361A3697-A3A2-4244-8033-7FA1C0574C8B}"/>
                  </a:ext>
                </a:extLst>
              </p:cNvPr>
              <p:cNvSpPr/>
              <p:nvPr/>
            </p:nvSpPr>
            <p:spPr>
              <a:xfrm>
                <a:off x="2762555" y="1386493"/>
                <a:ext cx="3777280" cy="861624"/>
              </a:xfrm>
              <a:prstGeom prst="roundRect">
                <a:avLst>
                  <a:gd name="adj" fmla="val 12108"/>
                </a:avLst>
              </a:prstGeom>
              <a:grpFill/>
              <a:ln w="19050">
                <a:solidFill>
                  <a:srgbClr val="996633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54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4107" name="Group 47">
            <a:extLst>
              <a:ext uri="{FF2B5EF4-FFF2-40B4-BE49-F238E27FC236}">
                <a16:creationId xmlns:a16="http://schemas.microsoft.com/office/drawing/2014/main" id="{7700B23B-1563-4371-A234-8D089600578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174183" y="5574436"/>
            <a:ext cx="1314252" cy="663575"/>
            <a:chOff x="2452688" y="2863775"/>
            <a:chExt cx="1819275" cy="662858"/>
          </a:xfrm>
        </p:grpSpPr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984FA3AB-4AA6-4E1E-8E3D-B520DB892992}"/>
                </a:ext>
              </a:extLst>
            </p:cNvPr>
            <p:cNvSpPr/>
            <p:nvPr/>
          </p:nvSpPr>
          <p:spPr>
            <a:xfrm>
              <a:off x="2452688" y="2863775"/>
              <a:ext cx="1819275" cy="583569"/>
            </a:xfrm>
            <a:custGeom>
              <a:avLst/>
              <a:gdLst>
                <a:gd name="connsiteX0" fmla="*/ 1824037 w 1824037"/>
                <a:gd name="connsiteY0" fmla="*/ 300038 h 585788"/>
                <a:gd name="connsiteX1" fmla="*/ 1590675 w 1824037"/>
                <a:gd name="connsiteY1" fmla="*/ 71438 h 585788"/>
                <a:gd name="connsiteX2" fmla="*/ 500062 w 1824037"/>
                <a:gd name="connsiteY2" fmla="*/ 0 h 585788"/>
                <a:gd name="connsiteX3" fmla="*/ 9525 w 1824037"/>
                <a:gd name="connsiteY3" fmla="*/ 66675 h 585788"/>
                <a:gd name="connsiteX4" fmla="*/ 0 w 1824037"/>
                <a:gd name="connsiteY4" fmla="*/ 581025 h 585788"/>
                <a:gd name="connsiteX5" fmla="*/ 233362 w 1824037"/>
                <a:gd name="connsiteY5" fmla="*/ 500063 h 585788"/>
                <a:gd name="connsiteX6" fmla="*/ 842962 w 1824037"/>
                <a:gd name="connsiteY6" fmla="*/ 538163 h 585788"/>
                <a:gd name="connsiteX7" fmla="*/ 1614487 w 1824037"/>
                <a:gd name="connsiteY7" fmla="*/ 585788 h 585788"/>
                <a:gd name="connsiteX8" fmla="*/ 1824037 w 1824037"/>
                <a:gd name="connsiteY8" fmla="*/ 300038 h 585788"/>
                <a:gd name="connsiteX0" fmla="*/ 1824037 w 1824037"/>
                <a:gd name="connsiteY0" fmla="*/ 300038 h 585788"/>
                <a:gd name="connsiteX1" fmla="*/ 1590675 w 1824037"/>
                <a:gd name="connsiteY1" fmla="*/ 71438 h 585788"/>
                <a:gd name="connsiteX2" fmla="*/ 500062 w 1824037"/>
                <a:gd name="connsiteY2" fmla="*/ 0 h 585788"/>
                <a:gd name="connsiteX3" fmla="*/ 9525 w 1824037"/>
                <a:gd name="connsiteY3" fmla="*/ 66675 h 585788"/>
                <a:gd name="connsiteX4" fmla="*/ 0 w 1824037"/>
                <a:gd name="connsiteY4" fmla="*/ 581025 h 585788"/>
                <a:gd name="connsiteX5" fmla="*/ 233362 w 1824037"/>
                <a:gd name="connsiteY5" fmla="*/ 500063 h 585788"/>
                <a:gd name="connsiteX6" fmla="*/ 842962 w 1824037"/>
                <a:gd name="connsiteY6" fmla="*/ 538163 h 585788"/>
                <a:gd name="connsiteX7" fmla="*/ 1614487 w 1824037"/>
                <a:gd name="connsiteY7" fmla="*/ 585788 h 585788"/>
                <a:gd name="connsiteX8" fmla="*/ 1824037 w 1824037"/>
                <a:gd name="connsiteY8" fmla="*/ 300038 h 58578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77131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77131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604962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9275" h="584276">
                  <a:moveTo>
                    <a:pt x="1819275" y="312813"/>
                  </a:moveTo>
                  <a:lnTo>
                    <a:pt x="1604962" y="74688"/>
                  </a:lnTo>
                  <a:cubicBezTo>
                    <a:pt x="1243806" y="74688"/>
                    <a:pt x="868362" y="27063"/>
                    <a:pt x="500062" y="3250"/>
                  </a:cubicBezTo>
                  <a:cubicBezTo>
                    <a:pt x="348456" y="-718"/>
                    <a:pt x="108744" y="-14213"/>
                    <a:pt x="9525" y="69925"/>
                  </a:cubicBezTo>
                  <a:lnTo>
                    <a:pt x="0" y="577131"/>
                  </a:lnTo>
                  <a:cubicBezTo>
                    <a:pt x="23020" y="507281"/>
                    <a:pt x="191294" y="513631"/>
                    <a:pt x="233362" y="503313"/>
                  </a:cubicBezTo>
                  <a:cubicBezTo>
                    <a:pt x="477043" y="496963"/>
                    <a:pt x="658812" y="514426"/>
                    <a:pt x="842962" y="541413"/>
                  </a:cubicBezTo>
                  <a:cubicBezTo>
                    <a:pt x="1020762" y="560464"/>
                    <a:pt x="1350962" y="569988"/>
                    <a:pt x="1604962" y="584276"/>
                  </a:cubicBezTo>
                  <a:lnTo>
                    <a:pt x="1819275" y="312813"/>
                  </a:lnTo>
                  <a:close/>
                </a:path>
              </a:pathLst>
            </a:custGeom>
            <a:gradFill flip="none" rotWithShape="1">
              <a:gsLst>
                <a:gs pos="22000">
                  <a:srgbClr val="FFAD04"/>
                </a:gs>
                <a:gs pos="0">
                  <a:srgbClr val="FFAD04">
                    <a:lumMod val="80000"/>
                    <a:lumOff val="20000"/>
                  </a:srgbClr>
                </a:gs>
                <a:gs pos="49000">
                  <a:srgbClr val="FFAD04">
                    <a:lumMod val="90000"/>
                  </a:srgbClr>
                </a:gs>
                <a:gs pos="60000">
                  <a:srgbClr val="FFAD04"/>
                </a:gs>
                <a:gs pos="100000">
                  <a:srgbClr val="FFAD04">
                    <a:lumMod val="80000"/>
                  </a:srgbClr>
                </a:gs>
                <a:gs pos="84000">
                  <a:srgbClr val="FFAD04">
                    <a:lumMod val="50000"/>
                    <a:lumOff val="50000"/>
                  </a:srgbClr>
                </a:gs>
                <a:gs pos="80000">
                  <a:srgbClr val="FFAD04">
                    <a:lumMod val="50000"/>
                    <a:lumOff val="50000"/>
                  </a:srgbClr>
                </a:gs>
              </a:gsLst>
              <a:lin ang="10800000" scaled="1"/>
              <a:tileRect/>
            </a:gradFill>
            <a:ln w="3175">
              <a:noFill/>
            </a:ln>
            <a:effectLst>
              <a:outerShdw blurRad="50800" dist="38100" dir="5400000" algn="t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54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936CC3F9-93A7-45E0-88BA-1B87D3772B34}"/>
                </a:ext>
              </a:extLst>
            </p:cNvPr>
            <p:cNvSpPr/>
            <p:nvPr/>
          </p:nvSpPr>
          <p:spPr>
            <a:xfrm>
              <a:off x="2452688" y="3369468"/>
              <a:ext cx="247755" cy="157165"/>
            </a:xfrm>
            <a:custGeom>
              <a:avLst/>
              <a:gdLst>
                <a:gd name="connsiteX0" fmla="*/ 233362 w 242887"/>
                <a:gd name="connsiteY0" fmla="*/ 138113 h 138113"/>
                <a:gd name="connsiteX1" fmla="*/ 242887 w 242887"/>
                <a:gd name="connsiteY1" fmla="*/ 0 h 138113"/>
                <a:gd name="connsiteX2" fmla="*/ 0 w 242887"/>
                <a:gd name="connsiteY2" fmla="*/ 66675 h 138113"/>
                <a:gd name="connsiteX3" fmla="*/ 233362 w 242887"/>
                <a:gd name="connsiteY3" fmla="*/ 138113 h 138113"/>
                <a:gd name="connsiteX0" fmla="*/ 235743 w 245268"/>
                <a:gd name="connsiteY0" fmla="*/ 138113 h 138113"/>
                <a:gd name="connsiteX1" fmla="*/ 245268 w 245268"/>
                <a:gd name="connsiteY1" fmla="*/ 0 h 138113"/>
                <a:gd name="connsiteX2" fmla="*/ 0 w 245268"/>
                <a:gd name="connsiteY2" fmla="*/ 78581 h 138113"/>
                <a:gd name="connsiteX3" fmla="*/ 235743 w 245268"/>
                <a:gd name="connsiteY3" fmla="*/ 138113 h 138113"/>
                <a:gd name="connsiteX0" fmla="*/ 235743 w 245268"/>
                <a:gd name="connsiteY0" fmla="*/ 138113 h 138113"/>
                <a:gd name="connsiteX1" fmla="*/ 245268 w 245268"/>
                <a:gd name="connsiteY1" fmla="*/ 0 h 138113"/>
                <a:gd name="connsiteX2" fmla="*/ 0 w 245268"/>
                <a:gd name="connsiteY2" fmla="*/ 78581 h 138113"/>
                <a:gd name="connsiteX3" fmla="*/ 235743 w 245268"/>
                <a:gd name="connsiteY3" fmla="*/ 138113 h 138113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2887"/>
                <a:gd name="connsiteY0" fmla="*/ 147639 h 147639"/>
                <a:gd name="connsiteX1" fmla="*/ 242887 w 242887"/>
                <a:gd name="connsiteY1" fmla="*/ 0 h 147639"/>
                <a:gd name="connsiteX2" fmla="*/ 0 w 242887"/>
                <a:gd name="connsiteY2" fmla="*/ 66675 h 147639"/>
                <a:gd name="connsiteX3" fmla="*/ 240506 w 242887"/>
                <a:gd name="connsiteY3" fmla="*/ 147639 h 147639"/>
                <a:gd name="connsiteX0" fmla="*/ 240506 w 245268"/>
                <a:gd name="connsiteY0" fmla="*/ 154783 h 154783"/>
                <a:gd name="connsiteX1" fmla="*/ 245268 w 245268"/>
                <a:gd name="connsiteY1" fmla="*/ 0 h 154783"/>
                <a:gd name="connsiteX2" fmla="*/ 0 w 245268"/>
                <a:gd name="connsiteY2" fmla="*/ 73819 h 154783"/>
                <a:gd name="connsiteX3" fmla="*/ 240506 w 245268"/>
                <a:gd name="connsiteY3" fmla="*/ 154783 h 154783"/>
                <a:gd name="connsiteX0" fmla="*/ 247650 w 247755"/>
                <a:gd name="connsiteY0" fmla="*/ 157165 h 157165"/>
                <a:gd name="connsiteX1" fmla="*/ 245268 w 247755"/>
                <a:gd name="connsiteY1" fmla="*/ 0 h 157165"/>
                <a:gd name="connsiteX2" fmla="*/ 0 w 247755"/>
                <a:gd name="connsiteY2" fmla="*/ 73819 h 157165"/>
                <a:gd name="connsiteX3" fmla="*/ 247650 w 247755"/>
                <a:gd name="connsiteY3" fmla="*/ 157165 h 157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755" h="157165">
                  <a:moveTo>
                    <a:pt x="247650" y="157165"/>
                  </a:moveTo>
                  <a:cubicBezTo>
                    <a:pt x="248444" y="107952"/>
                    <a:pt x="244474" y="49213"/>
                    <a:pt x="245268" y="0"/>
                  </a:cubicBezTo>
                  <a:cubicBezTo>
                    <a:pt x="192087" y="2382"/>
                    <a:pt x="22225" y="4762"/>
                    <a:pt x="0" y="73819"/>
                  </a:cubicBezTo>
                  <a:cubicBezTo>
                    <a:pt x="35718" y="122238"/>
                    <a:pt x="178594" y="156371"/>
                    <a:pt x="247650" y="157165"/>
                  </a:cubicBezTo>
                  <a:close/>
                </a:path>
              </a:pathLst>
            </a:custGeom>
            <a:solidFill>
              <a:srgbClr val="BC7D00"/>
            </a:solidFill>
            <a:ln w="3175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54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108" name="Group 53">
            <a:extLst>
              <a:ext uri="{FF2B5EF4-FFF2-40B4-BE49-F238E27FC236}">
                <a16:creationId xmlns:a16="http://schemas.microsoft.com/office/drawing/2014/main" id="{9413A4D2-A932-492A-8FBE-975351A13A2F}"/>
              </a:ext>
            </a:extLst>
          </p:cNvPr>
          <p:cNvGrpSpPr>
            <a:grpSpLocks/>
          </p:cNvGrpSpPr>
          <p:nvPr/>
        </p:nvGrpSpPr>
        <p:grpSpPr bwMode="auto">
          <a:xfrm>
            <a:off x="2745897" y="4276727"/>
            <a:ext cx="1345823" cy="661988"/>
            <a:chOff x="2452688" y="2863775"/>
            <a:chExt cx="1819275" cy="662858"/>
          </a:xfrm>
        </p:grpSpPr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420B8B16-92FA-4323-B18F-BC5B58A55FA1}"/>
                </a:ext>
              </a:extLst>
            </p:cNvPr>
            <p:cNvSpPr/>
            <p:nvPr/>
          </p:nvSpPr>
          <p:spPr>
            <a:xfrm>
              <a:off x="2452688" y="2863775"/>
              <a:ext cx="1819275" cy="584968"/>
            </a:xfrm>
            <a:custGeom>
              <a:avLst/>
              <a:gdLst>
                <a:gd name="connsiteX0" fmla="*/ 1824037 w 1824037"/>
                <a:gd name="connsiteY0" fmla="*/ 300038 h 585788"/>
                <a:gd name="connsiteX1" fmla="*/ 1590675 w 1824037"/>
                <a:gd name="connsiteY1" fmla="*/ 71438 h 585788"/>
                <a:gd name="connsiteX2" fmla="*/ 500062 w 1824037"/>
                <a:gd name="connsiteY2" fmla="*/ 0 h 585788"/>
                <a:gd name="connsiteX3" fmla="*/ 9525 w 1824037"/>
                <a:gd name="connsiteY3" fmla="*/ 66675 h 585788"/>
                <a:gd name="connsiteX4" fmla="*/ 0 w 1824037"/>
                <a:gd name="connsiteY4" fmla="*/ 581025 h 585788"/>
                <a:gd name="connsiteX5" fmla="*/ 233362 w 1824037"/>
                <a:gd name="connsiteY5" fmla="*/ 500063 h 585788"/>
                <a:gd name="connsiteX6" fmla="*/ 842962 w 1824037"/>
                <a:gd name="connsiteY6" fmla="*/ 538163 h 585788"/>
                <a:gd name="connsiteX7" fmla="*/ 1614487 w 1824037"/>
                <a:gd name="connsiteY7" fmla="*/ 585788 h 585788"/>
                <a:gd name="connsiteX8" fmla="*/ 1824037 w 1824037"/>
                <a:gd name="connsiteY8" fmla="*/ 300038 h 585788"/>
                <a:gd name="connsiteX0" fmla="*/ 1824037 w 1824037"/>
                <a:gd name="connsiteY0" fmla="*/ 300038 h 585788"/>
                <a:gd name="connsiteX1" fmla="*/ 1590675 w 1824037"/>
                <a:gd name="connsiteY1" fmla="*/ 71438 h 585788"/>
                <a:gd name="connsiteX2" fmla="*/ 500062 w 1824037"/>
                <a:gd name="connsiteY2" fmla="*/ 0 h 585788"/>
                <a:gd name="connsiteX3" fmla="*/ 9525 w 1824037"/>
                <a:gd name="connsiteY3" fmla="*/ 66675 h 585788"/>
                <a:gd name="connsiteX4" fmla="*/ 0 w 1824037"/>
                <a:gd name="connsiteY4" fmla="*/ 581025 h 585788"/>
                <a:gd name="connsiteX5" fmla="*/ 233362 w 1824037"/>
                <a:gd name="connsiteY5" fmla="*/ 500063 h 585788"/>
                <a:gd name="connsiteX6" fmla="*/ 842962 w 1824037"/>
                <a:gd name="connsiteY6" fmla="*/ 538163 h 585788"/>
                <a:gd name="connsiteX7" fmla="*/ 1614487 w 1824037"/>
                <a:gd name="connsiteY7" fmla="*/ 585788 h 585788"/>
                <a:gd name="connsiteX8" fmla="*/ 1824037 w 1824037"/>
                <a:gd name="connsiteY8" fmla="*/ 300038 h 58578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77131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77131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604962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9275" h="584276">
                  <a:moveTo>
                    <a:pt x="1819275" y="312813"/>
                  </a:moveTo>
                  <a:lnTo>
                    <a:pt x="1604962" y="74688"/>
                  </a:lnTo>
                  <a:cubicBezTo>
                    <a:pt x="1243806" y="74688"/>
                    <a:pt x="868362" y="27063"/>
                    <a:pt x="500062" y="3250"/>
                  </a:cubicBezTo>
                  <a:cubicBezTo>
                    <a:pt x="348456" y="-718"/>
                    <a:pt x="108744" y="-14213"/>
                    <a:pt x="9525" y="69925"/>
                  </a:cubicBezTo>
                  <a:lnTo>
                    <a:pt x="0" y="577131"/>
                  </a:lnTo>
                  <a:cubicBezTo>
                    <a:pt x="23020" y="507281"/>
                    <a:pt x="191294" y="513631"/>
                    <a:pt x="233362" y="503313"/>
                  </a:cubicBezTo>
                  <a:cubicBezTo>
                    <a:pt x="477043" y="496963"/>
                    <a:pt x="658812" y="514426"/>
                    <a:pt x="842962" y="541413"/>
                  </a:cubicBezTo>
                  <a:cubicBezTo>
                    <a:pt x="1020762" y="560464"/>
                    <a:pt x="1350962" y="569988"/>
                    <a:pt x="1604962" y="584276"/>
                  </a:cubicBezTo>
                  <a:lnTo>
                    <a:pt x="1819275" y="312813"/>
                  </a:lnTo>
                  <a:close/>
                </a:path>
              </a:pathLst>
            </a:custGeom>
            <a:gradFill flip="none" rotWithShape="1">
              <a:gsLst>
                <a:gs pos="22000">
                  <a:srgbClr val="FFAD04"/>
                </a:gs>
                <a:gs pos="0">
                  <a:srgbClr val="FFAD04">
                    <a:lumMod val="80000"/>
                    <a:lumOff val="20000"/>
                  </a:srgbClr>
                </a:gs>
                <a:gs pos="49000">
                  <a:srgbClr val="FFAD04">
                    <a:lumMod val="90000"/>
                  </a:srgbClr>
                </a:gs>
                <a:gs pos="60000">
                  <a:srgbClr val="FFAD04"/>
                </a:gs>
                <a:gs pos="100000">
                  <a:srgbClr val="FFAD04">
                    <a:lumMod val="80000"/>
                  </a:srgbClr>
                </a:gs>
                <a:gs pos="84000">
                  <a:srgbClr val="FFAD04">
                    <a:lumMod val="50000"/>
                    <a:lumOff val="50000"/>
                  </a:srgbClr>
                </a:gs>
                <a:gs pos="80000">
                  <a:srgbClr val="FFAD04">
                    <a:lumMod val="50000"/>
                    <a:lumOff val="50000"/>
                  </a:srgbClr>
                </a:gs>
              </a:gsLst>
              <a:lin ang="10800000" scaled="1"/>
              <a:tileRect/>
            </a:gradFill>
            <a:ln w="3175">
              <a:noFill/>
            </a:ln>
            <a:effectLst>
              <a:outerShdw blurRad="50800" dist="38100" dir="5400000" algn="t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54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1C8C1C0D-284C-4FB5-8498-5CE29805AF4B}"/>
                </a:ext>
              </a:extLst>
            </p:cNvPr>
            <p:cNvSpPr/>
            <p:nvPr/>
          </p:nvSpPr>
          <p:spPr>
            <a:xfrm>
              <a:off x="2452688" y="3369468"/>
              <a:ext cx="247755" cy="157165"/>
            </a:xfrm>
            <a:custGeom>
              <a:avLst/>
              <a:gdLst>
                <a:gd name="connsiteX0" fmla="*/ 233362 w 242887"/>
                <a:gd name="connsiteY0" fmla="*/ 138113 h 138113"/>
                <a:gd name="connsiteX1" fmla="*/ 242887 w 242887"/>
                <a:gd name="connsiteY1" fmla="*/ 0 h 138113"/>
                <a:gd name="connsiteX2" fmla="*/ 0 w 242887"/>
                <a:gd name="connsiteY2" fmla="*/ 66675 h 138113"/>
                <a:gd name="connsiteX3" fmla="*/ 233362 w 242887"/>
                <a:gd name="connsiteY3" fmla="*/ 138113 h 138113"/>
                <a:gd name="connsiteX0" fmla="*/ 235743 w 245268"/>
                <a:gd name="connsiteY0" fmla="*/ 138113 h 138113"/>
                <a:gd name="connsiteX1" fmla="*/ 245268 w 245268"/>
                <a:gd name="connsiteY1" fmla="*/ 0 h 138113"/>
                <a:gd name="connsiteX2" fmla="*/ 0 w 245268"/>
                <a:gd name="connsiteY2" fmla="*/ 78581 h 138113"/>
                <a:gd name="connsiteX3" fmla="*/ 235743 w 245268"/>
                <a:gd name="connsiteY3" fmla="*/ 138113 h 138113"/>
                <a:gd name="connsiteX0" fmla="*/ 235743 w 245268"/>
                <a:gd name="connsiteY0" fmla="*/ 138113 h 138113"/>
                <a:gd name="connsiteX1" fmla="*/ 245268 w 245268"/>
                <a:gd name="connsiteY1" fmla="*/ 0 h 138113"/>
                <a:gd name="connsiteX2" fmla="*/ 0 w 245268"/>
                <a:gd name="connsiteY2" fmla="*/ 78581 h 138113"/>
                <a:gd name="connsiteX3" fmla="*/ 235743 w 245268"/>
                <a:gd name="connsiteY3" fmla="*/ 138113 h 138113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2887"/>
                <a:gd name="connsiteY0" fmla="*/ 147639 h 147639"/>
                <a:gd name="connsiteX1" fmla="*/ 242887 w 242887"/>
                <a:gd name="connsiteY1" fmla="*/ 0 h 147639"/>
                <a:gd name="connsiteX2" fmla="*/ 0 w 242887"/>
                <a:gd name="connsiteY2" fmla="*/ 66675 h 147639"/>
                <a:gd name="connsiteX3" fmla="*/ 240506 w 242887"/>
                <a:gd name="connsiteY3" fmla="*/ 147639 h 147639"/>
                <a:gd name="connsiteX0" fmla="*/ 240506 w 245268"/>
                <a:gd name="connsiteY0" fmla="*/ 154783 h 154783"/>
                <a:gd name="connsiteX1" fmla="*/ 245268 w 245268"/>
                <a:gd name="connsiteY1" fmla="*/ 0 h 154783"/>
                <a:gd name="connsiteX2" fmla="*/ 0 w 245268"/>
                <a:gd name="connsiteY2" fmla="*/ 73819 h 154783"/>
                <a:gd name="connsiteX3" fmla="*/ 240506 w 245268"/>
                <a:gd name="connsiteY3" fmla="*/ 154783 h 154783"/>
                <a:gd name="connsiteX0" fmla="*/ 247650 w 247755"/>
                <a:gd name="connsiteY0" fmla="*/ 157165 h 157165"/>
                <a:gd name="connsiteX1" fmla="*/ 245268 w 247755"/>
                <a:gd name="connsiteY1" fmla="*/ 0 h 157165"/>
                <a:gd name="connsiteX2" fmla="*/ 0 w 247755"/>
                <a:gd name="connsiteY2" fmla="*/ 73819 h 157165"/>
                <a:gd name="connsiteX3" fmla="*/ 247650 w 247755"/>
                <a:gd name="connsiteY3" fmla="*/ 157165 h 157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755" h="157165">
                  <a:moveTo>
                    <a:pt x="247650" y="157165"/>
                  </a:moveTo>
                  <a:cubicBezTo>
                    <a:pt x="248444" y="107952"/>
                    <a:pt x="244474" y="49213"/>
                    <a:pt x="245268" y="0"/>
                  </a:cubicBezTo>
                  <a:cubicBezTo>
                    <a:pt x="192087" y="2382"/>
                    <a:pt x="22225" y="4762"/>
                    <a:pt x="0" y="73819"/>
                  </a:cubicBezTo>
                  <a:cubicBezTo>
                    <a:pt x="35718" y="122238"/>
                    <a:pt x="178594" y="156371"/>
                    <a:pt x="247650" y="157165"/>
                  </a:cubicBezTo>
                  <a:close/>
                </a:path>
              </a:pathLst>
            </a:custGeom>
            <a:solidFill>
              <a:srgbClr val="BC7D00"/>
            </a:solidFill>
            <a:ln w="3175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54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AD53BD3-9C2E-44E3-8175-88824E3D7A49}"/>
              </a:ext>
            </a:extLst>
          </p:cNvPr>
          <p:cNvSpPr txBox="1"/>
          <p:nvPr/>
        </p:nvSpPr>
        <p:spPr>
          <a:xfrm>
            <a:off x="3953164" y="1488424"/>
            <a:ext cx="4867101" cy="584771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pPr lvl="0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ỚC 1: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ĐĂNG NHẬP</a:t>
            </a:r>
          </a:p>
        </p:txBody>
      </p:sp>
      <p:sp>
        <p:nvSpPr>
          <p:cNvPr id="4110" name="Rectangle 20">
            <a:extLst>
              <a:ext uri="{FF2B5EF4-FFF2-40B4-BE49-F238E27FC236}">
                <a16:creationId xmlns:a16="http://schemas.microsoft.com/office/drawing/2014/main" id="{CA551829-9523-4630-B736-372E95886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1718" y="2628900"/>
            <a:ext cx="5001353" cy="954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354" eaLnBrk="0" fontAlgn="base" hangingPunct="0">
              <a:spcBef>
                <a:spcPct val="0"/>
              </a:spcBef>
              <a:spcAft>
                <a:spcPct val="0"/>
              </a:spcAft>
              <a:buClr>
                <a:srgbClr val="D7181F"/>
              </a:buClr>
              <a:buNone/>
            </a:pP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Titkul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Smart.edu.vn,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khẩu</a:t>
            </a:r>
            <a:endParaRPr lang="en-US" altLang="en-US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4" name="TextBox 62">
            <a:extLst>
              <a:ext uri="{FF2B5EF4-FFF2-40B4-BE49-F238E27FC236}">
                <a16:creationId xmlns:a16="http://schemas.microsoft.com/office/drawing/2014/main" id="{03E8AD26-6F1D-4672-8F79-D23AE3A0F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351" y="304528"/>
            <a:ext cx="9802034" cy="58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CÁC B</a:t>
            </a:r>
            <a:r>
              <a:rPr lang="vi-VN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ƯỚ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 LÀM BÀI KIỂM TRA PHẦN TỰ LUẬN </a:t>
            </a:r>
          </a:p>
        </p:txBody>
      </p:sp>
      <p:sp>
        <p:nvSpPr>
          <p:cNvPr id="4115" name="Rectangle 20">
            <a:extLst>
              <a:ext uri="{FF2B5EF4-FFF2-40B4-BE49-F238E27FC236}">
                <a16:creationId xmlns:a16="http://schemas.microsoft.com/office/drawing/2014/main" id="{0D42F7B2-D4A2-402C-8244-E0A0CD434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3936" y="4262092"/>
            <a:ext cx="5052437" cy="58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354" eaLnBrk="0" fontAlgn="base" hangingPunct="0">
              <a:spcBef>
                <a:spcPct val="0"/>
              </a:spcBef>
              <a:spcAft>
                <a:spcPct val="0"/>
              </a:spcAft>
              <a:buClr>
                <a:srgbClr val="D7181F"/>
              </a:buClr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altLang="en-US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altLang="en-US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altLang="en-US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endParaRPr lang="en-US" altLang="en-US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6" name="Rectangle 20">
            <a:extLst>
              <a:ext uri="{FF2B5EF4-FFF2-40B4-BE49-F238E27FC236}">
                <a16:creationId xmlns:a16="http://schemas.microsoft.com/office/drawing/2014/main" id="{669C7583-D48D-43F5-8305-2E7341ACC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412" y="5691708"/>
            <a:ext cx="5465761" cy="58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354" eaLnBrk="0" fontAlgn="base" hangingPunct="0">
              <a:spcBef>
                <a:spcPct val="0"/>
              </a:spcBef>
              <a:spcAft>
                <a:spcPct val="0"/>
              </a:spcAft>
              <a:buClr>
                <a:srgbClr val="D7181F"/>
              </a:buClr>
              <a:buNone/>
            </a:pPr>
            <a:r>
              <a:rPr lang="en-US" altLang="en-US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altLang="en-US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altLang="en-US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en-US" altLang="en-US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1" name="Google Shape;157;p32"/>
          <p:cNvGrpSpPr/>
          <p:nvPr/>
        </p:nvGrpSpPr>
        <p:grpSpPr>
          <a:xfrm>
            <a:off x="55743" y="47798"/>
            <a:ext cx="1733340" cy="1556955"/>
            <a:chOff x="-359498" y="-175039"/>
            <a:chExt cx="1300005" cy="1167716"/>
          </a:xfrm>
        </p:grpSpPr>
        <p:sp>
          <p:nvSpPr>
            <p:cNvPr id="54" name="Google Shape;158;p32"/>
            <p:cNvSpPr/>
            <p:nvPr/>
          </p:nvSpPr>
          <p:spPr>
            <a:xfrm>
              <a:off x="397679" y="921567"/>
              <a:ext cx="7244" cy="25166"/>
            </a:xfrm>
            <a:custGeom>
              <a:avLst/>
              <a:gdLst/>
              <a:ahLst/>
              <a:cxnLst/>
              <a:rect l="l" t="t" r="r" b="b"/>
              <a:pathLst>
                <a:path w="213" h="740" extrusionOk="0">
                  <a:moveTo>
                    <a:pt x="102" y="706"/>
                  </a:moveTo>
                  <a:cubicBezTo>
                    <a:pt x="68" y="740"/>
                    <a:pt x="0" y="706"/>
                    <a:pt x="0" y="672"/>
                  </a:cubicBezTo>
                  <a:cubicBezTo>
                    <a:pt x="0" y="561"/>
                    <a:pt x="34" y="425"/>
                    <a:pt x="34" y="315"/>
                  </a:cubicBezTo>
                  <a:cubicBezTo>
                    <a:pt x="68" y="213"/>
                    <a:pt x="68" y="102"/>
                    <a:pt x="144" y="34"/>
                  </a:cubicBezTo>
                  <a:lnTo>
                    <a:pt x="144" y="0"/>
                  </a:lnTo>
                  <a:lnTo>
                    <a:pt x="178" y="34"/>
                  </a:lnTo>
                  <a:cubicBezTo>
                    <a:pt x="212" y="136"/>
                    <a:pt x="178" y="247"/>
                    <a:pt x="178" y="349"/>
                  </a:cubicBezTo>
                  <a:cubicBezTo>
                    <a:pt x="144" y="459"/>
                    <a:pt x="144" y="561"/>
                    <a:pt x="102" y="672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Google Shape;159;p32"/>
            <p:cNvSpPr/>
            <p:nvPr/>
          </p:nvSpPr>
          <p:spPr>
            <a:xfrm>
              <a:off x="410942" y="931089"/>
              <a:ext cx="7278" cy="20541"/>
            </a:xfrm>
            <a:custGeom>
              <a:avLst/>
              <a:gdLst/>
              <a:ahLst/>
              <a:cxnLst/>
              <a:rect l="l" t="t" r="r" b="b"/>
              <a:pathLst>
                <a:path w="214" h="604" extrusionOk="0">
                  <a:moveTo>
                    <a:pt x="103" y="570"/>
                  </a:moveTo>
                  <a:cubicBezTo>
                    <a:pt x="69" y="604"/>
                    <a:pt x="1" y="570"/>
                    <a:pt x="1" y="536"/>
                  </a:cubicBezTo>
                  <a:cubicBezTo>
                    <a:pt x="1" y="426"/>
                    <a:pt x="1" y="358"/>
                    <a:pt x="35" y="247"/>
                  </a:cubicBezTo>
                  <a:cubicBezTo>
                    <a:pt x="35" y="179"/>
                    <a:pt x="69" y="111"/>
                    <a:pt x="103" y="35"/>
                  </a:cubicBezTo>
                  <a:lnTo>
                    <a:pt x="103" y="35"/>
                  </a:lnTo>
                  <a:cubicBezTo>
                    <a:pt x="137" y="1"/>
                    <a:pt x="179" y="35"/>
                    <a:pt x="179" y="35"/>
                  </a:cubicBezTo>
                  <a:cubicBezTo>
                    <a:pt x="213" y="145"/>
                    <a:pt x="179" y="213"/>
                    <a:pt x="179" y="281"/>
                  </a:cubicBezTo>
                  <a:cubicBezTo>
                    <a:pt x="137" y="358"/>
                    <a:pt x="137" y="460"/>
                    <a:pt x="103" y="536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Google Shape;160;p32"/>
            <p:cNvSpPr/>
            <p:nvPr/>
          </p:nvSpPr>
          <p:spPr>
            <a:xfrm>
              <a:off x="402576" y="887764"/>
              <a:ext cx="9556" cy="20541"/>
            </a:xfrm>
            <a:custGeom>
              <a:avLst/>
              <a:gdLst/>
              <a:ahLst/>
              <a:cxnLst/>
              <a:rect l="l" t="t" r="r" b="b"/>
              <a:pathLst>
                <a:path w="281" h="604" extrusionOk="0">
                  <a:moveTo>
                    <a:pt x="68" y="570"/>
                  </a:moveTo>
                  <a:cubicBezTo>
                    <a:pt x="34" y="604"/>
                    <a:pt x="0" y="570"/>
                    <a:pt x="0" y="536"/>
                  </a:cubicBezTo>
                  <a:cubicBezTo>
                    <a:pt x="0" y="425"/>
                    <a:pt x="34" y="323"/>
                    <a:pt x="34" y="213"/>
                  </a:cubicBezTo>
                  <a:cubicBezTo>
                    <a:pt x="68" y="179"/>
                    <a:pt x="68" y="69"/>
                    <a:pt x="136" y="35"/>
                  </a:cubicBezTo>
                  <a:cubicBezTo>
                    <a:pt x="136" y="35"/>
                    <a:pt x="136" y="1"/>
                    <a:pt x="170" y="1"/>
                  </a:cubicBezTo>
                  <a:cubicBezTo>
                    <a:pt x="170" y="1"/>
                    <a:pt x="213" y="1"/>
                    <a:pt x="213" y="35"/>
                  </a:cubicBezTo>
                  <a:cubicBezTo>
                    <a:pt x="281" y="111"/>
                    <a:pt x="213" y="179"/>
                    <a:pt x="170" y="281"/>
                  </a:cubicBezTo>
                  <a:cubicBezTo>
                    <a:pt x="136" y="357"/>
                    <a:pt x="136" y="459"/>
                    <a:pt x="102" y="57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Google Shape;161;p32"/>
            <p:cNvSpPr/>
            <p:nvPr/>
          </p:nvSpPr>
          <p:spPr>
            <a:xfrm>
              <a:off x="419342" y="896130"/>
              <a:ext cx="8400" cy="24315"/>
            </a:xfrm>
            <a:custGeom>
              <a:avLst/>
              <a:gdLst/>
              <a:ahLst/>
              <a:cxnLst/>
              <a:rect l="l" t="t" r="r" b="b"/>
              <a:pathLst>
                <a:path w="247" h="715" extrusionOk="0">
                  <a:moveTo>
                    <a:pt x="68" y="672"/>
                  </a:moveTo>
                  <a:cubicBezTo>
                    <a:pt x="34" y="714"/>
                    <a:pt x="0" y="672"/>
                    <a:pt x="0" y="638"/>
                  </a:cubicBezTo>
                  <a:cubicBezTo>
                    <a:pt x="0" y="536"/>
                    <a:pt x="0" y="426"/>
                    <a:pt x="34" y="324"/>
                  </a:cubicBezTo>
                  <a:cubicBezTo>
                    <a:pt x="34" y="213"/>
                    <a:pt x="68" y="111"/>
                    <a:pt x="145" y="35"/>
                  </a:cubicBezTo>
                  <a:lnTo>
                    <a:pt x="145" y="35"/>
                  </a:lnTo>
                  <a:cubicBezTo>
                    <a:pt x="179" y="1"/>
                    <a:pt x="246" y="35"/>
                    <a:pt x="246" y="111"/>
                  </a:cubicBezTo>
                  <a:cubicBezTo>
                    <a:pt x="246" y="179"/>
                    <a:pt x="213" y="290"/>
                    <a:pt x="179" y="358"/>
                  </a:cubicBezTo>
                  <a:cubicBezTo>
                    <a:pt x="145" y="460"/>
                    <a:pt x="102" y="536"/>
                    <a:pt x="68" y="638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Google Shape;162;p32"/>
            <p:cNvSpPr/>
            <p:nvPr/>
          </p:nvSpPr>
          <p:spPr>
            <a:xfrm>
              <a:off x="436073" y="899905"/>
              <a:ext cx="13331" cy="26322"/>
            </a:xfrm>
            <a:custGeom>
              <a:avLst/>
              <a:gdLst/>
              <a:ahLst/>
              <a:cxnLst/>
              <a:rect l="l" t="t" r="r" b="b"/>
              <a:pathLst>
                <a:path w="392" h="774" extrusionOk="0">
                  <a:moveTo>
                    <a:pt x="77" y="773"/>
                  </a:moveTo>
                  <a:cubicBezTo>
                    <a:pt x="35" y="773"/>
                    <a:pt x="1" y="773"/>
                    <a:pt x="1" y="739"/>
                  </a:cubicBezTo>
                  <a:cubicBezTo>
                    <a:pt x="35" y="603"/>
                    <a:pt x="77" y="493"/>
                    <a:pt x="111" y="349"/>
                  </a:cubicBezTo>
                  <a:cubicBezTo>
                    <a:pt x="145" y="281"/>
                    <a:pt x="179" y="136"/>
                    <a:pt x="247" y="68"/>
                  </a:cubicBezTo>
                  <a:lnTo>
                    <a:pt x="247" y="34"/>
                  </a:lnTo>
                  <a:cubicBezTo>
                    <a:pt x="324" y="0"/>
                    <a:pt x="392" y="68"/>
                    <a:pt x="392" y="136"/>
                  </a:cubicBezTo>
                  <a:lnTo>
                    <a:pt x="247" y="425"/>
                  </a:lnTo>
                  <a:cubicBezTo>
                    <a:pt x="213" y="527"/>
                    <a:pt x="145" y="637"/>
                    <a:pt x="111" y="739"/>
                  </a:cubicBezTo>
                  <a:cubicBezTo>
                    <a:pt x="111" y="773"/>
                    <a:pt x="77" y="773"/>
                    <a:pt x="77" y="77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Google Shape;163;p32"/>
            <p:cNvSpPr/>
            <p:nvPr/>
          </p:nvSpPr>
          <p:spPr>
            <a:xfrm>
              <a:off x="619238" y="881711"/>
              <a:ext cx="9556" cy="17072"/>
            </a:xfrm>
            <a:custGeom>
              <a:avLst/>
              <a:gdLst/>
              <a:ahLst/>
              <a:cxnLst/>
              <a:rect l="l" t="t" r="r" b="b"/>
              <a:pathLst>
                <a:path w="281" h="502" extrusionOk="0">
                  <a:moveTo>
                    <a:pt x="247" y="459"/>
                  </a:moveTo>
                  <a:cubicBezTo>
                    <a:pt x="213" y="501"/>
                    <a:pt x="136" y="501"/>
                    <a:pt x="103" y="425"/>
                  </a:cubicBezTo>
                  <a:cubicBezTo>
                    <a:pt x="103" y="357"/>
                    <a:pt x="69" y="289"/>
                    <a:pt x="35" y="213"/>
                  </a:cubicBezTo>
                  <a:cubicBezTo>
                    <a:pt x="35" y="145"/>
                    <a:pt x="1" y="111"/>
                    <a:pt x="35" y="34"/>
                  </a:cubicBezTo>
                  <a:lnTo>
                    <a:pt x="69" y="34"/>
                  </a:lnTo>
                  <a:cubicBezTo>
                    <a:pt x="69" y="0"/>
                    <a:pt x="103" y="0"/>
                    <a:pt x="103" y="0"/>
                  </a:cubicBezTo>
                  <a:cubicBezTo>
                    <a:pt x="170" y="34"/>
                    <a:pt x="213" y="111"/>
                    <a:pt x="213" y="179"/>
                  </a:cubicBezTo>
                  <a:cubicBezTo>
                    <a:pt x="247" y="247"/>
                    <a:pt x="247" y="323"/>
                    <a:pt x="247" y="391"/>
                  </a:cubicBezTo>
                  <a:cubicBezTo>
                    <a:pt x="281" y="425"/>
                    <a:pt x="247" y="459"/>
                    <a:pt x="247" y="459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Google Shape;164;p32"/>
            <p:cNvSpPr/>
            <p:nvPr/>
          </p:nvSpPr>
          <p:spPr>
            <a:xfrm>
              <a:off x="620394" y="927621"/>
              <a:ext cx="9556" cy="19112"/>
            </a:xfrm>
            <a:custGeom>
              <a:avLst/>
              <a:gdLst/>
              <a:ahLst/>
              <a:cxnLst/>
              <a:rect l="l" t="t" r="r" b="b"/>
              <a:pathLst>
                <a:path w="281" h="562" extrusionOk="0">
                  <a:moveTo>
                    <a:pt x="247" y="528"/>
                  </a:moveTo>
                  <a:cubicBezTo>
                    <a:pt x="247" y="562"/>
                    <a:pt x="213" y="562"/>
                    <a:pt x="213" y="528"/>
                  </a:cubicBezTo>
                  <a:cubicBezTo>
                    <a:pt x="136" y="383"/>
                    <a:pt x="35" y="247"/>
                    <a:pt x="1" y="69"/>
                  </a:cubicBezTo>
                  <a:cubicBezTo>
                    <a:pt x="1" y="69"/>
                    <a:pt x="1" y="35"/>
                    <a:pt x="35" y="35"/>
                  </a:cubicBezTo>
                  <a:cubicBezTo>
                    <a:pt x="35" y="1"/>
                    <a:pt x="69" y="1"/>
                    <a:pt x="102" y="35"/>
                  </a:cubicBezTo>
                  <a:cubicBezTo>
                    <a:pt x="213" y="171"/>
                    <a:pt x="213" y="349"/>
                    <a:pt x="281" y="494"/>
                  </a:cubicBezTo>
                  <a:cubicBezTo>
                    <a:pt x="281" y="528"/>
                    <a:pt x="281" y="528"/>
                    <a:pt x="247" y="528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Google Shape;165;p32"/>
            <p:cNvSpPr/>
            <p:nvPr/>
          </p:nvSpPr>
          <p:spPr>
            <a:xfrm>
              <a:off x="603356" y="932246"/>
              <a:ext cx="9862" cy="12175"/>
            </a:xfrm>
            <a:custGeom>
              <a:avLst/>
              <a:gdLst/>
              <a:ahLst/>
              <a:cxnLst/>
              <a:rect l="l" t="t" r="r" b="b"/>
              <a:pathLst>
                <a:path w="290" h="358" extrusionOk="0">
                  <a:moveTo>
                    <a:pt x="255" y="324"/>
                  </a:moveTo>
                  <a:cubicBezTo>
                    <a:pt x="213" y="358"/>
                    <a:pt x="179" y="358"/>
                    <a:pt x="179" y="324"/>
                  </a:cubicBezTo>
                  <a:cubicBezTo>
                    <a:pt x="111" y="290"/>
                    <a:pt x="43" y="179"/>
                    <a:pt x="43" y="77"/>
                  </a:cubicBezTo>
                  <a:cubicBezTo>
                    <a:pt x="0" y="35"/>
                    <a:pt x="43" y="35"/>
                    <a:pt x="43" y="1"/>
                  </a:cubicBezTo>
                  <a:lnTo>
                    <a:pt x="145" y="1"/>
                  </a:lnTo>
                  <a:cubicBezTo>
                    <a:pt x="213" y="77"/>
                    <a:pt x="255" y="179"/>
                    <a:pt x="289" y="290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Google Shape;166;p32"/>
            <p:cNvSpPr/>
            <p:nvPr/>
          </p:nvSpPr>
          <p:spPr>
            <a:xfrm>
              <a:off x="580537" y="899905"/>
              <a:ext cx="8400" cy="13331"/>
            </a:xfrm>
            <a:custGeom>
              <a:avLst/>
              <a:gdLst/>
              <a:ahLst/>
              <a:cxnLst/>
              <a:rect l="l" t="t" r="r" b="b"/>
              <a:pathLst>
                <a:path w="247" h="392" extrusionOk="0">
                  <a:moveTo>
                    <a:pt x="247" y="391"/>
                  </a:moveTo>
                  <a:lnTo>
                    <a:pt x="179" y="391"/>
                  </a:lnTo>
                  <a:cubicBezTo>
                    <a:pt x="111" y="315"/>
                    <a:pt x="0" y="213"/>
                    <a:pt x="0" y="68"/>
                  </a:cubicBezTo>
                  <a:cubicBezTo>
                    <a:pt x="0" y="68"/>
                    <a:pt x="0" y="34"/>
                    <a:pt x="34" y="34"/>
                  </a:cubicBezTo>
                  <a:cubicBezTo>
                    <a:pt x="34" y="0"/>
                    <a:pt x="77" y="0"/>
                    <a:pt x="77" y="34"/>
                  </a:cubicBezTo>
                  <a:cubicBezTo>
                    <a:pt x="179" y="68"/>
                    <a:pt x="213" y="213"/>
                    <a:pt x="247" y="315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Google Shape;167;p32"/>
            <p:cNvSpPr/>
            <p:nvPr/>
          </p:nvSpPr>
          <p:spPr>
            <a:xfrm>
              <a:off x="598731" y="890076"/>
              <a:ext cx="13331" cy="23159"/>
            </a:xfrm>
            <a:custGeom>
              <a:avLst/>
              <a:gdLst/>
              <a:ahLst/>
              <a:cxnLst/>
              <a:rect l="l" t="t" r="r" b="b"/>
              <a:pathLst>
                <a:path w="392" h="681" extrusionOk="0">
                  <a:moveTo>
                    <a:pt x="349" y="680"/>
                  </a:moveTo>
                  <a:cubicBezTo>
                    <a:pt x="315" y="680"/>
                    <a:pt x="281" y="680"/>
                    <a:pt x="281" y="638"/>
                  </a:cubicBezTo>
                  <a:cubicBezTo>
                    <a:pt x="136" y="502"/>
                    <a:pt x="0" y="255"/>
                    <a:pt x="34" y="43"/>
                  </a:cubicBezTo>
                  <a:cubicBezTo>
                    <a:pt x="34" y="43"/>
                    <a:pt x="68" y="43"/>
                    <a:pt x="68" y="1"/>
                  </a:cubicBezTo>
                  <a:cubicBezTo>
                    <a:pt x="102" y="1"/>
                    <a:pt x="179" y="1"/>
                    <a:pt x="179" y="43"/>
                  </a:cubicBezTo>
                  <a:cubicBezTo>
                    <a:pt x="247" y="111"/>
                    <a:pt x="247" y="213"/>
                    <a:pt x="247" y="289"/>
                  </a:cubicBezTo>
                  <a:cubicBezTo>
                    <a:pt x="281" y="391"/>
                    <a:pt x="315" y="502"/>
                    <a:pt x="349" y="570"/>
                  </a:cubicBezTo>
                  <a:cubicBezTo>
                    <a:pt x="391" y="604"/>
                    <a:pt x="349" y="638"/>
                    <a:pt x="349" y="680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Google Shape;168;p32"/>
            <p:cNvSpPr/>
            <p:nvPr/>
          </p:nvSpPr>
          <p:spPr>
            <a:xfrm>
              <a:off x="616653" y="238935"/>
              <a:ext cx="13297" cy="6087"/>
            </a:xfrm>
            <a:custGeom>
              <a:avLst/>
              <a:gdLst/>
              <a:ahLst/>
              <a:cxnLst/>
              <a:rect l="l" t="t" r="r" b="b"/>
              <a:pathLst>
                <a:path w="391" h="179" extrusionOk="0">
                  <a:moveTo>
                    <a:pt x="357" y="111"/>
                  </a:moveTo>
                  <a:cubicBezTo>
                    <a:pt x="323" y="145"/>
                    <a:pt x="289" y="145"/>
                    <a:pt x="212" y="145"/>
                  </a:cubicBezTo>
                  <a:cubicBezTo>
                    <a:pt x="179" y="145"/>
                    <a:pt x="111" y="179"/>
                    <a:pt x="34" y="179"/>
                  </a:cubicBezTo>
                  <a:cubicBezTo>
                    <a:pt x="0" y="179"/>
                    <a:pt x="0" y="111"/>
                    <a:pt x="0" y="111"/>
                  </a:cubicBezTo>
                  <a:lnTo>
                    <a:pt x="34" y="111"/>
                  </a:lnTo>
                  <a:cubicBezTo>
                    <a:pt x="77" y="77"/>
                    <a:pt x="145" y="34"/>
                    <a:pt x="212" y="34"/>
                  </a:cubicBezTo>
                  <a:cubicBezTo>
                    <a:pt x="246" y="0"/>
                    <a:pt x="323" y="0"/>
                    <a:pt x="357" y="34"/>
                  </a:cubicBezTo>
                  <a:cubicBezTo>
                    <a:pt x="391" y="34"/>
                    <a:pt x="391" y="77"/>
                    <a:pt x="357" y="11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Google Shape;169;p32"/>
            <p:cNvSpPr/>
            <p:nvPr/>
          </p:nvSpPr>
          <p:spPr>
            <a:xfrm>
              <a:off x="612028" y="231691"/>
              <a:ext cx="10712" cy="6121"/>
            </a:xfrm>
            <a:custGeom>
              <a:avLst/>
              <a:gdLst/>
              <a:ahLst/>
              <a:cxnLst/>
              <a:rect l="l" t="t" r="r" b="b"/>
              <a:pathLst>
                <a:path w="315" h="180" extrusionOk="0">
                  <a:moveTo>
                    <a:pt x="281" y="145"/>
                  </a:moveTo>
                  <a:cubicBezTo>
                    <a:pt x="247" y="179"/>
                    <a:pt x="213" y="179"/>
                    <a:pt x="170" y="179"/>
                  </a:cubicBezTo>
                  <a:lnTo>
                    <a:pt x="136" y="179"/>
                  </a:lnTo>
                  <a:lnTo>
                    <a:pt x="68" y="179"/>
                  </a:lnTo>
                  <a:cubicBezTo>
                    <a:pt x="34" y="179"/>
                    <a:pt x="0" y="145"/>
                    <a:pt x="34" y="111"/>
                  </a:cubicBezTo>
                  <a:lnTo>
                    <a:pt x="34" y="111"/>
                  </a:lnTo>
                  <a:cubicBezTo>
                    <a:pt x="68" y="111"/>
                    <a:pt x="68" y="77"/>
                    <a:pt x="68" y="77"/>
                  </a:cubicBezTo>
                  <a:lnTo>
                    <a:pt x="102" y="77"/>
                  </a:lnTo>
                  <a:cubicBezTo>
                    <a:pt x="102" y="35"/>
                    <a:pt x="136" y="35"/>
                    <a:pt x="136" y="35"/>
                  </a:cubicBezTo>
                  <a:cubicBezTo>
                    <a:pt x="213" y="35"/>
                    <a:pt x="247" y="1"/>
                    <a:pt x="281" y="35"/>
                  </a:cubicBezTo>
                  <a:cubicBezTo>
                    <a:pt x="315" y="35"/>
                    <a:pt x="315" y="111"/>
                    <a:pt x="281" y="11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Google Shape;170;p32"/>
            <p:cNvSpPr/>
            <p:nvPr/>
          </p:nvSpPr>
          <p:spPr>
            <a:xfrm>
              <a:off x="601044" y="193263"/>
              <a:ext cx="16800" cy="7278"/>
            </a:xfrm>
            <a:custGeom>
              <a:avLst/>
              <a:gdLst/>
              <a:ahLst/>
              <a:cxnLst/>
              <a:rect l="l" t="t" r="r" b="b"/>
              <a:pathLst>
                <a:path w="494" h="214" extrusionOk="0">
                  <a:moveTo>
                    <a:pt x="459" y="103"/>
                  </a:moveTo>
                  <a:cubicBezTo>
                    <a:pt x="391" y="145"/>
                    <a:pt x="357" y="145"/>
                    <a:pt x="281" y="179"/>
                  </a:cubicBezTo>
                  <a:lnTo>
                    <a:pt x="68" y="179"/>
                  </a:lnTo>
                  <a:cubicBezTo>
                    <a:pt x="0" y="213"/>
                    <a:pt x="0" y="103"/>
                    <a:pt x="34" y="69"/>
                  </a:cubicBezTo>
                  <a:lnTo>
                    <a:pt x="68" y="69"/>
                  </a:lnTo>
                  <a:cubicBezTo>
                    <a:pt x="145" y="69"/>
                    <a:pt x="179" y="35"/>
                    <a:pt x="247" y="35"/>
                  </a:cubicBezTo>
                  <a:cubicBezTo>
                    <a:pt x="323" y="35"/>
                    <a:pt x="391" y="1"/>
                    <a:pt x="425" y="35"/>
                  </a:cubicBezTo>
                  <a:cubicBezTo>
                    <a:pt x="459" y="35"/>
                    <a:pt x="493" y="69"/>
                    <a:pt x="459" y="10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Google Shape;171;p32"/>
            <p:cNvSpPr/>
            <p:nvPr/>
          </p:nvSpPr>
          <p:spPr>
            <a:xfrm>
              <a:off x="601044" y="184897"/>
              <a:ext cx="12175" cy="6087"/>
            </a:xfrm>
            <a:custGeom>
              <a:avLst/>
              <a:gdLst/>
              <a:ahLst/>
              <a:cxnLst/>
              <a:rect l="l" t="t" r="r" b="b"/>
              <a:pathLst>
                <a:path w="358" h="179" extrusionOk="0">
                  <a:moveTo>
                    <a:pt x="323" y="137"/>
                  </a:moveTo>
                  <a:cubicBezTo>
                    <a:pt x="281" y="137"/>
                    <a:pt x="247" y="179"/>
                    <a:pt x="213" y="179"/>
                  </a:cubicBezTo>
                  <a:lnTo>
                    <a:pt x="111" y="179"/>
                  </a:lnTo>
                  <a:cubicBezTo>
                    <a:pt x="34" y="179"/>
                    <a:pt x="0" y="103"/>
                    <a:pt x="34" y="69"/>
                  </a:cubicBezTo>
                  <a:lnTo>
                    <a:pt x="68" y="69"/>
                  </a:lnTo>
                  <a:cubicBezTo>
                    <a:pt x="111" y="35"/>
                    <a:pt x="145" y="35"/>
                    <a:pt x="179" y="1"/>
                  </a:cubicBezTo>
                  <a:lnTo>
                    <a:pt x="323" y="1"/>
                  </a:lnTo>
                  <a:cubicBezTo>
                    <a:pt x="357" y="35"/>
                    <a:pt x="357" y="69"/>
                    <a:pt x="357" y="10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Google Shape;172;p32"/>
            <p:cNvSpPr/>
            <p:nvPr/>
          </p:nvSpPr>
          <p:spPr>
            <a:xfrm>
              <a:off x="408357" y="-10102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323" y="103"/>
                  </a:moveTo>
                  <a:cubicBezTo>
                    <a:pt x="255" y="136"/>
                    <a:pt x="145" y="136"/>
                    <a:pt x="77" y="136"/>
                  </a:cubicBezTo>
                  <a:cubicBezTo>
                    <a:pt x="0" y="136"/>
                    <a:pt x="0" y="69"/>
                    <a:pt x="43" y="69"/>
                  </a:cubicBezTo>
                  <a:cubicBezTo>
                    <a:pt x="43" y="35"/>
                    <a:pt x="43" y="35"/>
                    <a:pt x="77" y="35"/>
                  </a:cubicBezTo>
                  <a:cubicBezTo>
                    <a:pt x="145" y="35"/>
                    <a:pt x="213" y="1"/>
                    <a:pt x="289" y="35"/>
                  </a:cubicBezTo>
                  <a:cubicBezTo>
                    <a:pt x="323" y="35"/>
                    <a:pt x="323" y="69"/>
                    <a:pt x="323" y="10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Google Shape;173;p32"/>
            <p:cNvSpPr/>
            <p:nvPr/>
          </p:nvSpPr>
          <p:spPr>
            <a:xfrm>
              <a:off x="439848" y="-11258"/>
              <a:ext cx="11869" cy="5815"/>
            </a:xfrm>
            <a:custGeom>
              <a:avLst/>
              <a:gdLst/>
              <a:ahLst/>
              <a:cxnLst/>
              <a:rect l="l" t="t" r="r" b="b"/>
              <a:pathLst>
                <a:path w="349" h="171" extrusionOk="0">
                  <a:moveTo>
                    <a:pt x="315" y="103"/>
                  </a:moveTo>
                  <a:cubicBezTo>
                    <a:pt x="315" y="137"/>
                    <a:pt x="281" y="137"/>
                    <a:pt x="247" y="137"/>
                  </a:cubicBezTo>
                  <a:cubicBezTo>
                    <a:pt x="213" y="137"/>
                    <a:pt x="136" y="170"/>
                    <a:pt x="102" y="170"/>
                  </a:cubicBezTo>
                  <a:cubicBezTo>
                    <a:pt x="34" y="170"/>
                    <a:pt x="0" y="103"/>
                    <a:pt x="68" y="69"/>
                  </a:cubicBezTo>
                  <a:lnTo>
                    <a:pt x="68" y="69"/>
                  </a:lnTo>
                  <a:cubicBezTo>
                    <a:pt x="102" y="35"/>
                    <a:pt x="179" y="35"/>
                    <a:pt x="213" y="1"/>
                  </a:cubicBezTo>
                  <a:cubicBezTo>
                    <a:pt x="247" y="1"/>
                    <a:pt x="315" y="1"/>
                    <a:pt x="349" y="35"/>
                  </a:cubicBezTo>
                  <a:lnTo>
                    <a:pt x="349" y="69"/>
                  </a:lnTo>
                  <a:cubicBezTo>
                    <a:pt x="349" y="103"/>
                    <a:pt x="349" y="103"/>
                    <a:pt x="315" y="10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Google Shape;174;p32"/>
            <p:cNvSpPr/>
            <p:nvPr/>
          </p:nvSpPr>
          <p:spPr>
            <a:xfrm>
              <a:off x="434917" y="-23399"/>
              <a:ext cx="13331" cy="6121"/>
            </a:xfrm>
            <a:custGeom>
              <a:avLst/>
              <a:gdLst/>
              <a:ahLst/>
              <a:cxnLst/>
              <a:rect l="l" t="t" r="r" b="b"/>
              <a:pathLst>
                <a:path w="392" h="180" extrusionOk="0">
                  <a:moveTo>
                    <a:pt x="358" y="145"/>
                  </a:moveTo>
                  <a:cubicBezTo>
                    <a:pt x="324" y="179"/>
                    <a:pt x="281" y="145"/>
                    <a:pt x="213" y="179"/>
                  </a:cubicBezTo>
                  <a:lnTo>
                    <a:pt x="69" y="179"/>
                  </a:lnTo>
                  <a:cubicBezTo>
                    <a:pt x="35" y="179"/>
                    <a:pt x="1" y="103"/>
                    <a:pt x="35" y="103"/>
                  </a:cubicBezTo>
                  <a:lnTo>
                    <a:pt x="35" y="69"/>
                  </a:lnTo>
                  <a:cubicBezTo>
                    <a:pt x="111" y="69"/>
                    <a:pt x="145" y="35"/>
                    <a:pt x="213" y="35"/>
                  </a:cubicBezTo>
                  <a:cubicBezTo>
                    <a:pt x="247" y="35"/>
                    <a:pt x="324" y="1"/>
                    <a:pt x="358" y="35"/>
                  </a:cubicBezTo>
                  <a:cubicBezTo>
                    <a:pt x="392" y="35"/>
                    <a:pt x="392" y="103"/>
                    <a:pt x="358" y="14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Google Shape;175;p32"/>
            <p:cNvSpPr/>
            <p:nvPr/>
          </p:nvSpPr>
          <p:spPr>
            <a:xfrm>
              <a:off x="392748" y="-46218"/>
              <a:ext cx="22853" cy="4659"/>
            </a:xfrm>
            <a:custGeom>
              <a:avLst/>
              <a:gdLst/>
              <a:ahLst/>
              <a:cxnLst/>
              <a:rect l="l" t="t" r="r" b="b"/>
              <a:pathLst>
                <a:path w="672" h="137" extrusionOk="0">
                  <a:moveTo>
                    <a:pt x="638" y="69"/>
                  </a:moveTo>
                  <a:lnTo>
                    <a:pt x="638" y="69"/>
                  </a:lnTo>
                  <a:cubicBezTo>
                    <a:pt x="425" y="137"/>
                    <a:pt x="289" y="137"/>
                    <a:pt x="77" y="137"/>
                  </a:cubicBezTo>
                  <a:cubicBezTo>
                    <a:pt x="35" y="137"/>
                    <a:pt x="1" y="103"/>
                    <a:pt x="35" y="69"/>
                  </a:cubicBezTo>
                  <a:lnTo>
                    <a:pt x="77" y="69"/>
                  </a:lnTo>
                  <a:cubicBezTo>
                    <a:pt x="247" y="1"/>
                    <a:pt x="425" y="1"/>
                    <a:pt x="604" y="1"/>
                  </a:cubicBezTo>
                  <a:cubicBezTo>
                    <a:pt x="638" y="1"/>
                    <a:pt x="672" y="35"/>
                    <a:pt x="638" y="69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Google Shape;176;p32"/>
            <p:cNvSpPr/>
            <p:nvPr/>
          </p:nvSpPr>
          <p:spPr>
            <a:xfrm>
              <a:off x="899460" y="583261"/>
              <a:ext cx="14487" cy="7278"/>
            </a:xfrm>
            <a:custGeom>
              <a:avLst/>
              <a:gdLst/>
              <a:ahLst/>
              <a:cxnLst/>
              <a:rect l="l" t="t" r="r" b="b"/>
              <a:pathLst>
                <a:path w="426" h="214" extrusionOk="0">
                  <a:moveTo>
                    <a:pt x="391" y="213"/>
                  </a:moveTo>
                  <a:lnTo>
                    <a:pt x="357" y="213"/>
                  </a:lnTo>
                  <a:cubicBezTo>
                    <a:pt x="289" y="213"/>
                    <a:pt x="255" y="179"/>
                    <a:pt x="179" y="179"/>
                  </a:cubicBezTo>
                  <a:cubicBezTo>
                    <a:pt x="145" y="179"/>
                    <a:pt x="77" y="145"/>
                    <a:pt x="43" y="103"/>
                  </a:cubicBezTo>
                  <a:cubicBezTo>
                    <a:pt x="1" y="69"/>
                    <a:pt x="1" y="35"/>
                    <a:pt x="43" y="35"/>
                  </a:cubicBezTo>
                  <a:lnTo>
                    <a:pt x="77" y="35"/>
                  </a:lnTo>
                  <a:cubicBezTo>
                    <a:pt x="111" y="1"/>
                    <a:pt x="179" y="35"/>
                    <a:pt x="213" y="69"/>
                  </a:cubicBezTo>
                  <a:cubicBezTo>
                    <a:pt x="289" y="69"/>
                    <a:pt x="323" y="103"/>
                    <a:pt x="391" y="145"/>
                  </a:cubicBezTo>
                  <a:cubicBezTo>
                    <a:pt x="425" y="145"/>
                    <a:pt x="425" y="179"/>
                    <a:pt x="391" y="21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Google Shape;177;p32"/>
            <p:cNvSpPr/>
            <p:nvPr/>
          </p:nvSpPr>
          <p:spPr>
            <a:xfrm>
              <a:off x="883850" y="563910"/>
              <a:ext cx="24315" cy="9862"/>
            </a:xfrm>
            <a:custGeom>
              <a:avLst/>
              <a:gdLst/>
              <a:ahLst/>
              <a:cxnLst/>
              <a:rect l="l" t="t" r="r" b="b"/>
              <a:pathLst>
                <a:path w="715" h="290" extrusionOk="0">
                  <a:moveTo>
                    <a:pt x="672" y="290"/>
                  </a:moveTo>
                  <a:lnTo>
                    <a:pt x="638" y="290"/>
                  </a:lnTo>
                  <a:cubicBezTo>
                    <a:pt x="536" y="290"/>
                    <a:pt x="426" y="247"/>
                    <a:pt x="324" y="247"/>
                  </a:cubicBezTo>
                  <a:cubicBezTo>
                    <a:pt x="247" y="213"/>
                    <a:pt x="111" y="213"/>
                    <a:pt x="35" y="179"/>
                  </a:cubicBezTo>
                  <a:cubicBezTo>
                    <a:pt x="1" y="145"/>
                    <a:pt x="1" y="77"/>
                    <a:pt x="35" y="35"/>
                  </a:cubicBezTo>
                  <a:lnTo>
                    <a:pt x="77" y="35"/>
                  </a:lnTo>
                  <a:cubicBezTo>
                    <a:pt x="179" y="1"/>
                    <a:pt x="290" y="77"/>
                    <a:pt x="358" y="77"/>
                  </a:cubicBezTo>
                  <a:cubicBezTo>
                    <a:pt x="460" y="111"/>
                    <a:pt x="570" y="145"/>
                    <a:pt x="638" y="179"/>
                  </a:cubicBezTo>
                  <a:cubicBezTo>
                    <a:pt x="672" y="179"/>
                    <a:pt x="714" y="247"/>
                    <a:pt x="672" y="29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Google Shape;178;p32"/>
            <p:cNvSpPr/>
            <p:nvPr/>
          </p:nvSpPr>
          <p:spPr>
            <a:xfrm>
              <a:off x="839368" y="546022"/>
              <a:ext cx="30097" cy="8400"/>
            </a:xfrm>
            <a:custGeom>
              <a:avLst/>
              <a:gdLst/>
              <a:ahLst/>
              <a:cxnLst/>
              <a:rect l="l" t="t" r="r" b="b"/>
              <a:pathLst>
                <a:path w="885" h="247" extrusionOk="0">
                  <a:moveTo>
                    <a:pt x="850" y="247"/>
                  </a:moveTo>
                  <a:lnTo>
                    <a:pt x="816" y="247"/>
                  </a:lnTo>
                  <a:cubicBezTo>
                    <a:pt x="570" y="213"/>
                    <a:pt x="281" y="213"/>
                    <a:pt x="35" y="136"/>
                  </a:cubicBezTo>
                  <a:cubicBezTo>
                    <a:pt x="1" y="136"/>
                    <a:pt x="1" y="68"/>
                    <a:pt x="35" y="68"/>
                  </a:cubicBezTo>
                  <a:lnTo>
                    <a:pt x="35" y="68"/>
                  </a:lnTo>
                  <a:cubicBezTo>
                    <a:pt x="323" y="0"/>
                    <a:pt x="570" y="34"/>
                    <a:pt x="850" y="136"/>
                  </a:cubicBezTo>
                  <a:cubicBezTo>
                    <a:pt x="884" y="136"/>
                    <a:pt x="884" y="213"/>
                    <a:pt x="850" y="24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Google Shape;179;p32"/>
            <p:cNvSpPr/>
            <p:nvPr/>
          </p:nvSpPr>
          <p:spPr>
            <a:xfrm>
              <a:off x="848890" y="574895"/>
              <a:ext cx="18262" cy="6121"/>
            </a:xfrm>
            <a:custGeom>
              <a:avLst/>
              <a:gdLst/>
              <a:ahLst/>
              <a:cxnLst/>
              <a:rect l="l" t="t" r="r" b="b"/>
              <a:pathLst>
                <a:path w="537" h="180" extrusionOk="0">
                  <a:moveTo>
                    <a:pt x="468" y="179"/>
                  </a:moveTo>
                  <a:lnTo>
                    <a:pt x="426" y="179"/>
                  </a:lnTo>
                  <a:lnTo>
                    <a:pt x="256" y="179"/>
                  </a:lnTo>
                  <a:lnTo>
                    <a:pt x="43" y="179"/>
                  </a:lnTo>
                  <a:cubicBezTo>
                    <a:pt x="1" y="137"/>
                    <a:pt x="1" y="103"/>
                    <a:pt x="43" y="69"/>
                  </a:cubicBezTo>
                  <a:lnTo>
                    <a:pt x="43" y="69"/>
                  </a:lnTo>
                  <a:cubicBezTo>
                    <a:pt x="179" y="1"/>
                    <a:pt x="358" y="1"/>
                    <a:pt x="502" y="103"/>
                  </a:cubicBezTo>
                  <a:cubicBezTo>
                    <a:pt x="536" y="103"/>
                    <a:pt x="502" y="137"/>
                    <a:pt x="468" y="179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Google Shape;180;p32"/>
            <p:cNvSpPr/>
            <p:nvPr/>
          </p:nvSpPr>
          <p:spPr>
            <a:xfrm>
              <a:off x="838212" y="557857"/>
              <a:ext cx="15643" cy="8706"/>
            </a:xfrm>
            <a:custGeom>
              <a:avLst/>
              <a:gdLst/>
              <a:ahLst/>
              <a:cxnLst/>
              <a:rect l="l" t="t" r="r" b="b"/>
              <a:pathLst>
                <a:path w="460" h="256" extrusionOk="0">
                  <a:moveTo>
                    <a:pt x="425" y="213"/>
                  </a:moveTo>
                  <a:cubicBezTo>
                    <a:pt x="425" y="255"/>
                    <a:pt x="391" y="255"/>
                    <a:pt x="391" y="213"/>
                  </a:cubicBezTo>
                  <a:cubicBezTo>
                    <a:pt x="315" y="213"/>
                    <a:pt x="281" y="213"/>
                    <a:pt x="247" y="179"/>
                  </a:cubicBezTo>
                  <a:cubicBezTo>
                    <a:pt x="179" y="179"/>
                    <a:pt x="145" y="213"/>
                    <a:pt x="103" y="179"/>
                  </a:cubicBezTo>
                  <a:cubicBezTo>
                    <a:pt x="35" y="179"/>
                    <a:pt x="1" y="111"/>
                    <a:pt x="35" y="43"/>
                  </a:cubicBezTo>
                  <a:lnTo>
                    <a:pt x="69" y="43"/>
                  </a:lnTo>
                  <a:cubicBezTo>
                    <a:pt x="103" y="0"/>
                    <a:pt x="179" y="0"/>
                    <a:pt x="281" y="43"/>
                  </a:cubicBezTo>
                  <a:cubicBezTo>
                    <a:pt x="357" y="43"/>
                    <a:pt x="391" y="77"/>
                    <a:pt x="459" y="145"/>
                  </a:cubicBezTo>
                  <a:cubicBezTo>
                    <a:pt x="459" y="179"/>
                    <a:pt x="459" y="213"/>
                    <a:pt x="425" y="21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Google Shape;181;p32"/>
            <p:cNvSpPr/>
            <p:nvPr/>
          </p:nvSpPr>
          <p:spPr>
            <a:xfrm>
              <a:off x="310994" y="165547"/>
              <a:ext cx="362316" cy="119332"/>
            </a:xfrm>
            <a:custGeom>
              <a:avLst/>
              <a:gdLst/>
              <a:ahLst/>
              <a:cxnLst/>
              <a:rect l="l" t="t" r="r" b="b"/>
              <a:pathLst>
                <a:path w="10654" h="3509" extrusionOk="0">
                  <a:moveTo>
                    <a:pt x="9914" y="2447"/>
                  </a:moveTo>
                  <a:cubicBezTo>
                    <a:pt x="9659" y="2617"/>
                    <a:pt x="9311" y="2761"/>
                    <a:pt x="8954" y="2872"/>
                  </a:cubicBezTo>
                  <a:cubicBezTo>
                    <a:pt x="8886" y="2906"/>
                    <a:pt x="8810" y="2906"/>
                    <a:pt x="8742" y="2906"/>
                  </a:cubicBezTo>
                  <a:cubicBezTo>
                    <a:pt x="6227" y="3509"/>
                    <a:pt x="1878" y="2404"/>
                    <a:pt x="425" y="1980"/>
                  </a:cubicBezTo>
                  <a:cubicBezTo>
                    <a:pt x="247" y="1946"/>
                    <a:pt x="145" y="1912"/>
                    <a:pt x="35" y="1878"/>
                  </a:cubicBezTo>
                  <a:cubicBezTo>
                    <a:pt x="35" y="1878"/>
                    <a:pt x="1" y="1878"/>
                    <a:pt x="1" y="1844"/>
                  </a:cubicBezTo>
                  <a:cubicBezTo>
                    <a:pt x="35" y="1878"/>
                    <a:pt x="145" y="1878"/>
                    <a:pt x="213" y="1878"/>
                  </a:cubicBezTo>
                  <a:lnTo>
                    <a:pt x="213" y="1878"/>
                  </a:lnTo>
                  <a:cubicBezTo>
                    <a:pt x="1487" y="1878"/>
                    <a:pt x="5454" y="459"/>
                    <a:pt x="8105" y="145"/>
                  </a:cubicBezTo>
                  <a:cubicBezTo>
                    <a:pt x="8173" y="111"/>
                    <a:pt x="8283" y="111"/>
                    <a:pt x="8351" y="111"/>
                  </a:cubicBezTo>
                  <a:cubicBezTo>
                    <a:pt x="9625" y="0"/>
                    <a:pt x="10551" y="145"/>
                    <a:pt x="10653" y="960"/>
                  </a:cubicBezTo>
                  <a:lnTo>
                    <a:pt x="10653" y="994"/>
                  </a:lnTo>
                  <a:lnTo>
                    <a:pt x="10653" y="1207"/>
                  </a:lnTo>
                  <a:cubicBezTo>
                    <a:pt x="10653" y="1275"/>
                    <a:pt x="10619" y="1343"/>
                    <a:pt x="10619" y="1419"/>
                  </a:cubicBezTo>
                  <a:cubicBezTo>
                    <a:pt x="10509" y="1844"/>
                    <a:pt x="10262" y="2192"/>
                    <a:pt x="9914" y="2447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Google Shape;182;p32"/>
            <p:cNvSpPr/>
            <p:nvPr/>
          </p:nvSpPr>
          <p:spPr>
            <a:xfrm>
              <a:off x="318203" y="113821"/>
              <a:ext cx="355106" cy="139567"/>
            </a:xfrm>
            <a:custGeom>
              <a:avLst/>
              <a:gdLst/>
              <a:ahLst/>
              <a:cxnLst/>
              <a:rect l="l" t="t" r="r" b="b"/>
              <a:pathLst>
                <a:path w="10442" h="4104" extrusionOk="0">
                  <a:moveTo>
                    <a:pt x="10441" y="2515"/>
                  </a:moveTo>
                  <a:cubicBezTo>
                    <a:pt x="7154" y="4104"/>
                    <a:pt x="145" y="3399"/>
                    <a:pt x="1" y="3399"/>
                  </a:cubicBezTo>
                  <a:cubicBezTo>
                    <a:pt x="1980" y="3399"/>
                    <a:pt x="10297" y="1"/>
                    <a:pt x="10441" y="251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Google Shape;183;p32"/>
            <p:cNvSpPr/>
            <p:nvPr/>
          </p:nvSpPr>
          <p:spPr>
            <a:xfrm>
              <a:off x="560031" y="258285"/>
              <a:ext cx="14453" cy="7244"/>
            </a:xfrm>
            <a:custGeom>
              <a:avLst/>
              <a:gdLst/>
              <a:ahLst/>
              <a:cxnLst/>
              <a:rect l="l" t="t" r="r" b="b"/>
              <a:pathLst>
                <a:path w="425" h="213" extrusionOk="0">
                  <a:moveTo>
                    <a:pt x="391" y="145"/>
                  </a:moveTo>
                  <a:cubicBezTo>
                    <a:pt x="357" y="179"/>
                    <a:pt x="289" y="179"/>
                    <a:pt x="255" y="179"/>
                  </a:cubicBezTo>
                  <a:lnTo>
                    <a:pt x="77" y="179"/>
                  </a:lnTo>
                  <a:cubicBezTo>
                    <a:pt x="0" y="213"/>
                    <a:pt x="0" y="145"/>
                    <a:pt x="43" y="102"/>
                  </a:cubicBezTo>
                  <a:lnTo>
                    <a:pt x="43" y="102"/>
                  </a:lnTo>
                  <a:cubicBezTo>
                    <a:pt x="145" y="68"/>
                    <a:pt x="289" y="0"/>
                    <a:pt x="391" y="68"/>
                  </a:cubicBezTo>
                  <a:cubicBezTo>
                    <a:pt x="425" y="68"/>
                    <a:pt x="425" y="102"/>
                    <a:pt x="391" y="14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Google Shape;184;p32"/>
            <p:cNvSpPr/>
            <p:nvPr/>
          </p:nvSpPr>
          <p:spPr>
            <a:xfrm>
              <a:off x="558874" y="249885"/>
              <a:ext cx="17072" cy="7278"/>
            </a:xfrm>
            <a:custGeom>
              <a:avLst/>
              <a:gdLst/>
              <a:ahLst/>
              <a:cxnLst/>
              <a:rect l="l" t="t" r="r" b="b"/>
              <a:pathLst>
                <a:path w="502" h="214" extrusionOk="0">
                  <a:moveTo>
                    <a:pt x="425" y="137"/>
                  </a:moveTo>
                  <a:cubicBezTo>
                    <a:pt x="391" y="137"/>
                    <a:pt x="323" y="179"/>
                    <a:pt x="289" y="179"/>
                  </a:cubicBezTo>
                  <a:cubicBezTo>
                    <a:pt x="213" y="179"/>
                    <a:pt x="145" y="179"/>
                    <a:pt x="77" y="213"/>
                  </a:cubicBezTo>
                  <a:cubicBezTo>
                    <a:pt x="34" y="213"/>
                    <a:pt x="0" y="137"/>
                    <a:pt x="34" y="137"/>
                  </a:cubicBezTo>
                  <a:lnTo>
                    <a:pt x="34" y="103"/>
                  </a:lnTo>
                  <a:cubicBezTo>
                    <a:pt x="111" y="103"/>
                    <a:pt x="179" y="69"/>
                    <a:pt x="247" y="35"/>
                  </a:cubicBezTo>
                  <a:cubicBezTo>
                    <a:pt x="323" y="1"/>
                    <a:pt x="391" y="1"/>
                    <a:pt x="425" y="35"/>
                  </a:cubicBezTo>
                  <a:cubicBezTo>
                    <a:pt x="459" y="35"/>
                    <a:pt x="501" y="69"/>
                    <a:pt x="459" y="10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Google Shape;185;p32"/>
            <p:cNvSpPr/>
            <p:nvPr/>
          </p:nvSpPr>
          <p:spPr>
            <a:xfrm>
              <a:off x="522759" y="249885"/>
              <a:ext cx="11018" cy="6121"/>
            </a:xfrm>
            <a:custGeom>
              <a:avLst/>
              <a:gdLst/>
              <a:ahLst/>
              <a:cxnLst/>
              <a:rect l="l" t="t" r="r" b="b"/>
              <a:pathLst>
                <a:path w="324" h="180" extrusionOk="0">
                  <a:moveTo>
                    <a:pt x="289" y="103"/>
                  </a:moveTo>
                  <a:cubicBezTo>
                    <a:pt x="247" y="103"/>
                    <a:pt x="213" y="137"/>
                    <a:pt x="213" y="137"/>
                  </a:cubicBezTo>
                  <a:lnTo>
                    <a:pt x="111" y="137"/>
                  </a:lnTo>
                  <a:cubicBezTo>
                    <a:pt x="34" y="179"/>
                    <a:pt x="0" y="69"/>
                    <a:pt x="34" y="35"/>
                  </a:cubicBezTo>
                  <a:lnTo>
                    <a:pt x="77" y="35"/>
                  </a:lnTo>
                  <a:lnTo>
                    <a:pt x="179" y="35"/>
                  </a:lnTo>
                  <a:cubicBezTo>
                    <a:pt x="213" y="35"/>
                    <a:pt x="247" y="1"/>
                    <a:pt x="289" y="35"/>
                  </a:cubicBezTo>
                  <a:cubicBezTo>
                    <a:pt x="289" y="35"/>
                    <a:pt x="323" y="69"/>
                    <a:pt x="289" y="69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Google Shape;186;p32"/>
            <p:cNvSpPr/>
            <p:nvPr/>
          </p:nvSpPr>
          <p:spPr>
            <a:xfrm>
              <a:off x="487799" y="213803"/>
              <a:ext cx="19384" cy="8400"/>
            </a:xfrm>
            <a:custGeom>
              <a:avLst/>
              <a:gdLst/>
              <a:ahLst/>
              <a:cxnLst/>
              <a:rect l="l" t="t" r="r" b="b"/>
              <a:pathLst>
                <a:path w="570" h="247" extrusionOk="0">
                  <a:moveTo>
                    <a:pt x="502" y="178"/>
                  </a:moveTo>
                  <a:cubicBezTo>
                    <a:pt x="468" y="212"/>
                    <a:pt x="391" y="212"/>
                    <a:pt x="323" y="212"/>
                  </a:cubicBezTo>
                  <a:cubicBezTo>
                    <a:pt x="255" y="246"/>
                    <a:pt x="145" y="246"/>
                    <a:pt x="77" y="246"/>
                  </a:cubicBezTo>
                  <a:cubicBezTo>
                    <a:pt x="0" y="246"/>
                    <a:pt x="0" y="178"/>
                    <a:pt x="43" y="136"/>
                  </a:cubicBezTo>
                  <a:lnTo>
                    <a:pt x="43" y="136"/>
                  </a:lnTo>
                  <a:cubicBezTo>
                    <a:pt x="111" y="102"/>
                    <a:pt x="213" y="68"/>
                    <a:pt x="289" y="68"/>
                  </a:cubicBezTo>
                  <a:cubicBezTo>
                    <a:pt x="391" y="34"/>
                    <a:pt x="468" y="0"/>
                    <a:pt x="536" y="34"/>
                  </a:cubicBezTo>
                  <a:cubicBezTo>
                    <a:pt x="570" y="68"/>
                    <a:pt x="570" y="102"/>
                    <a:pt x="570" y="102"/>
                  </a:cubicBezTo>
                  <a:cubicBezTo>
                    <a:pt x="536" y="136"/>
                    <a:pt x="536" y="136"/>
                    <a:pt x="502" y="17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Google Shape;187;p32"/>
            <p:cNvSpPr/>
            <p:nvPr/>
          </p:nvSpPr>
          <p:spPr>
            <a:xfrm>
              <a:off x="486643" y="208872"/>
              <a:ext cx="19384" cy="7278"/>
            </a:xfrm>
            <a:custGeom>
              <a:avLst/>
              <a:gdLst/>
              <a:ahLst/>
              <a:cxnLst/>
              <a:rect l="l" t="t" r="r" b="b"/>
              <a:pathLst>
                <a:path w="570" h="214" extrusionOk="0">
                  <a:moveTo>
                    <a:pt x="502" y="111"/>
                  </a:moveTo>
                  <a:cubicBezTo>
                    <a:pt x="459" y="145"/>
                    <a:pt x="391" y="179"/>
                    <a:pt x="323" y="179"/>
                  </a:cubicBezTo>
                  <a:cubicBezTo>
                    <a:pt x="213" y="213"/>
                    <a:pt x="145" y="213"/>
                    <a:pt x="34" y="213"/>
                  </a:cubicBezTo>
                  <a:cubicBezTo>
                    <a:pt x="0" y="179"/>
                    <a:pt x="0" y="145"/>
                    <a:pt x="0" y="145"/>
                  </a:cubicBezTo>
                  <a:lnTo>
                    <a:pt x="34" y="145"/>
                  </a:lnTo>
                  <a:cubicBezTo>
                    <a:pt x="111" y="111"/>
                    <a:pt x="179" y="69"/>
                    <a:pt x="247" y="35"/>
                  </a:cubicBezTo>
                  <a:cubicBezTo>
                    <a:pt x="357" y="35"/>
                    <a:pt x="425" y="1"/>
                    <a:pt x="536" y="1"/>
                  </a:cubicBezTo>
                  <a:cubicBezTo>
                    <a:pt x="536" y="1"/>
                    <a:pt x="570" y="69"/>
                    <a:pt x="536" y="69"/>
                  </a:cubicBezTo>
                  <a:cubicBezTo>
                    <a:pt x="536" y="111"/>
                    <a:pt x="536" y="111"/>
                    <a:pt x="502" y="11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Google Shape;188;p32"/>
            <p:cNvSpPr/>
            <p:nvPr/>
          </p:nvSpPr>
          <p:spPr>
            <a:xfrm>
              <a:off x="487799" y="253354"/>
              <a:ext cx="15916" cy="6121"/>
            </a:xfrm>
            <a:custGeom>
              <a:avLst/>
              <a:gdLst/>
              <a:ahLst/>
              <a:cxnLst/>
              <a:rect l="l" t="t" r="r" b="b"/>
              <a:pathLst>
                <a:path w="468" h="180" extrusionOk="0">
                  <a:moveTo>
                    <a:pt x="425" y="145"/>
                  </a:moveTo>
                  <a:lnTo>
                    <a:pt x="391" y="145"/>
                  </a:lnTo>
                  <a:cubicBezTo>
                    <a:pt x="391" y="179"/>
                    <a:pt x="357" y="179"/>
                    <a:pt x="323" y="179"/>
                  </a:cubicBezTo>
                  <a:cubicBezTo>
                    <a:pt x="289" y="179"/>
                    <a:pt x="255" y="179"/>
                    <a:pt x="213" y="145"/>
                  </a:cubicBezTo>
                  <a:cubicBezTo>
                    <a:pt x="179" y="145"/>
                    <a:pt x="111" y="145"/>
                    <a:pt x="43" y="111"/>
                  </a:cubicBezTo>
                  <a:cubicBezTo>
                    <a:pt x="0" y="111"/>
                    <a:pt x="0" y="35"/>
                    <a:pt x="43" y="1"/>
                  </a:cubicBezTo>
                  <a:lnTo>
                    <a:pt x="77" y="1"/>
                  </a:lnTo>
                  <a:cubicBezTo>
                    <a:pt x="145" y="1"/>
                    <a:pt x="179" y="1"/>
                    <a:pt x="255" y="35"/>
                  </a:cubicBezTo>
                  <a:cubicBezTo>
                    <a:pt x="323" y="35"/>
                    <a:pt x="391" y="35"/>
                    <a:pt x="425" y="77"/>
                  </a:cubicBezTo>
                  <a:cubicBezTo>
                    <a:pt x="468" y="111"/>
                    <a:pt x="425" y="145"/>
                    <a:pt x="425" y="14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Google Shape;189;p32"/>
            <p:cNvSpPr/>
            <p:nvPr/>
          </p:nvSpPr>
          <p:spPr>
            <a:xfrm>
              <a:off x="468721" y="248729"/>
              <a:ext cx="6121" cy="3503"/>
            </a:xfrm>
            <a:custGeom>
              <a:avLst/>
              <a:gdLst/>
              <a:ahLst/>
              <a:cxnLst/>
              <a:rect l="l" t="t" r="r" b="b"/>
              <a:pathLst>
                <a:path w="180" h="103" extrusionOk="0">
                  <a:moveTo>
                    <a:pt x="137" y="69"/>
                  </a:moveTo>
                  <a:cubicBezTo>
                    <a:pt x="103" y="103"/>
                    <a:pt x="69" y="69"/>
                    <a:pt x="35" y="69"/>
                  </a:cubicBezTo>
                  <a:cubicBezTo>
                    <a:pt x="1" y="69"/>
                    <a:pt x="1" y="35"/>
                    <a:pt x="1" y="1"/>
                  </a:cubicBezTo>
                  <a:lnTo>
                    <a:pt x="35" y="1"/>
                  </a:lnTo>
                  <a:lnTo>
                    <a:pt x="137" y="1"/>
                  </a:lnTo>
                  <a:cubicBezTo>
                    <a:pt x="179" y="35"/>
                    <a:pt x="179" y="35"/>
                    <a:pt x="137" y="69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Google Shape;190;p32"/>
            <p:cNvSpPr/>
            <p:nvPr/>
          </p:nvSpPr>
          <p:spPr>
            <a:xfrm>
              <a:off x="65426" y="119909"/>
              <a:ext cx="181770" cy="336878"/>
            </a:xfrm>
            <a:custGeom>
              <a:avLst/>
              <a:gdLst/>
              <a:ahLst/>
              <a:cxnLst/>
              <a:rect l="l" t="t" r="r" b="b"/>
              <a:pathLst>
                <a:path w="5345" h="9906" extrusionOk="0">
                  <a:moveTo>
                    <a:pt x="3501" y="9311"/>
                  </a:moveTo>
                  <a:cubicBezTo>
                    <a:pt x="3076" y="9625"/>
                    <a:pt x="2617" y="9803"/>
                    <a:pt x="2091" y="9871"/>
                  </a:cubicBezTo>
                  <a:cubicBezTo>
                    <a:pt x="1980" y="9905"/>
                    <a:pt x="1844" y="9905"/>
                    <a:pt x="1734" y="9905"/>
                  </a:cubicBezTo>
                  <a:cubicBezTo>
                    <a:pt x="1632" y="9905"/>
                    <a:pt x="1555" y="9905"/>
                    <a:pt x="1454" y="9871"/>
                  </a:cubicBezTo>
                  <a:lnTo>
                    <a:pt x="1377" y="9871"/>
                  </a:lnTo>
                  <a:cubicBezTo>
                    <a:pt x="1029" y="9803"/>
                    <a:pt x="672" y="9659"/>
                    <a:pt x="426" y="9413"/>
                  </a:cubicBezTo>
                  <a:cubicBezTo>
                    <a:pt x="1" y="8954"/>
                    <a:pt x="179" y="8283"/>
                    <a:pt x="460" y="7824"/>
                  </a:cubicBezTo>
                  <a:cubicBezTo>
                    <a:pt x="570" y="7646"/>
                    <a:pt x="672" y="7501"/>
                    <a:pt x="782" y="7357"/>
                  </a:cubicBezTo>
                  <a:cubicBezTo>
                    <a:pt x="816" y="7323"/>
                    <a:pt x="850" y="7255"/>
                    <a:pt x="884" y="7221"/>
                  </a:cubicBezTo>
                  <a:cubicBezTo>
                    <a:pt x="1063" y="6932"/>
                    <a:pt x="1275" y="6686"/>
                    <a:pt x="1488" y="6439"/>
                  </a:cubicBezTo>
                  <a:cubicBezTo>
                    <a:pt x="1522" y="6405"/>
                    <a:pt x="1522" y="6405"/>
                    <a:pt x="1555" y="6371"/>
                  </a:cubicBezTo>
                  <a:cubicBezTo>
                    <a:pt x="1589" y="6295"/>
                    <a:pt x="1632" y="6261"/>
                    <a:pt x="1666" y="6227"/>
                  </a:cubicBezTo>
                  <a:cubicBezTo>
                    <a:pt x="2057" y="5700"/>
                    <a:pt x="2481" y="5199"/>
                    <a:pt x="2830" y="4638"/>
                  </a:cubicBezTo>
                  <a:cubicBezTo>
                    <a:pt x="3365" y="3789"/>
                    <a:pt x="3824" y="2897"/>
                    <a:pt x="4070" y="1946"/>
                  </a:cubicBezTo>
                  <a:cubicBezTo>
                    <a:pt x="4214" y="1410"/>
                    <a:pt x="4282" y="884"/>
                    <a:pt x="4282" y="349"/>
                  </a:cubicBezTo>
                  <a:lnTo>
                    <a:pt x="4282" y="349"/>
                  </a:lnTo>
                  <a:lnTo>
                    <a:pt x="4282" y="179"/>
                  </a:lnTo>
                  <a:cubicBezTo>
                    <a:pt x="4282" y="102"/>
                    <a:pt x="4282" y="68"/>
                    <a:pt x="4248" y="0"/>
                  </a:cubicBezTo>
                  <a:cubicBezTo>
                    <a:pt x="4563" y="850"/>
                    <a:pt x="4818" y="1767"/>
                    <a:pt x="4987" y="2651"/>
                  </a:cubicBezTo>
                  <a:cubicBezTo>
                    <a:pt x="5166" y="3466"/>
                    <a:pt x="5310" y="4350"/>
                    <a:pt x="5310" y="5199"/>
                  </a:cubicBezTo>
                  <a:cubicBezTo>
                    <a:pt x="5344" y="5276"/>
                    <a:pt x="5344" y="5344"/>
                    <a:pt x="5344" y="5377"/>
                  </a:cubicBezTo>
                  <a:cubicBezTo>
                    <a:pt x="5310" y="5802"/>
                    <a:pt x="5276" y="6227"/>
                    <a:pt x="5200" y="6652"/>
                  </a:cubicBezTo>
                  <a:cubicBezTo>
                    <a:pt x="4987" y="7680"/>
                    <a:pt x="4393" y="8707"/>
                    <a:pt x="3501" y="931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Google Shape;191;p32"/>
            <p:cNvSpPr/>
            <p:nvPr/>
          </p:nvSpPr>
          <p:spPr>
            <a:xfrm>
              <a:off x="65426" y="131743"/>
              <a:ext cx="156639" cy="323887"/>
            </a:xfrm>
            <a:custGeom>
              <a:avLst/>
              <a:gdLst/>
              <a:ahLst/>
              <a:cxnLst/>
              <a:rect l="l" t="t" r="r" b="b"/>
              <a:pathLst>
                <a:path w="4606" h="9524" extrusionOk="0">
                  <a:moveTo>
                    <a:pt x="1454" y="9523"/>
                  </a:moveTo>
                  <a:cubicBezTo>
                    <a:pt x="1063" y="9489"/>
                    <a:pt x="706" y="9311"/>
                    <a:pt x="426" y="9065"/>
                  </a:cubicBezTo>
                  <a:cubicBezTo>
                    <a:pt x="1" y="8606"/>
                    <a:pt x="179" y="7935"/>
                    <a:pt x="460" y="7476"/>
                  </a:cubicBezTo>
                  <a:cubicBezTo>
                    <a:pt x="740" y="6975"/>
                    <a:pt x="1131" y="6550"/>
                    <a:pt x="1488" y="6091"/>
                  </a:cubicBezTo>
                  <a:cubicBezTo>
                    <a:pt x="1946" y="5522"/>
                    <a:pt x="2439" y="4928"/>
                    <a:pt x="2830" y="4290"/>
                  </a:cubicBezTo>
                  <a:cubicBezTo>
                    <a:pt x="3645" y="3016"/>
                    <a:pt x="4282" y="1564"/>
                    <a:pt x="4282" y="1"/>
                  </a:cubicBezTo>
                  <a:cubicBezTo>
                    <a:pt x="4282" y="213"/>
                    <a:pt x="4605" y="6839"/>
                    <a:pt x="1454" y="952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Google Shape;192;p32"/>
            <p:cNvSpPr/>
            <p:nvPr/>
          </p:nvSpPr>
          <p:spPr>
            <a:xfrm>
              <a:off x="84810" y="408802"/>
              <a:ext cx="7244" cy="16766"/>
            </a:xfrm>
            <a:custGeom>
              <a:avLst/>
              <a:gdLst/>
              <a:ahLst/>
              <a:cxnLst/>
              <a:rect l="l" t="t" r="r" b="b"/>
              <a:pathLst>
                <a:path w="213" h="493" extrusionOk="0">
                  <a:moveTo>
                    <a:pt x="34" y="493"/>
                  </a:moveTo>
                  <a:cubicBezTo>
                    <a:pt x="0" y="493"/>
                    <a:pt x="0" y="459"/>
                    <a:pt x="0" y="459"/>
                  </a:cubicBezTo>
                  <a:cubicBezTo>
                    <a:pt x="34" y="314"/>
                    <a:pt x="68" y="102"/>
                    <a:pt x="170" y="34"/>
                  </a:cubicBezTo>
                  <a:lnTo>
                    <a:pt x="170" y="34"/>
                  </a:lnTo>
                  <a:cubicBezTo>
                    <a:pt x="212" y="0"/>
                    <a:pt x="212" y="34"/>
                    <a:pt x="212" y="34"/>
                  </a:cubicBezTo>
                  <a:cubicBezTo>
                    <a:pt x="212" y="136"/>
                    <a:pt x="170" y="178"/>
                    <a:pt x="136" y="246"/>
                  </a:cubicBezTo>
                  <a:cubicBezTo>
                    <a:pt x="102" y="314"/>
                    <a:pt x="68" y="391"/>
                    <a:pt x="34" y="459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Google Shape;193;p32"/>
            <p:cNvSpPr/>
            <p:nvPr/>
          </p:nvSpPr>
          <p:spPr>
            <a:xfrm>
              <a:off x="90557" y="414856"/>
              <a:ext cx="7278" cy="13025"/>
            </a:xfrm>
            <a:custGeom>
              <a:avLst/>
              <a:gdLst/>
              <a:ahLst/>
              <a:cxnLst/>
              <a:rect l="l" t="t" r="r" b="b"/>
              <a:pathLst>
                <a:path w="214" h="383" extrusionOk="0">
                  <a:moveTo>
                    <a:pt x="43" y="383"/>
                  </a:moveTo>
                  <a:cubicBezTo>
                    <a:pt x="43" y="383"/>
                    <a:pt x="1" y="383"/>
                    <a:pt x="1" y="349"/>
                  </a:cubicBezTo>
                  <a:cubicBezTo>
                    <a:pt x="1" y="315"/>
                    <a:pt x="43" y="247"/>
                    <a:pt x="77" y="170"/>
                  </a:cubicBezTo>
                  <a:cubicBezTo>
                    <a:pt x="77" y="136"/>
                    <a:pt x="111" y="68"/>
                    <a:pt x="145" y="34"/>
                  </a:cubicBezTo>
                  <a:lnTo>
                    <a:pt x="145" y="34"/>
                  </a:lnTo>
                  <a:cubicBezTo>
                    <a:pt x="179" y="0"/>
                    <a:pt x="213" y="34"/>
                    <a:pt x="213" y="68"/>
                  </a:cubicBezTo>
                  <a:cubicBezTo>
                    <a:pt x="213" y="136"/>
                    <a:pt x="179" y="170"/>
                    <a:pt x="145" y="247"/>
                  </a:cubicBezTo>
                  <a:cubicBezTo>
                    <a:pt x="111" y="281"/>
                    <a:pt x="77" y="349"/>
                    <a:pt x="43" y="38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Google Shape;194;p32"/>
            <p:cNvSpPr/>
            <p:nvPr/>
          </p:nvSpPr>
          <p:spPr>
            <a:xfrm>
              <a:off x="113682" y="377311"/>
              <a:ext cx="9556" cy="14453"/>
            </a:xfrm>
            <a:custGeom>
              <a:avLst/>
              <a:gdLst/>
              <a:ahLst/>
              <a:cxnLst/>
              <a:rect l="l" t="t" r="r" b="b"/>
              <a:pathLst>
                <a:path w="281" h="425" extrusionOk="0">
                  <a:moveTo>
                    <a:pt x="103" y="391"/>
                  </a:moveTo>
                  <a:cubicBezTo>
                    <a:pt x="69" y="425"/>
                    <a:pt x="1" y="391"/>
                    <a:pt x="35" y="357"/>
                  </a:cubicBezTo>
                  <a:cubicBezTo>
                    <a:pt x="69" y="289"/>
                    <a:pt x="69" y="255"/>
                    <a:pt x="103" y="179"/>
                  </a:cubicBezTo>
                  <a:cubicBezTo>
                    <a:pt x="136" y="145"/>
                    <a:pt x="170" y="77"/>
                    <a:pt x="213" y="43"/>
                  </a:cubicBezTo>
                  <a:cubicBezTo>
                    <a:pt x="247" y="0"/>
                    <a:pt x="281" y="43"/>
                    <a:pt x="281" y="77"/>
                  </a:cubicBezTo>
                  <a:cubicBezTo>
                    <a:pt x="281" y="145"/>
                    <a:pt x="247" y="179"/>
                    <a:pt x="213" y="255"/>
                  </a:cubicBezTo>
                  <a:cubicBezTo>
                    <a:pt x="170" y="289"/>
                    <a:pt x="136" y="357"/>
                    <a:pt x="103" y="39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Google Shape;195;p32"/>
            <p:cNvSpPr/>
            <p:nvPr/>
          </p:nvSpPr>
          <p:spPr>
            <a:xfrm>
              <a:off x="124361" y="381052"/>
              <a:ext cx="9590" cy="12175"/>
            </a:xfrm>
            <a:custGeom>
              <a:avLst/>
              <a:gdLst/>
              <a:ahLst/>
              <a:cxnLst/>
              <a:rect l="l" t="t" r="r" b="b"/>
              <a:pathLst>
                <a:path w="282" h="358" extrusionOk="0">
                  <a:moveTo>
                    <a:pt x="69" y="357"/>
                  </a:moveTo>
                  <a:cubicBezTo>
                    <a:pt x="35" y="357"/>
                    <a:pt x="1" y="315"/>
                    <a:pt x="1" y="281"/>
                  </a:cubicBezTo>
                  <a:cubicBezTo>
                    <a:pt x="35" y="247"/>
                    <a:pt x="69" y="179"/>
                    <a:pt x="111" y="145"/>
                  </a:cubicBezTo>
                  <a:cubicBezTo>
                    <a:pt x="111" y="103"/>
                    <a:pt x="145" y="69"/>
                    <a:pt x="179" y="35"/>
                  </a:cubicBezTo>
                  <a:lnTo>
                    <a:pt x="213" y="35"/>
                  </a:lnTo>
                  <a:cubicBezTo>
                    <a:pt x="247" y="1"/>
                    <a:pt x="281" y="35"/>
                    <a:pt x="247" y="69"/>
                  </a:cubicBezTo>
                  <a:cubicBezTo>
                    <a:pt x="247" y="145"/>
                    <a:pt x="213" y="145"/>
                    <a:pt x="179" y="179"/>
                  </a:cubicBezTo>
                  <a:cubicBezTo>
                    <a:pt x="145" y="247"/>
                    <a:pt x="111" y="281"/>
                    <a:pt x="111" y="31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Google Shape;196;p32"/>
            <p:cNvSpPr/>
            <p:nvPr/>
          </p:nvSpPr>
          <p:spPr>
            <a:xfrm>
              <a:off x="113682" y="407646"/>
              <a:ext cx="9556" cy="13025"/>
            </a:xfrm>
            <a:custGeom>
              <a:avLst/>
              <a:gdLst/>
              <a:ahLst/>
              <a:cxnLst/>
              <a:rect l="l" t="t" r="r" b="b"/>
              <a:pathLst>
                <a:path w="281" h="383" extrusionOk="0">
                  <a:moveTo>
                    <a:pt x="103" y="382"/>
                  </a:moveTo>
                  <a:cubicBezTo>
                    <a:pt x="69" y="382"/>
                    <a:pt x="1" y="348"/>
                    <a:pt x="35" y="314"/>
                  </a:cubicBezTo>
                  <a:cubicBezTo>
                    <a:pt x="69" y="280"/>
                    <a:pt x="69" y="212"/>
                    <a:pt x="103" y="170"/>
                  </a:cubicBezTo>
                  <a:cubicBezTo>
                    <a:pt x="136" y="102"/>
                    <a:pt x="136" y="68"/>
                    <a:pt x="213" y="34"/>
                  </a:cubicBezTo>
                  <a:lnTo>
                    <a:pt x="213" y="34"/>
                  </a:lnTo>
                  <a:cubicBezTo>
                    <a:pt x="213" y="0"/>
                    <a:pt x="281" y="34"/>
                    <a:pt x="247" y="68"/>
                  </a:cubicBezTo>
                  <a:cubicBezTo>
                    <a:pt x="247" y="136"/>
                    <a:pt x="213" y="170"/>
                    <a:pt x="213" y="212"/>
                  </a:cubicBezTo>
                  <a:cubicBezTo>
                    <a:pt x="170" y="246"/>
                    <a:pt x="136" y="314"/>
                    <a:pt x="103" y="34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Google Shape;197;p32"/>
            <p:cNvSpPr/>
            <p:nvPr/>
          </p:nvSpPr>
          <p:spPr>
            <a:xfrm>
              <a:off x="157008" y="423221"/>
              <a:ext cx="9590" cy="14487"/>
            </a:xfrm>
            <a:custGeom>
              <a:avLst/>
              <a:gdLst/>
              <a:ahLst/>
              <a:cxnLst/>
              <a:rect l="l" t="t" r="r" b="b"/>
              <a:pathLst>
                <a:path w="282" h="426" extrusionOk="0">
                  <a:moveTo>
                    <a:pt x="69" y="392"/>
                  </a:moveTo>
                  <a:cubicBezTo>
                    <a:pt x="35" y="426"/>
                    <a:pt x="1" y="392"/>
                    <a:pt x="35" y="349"/>
                  </a:cubicBezTo>
                  <a:cubicBezTo>
                    <a:pt x="69" y="247"/>
                    <a:pt x="103" y="69"/>
                    <a:pt x="213" y="1"/>
                  </a:cubicBezTo>
                  <a:lnTo>
                    <a:pt x="247" y="1"/>
                  </a:lnTo>
                  <a:cubicBezTo>
                    <a:pt x="281" y="1"/>
                    <a:pt x="281" y="1"/>
                    <a:pt x="281" y="35"/>
                  </a:cubicBezTo>
                  <a:cubicBezTo>
                    <a:pt x="281" y="103"/>
                    <a:pt x="247" y="137"/>
                    <a:pt x="213" y="179"/>
                  </a:cubicBezTo>
                  <a:cubicBezTo>
                    <a:pt x="137" y="247"/>
                    <a:pt x="103" y="315"/>
                    <a:pt x="69" y="392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Google Shape;198;p32"/>
            <p:cNvSpPr/>
            <p:nvPr/>
          </p:nvSpPr>
          <p:spPr>
            <a:xfrm>
              <a:off x="167720" y="424378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68" y="392"/>
                  </a:moveTo>
                  <a:cubicBezTo>
                    <a:pt x="34" y="392"/>
                    <a:pt x="0" y="392"/>
                    <a:pt x="0" y="358"/>
                  </a:cubicBezTo>
                  <a:cubicBezTo>
                    <a:pt x="34" y="281"/>
                    <a:pt x="68" y="213"/>
                    <a:pt x="111" y="179"/>
                  </a:cubicBezTo>
                  <a:cubicBezTo>
                    <a:pt x="111" y="103"/>
                    <a:pt x="145" y="69"/>
                    <a:pt x="179" y="35"/>
                  </a:cubicBezTo>
                  <a:lnTo>
                    <a:pt x="179" y="1"/>
                  </a:lnTo>
                  <a:cubicBezTo>
                    <a:pt x="212" y="1"/>
                    <a:pt x="246" y="35"/>
                    <a:pt x="280" y="69"/>
                  </a:cubicBezTo>
                  <a:cubicBezTo>
                    <a:pt x="280" y="103"/>
                    <a:pt x="212" y="179"/>
                    <a:pt x="179" y="213"/>
                  </a:cubicBezTo>
                  <a:cubicBezTo>
                    <a:pt x="145" y="281"/>
                    <a:pt x="111" y="315"/>
                    <a:pt x="68" y="392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Google Shape;199;p32"/>
            <p:cNvSpPr/>
            <p:nvPr/>
          </p:nvSpPr>
          <p:spPr>
            <a:xfrm>
              <a:off x="165408" y="396662"/>
              <a:ext cx="7244" cy="9556"/>
            </a:xfrm>
            <a:custGeom>
              <a:avLst/>
              <a:gdLst/>
              <a:ahLst/>
              <a:cxnLst/>
              <a:rect l="l" t="t" r="r" b="b"/>
              <a:pathLst>
                <a:path w="213" h="281" extrusionOk="0">
                  <a:moveTo>
                    <a:pt x="68" y="281"/>
                  </a:moveTo>
                  <a:cubicBezTo>
                    <a:pt x="34" y="281"/>
                    <a:pt x="0" y="247"/>
                    <a:pt x="34" y="247"/>
                  </a:cubicBezTo>
                  <a:cubicBezTo>
                    <a:pt x="34" y="213"/>
                    <a:pt x="34" y="179"/>
                    <a:pt x="68" y="145"/>
                  </a:cubicBezTo>
                  <a:lnTo>
                    <a:pt x="68" y="68"/>
                  </a:lnTo>
                  <a:cubicBezTo>
                    <a:pt x="102" y="68"/>
                    <a:pt x="102" y="34"/>
                    <a:pt x="102" y="34"/>
                  </a:cubicBezTo>
                  <a:lnTo>
                    <a:pt x="136" y="34"/>
                  </a:lnTo>
                  <a:cubicBezTo>
                    <a:pt x="179" y="0"/>
                    <a:pt x="213" y="34"/>
                    <a:pt x="179" y="68"/>
                  </a:cubicBezTo>
                  <a:lnTo>
                    <a:pt x="179" y="145"/>
                  </a:lnTo>
                  <a:lnTo>
                    <a:pt x="136" y="179"/>
                  </a:lnTo>
                  <a:cubicBezTo>
                    <a:pt x="136" y="213"/>
                    <a:pt x="102" y="247"/>
                    <a:pt x="68" y="28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Google Shape;200;p32"/>
            <p:cNvSpPr/>
            <p:nvPr/>
          </p:nvSpPr>
          <p:spPr>
            <a:xfrm>
              <a:off x="172617" y="395505"/>
              <a:ext cx="8400" cy="12175"/>
            </a:xfrm>
            <a:custGeom>
              <a:avLst/>
              <a:gdLst/>
              <a:ahLst/>
              <a:cxnLst/>
              <a:rect l="l" t="t" r="r" b="b"/>
              <a:pathLst>
                <a:path w="247" h="358" extrusionOk="0">
                  <a:moveTo>
                    <a:pt x="68" y="357"/>
                  </a:moveTo>
                  <a:cubicBezTo>
                    <a:pt x="68" y="357"/>
                    <a:pt x="1" y="315"/>
                    <a:pt x="35" y="281"/>
                  </a:cubicBezTo>
                  <a:cubicBezTo>
                    <a:pt x="35" y="247"/>
                    <a:pt x="68" y="179"/>
                    <a:pt x="102" y="145"/>
                  </a:cubicBezTo>
                  <a:cubicBezTo>
                    <a:pt x="102" y="102"/>
                    <a:pt x="102" y="34"/>
                    <a:pt x="179" y="34"/>
                  </a:cubicBezTo>
                  <a:lnTo>
                    <a:pt x="179" y="0"/>
                  </a:lnTo>
                  <a:cubicBezTo>
                    <a:pt x="213" y="0"/>
                    <a:pt x="247" y="0"/>
                    <a:pt x="247" y="34"/>
                  </a:cubicBezTo>
                  <a:cubicBezTo>
                    <a:pt x="247" y="102"/>
                    <a:pt x="213" y="145"/>
                    <a:pt x="179" y="179"/>
                  </a:cubicBezTo>
                  <a:cubicBezTo>
                    <a:pt x="136" y="247"/>
                    <a:pt x="136" y="281"/>
                    <a:pt x="102" y="357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Google Shape;201;p32"/>
            <p:cNvSpPr/>
            <p:nvPr/>
          </p:nvSpPr>
          <p:spPr>
            <a:xfrm>
              <a:off x="212202" y="358233"/>
              <a:ext cx="9862" cy="16800"/>
            </a:xfrm>
            <a:custGeom>
              <a:avLst/>
              <a:gdLst/>
              <a:ahLst/>
              <a:cxnLst/>
              <a:rect l="l" t="t" r="r" b="b"/>
              <a:pathLst>
                <a:path w="290" h="494" extrusionOk="0">
                  <a:moveTo>
                    <a:pt x="77" y="493"/>
                  </a:moveTo>
                  <a:cubicBezTo>
                    <a:pt x="77" y="493"/>
                    <a:pt x="0" y="459"/>
                    <a:pt x="34" y="425"/>
                  </a:cubicBezTo>
                  <a:cubicBezTo>
                    <a:pt x="111" y="281"/>
                    <a:pt x="145" y="136"/>
                    <a:pt x="213" y="34"/>
                  </a:cubicBezTo>
                  <a:lnTo>
                    <a:pt x="247" y="34"/>
                  </a:lnTo>
                  <a:cubicBezTo>
                    <a:pt x="247" y="1"/>
                    <a:pt x="289" y="34"/>
                    <a:pt x="289" y="68"/>
                  </a:cubicBezTo>
                  <a:cubicBezTo>
                    <a:pt x="289" y="213"/>
                    <a:pt x="179" y="349"/>
                    <a:pt x="111" y="459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Google Shape;202;p32"/>
            <p:cNvSpPr/>
            <p:nvPr/>
          </p:nvSpPr>
          <p:spPr>
            <a:xfrm>
              <a:off x="201524" y="360546"/>
              <a:ext cx="8400" cy="12175"/>
            </a:xfrm>
            <a:custGeom>
              <a:avLst/>
              <a:gdLst/>
              <a:ahLst/>
              <a:cxnLst/>
              <a:rect l="l" t="t" r="r" b="b"/>
              <a:pathLst>
                <a:path w="247" h="358" extrusionOk="0">
                  <a:moveTo>
                    <a:pt x="68" y="323"/>
                  </a:moveTo>
                  <a:cubicBezTo>
                    <a:pt x="34" y="357"/>
                    <a:pt x="0" y="323"/>
                    <a:pt x="34" y="281"/>
                  </a:cubicBezTo>
                  <a:cubicBezTo>
                    <a:pt x="34" y="247"/>
                    <a:pt x="68" y="213"/>
                    <a:pt x="102" y="145"/>
                  </a:cubicBezTo>
                  <a:cubicBezTo>
                    <a:pt x="102" y="111"/>
                    <a:pt x="102" y="34"/>
                    <a:pt x="136" y="0"/>
                  </a:cubicBezTo>
                  <a:lnTo>
                    <a:pt x="178" y="0"/>
                  </a:lnTo>
                  <a:cubicBezTo>
                    <a:pt x="178" y="0"/>
                    <a:pt x="246" y="0"/>
                    <a:pt x="212" y="34"/>
                  </a:cubicBezTo>
                  <a:cubicBezTo>
                    <a:pt x="246" y="111"/>
                    <a:pt x="212" y="145"/>
                    <a:pt x="178" y="179"/>
                  </a:cubicBezTo>
                  <a:cubicBezTo>
                    <a:pt x="136" y="247"/>
                    <a:pt x="102" y="281"/>
                    <a:pt x="68" y="32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Google Shape;203;p32"/>
            <p:cNvSpPr/>
            <p:nvPr/>
          </p:nvSpPr>
          <p:spPr>
            <a:xfrm>
              <a:off x="191696" y="348405"/>
              <a:ext cx="7244" cy="13331"/>
            </a:xfrm>
            <a:custGeom>
              <a:avLst/>
              <a:gdLst/>
              <a:ahLst/>
              <a:cxnLst/>
              <a:rect l="l" t="t" r="r" b="b"/>
              <a:pathLst>
                <a:path w="213" h="392" extrusionOk="0">
                  <a:moveTo>
                    <a:pt x="77" y="391"/>
                  </a:moveTo>
                  <a:cubicBezTo>
                    <a:pt x="43" y="391"/>
                    <a:pt x="0" y="357"/>
                    <a:pt x="0" y="357"/>
                  </a:cubicBezTo>
                  <a:cubicBezTo>
                    <a:pt x="43" y="290"/>
                    <a:pt x="77" y="256"/>
                    <a:pt x="77" y="179"/>
                  </a:cubicBezTo>
                  <a:cubicBezTo>
                    <a:pt x="111" y="145"/>
                    <a:pt x="111" y="77"/>
                    <a:pt x="145" y="43"/>
                  </a:cubicBezTo>
                  <a:lnTo>
                    <a:pt x="145" y="1"/>
                  </a:lnTo>
                  <a:cubicBezTo>
                    <a:pt x="145" y="1"/>
                    <a:pt x="179" y="1"/>
                    <a:pt x="179" y="43"/>
                  </a:cubicBezTo>
                  <a:cubicBezTo>
                    <a:pt x="213" y="145"/>
                    <a:pt x="145" y="290"/>
                    <a:pt x="77" y="357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Google Shape;204;p32"/>
            <p:cNvSpPr/>
            <p:nvPr/>
          </p:nvSpPr>
          <p:spPr>
            <a:xfrm>
              <a:off x="129292" y="340039"/>
              <a:ext cx="6087" cy="9862"/>
            </a:xfrm>
            <a:custGeom>
              <a:avLst/>
              <a:gdLst/>
              <a:ahLst/>
              <a:cxnLst/>
              <a:rect l="l" t="t" r="r" b="b"/>
              <a:pathLst>
                <a:path w="179" h="290" extrusionOk="0">
                  <a:moveTo>
                    <a:pt x="102" y="247"/>
                  </a:moveTo>
                  <a:cubicBezTo>
                    <a:pt x="68" y="289"/>
                    <a:pt x="0" y="247"/>
                    <a:pt x="34" y="179"/>
                  </a:cubicBezTo>
                  <a:cubicBezTo>
                    <a:pt x="34" y="145"/>
                    <a:pt x="68" y="34"/>
                    <a:pt x="102" y="0"/>
                  </a:cubicBezTo>
                  <a:lnTo>
                    <a:pt x="102" y="0"/>
                  </a:lnTo>
                  <a:cubicBezTo>
                    <a:pt x="136" y="0"/>
                    <a:pt x="136" y="0"/>
                    <a:pt x="179" y="34"/>
                  </a:cubicBezTo>
                  <a:cubicBezTo>
                    <a:pt x="179" y="111"/>
                    <a:pt x="136" y="179"/>
                    <a:pt x="102" y="21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Google Shape;205;p32"/>
            <p:cNvSpPr/>
            <p:nvPr/>
          </p:nvSpPr>
          <p:spPr>
            <a:xfrm>
              <a:off x="136501" y="338883"/>
              <a:ext cx="8434" cy="11018"/>
            </a:xfrm>
            <a:custGeom>
              <a:avLst/>
              <a:gdLst/>
              <a:ahLst/>
              <a:cxnLst/>
              <a:rect l="l" t="t" r="r" b="b"/>
              <a:pathLst>
                <a:path w="248" h="324" extrusionOk="0">
                  <a:moveTo>
                    <a:pt x="103" y="281"/>
                  </a:moveTo>
                  <a:cubicBezTo>
                    <a:pt x="69" y="323"/>
                    <a:pt x="1" y="281"/>
                    <a:pt x="35" y="247"/>
                  </a:cubicBezTo>
                  <a:cubicBezTo>
                    <a:pt x="35" y="213"/>
                    <a:pt x="69" y="145"/>
                    <a:pt x="103" y="111"/>
                  </a:cubicBezTo>
                  <a:cubicBezTo>
                    <a:pt x="103" y="68"/>
                    <a:pt x="137" y="34"/>
                    <a:pt x="179" y="34"/>
                  </a:cubicBezTo>
                  <a:lnTo>
                    <a:pt x="179" y="0"/>
                  </a:lnTo>
                  <a:cubicBezTo>
                    <a:pt x="213" y="0"/>
                    <a:pt x="247" y="34"/>
                    <a:pt x="247" y="34"/>
                  </a:cubicBezTo>
                  <a:cubicBezTo>
                    <a:pt x="247" y="111"/>
                    <a:pt x="213" y="145"/>
                    <a:pt x="213" y="179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Google Shape;206;p32"/>
            <p:cNvSpPr/>
            <p:nvPr/>
          </p:nvSpPr>
          <p:spPr>
            <a:xfrm>
              <a:off x="198905" y="314908"/>
              <a:ext cx="8706" cy="11869"/>
            </a:xfrm>
            <a:custGeom>
              <a:avLst/>
              <a:gdLst/>
              <a:ahLst/>
              <a:cxnLst/>
              <a:rect l="l" t="t" r="r" b="b"/>
              <a:pathLst>
                <a:path w="256" h="349" extrusionOk="0">
                  <a:moveTo>
                    <a:pt x="111" y="315"/>
                  </a:moveTo>
                  <a:cubicBezTo>
                    <a:pt x="77" y="349"/>
                    <a:pt x="1" y="315"/>
                    <a:pt x="43" y="281"/>
                  </a:cubicBezTo>
                  <a:cubicBezTo>
                    <a:pt x="43" y="213"/>
                    <a:pt x="77" y="179"/>
                    <a:pt x="77" y="102"/>
                  </a:cubicBezTo>
                  <a:cubicBezTo>
                    <a:pt x="111" y="68"/>
                    <a:pt x="111" y="34"/>
                    <a:pt x="145" y="34"/>
                  </a:cubicBezTo>
                  <a:lnTo>
                    <a:pt x="179" y="0"/>
                  </a:lnTo>
                  <a:cubicBezTo>
                    <a:pt x="213" y="0"/>
                    <a:pt x="255" y="34"/>
                    <a:pt x="255" y="34"/>
                  </a:cubicBezTo>
                  <a:cubicBezTo>
                    <a:pt x="255" y="102"/>
                    <a:pt x="213" y="136"/>
                    <a:pt x="179" y="179"/>
                  </a:cubicBezTo>
                  <a:cubicBezTo>
                    <a:pt x="145" y="213"/>
                    <a:pt x="145" y="247"/>
                    <a:pt x="111" y="31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Google Shape;207;p32"/>
            <p:cNvSpPr/>
            <p:nvPr/>
          </p:nvSpPr>
          <p:spPr>
            <a:xfrm>
              <a:off x="207577" y="318376"/>
              <a:ext cx="7244" cy="12141"/>
            </a:xfrm>
            <a:custGeom>
              <a:avLst/>
              <a:gdLst/>
              <a:ahLst/>
              <a:cxnLst/>
              <a:rect l="l" t="t" r="r" b="b"/>
              <a:pathLst>
                <a:path w="213" h="357" extrusionOk="0">
                  <a:moveTo>
                    <a:pt x="68" y="357"/>
                  </a:moveTo>
                  <a:cubicBezTo>
                    <a:pt x="34" y="357"/>
                    <a:pt x="0" y="323"/>
                    <a:pt x="0" y="289"/>
                  </a:cubicBezTo>
                  <a:cubicBezTo>
                    <a:pt x="34" y="247"/>
                    <a:pt x="68" y="179"/>
                    <a:pt x="68" y="145"/>
                  </a:cubicBezTo>
                  <a:cubicBezTo>
                    <a:pt x="68" y="111"/>
                    <a:pt x="102" y="111"/>
                    <a:pt x="102" y="77"/>
                  </a:cubicBezTo>
                  <a:cubicBezTo>
                    <a:pt x="102" y="34"/>
                    <a:pt x="136" y="34"/>
                    <a:pt x="170" y="0"/>
                  </a:cubicBezTo>
                  <a:lnTo>
                    <a:pt x="170" y="0"/>
                  </a:lnTo>
                  <a:cubicBezTo>
                    <a:pt x="170" y="0"/>
                    <a:pt x="213" y="0"/>
                    <a:pt x="213" y="34"/>
                  </a:cubicBezTo>
                  <a:cubicBezTo>
                    <a:pt x="213" y="111"/>
                    <a:pt x="213" y="145"/>
                    <a:pt x="170" y="179"/>
                  </a:cubicBezTo>
                  <a:cubicBezTo>
                    <a:pt x="136" y="247"/>
                    <a:pt x="102" y="289"/>
                    <a:pt x="68" y="32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Google Shape;208;p32"/>
            <p:cNvSpPr/>
            <p:nvPr/>
          </p:nvSpPr>
          <p:spPr>
            <a:xfrm>
              <a:off x="219412" y="328204"/>
              <a:ext cx="7278" cy="10712"/>
            </a:xfrm>
            <a:custGeom>
              <a:avLst/>
              <a:gdLst/>
              <a:ahLst/>
              <a:cxnLst/>
              <a:rect l="l" t="t" r="r" b="b"/>
              <a:pathLst>
                <a:path w="214" h="315" extrusionOk="0">
                  <a:moveTo>
                    <a:pt x="111" y="280"/>
                  </a:moveTo>
                  <a:cubicBezTo>
                    <a:pt x="77" y="314"/>
                    <a:pt x="1" y="280"/>
                    <a:pt x="35" y="212"/>
                  </a:cubicBezTo>
                  <a:cubicBezTo>
                    <a:pt x="35" y="170"/>
                    <a:pt x="77" y="136"/>
                    <a:pt x="77" y="102"/>
                  </a:cubicBezTo>
                  <a:cubicBezTo>
                    <a:pt x="77" y="68"/>
                    <a:pt x="111" y="34"/>
                    <a:pt x="111" y="34"/>
                  </a:cubicBezTo>
                  <a:cubicBezTo>
                    <a:pt x="145" y="34"/>
                    <a:pt x="145" y="34"/>
                    <a:pt x="145" y="0"/>
                  </a:cubicBezTo>
                  <a:cubicBezTo>
                    <a:pt x="145" y="0"/>
                    <a:pt x="179" y="0"/>
                    <a:pt x="179" y="34"/>
                  </a:cubicBezTo>
                  <a:cubicBezTo>
                    <a:pt x="213" y="68"/>
                    <a:pt x="179" y="102"/>
                    <a:pt x="179" y="136"/>
                  </a:cubicBezTo>
                  <a:cubicBezTo>
                    <a:pt x="145" y="170"/>
                    <a:pt x="145" y="212"/>
                    <a:pt x="111" y="246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Google Shape;209;p32"/>
            <p:cNvSpPr/>
            <p:nvPr/>
          </p:nvSpPr>
          <p:spPr>
            <a:xfrm>
              <a:off x="153267" y="294401"/>
              <a:ext cx="8400" cy="10712"/>
            </a:xfrm>
            <a:custGeom>
              <a:avLst/>
              <a:gdLst/>
              <a:ahLst/>
              <a:cxnLst/>
              <a:rect l="l" t="t" r="r" b="b"/>
              <a:pathLst>
                <a:path w="247" h="315" extrusionOk="0">
                  <a:moveTo>
                    <a:pt x="68" y="280"/>
                  </a:moveTo>
                  <a:cubicBezTo>
                    <a:pt x="34" y="314"/>
                    <a:pt x="0" y="246"/>
                    <a:pt x="34" y="213"/>
                  </a:cubicBezTo>
                  <a:cubicBezTo>
                    <a:pt x="68" y="179"/>
                    <a:pt x="68" y="145"/>
                    <a:pt x="111" y="102"/>
                  </a:cubicBezTo>
                  <a:cubicBezTo>
                    <a:pt x="111" y="68"/>
                    <a:pt x="145" y="34"/>
                    <a:pt x="179" y="0"/>
                  </a:cubicBezTo>
                  <a:lnTo>
                    <a:pt x="179" y="0"/>
                  </a:lnTo>
                  <a:cubicBezTo>
                    <a:pt x="179" y="0"/>
                    <a:pt x="213" y="0"/>
                    <a:pt x="247" y="34"/>
                  </a:cubicBezTo>
                  <a:cubicBezTo>
                    <a:pt x="247" y="145"/>
                    <a:pt x="145" y="213"/>
                    <a:pt x="68" y="28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Google Shape;210;p32"/>
            <p:cNvSpPr/>
            <p:nvPr/>
          </p:nvSpPr>
          <p:spPr>
            <a:xfrm>
              <a:off x="164251" y="294401"/>
              <a:ext cx="9556" cy="13297"/>
            </a:xfrm>
            <a:custGeom>
              <a:avLst/>
              <a:gdLst/>
              <a:ahLst/>
              <a:cxnLst/>
              <a:rect l="l" t="t" r="r" b="b"/>
              <a:pathLst>
                <a:path w="281" h="391" extrusionOk="0">
                  <a:moveTo>
                    <a:pt x="102" y="357"/>
                  </a:moveTo>
                  <a:cubicBezTo>
                    <a:pt x="68" y="391"/>
                    <a:pt x="0" y="314"/>
                    <a:pt x="34" y="280"/>
                  </a:cubicBezTo>
                  <a:cubicBezTo>
                    <a:pt x="34" y="246"/>
                    <a:pt x="68" y="179"/>
                    <a:pt x="102" y="145"/>
                  </a:cubicBezTo>
                  <a:cubicBezTo>
                    <a:pt x="136" y="68"/>
                    <a:pt x="136" y="34"/>
                    <a:pt x="170" y="0"/>
                  </a:cubicBezTo>
                  <a:lnTo>
                    <a:pt x="213" y="0"/>
                  </a:lnTo>
                  <a:cubicBezTo>
                    <a:pt x="247" y="0"/>
                    <a:pt x="281" y="34"/>
                    <a:pt x="281" y="68"/>
                  </a:cubicBezTo>
                  <a:cubicBezTo>
                    <a:pt x="281" y="102"/>
                    <a:pt x="247" y="145"/>
                    <a:pt x="213" y="213"/>
                  </a:cubicBezTo>
                  <a:cubicBezTo>
                    <a:pt x="170" y="246"/>
                    <a:pt x="136" y="280"/>
                    <a:pt x="102" y="357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Google Shape;211;p32"/>
            <p:cNvSpPr/>
            <p:nvPr/>
          </p:nvSpPr>
          <p:spPr>
            <a:xfrm>
              <a:off x="220568" y="247301"/>
              <a:ext cx="7278" cy="12175"/>
            </a:xfrm>
            <a:custGeom>
              <a:avLst/>
              <a:gdLst/>
              <a:ahLst/>
              <a:cxnLst/>
              <a:rect l="l" t="t" r="r" b="b"/>
              <a:pathLst>
                <a:path w="214" h="358" extrusionOk="0">
                  <a:moveTo>
                    <a:pt x="77" y="323"/>
                  </a:moveTo>
                  <a:cubicBezTo>
                    <a:pt x="43" y="357"/>
                    <a:pt x="1" y="323"/>
                    <a:pt x="1" y="289"/>
                  </a:cubicBezTo>
                  <a:lnTo>
                    <a:pt x="77" y="145"/>
                  </a:lnTo>
                  <a:cubicBezTo>
                    <a:pt x="77" y="111"/>
                    <a:pt x="77" y="43"/>
                    <a:pt x="111" y="43"/>
                  </a:cubicBezTo>
                  <a:lnTo>
                    <a:pt x="145" y="43"/>
                  </a:lnTo>
                  <a:cubicBezTo>
                    <a:pt x="179" y="0"/>
                    <a:pt x="213" y="0"/>
                    <a:pt x="213" y="77"/>
                  </a:cubicBezTo>
                  <a:cubicBezTo>
                    <a:pt x="213" y="111"/>
                    <a:pt x="179" y="145"/>
                    <a:pt x="145" y="179"/>
                  </a:cubicBezTo>
                  <a:cubicBezTo>
                    <a:pt x="145" y="213"/>
                    <a:pt x="111" y="289"/>
                    <a:pt x="77" y="32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Google Shape;212;p32"/>
            <p:cNvSpPr/>
            <p:nvPr/>
          </p:nvSpPr>
          <p:spPr>
            <a:xfrm>
              <a:off x="227811" y="253354"/>
              <a:ext cx="9828" cy="14487"/>
            </a:xfrm>
            <a:custGeom>
              <a:avLst/>
              <a:gdLst/>
              <a:ahLst/>
              <a:cxnLst/>
              <a:rect l="l" t="t" r="r" b="b"/>
              <a:pathLst>
                <a:path w="289" h="426" extrusionOk="0">
                  <a:moveTo>
                    <a:pt x="76" y="392"/>
                  </a:moveTo>
                  <a:cubicBezTo>
                    <a:pt x="43" y="426"/>
                    <a:pt x="0" y="392"/>
                    <a:pt x="0" y="358"/>
                  </a:cubicBezTo>
                  <a:cubicBezTo>
                    <a:pt x="43" y="247"/>
                    <a:pt x="76" y="111"/>
                    <a:pt x="178" y="35"/>
                  </a:cubicBezTo>
                  <a:lnTo>
                    <a:pt x="178" y="35"/>
                  </a:lnTo>
                  <a:cubicBezTo>
                    <a:pt x="212" y="1"/>
                    <a:pt x="255" y="35"/>
                    <a:pt x="255" y="35"/>
                  </a:cubicBezTo>
                  <a:cubicBezTo>
                    <a:pt x="289" y="179"/>
                    <a:pt x="178" y="290"/>
                    <a:pt x="76" y="392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Google Shape;213;p32"/>
            <p:cNvSpPr/>
            <p:nvPr/>
          </p:nvSpPr>
          <p:spPr>
            <a:xfrm>
              <a:off x="-82745" y="-80022"/>
              <a:ext cx="97670" cy="338341"/>
            </a:xfrm>
            <a:custGeom>
              <a:avLst/>
              <a:gdLst/>
              <a:ahLst/>
              <a:cxnLst/>
              <a:rect l="l" t="t" r="r" b="b"/>
              <a:pathLst>
                <a:path w="2872" h="9949" extrusionOk="0">
                  <a:moveTo>
                    <a:pt x="1631" y="9558"/>
                  </a:moveTo>
                  <a:cubicBezTo>
                    <a:pt x="1385" y="9736"/>
                    <a:pt x="1104" y="9880"/>
                    <a:pt x="782" y="9914"/>
                  </a:cubicBezTo>
                  <a:cubicBezTo>
                    <a:pt x="748" y="9948"/>
                    <a:pt x="714" y="9948"/>
                    <a:pt x="680" y="9914"/>
                  </a:cubicBezTo>
                  <a:cubicBezTo>
                    <a:pt x="603" y="9914"/>
                    <a:pt x="501" y="9914"/>
                    <a:pt x="425" y="9880"/>
                  </a:cubicBezTo>
                  <a:cubicBezTo>
                    <a:pt x="391" y="9880"/>
                    <a:pt x="357" y="9838"/>
                    <a:pt x="323" y="9804"/>
                  </a:cubicBezTo>
                  <a:cubicBezTo>
                    <a:pt x="178" y="9702"/>
                    <a:pt x="111" y="9490"/>
                    <a:pt x="111" y="9311"/>
                  </a:cubicBezTo>
                  <a:cubicBezTo>
                    <a:pt x="0" y="8606"/>
                    <a:pt x="77" y="7893"/>
                    <a:pt x="178" y="7153"/>
                  </a:cubicBezTo>
                  <a:lnTo>
                    <a:pt x="178" y="7009"/>
                  </a:lnTo>
                  <a:cubicBezTo>
                    <a:pt x="289" y="6304"/>
                    <a:pt x="467" y="5590"/>
                    <a:pt x="535" y="4919"/>
                  </a:cubicBezTo>
                  <a:cubicBezTo>
                    <a:pt x="714" y="3467"/>
                    <a:pt x="892" y="1810"/>
                    <a:pt x="255" y="426"/>
                  </a:cubicBezTo>
                  <a:cubicBezTo>
                    <a:pt x="255" y="358"/>
                    <a:pt x="212" y="247"/>
                    <a:pt x="144" y="179"/>
                  </a:cubicBezTo>
                  <a:cubicBezTo>
                    <a:pt x="111" y="111"/>
                    <a:pt x="77" y="35"/>
                    <a:pt x="43" y="1"/>
                  </a:cubicBezTo>
                  <a:cubicBezTo>
                    <a:pt x="77" y="35"/>
                    <a:pt x="144" y="69"/>
                    <a:pt x="212" y="179"/>
                  </a:cubicBezTo>
                  <a:cubicBezTo>
                    <a:pt x="357" y="247"/>
                    <a:pt x="501" y="392"/>
                    <a:pt x="680" y="570"/>
                  </a:cubicBezTo>
                  <a:cubicBezTo>
                    <a:pt x="816" y="706"/>
                    <a:pt x="960" y="884"/>
                    <a:pt x="1104" y="1063"/>
                  </a:cubicBezTo>
                  <a:cubicBezTo>
                    <a:pt x="1665" y="1768"/>
                    <a:pt x="2302" y="2830"/>
                    <a:pt x="2625" y="4214"/>
                  </a:cubicBezTo>
                  <a:cubicBezTo>
                    <a:pt x="2693" y="4571"/>
                    <a:pt x="2761" y="4953"/>
                    <a:pt x="2803" y="5310"/>
                  </a:cubicBezTo>
                  <a:lnTo>
                    <a:pt x="2803" y="5633"/>
                  </a:lnTo>
                  <a:cubicBezTo>
                    <a:pt x="2871" y="6338"/>
                    <a:pt x="2837" y="7043"/>
                    <a:pt x="2693" y="7714"/>
                  </a:cubicBezTo>
                  <a:cubicBezTo>
                    <a:pt x="2659" y="8003"/>
                    <a:pt x="2591" y="8249"/>
                    <a:pt x="2481" y="8496"/>
                  </a:cubicBezTo>
                  <a:cubicBezTo>
                    <a:pt x="2447" y="8530"/>
                    <a:pt x="2413" y="8606"/>
                    <a:pt x="2379" y="8674"/>
                  </a:cubicBezTo>
                  <a:cubicBezTo>
                    <a:pt x="2268" y="8886"/>
                    <a:pt x="2124" y="9099"/>
                    <a:pt x="1954" y="9277"/>
                  </a:cubicBezTo>
                  <a:cubicBezTo>
                    <a:pt x="1877" y="9379"/>
                    <a:pt x="1775" y="9456"/>
                    <a:pt x="1631" y="955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Google Shape;214;p32"/>
            <p:cNvSpPr/>
            <p:nvPr/>
          </p:nvSpPr>
          <p:spPr>
            <a:xfrm>
              <a:off x="-86214" y="-73934"/>
              <a:ext cx="115591" cy="329941"/>
            </a:xfrm>
            <a:custGeom>
              <a:avLst/>
              <a:gdLst/>
              <a:ahLst/>
              <a:cxnLst/>
              <a:rect l="l" t="t" r="r" b="b"/>
              <a:pathLst>
                <a:path w="3399" h="9702" extrusionOk="0">
                  <a:moveTo>
                    <a:pt x="527" y="9701"/>
                  </a:moveTo>
                  <a:cubicBezTo>
                    <a:pt x="493" y="9701"/>
                    <a:pt x="459" y="9659"/>
                    <a:pt x="425" y="9625"/>
                  </a:cubicBezTo>
                  <a:cubicBezTo>
                    <a:pt x="280" y="9523"/>
                    <a:pt x="213" y="9311"/>
                    <a:pt x="213" y="9132"/>
                  </a:cubicBezTo>
                  <a:cubicBezTo>
                    <a:pt x="0" y="7680"/>
                    <a:pt x="459" y="6159"/>
                    <a:pt x="637" y="4740"/>
                  </a:cubicBezTo>
                  <a:cubicBezTo>
                    <a:pt x="816" y="3288"/>
                    <a:pt x="994" y="1631"/>
                    <a:pt x="357" y="247"/>
                  </a:cubicBezTo>
                  <a:cubicBezTo>
                    <a:pt x="357" y="179"/>
                    <a:pt x="314" y="68"/>
                    <a:pt x="246" y="0"/>
                  </a:cubicBezTo>
                  <a:lnTo>
                    <a:pt x="314" y="0"/>
                  </a:lnTo>
                  <a:cubicBezTo>
                    <a:pt x="357" y="247"/>
                    <a:pt x="3398" y="4987"/>
                    <a:pt x="527" y="970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Google Shape;215;p32"/>
            <p:cNvSpPr/>
            <p:nvPr/>
          </p:nvSpPr>
          <p:spPr>
            <a:xfrm>
              <a:off x="-70638" y="221013"/>
              <a:ext cx="4965" cy="11869"/>
            </a:xfrm>
            <a:custGeom>
              <a:avLst/>
              <a:gdLst/>
              <a:ahLst/>
              <a:cxnLst/>
              <a:rect l="l" t="t" r="r" b="b"/>
              <a:pathLst>
                <a:path w="146" h="349" extrusionOk="0">
                  <a:moveTo>
                    <a:pt x="35" y="349"/>
                  </a:moveTo>
                  <a:cubicBezTo>
                    <a:pt x="35" y="349"/>
                    <a:pt x="1" y="349"/>
                    <a:pt x="1" y="315"/>
                  </a:cubicBezTo>
                  <a:lnTo>
                    <a:pt x="1" y="247"/>
                  </a:lnTo>
                  <a:lnTo>
                    <a:pt x="1" y="179"/>
                  </a:lnTo>
                  <a:lnTo>
                    <a:pt x="1" y="102"/>
                  </a:lnTo>
                  <a:cubicBezTo>
                    <a:pt x="35" y="68"/>
                    <a:pt x="35" y="34"/>
                    <a:pt x="35" y="34"/>
                  </a:cubicBezTo>
                  <a:cubicBezTo>
                    <a:pt x="35" y="34"/>
                    <a:pt x="69" y="34"/>
                    <a:pt x="69" y="0"/>
                  </a:cubicBezTo>
                  <a:cubicBezTo>
                    <a:pt x="69" y="0"/>
                    <a:pt x="111" y="0"/>
                    <a:pt x="145" y="34"/>
                  </a:cubicBezTo>
                  <a:lnTo>
                    <a:pt x="145" y="102"/>
                  </a:lnTo>
                  <a:lnTo>
                    <a:pt x="145" y="213"/>
                  </a:lnTo>
                  <a:cubicBezTo>
                    <a:pt x="111" y="213"/>
                    <a:pt x="111" y="247"/>
                    <a:pt x="111" y="281"/>
                  </a:cubicBezTo>
                  <a:cubicBezTo>
                    <a:pt x="69" y="281"/>
                    <a:pt x="69" y="315"/>
                    <a:pt x="35" y="349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Google Shape;216;p32"/>
            <p:cNvSpPr/>
            <p:nvPr/>
          </p:nvSpPr>
          <p:spPr>
            <a:xfrm>
              <a:off x="-63395" y="222169"/>
              <a:ext cx="7244" cy="12175"/>
            </a:xfrm>
            <a:custGeom>
              <a:avLst/>
              <a:gdLst/>
              <a:ahLst/>
              <a:cxnLst/>
              <a:rect l="l" t="t" r="r" b="b"/>
              <a:pathLst>
                <a:path w="213" h="358" extrusionOk="0">
                  <a:moveTo>
                    <a:pt x="68" y="357"/>
                  </a:moveTo>
                  <a:cubicBezTo>
                    <a:pt x="68" y="357"/>
                    <a:pt x="0" y="357"/>
                    <a:pt x="0" y="315"/>
                  </a:cubicBezTo>
                  <a:cubicBezTo>
                    <a:pt x="34" y="247"/>
                    <a:pt x="34" y="213"/>
                    <a:pt x="34" y="145"/>
                  </a:cubicBezTo>
                  <a:cubicBezTo>
                    <a:pt x="68" y="102"/>
                    <a:pt x="68" y="34"/>
                    <a:pt x="111" y="0"/>
                  </a:cubicBezTo>
                  <a:lnTo>
                    <a:pt x="111" y="0"/>
                  </a:lnTo>
                  <a:cubicBezTo>
                    <a:pt x="145" y="0"/>
                    <a:pt x="179" y="0"/>
                    <a:pt x="179" y="34"/>
                  </a:cubicBezTo>
                  <a:cubicBezTo>
                    <a:pt x="213" y="68"/>
                    <a:pt x="179" y="145"/>
                    <a:pt x="179" y="179"/>
                  </a:cubicBezTo>
                  <a:cubicBezTo>
                    <a:pt x="145" y="247"/>
                    <a:pt x="111" y="281"/>
                    <a:pt x="111" y="315"/>
                  </a:cubicBezTo>
                  <a:cubicBezTo>
                    <a:pt x="111" y="357"/>
                    <a:pt x="111" y="357"/>
                    <a:pt x="68" y="357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Google Shape;217;p32"/>
            <p:cNvSpPr/>
            <p:nvPr/>
          </p:nvSpPr>
          <p:spPr>
            <a:xfrm>
              <a:off x="-71795" y="194419"/>
              <a:ext cx="4965" cy="11018"/>
            </a:xfrm>
            <a:custGeom>
              <a:avLst/>
              <a:gdLst/>
              <a:ahLst/>
              <a:cxnLst/>
              <a:rect l="l" t="t" r="r" b="b"/>
              <a:pathLst>
                <a:path w="146" h="324" extrusionOk="0">
                  <a:moveTo>
                    <a:pt x="69" y="324"/>
                  </a:moveTo>
                  <a:cubicBezTo>
                    <a:pt x="35" y="324"/>
                    <a:pt x="1" y="324"/>
                    <a:pt x="1" y="281"/>
                  </a:cubicBezTo>
                  <a:cubicBezTo>
                    <a:pt x="35" y="213"/>
                    <a:pt x="35" y="111"/>
                    <a:pt x="69" y="35"/>
                  </a:cubicBezTo>
                  <a:lnTo>
                    <a:pt x="69" y="1"/>
                  </a:lnTo>
                  <a:cubicBezTo>
                    <a:pt x="103" y="1"/>
                    <a:pt x="145" y="1"/>
                    <a:pt x="145" y="35"/>
                  </a:cubicBezTo>
                  <a:cubicBezTo>
                    <a:pt x="145" y="111"/>
                    <a:pt x="103" y="213"/>
                    <a:pt x="69" y="32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Google Shape;218;p32"/>
            <p:cNvSpPr/>
            <p:nvPr/>
          </p:nvSpPr>
          <p:spPr>
            <a:xfrm>
              <a:off x="-59654" y="189522"/>
              <a:ext cx="4659" cy="11018"/>
            </a:xfrm>
            <a:custGeom>
              <a:avLst/>
              <a:gdLst/>
              <a:ahLst/>
              <a:cxnLst/>
              <a:rect l="l" t="t" r="r" b="b"/>
              <a:pathLst>
                <a:path w="137" h="324" extrusionOk="0">
                  <a:moveTo>
                    <a:pt x="69" y="289"/>
                  </a:moveTo>
                  <a:cubicBezTo>
                    <a:pt x="35" y="323"/>
                    <a:pt x="1" y="289"/>
                    <a:pt x="1" y="255"/>
                  </a:cubicBezTo>
                  <a:cubicBezTo>
                    <a:pt x="1" y="179"/>
                    <a:pt x="1" y="111"/>
                    <a:pt x="35" y="43"/>
                  </a:cubicBezTo>
                  <a:lnTo>
                    <a:pt x="35" y="43"/>
                  </a:lnTo>
                  <a:cubicBezTo>
                    <a:pt x="69" y="1"/>
                    <a:pt x="103" y="43"/>
                    <a:pt x="137" y="43"/>
                  </a:cubicBezTo>
                  <a:cubicBezTo>
                    <a:pt x="137" y="111"/>
                    <a:pt x="103" y="213"/>
                    <a:pt x="69" y="289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Google Shape;219;p32"/>
            <p:cNvSpPr/>
            <p:nvPr/>
          </p:nvSpPr>
          <p:spPr>
            <a:xfrm>
              <a:off x="-39419" y="224482"/>
              <a:ext cx="4931" cy="11018"/>
            </a:xfrm>
            <a:custGeom>
              <a:avLst/>
              <a:gdLst/>
              <a:ahLst/>
              <a:cxnLst/>
              <a:rect l="l" t="t" r="r" b="b"/>
              <a:pathLst>
                <a:path w="145" h="324" extrusionOk="0">
                  <a:moveTo>
                    <a:pt x="77" y="323"/>
                  </a:moveTo>
                  <a:cubicBezTo>
                    <a:pt x="43" y="323"/>
                    <a:pt x="0" y="289"/>
                    <a:pt x="0" y="247"/>
                  </a:cubicBezTo>
                  <a:cubicBezTo>
                    <a:pt x="0" y="213"/>
                    <a:pt x="0" y="179"/>
                    <a:pt x="43" y="145"/>
                  </a:cubicBezTo>
                  <a:cubicBezTo>
                    <a:pt x="43" y="111"/>
                    <a:pt x="0" y="34"/>
                    <a:pt x="43" y="0"/>
                  </a:cubicBezTo>
                  <a:lnTo>
                    <a:pt x="43" y="0"/>
                  </a:lnTo>
                  <a:lnTo>
                    <a:pt x="111" y="0"/>
                  </a:lnTo>
                  <a:cubicBezTo>
                    <a:pt x="145" y="34"/>
                    <a:pt x="145" y="111"/>
                    <a:pt x="145" y="145"/>
                  </a:cubicBezTo>
                  <a:cubicBezTo>
                    <a:pt x="145" y="213"/>
                    <a:pt x="111" y="247"/>
                    <a:pt x="77" y="289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Google Shape;220;p32"/>
            <p:cNvSpPr/>
            <p:nvPr/>
          </p:nvSpPr>
          <p:spPr>
            <a:xfrm>
              <a:off x="-30748" y="217272"/>
              <a:ext cx="5815" cy="13297"/>
            </a:xfrm>
            <a:custGeom>
              <a:avLst/>
              <a:gdLst/>
              <a:ahLst/>
              <a:cxnLst/>
              <a:rect l="l" t="t" r="r" b="b"/>
              <a:pathLst>
                <a:path w="171" h="391" extrusionOk="0">
                  <a:moveTo>
                    <a:pt x="68" y="357"/>
                  </a:moveTo>
                  <a:cubicBezTo>
                    <a:pt x="34" y="391"/>
                    <a:pt x="0" y="357"/>
                    <a:pt x="0" y="323"/>
                  </a:cubicBezTo>
                  <a:cubicBezTo>
                    <a:pt x="34" y="289"/>
                    <a:pt x="34" y="289"/>
                    <a:pt x="34" y="246"/>
                  </a:cubicBezTo>
                  <a:lnTo>
                    <a:pt x="34" y="178"/>
                  </a:lnTo>
                  <a:cubicBezTo>
                    <a:pt x="34" y="110"/>
                    <a:pt x="34" y="34"/>
                    <a:pt x="68" y="0"/>
                  </a:cubicBezTo>
                  <a:lnTo>
                    <a:pt x="68" y="0"/>
                  </a:lnTo>
                  <a:lnTo>
                    <a:pt x="136" y="0"/>
                  </a:lnTo>
                  <a:cubicBezTo>
                    <a:pt x="170" y="76"/>
                    <a:pt x="170" y="144"/>
                    <a:pt x="170" y="178"/>
                  </a:cubicBezTo>
                  <a:cubicBezTo>
                    <a:pt x="136" y="212"/>
                    <a:pt x="136" y="246"/>
                    <a:pt x="136" y="246"/>
                  </a:cubicBezTo>
                  <a:cubicBezTo>
                    <a:pt x="136" y="289"/>
                    <a:pt x="102" y="323"/>
                    <a:pt x="102" y="357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Google Shape;221;p32"/>
            <p:cNvSpPr/>
            <p:nvPr/>
          </p:nvSpPr>
          <p:spPr>
            <a:xfrm>
              <a:off x="-6772" y="152250"/>
              <a:ext cx="6087" cy="17072"/>
            </a:xfrm>
            <a:custGeom>
              <a:avLst/>
              <a:gdLst/>
              <a:ahLst/>
              <a:cxnLst/>
              <a:rect l="l" t="t" r="r" b="b"/>
              <a:pathLst>
                <a:path w="179" h="502" extrusionOk="0">
                  <a:moveTo>
                    <a:pt x="68" y="459"/>
                  </a:moveTo>
                  <a:cubicBezTo>
                    <a:pt x="68" y="502"/>
                    <a:pt x="0" y="459"/>
                    <a:pt x="0" y="425"/>
                  </a:cubicBezTo>
                  <a:cubicBezTo>
                    <a:pt x="0" y="357"/>
                    <a:pt x="0" y="290"/>
                    <a:pt x="34" y="213"/>
                  </a:cubicBezTo>
                  <a:cubicBezTo>
                    <a:pt x="34" y="145"/>
                    <a:pt x="68" y="111"/>
                    <a:pt x="102" y="35"/>
                  </a:cubicBezTo>
                  <a:lnTo>
                    <a:pt x="102" y="35"/>
                  </a:lnTo>
                  <a:cubicBezTo>
                    <a:pt x="102" y="1"/>
                    <a:pt x="145" y="35"/>
                    <a:pt x="145" y="35"/>
                  </a:cubicBezTo>
                  <a:cubicBezTo>
                    <a:pt x="179" y="111"/>
                    <a:pt x="179" y="179"/>
                    <a:pt x="145" y="247"/>
                  </a:cubicBezTo>
                  <a:cubicBezTo>
                    <a:pt x="145" y="323"/>
                    <a:pt x="102" y="391"/>
                    <a:pt x="102" y="425"/>
                  </a:cubicBezTo>
                  <a:cubicBezTo>
                    <a:pt x="102" y="459"/>
                    <a:pt x="102" y="459"/>
                    <a:pt x="68" y="459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Google Shape;222;p32"/>
            <p:cNvSpPr/>
            <p:nvPr/>
          </p:nvSpPr>
          <p:spPr>
            <a:xfrm>
              <a:off x="-39419" y="157181"/>
              <a:ext cx="6087" cy="12141"/>
            </a:xfrm>
            <a:custGeom>
              <a:avLst/>
              <a:gdLst/>
              <a:ahLst/>
              <a:cxnLst/>
              <a:rect l="l" t="t" r="r" b="b"/>
              <a:pathLst>
                <a:path w="179" h="357" extrusionOk="0">
                  <a:moveTo>
                    <a:pt x="77" y="314"/>
                  </a:moveTo>
                  <a:cubicBezTo>
                    <a:pt x="43" y="357"/>
                    <a:pt x="0" y="314"/>
                    <a:pt x="0" y="280"/>
                  </a:cubicBezTo>
                  <a:cubicBezTo>
                    <a:pt x="0" y="212"/>
                    <a:pt x="43" y="178"/>
                    <a:pt x="43" y="145"/>
                  </a:cubicBezTo>
                  <a:cubicBezTo>
                    <a:pt x="43" y="102"/>
                    <a:pt x="43" y="34"/>
                    <a:pt x="77" y="0"/>
                  </a:cubicBezTo>
                  <a:lnTo>
                    <a:pt x="77" y="0"/>
                  </a:lnTo>
                  <a:cubicBezTo>
                    <a:pt x="111" y="0"/>
                    <a:pt x="145" y="0"/>
                    <a:pt x="145" y="34"/>
                  </a:cubicBezTo>
                  <a:cubicBezTo>
                    <a:pt x="179" y="68"/>
                    <a:pt x="145" y="102"/>
                    <a:pt x="145" y="178"/>
                  </a:cubicBezTo>
                  <a:cubicBezTo>
                    <a:pt x="111" y="212"/>
                    <a:pt x="111" y="246"/>
                    <a:pt x="111" y="280"/>
                  </a:cubicBezTo>
                  <a:cubicBezTo>
                    <a:pt x="111" y="314"/>
                    <a:pt x="111" y="314"/>
                    <a:pt x="77" y="31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Google Shape;223;p32"/>
            <p:cNvSpPr/>
            <p:nvPr/>
          </p:nvSpPr>
          <p:spPr>
            <a:xfrm>
              <a:off x="-55029" y="110080"/>
              <a:ext cx="6087" cy="14487"/>
            </a:xfrm>
            <a:custGeom>
              <a:avLst/>
              <a:gdLst/>
              <a:ahLst/>
              <a:cxnLst/>
              <a:rect l="l" t="t" r="r" b="b"/>
              <a:pathLst>
                <a:path w="179" h="426" extrusionOk="0">
                  <a:moveTo>
                    <a:pt x="77" y="425"/>
                  </a:moveTo>
                  <a:cubicBezTo>
                    <a:pt x="77" y="425"/>
                    <a:pt x="35" y="425"/>
                    <a:pt x="35" y="391"/>
                  </a:cubicBezTo>
                  <a:cubicBezTo>
                    <a:pt x="35" y="255"/>
                    <a:pt x="1" y="111"/>
                    <a:pt x="111" y="43"/>
                  </a:cubicBezTo>
                  <a:lnTo>
                    <a:pt x="111" y="0"/>
                  </a:lnTo>
                  <a:cubicBezTo>
                    <a:pt x="111" y="0"/>
                    <a:pt x="145" y="0"/>
                    <a:pt x="145" y="43"/>
                  </a:cubicBezTo>
                  <a:cubicBezTo>
                    <a:pt x="179" y="145"/>
                    <a:pt x="145" y="289"/>
                    <a:pt x="111" y="391"/>
                  </a:cubicBezTo>
                  <a:cubicBezTo>
                    <a:pt x="111" y="391"/>
                    <a:pt x="111" y="425"/>
                    <a:pt x="77" y="42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Google Shape;224;p32"/>
            <p:cNvSpPr/>
            <p:nvPr/>
          </p:nvSpPr>
          <p:spPr>
            <a:xfrm>
              <a:off x="-46663" y="107768"/>
              <a:ext cx="6121" cy="14487"/>
            </a:xfrm>
            <a:custGeom>
              <a:avLst/>
              <a:gdLst/>
              <a:ahLst/>
              <a:cxnLst/>
              <a:rect l="l" t="t" r="r" b="b"/>
              <a:pathLst>
                <a:path w="180" h="426" extrusionOk="0">
                  <a:moveTo>
                    <a:pt x="77" y="425"/>
                  </a:moveTo>
                  <a:cubicBezTo>
                    <a:pt x="43" y="425"/>
                    <a:pt x="1" y="425"/>
                    <a:pt x="1" y="391"/>
                  </a:cubicBezTo>
                  <a:lnTo>
                    <a:pt x="1" y="213"/>
                  </a:lnTo>
                  <a:cubicBezTo>
                    <a:pt x="1" y="179"/>
                    <a:pt x="1" y="111"/>
                    <a:pt x="43" y="34"/>
                  </a:cubicBezTo>
                  <a:lnTo>
                    <a:pt x="77" y="34"/>
                  </a:lnTo>
                  <a:cubicBezTo>
                    <a:pt x="77" y="0"/>
                    <a:pt x="145" y="34"/>
                    <a:pt x="145" y="68"/>
                  </a:cubicBezTo>
                  <a:cubicBezTo>
                    <a:pt x="179" y="145"/>
                    <a:pt x="145" y="179"/>
                    <a:pt x="145" y="247"/>
                  </a:cubicBezTo>
                  <a:cubicBezTo>
                    <a:pt x="111" y="281"/>
                    <a:pt x="111" y="357"/>
                    <a:pt x="77" y="39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Google Shape;225;p32"/>
            <p:cNvSpPr/>
            <p:nvPr/>
          </p:nvSpPr>
          <p:spPr>
            <a:xfrm>
              <a:off x="-55029" y="84949"/>
              <a:ext cx="7244" cy="12175"/>
            </a:xfrm>
            <a:custGeom>
              <a:avLst/>
              <a:gdLst/>
              <a:ahLst/>
              <a:cxnLst/>
              <a:rect l="l" t="t" r="r" b="b"/>
              <a:pathLst>
                <a:path w="213" h="358" extrusionOk="0">
                  <a:moveTo>
                    <a:pt x="145" y="315"/>
                  </a:moveTo>
                  <a:cubicBezTo>
                    <a:pt x="111" y="357"/>
                    <a:pt x="35" y="315"/>
                    <a:pt x="35" y="281"/>
                  </a:cubicBezTo>
                  <a:cubicBezTo>
                    <a:pt x="1" y="213"/>
                    <a:pt x="1" y="102"/>
                    <a:pt x="77" y="34"/>
                  </a:cubicBezTo>
                  <a:lnTo>
                    <a:pt x="77" y="34"/>
                  </a:lnTo>
                  <a:cubicBezTo>
                    <a:pt x="111" y="0"/>
                    <a:pt x="145" y="34"/>
                    <a:pt x="179" y="68"/>
                  </a:cubicBezTo>
                  <a:cubicBezTo>
                    <a:pt x="213" y="145"/>
                    <a:pt x="179" y="213"/>
                    <a:pt x="145" y="28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7" name="Google Shape;226;p32"/>
            <p:cNvSpPr/>
            <p:nvPr/>
          </p:nvSpPr>
          <p:spPr>
            <a:xfrm>
              <a:off x="-12860" y="117290"/>
              <a:ext cx="3809" cy="12175"/>
            </a:xfrm>
            <a:custGeom>
              <a:avLst/>
              <a:gdLst/>
              <a:ahLst/>
              <a:cxnLst/>
              <a:rect l="l" t="t" r="r" b="b"/>
              <a:pathLst>
                <a:path w="112" h="358" extrusionOk="0">
                  <a:moveTo>
                    <a:pt x="35" y="358"/>
                  </a:moveTo>
                  <a:cubicBezTo>
                    <a:pt x="35" y="358"/>
                    <a:pt x="1" y="358"/>
                    <a:pt x="1" y="324"/>
                  </a:cubicBezTo>
                  <a:lnTo>
                    <a:pt x="1" y="179"/>
                  </a:lnTo>
                  <a:lnTo>
                    <a:pt x="1" y="43"/>
                  </a:lnTo>
                  <a:lnTo>
                    <a:pt x="35" y="43"/>
                  </a:lnTo>
                  <a:cubicBezTo>
                    <a:pt x="35" y="1"/>
                    <a:pt x="69" y="43"/>
                    <a:pt x="69" y="43"/>
                  </a:cubicBezTo>
                  <a:cubicBezTo>
                    <a:pt x="111" y="111"/>
                    <a:pt x="69" y="145"/>
                    <a:pt x="69" y="179"/>
                  </a:cubicBezTo>
                  <a:lnTo>
                    <a:pt x="69" y="324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Google Shape;227;p32"/>
            <p:cNvSpPr/>
            <p:nvPr/>
          </p:nvSpPr>
          <p:spPr>
            <a:xfrm>
              <a:off x="-4460" y="116134"/>
              <a:ext cx="4931" cy="13331"/>
            </a:xfrm>
            <a:custGeom>
              <a:avLst/>
              <a:gdLst/>
              <a:ahLst/>
              <a:cxnLst/>
              <a:rect l="l" t="t" r="r" b="b"/>
              <a:pathLst>
                <a:path w="145" h="392" extrusionOk="0">
                  <a:moveTo>
                    <a:pt x="77" y="358"/>
                  </a:moveTo>
                  <a:cubicBezTo>
                    <a:pt x="34" y="392"/>
                    <a:pt x="34" y="392"/>
                    <a:pt x="34" y="358"/>
                  </a:cubicBezTo>
                  <a:cubicBezTo>
                    <a:pt x="0" y="324"/>
                    <a:pt x="0" y="247"/>
                    <a:pt x="0" y="213"/>
                  </a:cubicBezTo>
                  <a:cubicBezTo>
                    <a:pt x="0" y="179"/>
                    <a:pt x="34" y="111"/>
                    <a:pt x="34" y="77"/>
                  </a:cubicBezTo>
                  <a:lnTo>
                    <a:pt x="34" y="35"/>
                  </a:lnTo>
                  <a:cubicBezTo>
                    <a:pt x="77" y="1"/>
                    <a:pt x="111" y="35"/>
                    <a:pt x="145" y="77"/>
                  </a:cubicBezTo>
                  <a:cubicBezTo>
                    <a:pt x="145" y="111"/>
                    <a:pt x="145" y="179"/>
                    <a:pt x="111" y="213"/>
                  </a:cubicBezTo>
                  <a:cubicBezTo>
                    <a:pt x="111" y="290"/>
                    <a:pt x="111" y="324"/>
                    <a:pt x="77" y="358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9" name="Google Shape;228;p32"/>
            <p:cNvSpPr/>
            <p:nvPr/>
          </p:nvSpPr>
          <p:spPr>
            <a:xfrm>
              <a:off x="-14016" y="54886"/>
              <a:ext cx="4965" cy="15643"/>
            </a:xfrm>
            <a:custGeom>
              <a:avLst/>
              <a:gdLst/>
              <a:ahLst/>
              <a:cxnLst/>
              <a:rect l="l" t="t" r="r" b="b"/>
              <a:pathLst>
                <a:path w="146" h="460" extrusionOk="0">
                  <a:moveTo>
                    <a:pt x="69" y="426"/>
                  </a:moveTo>
                  <a:cubicBezTo>
                    <a:pt x="69" y="460"/>
                    <a:pt x="1" y="460"/>
                    <a:pt x="1" y="392"/>
                  </a:cubicBezTo>
                  <a:lnTo>
                    <a:pt x="1" y="213"/>
                  </a:lnTo>
                  <a:cubicBezTo>
                    <a:pt x="1" y="179"/>
                    <a:pt x="1" y="103"/>
                    <a:pt x="35" y="35"/>
                  </a:cubicBezTo>
                  <a:lnTo>
                    <a:pt x="35" y="35"/>
                  </a:lnTo>
                  <a:cubicBezTo>
                    <a:pt x="69" y="1"/>
                    <a:pt x="103" y="1"/>
                    <a:pt x="103" y="35"/>
                  </a:cubicBezTo>
                  <a:cubicBezTo>
                    <a:pt x="145" y="103"/>
                    <a:pt x="103" y="179"/>
                    <a:pt x="103" y="213"/>
                  </a:cubicBezTo>
                  <a:lnTo>
                    <a:pt x="103" y="392"/>
                  </a:lnTo>
                  <a:cubicBezTo>
                    <a:pt x="103" y="426"/>
                    <a:pt x="103" y="426"/>
                    <a:pt x="69" y="426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Google Shape;229;p32"/>
            <p:cNvSpPr/>
            <p:nvPr/>
          </p:nvSpPr>
          <p:spPr>
            <a:xfrm>
              <a:off x="-4460" y="62130"/>
              <a:ext cx="6087" cy="13331"/>
            </a:xfrm>
            <a:custGeom>
              <a:avLst/>
              <a:gdLst/>
              <a:ahLst/>
              <a:cxnLst/>
              <a:rect l="l" t="t" r="r" b="b"/>
              <a:pathLst>
                <a:path w="179" h="392" extrusionOk="0">
                  <a:moveTo>
                    <a:pt x="111" y="349"/>
                  </a:moveTo>
                  <a:cubicBezTo>
                    <a:pt x="77" y="391"/>
                    <a:pt x="34" y="349"/>
                    <a:pt x="34" y="315"/>
                  </a:cubicBezTo>
                  <a:cubicBezTo>
                    <a:pt x="34" y="213"/>
                    <a:pt x="0" y="102"/>
                    <a:pt x="77" y="34"/>
                  </a:cubicBezTo>
                  <a:lnTo>
                    <a:pt x="77" y="0"/>
                  </a:lnTo>
                  <a:cubicBezTo>
                    <a:pt x="111" y="0"/>
                    <a:pt x="111" y="0"/>
                    <a:pt x="145" y="34"/>
                  </a:cubicBezTo>
                  <a:cubicBezTo>
                    <a:pt x="179" y="102"/>
                    <a:pt x="145" y="247"/>
                    <a:pt x="111" y="31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Google Shape;230;p32"/>
            <p:cNvSpPr/>
            <p:nvPr/>
          </p:nvSpPr>
          <p:spPr>
            <a:xfrm>
              <a:off x="77566" y="-87231"/>
              <a:ext cx="440601" cy="117904"/>
            </a:xfrm>
            <a:custGeom>
              <a:avLst/>
              <a:gdLst/>
              <a:ahLst/>
              <a:cxnLst/>
              <a:rect l="l" t="t" r="r" b="b"/>
              <a:pathLst>
                <a:path w="12956" h="3467" extrusionOk="0">
                  <a:moveTo>
                    <a:pt x="11851" y="2192"/>
                  </a:moveTo>
                  <a:cubicBezTo>
                    <a:pt x="11715" y="2303"/>
                    <a:pt x="11537" y="2404"/>
                    <a:pt x="11392" y="2515"/>
                  </a:cubicBezTo>
                  <a:cubicBezTo>
                    <a:pt x="10866" y="2795"/>
                    <a:pt x="10296" y="2974"/>
                    <a:pt x="9727" y="3084"/>
                  </a:cubicBezTo>
                  <a:cubicBezTo>
                    <a:pt x="9659" y="3118"/>
                    <a:pt x="9557" y="3118"/>
                    <a:pt x="9481" y="3152"/>
                  </a:cubicBezTo>
                  <a:cubicBezTo>
                    <a:pt x="9303" y="3186"/>
                    <a:pt x="9167" y="3220"/>
                    <a:pt x="8988" y="3220"/>
                  </a:cubicBezTo>
                  <a:cubicBezTo>
                    <a:pt x="7680" y="3466"/>
                    <a:pt x="6295" y="3466"/>
                    <a:pt x="4953" y="3432"/>
                  </a:cubicBezTo>
                  <a:cubicBezTo>
                    <a:pt x="3569" y="3398"/>
                    <a:pt x="2158" y="3254"/>
                    <a:pt x="808" y="3042"/>
                  </a:cubicBezTo>
                  <a:lnTo>
                    <a:pt x="638" y="3042"/>
                  </a:lnTo>
                  <a:cubicBezTo>
                    <a:pt x="459" y="3008"/>
                    <a:pt x="247" y="2974"/>
                    <a:pt x="35" y="2940"/>
                  </a:cubicBezTo>
                  <a:lnTo>
                    <a:pt x="1" y="2906"/>
                  </a:lnTo>
                  <a:cubicBezTo>
                    <a:pt x="1" y="2906"/>
                    <a:pt x="35" y="2940"/>
                    <a:pt x="69" y="2940"/>
                  </a:cubicBezTo>
                  <a:cubicBezTo>
                    <a:pt x="213" y="2940"/>
                    <a:pt x="349" y="2906"/>
                    <a:pt x="527" y="2872"/>
                  </a:cubicBezTo>
                  <a:cubicBezTo>
                    <a:pt x="706" y="2829"/>
                    <a:pt x="884" y="2795"/>
                    <a:pt x="1020" y="2761"/>
                  </a:cubicBezTo>
                  <a:cubicBezTo>
                    <a:pt x="1487" y="2693"/>
                    <a:pt x="1912" y="2583"/>
                    <a:pt x="2337" y="2481"/>
                  </a:cubicBezTo>
                  <a:cubicBezTo>
                    <a:pt x="3356" y="2235"/>
                    <a:pt x="4350" y="1946"/>
                    <a:pt x="5344" y="1665"/>
                  </a:cubicBezTo>
                  <a:cubicBezTo>
                    <a:pt x="6329" y="1385"/>
                    <a:pt x="7289" y="1062"/>
                    <a:pt x="8283" y="816"/>
                  </a:cubicBezTo>
                  <a:cubicBezTo>
                    <a:pt x="8351" y="782"/>
                    <a:pt x="8419" y="782"/>
                    <a:pt x="8496" y="782"/>
                  </a:cubicBezTo>
                  <a:cubicBezTo>
                    <a:pt x="8530" y="748"/>
                    <a:pt x="8598" y="748"/>
                    <a:pt x="8665" y="706"/>
                  </a:cubicBezTo>
                  <a:cubicBezTo>
                    <a:pt x="9591" y="459"/>
                    <a:pt x="10543" y="111"/>
                    <a:pt x="11503" y="34"/>
                  </a:cubicBezTo>
                  <a:cubicBezTo>
                    <a:pt x="11639" y="0"/>
                    <a:pt x="11749" y="0"/>
                    <a:pt x="11851" y="34"/>
                  </a:cubicBezTo>
                  <a:cubicBezTo>
                    <a:pt x="11961" y="34"/>
                    <a:pt x="12063" y="34"/>
                    <a:pt x="12174" y="68"/>
                  </a:cubicBezTo>
                  <a:cubicBezTo>
                    <a:pt x="12565" y="145"/>
                    <a:pt x="12879" y="323"/>
                    <a:pt x="12913" y="672"/>
                  </a:cubicBezTo>
                  <a:cubicBezTo>
                    <a:pt x="12955" y="782"/>
                    <a:pt x="12955" y="884"/>
                    <a:pt x="12879" y="994"/>
                  </a:cubicBezTo>
                  <a:cubicBezTo>
                    <a:pt x="12879" y="1028"/>
                    <a:pt x="12879" y="1062"/>
                    <a:pt x="12845" y="1096"/>
                  </a:cubicBezTo>
                  <a:cubicBezTo>
                    <a:pt x="12845" y="1130"/>
                    <a:pt x="12811" y="1173"/>
                    <a:pt x="12811" y="1241"/>
                  </a:cubicBezTo>
                  <a:cubicBezTo>
                    <a:pt x="12599" y="1597"/>
                    <a:pt x="12242" y="1912"/>
                    <a:pt x="11851" y="2192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Google Shape;231;p32"/>
            <p:cNvSpPr/>
            <p:nvPr/>
          </p:nvSpPr>
          <p:spPr>
            <a:xfrm>
              <a:off x="77566" y="-88387"/>
              <a:ext cx="448967" cy="104607"/>
            </a:xfrm>
            <a:custGeom>
              <a:avLst/>
              <a:gdLst/>
              <a:ahLst/>
              <a:cxnLst/>
              <a:rect l="l" t="t" r="r" b="b"/>
              <a:pathLst>
                <a:path w="13202" h="3076" extrusionOk="0">
                  <a:moveTo>
                    <a:pt x="12845" y="1130"/>
                  </a:moveTo>
                  <a:cubicBezTo>
                    <a:pt x="8844" y="2617"/>
                    <a:pt x="2830" y="2974"/>
                    <a:pt x="638" y="3076"/>
                  </a:cubicBezTo>
                  <a:cubicBezTo>
                    <a:pt x="425" y="3042"/>
                    <a:pt x="213" y="2974"/>
                    <a:pt x="1" y="2940"/>
                  </a:cubicBezTo>
                  <a:lnTo>
                    <a:pt x="1" y="2940"/>
                  </a:lnTo>
                  <a:cubicBezTo>
                    <a:pt x="281" y="3008"/>
                    <a:pt x="740" y="2863"/>
                    <a:pt x="1020" y="2795"/>
                  </a:cubicBezTo>
                  <a:cubicBezTo>
                    <a:pt x="1487" y="2727"/>
                    <a:pt x="1912" y="2617"/>
                    <a:pt x="2337" y="2515"/>
                  </a:cubicBezTo>
                  <a:cubicBezTo>
                    <a:pt x="3356" y="2269"/>
                    <a:pt x="4350" y="1980"/>
                    <a:pt x="5344" y="1699"/>
                  </a:cubicBezTo>
                  <a:cubicBezTo>
                    <a:pt x="6406" y="1377"/>
                    <a:pt x="7434" y="1062"/>
                    <a:pt x="8496" y="816"/>
                  </a:cubicBezTo>
                  <a:cubicBezTo>
                    <a:pt x="9481" y="570"/>
                    <a:pt x="10475" y="145"/>
                    <a:pt x="11503" y="68"/>
                  </a:cubicBezTo>
                  <a:cubicBezTo>
                    <a:pt x="12276" y="0"/>
                    <a:pt x="13202" y="281"/>
                    <a:pt x="12845" y="1130"/>
                  </a:cubicBezTo>
                  <a:close/>
                  <a:moveTo>
                    <a:pt x="1" y="2940"/>
                  </a:moveTo>
                  <a:lnTo>
                    <a:pt x="1" y="2940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3" name="Google Shape;232;p32"/>
            <p:cNvSpPr/>
            <p:nvPr/>
          </p:nvSpPr>
          <p:spPr>
            <a:xfrm>
              <a:off x="231552" y="-13843"/>
              <a:ext cx="14487" cy="3775"/>
            </a:xfrm>
            <a:custGeom>
              <a:avLst/>
              <a:gdLst/>
              <a:ahLst/>
              <a:cxnLst/>
              <a:rect l="l" t="t" r="r" b="b"/>
              <a:pathLst>
                <a:path w="426" h="111" extrusionOk="0">
                  <a:moveTo>
                    <a:pt x="391" y="111"/>
                  </a:moveTo>
                  <a:lnTo>
                    <a:pt x="213" y="111"/>
                  </a:lnTo>
                  <a:lnTo>
                    <a:pt x="34" y="111"/>
                  </a:lnTo>
                  <a:cubicBezTo>
                    <a:pt x="0" y="111"/>
                    <a:pt x="0" y="77"/>
                    <a:pt x="34" y="34"/>
                  </a:cubicBezTo>
                  <a:lnTo>
                    <a:pt x="34" y="34"/>
                  </a:lnTo>
                  <a:lnTo>
                    <a:pt x="213" y="34"/>
                  </a:lnTo>
                  <a:cubicBezTo>
                    <a:pt x="247" y="34"/>
                    <a:pt x="315" y="0"/>
                    <a:pt x="357" y="34"/>
                  </a:cubicBezTo>
                  <a:cubicBezTo>
                    <a:pt x="391" y="34"/>
                    <a:pt x="425" y="77"/>
                    <a:pt x="391" y="77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Google Shape;233;p32"/>
            <p:cNvSpPr/>
            <p:nvPr/>
          </p:nvSpPr>
          <p:spPr>
            <a:xfrm>
              <a:off x="236449" y="-19930"/>
              <a:ext cx="14487" cy="4965"/>
            </a:xfrm>
            <a:custGeom>
              <a:avLst/>
              <a:gdLst/>
              <a:ahLst/>
              <a:cxnLst/>
              <a:rect l="l" t="t" r="r" b="b"/>
              <a:pathLst>
                <a:path w="426" h="146" extrusionOk="0">
                  <a:moveTo>
                    <a:pt x="383" y="111"/>
                  </a:moveTo>
                  <a:cubicBezTo>
                    <a:pt x="349" y="145"/>
                    <a:pt x="281" y="145"/>
                    <a:pt x="213" y="145"/>
                  </a:cubicBezTo>
                  <a:lnTo>
                    <a:pt x="69" y="145"/>
                  </a:lnTo>
                  <a:cubicBezTo>
                    <a:pt x="1" y="145"/>
                    <a:pt x="1" y="77"/>
                    <a:pt x="35" y="43"/>
                  </a:cubicBezTo>
                  <a:lnTo>
                    <a:pt x="35" y="43"/>
                  </a:lnTo>
                  <a:cubicBezTo>
                    <a:pt x="103" y="43"/>
                    <a:pt x="171" y="43"/>
                    <a:pt x="213" y="1"/>
                  </a:cubicBezTo>
                  <a:cubicBezTo>
                    <a:pt x="281" y="1"/>
                    <a:pt x="349" y="1"/>
                    <a:pt x="383" y="43"/>
                  </a:cubicBezTo>
                  <a:cubicBezTo>
                    <a:pt x="426" y="77"/>
                    <a:pt x="426" y="111"/>
                    <a:pt x="383" y="11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Google Shape;234;p32"/>
            <p:cNvSpPr/>
            <p:nvPr/>
          </p:nvSpPr>
          <p:spPr>
            <a:xfrm>
              <a:off x="265356" y="19960"/>
              <a:ext cx="8400" cy="2313"/>
            </a:xfrm>
            <a:custGeom>
              <a:avLst/>
              <a:gdLst/>
              <a:ahLst/>
              <a:cxnLst/>
              <a:rect l="l" t="t" r="r" b="b"/>
              <a:pathLst>
                <a:path w="247" h="68" extrusionOk="0">
                  <a:moveTo>
                    <a:pt x="213" y="68"/>
                  </a:moveTo>
                  <a:lnTo>
                    <a:pt x="213" y="68"/>
                  </a:lnTo>
                  <a:cubicBezTo>
                    <a:pt x="136" y="68"/>
                    <a:pt x="102" y="34"/>
                    <a:pt x="34" y="68"/>
                  </a:cubicBezTo>
                  <a:cubicBezTo>
                    <a:pt x="0" y="68"/>
                    <a:pt x="0" y="0"/>
                    <a:pt x="34" y="0"/>
                  </a:cubicBezTo>
                  <a:lnTo>
                    <a:pt x="34" y="0"/>
                  </a:lnTo>
                  <a:cubicBezTo>
                    <a:pt x="102" y="0"/>
                    <a:pt x="170" y="0"/>
                    <a:pt x="213" y="34"/>
                  </a:cubicBezTo>
                  <a:cubicBezTo>
                    <a:pt x="247" y="34"/>
                    <a:pt x="247" y="34"/>
                    <a:pt x="213" y="68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Google Shape;235;p32"/>
            <p:cNvSpPr/>
            <p:nvPr/>
          </p:nvSpPr>
          <p:spPr>
            <a:xfrm>
              <a:off x="260425" y="11561"/>
              <a:ext cx="12175" cy="4659"/>
            </a:xfrm>
            <a:custGeom>
              <a:avLst/>
              <a:gdLst/>
              <a:ahLst/>
              <a:cxnLst/>
              <a:rect l="l" t="t" r="r" b="b"/>
              <a:pathLst>
                <a:path w="358" h="137" extrusionOk="0">
                  <a:moveTo>
                    <a:pt x="315" y="103"/>
                  </a:moveTo>
                  <a:cubicBezTo>
                    <a:pt x="247" y="137"/>
                    <a:pt x="103" y="137"/>
                    <a:pt x="35" y="103"/>
                  </a:cubicBezTo>
                  <a:cubicBezTo>
                    <a:pt x="1" y="103"/>
                    <a:pt x="1" y="35"/>
                    <a:pt x="35" y="35"/>
                  </a:cubicBezTo>
                  <a:lnTo>
                    <a:pt x="35" y="1"/>
                  </a:lnTo>
                  <a:lnTo>
                    <a:pt x="179" y="1"/>
                  </a:lnTo>
                  <a:lnTo>
                    <a:pt x="315" y="1"/>
                  </a:lnTo>
                  <a:cubicBezTo>
                    <a:pt x="358" y="35"/>
                    <a:pt x="358" y="69"/>
                    <a:pt x="315" y="10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Google Shape;236;p32"/>
            <p:cNvSpPr/>
            <p:nvPr/>
          </p:nvSpPr>
          <p:spPr>
            <a:xfrm>
              <a:off x="229240" y="17648"/>
              <a:ext cx="11869" cy="5781"/>
            </a:xfrm>
            <a:custGeom>
              <a:avLst/>
              <a:gdLst/>
              <a:ahLst/>
              <a:cxnLst/>
              <a:rect l="l" t="t" r="r" b="b"/>
              <a:pathLst>
                <a:path w="349" h="170" extrusionOk="0">
                  <a:moveTo>
                    <a:pt x="315" y="136"/>
                  </a:moveTo>
                  <a:cubicBezTo>
                    <a:pt x="247" y="170"/>
                    <a:pt x="136" y="136"/>
                    <a:pt x="68" y="136"/>
                  </a:cubicBezTo>
                  <a:cubicBezTo>
                    <a:pt x="1" y="136"/>
                    <a:pt x="1" y="68"/>
                    <a:pt x="34" y="34"/>
                  </a:cubicBezTo>
                  <a:lnTo>
                    <a:pt x="68" y="34"/>
                  </a:lnTo>
                  <a:cubicBezTo>
                    <a:pt x="136" y="34"/>
                    <a:pt x="247" y="0"/>
                    <a:pt x="315" y="34"/>
                  </a:cubicBezTo>
                  <a:cubicBezTo>
                    <a:pt x="349" y="34"/>
                    <a:pt x="349" y="102"/>
                    <a:pt x="315" y="136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Google Shape;237;p32"/>
            <p:cNvSpPr/>
            <p:nvPr/>
          </p:nvSpPr>
          <p:spPr>
            <a:xfrm>
              <a:off x="307253" y="18804"/>
              <a:ext cx="13297" cy="3469"/>
            </a:xfrm>
            <a:custGeom>
              <a:avLst/>
              <a:gdLst/>
              <a:ahLst/>
              <a:cxnLst/>
              <a:rect l="l" t="t" r="r" b="b"/>
              <a:pathLst>
                <a:path w="391" h="102" extrusionOk="0">
                  <a:moveTo>
                    <a:pt x="357" y="68"/>
                  </a:moveTo>
                  <a:cubicBezTo>
                    <a:pt x="255" y="102"/>
                    <a:pt x="145" y="102"/>
                    <a:pt x="77" y="102"/>
                  </a:cubicBezTo>
                  <a:cubicBezTo>
                    <a:pt x="0" y="102"/>
                    <a:pt x="0" y="34"/>
                    <a:pt x="43" y="34"/>
                  </a:cubicBezTo>
                  <a:lnTo>
                    <a:pt x="43" y="0"/>
                  </a:lnTo>
                  <a:lnTo>
                    <a:pt x="357" y="0"/>
                  </a:lnTo>
                  <a:cubicBezTo>
                    <a:pt x="357" y="0"/>
                    <a:pt x="391" y="34"/>
                    <a:pt x="357" y="68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Google Shape;238;p32"/>
            <p:cNvSpPr/>
            <p:nvPr/>
          </p:nvSpPr>
          <p:spPr>
            <a:xfrm>
              <a:off x="300009" y="8976"/>
              <a:ext cx="17072" cy="4931"/>
            </a:xfrm>
            <a:custGeom>
              <a:avLst/>
              <a:gdLst/>
              <a:ahLst/>
              <a:cxnLst/>
              <a:rect l="l" t="t" r="r" b="b"/>
              <a:pathLst>
                <a:path w="502" h="145" extrusionOk="0">
                  <a:moveTo>
                    <a:pt x="468" y="111"/>
                  </a:moveTo>
                  <a:cubicBezTo>
                    <a:pt x="392" y="145"/>
                    <a:pt x="324" y="145"/>
                    <a:pt x="256" y="145"/>
                  </a:cubicBezTo>
                  <a:lnTo>
                    <a:pt x="43" y="145"/>
                  </a:lnTo>
                  <a:cubicBezTo>
                    <a:pt x="1" y="145"/>
                    <a:pt x="1" y="111"/>
                    <a:pt x="43" y="77"/>
                  </a:cubicBezTo>
                  <a:lnTo>
                    <a:pt x="43" y="77"/>
                  </a:lnTo>
                  <a:cubicBezTo>
                    <a:pt x="111" y="77"/>
                    <a:pt x="179" y="43"/>
                    <a:pt x="256" y="43"/>
                  </a:cubicBezTo>
                  <a:cubicBezTo>
                    <a:pt x="324" y="43"/>
                    <a:pt x="392" y="0"/>
                    <a:pt x="468" y="0"/>
                  </a:cubicBezTo>
                  <a:cubicBezTo>
                    <a:pt x="502" y="43"/>
                    <a:pt x="502" y="77"/>
                    <a:pt x="468" y="11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Google Shape;239;p32"/>
            <p:cNvSpPr/>
            <p:nvPr/>
          </p:nvSpPr>
          <p:spPr>
            <a:xfrm>
              <a:off x="339900" y="18804"/>
              <a:ext cx="10712" cy="4625"/>
            </a:xfrm>
            <a:custGeom>
              <a:avLst/>
              <a:gdLst/>
              <a:ahLst/>
              <a:cxnLst/>
              <a:rect l="l" t="t" r="r" b="b"/>
              <a:pathLst>
                <a:path w="315" h="136" extrusionOk="0">
                  <a:moveTo>
                    <a:pt x="280" y="102"/>
                  </a:moveTo>
                  <a:cubicBezTo>
                    <a:pt x="212" y="136"/>
                    <a:pt x="102" y="136"/>
                    <a:pt x="34" y="102"/>
                  </a:cubicBezTo>
                  <a:cubicBezTo>
                    <a:pt x="0" y="102"/>
                    <a:pt x="0" y="68"/>
                    <a:pt x="0" y="34"/>
                  </a:cubicBezTo>
                  <a:lnTo>
                    <a:pt x="34" y="34"/>
                  </a:lnTo>
                  <a:cubicBezTo>
                    <a:pt x="68" y="34"/>
                    <a:pt x="102" y="0"/>
                    <a:pt x="178" y="0"/>
                  </a:cubicBezTo>
                  <a:cubicBezTo>
                    <a:pt x="212" y="0"/>
                    <a:pt x="280" y="0"/>
                    <a:pt x="280" y="34"/>
                  </a:cubicBezTo>
                  <a:cubicBezTo>
                    <a:pt x="314" y="68"/>
                    <a:pt x="314" y="68"/>
                    <a:pt x="314" y="102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Google Shape;240;p32"/>
            <p:cNvSpPr/>
            <p:nvPr/>
          </p:nvSpPr>
          <p:spPr>
            <a:xfrm>
              <a:off x="330344" y="5507"/>
              <a:ext cx="15643" cy="6087"/>
            </a:xfrm>
            <a:custGeom>
              <a:avLst/>
              <a:gdLst/>
              <a:ahLst/>
              <a:cxnLst/>
              <a:rect l="l" t="t" r="r" b="b"/>
              <a:pathLst>
                <a:path w="460" h="179" extrusionOk="0">
                  <a:moveTo>
                    <a:pt x="425" y="102"/>
                  </a:moveTo>
                  <a:cubicBezTo>
                    <a:pt x="383" y="145"/>
                    <a:pt x="315" y="145"/>
                    <a:pt x="247" y="179"/>
                  </a:cubicBezTo>
                  <a:cubicBezTo>
                    <a:pt x="213" y="179"/>
                    <a:pt x="137" y="145"/>
                    <a:pt x="69" y="145"/>
                  </a:cubicBezTo>
                  <a:cubicBezTo>
                    <a:pt x="35" y="145"/>
                    <a:pt x="1" y="68"/>
                    <a:pt x="35" y="34"/>
                  </a:cubicBezTo>
                  <a:lnTo>
                    <a:pt x="69" y="34"/>
                  </a:lnTo>
                  <a:lnTo>
                    <a:pt x="247" y="34"/>
                  </a:lnTo>
                  <a:cubicBezTo>
                    <a:pt x="315" y="0"/>
                    <a:pt x="349" y="34"/>
                    <a:pt x="425" y="34"/>
                  </a:cubicBezTo>
                  <a:cubicBezTo>
                    <a:pt x="459" y="34"/>
                    <a:pt x="459" y="68"/>
                    <a:pt x="425" y="68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Google Shape;241;p32"/>
            <p:cNvSpPr/>
            <p:nvPr/>
          </p:nvSpPr>
          <p:spPr>
            <a:xfrm>
              <a:off x="298853" y="-31765"/>
              <a:ext cx="14487" cy="4659"/>
            </a:xfrm>
            <a:custGeom>
              <a:avLst/>
              <a:gdLst/>
              <a:ahLst/>
              <a:cxnLst/>
              <a:rect l="l" t="t" r="r" b="b"/>
              <a:pathLst>
                <a:path w="426" h="137" extrusionOk="0">
                  <a:moveTo>
                    <a:pt x="392" y="68"/>
                  </a:moveTo>
                  <a:cubicBezTo>
                    <a:pt x="358" y="102"/>
                    <a:pt x="324" y="102"/>
                    <a:pt x="290" y="136"/>
                  </a:cubicBezTo>
                  <a:lnTo>
                    <a:pt x="111" y="136"/>
                  </a:lnTo>
                  <a:cubicBezTo>
                    <a:pt x="35" y="136"/>
                    <a:pt x="1" y="68"/>
                    <a:pt x="77" y="34"/>
                  </a:cubicBezTo>
                  <a:lnTo>
                    <a:pt x="111" y="34"/>
                  </a:lnTo>
                  <a:lnTo>
                    <a:pt x="247" y="34"/>
                  </a:lnTo>
                  <a:cubicBezTo>
                    <a:pt x="290" y="34"/>
                    <a:pt x="358" y="0"/>
                    <a:pt x="392" y="0"/>
                  </a:cubicBezTo>
                  <a:cubicBezTo>
                    <a:pt x="426" y="0"/>
                    <a:pt x="426" y="34"/>
                    <a:pt x="426" y="6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Google Shape;242;p32"/>
            <p:cNvSpPr/>
            <p:nvPr/>
          </p:nvSpPr>
          <p:spPr>
            <a:xfrm>
              <a:off x="359250" y="-37818"/>
              <a:ext cx="15609" cy="7244"/>
            </a:xfrm>
            <a:custGeom>
              <a:avLst/>
              <a:gdLst/>
              <a:ahLst/>
              <a:cxnLst/>
              <a:rect l="l" t="t" r="r" b="b"/>
              <a:pathLst>
                <a:path w="459" h="213" extrusionOk="0">
                  <a:moveTo>
                    <a:pt x="382" y="178"/>
                  </a:moveTo>
                  <a:cubicBezTo>
                    <a:pt x="348" y="212"/>
                    <a:pt x="315" y="212"/>
                    <a:pt x="247" y="212"/>
                  </a:cubicBezTo>
                  <a:lnTo>
                    <a:pt x="102" y="212"/>
                  </a:lnTo>
                  <a:cubicBezTo>
                    <a:pt x="34" y="212"/>
                    <a:pt x="0" y="144"/>
                    <a:pt x="34" y="102"/>
                  </a:cubicBezTo>
                  <a:lnTo>
                    <a:pt x="68" y="68"/>
                  </a:lnTo>
                  <a:cubicBezTo>
                    <a:pt x="102" y="68"/>
                    <a:pt x="170" y="68"/>
                    <a:pt x="247" y="34"/>
                  </a:cubicBezTo>
                  <a:cubicBezTo>
                    <a:pt x="315" y="34"/>
                    <a:pt x="348" y="0"/>
                    <a:pt x="425" y="34"/>
                  </a:cubicBezTo>
                  <a:cubicBezTo>
                    <a:pt x="459" y="68"/>
                    <a:pt x="459" y="102"/>
                    <a:pt x="425" y="144"/>
                  </a:cubicBezTo>
                  <a:cubicBezTo>
                    <a:pt x="425" y="144"/>
                    <a:pt x="425" y="178"/>
                    <a:pt x="382" y="17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Google Shape;243;p32"/>
            <p:cNvSpPr/>
            <p:nvPr/>
          </p:nvSpPr>
          <p:spPr>
            <a:xfrm>
              <a:off x="362719" y="-43906"/>
              <a:ext cx="10984" cy="6121"/>
            </a:xfrm>
            <a:custGeom>
              <a:avLst/>
              <a:gdLst/>
              <a:ahLst/>
              <a:cxnLst/>
              <a:rect l="l" t="t" r="r" b="b"/>
              <a:pathLst>
                <a:path w="323" h="180" extrusionOk="0">
                  <a:moveTo>
                    <a:pt x="280" y="111"/>
                  </a:moveTo>
                  <a:cubicBezTo>
                    <a:pt x="246" y="145"/>
                    <a:pt x="213" y="145"/>
                    <a:pt x="179" y="145"/>
                  </a:cubicBezTo>
                  <a:lnTo>
                    <a:pt x="68" y="145"/>
                  </a:lnTo>
                  <a:cubicBezTo>
                    <a:pt x="34" y="179"/>
                    <a:pt x="0" y="111"/>
                    <a:pt x="34" y="69"/>
                  </a:cubicBezTo>
                  <a:lnTo>
                    <a:pt x="34" y="69"/>
                  </a:lnTo>
                  <a:cubicBezTo>
                    <a:pt x="68" y="69"/>
                    <a:pt x="111" y="35"/>
                    <a:pt x="145" y="35"/>
                  </a:cubicBezTo>
                  <a:cubicBezTo>
                    <a:pt x="179" y="35"/>
                    <a:pt x="246" y="1"/>
                    <a:pt x="280" y="35"/>
                  </a:cubicBezTo>
                  <a:cubicBezTo>
                    <a:pt x="280" y="35"/>
                    <a:pt x="323" y="69"/>
                    <a:pt x="280" y="11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Google Shape;244;p32"/>
            <p:cNvSpPr/>
            <p:nvPr/>
          </p:nvSpPr>
          <p:spPr>
            <a:xfrm>
              <a:off x="369929" y="-53428"/>
              <a:ext cx="11018" cy="6087"/>
            </a:xfrm>
            <a:custGeom>
              <a:avLst/>
              <a:gdLst/>
              <a:ahLst/>
              <a:cxnLst/>
              <a:rect l="l" t="t" r="r" b="b"/>
              <a:pathLst>
                <a:path w="324" h="179" extrusionOk="0">
                  <a:moveTo>
                    <a:pt x="281" y="136"/>
                  </a:moveTo>
                  <a:lnTo>
                    <a:pt x="179" y="136"/>
                  </a:lnTo>
                  <a:lnTo>
                    <a:pt x="68" y="136"/>
                  </a:lnTo>
                  <a:cubicBezTo>
                    <a:pt x="1" y="179"/>
                    <a:pt x="1" y="68"/>
                    <a:pt x="34" y="68"/>
                  </a:cubicBezTo>
                  <a:cubicBezTo>
                    <a:pt x="34" y="34"/>
                    <a:pt x="68" y="34"/>
                    <a:pt x="68" y="34"/>
                  </a:cubicBezTo>
                  <a:lnTo>
                    <a:pt x="179" y="34"/>
                  </a:lnTo>
                  <a:cubicBezTo>
                    <a:pt x="213" y="34"/>
                    <a:pt x="247" y="0"/>
                    <a:pt x="281" y="34"/>
                  </a:cubicBezTo>
                  <a:cubicBezTo>
                    <a:pt x="323" y="34"/>
                    <a:pt x="323" y="102"/>
                    <a:pt x="281" y="102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Google Shape;245;p32"/>
            <p:cNvSpPr/>
            <p:nvPr/>
          </p:nvSpPr>
          <p:spPr>
            <a:xfrm>
              <a:off x="408357" y="-580"/>
              <a:ext cx="18228" cy="6121"/>
            </a:xfrm>
            <a:custGeom>
              <a:avLst/>
              <a:gdLst/>
              <a:ahLst/>
              <a:cxnLst/>
              <a:rect l="l" t="t" r="r" b="b"/>
              <a:pathLst>
                <a:path w="536" h="180" extrusionOk="0">
                  <a:moveTo>
                    <a:pt x="502" y="69"/>
                  </a:moveTo>
                  <a:cubicBezTo>
                    <a:pt x="391" y="179"/>
                    <a:pt x="213" y="179"/>
                    <a:pt x="77" y="179"/>
                  </a:cubicBezTo>
                  <a:cubicBezTo>
                    <a:pt x="0" y="179"/>
                    <a:pt x="0" y="111"/>
                    <a:pt x="43" y="69"/>
                  </a:cubicBezTo>
                  <a:lnTo>
                    <a:pt x="77" y="35"/>
                  </a:lnTo>
                  <a:cubicBezTo>
                    <a:pt x="213" y="35"/>
                    <a:pt x="357" y="1"/>
                    <a:pt x="502" y="1"/>
                  </a:cubicBezTo>
                  <a:cubicBezTo>
                    <a:pt x="536" y="1"/>
                    <a:pt x="536" y="69"/>
                    <a:pt x="502" y="69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Google Shape;246;p32"/>
            <p:cNvSpPr/>
            <p:nvPr/>
          </p:nvSpPr>
          <p:spPr>
            <a:xfrm>
              <a:off x="-359498" y="-175039"/>
              <a:ext cx="868994" cy="710111"/>
            </a:xfrm>
            <a:custGeom>
              <a:avLst/>
              <a:gdLst/>
              <a:ahLst/>
              <a:cxnLst/>
              <a:rect l="l" t="t" r="r" b="b"/>
              <a:pathLst>
                <a:path w="25553" h="20881" extrusionOk="0">
                  <a:moveTo>
                    <a:pt x="25340" y="20778"/>
                  </a:moveTo>
                  <a:cubicBezTo>
                    <a:pt x="25306" y="20778"/>
                    <a:pt x="25306" y="20778"/>
                    <a:pt x="25272" y="20812"/>
                  </a:cubicBezTo>
                  <a:cubicBezTo>
                    <a:pt x="25094" y="20880"/>
                    <a:pt x="24847" y="20812"/>
                    <a:pt x="24746" y="20600"/>
                  </a:cubicBezTo>
                  <a:cubicBezTo>
                    <a:pt x="16174" y="2404"/>
                    <a:pt x="535" y="816"/>
                    <a:pt x="391" y="782"/>
                  </a:cubicBezTo>
                  <a:cubicBezTo>
                    <a:pt x="178" y="782"/>
                    <a:pt x="0" y="603"/>
                    <a:pt x="34" y="357"/>
                  </a:cubicBezTo>
                  <a:cubicBezTo>
                    <a:pt x="34" y="246"/>
                    <a:pt x="110" y="144"/>
                    <a:pt x="178" y="68"/>
                  </a:cubicBezTo>
                  <a:cubicBezTo>
                    <a:pt x="280" y="34"/>
                    <a:pt x="357" y="0"/>
                    <a:pt x="459" y="0"/>
                  </a:cubicBezTo>
                  <a:cubicBezTo>
                    <a:pt x="603" y="34"/>
                    <a:pt x="16675" y="1665"/>
                    <a:pt x="25451" y="20277"/>
                  </a:cubicBezTo>
                  <a:cubicBezTo>
                    <a:pt x="25553" y="20456"/>
                    <a:pt x="25485" y="20634"/>
                    <a:pt x="25340" y="2077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Google Shape;247;p32"/>
            <p:cNvSpPr/>
            <p:nvPr/>
          </p:nvSpPr>
          <p:spPr>
            <a:xfrm>
              <a:off x="298853" y="512219"/>
              <a:ext cx="223939" cy="467161"/>
            </a:xfrm>
            <a:custGeom>
              <a:avLst/>
              <a:gdLst/>
              <a:ahLst/>
              <a:cxnLst/>
              <a:rect l="l" t="t" r="r" b="b"/>
              <a:pathLst>
                <a:path w="6585" h="13737" extrusionOk="0">
                  <a:moveTo>
                    <a:pt x="4036" y="13414"/>
                  </a:moveTo>
                  <a:cubicBezTo>
                    <a:pt x="3823" y="13558"/>
                    <a:pt x="3611" y="13660"/>
                    <a:pt x="3365" y="13660"/>
                  </a:cubicBezTo>
                  <a:cubicBezTo>
                    <a:pt x="1" y="13736"/>
                    <a:pt x="5701" y="0"/>
                    <a:pt x="5701" y="0"/>
                  </a:cubicBezTo>
                  <a:cubicBezTo>
                    <a:pt x="5701" y="0"/>
                    <a:pt x="6584" y="11613"/>
                    <a:pt x="4036" y="13414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Google Shape;248;p32"/>
            <p:cNvSpPr/>
            <p:nvPr/>
          </p:nvSpPr>
          <p:spPr>
            <a:xfrm>
              <a:off x="404889" y="843282"/>
              <a:ext cx="12175" cy="26594"/>
            </a:xfrm>
            <a:custGeom>
              <a:avLst/>
              <a:gdLst/>
              <a:ahLst/>
              <a:cxnLst/>
              <a:rect l="l" t="t" r="r" b="b"/>
              <a:pathLst>
                <a:path w="358" h="782" extrusionOk="0">
                  <a:moveTo>
                    <a:pt x="102" y="739"/>
                  </a:moveTo>
                  <a:cubicBezTo>
                    <a:pt x="68" y="782"/>
                    <a:pt x="0" y="739"/>
                    <a:pt x="0" y="671"/>
                  </a:cubicBezTo>
                  <a:cubicBezTo>
                    <a:pt x="34" y="570"/>
                    <a:pt x="68" y="459"/>
                    <a:pt x="102" y="357"/>
                  </a:cubicBezTo>
                  <a:cubicBezTo>
                    <a:pt x="145" y="247"/>
                    <a:pt x="145" y="102"/>
                    <a:pt x="247" y="34"/>
                  </a:cubicBezTo>
                  <a:lnTo>
                    <a:pt x="247" y="34"/>
                  </a:lnTo>
                  <a:cubicBezTo>
                    <a:pt x="281" y="0"/>
                    <a:pt x="315" y="34"/>
                    <a:pt x="357" y="68"/>
                  </a:cubicBezTo>
                  <a:cubicBezTo>
                    <a:pt x="357" y="179"/>
                    <a:pt x="315" y="281"/>
                    <a:pt x="281" y="391"/>
                  </a:cubicBezTo>
                  <a:cubicBezTo>
                    <a:pt x="213" y="493"/>
                    <a:pt x="179" y="603"/>
                    <a:pt x="102" y="70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Google Shape;249;p32"/>
            <p:cNvSpPr/>
            <p:nvPr/>
          </p:nvSpPr>
          <p:spPr>
            <a:xfrm>
              <a:off x="424239" y="849335"/>
              <a:ext cx="9556" cy="20541"/>
            </a:xfrm>
            <a:custGeom>
              <a:avLst/>
              <a:gdLst/>
              <a:ahLst/>
              <a:cxnLst/>
              <a:rect l="l" t="t" r="r" b="b"/>
              <a:pathLst>
                <a:path w="281" h="604" extrusionOk="0">
                  <a:moveTo>
                    <a:pt x="102" y="561"/>
                  </a:moveTo>
                  <a:cubicBezTo>
                    <a:pt x="69" y="604"/>
                    <a:pt x="1" y="561"/>
                    <a:pt x="1" y="493"/>
                  </a:cubicBezTo>
                  <a:cubicBezTo>
                    <a:pt x="1" y="425"/>
                    <a:pt x="35" y="315"/>
                    <a:pt x="35" y="247"/>
                  </a:cubicBezTo>
                  <a:cubicBezTo>
                    <a:pt x="69" y="179"/>
                    <a:pt x="69" y="69"/>
                    <a:pt x="136" y="35"/>
                  </a:cubicBezTo>
                  <a:lnTo>
                    <a:pt x="136" y="35"/>
                  </a:lnTo>
                  <a:cubicBezTo>
                    <a:pt x="170" y="1"/>
                    <a:pt x="247" y="1"/>
                    <a:pt x="247" y="69"/>
                  </a:cubicBezTo>
                  <a:cubicBezTo>
                    <a:pt x="281" y="137"/>
                    <a:pt x="247" y="213"/>
                    <a:pt x="213" y="281"/>
                  </a:cubicBezTo>
                  <a:cubicBezTo>
                    <a:pt x="213" y="349"/>
                    <a:pt x="170" y="459"/>
                    <a:pt x="136" y="527"/>
                  </a:cubicBezTo>
                  <a:cubicBezTo>
                    <a:pt x="136" y="527"/>
                    <a:pt x="136" y="561"/>
                    <a:pt x="102" y="56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Google Shape;250;p32"/>
            <p:cNvSpPr/>
            <p:nvPr/>
          </p:nvSpPr>
          <p:spPr>
            <a:xfrm>
              <a:off x="449370" y="846751"/>
              <a:ext cx="12175" cy="27750"/>
            </a:xfrm>
            <a:custGeom>
              <a:avLst/>
              <a:gdLst/>
              <a:ahLst/>
              <a:cxnLst/>
              <a:rect l="l" t="t" r="r" b="b"/>
              <a:pathLst>
                <a:path w="358" h="816" extrusionOk="0">
                  <a:moveTo>
                    <a:pt x="111" y="816"/>
                  </a:moveTo>
                  <a:cubicBezTo>
                    <a:pt x="69" y="816"/>
                    <a:pt x="1" y="782"/>
                    <a:pt x="1" y="748"/>
                  </a:cubicBezTo>
                  <a:cubicBezTo>
                    <a:pt x="1" y="501"/>
                    <a:pt x="69" y="179"/>
                    <a:pt x="281" y="0"/>
                  </a:cubicBezTo>
                  <a:lnTo>
                    <a:pt x="281" y="0"/>
                  </a:lnTo>
                  <a:cubicBezTo>
                    <a:pt x="281" y="0"/>
                    <a:pt x="357" y="0"/>
                    <a:pt x="357" y="43"/>
                  </a:cubicBezTo>
                  <a:cubicBezTo>
                    <a:pt x="357" y="289"/>
                    <a:pt x="213" y="535"/>
                    <a:pt x="111" y="782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Google Shape;251;p32"/>
            <p:cNvSpPr/>
            <p:nvPr/>
          </p:nvSpPr>
          <p:spPr>
            <a:xfrm>
              <a:off x="413254" y="803425"/>
              <a:ext cx="12175" cy="27750"/>
            </a:xfrm>
            <a:custGeom>
              <a:avLst/>
              <a:gdLst/>
              <a:ahLst/>
              <a:cxnLst/>
              <a:rect l="l" t="t" r="r" b="b"/>
              <a:pathLst>
                <a:path w="358" h="816" extrusionOk="0">
                  <a:moveTo>
                    <a:pt x="35" y="782"/>
                  </a:moveTo>
                  <a:cubicBezTo>
                    <a:pt x="35" y="816"/>
                    <a:pt x="1" y="782"/>
                    <a:pt x="1" y="782"/>
                  </a:cubicBezTo>
                  <a:cubicBezTo>
                    <a:pt x="1" y="637"/>
                    <a:pt x="35" y="535"/>
                    <a:pt x="69" y="391"/>
                  </a:cubicBezTo>
                  <a:cubicBezTo>
                    <a:pt x="111" y="289"/>
                    <a:pt x="145" y="144"/>
                    <a:pt x="247" y="43"/>
                  </a:cubicBezTo>
                  <a:lnTo>
                    <a:pt x="247" y="43"/>
                  </a:lnTo>
                  <a:cubicBezTo>
                    <a:pt x="281" y="0"/>
                    <a:pt x="358" y="43"/>
                    <a:pt x="358" y="77"/>
                  </a:cubicBezTo>
                  <a:cubicBezTo>
                    <a:pt x="324" y="212"/>
                    <a:pt x="281" y="323"/>
                    <a:pt x="213" y="425"/>
                  </a:cubicBezTo>
                  <a:cubicBezTo>
                    <a:pt x="179" y="569"/>
                    <a:pt x="111" y="680"/>
                    <a:pt x="35" y="782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Google Shape;252;p32"/>
            <p:cNvSpPr/>
            <p:nvPr/>
          </p:nvSpPr>
          <p:spPr>
            <a:xfrm>
              <a:off x="428864" y="807166"/>
              <a:ext cx="11018" cy="17956"/>
            </a:xfrm>
            <a:custGeom>
              <a:avLst/>
              <a:gdLst/>
              <a:ahLst/>
              <a:cxnLst/>
              <a:rect l="l" t="t" r="r" b="b"/>
              <a:pathLst>
                <a:path w="324" h="528" extrusionOk="0">
                  <a:moveTo>
                    <a:pt x="111" y="493"/>
                  </a:moveTo>
                  <a:cubicBezTo>
                    <a:pt x="77" y="527"/>
                    <a:pt x="0" y="493"/>
                    <a:pt x="0" y="459"/>
                  </a:cubicBezTo>
                  <a:cubicBezTo>
                    <a:pt x="0" y="357"/>
                    <a:pt x="34" y="281"/>
                    <a:pt x="77" y="213"/>
                  </a:cubicBezTo>
                  <a:cubicBezTo>
                    <a:pt x="111" y="145"/>
                    <a:pt x="145" y="68"/>
                    <a:pt x="179" y="34"/>
                  </a:cubicBezTo>
                  <a:lnTo>
                    <a:pt x="247" y="34"/>
                  </a:lnTo>
                  <a:cubicBezTo>
                    <a:pt x="289" y="0"/>
                    <a:pt x="323" y="68"/>
                    <a:pt x="323" y="102"/>
                  </a:cubicBezTo>
                  <a:cubicBezTo>
                    <a:pt x="289" y="179"/>
                    <a:pt x="247" y="213"/>
                    <a:pt x="213" y="281"/>
                  </a:cubicBezTo>
                  <a:cubicBezTo>
                    <a:pt x="179" y="315"/>
                    <a:pt x="145" y="391"/>
                    <a:pt x="145" y="459"/>
                  </a:cubicBezTo>
                  <a:cubicBezTo>
                    <a:pt x="145" y="493"/>
                    <a:pt x="111" y="493"/>
                    <a:pt x="111" y="49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4" name="Google Shape;253;p32"/>
            <p:cNvSpPr/>
            <p:nvPr/>
          </p:nvSpPr>
          <p:spPr>
            <a:xfrm>
              <a:off x="455424" y="792713"/>
              <a:ext cx="12175" cy="25166"/>
            </a:xfrm>
            <a:custGeom>
              <a:avLst/>
              <a:gdLst/>
              <a:ahLst/>
              <a:cxnLst/>
              <a:rect l="l" t="t" r="r" b="b"/>
              <a:pathLst>
                <a:path w="358" h="740" extrusionOk="0">
                  <a:moveTo>
                    <a:pt x="103" y="706"/>
                  </a:moveTo>
                  <a:cubicBezTo>
                    <a:pt x="69" y="740"/>
                    <a:pt x="1" y="672"/>
                    <a:pt x="35" y="638"/>
                  </a:cubicBezTo>
                  <a:cubicBezTo>
                    <a:pt x="103" y="425"/>
                    <a:pt x="145" y="247"/>
                    <a:pt x="213" y="69"/>
                  </a:cubicBezTo>
                  <a:lnTo>
                    <a:pt x="213" y="35"/>
                  </a:lnTo>
                  <a:cubicBezTo>
                    <a:pt x="281" y="1"/>
                    <a:pt x="358" y="35"/>
                    <a:pt x="358" y="103"/>
                  </a:cubicBezTo>
                  <a:cubicBezTo>
                    <a:pt x="315" y="315"/>
                    <a:pt x="213" y="493"/>
                    <a:pt x="145" y="672"/>
                  </a:cubicBezTo>
                  <a:cubicBezTo>
                    <a:pt x="145" y="672"/>
                    <a:pt x="145" y="706"/>
                    <a:pt x="103" y="706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5" name="Google Shape;254;p32"/>
            <p:cNvSpPr/>
            <p:nvPr/>
          </p:nvSpPr>
          <p:spPr>
            <a:xfrm>
              <a:off x="409786" y="752856"/>
              <a:ext cx="13059" cy="20541"/>
            </a:xfrm>
            <a:custGeom>
              <a:avLst/>
              <a:gdLst/>
              <a:ahLst/>
              <a:cxnLst/>
              <a:rect l="l" t="t" r="r" b="b"/>
              <a:pathLst>
                <a:path w="384" h="604" extrusionOk="0">
                  <a:moveTo>
                    <a:pt x="103" y="570"/>
                  </a:moveTo>
                  <a:cubicBezTo>
                    <a:pt x="69" y="604"/>
                    <a:pt x="1" y="604"/>
                    <a:pt x="1" y="536"/>
                  </a:cubicBezTo>
                  <a:cubicBezTo>
                    <a:pt x="35" y="357"/>
                    <a:pt x="137" y="145"/>
                    <a:pt x="281" y="43"/>
                  </a:cubicBezTo>
                  <a:lnTo>
                    <a:pt x="281" y="43"/>
                  </a:lnTo>
                  <a:cubicBezTo>
                    <a:pt x="315" y="0"/>
                    <a:pt x="383" y="43"/>
                    <a:pt x="349" y="77"/>
                  </a:cubicBezTo>
                  <a:cubicBezTo>
                    <a:pt x="281" y="255"/>
                    <a:pt x="171" y="391"/>
                    <a:pt x="137" y="536"/>
                  </a:cubicBezTo>
                  <a:cubicBezTo>
                    <a:pt x="137" y="570"/>
                    <a:pt x="103" y="570"/>
                    <a:pt x="103" y="57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6" name="Google Shape;255;p32"/>
            <p:cNvSpPr/>
            <p:nvPr/>
          </p:nvSpPr>
          <p:spPr>
            <a:xfrm>
              <a:off x="431448" y="752856"/>
              <a:ext cx="9590" cy="17072"/>
            </a:xfrm>
            <a:custGeom>
              <a:avLst/>
              <a:gdLst/>
              <a:ahLst/>
              <a:cxnLst/>
              <a:rect l="l" t="t" r="r" b="b"/>
              <a:pathLst>
                <a:path w="282" h="502" extrusionOk="0">
                  <a:moveTo>
                    <a:pt x="103" y="502"/>
                  </a:moveTo>
                  <a:cubicBezTo>
                    <a:pt x="69" y="502"/>
                    <a:pt x="1" y="502"/>
                    <a:pt x="1" y="425"/>
                  </a:cubicBezTo>
                  <a:cubicBezTo>
                    <a:pt x="1" y="357"/>
                    <a:pt x="35" y="289"/>
                    <a:pt x="35" y="213"/>
                  </a:cubicBezTo>
                  <a:cubicBezTo>
                    <a:pt x="69" y="145"/>
                    <a:pt x="103" y="111"/>
                    <a:pt x="171" y="43"/>
                  </a:cubicBezTo>
                  <a:lnTo>
                    <a:pt x="171" y="43"/>
                  </a:lnTo>
                  <a:cubicBezTo>
                    <a:pt x="213" y="0"/>
                    <a:pt x="281" y="43"/>
                    <a:pt x="247" y="77"/>
                  </a:cubicBezTo>
                  <a:cubicBezTo>
                    <a:pt x="247" y="145"/>
                    <a:pt x="213" y="213"/>
                    <a:pt x="171" y="255"/>
                  </a:cubicBezTo>
                  <a:cubicBezTo>
                    <a:pt x="137" y="323"/>
                    <a:pt x="137" y="391"/>
                    <a:pt x="103" y="468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7" name="Google Shape;256;p32"/>
            <p:cNvSpPr/>
            <p:nvPr/>
          </p:nvSpPr>
          <p:spPr>
            <a:xfrm>
              <a:off x="451683" y="752856"/>
              <a:ext cx="11018" cy="21697"/>
            </a:xfrm>
            <a:custGeom>
              <a:avLst/>
              <a:gdLst/>
              <a:ahLst/>
              <a:cxnLst/>
              <a:rect l="l" t="t" r="r" b="b"/>
              <a:pathLst>
                <a:path w="324" h="638" extrusionOk="0">
                  <a:moveTo>
                    <a:pt x="77" y="604"/>
                  </a:moveTo>
                  <a:cubicBezTo>
                    <a:pt x="43" y="638"/>
                    <a:pt x="1" y="570"/>
                    <a:pt x="1" y="536"/>
                  </a:cubicBezTo>
                  <a:cubicBezTo>
                    <a:pt x="43" y="468"/>
                    <a:pt x="77" y="357"/>
                    <a:pt x="77" y="289"/>
                  </a:cubicBezTo>
                  <a:cubicBezTo>
                    <a:pt x="111" y="213"/>
                    <a:pt x="145" y="111"/>
                    <a:pt x="179" y="43"/>
                  </a:cubicBezTo>
                  <a:lnTo>
                    <a:pt x="213" y="43"/>
                  </a:lnTo>
                  <a:cubicBezTo>
                    <a:pt x="255" y="0"/>
                    <a:pt x="323" y="43"/>
                    <a:pt x="323" y="111"/>
                  </a:cubicBezTo>
                  <a:cubicBezTo>
                    <a:pt x="289" y="179"/>
                    <a:pt x="255" y="255"/>
                    <a:pt x="213" y="323"/>
                  </a:cubicBezTo>
                  <a:cubicBezTo>
                    <a:pt x="179" y="425"/>
                    <a:pt x="145" y="502"/>
                    <a:pt x="111" y="57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Google Shape;257;p32"/>
            <p:cNvSpPr/>
            <p:nvPr/>
          </p:nvSpPr>
          <p:spPr>
            <a:xfrm>
              <a:off x="432605" y="721671"/>
              <a:ext cx="11903" cy="15609"/>
            </a:xfrm>
            <a:custGeom>
              <a:avLst/>
              <a:gdLst/>
              <a:ahLst/>
              <a:cxnLst/>
              <a:rect l="l" t="t" r="r" b="b"/>
              <a:pathLst>
                <a:path w="350" h="459" extrusionOk="0">
                  <a:moveTo>
                    <a:pt x="137" y="425"/>
                  </a:moveTo>
                  <a:cubicBezTo>
                    <a:pt x="69" y="459"/>
                    <a:pt x="1" y="391"/>
                    <a:pt x="35" y="323"/>
                  </a:cubicBezTo>
                  <a:cubicBezTo>
                    <a:pt x="69" y="246"/>
                    <a:pt x="103" y="212"/>
                    <a:pt x="137" y="144"/>
                  </a:cubicBezTo>
                  <a:cubicBezTo>
                    <a:pt x="137" y="110"/>
                    <a:pt x="179" y="34"/>
                    <a:pt x="213" y="34"/>
                  </a:cubicBezTo>
                  <a:cubicBezTo>
                    <a:pt x="213" y="0"/>
                    <a:pt x="247" y="0"/>
                    <a:pt x="247" y="0"/>
                  </a:cubicBezTo>
                  <a:cubicBezTo>
                    <a:pt x="281" y="0"/>
                    <a:pt x="315" y="0"/>
                    <a:pt x="315" y="34"/>
                  </a:cubicBezTo>
                  <a:cubicBezTo>
                    <a:pt x="349" y="110"/>
                    <a:pt x="315" y="178"/>
                    <a:pt x="281" y="212"/>
                  </a:cubicBezTo>
                  <a:cubicBezTo>
                    <a:pt x="247" y="280"/>
                    <a:pt x="213" y="357"/>
                    <a:pt x="137" y="39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9" name="Google Shape;258;p32"/>
            <p:cNvSpPr/>
            <p:nvPr/>
          </p:nvSpPr>
          <p:spPr>
            <a:xfrm>
              <a:off x="430020" y="773363"/>
              <a:ext cx="12175" cy="17072"/>
            </a:xfrm>
            <a:custGeom>
              <a:avLst/>
              <a:gdLst/>
              <a:ahLst/>
              <a:cxnLst/>
              <a:rect l="l" t="t" r="r" b="b"/>
              <a:pathLst>
                <a:path w="358" h="502" extrusionOk="0">
                  <a:moveTo>
                    <a:pt x="111" y="502"/>
                  </a:moveTo>
                  <a:cubicBezTo>
                    <a:pt x="77" y="502"/>
                    <a:pt x="43" y="502"/>
                    <a:pt x="43" y="459"/>
                  </a:cubicBezTo>
                  <a:cubicBezTo>
                    <a:pt x="0" y="391"/>
                    <a:pt x="77" y="323"/>
                    <a:pt x="111" y="247"/>
                  </a:cubicBezTo>
                  <a:cubicBezTo>
                    <a:pt x="145" y="179"/>
                    <a:pt x="179" y="111"/>
                    <a:pt x="255" y="35"/>
                  </a:cubicBezTo>
                  <a:lnTo>
                    <a:pt x="255" y="35"/>
                  </a:lnTo>
                  <a:cubicBezTo>
                    <a:pt x="289" y="1"/>
                    <a:pt x="357" y="77"/>
                    <a:pt x="323" y="145"/>
                  </a:cubicBezTo>
                  <a:cubicBezTo>
                    <a:pt x="289" y="179"/>
                    <a:pt x="255" y="247"/>
                    <a:pt x="213" y="323"/>
                  </a:cubicBezTo>
                  <a:cubicBezTo>
                    <a:pt x="179" y="391"/>
                    <a:pt x="145" y="425"/>
                    <a:pt x="111" y="502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0" name="Google Shape;259;p32"/>
            <p:cNvSpPr/>
            <p:nvPr/>
          </p:nvSpPr>
          <p:spPr>
            <a:xfrm>
              <a:off x="462667" y="714428"/>
              <a:ext cx="9556" cy="15643"/>
            </a:xfrm>
            <a:custGeom>
              <a:avLst/>
              <a:gdLst/>
              <a:ahLst/>
              <a:cxnLst/>
              <a:rect l="l" t="t" r="r" b="b"/>
              <a:pathLst>
                <a:path w="281" h="460" extrusionOk="0">
                  <a:moveTo>
                    <a:pt x="102" y="425"/>
                  </a:moveTo>
                  <a:cubicBezTo>
                    <a:pt x="68" y="459"/>
                    <a:pt x="0" y="425"/>
                    <a:pt x="0" y="357"/>
                  </a:cubicBezTo>
                  <a:cubicBezTo>
                    <a:pt x="34" y="323"/>
                    <a:pt x="68" y="247"/>
                    <a:pt x="68" y="179"/>
                  </a:cubicBezTo>
                  <a:cubicBezTo>
                    <a:pt x="102" y="111"/>
                    <a:pt x="102" y="35"/>
                    <a:pt x="179" y="1"/>
                  </a:cubicBezTo>
                  <a:lnTo>
                    <a:pt x="179" y="1"/>
                  </a:lnTo>
                  <a:cubicBezTo>
                    <a:pt x="213" y="1"/>
                    <a:pt x="247" y="1"/>
                    <a:pt x="247" y="69"/>
                  </a:cubicBezTo>
                  <a:cubicBezTo>
                    <a:pt x="281" y="111"/>
                    <a:pt x="247" y="179"/>
                    <a:pt x="213" y="247"/>
                  </a:cubicBezTo>
                  <a:cubicBezTo>
                    <a:pt x="179" y="281"/>
                    <a:pt x="145" y="357"/>
                    <a:pt x="102" y="42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1" name="Google Shape;260;p32"/>
            <p:cNvSpPr/>
            <p:nvPr/>
          </p:nvSpPr>
          <p:spPr>
            <a:xfrm>
              <a:off x="475964" y="734934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102" y="459"/>
                  </a:moveTo>
                  <a:cubicBezTo>
                    <a:pt x="68" y="493"/>
                    <a:pt x="0" y="459"/>
                    <a:pt x="34" y="426"/>
                  </a:cubicBezTo>
                  <a:cubicBezTo>
                    <a:pt x="34" y="358"/>
                    <a:pt x="34" y="281"/>
                    <a:pt x="68" y="213"/>
                  </a:cubicBezTo>
                  <a:cubicBezTo>
                    <a:pt x="68" y="179"/>
                    <a:pt x="68" y="145"/>
                    <a:pt x="102" y="103"/>
                  </a:cubicBezTo>
                  <a:cubicBezTo>
                    <a:pt x="102" y="69"/>
                    <a:pt x="102" y="69"/>
                    <a:pt x="136" y="35"/>
                  </a:cubicBezTo>
                  <a:lnTo>
                    <a:pt x="136" y="35"/>
                  </a:lnTo>
                  <a:cubicBezTo>
                    <a:pt x="179" y="1"/>
                    <a:pt x="212" y="1"/>
                    <a:pt x="246" y="35"/>
                  </a:cubicBezTo>
                  <a:cubicBezTo>
                    <a:pt x="246" y="103"/>
                    <a:pt x="246" y="179"/>
                    <a:pt x="212" y="247"/>
                  </a:cubicBezTo>
                  <a:cubicBezTo>
                    <a:pt x="212" y="315"/>
                    <a:pt x="179" y="392"/>
                    <a:pt x="136" y="459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2" name="Google Shape;261;p32"/>
            <p:cNvSpPr/>
            <p:nvPr/>
          </p:nvSpPr>
          <p:spPr>
            <a:xfrm>
              <a:off x="436073" y="684399"/>
              <a:ext cx="11018" cy="21697"/>
            </a:xfrm>
            <a:custGeom>
              <a:avLst/>
              <a:gdLst/>
              <a:ahLst/>
              <a:cxnLst/>
              <a:rect l="l" t="t" r="r" b="b"/>
              <a:pathLst>
                <a:path w="324" h="638" extrusionOk="0">
                  <a:moveTo>
                    <a:pt x="111" y="603"/>
                  </a:moveTo>
                  <a:cubicBezTo>
                    <a:pt x="77" y="637"/>
                    <a:pt x="1" y="603"/>
                    <a:pt x="35" y="569"/>
                  </a:cubicBezTo>
                  <a:cubicBezTo>
                    <a:pt x="77" y="459"/>
                    <a:pt x="77" y="391"/>
                    <a:pt x="111" y="281"/>
                  </a:cubicBezTo>
                  <a:cubicBezTo>
                    <a:pt x="145" y="213"/>
                    <a:pt x="145" y="102"/>
                    <a:pt x="179" y="34"/>
                  </a:cubicBezTo>
                  <a:cubicBezTo>
                    <a:pt x="213" y="34"/>
                    <a:pt x="213" y="0"/>
                    <a:pt x="213" y="0"/>
                  </a:cubicBezTo>
                  <a:cubicBezTo>
                    <a:pt x="247" y="0"/>
                    <a:pt x="324" y="0"/>
                    <a:pt x="324" y="34"/>
                  </a:cubicBezTo>
                  <a:cubicBezTo>
                    <a:pt x="324" y="145"/>
                    <a:pt x="290" y="213"/>
                    <a:pt x="247" y="314"/>
                  </a:cubicBezTo>
                  <a:cubicBezTo>
                    <a:pt x="213" y="425"/>
                    <a:pt x="179" y="493"/>
                    <a:pt x="145" y="60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3" name="Google Shape;262;p32"/>
            <p:cNvSpPr/>
            <p:nvPr/>
          </p:nvSpPr>
          <p:spPr>
            <a:xfrm>
              <a:off x="456580" y="675999"/>
              <a:ext cx="9590" cy="20541"/>
            </a:xfrm>
            <a:custGeom>
              <a:avLst/>
              <a:gdLst/>
              <a:ahLst/>
              <a:cxnLst/>
              <a:rect l="l" t="t" r="r" b="b"/>
              <a:pathLst>
                <a:path w="282" h="604" extrusionOk="0">
                  <a:moveTo>
                    <a:pt x="69" y="561"/>
                  </a:moveTo>
                  <a:cubicBezTo>
                    <a:pt x="69" y="604"/>
                    <a:pt x="1" y="561"/>
                    <a:pt x="1" y="528"/>
                  </a:cubicBezTo>
                  <a:cubicBezTo>
                    <a:pt x="35" y="460"/>
                    <a:pt x="35" y="349"/>
                    <a:pt x="69" y="281"/>
                  </a:cubicBezTo>
                  <a:cubicBezTo>
                    <a:pt x="111" y="179"/>
                    <a:pt x="145" y="103"/>
                    <a:pt x="179" y="35"/>
                  </a:cubicBezTo>
                  <a:lnTo>
                    <a:pt x="213" y="35"/>
                  </a:lnTo>
                  <a:cubicBezTo>
                    <a:pt x="247" y="1"/>
                    <a:pt x="281" y="1"/>
                    <a:pt x="281" y="69"/>
                  </a:cubicBezTo>
                  <a:cubicBezTo>
                    <a:pt x="281" y="179"/>
                    <a:pt x="247" y="247"/>
                    <a:pt x="213" y="315"/>
                  </a:cubicBezTo>
                  <a:cubicBezTo>
                    <a:pt x="179" y="392"/>
                    <a:pt x="145" y="494"/>
                    <a:pt x="111" y="56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4" name="Google Shape;263;p32"/>
            <p:cNvSpPr/>
            <p:nvPr/>
          </p:nvSpPr>
          <p:spPr>
            <a:xfrm>
              <a:off x="456580" y="647127"/>
              <a:ext cx="11018" cy="15643"/>
            </a:xfrm>
            <a:custGeom>
              <a:avLst/>
              <a:gdLst/>
              <a:ahLst/>
              <a:cxnLst/>
              <a:rect l="l" t="t" r="r" b="b"/>
              <a:pathLst>
                <a:path w="324" h="460" extrusionOk="0">
                  <a:moveTo>
                    <a:pt x="145" y="459"/>
                  </a:moveTo>
                  <a:cubicBezTo>
                    <a:pt x="111" y="459"/>
                    <a:pt x="1" y="425"/>
                    <a:pt x="35" y="391"/>
                  </a:cubicBezTo>
                  <a:cubicBezTo>
                    <a:pt x="35" y="315"/>
                    <a:pt x="69" y="247"/>
                    <a:pt x="111" y="213"/>
                  </a:cubicBezTo>
                  <a:cubicBezTo>
                    <a:pt x="111" y="136"/>
                    <a:pt x="145" y="68"/>
                    <a:pt x="179" y="34"/>
                  </a:cubicBezTo>
                  <a:lnTo>
                    <a:pt x="179" y="34"/>
                  </a:lnTo>
                  <a:cubicBezTo>
                    <a:pt x="247" y="0"/>
                    <a:pt x="324" y="34"/>
                    <a:pt x="324" y="68"/>
                  </a:cubicBezTo>
                  <a:cubicBezTo>
                    <a:pt x="324" y="136"/>
                    <a:pt x="281" y="213"/>
                    <a:pt x="247" y="281"/>
                  </a:cubicBezTo>
                  <a:cubicBezTo>
                    <a:pt x="213" y="315"/>
                    <a:pt x="179" y="391"/>
                    <a:pt x="145" y="42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5" name="Google Shape;264;p32"/>
            <p:cNvSpPr/>
            <p:nvPr/>
          </p:nvSpPr>
          <p:spPr>
            <a:xfrm>
              <a:off x="477120" y="651752"/>
              <a:ext cx="8400" cy="18228"/>
            </a:xfrm>
            <a:custGeom>
              <a:avLst/>
              <a:gdLst/>
              <a:ahLst/>
              <a:cxnLst/>
              <a:rect l="l" t="t" r="r" b="b"/>
              <a:pathLst>
                <a:path w="247" h="536" extrusionOk="0">
                  <a:moveTo>
                    <a:pt x="68" y="535"/>
                  </a:moveTo>
                  <a:cubicBezTo>
                    <a:pt x="34" y="535"/>
                    <a:pt x="0" y="535"/>
                    <a:pt x="0" y="501"/>
                  </a:cubicBezTo>
                  <a:lnTo>
                    <a:pt x="0" y="255"/>
                  </a:lnTo>
                  <a:cubicBezTo>
                    <a:pt x="34" y="179"/>
                    <a:pt x="68" y="77"/>
                    <a:pt x="102" y="43"/>
                  </a:cubicBezTo>
                  <a:lnTo>
                    <a:pt x="145" y="43"/>
                  </a:lnTo>
                  <a:cubicBezTo>
                    <a:pt x="145" y="0"/>
                    <a:pt x="212" y="0"/>
                    <a:pt x="212" y="43"/>
                  </a:cubicBezTo>
                  <a:cubicBezTo>
                    <a:pt x="246" y="145"/>
                    <a:pt x="212" y="213"/>
                    <a:pt x="178" y="289"/>
                  </a:cubicBezTo>
                  <a:cubicBezTo>
                    <a:pt x="178" y="357"/>
                    <a:pt x="145" y="425"/>
                    <a:pt x="68" y="5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6" name="Google Shape;265;p32"/>
            <p:cNvSpPr/>
            <p:nvPr/>
          </p:nvSpPr>
          <p:spPr>
            <a:xfrm>
              <a:off x="473346" y="614480"/>
              <a:ext cx="8706" cy="17072"/>
            </a:xfrm>
            <a:custGeom>
              <a:avLst/>
              <a:gdLst/>
              <a:ahLst/>
              <a:cxnLst/>
              <a:rect l="l" t="t" r="r" b="b"/>
              <a:pathLst>
                <a:path w="256" h="502" extrusionOk="0">
                  <a:moveTo>
                    <a:pt x="111" y="459"/>
                  </a:moveTo>
                  <a:cubicBezTo>
                    <a:pt x="77" y="502"/>
                    <a:pt x="1" y="459"/>
                    <a:pt x="1" y="391"/>
                  </a:cubicBezTo>
                  <a:cubicBezTo>
                    <a:pt x="1" y="289"/>
                    <a:pt x="1" y="145"/>
                    <a:pt x="111" y="34"/>
                  </a:cubicBezTo>
                  <a:lnTo>
                    <a:pt x="111" y="34"/>
                  </a:lnTo>
                  <a:cubicBezTo>
                    <a:pt x="179" y="0"/>
                    <a:pt x="256" y="34"/>
                    <a:pt x="256" y="111"/>
                  </a:cubicBezTo>
                  <a:cubicBezTo>
                    <a:pt x="213" y="145"/>
                    <a:pt x="213" y="213"/>
                    <a:pt x="179" y="247"/>
                  </a:cubicBezTo>
                  <a:cubicBezTo>
                    <a:pt x="179" y="323"/>
                    <a:pt x="145" y="357"/>
                    <a:pt x="145" y="42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7" name="Google Shape;266;p32"/>
            <p:cNvSpPr/>
            <p:nvPr/>
          </p:nvSpPr>
          <p:spPr>
            <a:xfrm>
              <a:off x="492696" y="512219"/>
              <a:ext cx="337184" cy="408226"/>
            </a:xfrm>
            <a:custGeom>
              <a:avLst/>
              <a:gdLst/>
              <a:ahLst/>
              <a:cxnLst/>
              <a:rect l="l" t="t" r="r" b="b"/>
              <a:pathLst>
                <a:path w="9915" h="12004" extrusionOk="0">
                  <a:moveTo>
                    <a:pt x="8139" y="10729"/>
                  </a:moveTo>
                  <a:cubicBezTo>
                    <a:pt x="6372" y="12003"/>
                    <a:pt x="1" y="0"/>
                    <a:pt x="1" y="0"/>
                  </a:cubicBezTo>
                  <a:cubicBezTo>
                    <a:pt x="1" y="0"/>
                    <a:pt x="9914" y="9166"/>
                    <a:pt x="8215" y="10687"/>
                  </a:cubicBezTo>
                  <a:cubicBezTo>
                    <a:pt x="8181" y="10687"/>
                    <a:pt x="8181" y="10729"/>
                    <a:pt x="8139" y="10729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8" name="Google Shape;267;p32"/>
            <p:cNvSpPr/>
            <p:nvPr/>
          </p:nvSpPr>
          <p:spPr>
            <a:xfrm>
              <a:off x="723811" y="834882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281" y="349"/>
                  </a:moveTo>
                  <a:cubicBezTo>
                    <a:pt x="281" y="392"/>
                    <a:pt x="247" y="392"/>
                    <a:pt x="213" y="349"/>
                  </a:cubicBezTo>
                  <a:cubicBezTo>
                    <a:pt x="145" y="281"/>
                    <a:pt x="35" y="179"/>
                    <a:pt x="35" y="103"/>
                  </a:cubicBezTo>
                  <a:cubicBezTo>
                    <a:pt x="1" y="69"/>
                    <a:pt x="35" y="35"/>
                    <a:pt x="35" y="35"/>
                  </a:cubicBezTo>
                  <a:cubicBezTo>
                    <a:pt x="69" y="1"/>
                    <a:pt x="111" y="1"/>
                    <a:pt x="111" y="35"/>
                  </a:cubicBezTo>
                  <a:cubicBezTo>
                    <a:pt x="213" y="69"/>
                    <a:pt x="247" y="213"/>
                    <a:pt x="324" y="281"/>
                  </a:cubicBezTo>
                  <a:cubicBezTo>
                    <a:pt x="324" y="315"/>
                    <a:pt x="324" y="349"/>
                    <a:pt x="281" y="349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9" name="Google Shape;268;p32"/>
            <p:cNvSpPr/>
            <p:nvPr/>
          </p:nvSpPr>
          <p:spPr>
            <a:xfrm>
              <a:off x="743161" y="838351"/>
              <a:ext cx="13331" cy="14487"/>
            </a:xfrm>
            <a:custGeom>
              <a:avLst/>
              <a:gdLst/>
              <a:ahLst/>
              <a:cxnLst/>
              <a:rect l="l" t="t" r="r" b="b"/>
              <a:pathLst>
                <a:path w="392" h="426" extrusionOk="0">
                  <a:moveTo>
                    <a:pt x="349" y="426"/>
                  </a:moveTo>
                  <a:lnTo>
                    <a:pt x="281" y="426"/>
                  </a:lnTo>
                  <a:cubicBezTo>
                    <a:pt x="213" y="392"/>
                    <a:pt x="179" y="324"/>
                    <a:pt x="103" y="290"/>
                  </a:cubicBezTo>
                  <a:cubicBezTo>
                    <a:pt x="69" y="213"/>
                    <a:pt x="35" y="145"/>
                    <a:pt x="35" y="77"/>
                  </a:cubicBezTo>
                  <a:cubicBezTo>
                    <a:pt x="1" y="35"/>
                    <a:pt x="35" y="1"/>
                    <a:pt x="35" y="1"/>
                  </a:cubicBezTo>
                  <a:lnTo>
                    <a:pt x="103" y="1"/>
                  </a:lnTo>
                  <a:lnTo>
                    <a:pt x="247" y="145"/>
                  </a:lnTo>
                  <a:cubicBezTo>
                    <a:pt x="281" y="213"/>
                    <a:pt x="349" y="290"/>
                    <a:pt x="392" y="358"/>
                  </a:cubicBezTo>
                  <a:cubicBezTo>
                    <a:pt x="392" y="358"/>
                    <a:pt x="392" y="392"/>
                    <a:pt x="349" y="426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0" name="Google Shape;269;p32"/>
            <p:cNvSpPr/>
            <p:nvPr/>
          </p:nvSpPr>
          <p:spPr>
            <a:xfrm>
              <a:off x="738264" y="809479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281" y="357"/>
                  </a:moveTo>
                  <a:cubicBezTo>
                    <a:pt x="281" y="391"/>
                    <a:pt x="247" y="391"/>
                    <a:pt x="247" y="357"/>
                  </a:cubicBezTo>
                  <a:cubicBezTo>
                    <a:pt x="179" y="323"/>
                    <a:pt x="145" y="289"/>
                    <a:pt x="111" y="213"/>
                  </a:cubicBezTo>
                  <a:cubicBezTo>
                    <a:pt x="68" y="179"/>
                    <a:pt x="0" y="145"/>
                    <a:pt x="0" y="77"/>
                  </a:cubicBezTo>
                  <a:cubicBezTo>
                    <a:pt x="0" y="34"/>
                    <a:pt x="34" y="34"/>
                    <a:pt x="34" y="0"/>
                  </a:cubicBezTo>
                  <a:lnTo>
                    <a:pt x="111" y="0"/>
                  </a:lnTo>
                  <a:cubicBezTo>
                    <a:pt x="179" y="34"/>
                    <a:pt x="213" y="111"/>
                    <a:pt x="213" y="145"/>
                  </a:cubicBezTo>
                  <a:cubicBezTo>
                    <a:pt x="247" y="213"/>
                    <a:pt x="281" y="247"/>
                    <a:pt x="323" y="323"/>
                  </a:cubicBezTo>
                  <a:cubicBezTo>
                    <a:pt x="323" y="323"/>
                    <a:pt x="323" y="357"/>
                    <a:pt x="281" y="35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1" name="Google Shape;270;p32"/>
            <p:cNvSpPr/>
            <p:nvPr/>
          </p:nvSpPr>
          <p:spPr>
            <a:xfrm>
              <a:off x="711670" y="796182"/>
              <a:ext cx="12175" cy="15916"/>
            </a:xfrm>
            <a:custGeom>
              <a:avLst/>
              <a:gdLst/>
              <a:ahLst/>
              <a:cxnLst/>
              <a:rect l="l" t="t" r="r" b="b"/>
              <a:pathLst>
                <a:path w="358" h="468" extrusionOk="0">
                  <a:moveTo>
                    <a:pt x="324" y="468"/>
                  </a:moveTo>
                  <a:lnTo>
                    <a:pt x="290" y="468"/>
                  </a:lnTo>
                  <a:cubicBezTo>
                    <a:pt x="179" y="323"/>
                    <a:pt x="77" y="213"/>
                    <a:pt x="1" y="77"/>
                  </a:cubicBezTo>
                  <a:cubicBezTo>
                    <a:pt x="1" y="43"/>
                    <a:pt x="1" y="43"/>
                    <a:pt x="43" y="43"/>
                  </a:cubicBezTo>
                  <a:cubicBezTo>
                    <a:pt x="43" y="1"/>
                    <a:pt x="77" y="1"/>
                    <a:pt x="77" y="43"/>
                  </a:cubicBezTo>
                  <a:cubicBezTo>
                    <a:pt x="213" y="111"/>
                    <a:pt x="290" y="256"/>
                    <a:pt x="358" y="391"/>
                  </a:cubicBezTo>
                  <a:cubicBezTo>
                    <a:pt x="358" y="425"/>
                    <a:pt x="358" y="425"/>
                    <a:pt x="324" y="468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2" name="Google Shape;271;p32"/>
            <p:cNvSpPr/>
            <p:nvPr/>
          </p:nvSpPr>
          <p:spPr>
            <a:xfrm>
              <a:off x="686539" y="790400"/>
              <a:ext cx="15643" cy="16800"/>
            </a:xfrm>
            <a:custGeom>
              <a:avLst/>
              <a:gdLst/>
              <a:ahLst/>
              <a:cxnLst/>
              <a:rect l="l" t="t" r="r" b="b"/>
              <a:pathLst>
                <a:path w="460" h="494" extrusionOk="0">
                  <a:moveTo>
                    <a:pt x="426" y="493"/>
                  </a:moveTo>
                  <a:lnTo>
                    <a:pt x="358" y="493"/>
                  </a:lnTo>
                  <a:cubicBezTo>
                    <a:pt x="281" y="383"/>
                    <a:pt x="213" y="315"/>
                    <a:pt x="145" y="247"/>
                  </a:cubicBezTo>
                  <a:cubicBezTo>
                    <a:pt x="103" y="213"/>
                    <a:pt x="35" y="137"/>
                    <a:pt x="1" y="69"/>
                  </a:cubicBezTo>
                  <a:cubicBezTo>
                    <a:pt x="1" y="35"/>
                    <a:pt x="1" y="35"/>
                    <a:pt x="35" y="1"/>
                  </a:cubicBezTo>
                  <a:lnTo>
                    <a:pt x="69" y="1"/>
                  </a:lnTo>
                  <a:cubicBezTo>
                    <a:pt x="247" y="35"/>
                    <a:pt x="392" y="281"/>
                    <a:pt x="426" y="426"/>
                  </a:cubicBezTo>
                  <a:cubicBezTo>
                    <a:pt x="460" y="460"/>
                    <a:pt x="426" y="493"/>
                    <a:pt x="426" y="49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3" name="Google Shape;272;p32"/>
            <p:cNvSpPr/>
            <p:nvPr/>
          </p:nvSpPr>
          <p:spPr>
            <a:xfrm>
              <a:off x="685382" y="766153"/>
              <a:ext cx="10746" cy="14453"/>
            </a:xfrm>
            <a:custGeom>
              <a:avLst/>
              <a:gdLst/>
              <a:ahLst/>
              <a:cxnLst/>
              <a:rect l="l" t="t" r="r" b="b"/>
              <a:pathLst>
                <a:path w="316" h="425" extrusionOk="0">
                  <a:moveTo>
                    <a:pt x="281" y="391"/>
                  </a:moveTo>
                  <a:cubicBezTo>
                    <a:pt x="281" y="425"/>
                    <a:pt x="247" y="425"/>
                    <a:pt x="247" y="391"/>
                  </a:cubicBezTo>
                  <a:cubicBezTo>
                    <a:pt x="179" y="357"/>
                    <a:pt x="137" y="289"/>
                    <a:pt x="103" y="247"/>
                  </a:cubicBezTo>
                  <a:cubicBezTo>
                    <a:pt x="35" y="213"/>
                    <a:pt x="1" y="145"/>
                    <a:pt x="1" y="77"/>
                  </a:cubicBezTo>
                  <a:cubicBezTo>
                    <a:pt x="1" y="77"/>
                    <a:pt x="1" y="34"/>
                    <a:pt x="35" y="34"/>
                  </a:cubicBezTo>
                  <a:cubicBezTo>
                    <a:pt x="35" y="0"/>
                    <a:pt x="69" y="0"/>
                    <a:pt x="103" y="0"/>
                  </a:cubicBezTo>
                  <a:cubicBezTo>
                    <a:pt x="137" y="34"/>
                    <a:pt x="179" y="111"/>
                    <a:pt x="213" y="145"/>
                  </a:cubicBezTo>
                  <a:cubicBezTo>
                    <a:pt x="247" y="213"/>
                    <a:pt x="281" y="289"/>
                    <a:pt x="315" y="357"/>
                  </a:cubicBezTo>
                  <a:cubicBezTo>
                    <a:pt x="315" y="357"/>
                    <a:pt x="315" y="391"/>
                    <a:pt x="281" y="39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4" name="Google Shape;273;p32"/>
            <p:cNvSpPr/>
            <p:nvPr/>
          </p:nvSpPr>
          <p:spPr>
            <a:xfrm>
              <a:off x="715445" y="768738"/>
              <a:ext cx="9556" cy="13025"/>
            </a:xfrm>
            <a:custGeom>
              <a:avLst/>
              <a:gdLst/>
              <a:ahLst/>
              <a:cxnLst/>
              <a:rect l="l" t="t" r="r" b="b"/>
              <a:pathLst>
                <a:path w="281" h="383" extrusionOk="0">
                  <a:moveTo>
                    <a:pt x="247" y="383"/>
                  </a:moveTo>
                  <a:cubicBezTo>
                    <a:pt x="247" y="383"/>
                    <a:pt x="213" y="383"/>
                    <a:pt x="179" y="349"/>
                  </a:cubicBezTo>
                  <a:cubicBezTo>
                    <a:pt x="145" y="315"/>
                    <a:pt x="102" y="247"/>
                    <a:pt x="68" y="213"/>
                  </a:cubicBezTo>
                  <a:cubicBezTo>
                    <a:pt x="34" y="171"/>
                    <a:pt x="0" y="103"/>
                    <a:pt x="0" y="69"/>
                  </a:cubicBezTo>
                  <a:cubicBezTo>
                    <a:pt x="0" y="35"/>
                    <a:pt x="0" y="1"/>
                    <a:pt x="34" y="1"/>
                  </a:cubicBezTo>
                  <a:lnTo>
                    <a:pt x="68" y="1"/>
                  </a:lnTo>
                  <a:cubicBezTo>
                    <a:pt x="213" y="35"/>
                    <a:pt x="247" y="213"/>
                    <a:pt x="281" y="315"/>
                  </a:cubicBezTo>
                  <a:cubicBezTo>
                    <a:pt x="281" y="349"/>
                    <a:pt x="281" y="349"/>
                    <a:pt x="247" y="38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5" name="Google Shape;274;p32"/>
            <p:cNvSpPr/>
            <p:nvPr/>
          </p:nvSpPr>
          <p:spPr>
            <a:xfrm>
              <a:off x="648144" y="751700"/>
              <a:ext cx="9556" cy="14487"/>
            </a:xfrm>
            <a:custGeom>
              <a:avLst/>
              <a:gdLst/>
              <a:ahLst/>
              <a:cxnLst/>
              <a:rect l="l" t="t" r="r" b="b"/>
              <a:pathLst>
                <a:path w="281" h="426" extrusionOk="0">
                  <a:moveTo>
                    <a:pt x="280" y="391"/>
                  </a:moveTo>
                  <a:cubicBezTo>
                    <a:pt x="246" y="425"/>
                    <a:pt x="212" y="425"/>
                    <a:pt x="212" y="391"/>
                  </a:cubicBezTo>
                  <a:cubicBezTo>
                    <a:pt x="136" y="289"/>
                    <a:pt x="34" y="179"/>
                    <a:pt x="0" y="77"/>
                  </a:cubicBezTo>
                  <a:cubicBezTo>
                    <a:pt x="0" y="34"/>
                    <a:pt x="0" y="34"/>
                    <a:pt x="34" y="0"/>
                  </a:cubicBezTo>
                  <a:lnTo>
                    <a:pt x="68" y="0"/>
                  </a:lnTo>
                  <a:cubicBezTo>
                    <a:pt x="170" y="111"/>
                    <a:pt x="246" y="213"/>
                    <a:pt x="280" y="35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6" name="Google Shape;275;p32"/>
            <p:cNvSpPr/>
            <p:nvPr/>
          </p:nvSpPr>
          <p:spPr>
            <a:xfrm>
              <a:off x="656510" y="732622"/>
              <a:ext cx="11869" cy="15643"/>
            </a:xfrm>
            <a:custGeom>
              <a:avLst/>
              <a:gdLst/>
              <a:ahLst/>
              <a:cxnLst/>
              <a:rect l="l" t="t" r="r" b="b"/>
              <a:pathLst>
                <a:path w="349" h="460" extrusionOk="0">
                  <a:moveTo>
                    <a:pt x="349" y="426"/>
                  </a:moveTo>
                  <a:cubicBezTo>
                    <a:pt x="315" y="460"/>
                    <a:pt x="281" y="460"/>
                    <a:pt x="281" y="426"/>
                  </a:cubicBezTo>
                  <a:cubicBezTo>
                    <a:pt x="179" y="315"/>
                    <a:pt x="34" y="213"/>
                    <a:pt x="0" y="69"/>
                  </a:cubicBezTo>
                  <a:cubicBezTo>
                    <a:pt x="0" y="35"/>
                    <a:pt x="34" y="35"/>
                    <a:pt x="34" y="1"/>
                  </a:cubicBezTo>
                  <a:lnTo>
                    <a:pt x="102" y="1"/>
                  </a:lnTo>
                  <a:cubicBezTo>
                    <a:pt x="213" y="69"/>
                    <a:pt x="281" y="247"/>
                    <a:pt x="349" y="38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7" name="Google Shape;276;p32"/>
            <p:cNvSpPr/>
            <p:nvPr/>
          </p:nvSpPr>
          <p:spPr>
            <a:xfrm>
              <a:off x="687695" y="739865"/>
              <a:ext cx="12175" cy="14453"/>
            </a:xfrm>
            <a:custGeom>
              <a:avLst/>
              <a:gdLst/>
              <a:ahLst/>
              <a:cxnLst/>
              <a:rect l="l" t="t" r="r" b="b"/>
              <a:pathLst>
                <a:path w="358" h="425" extrusionOk="0">
                  <a:moveTo>
                    <a:pt x="324" y="425"/>
                  </a:moveTo>
                  <a:lnTo>
                    <a:pt x="247" y="425"/>
                  </a:lnTo>
                  <a:cubicBezTo>
                    <a:pt x="213" y="382"/>
                    <a:pt x="179" y="314"/>
                    <a:pt x="111" y="281"/>
                  </a:cubicBezTo>
                  <a:cubicBezTo>
                    <a:pt x="69" y="213"/>
                    <a:pt x="35" y="170"/>
                    <a:pt x="1" y="102"/>
                  </a:cubicBezTo>
                  <a:cubicBezTo>
                    <a:pt x="1" y="68"/>
                    <a:pt x="35" y="34"/>
                    <a:pt x="35" y="34"/>
                  </a:cubicBezTo>
                  <a:cubicBezTo>
                    <a:pt x="69" y="0"/>
                    <a:pt x="111" y="0"/>
                    <a:pt x="111" y="34"/>
                  </a:cubicBezTo>
                  <a:cubicBezTo>
                    <a:pt x="179" y="34"/>
                    <a:pt x="213" y="102"/>
                    <a:pt x="247" y="170"/>
                  </a:cubicBezTo>
                  <a:cubicBezTo>
                    <a:pt x="281" y="247"/>
                    <a:pt x="324" y="281"/>
                    <a:pt x="358" y="348"/>
                  </a:cubicBezTo>
                  <a:cubicBezTo>
                    <a:pt x="358" y="382"/>
                    <a:pt x="358" y="425"/>
                    <a:pt x="324" y="42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8" name="Google Shape;277;p32"/>
            <p:cNvSpPr/>
            <p:nvPr/>
          </p:nvSpPr>
          <p:spPr>
            <a:xfrm>
              <a:off x="652735" y="692765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426" y="425"/>
                  </a:moveTo>
                  <a:cubicBezTo>
                    <a:pt x="392" y="459"/>
                    <a:pt x="358" y="459"/>
                    <a:pt x="324" y="425"/>
                  </a:cubicBezTo>
                  <a:cubicBezTo>
                    <a:pt x="290" y="357"/>
                    <a:pt x="213" y="281"/>
                    <a:pt x="145" y="247"/>
                  </a:cubicBezTo>
                  <a:cubicBezTo>
                    <a:pt x="111" y="179"/>
                    <a:pt x="35" y="145"/>
                    <a:pt x="35" y="68"/>
                  </a:cubicBezTo>
                  <a:cubicBezTo>
                    <a:pt x="1" y="35"/>
                    <a:pt x="35" y="35"/>
                    <a:pt x="35" y="1"/>
                  </a:cubicBezTo>
                  <a:lnTo>
                    <a:pt x="77" y="1"/>
                  </a:lnTo>
                  <a:cubicBezTo>
                    <a:pt x="247" y="1"/>
                    <a:pt x="358" y="213"/>
                    <a:pt x="426" y="39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9" name="Google Shape;278;p32"/>
            <p:cNvSpPr/>
            <p:nvPr/>
          </p:nvSpPr>
          <p:spPr>
            <a:xfrm>
              <a:off x="633691" y="698818"/>
              <a:ext cx="13025" cy="14487"/>
            </a:xfrm>
            <a:custGeom>
              <a:avLst/>
              <a:gdLst/>
              <a:ahLst/>
              <a:cxnLst/>
              <a:rect l="l" t="t" r="r" b="b"/>
              <a:pathLst>
                <a:path w="383" h="426" extrusionOk="0">
                  <a:moveTo>
                    <a:pt x="349" y="426"/>
                  </a:moveTo>
                  <a:lnTo>
                    <a:pt x="281" y="426"/>
                  </a:lnTo>
                  <a:cubicBezTo>
                    <a:pt x="247" y="358"/>
                    <a:pt x="170" y="315"/>
                    <a:pt x="136" y="247"/>
                  </a:cubicBezTo>
                  <a:cubicBezTo>
                    <a:pt x="68" y="213"/>
                    <a:pt x="34" y="179"/>
                    <a:pt x="0" y="103"/>
                  </a:cubicBezTo>
                  <a:cubicBezTo>
                    <a:pt x="0" y="69"/>
                    <a:pt x="0" y="35"/>
                    <a:pt x="34" y="35"/>
                  </a:cubicBezTo>
                  <a:cubicBezTo>
                    <a:pt x="34" y="1"/>
                    <a:pt x="68" y="1"/>
                    <a:pt x="68" y="1"/>
                  </a:cubicBezTo>
                  <a:cubicBezTo>
                    <a:pt x="213" y="35"/>
                    <a:pt x="315" y="247"/>
                    <a:pt x="383" y="358"/>
                  </a:cubicBezTo>
                  <a:cubicBezTo>
                    <a:pt x="383" y="392"/>
                    <a:pt x="383" y="426"/>
                    <a:pt x="349" y="426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0" name="Google Shape;279;p32"/>
            <p:cNvSpPr/>
            <p:nvPr/>
          </p:nvSpPr>
          <p:spPr>
            <a:xfrm>
              <a:off x="627604" y="713271"/>
              <a:ext cx="10746" cy="14487"/>
            </a:xfrm>
            <a:custGeom>
              <a:avLst/>
              <a:gdLst/>
              <a:ahLst/>
              <a:cxnLst/>
              <a:rect l="l" t="t" r="r" b="b"/>
              <a:pathLst>
                <a:path w="316" h="426" extrusionOk="0">
                  <a:moveTo>
                    <a:pt x="281" y="425"/>
                  </a:moveTo>
                  <a:lnTo>
                    <a:pt x="213" y="425"/>
                  </a:lnTo>
                  <a:cubicBezTo>
                    <a:pt x="179" y="357"/>
                    <a:pt x="103" y="281"/>
                    <a:pt x="69" y="247"/>
                  </a:cubicBezTo>
                  <a:cubicBezTo>
                    <a:pt x="35" y="179"/>
                    <a:pt x="1" y="145"/>
                    <a:pt x="1" y="69"/>
                  </a:cubicBezTo>
                  <a:lnTo>
                    <a:pt x="1" y="1"/>
                  </a:lnTo>
                  <a:lnTo>
                    <a:pt x="103" y="1"/>
                  </a:lnTo>
                  <a:cubicBezTo>
                    <a:pt x="137" y="35"/>
                    <a:pt x="179" y="103"/>
                    <a:pt x="213" y="179"/>
                  </a:cubicBezTo>
                  <a:cubicBezTo>
                    <a:pt x="247" y="247"/>
                    <a:pt x="281" y="281"/>
                    <a:pt x="281" y="357"/>
                  </a:cubicBezTo>
                  <a:cubicBezTo>
                    <a:pt x="315" y="391"/>
                    <a:pt x="315" y="391"/>
                    <a:pt x="281" y="42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1" name="Google Shape;280;p32"/>
            <p:cNvSpPr/>
            <p:nvPr/>
          </p:nvSpPr>
          <p:spPr>
            <a:xfrm>
              <a:off x="601044" y="678312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281" y="358"/>
                  </a:moveTo>
                  <a:cubicBezTo>
                    <a:pt x="247" y="358"/>
                    <a:pt x="213" y="392"/>
                    <a:pt x="213" y="358"/>
                  </a:cubicBezTo>
                  <a:cubicBezTo>
                    <a:pt x="179" y="324"/>
                    <a:pt x="145" y="281"/>
                    <a:pt x="111" y="213"/>
                  </a:cubicBezTo>
                  <a:cubicBezTo>
                    <a:pt x="68" y="179"/>
                    <a:pt x="0" y="145"/>
                    <a:pt x="0" y="69"/>
                  </a:cubicBezTo>
                  <a:cubicBezTo>
                    <a:pt x="0" y="35"/>
                    <a:pt x="34" y="35"/>
                    <a:pt x="34" y="35"/>
                  </a:cubicBezTo>
                  <a:cubicBezTo>
                    <a:pt x="68" y="1"/>
                    <a:pt x="68" y="1"/>
                    <a:pt x="111" y="1"/>
                  </a:cubicBezTo>
                  <a:cubicBezTo>
                    <a:pt x="179" y="35"/>
                    <a:pt x="179" y="111"/>
                    <a:pt x="213" y="145"/>
                  </a:cubicBezTo>
                  <a:cubicBezTo>
                    <a:pt x="247" y="179"/>
                    <a:pt x="281" y="247"/>
                    <a:pt x="323" y="281"/>
                  </a:cubicBezTo>
                  <a:cubicBezTo>
                    <a:pt x="323" y="324"/>
                    <a:pt x="281" y="358"/>
                    <a:pt x="281" y="358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2" name="Google Shape;281;p32"/>
            <p:cNvSpPr/>
            <p:nvPr/>
          </p:nvSpPr>
          <p:spPr>
            <a:xfrm>
              <a:off x="612028" y="663892"/>
              <a:ext cx="15609" cy="16766"/>
            </a:xfrm>
            <a:custGeom>
              <a:avLst/>
              <a:gdLst/>
              <a:ahLst/>
              <a:cxnLst/>
              <a:rect l="l" t="t" r="r" b="b"/>
              <a:pathLst>
                <a:path w="459" h="493" extrusionOk="0">
                  <a:moveTo>
                    <a:pt x="425" y="493"/>
                  </a:moveTo>
                  <a:lnTo>
                    <a:pt x="348" y="493"/>
                  </a:lnTo>
                  <a:cubicBezTo>
                    <a:pt x="281" y="425"/>
                    <a:pt x="247" y="357"/>
                    <a:pt x="170" y="280"/>
                  </a:cubicBezTo>
                  <a:cubicBezTo>
                    <a:pt x="102" y="246"/>
                    <a:pt x="34" y="178"/>
                    <a:pt x="0" y="110"/>
                  </a:cubicBezTo>
                  <a:cubicBezTo>
                    <a:pt x="0" y="68"/>
                    <a:pt x="0" y="34"/>
                    <a:pt x="34" y="0"/>
                  </a:cubicBezTo>
                  <a:lnTo>
                    <a:pt x="102" y="0"/>
                  </a:lnTo>
                  <a:cubicBezTo>
                    <a:pt x="170" y="34"/>
                    <a:pt x="213" y="110"/>
                    <a:pt x="281" y="178"/>
                  </a:cubicBezTo>
                  <a:cubicBezTo>
                    <a:pt x="348" y="246"/>
                    <a:pt x="382" y="323"/>
                    <a:pt x="459" y="425"/>
                  </a:cubicBezTo>
                  <a:cubicBezTo>
                    <a:pt x="459" y="425"/>
                    <a:pt x="459" y="459"/>
                    <a:pt x="425" y="49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3" name="Google Shape;282;p32"/>
            <p:cNvSpPr/>
            <p:nvPr/>
          </p:nvSpPr>
          <p:spPr>
            <a:xfrm>
              <a:off x="628760" y="665049"/>
              <a:ext cx="15643" cy="13297"/>
            </a:xfrm>
            <a:custGeom>
              <a:avLst/>
              <a:gdLst/>
              <a:ahLst/>
              <a:cxnLst/>
              <a:rect l="l" t="t" r="r" b="b"/>
              <a:pathLst>
                <a:path w="460" h="391" extrusionOk="0">
                  <a:moveTo>
                    <a:pt x="426" y="357"/>
                  </a:moveTo>
                  <a:cubicBezTo>
                    <a:pt x="392" y="391"/>
                    <a:pt x="392" y="391"/>
                    <a:pt x="358" y="357"/>
                  </a:cubicBezTo>
                  <a:cubicBezTo>
                    <a:pt x="247" y="289"/>
                    <a:pt x="103" y="178"/>
                    <a:pt x="35" y="76"/>
                  </a:cubicBezTo>
                  <a:cubicBezTo>
                    <a:pt x="1" y="34"/>
                    <a:pt x="35" y="34"/>
                    <a:pt x="35" y="0"/>
                  </a:cubicBezTo>
                  <a:lnTo>
                    <a:pt x="69" y="0"/>
                  </a:lnTo>
                  <a:cubicBezTo>
                    <a:pt x="213" y="76"/>
                    <a:pt x="315" y="178"/>
                    <a:pt x="426" y="289"/>
                  </a:cubicBezTo>
                  <a:cubicBezTo>
                    <a:pt x="460" y="323"/>
                    <a:pt x="426" y="357"/>
                    <a:pt x="426" y="35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4" name="Google Shape;283;p32"/>
            <p:cNvSpPr/>
            <p:nvPr/>
          </p:nvSpPr>
          <p:spPr>
            <a:xfrm>
              <a:off x="594990" y="627777"/>
              <a:ext cx="15609" cy="15609"/>
            </a:xfrm>
            <a:custGeom>
              <a:avLst/>
              <a:gdLst/>
              <a:ahLst/>
              <a:cxnLst/>
              <a:rect l="l" t="t" r="r" b="b"/>
              <a:pathLst>
                <a:path w="459" h="459" extrusionOk="0">
                  <a:moveTo>
                    <a:pt x="425" y="459"/>
                  </a:moveTo>
                  <a:lnTo>
                    <a:pt x="357" y="459"/>
                  </a:lnTo>
                  <a:cubicBezTo>
                    <a:pt x="289" y="391"/>
                    <a:pt x="246" y="323"/>
                    <a:pt x="178" y="247"/>
                  </a:cubicBezTo>
                  <a:cubicBezTo>
                    <a:pt x="110" y="213"/>
                    <a:pt x="76" y="179"/>
                    <a:pt x="34" y="111"/>
                  </a:cubicBezTo>
                  <a:cubicBezTo>
                    <a:pt x="0" y="68"/>
                    <a:pt x="34" y="34"/>
                    <a:pt x="34" y="0"/>
                  </a:cubicBezTo>
                  <a:lnTo>
                    <a:pt x="110" y="0"/>
                  </a:lnTo>
                  <a:cubicBezTo>
                    <a:pt x="289" y="34"/>
                    <a:pt x="391" y="247"/>
                    <a:pt x="459" y="391"/>
                  </a:cubicBezTo>
                  <a:cubicBezTo>
                    <a:pt x="459" y="425"/>
                    <a:pt x="459" y="425"/>
                    <a:pt x="425" y="459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5" name="Google Shape;284;p32"/>
            <p:cNvSpPr/>
            <p:nvPr/>
          </p:nvSpPr>
          <p:spPr>
            <a:xfrm>
              <a:off x="586591" y="638727"/>
              <a:ext cx="14487" cy="14487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391" y="426"/>
                  </a:moveTo>
                  <a:cubicBezTo>
                    <a:pt x="357" y="426"/>
                    <a:pt x="323" y="426"/>
                    <a:pt x="281" y="383"/>
                  </a:cubicBezTo>
                  <a:cubicBezTo>
                    <a:pt x="247" y="315"/>
                    <a:pt x="213" y="281"/>
                    <a:pt x="145" y="213"/>
                  </a:cubicBezTo>
                  <a:cubicBezTo>
                    <a:pt x="111" y="171"/>
                    <a:pt x="35" y="137"/>
                    <a:pt x="1" y="69"/>
                  </a:cubicBezTo>
                  <a:cubicBezTo>
                    <a:pt x="1" y="69"/>
                    <a:pt x="1" y="35"/>
                    <a:pt x="35" y="1"/>
                  </a:cubicBezTo>
                  <a:lnTo>
                    <a:pt x="69" y="1"/>
                  </a:lnTo>
                  <a:cubicBezTo>
                    <a:pt x="213" y="35"/>
                    <a:pt x="323" y="213"/>
                    <a:pt x="391" y="349"/>
                  </a:cubicBezTo>
                  <a:cubicBezTo>
                    <a:pt x="425" y="349"/>
                    <a:pt x="391" y="383"/>
                    <a:pt x="391" y="426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6" name="Google Shape;285;p32"/>
            <p:cNvSpPr/>
            <p:nvPr/>
          </p:nvSpPr>
          <p:spPr>
            <a:xfrm>
              <a:off x="554249" y="606114"/>
              <a:ext cx="14453" cy="14453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383" y="391"/>
                  </a:moveTo>
                  <a:cubicBezTo>
                    <a:pt x="349" y="425"/>
                    <a:pt x="315" y="425"/>
                    <a:pt x="315" y="391"/>
                  </a:cubicBezTo>
                  <a:lnTo>
                    <a:pt x="136" y="212"/>
                  </a:lnTo>
                  <a:cubicBezTo>
                    <a:pt x="68" y="178"/>
                    <a:pt x="34" y="144"/>
                    <a:pt x="0" y="68"/>
                  </a:cubicBezTo>
                  <a:lnTo>
                    <a:pt x="0" y="0"/>
                  </a:lnTo>
                  <a:lnTo>
                    <a:pt x="34" y="0"/>
                  </a:lnTo>
                  <a:cubicBezTo>
                    <a:pt x="213" y="0"/>
                    <a:pt x="349" y="212"/>
                    <a:pt x="383" y="357"/>
                  </a:cubicBezTo>
                  <a:cubicBezTo>
                    <a:pt x="425" y="357"/>
                    <a:pt x="383" y="391"/>
                    <a:pt x="383" y="39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7" name="Google Shape;286;p32"/>
            <p:cNvSpPr/>
            <p:nvPr/>
          </p:nvSpPr>
          <p:spPr>
            <a:xfrm>
              <a:off x="574450" y="612167"/>
              <a:ext cx="11018" cy="10712"/>
            </a:xfrm>
            <a:custGeom>
              <a:avLst/>
              <a:gdLst/>
              <a:ahLst/>
              <a:cxnLst/>
              <a:rect l="l" t="t" r="r" b="b"/>
              <a:pathLst>
                <a:path w="324" h="315" extrusionOk="0">
                  <a:moveTo>
                    <a:pt x="290" y="315"/>
                  </a:moveTo>
                  <a:cubicBezTo>
                    <a:pt x="256" y="315"/>
                    <a:pt x="213" y="315"/>
                    <a:pt x="213" y="281"/>
                  </a:cubicBezTo>
                  <a:cubicBezTo>
                    <a:pt x="179" y="247"/>
                    <a:pt x="145" y="213"/>
                    <a:pt x="111" y="179"/>
                  </a:cubicBezTo>
                  <a:cubicBezTo>
                    <a:pt x="77" y="145"/>
                    <a:pt x="43" y="102"/>
                    <a:pt x="1" y="68"/>
                  </a:cubicBezTo>
                  <a:cubicBezTo>
                    <a:pt x="1" y="34"/>
                    <a:pt x="1" y="0"/>
                    <a:pt x="43" y="0"/>
                  </a:cubicBezTo>
                  <a:lnTo>
                    <a:pt x="77" y="0"/>
                  </a:lnTo>
                  <a:cubicBezTo>
                    <a:pt x="145" y="0"/>
                    <a:pt x="179" y="34"/>
                    <a:pt x="213" y="102"/>
                  </a:cubicBezTo>
                  <a:cubicBezTo>
                    <a:pt x="256" y="145"/>
                    <a:pt x="290" y="213"/>
                    <a:pt x="290" y="247"/>
                  </a:cubicBezTo>
                  <a:cubicBezTo>
                    <a:pt x="324" y="281"/>
                    <a:pt x="290" y="281"/>
                    <a:pt x="290" y="31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8" name="Google Shape;287;p32"/>
            <p:cNvSpPr/>
            <p:nvPr/>
          </p:nvSpPr>
          <p:spPr>
            <a:xfrm>
              <a:off x="474808" y="479844"/>
              <a:ext cx="465699" cy="158917"/>
            </a:xfrm>
            <a:custGeom>
              <a:avLst/>
              <a:gdLst/>
              <a:ahLst/>
              <a:cxnLst/>
              <a:rect l="l" t="t" r="r" b="b"/>
              <a:pathLst>
                <a:path w="13694" h="4673" extrusionOk="0">
                  <a:moveTo>
                    <a:pt x="13515" y="3645"/>
                  </a:moveTo>
                  <a:cubicBezTo>
                    <a:pt x="12063" y="4673"/>
                    <a:pt x="493" y="706"/>
                    <a:pt x="493" y="706"/>
                  </a:cubicBezTo>
                  <a:lnTo>
                    <a:pt x="0" y="1"/>
                  </a:lnTo>
                  <a:cubicBezTo>
                    <a:pt x="0" y="1"/>
                    <a:pt x="12955" y="986"/>
                    <a:pt x="13626" y="3220"/>
                  </a:cubicBezTo>
                  <a:cubicBezTo>
                    <a:pt x="13694" y="3433"/>
                    <a:pt x="13660" y="3569"/>
                    <a:pt x="13515" y="3645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9" name="Google Shape;288;p32"/>
            <p:cNvSpPr/>
            <p:nvPr/>
          </p:nvSpPr>
          <p:spPr>
            <a:xfrm>
              <a:off x="619238" y="533882"/>
              <a:ext cx="15643" cy="9556"/>
            </a:xfrm>
            <a:custGeom>
              <a:avLst/>
              <a:gdLst/>
              <a:ahLst/>
              <a:cxnLst/>
              <a:rect l="l" t="t" r="r" b="b"/>
              <a:pathLst>
                <a:path w="460" h="281" extrusionOk="0">
                  <a:moveTo>
                    <a:pt x="425" y="281"/>
                  </a:moveTo>
                  <a:lnTo>
                    <a:pt x="349" y="281"/>
                  </a:lnTo>
                  <a:cubicBezTo>
                    <a:pt x="281" y="281"/>
                    <a:pt x="247" y="247"/>
                    <a:pt x="213" y="213"/>
                  </a:cubicBezTo>
                  <a:cubicBezTo>
                    <a:pt x="136" y="213"/>
                    <a:pt x="69" y="179"/>
                    <a:pt x="35" y="145"/>
                  </a:cubicBezTo>
                  <a:cubicBezTo>
                    <a:pt x="1" y="111"/>
                    <a:pt x="35" y="68"/>
                    <a:pt x="69" y="34"/>
                  </a:cubicBezTo>
                  <a:lnTo>
                    <a:pt x="69" y="34"/>
                  </a:lnTo>
                  <a:cubicBezTo>
                    <a:pt x="136" y="0"/>
                    <a:pt x="213" y="34"/>
                    <a:pt x="281" y="68"/>
                  </a:cubicBezTo>
                  <a:cubicBezTo>
                    <a:pt x="349" y="111"/>
                    <a:pt x="383" y="145"/>
                    <a:pt x="425" y="213"/>
                  </a:cubicBezTo>
                  <a:cubicBezTo>
                    <a:pt x="459" y="247"/>
                    <a:pt x="425" y="247"/>
                    <a:pt x="425" y="28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0" name="Google Shape;289;p32"/>
            <p:cNvSpPr/>
            <p:nvPr/>
          </p:nvSpPr>
          <p:spPr>
            <a:xfrm>
              <a:off x="617809" y="518272"/>
              <a:ext cx="19384" cy="8400"/>
            </a:xfrm>
            <a:custGeom>
              <a:avLst/>
              <a:gdLst/>
              <a:ahLst/>
              <a:cxnLst/>
              <a:rect l="l" t="t" r="r" b="b"/>
              <a:pathLst>
                <a:path w="570" h="247" extrusionOk="0">
                  <a:moveTo>
                    <a:pt x="569" y="247"/>
                  </a:moveTo>
                  <a:lnTo>
                    <a:pt x="501" y="247"/>
                  </a:lnTo>
                  <a:cubicBezTo>
                    <a:pt x="357" y="213"/>
                    <a:pt x="178" y="179"/>
                    <a:pt x="43" y="103"/>
                  </a:cubicBezTo>
                  <a:cubicBezTo>
                    <a:pt x="0" y="69"/>
                    <a:pt x="0" y="35"/>
                    <a:pt x="43" y="1"/>
                  </a:cubicBezTo>
                  <a:lnTo>
                    <a:pt x="77" y="1"/>
                  </a:lnTo>
                  <a:cubicBezTo>
                    <a:pt x="255" y="1"/>
                    <a:pt x="391" y="103"/>
                    <a:pt x="535" y="179"/>
                  </a:cubicBezTo>
                  <a:cubicBezTo>
                    <a:pt x="569" y="179"/>
                    <a:pt x="569" y="213"/>
                    <a:pt x="569" y="24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1" name="Google Shape;290;p32"/>
            <p:cNvSpPr/>
            <p:nvPr/>
          </p:nvSpPr>
          <p:spPr>
            <a:xfrm>
              <a:off x="652735" y="519429"/>
              <a:ext cx="22887" cy="9556"/>
            </a:xfrm>
            <a:custGeom>
              <a:avLst/>
              <a:gdLst/>
              <a:ahLst/>
              <a:cxnLst/>
              <a:rect l="l" t="t" r="r" b="b"/>
              <a:pathLst>
                <a:path w="673" h="281" extrusionOk="0">
                  <a:moveTo>
                    <a:pt x="638" y="281"/>
                  </a:moveTo>
                  <a:lnTo>
                    <a:pt x="604" y="281"/>
                  </a:lnTo>
                  <a:cubicBezTo>
                    <a:pt x="502" y="247"/>
                    <a:pt x="392" y="247"/>
                    <a:pt x="324" y="213"/>
                  </a:cubicBezTo>
                  <a:lnTo>
                    <a:pt x="213" y="213"/>
                  </a:lnTo>
                  <a:cubicBezTo>
                    <a:pt x="145" y="179"/>
                    <a:pt x="111" y="179"/>
                    <a:pt x="77" y="145"/>
                  </a:cubicBezTo>
                  <a:cubicBezTo>
                    <a:pt x="35" y="145"/>
                    <a:pt x="1" y="69"/>
                    <a:pt x="35" y="35"/>
                  </a:cubicBezTo>
                  <a:lnTo>
                    <a:pt x="77" y="35"/>
                  </a:lnTo>
                  <a:cubicBezTo>
                    <a:pt x="111" y="35"/>
                    <a:pt x="145" y="1"/>
                    <a:pt x="213" y="35"/>
                  </a:cubicBezTo>
                  <a:cubicBezTo>
                    <a:pt x="247" y="35"/>
                    <a:pt x="290" y="35"/>
                    <a:pt x="358" y="69"/>
                  </a:cubicBezTo>
                  <a:cubicBezTo>
                    <a:pt x="426" y="69"/>
                    <a:pt x="536" y="111"/>
                    <a:pt x="604" y="145"/>
                  </a:cubicBezTo>
                  <a:cubicBezTo>
                    <a:pt x="672" y="179"/>
                    <a:pt x="672" y="247"/>
                    <a:pt x="638" y="28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2" name="Google Shape;291;p32"/>
            <p:cNvSpPr/>
            <p:nvPr/>
          </p:nvSpPr>
          <p:spPr>
            <a:xfrm>
              <a:off x="650457" y="537623"/>
              <a:ext cx="17922" cy="9590"/>
            </a:xfrm>
            <a:custGeom>
              <a:avLst/>
              <a:gdLst/>
              <a:ahLst/>
              <a:cxnLst/>
              <a:rect l="l" t="t" r="r" b="b"/>
              <a:pathLst>
                <a:path w="527" h="282" extrusionOk="0">
                  <a:moveTo>
                    <a:pt x="493" y="281"/>
                  </a:moveTo>
                  <a:lnTo>
                    <a:pt x="459" y="281"/>
                  </a:lnTo>
                  <a:cubicBezTo>
                    <a:pt x="391" y="247"/>
                    <a:pt x="314" y="213"/>
                    <a:pt x="246" y="171"/>
                  </a:cubicBezTo>
                  <a:cubicBezTo>
                    <a:pt x="178" y="171"/>
                    <a:pt x="102" y="171"/>
                    <a:pt x="34" y="137"/>
                  </a:cubicBezTo>
                  <a:cubicBezTo>
                    <a:pt x="0" y="103"/>
                    <a:pt x="0" y="69"/>
                    <a:pt x="34" y="35"/>
                  </a:cubicBezTo>
                  <a:lnTo>
                    <a:pt x="68" y="35"/>
                  </a:lnTo>
                  <a:cubicBezTo>
                    <a:pt x="144" y="1"/>
                    <a:pt x="212" y="35"/>
                    <a:pt x="280" y="69"/>
                  </a:cubicBezTo>
                  <a:cubicBezTo>
                    <a:pt x="357" y="103"/>
                    <a:pt x="425" y="137"/>
                    <a:pt x="493" y="171"/>
                  </a:cubicBezTo>
                  <a:cubicBezTo>
                    <a:pt x="527" y="213"/>
                    <a:pt x="527" y="247"/>
                    <a:pt x="493" y="28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3" name="Google Shape;292;p32"/>
            <p:cNvSpPr/>
            <p:nvPr/>
          </p:nvSpPr>
          <p:spPr>
            <a:xfrm>
              <a:off x="681642" y="555545"/>
              <a:ext cx="9862" cy="8400"/>
            </a:xfrm>
            <a:custGeom>
              <a:avLst/>
              <a:gdLst/>
              <a:ahLst/>
              <a:cxnLst/>
              <a:rect l="l" t="t" r="r" b="b"/>
              <a:pathLst>
                <a:path w="290" h="247" extrusionOk="0">
                  <a:moveTo>
                    <a:pt x="247" y="247"/>
                  </a:moveTo>
                  <a:cubicBezTo>
                    <a:pt x="247" y="247"/>
                    <a:pt x="213" y="247"/>
                    <a:pt x="179" y="213"/>
                  </a:cubicBezTo>
                  <a:cubicBezTo>
                    <a:pt x="145" y="213"/>
                    <a:pt x="145" y="179"/>
                    <a:pt x="111" y="145"/>
                  </a:cubicBezTo>
                  <a:cubicBezTo>
                    <a:pt x="77" y="145"/>
                    <a:pt x="34" y="111"/>
                    <a:pt x="0" y="111"/>
                  </a:cubicBezTo>
                  <a:lnTo>
                    <a:pt x="0" y="34"/>
                  </a:lnTo>
                  <a:lnTo>
                    <a:pt x="34" y="0"/>
                  </a:lnTo>
                  <a:cubicBezTo>
                    <a:pt x="145" y="0"/>
                    <a:pt x="213" y="111"/>
                    <a:pt x="247" y="179"/>
                  </a:cubicBezTo>
                  <a:cubicBezTo>
                    <a:pt x="289" y="213"/>
                    <a:pt x="289" y="213"/>
                    <a:pt x="247" y="24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4" name="Google Shape;293;p32"/>
            <p:cNvSpPr/>
            <p:nvPr/>
          </p:nvSpPr>
          <p:spPr>
            <a:xfrm>
              <a:off x="680485" y="537623"/>
              <a:ext cx="18228" cy="9590"/>
            </a:xfrm>
            <a:custGeom>
              <a:avLst/>
              <a:gdLst/>
              <a:ahLst/>
              <a:cxnLst/>
              <a:rect l="l" t="t" r="r" b="b"/>
              <a:pathLst>
                <a:path w="536" h="282" extrusionOk="0">
                  <a:moveTo>
                    <a:pt x="493" y="281"/>
                  </a:moveTo>
                  <a:lnTo>
                    <a:pt x="459" y="281"/>
                  </a:lnTo>
                  <a:cubicBezTo>
                    <a:pt x="323" y="247"/>
                    <a:pt x="111" y="213"/>
                    <a:pt x="34" y="69"/>
                  </a:cubicBezTo>
                  <a:cubicBezTo>
                    <a:pt x="0" y="35"/>
                    <a:pt x="34" y="1"/>
                    <a:pt x="34" y="1"/>
                  </a:cubicBezTo>
                  <a:lnTo>
                    <a:pt x="68" y="1"/>
                  </a:lnTo>
                  <a:cubicBezTo>
                    <a:pt x="145" y="1"/>
                    <a:pt x="213" y="35"/>
                    <a:pt x="281" y="69"/>
                  </a:cubicBezTo>
                  <a:cubicBezTo>
                    <a:pt x="357" y="103"/>
                    <a:pt x="425" y="137"/>
                    <a:pt x="493" y="171"/>
                  </a:cubicBezTo>
                  <a:cubicBezTo>
                    <a:pt x="536" y="171"/>
                    <a:pt x="536" y="247"/>
                    <a:pt x="493" y="28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5" name="Google Shape;294;p32"/>
            <p:cNvSpPr/>
            <p:nvPr/>
          </p:nvSpPr>
          <p:spPr>
            <a:xfrm>
              <a:off x="697251" y="527794"/>
              <a:ext cx="23125" cy="8434"/>
            </a:xfrm>
            <a:custGeom>
              <a:avLst/>
              <a:gdLst/>
              <a:ahLst/>
              <a:cxnLst/>
              <a:rect l="l" t="t" r="r" b="b"/>
              <a:pathLst>
                <a:path w="680" h="248" extrusionOk="0">
                  <a:moveTo>
                    <a:pt x="637" y="247"/>
                  </a:moveTo>
                  <a:lnTo>
                    <a:pt x="603" y="247"/>
                  </a:lnTo>
                  <a:cubicBezTo>
                    <a:pt x="501" y="247"/>
                    <a:pt x="391" y="213"/>
                    <a:pt x="289" y="213"/>
                  </a:cubicBezTo>
                  <a:cubicBezTo>
                    <a:pt x="213" y="179"/>
                    <a:pt x="111" y="179"/>
                    <a:pt x="43" y="145"/>
                  </a:cubicBezTo>
                  <a:cubicBezTo>
                    <a:pt x="0" y="111"/>
                    <a:pt x="0" y="35"/>
                    <a:pt x="43" y="35"/>
                  </a:cubicBezTo>
                  <a:cubicBezTo>
                    <a:pt x="77" y="35"/>
                    <a:pt x="77" y="1"/>
                    <a:pt x="77" y="1"/>
                  </a:cubicBezTo>
                  <a:cubicBezTo>
                    <a:pt x="179" y="1"/>
                    <a:pt x="255" y="35"/>
                    <a:pt x="323" y="77"/>
                  </a:cubicBezTo>
                  <a:cubicBezTo>
                    <a:pt x="425" y="77"/>
                    <a:pt x="535" y="111"/>
                    <a:pt x="603" y="145"/>
                  </a:cubicBezTo>
                  <a:cubicBezTo>
                    <a:pt x="680" y="145"/>
                    <a:pt x="680" y="213"/>
                    <a:pt x="637" y="24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6" name="Google Shape;295;p32"/>
            <p:cNvSpPr/>
            <p:nvPr/>
          </p:nvSpPr>
          <p:spPr>
            <a:xfrm>
              <a:off x="810496" y="572310"/>
              <a:ext cx="14453" cy="8706"/>
            </a:xfrm>
            <a:custGeom>
              <a:avLst/>
              <a:gdLst/>
              <a:ahLst/>
              <a:cxnLst/>
              <a:rect l="l" t="t" r="r" b="b"/>
              <a:pathLst>
                <a:path w="425" h="256" extrusionOk="0">
                  <a:moveTo>
                    <a:pt x="391" y="213"/>
                  </a:moveTo>
                  <a:cubicBezTo>
                    <a:pt x="391" y="213"/>
                    <a:pt x="391" y="255"/>
                    <a:pt x="357" y="213"/>
                  </a:cubicBezTo>
                  <a:cubicBezTo>
                    <a:pt x="281" y="213"/>
                    <a:pt x="247" y="213"/>
                    <a:pt x="179" y="179"/>
                  </a:cubicBezTo>
                  <a:cubicBezTo>
                    <a:pt x="145" y="179"/>
                    <a:pt x="68" y="179"/>
                    <a:pt x="34" y="111"/>
                  </a:cubicBezTo>
                  <a:cubicBezTo>
                    <a:pt x="0" y="111"/>
                    <a:pt x="0" y="77"/>
                    <a:pt x="34" y="43"/>
                  </a:cubicBezTo>
                  <a:lnTo>
                    <a:pt x="68" y="43"/>
                  </a:lnTo>
                  <a:cubicBezTo>
                    <a:pt x="111" y="0"/>
                    <a:pt x="179" y="43"/>
                    <a:pt x="213" y="77"/>
                  </a:cubicBezTo>
                  <a:cubicBezTo>
                    <a:pt x="281" y="77"/>
                    <a:pt x="323" y="111"/>
                    <a:pt x="391" y="145"/>
                  </a:cubicBezTo>
                  <a:cubicBezTo>
                    <a:pt x="425" y="145"/>
                    <a:pt x="425" y="213"/>
                    <a:pt x="391" y="21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7" name="Google Shape;296;p32"/>
            <p:cNvSpPr/>
            <p:nvPr/>
          </p:nvSpPr>
          <p:spPr>
            <a:xfrm>
              <a:off x="787677" y="552076"/>
              <a:ext cx="22853" cy="11869"/>
            </a:xfrm>
            <a:custGeom>
              <a:avLst/>
              <a:gdLst/>
              <a:ahLst/>
              <a:cxnLst/>
              <a:rect l="l" t="t" r="r" b="b"/>
              <a:pathLst>
                <a:path w="672" h="349" extrusionOk="0">
                  <a:moveTo>
                    <a:pt x="637" y="315"/>
                  </a:moveTo>
                  <a:cubicBezTo>
                    <a:pt x="637" y="315"/>
                    <a:pt x="637" y="349"/>
                    <a:pt x="603" y="315"/>
                  </a:cubicBezTo>
                  <a:cubicBezTo>
                    <a:pt x="527" y="315"/>
                    <a:pt x="425" y="281"/>
                    <a:pt x="314" y="247"/>
                  </a:cubicBezTo>
                  <a:cubicBezTo>
                    <a:pt x="212" y="247"/>
                    <a:pt x="102" y="213"/>
                    <a:pt x="34" y="170"/>
                  </a:cubicBezTo>
                  <a:cubicBezTo>
                    <a:pt x="0" y="136"/>
                    <a:pt x="0" y="102"/>
                    <a:pt x="34" y="69"/>
                  </a:cubicBezTo>
                  <a:lnTo>
                    <a:pt x="34" y="69"/>
                  </a:lnTo>
                  <a:cubicBezTo>
                    <a:pt x="246" y="1"/>
                    <a:pt x="493" y="136"/>
                    <a:pt x="637" y="247"/>
                  </a:cubicBezTo>
                  <a:cubicBezTo>
                    <a:pt x="671" y="281"/>
                    <a:pt x="671" y="315"/>
                    <a:pt x="637" y="31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8" name="Google Shape;297;p32"/>
            <p:cNvSpPr/>
            <p:nvPr/>
          </p:nvSpPr>
          <p:spPr>
            <a:xfrm>
              <a:off x="787677" y="537623"/>
              <a:ext cx="28906" cy="9590"/>
            </a:xfrm>
            <a:custGeom>
              <a:avLst/>
              <a:gdLst/>
              <a:ahLst/>
              <a:cxnLst/>
              <a:rect l="l" t="t" r="r" b="b"/>
              <a:pathLst>
                <a:path w="850" h="282" extrusionOk="0">
                  <a:moveTo>
                    <a:pt x="816" y="281"/>
                  </a:moveTo>
                  <a:lnTo>
                    <a:pt x="782" y="281"/>
                  </a:lnTo>
                  <a:cubicBezTo>
                    <a:pt x="569" y="281"/>
                    <a:pt x="246" y="281"/>
                    <a:pt x="34" y="137"/>
                  </a:cubicBezTo>
                  <a:cubicBezTo>
                    <a:pt x="0" y="103"/>
                    <a:pt x="34" y="69"/>
                    <a:pt x="34" y="35"/>
                  </a:cubicBezTo>
                  <a:lnTo>
                    <a:pt x="68" y="35"/>
                  </a:lnTo>
                  <a:cubicBezTo>
                    <a:pt x="212" y="1"/>
                    <a:pt x="314" y="69"/>
                    <a:pt x="425" y="69"/>
                  </a:cubicBezTo>
                  <a:cubicBezTo>
                    <a:pt x="569" y="103"/>
                    <a:pt x="671" y="137"/>
                    <a:pt x="816" y="171"/>
                  </a:cubicBezTo>
                  <a:cubicBezTo>
                    <a:pt x="850" y="213"/>
                    <a:pt x="850" y="247"/>
                    <a:pt x="816" y="28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9" name="Google Shape;298;p32"/>
            <p:cNvSpPr/>
            <p:nvPr/>
          </p:nvSpPr>
          <p:spPr>
            <a:xfrm>
              <a:off x="744317" y="526638"/>
              <a:ext cx="24009" cy="8434"/>
            </a:xfrm>
            <a:custGeom>
              <a:avLst/>
              <a:gdLst/>
              <a:ahLst/>
              <a:cxnLst/>
              <a:rect l="l" t="t" r="r" b="b"/>
              <a:pathLst>
                <a:path w="706" h="248" extrusionOk="0">
                  <a:moveTo>
                    <a:pt x="638" y="247"/>
                  </a:moveTo>
                  <a:lnTo>
                    <a:pt x="604" y="247"/>
                  </a:lnTo>
                  <a:cubicBezTo>
                    <a:pt x="494" y="247"/>
                    <a:pt x="426" y="213"/>
                    <a:pt x="315" y="213"/>
                  </a:cubicBezTo>
                  <a:lnTo>
                    <a:pt x="179" y="213"/>
                  </a:lnTo>
                  <a:cubicBezTo>
                    <a:pt x="145" y="179"/>
                    <a:pt x="103" y="213"/>
                    <a:pt x="35" y="179"/>
                  </a:cubicBezTo>
                  <a:cubicBezTo>
                    <a:pt x="1" y="179"/>
                    <a:pt x="1" y="111"/>
                    <a:pt x="35" y="111"/>
                  </a:cubicBezTo>
                  <a:lnTo>
                    <a:pt x="35" y="111"/>
                  </a:lnTo>
                  <a:cubicBezTo>
                    <a:pt x="213" y="1"/>
                    <a:pt x="460" y="35"/>
                    <a:pt x="638" y="111"/>
                  </a:cubicBezTo>
                  <a:cubicBezTo>
                    <a:pt x="706" y="111"/>
                    <a:pt x="706" y="213"/>
                    <a:pt x="638" y="24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0" name="Google Shape;299;p32"/>
            <p:cNvSpPr/>
            <p:nvPr/>
          </p:nvSpPr>
          <p:spPr>
            <a:xfrm>
              <a:off x="738264" y="554388"/>
              <a:ext cx="21697" cy="6087"/>
            </a:xfrm>
            <a:custGeom>
              <a:avLst/>
              <a:gdLst/>
              <a:ahLst/>
              <a:cxnLst/>
              <a:rect l="l" t="t" r="r" b="b"/>
              <a:pathLst>
                <a:path w="638" h="179" extrusionOk="0">
                  <a:moveTo>
                    <a:pt x="604" y="179"/>
                  </a:moveTo>
                  <a:lnTo>
                    <a:pt x="570" y="179"/>
                  </a:lnTo>
                  <a:lnTo>
                    <a:pt x="323" y="179"/>
                  </a:lnTo>
                  <a:cubicBezTo>
                    <a:pt x="247" y="179"/>
                    <a:pt x="145" y="179"/>
                    <a:pt x="68" y="145"/>
                  </a:cubicBezTo>
                  <a:cubicBezTo>
                    <a:pt x="34" y="145"/>
                    <a:pt x="0" y="68"/>
                    <a:pt x="34" y="34"/>
                  </a:cubicBezTo>
                  <a:lnTo>
                    <a:pt x="68" y="34"/>
                  </a:lnTo>
                  <a:cubicBezTo>
                    <a:pt x="145" y="1"/>
                    <a:pt x="247" y="1"/>
                    <a:pt x="323" y="1"/>
                  </a:cubicBezTo>
                  <a:cubicBezTo>
                    <a:pt x="425" y="34"/>
                    <a:pt x="493" y="68"/>
                    <a:pt x="604" y="102"/>
                  </a:cubicBezTo>
                  <a:cubicBezTo>
                    <a:pt x="638" y="102"/>
                    <a:pt x="638" y="179"/>
                    <a:pt x="604" y="179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1" name="Google Shape;300;p32"/>
            <p:cNvSpPr/>
            <p:nvPr/>
          </p:nvSpPr>
          <p:spPr>
            <a:xfrm>
              <a:off x="769449" y="568842"/>
              <a:ext cx="15950" cy="7244"/>
            </a:xfrm>
            <a:custGeom>
              <a:avLst/>
              <a:gdLst/>
              <a:ahLst/>
              <a:cxnLst/>
              <a:rect l="l" t="t" r="r" b="b"/>
              <a:pathLst>
                <a:path w="469" h="213" extrusionOk="0">
                  <a:moveTo>
                    <a:pt x="426" y="213"/>
                  </a:moveTo>
                  <a:lnTo>
                    <a:pt x="392" y="213"/>
                  </a:lnTo>
                  <a:cubicBezTo>
                    <a:pt x="324" y="213"/>
                    <a:pt x="256" y="179"/>
                    <a:pt x="213" y="179"/>
                  </a:cubicBezTo>
                  <a:lnTo>
                    <a:pt x="145" y="179"/>
                  </a:lnTo>
                  <a:cubicBezTo>
                    <a:pt x="111" y="145"/>
                    <a:pt x="77" y="145"/>
                    <a:pt x="43" y="145"/>
                  </a:cubicBezTo>
                  <a:cubicBezTo>
                    <a:pt x="1" y="102"/>
                    <a:pt x="1" y="34"/>
                    <a:pt x="43" y="34"/>
                  </a:cubicBezTo>
                  <a:lnTo>
                    <a:pt x="43" y="0"/>
                  </a:lnTo>
                  <a:lnTo>
                    <a:pt x="145" y="0"/>
                  </a:lnTo>
                  <a:cubicBezTo>
                    <a:pt x="179" y="0"/>
                    <a:pt x="213" y="0"/>
                    <a:pt x="256" y="34"/>
                  </a:cubicBezTo>
                  <a:cubicBezTo>
                    <a:pt x="324" y="34"/>
                    <a:pt x="392" y="68"/>
                    <a:pt x="426" y="102"/>
                  </a:cubicBezTo>
                  <a:cubicBezTo>
                    <a:pt x="468" y="145"/>
                    <a:pt x="468" y="179"/>
                    <a:pt x="426" y="21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2" name="Google Shape;301;p32"/>
            <p:cNvSpPr/>
            <p:nvPr/>
          </p:nvSpPr>
          <p:spPr>
            <a:xfrm>
              <a:off x="699836" y="549491"/>
              <a:ext cx="19112" cy="10984"/>
            </a:xfrm>
            <a:custGeom>
              <a:avLst/>
              <a:gdLst/>
              <a:ahLst/>
              <a:cxnLst/>
              <a:rect l="l" t="t" r="r" b="b"/>
              <a:pathLst>
                <a:path w="562" h="323" extrusionOk="0">
                  <a:moveTo>
                    <a:pt x="493" y="289"/>
                  </a:moveTo>
                  <a:cubicBezTo>
                    <a:pt x="493" y="323"/>
                    <a:pt x="459" y="323"/>
                    <a:pt x="425" y="323"/>
                  </a:cubicBezTo>
                  <a:cubicBezTo>
                    <a:pt x="349" y="289"/>
                    <a:pt x="281" y="246"/>
                    <a:pt x="213" y="212"/>
                  </a:cubicBezTo>
                  <a:cubicBezTo>
                    <a:pt x="137" y="212"/>
                    <a:pt x="69" y="212"/>
                    <a:pt x="1" y="145"/>
                  </a:cubicBezTo>
                  <a:lnTo>
                    <a:pt x="1" y="77"/>
                  </a:lnTo>
                  <a:lnTo>
                    <a:pt x="35" y="77"/>
                  </a:lnTo>
                  <a:cubicBezTo>
                    <a:pt x="103" y="0"/>
                    <a:pt x="213" y="34"/>
                    <a:pt x="281" y="77"/>
                  </a:cubicBezTo>
                  <a:cubicBezTo>
                    <a:pt x="349" y="77"/>
                    <a:pt x="425" y="145"/>
                    <a:pt x="493" y="178"/>
                  </a:cubicBezTo>
                  <a:cubicBezTo>
                    <a:pt x="561" y="212"/>
                    <a:pt x="527" y="289"/>
                    <a:pt x="493" y="289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3" name="Google Shape;302;p32"/>
            <p:cNvSpPr/>
            <p:nvPr/>
          </p:nvSpPr>
          <p:spPr>
            <a:xfrm>
              <a:off x="486643" y="497766"/>
              <a:ext cx="451552" cy="292669"/>
            </a:xfrm>
            <a:custGeom>
              <a:avLst/>
              <a:gdLst/>
              <a:ahLst/>
              <a:cxnLst/>
              <a:rect l="l" t="t" r="r" b="b"/>
              <a:pathLst>
                <a:path w="13278" h="8606" extrusionOk="0">
                  <a:moveTo>
                    <a:pt x="12072" y="7366"/>
                  </a:moveTo>
                  <a:cubicBezTo>
                    <a:pt x="10339" y="8606"/>
                    <a:pt x="323" y="782"/>
                    <a:pt x="323" y="782"/>
                  </a:cubicBezTo>
                  <a:lnTo>
                    <a:pt x="0" y="1"/>
                  </a:lnTo>
                  <a:cubicBezTo>
                    <a:pt x="0" y="1"/>
                    <a:pt x="13278" y="5063"/>
                    <a:pt x="12250" y="7187"/>
                  </a:cubicBezTo>
                  <a:cubicBezTo>
                    <a:pt x="12216" y="7255"/>
                    <a:pt x="12140" y="7332"/>
                    <a:pt x="12072" y="7366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4" name="Google Shape;303;p32"/>
            <p:cNvSpPr/>
            <p:nvPr/>
          </p:nvSpPr>
          <p:spPr>
            <a:xfrm>
              <a:off x="834471" y="725412"/>
              <a:ext cx="19384" cy="10712"/>
            </a:xfrm>
            <a:custGeom>
              <a:avLst/>
              <a:gdLst/>
              <a:ahLst/>
              <a:cxnLst/>
              <a:rect l="l" t="t" r="r" b="b"/>
              <a:pathLst>
                <a:path w="570" h="315" extrusionOk="0">
                  <a:moveTo>
                    <a:pt x="535" y="281"/>
                  </a:moveTo>
                  <a:cubicBezTo>
                    <a:pt x="535" y="281"/>
                    <a:pt x="535" y="315"/>
                    <a:pt x="501" y="281"/>
                  </a:cubicBezTo>
                  <a:lnTo>
                    <a:pt x="391" y="281"/>
                  </a:lnTo>
                  <a:lnTo>
                    <a:pt x="391" y="281"/>
                  </a:lnTo>
                  <a:lnTo>
                    <a:pt x="357" y="281"/>
                  </a:lnTo>
                  <a:cubicBezTo>
                    <a:pt x="323" y="281"/>
                    <a:pt x="289" y="247"/>
                    <a:pt x="255" y="247"/>
                  </a:cubicBezTo>
                  <a:cubicBezTo>
                    <a:pt x="179" y="213"/>
                    <a:pt x="111" y="213"/>
                    <a:pt x="43" y="136"/>
                  </a:cubicBezTo>
                  <a:cubicBezTo>
                    <a:pt x="0" y="102"/>
                    <a:pt x="43" y="68"/>
                    <a:pt x="77" y="34"/>
                  </a:cubicBezTo>
                  <a:lnTo>
                    <a:pt x="111" y="0"/>
                  </a:lnTo>
                  <a:cubicBezTo>
                    <a:pt x="179" y="0"/>
                    <a:pt x="255" y="34"/>
                    <a:pt x="323" y="68"/>
                  </a:cubicBezTo>
                  <a:cubicBezTo>
                    <a:pt x="391" y="102"/>
                    <a:pt x="467" y="136"/>
                    <a:pt x="535" y="170"/>
                  </a:cubicBezTo>
                  <a:cubicBezTo>
                    <a:pt x="569" y="213"/>
                    <a:pt x="569" y="281"/>
                    <a:pt x="535" y="28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5" name="Google Shape;304;p32"/>
            <p:cNvSpPr/>
            <p:nvPr/>
          </p:nvSpPr>
          <p:spPr>
            <a:xfrm>
              <a:off x="859875" y="730037"/>
              <a:ext cx="17956" cy="9862"/>
            </a:xfrm>
            <a:custGeom>
              <a:avLst/>
              <a:gdLst/>
              <a:ahLst/>
              <a:cxnLst/>
              <a:rect l="l" t="t" r="r" b="b"/>
              <a:pathLst>
                <a:path w="528" h="290" extrusionOk="0">
                  <a:moveTo>
                    <a:pt x="493" y="289"/>
                  </a:moveTo>
                  <a:lnTo>
                    <a:pt x="460" y="289"/>
                  </a:lnTo>
                  <a:cubicBezTo>
                    <a:pt x="315" y="247"/>
                    <a:pt x="179" y="213"/>
                    <a:pt x="35" y="111"/>
                  </a:cubicBezTo>
                  <a:cubicBezTo>
                    <a:pt x="1" y="111"/>
                    <a:pt x="1" y="77"/>
                    <a:pt x="35" y="34"/>
                  </a:cubicBezTo>
                  <a:lnTo>
                    <a:pt x="35" y="34"/>
                  </a:lnTo>
                  <a:cubicBezTo>
                    <a:pt x="213" y="0"/>
                    <a:pt x="392" y="77"/>
                    <a:pt x="493" y="179"/>
                  </a:cubicBezTo>
                  <a:cubicBezTo>
                    <a:pt x="527" y="213"/>
                    <a:pt x="527" y="247"/>
                    <a:pt x="493" y="289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6" name="Google Shape;305;p32"/>
            <p:cNvSpPr/>
            <p:nvPr/>
          </p:nvSpPr>
          <p:spPr>
            <a:xfrm>
              <a:off x="828690" y="704906"/>
              <a:ext cx="21697" cy="11869"/>
            </a:xfrm>
            <a:custGeom>
              <a:avLst/>
              <a:gdLst/>
              <a:ahLst/>
              <a:cxnLst/>
              <a:rect l="l" t="t" r="r" b="b"/>
              <a:pathLst>
                <a:path w="638" h="349" extrusionOk="0">
                  <a:moveTo>
                    <a:pt x="595" y="315"/>
                  </a:moveTo>
                  <a:cubicBezTo>
                    <a:pt x="595" y="315"/>
                    <a:pt x="561" y="349"/>
                    <a:pt x="561" y="315"/>
                  </a:cubicBezTo>
                  <a:cubicBezTo>
                    <a:pt x="459" y="281"/>
                    <a:pt x="383" y="281"/>
                    <a:pt x="281" y="247"/>
                  </a:cubicBezTo>
                  <a:cubicBezTo>
                    <a:pt x="213" y="213"/>
                    <a:pt x="102" y="213"/>
                    <a:pt x="34" y="179"/>
                  </a:cubicBezTo>
                  <a:cubicBezTo>
                    <a:pt x="0" y="136"/>
                    <a:pt x="0" y="68"/>
                    <a:pt x="34" y="34"/>
                  </a:cubicBezTo>
                  <a:lnTo>
                    <a:pt x="68" y="34"/>
                  </a:lnTo>
                  <a:cubicBezTo>
                    <a:pt x="170" y="0"/>
                    <a:pt x="247" y="68"/>
                    <a:pt x="315" y="102"/>
                  </a:cubicBezTo>
                  <a:cubicBezTo>
                    <a:pt x="425" y="136"/>
                    <a:pt x="493" y="179"/>
                    <a:pt x="595" y="213"/>
                  </a:cubicBezTo>
                  <a:cubicBezTo>
                    <a:pt x="637" y="247"/>
                    <a:pt x="637" y="315"/>
                    <a:pt x="595" y="31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7" name="Google Shape;306;p32"/>
            <p:cNvSpPr/>
            <p:nvPr/>
          </p:nvSpPr>
          <p:spPr>
            <a:xfrm>
              <a:off x="826071" y="683243"/>
              <a:ext cx="19418" cy="9556"/>
            </a:xfrm>
            <a:custGeom>
              <a:avLst/>
              <a:gdLst/>
              <a:ahLst/>
              <a:cxnLst/>
              <a:rect l="l" t="t" r="r" b="b"/>
              <a:pathLst>
                <a:path w="571" h="281" extrusionOk="0">
                  <a:moveTo>
                    <a:pt x="570" y="281"/>
                  </a:moveTo>
                  <a:lnTo>
                    <a:pt x="570" y="281"/>
                  </a:lnTo>
                  <a:cubicBezTo>
                    <a:pt x="460" y="281"/>
                    <a:pt x="392" y="247"/>
                    <a:pt x="324" y="213"/>
                  </a:cubicBezTo>
                  <a:cubicBezTo>
                    <a:pt x="247" y="213"/>
                    <a:pt x="145" y="213"/>
                    <a:pt x="77" y="136"/>
                  </a:cubicBezTo>
                  <a:cubicBezTo>
                    <a:pt x="1" y="102"/>
                    <a:pt x="35" y="68"/>
                    <a:pt x="77" y="34"/>
                  </a:cubicBezTo>
                  <a:lnTo>
                    <a:pt x="111" y="0"/>
                  </a:lnTo>
                  <a:cubicBezTo>
                    <a:pt x="179" y="0"/>
                    <a:pt x="290" y="68"/>
                    <a:pt x="358" y="102"/>
                  </a:cubicBezTo>
                  <a:cubicBezTo>
                    <a:pt x="460" y="136"/>
                    <a:pt x="536" y="179"/>
                    <a:pt x="570" y="28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8" name="Google Shape;307;p32"/>
            <p:cNvSpPr/>
            <p:nvPr/>
          </p:nvSpPr>
          <p:spPr>
            <a:xfrm>
              <a:off x="797199" y="702287"/>
              <a:ext cx="21697" cy="12175"/>
            </a:xfrm>
            <a:custGeom>
              <a:avLst/>
              <a:gdLst/>
              <a:ahLst/>
              <a:cxnLst/>
              <a:rect l="l" t="t" r="r" b="b"/>
              <a:pathLst>
                <a:path w="638" h="358" extrusionOk="0">
                  <a:moveTo>
                    <a:pt x="604" y="358"/>
                  </a:moveTo>
                  <a:lnTo>
                    <a:pt x="570" y="358"/>
                  </a:lnTo>
                  <a:cubicBezTo>
                    <a:pt x="459" y="324"/>
                    <a:pt x="357" y="290"/>
                    <a:pt x="247" y="256"/>
                  </a:cubicBezTo>
                  <a:cubicBezTo>
                    <a:pt x="179" y="213"/>
                    <a:pt x="77" y="179"/>
                    <a:pt x="34" y="111"/>
                  </a:cubicBezTo>
                  <a:cubicBezTo>
                    <a:pt x="0" y="77"/>
                    <a:pt x="0" y="43"/>
                    <a:pt x="34" y="1"/>
                  </a:cubicBezTo>
                  <a:lnTo>
                    <a:pt x="111" y="1"/>
                  </a:lnTo>
                  <a:cubicBezTo>
                    <a:pt x="179" y="1"/>
                    <a:pt x="289" y="77"/>
                    <a:pt x="357" y="111"/>
                  </a:cubicBezTo>
                  <a:cubicBezTo>
                    <a:pt x="459" y="145"/>
                    <a:pt x="536" y="213"/>
                    <a:pt x="604" y="290"/>
                  </a:cubicBezTo>
                  <a:cubicBezTo>
                    <a:pt x="638" y="290"/>
                    <a:pt x="638" y="324"/>
                    <a:pt x="604" y="358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9" name="Google Shape;308;p32"/>
            <p:cNvSpPr/>
            <p:nvPr/>
          </p:nvSpPr>
          <p:spPr>
            <a:xfrm>
              <a:off x="788833" y="677155"/>
              <a:ext cx="22853" cy="13331"/>
            </a:xfrm>
            <a:custGeom>
              <a:avLst/>
              <a:gdLst/>
              <a:ahLst/>
              <a:cxnLst/>
              <a:rect l="l" t="t" r="r" b="b"/>
              <a:pathLst>
                <a:path w="672" h="392" extrusionOk="0">
                  <a:moveTo>
                    <a:pt x="637" y="392"/>
                  </a:moveTo>
                  <a:lnTo>
                    <a:pt x="569" y="392"/>
                  </a:lnTo>
                  <a:cubicBezTo>
                    <a:pt x="493" y="358"/>
                    <a:pt x="391" y="281"/>
                    <a:pt x="280" y="247"/>
                  </a:cubicBezTo>
                  <a:cubicBezTo>
                    <a:pt x="212" y="213"/>
                    <a:pt x="110" y="179"/>
                    <a:pt x="34" y="103"/>
                  </a:cubicBezTo>
                  <a:cubicBezTo>
                    <a:pt x="0" y="69"/>
                    <a:pt x="0" y="35"/>
                    <a:pt x="34" y="1"/>
                  </a:cubicBezTo>
                  <a:lnTo>
                    <a:pt x="68" y="1"/>
                  </a:lnTo>
                  <a:cubicBezTo>
                    <a:pt x="280" y="1"/>
                    <a:pt x="535" y="145"/>
                    <a:pt x="637" y="315"/>
                  </a:cubicBezTo>
                  <a:cubicBezTo>
                    <a:pt x="671" y="315"/>
                    <a:pt x="671" y="358"/>
                    <a:pt x="637" y="392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0" name="Google Shape;309;p32"/>
            <p:cNvSpPr/>
            <p:nvPr/>
          </p:nvSpPr>
          <p:spPr>
            <a:xfrm>
              <a:off x="779277" y="653180"/>
              <a:ext cx="15643" cy="9590"/>
            </a:xfrm>
            <a:custGeom>
              <a:avLst/>
              <a:gdLst/>
              <a:ahLst/>
              <a:cxnLst/>
              <a:rect l="l" t="t" r="r" b="b"/>
              <a:pathLst>
                <a:path w="460" h="282" extrusionOk="0">
                  <a:moveTo>
                    <a:pt x="425" y="281"/>
                  </a:moveTo>
                  <a:lnTo>
                    <a:pt x="349" y="281"/>
                  </a:lnTo>
                  <a:cubicBezTo>
                    <a:pt x="315" y="281"/>
                    <a:pt x="247" y="247"/>
                    <a:pt x="179" y="247"/>
                  </a:cubicBezTo>
                  <a:cubicBezTo>
                    <a:pt x="137" y="213"/>
                    <a:pt x="69" y="213"/>
                    <a:pt x="1" y="171"/>
                  </a:cubicBezTo>
                  <a:cubicBezTo>
                    <a:pt x="1" y="103"/>
                    <a:pt x="1" y="69"/>
                    <a:pt x="35" y="35"/>
                  </a:cubicBezTo>
                  <a:lnTo>
                    <a:pt x="35" y="35"/>
                  </a:lnTo>
                  <a:cubicBezTo>
                    <a:pt x="103" y="1"/>
                    <a:pt x="179" y="35"/>
                    <a:pt x="247" y="69"/>
                  </a:cubicBezTo>
                  <a:cubicBezTo>
                    <a:pt x="315" y="69"/>
                    <a:pt x="391" y="103"/>
                    <a:pt x="425" y="171"/>
                  </a:cubicBezTo>
                  <a:cubicBezTo>
                    <a:pt x="459" y="213"/>
                    <a:pt x="459" y="247"/>
                    <a:pt x="425" y="28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1" name="Google Shape;310;p32"/>
            <p:cNvSpPr/>
            <p:nvPr/>
          </p:nvSpPr>
          <p:spPr>
            <a:xfrm>
              <a:off x="761083" y="669946"/>
              <a:ext cx="19384" cy="14487"/>
            </a:xfrm>
            <a:custGeom>
              <a:avLst/>
              <a:gdLst/>
              <a:ahLst/>
              <a:cxnLst/>
              <a:rect l="l" t="t" r="r" b="b"/>
              <a:pathLst>
                <a:path w="570" h="426" extrusionOk="0">
                  <a:moveTo>
                    <a:pt x="536" y="391"/>
                  </a:moveTo>
                  <a:cubicBezTo>
                    <a:pt x="536" y="425"/>
                    <a:pt x="502" y="425"/>
                    <a:pt x="459" y="391"/>
                  </a:cubicBezTo>
                  <a:cubicBezTo>
                    <a:pt x="425" y="357"/>
                    <a:pt x="357" y="315"/>
                    <a:pt x="289" y="281"/>
                  </a:cubicBezTo>
                  <a:cubicBezTo>
                    <a:pt x="213" y="247"/>
                    <a:pt x="111" y="247"/>
                    <a:pt x="35" y="213"/>
                  </a:cubicBezTo>
                  <a:cubicBezTo>
                    <a:pt x="1" y="179"/>
                    <a:pt x="1" y="102"/>
                    <a:pt x="35" y="68"/>
                  </a:cubicBezTo>
                  <a:lnTo>
                    <a:pt x="77" y="68"/>
                  </a:lnTo>
                  <a:cubicBezTo>
                    <a:pt x="247" y="0"/>
                    <a:pt x="459" y="145"/>
                    <a:pt x="570" y="315"/>
                  </a:cubicBezTo>
                  <a:cubicBezTo>
                    <a:pt x="570" y="357"/>
                    <a:pt x="570" y="391"/>
                    <a:pt x="536" y="39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2" name="Google Shape;311;p32"/>
            <p:cNvSpPr/>
            <p:nvPr/>
          </p:nvSpPr>
          <p:spPr>
            <a:xfrm>
              <a:off x="764824" y="692765"/>
              <a:ext cx="17956" cy="11018"/>
            </a:xfrm>
            <a:custGeom>
              <a:avLst/>
              <a:gdLst/>
              <a:ahLst/>
              <a:cxnLst/>
              <a:rect l="l" t="t" r="r" b="b"/>
              <a:pathLst>
                <a:path w="528" h="324" extrusionOk="0">
                  <a:moveTo>
                    <a:pt x="494" y="323"/>
                  </a:moveTo>
                  <a:lnTo>
                    <a:pt x="426" y="323"/>
                  </a:lnTo>
                  <a:cubicBezTo>
                    <a:pt x="349" y="281"/>
                    <a:pt x="281" y="247"/>
                    <a:pt x="247" y="213"/>
                  </a:cubicBezTo>
                  <a:cubicBezTo>
                    <a:pt x="179" y="179"/>
                    <a:pt x="103" y="179"/>
                    <a:pt x="35" y="145"/>
                  </a:cubicBezTo>
                  <a:cubicBezTo>
                    <a:pt x="1" y="111"/>
                    <a:pt x="1" y="68"/>
                    <a:pt x="35" y="35"/>
                  </a:cubicBezTo>
                  <a:lnTo>
                    <a:pt x="69" y="35"/>
                  </a:lnTo>
                  <a:cubicBezTo>
                    <a:pt x="137" y="1"/>
                    <a:pt x="213" y="68"/>
                    <a:pt x="281" y="68"/>
                  </a:cubicBezTo>
                  <a:cubicBezTo>
                    <a:pt x="349" y="111"/>
                    <a:pt x="426" y="179"/>
                    <a:pt x="494" y="213"/>
                  </a:cubicBezTo>
                  <a:cubicBezTo>
                    <a:pt x="528" y="247"/>
                    <a:pt x="528" y="281"/>
                    <a:pt x="494" y="32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3" name="Google Shape;312;p32"/>
            <p:cNvSpPr/>
            <p:nvPr/>
          </p:nvSpPr>
          <p:spPr>
            <a:xfrm>
              <a:off x="718914" y="651752"/>
              <a:ext cx="20541" cy="12175"/>
            </a:xfrm>
            <a:custGeom>
              <a:avLst/>
              <a:gdLst/>
              <a:ahLst/>
              <a:cxnLst/>
              <a:rect l="l" t="t" r="r" b="b"/>
              <a:pathLst>
                <a:path w="604" h="358" extrusionOk="0">
                  <a:moveTo>
                    <a:pt x="569" y="323"/>
                  </a:moveTo>
                  <a:cubicBezTo>
                    <a:pt x="569" y="357"/>
                    <a:pt x="535" y="357"/>
                    <a:pt x="535" y="323"/>
                  </a:cubicBezTo>
                  <a:cubicBezTo>
                    <a:pt x="425" y="323"/>
                    <a:pt x="357" y="289"/>
                    <a:pt x="289" y="255"/>
                  </a:cubicBezTo>
                  <a:cubicBezTo>
                    <a:pt x="213" y="213"/>
                    <a:pt x="111" y="213"/>
                    <a:pt x="43" y="179"/>
                  </a:cubicBezTo>
                  <a:cubicBezTo>
                    <a:pt x="0" y="145"/>
                    <a:pt x="0" y="77"/>
                    <a:pt x="43" y="43"/>
                  </a:cubicBezTo>
                  <a:lnTo>
                    <a:pt x="77" y="43"/>
                  </a:lnTo>
                  <a:cubicBezTo>
                    <a:pt x="255" y="0"/>
                    <a:pt x="468" y="111"/>
                    <a:pt x="603" y="255"/>
                  </a:cubicBezTo>
                  <a:cubicBezTo>
                    <a:pt x="603" y="289"/>
                    <a:pt x="603" y="323"/>
                    <a:pt x="569" y="32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4" name="Google Shape;313;p32"/>
            <p:cNvSpPr/>
            <p:nvPr/>
          </p:nvSpPr>
          <p:spPr>
            <a:xfrm>
              <a:off x="734795" y="638727"/>
              <a:ext cx="21697" cy="13059"/>
            </a:xfrm>
            <a:custGeom>
              <a:avLst/>
              <a:gdLst/>
              <a:ahLst/>
              <a:cxnLst/>
              <a:rect l="l" t="t" r="r" b="b"/>
              <a:pathLst>
                <a:path w="638" h="384" extrusionOk="0">
                  <a:moveTo>
                    <a:pt x="595" y="383"/>
                  </a:moveTo>
                  <a:lnTo>
                    <a:pt x="561" y="383"/>
                  </a:lnTo>
                  <a:cubicBezTo>
                    <a:pt x="459" y="349"/>
                    <a:pt x="349" y="315"/>
                    <a:pt x="281" y="281"/>
                  </a:cubicBezTo>
                  <a:cubicBezTo>
                    <a:pt x="170" y="247"/>
                    <a:pt x="68" y="171"/>
                    <a:pt x="34" y="103"/>
                  </a:cubicBezTo>
                  <a:cubicBezTo>
                    <a:pt x="1" y="69"/>
                    <a:pt x="1" y="35"/>
                    <a:pt x="34" y="35"/>
                  </a:cubicBezTo>
                  <a:lnTo>
                    <a:pt x="34" y="35"/>
                  </a:lnTo>
                  <a:cubicBezTo>
                    <a:pt x="136" y="1"/>
                    <a:pt x="247" y="35"/>
                    <a:pt x="349" y="69"/>
                  </a:cubicBezTo>
                  <a:cubicBezTo>
                    <a:pt x="425" y="137"/>
                    <a:pt x="561" y="213"/>
                    <a:pt x="595" y="281"/>
                  </a:cubicBezTo>
                  <a:cubicBezTo>
                    <a:pt x="638" y="315"/>
                    <a:pt x="595" y="349"/>
                    <a:pt x="595" y="38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5" name="Google Shape;314;p32"/>
            <p:cNvSpPr/>
            <p:nvPr/>
          </p:nvSpPr>
          <p:spPr>
            <a:xfrm>
              <a:off x="692626" y="621689"/>
              <a:ext cx="19078" cy="11018"/>
            </a:xfrm>
            <a:custGeom>
              <a:avLst/>
              <a:gdLst/>
              <a:ahLst/>
              <a:cxnLst/>
              <a:rect l="l" t="t" r="r" b="b"/>
              <a:pathLst>
                <a:path w="561" h="324" extrusionOk="0">
                  <a:moveTo>
                    <a:pt x="527" y="324"/>
                  </a:moveTo>
                  <a:lnTo>
                    <a:pt x="459" y="324"/>
                  </a:lnTo>
                  <a:cubicBezTo>
                    <a:pt x="391" y="290"/>
                    <a:pt x="315" y="247"/>
                    <a:pt x="247" y="213"/>
                  </a:cubicBezTo>
                  <a:cubicBezTo>
                    <a:pt x="179" y="213"/>
                    <a:pt x="102" y="179"/>
                    <a:pt x="34" y="145"/>
                  </a:cubicBezTo>
                  <a:cubicBezTo>
                    <a:pt x="0" y="111"/>
                    <a:pt x="0" y="35"/>
                    <a:pt x="34" y="1"/>
                  </a:cubicBezTo>
                  <a:lnTo>
                    <a:pt x="68" y="1"/>
                  </a:lnTo>
                  <a:cubicBezTo>
                    <a:pt x="247" y="1"/>
                    <a:pt x="425" y="145"/>
                    <a:pt x="527" y="213"/>
                  </a:cubicBezTo>
                  <a:cubicBezTo>
                    <a:pt x="561" y="247"/>
                    <a:pt x="561" y="290"/>
                    <a:pt x="527" y="32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6" name="Google Shape;315;p32"/>
            <p:cNvSpPr/>
            <p:nvPr/>
          </p:nvSpPr>
          <p:spPr>
            <a:xfrm>
              <a:off x="732211" y="621689"/>
              <a:ext cx="20541" cy="12175"/>
            </a:xfrm>
            <a:custGeom>
              <a:avLst/>
              <a:gdLst/>
              <a:ahLst/>
              <a:cxnLst/>
              <a:rect l="l" t="t" r="r" b="b"/>
              <a:pathLst>
                <a:path w="604" h="358" extrusionOk="0">
                  <a:moveTo>
                    <a:pt x="569" y="358"/>
                  </a:moveTo>
                  <a:lnTo>
                    <a:pt x="535" y="358"/>
                  </a:lnTo>
                  <a:cubicBezTo>
                    <a:pt x="459" y="324"/>
                    <a:pt x="357" y="290"/>
                    <a:pt x="289" y="247"/>
                  </a:cubicBezTo>
                  <a:cubicBezTo>
                    <a:pt x="212" y="213"/>
                    <a:pt x="110" y="213"/>
                    <a:pt x="34" y="179"/>
                  </a:cubicBezTo>
                  <a:cubicBezTo>
                    <a:pt x="0" y="145"/>
                    <a:pt x="0" y="77"/>
                    <a:pt x="34" y="35"/>
                  </a:cubicBezTo>
                  <a:lnTo>
                    <a:pt x="77" y="35"/>
                  </a:lnTo>
                  <a:cubicBezTo>
                    <a:pt x="178" y="1"/>
                    <a:pt x="246" y="35"/>
                    <a:pt x="357" y="111"/>
                  </a:cubicBezTo>
                  <a:cubicBezTo>
                    <a:pt x="425" y="145"/>
                    <a:pt x="501" y="213"/>
                    <a:pt x="569" y="247"/>
                  </a:cubicBezTo>
                  <a:cubicBezTo>
                    <a:pt x="603" y="290"/>
                    <a:pt x="603" y="324"/>
                    <a:pt x="569" y="358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7" name="Google Shape;316;p32"/>
            <p:cNvSpPr/>
            <p:nvPr/>
          </p:nvSpPr>
          <p:spPr>
            <a:xfrm>
              <a:off x="670963" y="588192"/>
              <a:ext cx="21697" cy="13025"/>
            </a:xfrm>
            <a:custGeom>
              <a:avLst/>
              <a:gdLst/>
              <a:ahLst/>
              <a:cxnLst/>
              <a:rect l="l" t="t" r="r" b="b"/>
              <a:pathLst>
                <a:path w="638" h="383" extrusionOk="0">
                  <a:moveTo>
                    <a:pt x="603" y="383"/>
                  </a:moveTo>
                  <a:lnTo>
                    <a:pt x="561" y="383"/>
                  </a:lnTo>
                  <a:cubicBezTo>
                    <a:pt x="493" y="315"/>
                    <a:pt x="391" y="281"/>
                    <a:pt x="280" y="281"/>
                  </a:cubicBezTo>
                  <a:cubicBezTo>
                    <a:pt x="213" y="247"/>
                    <a:pt x="102" y="247"/>
                    <a:pt x="34" y="170"/>
                  </a:cubicBezTo>
                  <a:cubicBezTo>
                    <a:pt x="0" y="136"/>
                    <a:pt x="0" y="102"/>
                    <a:pt x="34" y="68"/>
                  </a:cubicBezTo>
                  <a:lnTo>
                    <a:pt x="34" y="68"/>
                  </a:lnTo>
                  <a:cubicBezTo>
                    <a:pt x="247" y="0"/>
                    <a:pt x="459" y="170"/>
                    <a:pt x="637" y="281"/>
                  </a:cubicBezTo>
                  <a:cubicBezTo>
                    <a:pt x="637" y="315"/>
                    <a:pt x="637" y="349"/>
                    <a:pt x="603" y="38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8" name="Google Shape;317;p32"/>
            <p:cNvSpPr/>
            <p:nvPr/>
          </p:nvSpPr>
          <p:spPr>
            <a:xfrm>
              <a:off x="632229" y="585573"/>
              <a:ext cx="18262" cy="11018"/>
            </a:xfrm>
            <a:custGeom>
              <a:avLst/>
              <a:gdLst/>
              <a:ahLst/>
              <a:cxnLst/>
              <a:rect l="l" t="t" r="r" b="b"/>
              <a:pathLst>
                <a:path w="537" h="324" extrusionOk="0">
                  <a:moveTo>
                    <a:pt x="502" y="290"/>
                  </a:moveTo>
                  <a:lnTo>
                    <a:pt x="468" y="324"/>
                  </a:lnTo>
                  <a:cubicBezTo>
                    <a:pt x="392" y="290"/>
                    <a:pt x="324" y="247"/>
                    <a:pt x="256" y="213"/>
                  </a:cubicBezTo>
                  <a:cubicBezTo>
                    <a:pt x="179" y="213"/>
                    <a:pt x="77" y="179"/>
                    <a:pt x="43" y="145"/>
                  </a:cubicBezTo>
                  <a:cubicBezTo>
                    <a:pt x="1" y="111"/>
                    <a:pt x="1" y="77"/>
                    <a:pt x="43" y="77"/>
                  </a:cubicBezTo>
                  <a:lnTo>
                    <a:pt x="43" y="77"/>
                  </a:lnTo>
                  <a:cubicBezTo>
                    <a:pt x="213" y="1"/>
                    <a:pt x="392" y="145"/>
                    <a:pt x="502" y="213"/>
                  </a:cubicBezTo>
                  <a:cubicBezTo>
                    <a:pt x="536" y="247"/>
                    <a:pt x="536" y="290"/>
                    <a:pt x="502" y="29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9" name="Google Shape;318;p32"/>
            <p:cNvSpPr/>
            <p:nvPr/>
          </p:nvSpPr>
          <p:spPr>
            <a:xfrm>
              <a:off x="664876" y="615636"/>
              <a:ext cx="20541" cy="12175"/>
            </a:xfrm>
            <a:custGeom>
              <a:avLst/>
              <a:gdLst/>
              <a:ahLst/>
              <a:cxnLst/>
              <a:rect l="l" t="t" r="r" b="b"/>
              <a:pathLst>
                <a:path w="604" h="358" extrusionOk="0">
                  <a:moveTo>
                    <a:pt x="570" y="323"/>
                  </a:moveTo>
                  <a:cubicBezTo>
                    <a:pt x="570" y="323"/>
                    <a:pt x="527" y="357"/>
                    <a:pt x="493" y="323"/>
                  </a:cubicBezTo>
                  <a:cubicBezTo>
                    <a:pt x="426" y="289"/>
                    <a:pt x="358" y="289"/>
                    <a:pt x="281" y="255"/>
                  </a:cubicBezTo>
                  <a:cubicBezTo>
                    <a:pt x="213" y="213"/>
                    <a:pt x="103" y="213"/>
                    <a:pt x="35" y="179"/>
                  </a:cubicBezTo>
                  <a:cubicBezTo>
                    <a:pt x="1" y="145"/>
                    <a:pt x="1" y="77"/>
                    <a:pt x="69" y="43"/>
                  </a:cubicBezTo>
                  <a:lnTo>
                    <a:pt x="69" y="43"/>
                  </a:lnTo>
                  <a:cubicBezTo>
                    <a:pt x="179" y="0"/>
                    <a:pt x="247" y="43"/>
                    <a:pt x="358" y="77"/>
                  </a:cubicBezTo>
                  <a:cubicBezTo>
                    <a:pt x="426" y="111"/>
                    <a:pt x="493" y="179"/>
                    <a:pt x="570" y="213"/>
                  </a:cubicBezTo>
                  <a:cubicBezTo>
                    <a:pt x="604" y="255"/>
                    <a:pt x="604" y="323"/>
                    <a:pt x="570" y="32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0" name="Google Shape;319;p32"/>
            <p:cNvSpPr/>
            <p:nvPr/>
          </p:nvSpPr>
          <p:spPr>
            <a:xfrm>
              <a:off x="674432" y="637299"/>
              <a:ext cx="22853" cy="12175"/>
            </a:xfrm>
            <a:custGeom>
              <a:avLst/>
              <a:gdLst/>
              <a:ahLst/>
              <a:cxnLst/>
              <a:rect l="l" t="t" r="r" b="b"/>
              <a:pathLst>
                <a:path w="672" h="358" extrusionOk="0">
                  <a:moveTo>
                    <a:pt x="637" y="323"/>
                  </a:moveTo>
                  <a:cubicBezTo>
                    <a:pt x="603" y="323"/>
                    <a:pt x="603" y="357"/>
                    <a:pt x="569" y="323"/>
                  </a:cubicBezTo>
                  <a:cubicBezTo>
                    <a:pt x="459" y="289"/>
                    <a:pt x="357" y="289"/>
                    <a:pt x="246" y="255"/>
                  </a:cubicBezTo>
                  <a:cubicBezTo>
                    <a:pt x="178" y="213"/>
                    <a:pt x="111" y="145"/>
                    <a:pt x="34" y="77"/>
                  </a:cubicBezTo>
                  <a:cubicBezTo>
                    <a:pt x="0" y="77"/>
                    <a:pt x="0" y="43"/>
                    <a:pt x="34" y="1"/>
                  </a:cubicBezTo>
                  <a:lnTo>
                    <a:pt x="77" y="1"/>
                  </a:lnTo>
                  <a:cubicBezTo>
                    <a:pt x="145" y="1"/>
                    <a:pt x="246" y="43"/>
                    <a:pt x="323" y="77"/>
                  </a:cubicBezTo>
                  <a:cubicBezTo>
                    <a:pt x="425" y="111"/>
                    <a:pt x="535" y="179"/>
                    <a:pt x="603" y="213"/>
                  </a:cubicBezTo>
                  <a:cubicBezTo>
                    <a:pt x="671" y="255"/>
                    <a:pt x="637" y="289"/>
                    <a:pt x="637" y="32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1" name="Google Shape;320;p32"/>
            <p:cNvSpPr/>
            <p:nvPr/>
          </p:nvSpPr>
          <p:spPr>
            <a:xfrm>
              <a:off x="593834" y="579520"/>
              <a:ext cx="15609" cy="13331"/>
            </a:xfrm>
            <a:custGeom>
              <a:avLst/>
              <a:gdLst/>
              <a:ahLst/>
              <a:cxnLst/>
              <a:rect l="l" t="t" r="r" b="b"/>
              <a:pathLst>
                <a:path w="459" h="392" extrusionOk="0">
                  <a:moveTo>
                    <a:pt x="425" y="391"/>
                  </a:moveTo>
                  <a:lnTo>
                    <a:pt x="357" y="391"/>
                  </a:lnTo>
                  <a:cubicBezTo>
                    <a:pt x="323" y="357"/>
                    <a:pt x="280" y="323"/>
                    <a:pt x="246" y="323"/>
                  </a:cubicBezTo>
                  <a:cubicBezTo>
                    <a:pt x="212" y="289"/>
                    <a:pt x="178" y="255"/>
                    <a:pt x="144" y="255"/>
                  </a:cubicBezTo>
                  <a:cubicBezTo>
                    <a:pt x="68" y="213"/>
                    <a:pt x="0" y="145"/>
                    <a:pt x="34" y="77"/>
                  </a:cubicBezTo>
                  <a:lnTo>
                    <a:pt x="68" y="77"/>
                  </a:lnTo>
                  <a:cubicBezTo>
                    <a:pt x="144" y="1"/>
                    <a:pt x="246" y="43"/>
                    <a:pt x="323" y="111"/>
                  </a:cubicBezTo>
                  <a:cubicBezTo>
                    <a:pt x="391" y="145"/>
                    <a:pt x="459" y="255"/>
                    <a:pt x="459" y="323"/>
                  </a:cubicBezTo>
                  <a:cubicBezTo>
                    <a:pt x="425" y="357"/>
                    <a:pt x="425" y="357"/>
                    <a:pt x="425" y="39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2" name="Google Shape;321;p32"/>
            <p:cNvSpPr/>
            <p:nvPr/>
          </p:nvSpPr>
          <p:spPr>
            <a:xfrm>
              <a:off x="603356" y="562754"/>
              <a:ext cx="21697" cy="14487"/>
            </a:xfrm>
            <a:custGeom>
              <a:avLst/>
              <a:gdLst/>
              <a:ahLst/>
              <a:cxnLst/>
              <a:rect l="l" t="t" r="r" b="b"/>
              <a:pathLst>
                <a:path w="638" h="426" extrusionOk="0">
                  <a:moveTo>
                    <a:pt x="603" y="392"/>
                  </a:moveTo>
                  <a:cubicBezTo>
                    <a:pt x="570" y="426"/>
                    <a:pt x="536" y="426"/>
                    <a:pt x="536" y="392"/>
                  </a:cubicBezTo>
                  <a:cubicBezTo>
                    <a:pt x="425" y="358"/>
                    <a:pt x="357" y="281"/>
                    <a:pt x="255" y="247"/>
                  </a:cubicBezTo>
                  <a:cubicBezTo>
                    <a:pt x="179" y="213"/>
                    <a:pt x="77" y="179"/>
                    <a:pt x="43" y="111"/>
                  </a:cubicBezTo>
                  <a:cubicBezTo>
                    <a:pt x="0" y="69"/>
                    <a:pt x="0" y="35"/>
                    <a:pt x="43" y="35"/>
                  </a:cubicBezTo>
                  <a:lnTo>
                    <a:pt x="43" y="35"/>
                  </a:lnTo>
                  <a:cubicBezTo>
                    <a:pt x="145" y="1"/>
                    <a:pt x="255" y="69"/>
                    <a:pt x="357" y="111"/>
                  </a:cubicBezTo>
                  <a:cubicBezTo>
                    <a:pt x="425" y="179"/>
                    <a:pt x="536" y="247"/>
                    <a:pt x="603" y="324"/>
                  </a:cubicBezTo>
                  <a:cubicBezTo>
                    <a:pt x="637" y="358"/>
                    <a:pt x="603" y="392"/>
                    <a:pt x="603" y="392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3" name="Google Shape;322;p32"/>
            <p:cNvSpPr/>
            <p:nvPr/>
          </p:nvSpPr>
          <p:spPr>
            <a:xfrm>
              <a:off x="492696" y="518272"/>
              <a:ext cx="203433" cy="474405"/>
            </a:xfrm>
            <a:custGeom>
              <a:avLst/>
              <a:gdLst/>
              <a:ahLst/>
              <a:cxnLst/>
              <a:rect l="l" t="t" r="r" b="b"/>
              <a:pathLst>
                <a:path w="5982" h="13950" extrusionOk="0">
                  <a:moveTo>
                    <a:pt x="4104" y="12955"/>
                  </a:moveTo>
                  <a:cubicBezTo>
                    <a:pt x="4070" y="12989"/>
                    <a:pt x="4002" y="13023"/>
                    <a:pt x="3968" y="13023"/>
                  </a:cubicBezTo>
                  <a:cubicBezTo>
                    <a:pt x="1700" y="13949"/>
                    <a:pt x="1" y="3008"/>
                    <a:pt x="358" y="1"/>
                  </a:cubicBezTo>
                  <a:cubicBezTo>
                    <a:pt x="358" y="1"/>
                    <a:pt x="5981" y="11613"/>
                    <a:pt x="4104" y="12955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4" name="Google Shape;323;p32"/>
            <p:cNvSpPr/>
            <p:nvPr/>
          </p:nvSpPr>
          <p:spPr>
            <a:xfrm>
              <a:off x="514359" y="632674"/>
              <a:ext cx="9590" cy="20541"/>
            </a:xfrm>
            <a:custGeom>
              <a:avLst/>
              <a:gdLst/>
              <a:ahLst/>
              <a:cxnLst/>
              <a:rect l="l" t="t" r="r" b="b"/>
              <a:pathLst>
                <a:path w="282" h="604" extrusionOk="0">
                  <a:moveTo>
                    <a:pt x="281" y="604"/>
                  </a:moveTo>
                  <a:lnTo>
                    <a:pt x="213" y="604"/>
                  </a:lnTo>
                  <a:cubicBezTo>
                    <a:pt x="179" y="493"/>
                    <a:pt x="145" y="425"/>
                    <a:pt x="111" y="349"/>
                  </a:cubicBezTo>
                  <a:cubicBezTo>
                    <a:pt x="69" y="247"/>
                    <a:pt x="1" y="179"/>
                    <a:pt x="35" y="69"/>
                  </a:cubicBezTo>
                  <a:cubicBezTo>
                    <a:pt x="35" y="35"/>
                    <a:pt x="35" y="35"/>
                    <a:pt x="69" y="35"/>
                  </a:cubicBezTo>
                  <a:cubicBezTo>
                    <a:pt x="111" y="1"/>
                    <a:pt x="145" y="1"/>
                    <a:pt x="179" y="35"/>
                  </a:cubicBezTo>
                  <a:cubicBezTo>
                    <a:pt x="247" y="103"/>
                    <a:pt x="247" y="213"/>
                    <a:pt x="281" y="315"/>
                  </a:cubicBezTo>
                  <a:lnTo>
                    <a:pt x="281" y="561"/>
                  </a:ln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5" name="Google Shape;324;p32"/>
            <p:cNvSpPr/>
            <p:nvPr/>
          </p:nvSpPr>
          <p:spPr>
            <a:xfrm>
              <a:off x="533743" y="634986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246" y="459"/>
                  </a:moveTo>
                  <a:cubicBezTo>
                    <a:pt x="212" y="493"/>
                    <a:pt x="136" y="493"/>
                    <a:pt x="136" y="459"/>
                  </a:cubicBezTo>
                  <a:cubicBezTo>
                    <a:pt x="102" y="357"/>
                    <a:pt x="68" y="281"/>
                    <a:pt x="68" y="213"/>
                  </a:cubicBezTo>
                  <a:cubicBezTo>
                    <a:pt x="34" y="145"/>
                    <a:pt x="0" y="69"/>
                    <a:pt x="68" y="1"/>
                  </a:cubicBezTo>
                  <a:lnTo>
                    <a:pt x="68" y="1"/>
                  </a:lnTo>
                  <a:lnTo>
                    <a:pt x="136" y="1"/>
                  </a:lnTo>
                  <a:cubicBezTo>
                    <a:pt x="212" y="35"/>
                    <a:pt x="212" y="111"/>
                    <a:pt x="246" y="179"/>
                  </a:cubicBezTo>
                  <a:lnTo>
                    <a:pt x="246" y="425"/>
                  </a:ln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6" name="Google Shape;325;p32"/>
            <p:cNvSpPr/>
            <p:nvPr/>
          </p:nvSpPr>
          <p:spPr>
            <a:xfrm>
              <a:off x="555406" y="657805"/>
              <a:ext cx="7244" cy="15643"/>
            </a:xfrm>
            <a:custGeom>
              <a:avLst/>
              <a:gdLst/>
              <a:ahLst/>
              <a:cxnLst/>
              <a:rect l="l" t="t" r="r" b="b"/>
              <a:pathLst>
                <a:path w="213" h="460" extrusionOk="0">
                  <a:moveTo>
                    <a:pt x="179" y="459"/>
                  </a:moveTo>
                  <a:cubicBezTo>
                    <a:pt x="136" y="459"/>
                    <a:pt x="102" y="459"/>
                    <a:pt x="102" y="425"/>
                  </a:cubicBezTo>
                  <a:cubicBezTo>
                    <a:pt x="68" y="357"/>
                    <a:pt x="34" y="323"/>
                    <a:pt x="34" y="247"/>
                  </a:cubicBezTo>
                  <a:cubicBezTo>
                    <a:pt x="34" y="213"/>
                    <a:pt x="0" y="179"/>
                    <a:pt x="0" y="145"/>
                  </a:cubicBezTo>
                  <a:lnTo>
                    <a:pt x="0" y="77"/>
                  </a:lnTo>
                  <a:cubicBezTo>
                    <a:pt x="0" y="35"/>
                    <a:pt x="34" y="35"/>
                    <a:pt x="34" y="35"/>
                  </a:cubicBezTo>
                  <a:cubicBezTo>
                    <a:pt x="68" y="1"/>
                    <a:pt x="102" y="35"/>
                    <a:pt x="102" y="77"/>
                  </a:cubicBezTo>
                  <a:cubicBezTo>
                    <a:pt x="136" y="111"/>
                    <a:pt x="136" y="111"/>
                    <a:pt x="136" y="145"/>
                  </a:cubicBezTo>
                  <a:lnTo>
                    <a:pt x="136" y="213"/>
                  </a:lnTo>
                  <a:cubicBezTo>
                    <a:pt x="179" y="289"/>
                    <a:pt x="179" y="357"/>
                    <a:pt x="179" y="391"/>
                  </a:cubicBezTo>
                  <a:cubicBezTo>
                    <a:pt x="213" y="425"/>
                    <a:pt x="179" y="459"/>
                    <a:pt x="179" y="459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7" name="Google Shape;326;p32"/>
            <p:cNvSpPr/>
            <p:nvPr/>
          </p:nvSpPr>
          <p:spPr>
            <a:xfrm>
              <a:off x="533743" y="674843"/>
              <a:ext cx="10712" cy="19112"/>
            </a:xfrm>
            <a:custGeom>
              <a:avLst/>
              <a:gdLst/>
              <a:ahLst/>
              <a:cxnLst/>
              <a:rect l="l" t="t" r="r" b="b"/>
              <a:pathLst>
                <a:path w="315" h="562" extrusionOk="0">
                  <a:moveTo>
                    <a:pt x="314" y="528"/>
                  </a:moveTo>
                  <a:cubicBezTo>
                    <a:pt x="280" y="562"/>
                    <a:pt x="246" y="562"/>
                    <a:pt x="212" y="528"/>
                  </a:cubicBezTo>
                  <a:cubicBezTo>
                    <a:pt x="136" y="383"/>
                    <a:pt x="0" y="213"/>
                    <a:pt x="34" y="69"/>
                  </a:cubicBezTo>
                  <a:lnTo>
                    <a:pt x="34" y="1"/>
                  </a:lnTo>
                  <a:cubicBezTo>
                    <a:pt x="68" y="1"/>
                    <a:pt x="102" y="1"/>
                    <a:pt x="136" y="35"/>
                  </a:cubicBezTo>
                  <a:cubicBezTo>
                    <a:pt x="178" y="103"/>
                    <a:pt x="212" y="171"/>
                    <a:pt x="246" y="247"/>
                  </a:cubicBezTo>
                  <a:cubicBezTo>
                    <a:pt x="246" y="315"/>
                    <a:pt x="280" y="383"/>
                    <a:pt x="314" y="46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8" name="Google Shape;327;p32"/>
            <p:cNvSpPr/>
            <p:nvPr/>
          </p:nvSpPr>
          <p:spPr>
            <a:xfrm>
              <a:off x="533743" y="722793"/>
              <a:ext cx="9556" cy="14487"/>
            </a:xfrm>
            <a:custGeom>
              <a:avLst/>
              <a:gdLst/>
              <a:ahLst/>
              <a:cxnLst/>
              <a:rect l="l" t="t" r="r" b="b"/>
              <a:pathLst>
                <a:path w="281" h="426" extrusionOk="0">
                  <a:moveTo>
                    <a:pt x="280" y="426"/>
                  </a:moveTo>
                  <a:lnTo>
                    <a:pt x="212" y="426"/>
                  </a:lnTo>
                  <a:cubicBezTo>
                    <a:pt x="136" y="392"/>
                    <a:pt x="136" y="324"/>
                    <a:pt x="102" y="247"/>
                  </a:cubicBezTo>
                  <a:cubicBezTo>
                    <a:pt x="68" y="213"/>
                    <a:pt x="0" y="145"/>
                    <a:pt x="34" y="77"/>
                  </a:cubicBezTo>
                  <a:cubicBezTo>
                    <a:pt x="34" y="35"/>
                    <a:pt x="34" y="1"/>
                    <a:pt x="68" y="1"/>
                  </a:cubicBezTo>
                  <a:lnTo>
                    <a:pt x="178" y="1"/>
                  </a:lnTo>
                  <a:cubicBezTo>
                    <a:pt x="212" y="35"/>
                    <a:pt x="246" y="145"/>
                    <a:pt x="246" y="213"/>
                  </a:cubicBezTo>
                  <a:cubicBezTo>
                    <a:pt x="280" y="247"/>
                    <a:pt x="280" y="324"/>
                    <a:pt x="280" y="392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9" name="Google Shape;328;p32"/>
            <p:cNvSpPr/>
            <p:nvPr/>
          </p:nvSpPr>
          <p:spPr>
            <a:xfrm>
              <a:off x="551631" y="719359"/>
              <a:ext cx="11018" cy="21697"/>
            </a:xfrm>
            <a:custGeom>
              <a:avLst/>
              <a:gdLst/>
              <a:ahLst/>
              <a:cxnLst/>
              <a:rect l="l" t="t" r="r" b="b"/>
              <a:pathLst>
                <a:path w="324" h="638" extrusionOk="0">
                  <a:moveTo>
                    <a:pt x="290" y="603"/>
                  </a:moveTo>
                  <a:cubicBezTo>
                    <a:pt x="247" y="637"/>
                    <a:pt x="179" y="603"/>
                    <a:pt x="145" y="561"/>
                  </a:cubicBezTo>
                  <a:cubicBezTo>
                    <a:pt x="111" y="459"/>
                    <a:pt x="77" y="391"/>
                    <a:pt x="77" y="280"/>
                  </a:cubicBezTo>
                  <a:cubicBezTo>
                    <a:pt x="35" y="212"/>
                    <a:pt x="1" y="136"/>
                    <a:pt x="35" y="34"/>
                  </a:cubicBezTo>
                  <a:lnTo>
                    <a:pt x="77" y="0"/>
                  </a:lnTo>
                  <a:cubicBezTo>
                    <a:pt x="111" y="0"/>
                    <a:pt x="145" y="0"/>
                    <a:pt x="179" y="34"/>
                  </a:cubicBezTo>
                  <a:cubicBezTo>
                    <a:pt x="213" y="102"/>
                    <a:pt x="213" y="178"/>
                    <a:pt x="247" y="246"/>
                  </a:cubicBezTo>
                  <a:cubicBezTo>
                    <a:pt x="247" y="348"/>
                    <a:pt x="290" y="425"/>
                    <a:pt x="324" y="493"/>
                  </a:cubicBezTo>
                  <a:cubicBezTo>
                    <a:pt x="324" y="527"/>
                    <a:pt x="324" y="561"/>
                    <a:pt x="290" y="60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0" name="Google Shape;329;p32"/>
            <p:cNvSpPr/>
            <p:nvPr/>
          </p:nvSpPr>
          <p:spPr>
            <a:xfrm>
              <a:off x="579381" y="734934"/>
              <a:ext cx="7244" cy="17956"/>
            </a:xfrm>
            <a:custGeom>
              <a:avLst/>
              <a:gdLst/>
              <a:ahLst/>
              <a:cxnLst/>
              <a:rect l="l" t="t" r="r" b="b"/>
              <a:pathLst>
                <a:path w="213" h="528" extrusionOk="0">
                  <a:moveTo>
                    <a:pt x="213" y="493"/>
                  </a:moveTo>
                  <a:cubicBezTo>
                    <a:pt x="179" y="527"/>
                    <a:pt x="111" y="493"/>
                    <a:pt x="68" y="459"/>
                  </a:cubicBezTo>
                  <a:cubicBezTo>
                    <a:pt x="68" y="315"/>
                    <a:pt x="34" y="213"/>
                    <a:pt x="0" y="69"/>
                  </a:cubicBezTo>
                  <a:lnTo>
                    <a:pt x="34" y="35"/>
                  </a:lnTo>
                  <a:cubicBezTo>
                    <a:pt x="68" y="1"/>
                    <a:pt x="111" y="35"/>
                    <a:pt x="111" y="35"/>
                  </a:cubicBezTo>
                  <a:cubicBezTo>
                    <a:pt x="179" y="179"/>
                    <a:pt x="213" y="281"/>
                    <a:pt x="213" y="426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1" name="Google Shape;330;p32"/>
            <p:cNvSpPr/>
            <p:nvPr/>
          </p:nvSpPr>
          <p:spPr>
            <a:xfrm>
              <a:off x="585434" y="778294"/>
              <a:ext cx="8434" cy="20541"/>
            </a:xfrm>
            <a:custGeom>
              <a:avLst/>
              <a:gdLst/>
              <a:ahLst/>
              <a:cxnLst/>
              <a:rect l="l" t="t" r="r" b="b"/>
              <a:pathLst>
                <a:path w="248" h="604" extrusionOk="0">
                  <a:moveTo>
                    <a:pt x="213" y="569"/>
                  </a:moveTo>
                  <a:cubicBezTo>
                    <a:pt x="179" y="603"/>
                    <a:pt x="103" y="603"/>
                    <a:pt x="103" y="569"/>
                  </a:cubicBezTo>
                  <a:cubicBezTo>
                    <a:pt x="69" y="391"/>
                    <a:pt x="1" y="212"/>
                    <a:pt x="1" y="34"/>
                  </a:cubicBezTo>
                  <a:lnTo>
                    <a:pt x="35" y="0"/>
                  </a:lnTo>
                  <a:cubicBezTo>
                    <a:pt x="35" y="0"/>
                    <a:pt x="69" y="0"/>
                    <a:pt x="103" y="34"/>
                  </a:cubicBezTo>
                  <a:cubicBezTo>
                    <a:pt x="179" y="178"/>
                    <a:pt x="213" y="357"/>
                    <a:pt x="213" y="527"/>
                  </a:cubicBezTo>
                  <a:cubicBezTo>
                    <a:pt x="247" y="527"/>
                    <a:pt x="213" y="569"/>
                    <a:pt x="213" y="569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2" name="Google Shape;331;p32"/>
            <p:cNvSpPr/>
            <p:nvPr/>
          </p:nvSpPr>
          <p:spPr>
            <a:xfrm>
              <a:off x="550475" y="760066"/>
              <a:ext cx="8434" cy="17106"/>
            </a:xfrm>
            <a:custGeom>
              <a:avLst/>
              <a:gdLst/>
              <a:ahLst/>
              <a:cxnLst/>
              <a:rect l="l" t="t" r="r" b="b"/>
              <a:pathLst>
                <a:path w="248" h="503" extrusionOk="0">
                  <a:moveTo>
                    <a:pt x="213" y="502"/>
                  </a:moveTo>
                  <a:cubicBezTo>
                    <a:pt x="179" y="502"/>
                    <a:pt x="145" y="502"/>
                    <a:pt x="145" y="468"/>
                  </a:cubicBezTo>
                  <a:cubicBezTo>
                    <a:pt x="111" y="392"/>
                    <a:pt x="69" y="324"/>
                    <a:pt x="35" y="256"/>
                  </a:cubicBezTo>
                  <a:cubicBezTo>
                    <a:pt x="35" y="213"/>
                    <a:pt x="1" y="145"/>
                    <a:pt x="35" y="77"/>
                  </a:cubicBezTo>
                  <a:lnTo>
                    <a:pt x="35" y="43"/>
                  </a:lnTo>
                  <a:cubicBezTo>
                    <a:pt x="69" y="1"/>
                    <a:pt x="111" y="1"/>
                    <a:pt x="145" y="43"/>
                  </a:cubicBezTo>
                  <a:cubicBezTo>
                    <a:pt x="179" y="77"/>
                    <a:pt x="179" y="145"/>
                    <a:pt x="213" y="213"/>
                  </a:cubicBezTo>
                  <a:cubicBezTo>
                    <a:pt x="213" y="290"/>
                    <a:pt x="213" y="358"/>
                    <a:pt x="247" y="426"/>
                  </a:cubicBezTo>
                  <a:cubicBezTo>
                    <a:pt x="247" y="468"/>
                    <a:pt x="213" y="468"/>
                    <a:pt x="213" y="502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3" name="Google Shape;332;p32"/>
            <p:cNvSpPr/>
            <p:nvPr/>
          </p:nvSpPr>
          <p:spPr>
            <a:xfrm>
              <a:off x="542109" y="784347"/>
              <a:ext cx="10712" cy="15643"/>
            </a:xfrm>
            <a:custGeom>
              <a:avLst/>
              <a:gdLst/>
              <a:ahLst/>
              <a:cxnLst/>
              <a:rect l="l" t="t" r="r" b="b"/>
              <a:pathLst>
                <a:path w="315" h="460" extrusionOk="0">
                  <a:moveTo>
                    <a:pt x="281" y="425"/>
                  </a:moveTo>
                  <a:cubicBezTo>
                    <a:pt x="281" y="425"/>
                    <a:pt x="247" y="459"/>
                    <a:pt x="213" y="425"/>
                  </a:cubicBezTo>
                  <a:cubicBezTo>
                    <a:pt x="145" y="349"/>
                    <a:pt x="0" y="179"/>
                    <a:pt x="68" y="34"/>
                  </a:cubicBezTo>
                  <a:lnTo>
                    <a:pt x="102" y="34"/>
                  </a:lnTo>
                  <a:cubicBezTo>
                    <a:pt x="145" y="0"/>
                    <a:pt x="179" y="34"/>
                    <a:pt x="179" y="34"/>
                  </a:cubicBezTo>
                  <a:cubicBezTo>
                    <a:pt x="213" y="68"/>
                    <a:pt x="213" y="136"/>
                    <a:pt x="213" y="213"/>
                  </a:cubicBezTo>
                  <a:cubicBezTo>
                    <a:pt x="247" y="247"/>
                    <a:pt x="281" y="281"/>
                    <a:pt x="315" y="349"/>
                  </a:cubicBezTo>
                  <a:cubicBezTo>
                    <a:pt x="315" y="349"/>
                    <a:pt x="315" y="425"/>
                    <a:pt x="281" y="42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4" name="Google Shape;333;p32"/>
            <p:cNvSpPr/>
            <p:nvPr/>
          </p:nvSpPr>
          <p:spPr>
            <a:xfrm>
              <a:off x="560031" y="803425"/>
              <a:ext cx="7244" cy="20541"/>
            </a:xfrm>
            <a:custGeom>
              <a:avLst/>
              <a:gdLst/>
              <a:ahLst/>
              <a:cxnLst/>
              <a:rect l="l" t="t" r="r" b="b"/>
              <a:pathLst>
                <a:path w="213" h="604" extrusionOk="0">
                  <a:moveTo>
                    <a:pt x="179" y="603"/>
                  </a:moveTo>
                  <a:cubicBezTo>
                    <a:pt x="145" y="603"/>
                    <a:pt x="111" y="603"/>
                    <a:pt x="77" y="569"/>
                  </a:cubicBezTo>
                  <a:cubicBezTo>
                    <a:pt x="43" y="501"/>
                    <a:pt x="0" y="391"/>
                    <a:pt x="0" y="289"/>
                  </a:cubicBezTo>
                  <a:cubicBezTo>
                    <a:pt x="0" y="212"/>
                    <a:pt x="43" y="110"/>
                    <a:pt x="77" y="43"/>
                  </a:cubicBezTo>
                  <a:lnTo>
                    <a:pt x="77" y="43"/>
                  </a:lnTo>
                  <a:cubicBezTo>
                    <a:pt x="111" y="0"/>
                    <a:pt x="145" y="43"/>
                    <a:pt x="145" y="77"/>
                  </a:cubicBezTo>
                  <a:lnTo>
                    <a:pt x="145" y="178"/>
                  </a:lnTo>
                  <a:lnTo>
                    <a:pt x="145" y="289"/>
                  </a:lnTo>
                  <a:cubicBezTo>
                    <a:pt x="145" y="357"/>
                    <a:pt x="145" y="467"/>
                    <a:pt x="213" y="535"/>
                  </a:cubicBezTo>
                  <a:cubicBezTo>
                    <a:pt x="213" y="535"/>
                    <a:pt x="179" y="569"/>
                    <a:pt x="179" y="60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5" name="Google Shape;334;p32"/>
            <p:cNvSpPr/>
            <p:nvPr/>
          </p:nvSpPr>
          <p:spPr>
            <a:xfrm>
              <a:off x="580537" y="816688"/>
              <a:ext cx="7244" cy="18228"/>
            </a:xfrm>
            <a:custGeom>
              <a:avLst/>
              <a:gdLst/>
              <a:ahLst/>
              <a:cxnLst/>
              <a:rect l="l" t="t" r="r" b="b"/>
              <a:pathLst>
                <a:path w="213" h="536" extrusionOk="0">
                  <a:moveTo>
                    <a:pt x="213" y="536"/>
                  </a:moveTo>
                  <a:cubicBezTo>
                    <a:pt x="179" y="536"/>
                    <a:pt x="145" y="536"/>
                    <a:pt x="111" y="502"/>
                  </a:cubicBezTo>
                  <a:cubicBezTo>
                    <a:pt x="111" y="426"/>
                    <a:pt x="77" y="358"/>
                    <a:pt x="77" y="290"/>
                  </a:cubicBezTo>
                  <a:cubicBezTo>
                    <a:pt x="34" y="213"/>
                    <a:pt x="0" y="145"/>
                    <a:pt x="0" y="77"/>
                  </a:cubicBezTo>
                  <a:cubicBezTo>
                    <a:pt x="0" y="77"/>
                    <a:pt x="0" y="35"/>
                    <a:pt x="34" y="35"/>
                  </a:cubicBezTo>
                  <a:cubicBezTo>
                    <a:pt x="34" y="1"/>
                    <a:pt x="77" y="1"/>
                    <a:pt x="111" y="35"/>
                  </a:cubicBezTo>
                  <a:cubicBezTo>
                    <a:pt x="213" y="145"/>
                    <a:pt x="213" y="324"/>
                    <a:pt x="213" y="46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6" name="Google Shape;335;p32"/>
            <p:cNvSpPr/>
            <p:nvPr/>
          </p:nvSpPr>
          <p:spPr>
            <a:xfrm>
              <a:off x="605941" y="828829"/>
              <a:ext cx="8434" cy="20541"/>
            </a:xfrm>
            <a:custGeom>
              <a:avLst/>
              <a:gdLst/>
              <a:ahLst/>
              <a:cxnLst/>
              <a:rect l="l" t="t" r="r" b="b"/>
              <a:pathLst>
                <a:path w="248" h="604" extrusionOk="0">
                  <a:moveTo>
                    <a:pt x="213" y="604"/>
                  </a:moveTo>
                  <a:cubicBezTo>
                    <a:pt x="213" y="604"/>
                    <a:pt x="179" y="604"/>
                    <a:pt x="137" y="570"/>
                  </a:cubicBezTo>
                  <a:cubicBezTo>
                    <a:pt x="69" y="391"/>
                    <a:pt x="1" y="213"/>
                    <a:pt x="35" y="35"/>
                  </a:cubicBezTo>
                  <a:lnTo>
                    <a:pt x="69" y="35"/>
                  </a:lnTo>
                  <a:cubicBezTo>
                    <a:pt x="69" y="1"/>
                    <a:pt x="103" y="35"/>
                    <a:pt x="137" y="35"/>
                  </a:cubicBezTo>
                  <a:cubicBezTo>
                    <a:pt x="247" y="179"/>
                    <a:pt x="247" y="357"/>
                    <a:pt x="247" y="527"/>
                  </a:cubicBezTo>
                  <a:cubicBezTo>
                    <a:pt x="247" y="570"/>
                    <a:pt x="247" y="570"/>
                    <a:pt x="213" y="60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7" name="Google Shape;336;p32"/>
            <p:cNvSpPr/>
            <p:nvPr/>
          </p:nvSpPr>
          <p:spPr>
            <a:xfrm>
              <a:off x="566084" y="862632"/>
              <a:ext cx="11018" cy="14487"/>
            </a:xfrm>
            <a:custGeom>
              <a:avLst/>
              <a:gdLst/>
              <a:ahLst/>
              <a:cxnLst/>
              <a:rect l="l" t="t" r="r" b="b"/>
              <a:pathLst>
                <a:path w="324" h="426" extrusionOk="0">
                  <a:moveTo>
                    <a:pt x="289" y="425"/>
                  </a:moveTo>
                  <a:cubicBezTo>
                    <a:pt x="247" y="425"/>
                    <a:pt x="213" y="425"/>
                    <a:pt x="179" y="383"/>
                  </a:cubicBezTo>
                  <a:cubicBezTo>
                    <a:pt x="145" y="315"/>
                    <a:pt x="111" y="281"/>
                    <a:pt x="77" y="213"/>
                  </a:cubicBezTo>
                  <a:cubicBezTo>
                    <a:pt x="35" y="136"/>
                    <a:pt x="1" y="102"/>
                    <a:pt x="35" y="34"/>
                  </a:cubicBezTo>
                  <a:cubicBezTo>
                    <a:pt x="35" y="1"/>
                    <a:pt x="35" y="1"/>
                    <a:pt x="77" y="1"/>
                  </a:cubicBezTo>
                  <a:lnTo>
                    <a:pt x="111" y="1"/>
                  </a:lnTo>
                  <a:cubicBezTo>
                    <a:pt x="179" y="1"/>
                    <a:pt x="213" y="68"/>
                    <a:pt x="213" y="136"/>
                  </a:cubicBezTo>
                  <a:cubicBezTo>
                    <a:pt x="247" y="213"/>
                    <a:pt x="289" y="247"/>
                    <a:pt x="323" y="315"/>
                  </a:cubicBezTo>
                  <a:cubicBezTo>
                    <a:pt x="323" y="349"/>
                    <a:pt x="323" y="383"/>
                    <a:pt x="289" y="42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8" name="Google Shape;337;p32"/>
            <p:cNvSpPr/>
            <p:nvPr/>
          </p:nvSpPr>
          <p:spPr>
            <a:xfrm>
              <a:off x="587747" y="861204"/>
              <a:ext cx="11018" cy="17072"/>
            </a:xfrm>
            <a:custGeom>
              <a:avLst/>
              <a:gdLst/>
              <a:ahLst/>
              <a:cxnLst/>
              <a:rect l="l" t="t" r="r" b="b"/>
              <a:pathLst>
                <a:path w="324" h="502" extrusionOk="0">
                  <a:moveTo>
                    <a:pt x="289" y="501"/>
                  </a:moveTo>
                  <a:lnTo>
                    <a:pt x="213" y="501"/>
                  </a:lnTo>
                  <a:cubicBezTo>
                    <a:pt x="111" y="391"/>
                    <a:pt x="1" y="178"/>
                    <a:pt x="77" y="43"/>
                  </a:cubicBezTo>
                  <a:lnTo>
                    <a:pt x="111" y="43"/>
                  </a:lnTo>
                  <a:cubicBezTo>
                    <a:pt x="111" y="0"/>
                    <a:pt x="145" y="0"/>
                    <a:pt x="179" y="43"/>
                  </a:cubicBezTo>
                  <a:cubicBezTo>
                    <a:pt x="213" y="76"/>
                    <a:pt x="247" y="178"/>
                    <a:pt x="247" y="212"/>
                  </a:cubicBezTo>
                  <a:cubicBezTo>
                    <a:pt x="247" y="289"/>
                    <a:pt x="289" y="357"/>
                    <a:pt x="323" y="425"/>
                  </a:cubicBezTo>
                  <a:cubicBezTo>
                    <a:pt x="323" y="467"/>
                    <a:pt x="323" y="501"/>
                    <a:pt x="289" y="50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9" name="Google Shape;338;p32"/>
            <p:cNvSpPr/>
            <p:nvPr/>
          </p:nvSpPr>
          <p:spPr>
            <a:xfrm>
              <a:off x="152111" y="503819"/>
              <a:ext cx="339463" cy="420095"/>
            </a:xfrm>
            <a:custGeom>
              <a:avLst/>
              <a:gdLst/>
              <a:ahLst/>
              <a:cxnLst/>
              <a:rect l="l" t="t" r="r" b="b"/>
              <a:pathLst>
                <a:path w="9982" h="12353" extrusionOk="0">
                  <a:moveTo>
                    <a:pt x="3076" y="11996"/>
                  </a:moveTo>
                  <a:cubicBezTo>
                    <a:pt x="2761" y="12250"/>
                    <a:pt x="2438" y="12352"/>
                    <a:pt x="2192" y="12250"/>
                  </a:cubicBezTo>
                  <a:cubicBezTo>
                    <a:pt x="0" y="11469"/>
                    <a:pt x="9982" y="1"/>
                    <a:pt x="9982" y="1"/>
                  </a:cubicBezTo>
                  <a:cubicBezTo>
                    <a:pt x="9982" y="1"/>
                    <a:pt x="5624" y="10195"/>
                    <a:pt x="3076" y="11996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0" name="Google Shape;339;p32"/>
            <p:cNvSpPr/>
            <p:nvPr/>
          </p:nvSpPr>
          <p:spPr>
            <a:xfrm>
              <a:off x="231552" y="856579"/>
              <a:ext cx="10712" cy="22853"/>
            </a:xfrm>
            <a:custGeom>
              <a:avLst/>
              <a:gdLst/>
              <a:ahLst/>
              <a:cxnLst/>
              <a:rect l="l" t="t" r="r" b="b"/>
              <a:pathLst>
                <a:path w="315" h="672" extrusionOk="0">
                  <a:moveTo>
                    <a:pt x="68" y="637"/>
                  </a:moveTo>
                  <a:cubicBezTo>
                    <a:pt x="34" y="671"/>
                    <a:pt x="0" y="637"/>
                    <a:pt x="0" y="603"/>
                  </a:cubicBezTo>
                  <a:cubicBezTo>
                    <a:pt x="0" y="493"/>
                    <a:pt x="34" y="391"/>
                    <a:pt x="68" y="280"/>
                  </a:cubicBezTo>
                  <a:cubicBezTo>
                    <a:pt x="102" y="212"/>
                    <a:pt x="102" y="102"/>
                    <a:pt x="179" y="34"/>
                  </a:cubicBezTo>
                  <a:lnTo>
                    <a:pt x="213" y="34"/>
                  </a:lnTo>
                  <a:cubicBezTo>
                    <a:pt x="247" y="0"/>
                    <a:pt x="315" y="34"/>
                    <a:pt x="315" y="102"/>
                  </a:cubicBezTo>
                  <a:cubicBezTo>
                    <a:pt x="315" y="179"/>
                    <a:pt x="281" y="280"/>
                    <a:pt x="213" y="348"/>
                  </a:cubicBezTo>
                  <a:cubicBezTo>
                    <a:pt x="179" y="459"/>
                    <a:pt x="145" y="527"/>
                    <a:pt x="102" y="637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1" name="Google Shape;340;p32"/>
            <p:cNvSpPr/>
            <p:nvPr/>
          </p:nvSpPr>
          <p:spPr>
            <a:xfrm>
              <a:off x="243693" y="867257"/>
              <a:ext cx="11869" cy="19384"/>
            </a:xfrm>
            <a:custGeom>
              <a:avLst/>
              <a:gdLst/>
              <a:ahLst/>
              <a:cxnLst/>
              <a:rect l="l" t="t" r="r" b="b"/>
              <a:pathLst>
                <a:path w="349" h="570" extrusionOk="0">
                  <a:moveTo>
                    <a:pt x="102" y="536"/>
                  </a:moveTo>
                  <a:cubicBezTo>
                    <a:pt x="68" y="570"/>
                    <a:pt x="0" y="536"/>
                    <a:pt x="34" y="459"/>
                  </a:cubicBezTo>
                  <a:cubicBezTo>
                    <a:pt x="34" y="391"/>
                    <a:pt x="34" y="289"/>
                    <a:pt x="68" y="213"/>
                  </a:cubicBezTo>
                  <a:cubicBezTo>
                    <a:pt x="102" y="145"/>
                    <a:pt x="136" y="77"/>
                    <a:pt x="170" y="34"/>
                  </a:cubicBezTo>
                  <a:cubicBezTo>
                    <a:pt x="170" y="34"/>
                    <a:pt x="213" y="34"/>
                    <a:pt x="213" y="0"/>
                  </a:cubicBezTo>
                  <a:cubicBezTo>
                    <a:pt x="247" y="0"/>
                    <a:pt x="281" y="34"/>
                    <a:pt x="315" y="77"/>
                  </a:cubicBezTo>
                  <a:cubicBezTo>
                    <a:pt x="349" y="145"/>
                    <a:pt x="281" y="213"/>
                    <a:pt x="247" y="289"/>
                  </a:cubicBezTo>
                  <a:cubicBezTo>
                    <a:pt x="213" y="391"/>
                    <a:pt x="170" y="459"/>
                    <a:pt x="136" y="536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2" name="Google Shape;341;p32"/>
            <p:cNvSpPr/>
            <p:nvPr/>
          </p:nvSpPr>
          <p:spPr>
            <a:xfrm>
              <a:off x="258146" y="870998"/>
              <a:ext cx="16766" cy="24009"/>
            </a:xfrm>
            <a:custGeom>
              <a:avLst/>
              <a:gdLst/>
              <a:ahLst/>
              <a:cxnLst/>
              <a:rect l="l" t="t" r="r" b="b"/>
              <a:pathLst>
                <a:path w="493" h="706" extrusionOk="0">
                  <a:moveTo>
                    <a:pt x="102" y="638"/>
                  </a:moveTo>
                  <a:cubicBezTo>
                    <a:pt x="68" y="706"/>
                    <a:pt x="0" y="638"/>
                    <a:pt x="34" y="562"/>
                  </a:cubicBezTo>
                  <a:cubicBezTo>
                    <a:pt x="170" y="392"/>
                    <a:pt x="246" y="179"/>
                    <a:pt x="382" y="1"/>
                  </a:cubicBezTo>
                  <a:lnTo>
                    <a:pt x="425" y="1"/>
                  </a:lnTo>
                  <a:cubicBezTo>
                    <a:pt x="459" y="1"/>
                    <a:pt x="493" y="1"/>
                    <a:pt x="493" y="69"/>
                  </a:cubicBezTo>
                  <a:cubicBezTo>
                    <a:pt x="459" y="281"/>
                    <a:pt x="280" y="494"/>
                    <a:pt x="136" y="638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3" name="Google Shape;342;p32"/>
            <p:cNvSpPr/>
            <p:nvPr/>
          </p:nvSpPr>
          <p:spPr>
            <a:xfrm>
              <a:off x="258146" y="804854"/>
              <a:ext cx="13025" cy="19112"/>
            </a:xfrm>
            <a:custGeom>
              <a:avLst/>
              <a:gdLst/>
              <a:ahLst/>
              <a:cxnLst/>
              <a:rect l="l" t="t" r="r" b="b"/>
              <a:pathLst>
                <a:path w="383" h="562" extrusionOk="0">
                  <a:moveTo>
                    <a:pt x="102" y="527"/>
                  </a:moveTo>
                  <a:cubicBezTo>
                    <a:pt x="34" y="561"/>
                    <a:pt x="0" y="493"/>
                    <a:pt x="0" y="425"/>
                  </a:cubicBezTo>
                  <a:cubicBezTo>
                    <a:pt x="34" y="349"/>
                    <a:pt x="68" y="281"/>
                    <a:pt x="102" y="213"/>
                  </a:cubicBezTo>
                  <a:cubicBezTo>
                    <a:pt x="136" y="136"/>
                    <a:pt x="212" y="102"/>
                    <a:pt x="246" y="35"/>
                  </a:cubicBezTo>
                  <a:cubicBezTo>
                    <a:pt x="314" y="1"/>
                    <a:pt x="382" y="68"/>
                    <a:pt x="348" y="102"/>
                  </a:cubicBezTo>
                  <a:cubicBezTo>
                    <a:pt x="348" y="170"/>
                    <a:pt x="314" y="247"/>
                    <a:pt x="280" y="315"/>
                  </a:cubicBezTo>
                  <a:cubicBezTo>
                    <a:pt x="212" y="383"/>
                    <a:pt x="170" y="459"/>
                    <a:pt x="102" y="527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4" name="Google Shape;343;p32"/>
            <p:cNvSpPr/>
            <p:nvPr/>
          </p:nvSpPr>
          <p:spPr>
            <a:xfrm>
              <a:off x="277190" y="806010"/>
              <a:ext cx="15643" cy="24009"/>
            </a:xfrm>
            <a:custGeom>
              <a:avLst/>
              <a:gdLst/>
              <a:ahLst/>
              <a:cxnLst/>
              <a:rect l="l" t="t" r="r" b="b"/>
              <a:pathLst>
                <a:path w="460" h="706" extrusionOk="0">
                  <a:moveTo>
                    <a:pt x="145" y="672"/>
                  </a:moveTo>
                  <a:cubicBezTo>
                    <a:pt x="77" y="706"/>
                    <a:pt x="1" y="638"/>
                    <a:pt x="35" y="561"/>
                  </a:cubicBezTo>
                  <a:cubicBezTo>
                    <a:pt x="145" y="425"/>
                    <a:pt x="213" y="247"/>
                    <a:pt x="323" y="68"/>
                  </a:cubicBezTo>
                  <a:lnTo>
                    <a:pt x="323" y="68"/>
                  </a:lnTo>
                  <a:cubicBezTo>
                    <a:pt x="391" y="1"/>
                    <a:pt x="459" y="68"/>
                    <a:pt x="459" y="136"/>
                  </a:cubicBezTo>
                  <a:cubicBezTo>
                    <a:pt x="391" y="349"/>
                    <a:pt x="289" y="493"/>
                    <a:pt x="145" y="638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5" name="Google Shape;344;p32"/>
            <p:cNvSpPr/>
            <p:nvPr/>
          </p:nvSpPr>
          <p:spPr>
            <a:xfrm>
              <a:off x="254371" y="838351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145" y="358"/>
                  </a:moveTo>
                  <a:cubicBezTo>
                    <a:pt x="69" y="392"/>
                    <a:pt x="1" y="358"/>
                    <a:pt x="35" y="290"/>
                  </a:cubicBezTo>
                  <a:cubicBezTo>
                    <a:pt x="69" y="213"/>
                    <a:pt x="111" y="77"/>
                    <a:pt x="213" y="35"/>
                  </a:cubicBezTo>
                  <a:cubicBezTo>
                    <a:pt x="247" y="1"/>
                    <a:pt x="323" y="35"/>
                    <a:pt x="323" y="111"/>
                  </a:cubicBezTo>
                  <a:cubicBezTo>
                    <a:pt x="281" y="213"/>
                    <a:pt x="213" y="290"/>
                    <a:pt x="145" y="358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6" name="Google Shape;345;p32"/>
            <p:cNvSpPr/>
            <p:nvPr/>
          </p:nvSpPr>
          <p:spPr>
            <a:xfrm>
              <a:off x="296541" y="760066"/>
              <a:ext cx="12175" cy="18262"/>
            </a:xfrm>
            <a:custGeom>
              <a:avLst/>
              <a:gdLst/>
              <a:ahLst/>
              <a:cxnLst/>
              <a:rect l="l" t="t" r="r" b="b"/>
              <a:pathLst>
                <a:path w="358" h="537" extrusionOk="0">
                  <a:moveTo>
                    <a:pt x="103" y="502"/>
                  </a:moveTo>
                  <a:cubicBezTo>
                    <a:pt x="69" y="536"/>
                    <a:pt x="1" y="502"/>
                    <a:pt x="1" y="426"/>
                  </a:cubicBezTo>
                  <a:cubicBezTo>
                    <a:pt x="35" y="358"/>
                    <a:pt x="69" y="290"/>
                    <a:pt x="103" y="213"/>
                  </a:cubicBezTo>
                  <a:cubicBezTo>
                    <a:pt x="145" y="145"/>
                    <a:pt x="179" y="77"/>
                    <a:pt x="213" y="43"/>
                  </a:cubicBezTo>
                  <a:lnTo>
                    <a:pt x="247" y="43"/>
                  </a:lnTo>
                  <a:cubicBezTo>
                    <a:pt x="315" y="1"/>
                    <a:pt x="358" y="43"/>
                    <a:pt x="358" y="111"/>
                  </a:cubicBezTo>
                  <a:cubicBezTo>
                    <a:pt x="358" y="179"/>
                    <a:pt x="281" y="213"/>
                    <a:pt x="247" y="290"/>
                  </a:cubicBezTo>
                  <a:cubicBezTo>
                    <a:pt x="179" y="358"/>
                    <a:pt x="145" y="426"/>
                    <a:pt x="103" y="502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7" name="Google Shape;346;p32"/>
            <p:cNvSpPr/>
            <p:nvPr/>
          </p:nvSpPr>
          <p:spPr>
            <a:xfrm>
              <a:off x="314463" y="767309"/>
              <a:ext cx="15916" cy="18228"/>
            </a:xfrm>
            <a:custGeom>
              <a:avLst/>
              <a:gdLst/>
              <a:ahLst/>
              <a:cxnLst/>
              <a:rect l="l" t="t" r="r" b="b"/>
              <a:pathLst>
                <a:path w="468" h="536" extrusionOk="0">
                  <a:moveTo>
                    <a:pt x="179" y="467"/>
                  </a:moveTo>
                  <a:cubicBezTo>
                    <a:pt x="111" y="535"/>
                    <a:pt x="1" y="425"/>
                    <a:pt x="77" y="357"/>
                  </a:cubicBezTo>
                  <a:cubicBezTo>
                    <a:pt x="111" y="289"/>
                    <a:pt x="145" y="255"/>
                    <a:pt x="213" y="179"/>
                  </a:cubicBezTo>
                  <a:cubicBezTo>
                    <a:pt x="255" y="145"/>
                    <a:pt x="289" y="77"/>
                    <a:pt x="323" y="77"/>
                  </a:cubicBezTo>
                  <a:cubicBezTo>
                    <a:pt x="323" y="43"/>
                    <a:pt x="357" y="43"/>
                    <a:pt x="357" y="43"/>
                  </a:cubicBezTo>
                  <a:cubicBezTo>
                    <a:pt x="391" y="0"/>
                    <a:pt x="468" y="77"/>
                    <a:pt x="468" y="111"/>
                  </a:cubicBezTo>
                  <a:cubicBezTo>
                    <a:pt x="468" y="179"/>
                    <a:pt x="391" y="255"/>
                    <a:pt x="357" y="289"/>
                  </a:cubicBezTo>
                  <a:lnTo>
                    <a:pt x="179" y="467"/>
                  </a:ln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8" name="Google Shape;347;p32"/>
            <p:cNvSpPr/>
            <p:nvPr/>
          </p:nvSpPr>
          <p:spPr>
            <a:xfrm>
              <a:off x="307253" y="806010"/>
              <a:ext cx="12141" cy="14487"/>
            </a:xfrm>
            <a:custGeom>
              <a:avLst/>
              <a:gdLst/>
              <a:ahLst/>
              <a:cxnLst/>
              <a:rect l="l" t="t" r="r" b="b"/>
              <a:pathLst>
                <a:path w="357" h="426" extrusionOk="0">
                  <a:moveTo>
                    <a:pt x="145" y="391"/>
                  </a:moveTo>
                  <a:cubicBezTo>
                    <a:pt x="77" y="425"/>
                    <a:pt x="0" y="315"/>
                    <a:pt x="77" y="281"/>
                  </a:cubicBezTo>
                  <a:cubicBezTo>
                    <a:pt x="111" y="247"/>
                    <a:pt x="145" y="213"/>
                    <a:pt x="145" y="136"/>
                  </a:cubicBezTo>
                  <a:cubicBezTo>
                    <a:pt x="179" y="102"/>
                    <a:pt x="213" y="68"/>
                    <a:pt x="255" y="34"/>
                  </a:cubicBezTo>
                  <a:lnTo>
                    <a:pt x="255" y="34"/>
                  </a:lnTo>
                  <a:cubicBezTo>
                    <a:pt x="289" y="1"/>
                    <a:pt x="323" y="34"/>
                    <a:pt x="357" y="68"/>
                  </a:cubicBezTo>
                  <a:cubicBezTo>
                    <a:pt x="357" y="136"/>
                    <a:pt x="289" y="179"/>
                    <a:pt x="255" y="247"/>
                  </a:cubicBezTo>
                  <a:cubicBezTo>
                    <a:pt x="213" y="281"/>
                    <a:pt x="179" y="315"/>
                    <a:pt x="145" y="349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9" name="Google Shape;348;p32"/>
            <p:cNvSpPr/>
            <p:nvPr/>
          </p:nvSpPr>
          <p:spPr>
            <a:xfrm>
              <a:off x="325447" y="730037"/>
              <a:ext cx="13331" cy="19384"/>
            </a:xfrm>
            <a:custGeom>
              <a:avLst/>
              <a:gdLst/>
              <a:ahLst/>
              <a:cxnLst/>
              <a:rect l="l" t="t" r="r" b="b"/>
              <a:pathLst>
                <a:path w="392" h="570" extrusionOk="0">
                  <a:moveTo>
                    <a:pt x="68" y="536"/>
                  </a:moveTo>
                  <a:cubicBezTo>
                    <a:pt x="34" y="570"/>
                    <a:pt x="0" y="536"/>
                    <a:pt x="0" y="502"/>
                  </a:cubicBezTo>
                  <a:cubicBezTo>
                    <a:pt x="34" y="391"/>
                    <a:pt x="68" y="323"/>
                    <a:pt x="102" y="247"/>
                  </a:cubicBezTo>
                  <a:cubicBezTo>
                    <a:pt x="145" y="145"/>
                    <a:pt x="179" y="77"/>
                    <a:pt x="247" y="34"/>
                  </a:cubicBezTo>
                  <a:lnTo>
                    <a:pt x="281" y="34"/>
                  </a:lnTo>
                  <a:cubicBezTo>
                    <a:pt x="315" y="0"/>
                    <a:pt x="391" y="34"/>
                    <a:pt x="357" y="77"/>
                  </a:cubicBezTo>
                  <a:cubicBezTo>
                    <a:pt x="357" y="179"/>
                    <a:pt x="315" y="247"/>
                    <a:pt x="247" y="323"/>
                  </a:cubicBezTo>
                  <a:cubicBezTo>
                    <a:pt x="213" y="391"/>
                    <a:pt x="145" y="502"/>
                    <a:pt x="68" y="536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0" name="Google Shape;349;p32"/>
            <p:cNvSpPr/>
            <p:nvPr/>
          </p:nvSpPr>
          <p:spPr>
            <a:xfrm>
              <a:off x="349422" y="723950"/>
              <a:ext cx="15643" cy="20575"/>
            </a:xfrm>
            <a:custGeom>
              <a:avLst/>
              <a:gdLst/>
              <a:ahLst/>
              <a:cxnLst/>
              <a:rect l="l" t="t" r="r" b="b"/>
              <a:pathLst>
                <a:path w="460" h="605" extrusionOk="0">
                  <a:moveTo>
                    <a:pt x="145" y="570"/>
                  </a:moveTo>
                  <a:cubicBezTo>
                    <a:pt x="111" y="604"/>
                    <a:pt x="0" y="536"/>
                    <a:pt x="34" y="468"/>
                  </a:cubicBezTo>
                  <a:cubicBezTo>
                    <a:pt x="111" y="392"/>
                    <a:pt x="145" y="324"/>
                    <a:pt x="213" y="256"/>
                  </a:cubicBezTo>
                  <a:cubicBezTo>
                    <a:pt x="247" y="179"/>
                    <a:pt x="289" y="77"/>
                    <a:pt x="357" y="43"/>
                  </a:cubicBezTo>
                  <a:lnTo>
                    <a:pt x="357" y="43"/>
                  </a:lnTo>
                  <a:cubicBezTo>
                    <a:pt x="391" y="1"/>
                    <a:pt x="459" y="43"/>
                    <a:pt x="459" y="77"/>
                  </a:cubicBezTo>
                  <a:cubicBezTo>
                    <a:pt x="459" y="179"/>
                    <a:pt x="391" y="256"/>
                    <a:pt x="357" y="324"/>
                  </a:cubicBezTo>
                  <a:cubicBezTo>
                    <a:pt x="289" y="426"/>
                    <a:pt x="213" y="502"/>
                    <a:pt x="145" y="57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1" name="Google Shape;350;p32"/>
            <p:cNvSpPr/>
            <p:nvPr/>
          </p:nvSpPr>
          <p:spPr>
            <a:xfrm>
              <a:off x="331500" y="702287"/>
              <a:ext cx="10746" cy="18262"/>
            </a:xfrm>
            <a:custGeom>
              <a:avLst/>
              <a:gdLst/>
              <a:ahLst/>
              <a:cxnLst/>
              <a:rect l="l" t="t" r="r" b="b"/>
              <a:pathLst>
                <a:path w="316" h="537" extrusionOk="0">
                  <a:moveTo>
                    <a:pt x="103" y="502"/>
                  </a:moveTo>
                  <a:cubicBezTo>
                    <a:pt x="35" y="536"/>
                    <a:pt x="1" y="502"/>
                    <a:pt x="1" y="426"/>
                  </a:cubicBezTo>
                  <a:cubicBezTo>
                    <a:pt x="35" y="358"/>
                    <a:pt x="35" y="290"/>
                    <a:pt x="69" y="213"/>
                  </a:cubicBezTo>
                  <a:cubicBezTo>
                    <a:pt x="103" y="179"/>
                    <a:pt x="103" y="111"/>
                    <a:pt x="179" y="43"/>
                  </a:cubicBezTo>
                  <a:lnTo>
                    <a:pt x="179" y="43"/>
                  </a:lnTo>
                  <a:cubicBezTo>
                    <a:pt x="247" y="1"/>
                    <a:pt x="315" y="43"/>
                    <a:pt x="315" y="111"/>
                  </a:cubicBezTo>
                  <a:cubicBezTo>
                    <a:pt x="315" y="179"/>
                    <a:pt x="281" y="256"/>
                    <a:pt x="247" y="324"/>
                  </a:cubicBezTo>
                  <a:cubicBezTo>
                    <a:pt x="179" y="392"/>
                    <a:pt x="137" y="426"/>
                    <a:pt x="103" y="502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2" name="Google Shape;351;p32"/>
            <p:cNvSpPr/>
            <p:nvPr/>
          </p:nvSpPr>
          <p:spPr>
            <a:xfrm>
              <a:off x="356632" y="682087"/>
              <a:ext cx="18228" cy="19078"/>
            </a:xfrm>
            <a:custGeom>
              <a:avLst/>
              <a:gdLst/>
              <a:ahLst/>
              <a:cxnLst/>
              <a:rect l="l" t="t" r="r" b="b"/>
              <a:pathLst>
                <a:path w="536" h="561" extrusionOk="0">
                  <a:moveTo>
                    <a:pt x="179" y="493"/>
                  </a:moveTo>
                  <a:cubicBezTo>
                    <a:pt x="145" y="493"/>
                    <a:pt x="145" y="527"/>
                    <a:pt x="111" y="527"/>
                  </a:cubicBezTo>
                  <a:cubicBezTo>
                    <a:pt x="77" y="561"/>
                    <a:pt x="1" y="493"/>
                    <a:pt x="35" y="459"/>
                  </a:cubicBezTo>
                  <a:cubicBezTo>
                    <a:pt x="111" y="349"/>
                    <a:pt x="179" y="281"/>
                    <a:pt x="247" y="213"/>
                  </a:cubicBezTo>
                  <a:cubicBezTo>
                    <a:pt x="290" y="136"/>
                    <a:pt x="324" y="102"/>
                    <a:pt x="392" y="68"/>
                  </a:cubicBezTo>
                  <a:cubicBezTo>
                    <a:pt x="392" y="34"/>
                    <a:pt x="425" y="34"/>
                    <a:pt x="459" y="0"/>
                  </a:cubicBezTo>
                  <a:cubicBezTo>
                    <a:pt x="502" y="0"/>
                    <a:pt x="536" y="34"/>
                    <a:pt x="536" y="68"/>
                  </a:cubicBezTo>
                  <a:cubicBezTo>
                    <a:pt x="502" y="170"/>
                    <a:pt x="459" y="247"/>
                    <a:pt x="392" y="315"/>
                  </a:cubicBezTo>
                  <a:cubicBezTo>
                    <a:pt x="324" y="382"/>
                    <a:pt x="247" y="425"/>
                    <a:pt x="179" y="49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3" name="Google Shape;352;p32"/>
            <p:cNvSpPr/>
            <p:nvPr/>
          </p:nvSpPr>
          <p:spPr>
            <a:xfrm>
              <a:off x="371085" y="651752"/>
              <a:ext cx="20541" cy="20541"/>
            </a:xfrm>
            <a:custGeom>
              <a:avLst/>
              <a:gdLst/>
              <a:ahLst/>
              <a:cxnLst/>
              <a:rect l="l" t="t" r="r" b="b"/>
              <a:pathLst>
                <a:path w="604" h="604" extrusionOk="0">
                  <a:moveTo>
                    <a:pt x="213" y="535"/>
                  </a:moveTo>
                  <a:lnTo>
                    <a:pt x="179" y="535"/>
                  </a:lnTo>
                  <a:cubicBezTo>
                    <a:pt x="111" y="603"/>
                    <a:pt x="0" y="501"/>
                    <a:pt x="77" y="391"/>
                  </a:cubicBezTo>
                  <a:cubicBezTo>
                    <a:pt x="145" y="289"/>
                    <a:pt x="213" y="179"/>
                    <a:pt x="323" y="111"/>
                  </a:cubicBezTo>
                  <a:cubicBezTo>
                    <a:pt x="323" y="77"/>
                    <a:pt x="323" y="77"/>
                    <a:pt x="357" y="77"/>
                  </a:cubicBezTo>
                  <a:cubicBezTo>
                    <a:pt x="459" y="0"/>
                    <a:pt x="604" y="145"/>
                    <a:pt x="502" y="255"/>
                  </a:cubicBezTo>
                  <a:cubicBezTo>
                    <a:pt x="425" y="357"/>
                    <a:pt x="323" y="467"/>
                    <a:pt x="213" y="5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4" name="Google Shape;353;p32"/>
            <p:cNvSpPr/>
            <p:nvPr/>
          </p:nvSpPr>
          <p:spPr>
            <a:xfrm>
              <a:off x="389279" y="656649"/>
              <a:ext cx="14487" cy="14487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213" y="357"/>
                  </a:moveTo>
                  <a:cubicBezTo>
                    <a:pt x="179" y="391"/>
                    <a:pt x="137" y="425"/>
                    <a:pt x="69" y="425"/>
                  </a:cubicBezTo>
                  <a:cubicBezTo>
                    <a:pt x="35" y="425"/>
                    <a:pt x="1" y="357"/>
                    <a:pt x="35" y="323"/>
                  </a:cubicBezTo>
                  <a:cubicBezTo>
                    <a:pt x="35" y="247"/>
                    <a:pt x="103" y="213"/>
                    <a:pt x="137" y="179"/>
                  </a:cubicBezTo>
                  <a:cubicBezTo>
                    <a:pt x="179" y="145"/>
                    <a:pt x="179" y="111"/>
                    <a:pt x="213" y="69"/>
                  </a:cubicBezTo>
                  <a:lnTo>
                    <a:pt x="247" y="35"/>
                  </a:lnTo>
                  <a:cubicBezTo>
                    <a:pt x="247" y="35"/>
                    <a:pt x="281" y="35"/>
                    <a:pt x="281" y="1"/>
                  </a:cubicBezTo>
                  <a:cubicBezTo>
                    <a:pt x="315" y="1"/>
                    <a:pt x="391" y="35"/>
                    <a:pt x="391" y="69"/>
                  </a:cubicBezTo>
                  <a:cubicBezTo>
                    <a:pt x="425" y="145"/>
                    <a:pt x="391" y="247"/>
                    <a:pt x="315" y="281"/>
                  </a:cubicBezTo>
                  <a:cubicBezTo>
                    <a:pt x="281" y="323"/>
                    <a:pt x="247" y="357"/>
                    <a:pt x="213" y="357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5" name="Google Shape;354;p32"/>
            <p:cNvSpPr/>
            <p:nvPr/>
          </p:nvSpPr>
          <p:spPr>
            <a:xfrm>
              <a:off x="401114" y="619377"/>
              <a:ext cx="20575" cy="17956"/>
            </a:xfrm>
            <a:custGeom>
              <a:avLst/>
              <a:gdLst/>
              <a:ahLst/>
              <a:cxnLst/>
              <a:rect l="l" t="t" r="r" b="b"/>
              <a:pathLst>
                <a:path w="605" h="528" extrusionOk="0">
                  <a:moveTo>
                    <a:pt x="392" y="315"/>
                  </a:moveTo>
                  <a:cubicBezTo>
                    <a:pt x="324" y="358"/>
                    <a:pt x="213" y="426"/>
                    <a:pt x="145" y="460"/>
                  </a:cubicBezTo>
                  <a:cubicBezTo>
                    <a:pt x="77" y="528"/>
                    <a:pt x="1" y="426"/>
                    <a:pt x="77" y="358"/>
                  </a:cubicBezTo>
                  <a:cubicBezTo>
                    <a:pt x="145" y="281"/>
                    <a:pt x="213" y="213"/>
                    <a:pt x="290" y="145"/>
                  </a:cubicBezTo>
                  <a:cubicBezTo>
                    <a:pt x="324" y="103"/>
                    <a:pt x="358" y="69"/>
                    <a:pt x="392" y="35"/>
                  </a:cubicBezTo>
                  <a:cubicBezTo>
                    <a:pt x="426" y="35"/>
                    <a:pt x="468" y="1"/>
                    <a:pt x="502" y="1"/>
                  </a:cubicBezTo>
                  <a:cubicBezTo>
                    <a:pt x="536" y="1"/>
                    <a:pt x="604" y="35"/>
                    <a:pt x="570" y="103"/>
                  </a:cubicBezTo>
                  <a:cubicBezTo>
                    <a:pt x="536" y="179"/>
                    <a:pt x="468" y="247"/>
                    <a:pt x="392" y="31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6" name="Google Shape;355;p32"/>
            <p:cNvSpPr/>
            <p:nvPr/>
          </p:nvSpPr>
          <p:spPr>
            <a:xfrm>
              <a:off x="417029" y="429309"/>
              <a:ext cx="209452" cy="204555"/>
            </a:xfrm>
            <a:custGeom>
              <a:avLst/>
              <a:gdLst/>
              <a:ahLst/>
              <a:cxnLst/>
              <a:rect l="l" t="t" r="r" b="b"/>
              <a:pathLst>
                <a:path w="6159" h="6015" extrusionOk="0">
                  <a:moveTo>
                    <a:pt x="4774" y="4630"/>
                  </a:moveTo>
                  <a:cubicBezTo>
                    <a:pt x="4316" y="4953"/>
                    <a:pt x="2438" y="2863"/>
                    <a:pt x="2438" y="2863"/>
                  </a:cubicBezTo>
                  <a:cubicBezTo>
                    <a:pt x="2438" y="2863"/>
                    <a:pt x="3398" y="4953"/>
                    <a:pt x="3007" y="5267"/>
                  </a:cubicBezTo>
                  <a:lnTo>
                    <a:pt x="3007" y="5310"/>
                  </a:lnTo>
                  <a:cubicBezTo>
                    <a:pt x="2617" y="5590"/>
                    <a:pt x="1912" y="3143"/>
                    <a:pt x="1912" y="3143"/>
                  </a:cubicBezTo>
                  <a:cubicBezTo>
                    <a:pt x="1912" y="3143"/>
                    <a:pt x="1767" y="5445"/>
                    <a:pt x="1164" y="5870"/>
                  </a:cubicBezTo>
                  <a:cubicBezTo>
                    <a:pt x="1130" y="5904"/>
                    <a:pt x="1062" y="5947"/>
                    <a:pt x="986" y="5947"/>
                  </a:cubicBezTo>
                  <a:cubicBezTo>
                    <a:pt x="281" y="6015"/>
                    <a:pt x="986" y="3780"/>
                    <a:pt x="986" y="3780"/>
                  </a:cubicBezTo>
                  <a:cubicBezTo>
                    <a:pt x="986" y="3780"/>
                    <a:pt x="0" y="1589"/>
                    <a:pt x="1096" y="773"/>
                  </a:cubicBezTo>
                  <a:cubicBezTo>
                    <a:pt x="1130" y="773"/>
                    <a:pt x="1164" y="739"/>
                    <a:pt x="1198" y="739"/>
                  </a:cubicBezTo>
                  <a:cubicBezTo>
                    <a:pt x="2438" y="0"/>
                    <a:pt x="3568" y="1589"/>
                    <a:pt x="3568" y="1589"/>
                  </a:cubicBezTo>
                  <a:cubicBezTo>
                    <a:pt x="3568" y="1589"/>
                    <a:pt x="5768" y="1589"/>
                    <a:pt x="6116" y="2014"/>
                  </a:cubicBezTo>
                  <a:cubicBezTo>
                    <a:pt x="6159" y="2081"/>
                    <a:pt x="6159" y="2124"/>
                    <a:pt x="6082" y="2124"/>
                  </a:cubicBezTo>
                  <a:cubicBezTo>
                    <a:pt x="5870" y="2294"/>
                    <a:pt x="4562" y="2192"/>
                    <a:pt x="3712" y="2124"/>
                  </a:cubicBezTo>
                  <a:cubicBezTo>
                    <a:pt x="4630" y="2549"/>
                    <a:pt x="5904" y="3186"/>
                    <a:pt x="5590" y="3432"/>
                  </a:cubicBezTo>
                  <a:lnTo>
                    <a:pt x="5590" y="3432"/>
                  </a:lnTo>
                  <a:cubicBezTo>
                    <a:pt x="5309" y="3645"/>
                    <a:pt x="4384" y="3186"/>
                    <a:pt x="3610" y="2719"/>
                  </a:cubicBezTo>
                  <a:cubicBezTo>
                    <a:pt x="4248" y="3432"/>
                    <a:pt x="5055" y="4384"/>
                    <a:pt x="4774" y="463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57" name="Google Shape;356;p32"/>
          <p:cNvGrpSpPr/>
          <p:nvPr/>
        </p:nvGrpSpPr>
        <p:grpSpPr>
          <a:xfrm>
            <a:off x="10311217" y="5255932"/>
            <a:ext cx="1731843" cy="1555049"/>
            <a:chOff x="8052053" y="4004279"/>
            <a:chExt cx="1298882" cy="1166287"/>
          </a:xfrm>
        </p:grpSpPr>
        <p:sp>
          <p:nvSpPr>
            <p:cNvPr id="258" name="Google Shape;357;p32"/>
            <p:cNvSpPr/>
            <p:nvPr/>
          </p:nvSpPr>
          <p:spPr>
            <a:xfrm>
              <a:off x="8362610" y="4751662"/>
              <a:ext cx="13331" cy="4931"/>
            </a:xfrm>
            <a:custGeom>
              <a:avLst/>
              <a:gdLst/>
              <a:ahLst/>
              <a:cxnLst/>
              <a:rect l="l" t="t" r="r" b="b"/>
              <a:pathLst>
                <a:path w="392" h="145" extrusionOk="0">
                  <a:moveTo>
                    <a:pt x="35" y="34"/>
                  </a:moveTo>
                  <a:cubicBezTo>
                    <a:pt x="69" y="34"/>
                    <a:pt x="103" y="0"/>
                    <a:pt x="179" y="0"/>
                  </a:cubicBezTo>
                  <a:lnTo>
                    <a:pt x="349" y="0"/>
                  </a:lnTo>
                  <a:cubicBezTo>
                    <a:pt x="392" y="0"/>
                    <a:pt x="392" y="34"/>
                    <a:pt x="349" y="68"/>
                  </a:cubicBezTo>
                  <a:lnTo>
                    <a:pt x="349" y="68"/>
                  </a:lnTo>
                  <a:cubicBezTo>
                    <a:pt x="281" y="68"/>
                    <a:pt x="247" y="111"/>
                    <a:pt x="179" y="111"/>
                  </a:cubicBezTo>
                  <a:cubicBezTo>
                    <a:pt x="103" y="144"/>
                    <a:pt x="69" y="144"/>
                    <a:pt x="35" y="144"/>
                  </a:cubicBezTo>
                  <a:cubicBezTo>
                    <a:pt x="1" y="111"/>
                    <a:pt x="1" y="68"/>
                    <a:pt x="1" y="68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9" name="Google Shape;358;p32"/>
            <p:cNvSpPr/>
            <p:nvPr/>
          </p:nvSpPr>
          <p:spPr>
            <a:xfrm>
              <a:off x="8369853" y="4757715"/>
              <a:ext cx="10712" cy="6087"/>
            </a:xfrm>
            <a:custGeom>
              <a:avLst/>
              <a:gdLst/>
              <a:ahLst/>
              <a:cxnLst/>
              <a:rect l="l" t="t" r="r" b="b"/>
              <a:pathLst>
                <a:path w="315" h="179" extrusionOk="0">
                  <a:moveTo>
                    <a:pt x="34" y="34"/>
                  </a:moveTo>
                  <a:lnTo>
                    <a:pt x="102" y="34"/>
                  </a:lnTo>
                  <a:cubicBezTo>
                    <a:pt x="136" y="34"/>
                    <a:pt x="136" y="34"/>
                    <a:pt x="179" y="0"/>
                  </a:cubicBezTo>
                  <a:cubicBezTo>
                    <a:pt x="179" y="0"/>
                    <a:pt x="212" y="34"/>
                    <a:pt x="246" y="0"/>
                  </a:cubicBezTo>
                  <a:cubicBezTo>
                    <a:pt x="280" y="0"/>
                    <a:pt x="314" y="68"/>
                    <a:pt x="280" y="68"/>
                  </a:cubicBezTo>
                  <a:lnTo>
                    <a:pt x="280" y="102"/>
                  </a:lnTo>
                  <a:lnTo>
                    <a:pt x="246" y="102"/>
                  </a:lnTo>
                  <a:lnTo>
                    <a:pt x="212" y="145"/>
                  </a:lnTo>
                  <a:lnTo>
                    <a:pt x="136" y="145"/>
                  </a:lnTo>
                  <a:cubicBezTo>
                    <a:pt x="102" y="179"/>
                    <a:pt x="68" y="179"/>
                    <a:pt x="34" y="179"/>
                  </a:cubicBezTo>
                  <a:cubicBezTo>
                    <a:pt x="0" y="145"/>
                    <a:pt x="0" y="102"/>
                    <a:pt x="0" y="68"/>
                  </a:cubicBezTo>
                  <a:cubicBezTo>
                    <a:pt x="34" y="68"/>
                    <a:pt x="34" y="34"/>
                    <a:pt x="34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0" name="Google Shape;359;p32"/>
            <p:cNvSpPr/>
            <p:nvPr/>
          </p:nvSpPr>
          <p:spPr>
            <a:xfrm>
              <a:off x="8374478" y="4796144"/>
              <a:ext cx="17072" cy="6087"/>
            </a:xfrm>
            <a:custGeom>
              <a:avLst/>
              <a:gdLst/>
              <a:ahLst/>
              <a:cxnLst/>
              <a:rect l="l" t="t" r="r" b="b"/>
              <a:pathLst>
                <a:path w="502" h="179" extrusionOk="0">
                  <a:moveTo>
                    <a:pt x="43" y="77"/>
                  </a:moveTo>
                  <a:cubicBezTo>
                    <a:pt x="76" y="34"/>
                    <a:pt x="144" y="34"/>
                    <a:pt x="212" y="34"/>
                  </a:cubicBezTo>
                  <a:cubicBezTo>
                    <a:pt x="289" y="0"/>
                    <a:pt x="357" y="0"/>
                    <a:pt x="425" y="0"/>
                  </a:cubicBezTo>
                  <a:cubicBezTo>
                    <a:pt x="501" y="0"/>
                    <a:pt x="501" y="77"/>
                    <a:pt x="467" y="111"/>
                  </a:cubicBezTo>
                  <a:lnTo>
                    <a:pt x="425" y="111"/>
                  </a:lnTo>
                  <a:cubicBezTo>
                    <a:pt x="357" y="145"/>
                    <a:pt x="289" y="145"/>
                    <a:pt x="255" y="145"/>
                  </a:cubicBezTo>
                  <a:cubicBezTo>
                    <a:pt x="178" y="145"/>
                    <a:pt x="110" y="179"/>
                    <a:pt x="76" y="179"/>
                  </a:cubicBezTo>
                  <a:cubicBezTo>
                    <a:pt x="0" y="145"/>
                    <a:pt x="0" y="111"/>
                    <a:pt x="43" y="77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1" name="Google Shape;360;p32"/>
            <p:cNvSpPr/>
            <p:nvPr/>
          </p:nvSpPr>
          <p:spPr>
            <a:xfrm>
              <a:off x="8378219" y="4804510"/>
              <a:ext cx="13331" cy="7244"/>
            </a:xfrm>
            <a:custGeom>
              <a:avLst/>
              <a:gdLst/>
              <a:ahLst/>
              <a:cxnLst/>
              <a:rect l="l" t="t" r="r" b="b"/>
              <a:pathLst>
                <a:path w="392" h="213" extrusionOk="0">
                  <a:moveTo>
                    <a:pt x="68" y="43"/>
                  </a:moveTo>
                  <a:lnTo>
                    <a:pt x="179" y="43"/>
                  </a:lnTo>
                  <a:lnTo>
                    <a:pt x="281" y="1"/>
                  </a:lnTo>
                  <a:cubicBezTo>
                    <a:pt x="357" y="1"/>
                    <a:pt x="391" y="77"/>
                    <a:pt x="315" y="111"/>
                  </a:cubicBezTo>
                  <a:lnTo>
                    <a:pt x="315" y="145"/>
                  </a:lnTo>
                  <a:cubicBezTo>
                    <a:pt x="281" y="145"/>
                    <a:pt x="247" y="145"/>
                    <a:pt x="179" y="179"/>
                  </a:cubicBezTo>
                  <a:cubicBezTo>
                    <a:pt x="145" y="179"/>
                    <a:pt x="102" y="213"/>
                    <a:pt x="68" y="179"/>
                  </a:cubicBezTo>
                  <a:cubicBezTo>
                    <a:pt x="34" y="145"/>
                    <a:pt x="0" y="111"/>
                    <a:pt x="34" y="77"/>
                  </a:cubicBezTo>
                  <a:cubicBezTo>
                    <a:pt x="34" y="77"/>
                    <a:pt x="68" y="77"/>
                    <a:pt x="68" y="4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2" name="Google Shape;361;p32"/>
            <p:cNvSpPr/>
            <p:nvPr/>
          </p:nvSpPr>
          <p:spPr>
            <a:xfrm>
              <a:off x="8573218" y="5000971"/>
              <a:ext cx="10712" cy="4659"/>
            </a:xfrm>
            <a:custGeom>
              <a:avLst/>
              <a:gdLst/>
              <a:ahLst/>
              <a:cxnLst/>
              <a:rect l="l" t="t" r="r" b="b"/>
              <a:pathLst>
                <a:path w="315" h="137" extrusionOk="0">
                  <a:moveTo>
                    <a:pt x="0" y="68"/>
                  </a:moveTo>
                  <a:cubicBezTo>
                    <a:pt x="68" y="0"/>
                    <a:pt x="179" y="34"/>
                    <a:pt x="247" y="0"/>
                  </a:cubicBezTo>
                  <a:cubicBezTo>
                    <a:pt x="281" y="0"/>
                    <a:pt x="315" y="68"/>
                    <a:pt x="281" y="102"/>
                  </a:cubicBezTo>
                  <a:lnTo>
                    <a:pt x="247" y="102"/>
                  </a:lnTo>
                  <a:cubicBezTo>
                    <a:pt x="179" y="102"/>
                    <a:pt x="68" y="136"/>
                    <a:pt x="34" y="102"/>
                  </a:cubicBezTo>
                  <a:cubicBezTo>
                    <a:pt x="0" y="102"/>
                    <a:pt x="0" y="68"/>
                    <a:pt x="0" y="68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3" name="Google Shape;362;p32"/>
            <p:cNvSpPr/>
            <p:nvPr/>
          </p:nvSpPr>
          <p:spPr>
            <a:xfrm>
              <a:off x="8539415" y="5000971"/>
              <a:ext cx="12175" cy="5815"/>
            </a:xfrm>
            <a:custGeom>
              <a:avLst/>
              <a:gdLst/>
              <a:ahLst/>
              <a:cxnLst/>
              <a:rect l="l" t="t" r="r" b="b"/>
              <a:pathLst>
                <a:path w="358" h="171" extrusionOk="0">
                  <a:moveTo>
                    <a:pt x="77" y="68"/>
                  </a:moveTo>
                  <a:cubicBezTo>
                    <a:pt x="77" y="68"/>
                    <a:pt x="111" y="34"/>
                    <a:pt x="145" y="34"/>
                  </a:cubicBezTo>
                  <a:lnTo>
                    <a:pt x="289" y="34"/>
                  </a:lnTo>
                  <a:cubicBezTo>
                    <a:pt x="357" y="0"/>
                    <a:pt x="357" y="102"/>
                    <a:pt x="323" y="102"/>
                  </a:cubicBezTo>
                  <a:lnTo>
                    <a:pt x="323" y="136"/>
                  </a:lnTo>
                  <a:cubicBezTo>
                    <a:pt x="247" y="136"/>
                    <a:pt x="213" y="136"/>
                    <a:pt x="145" y="170"/>
                  </a:cubicBezTo>
                  <a:cubicBezTo>
                    <a:pt x="111" y="170"/>
                    <a:pt x="77" y="170"/>
                    <a:pt x="35" y="136"/>
                  </a:cubicBezTo>
                  <a:cubicBezTo>
                    <a:pt x="35" y="136"/>
                    <a:pt x="1" y="136"/>
                    <a:pt x="35" y="102"/>
                  </a:cubicBezTo>
                  <a:cubicBezTo>
                    <a:pt x="35" y="102"/>
                    <a:pt x="35" y="68"/>
                    <a:pt x="77" y="68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4" name="Google Shape;363;p32"/>
            <p:cNvSpPr/>
            <p:nvPr/>
          </p:nvSpPr>
          <p:spPr>
            <a:xfrm>
              <a:off x="8544346" y="5013962"/>
              <a:ext cx="13297" cy="4931"/>
            </a:xfrm>
            <a:custGeom>
              <a:avLst/>
              <a:gdLst/>
              <a:ahLst/>
              <a:cxnLst/>
              <a:rect l="l" t="t" r="r" b="b"/>
              <a:pathLst>
                <a:path w="391" h="145" extrusionOk="0">
                  <a:moveTo>
                    <a:pt x="34" y="0"/>
                  </a:moveTo>
                  <a:lnTo>
                    <a:pt x="178" y="0"/>
                  </a:lnTo>
                  <a:lnTo>
                    <a:pt x="314" y="0"/>
                  </a:lnTo>
                  <a:cubicBezTo>
                    <a:pt x="357" y="0"/>
                    <a:pt x="391" y="43"/>
                    <a:pt x="357" y="77"/>
                  </a:cubicBezTo>
                  <a:lnTo>
                    <a:pt x="314" y="77"/>
                  </a:lnTo>
                  <a:cubicBezTo>
                    <a:pt x="280" y="77"/>
                    <a:pt x="246" y="111"/>
                    <a:pt x="178" y="111"/>
                  </a:cubicBezTo>
                  <a:cubicBezTo>
                    <a:pt x="144" y="145"/>
                    <a:pt x="68" y="145"/>
                    <a:pt x="34" y="145"/>
                  </a:cubicBezTo>
                  <a:cubicBezTo>
                    <a:pt x="0" y="111"/>
                    <a:pt x="0" y="43"/>
                    <a:pt x="34" y="4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5" name="Google Shape;364;p32"/>
            <p:cNvSpPr/>
            <p:nvPr/>
          </p:nvSpPr>
          <p:spPr>
            <a:xfrm>
              <a:off x="8576687" y="5037053"/>
              <a:ext cx="23125" cy="5815"/>
            </a:xfrm>
            <a:custGeom>
              <a:avLst/>
              <a:gdLst/>
              <a:ahLst/>
              <a:cxnLst/>
              <a:rect l="l" t="t" r="r" b="b"/>
              <a:pathLst>
                <a:path w="680" h="171" extrusionOk="0">
                  <a:moveTo>
                    <a:pt x="43" y="69"/>
                  </a:moveTo>
                  <a:lnTo>
                    <a:pt x="43" y="69"/>
                  </a:lnTo>
                  <a:cubicBezTo>
                    <a:pt x="213" y="35"/>
                    <a:pt x="391" y="1"/>
                    <a:pt x="570" y="1"/>
                  </a:cubicBezTo>
                  <a:cubicBezTo>
                    <a:pt x="638" y="1"/>
                    <a:pt x="680" y="69"/>
                    <a:pt x="638" y="69"/>
                  </a:cubicBezTo>
                  <a:lnTo>
                    <a:pt x="604" y="103"/>
                  </a:lnTo>
                  <a:cubicBezTo>
                    <a:pt x="425" y="137"/>
                    <a:pt x="255" y="171"/>
                    <a:pt x="77" y="137"/>
                  </a:cubicBezTo>
                  <a:cubicBezTo>
                    <a:pt x="43" y="137"/>
                    <a:pt x="0" y="103"/>
                    <a:pt x="43" y="69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6" name="Google Shape;365;p32"/>
            <p:cNvSpPr/>
            <p:nvPr/>
          </p:nvSpPr>
          <p:spPr>
            <a:xfrm>
              <a:off x="8319284" y="4712077"/>
              <a:ext cx="362316" cy="119060"/>
            </a:xfrm>
            <a:custGeom>
              <a:avLst/>
              <a:gdLst/>
              <a:ahLst/>
              <a:cxnLst/>
              <a:rect l="l" t="t" r="r" b="b"/>
              <a:pathLst>
                <a:path w="10654" h="3501" extrusionOk="0">
                  <a:moveTo>
                    <a:pt x="706" y="1062"/>
                  </a:moveTo>
                  <a:cubicBezTo>
                    <a:pt x="986" y="850"/>
                    <a:pt x="1309" y="705"/>
                    <a:pt x="1699" y="595"/>
                  </a:cubicBezTo>
                  <a:cubicBezTo>
                    <a:pt x="1767" y="595"/>
                    <a:pt x="1835" y="561"/>
                    <a:pt x="1878" y="561"/>
                  </a:cubicBezTo>
                  <a:cubicBezTo>
                    <a:pt x="4426" y="0"/>
                    <a:pt x="8776" y="1096"/>
                    <a:pt x="10194" y="1487"/>
                  </a:cubicBezTo>
                  <a:cubicBezTo>
                    <a:pt x="10373" y="1555"/>
                    <a:pt x="10509" y="1589"/>
                    <a:pt x="10585" y="1589"/>
                  </a:cubicBezTo>
                  <a:cubicBezTo>
                    <a:pt x="10619" y="1623"/>
                    <a:pt x="10653" y="1623"/>
                    <a:pt x="10653" y="1623"/>
                  </a:cubicBezTo>
                  <a:cubicBezTo>
                    <a:pt x="10585" y="1589"/>
                    <a:pt x="10509" y="1589"/>
                    <a:pt x="10441" y="1589"/>
                  </a:cubicBezTo>
                  <a:lnTo>
                    <a:pt x="10441" y="1589"/>
                  </a:lnTo>
                  <a:cubicBezTo>
                    <a:pt x="9166" y="1623"/>
                    <a:pt x="5199" y="3041"/>
                    <a:pt x="2549" y="3356"/>
                  </a:cubicBezTo>
                  <a:lnTo>
                    <a:pt x="2303" y="3356"/>
                  </a:lnTo>
                  <a:cubicBezTo>
                    <a:pt x="1028" y="3500"/>
                    <a:pt x="68" y="3322"/>
                    <a:pt x="1" y="2549"/>
                  </a:cubicBezTo>
                  <a:lnTo>
                    <a:pt x="1" y="2472"/>
                  </a:lnTo>
                  <a:lnTo>
                    <a:pt x="1" y="2260"/>
                  </a:lnTo>
                  <a:cubicBezTo>
                    <a:pt x="1" y="2192"/>
                    <a:pt x="34" y="2124"/>
                    <a:pt x="34" y="2048"/>
                  </a:cubicBezTo>
                  <a:cubicBezTo>
                    <a:pt x="136" y="1623"/>
                    <a:pt x="391" y="1308"/>
                    <a:pt x="706" y="1062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7" name="Google Shape;366;p32"/>
            <p:cNvSpPr/>
            <p:nvPr/>
          </p:nvSpPr>
          <p:spPr>
            <a:xfrm>
              <a:off x="8319284" y="4742106"/>
              <a:ext cx="355072" cy="139567"/>
            </a:xfrm>
            <a:custGeom>
              <a:avLst/>
              <a:gdLst/>
              <a:ahLst/>
              <a:cxnLst/>
              <a:rect l="l" t="t" r="r" b="b"/>
              <a:pathLst>
                <a:path w="10441" h="4104" extrusionOk="0">
                  <a:moveTo>
                    <a:pt x="1" y="1589"/>
                  </a:moveTo>
                  <a:cubicBezTo>
                    <a:pt x="3254" y="1"/>
                    <a:pt x="10296" y="706"/>
                    <a:pt x="10441" y="706"/>
                  </a:cubicBezTo>
                  <a:cubicBezTo>
                    <a:pt x="8461" y="740"/>
                    <a:pt x="136" y="4104"/>
                    <a:pt x="1" y="1589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8" name="Google Shape;367;p32"/>
            <p:cNvSpPr/>
            <p:nvPr/>
          </p:nvSpPr>
          <p:spPr>
            <a:xfrm>
              <a:off x="8417804" y="4731121"/>
              <a:ext cx="14453" cy="6121"/>
            </a:xfrm>
            <a:custGeom>
              <a:avLst/>
              <a:gdLst/>
              <a:ahLst/>
              <a:cxnLst/>
              <a:rect l="l" t="t" r="r" b="b"/>
              <a:pathLst>
                <a:path w="425" h="180" extrusionOk="0">
                  <a:moveTo>
                    <a:pt x="43" y="77"/>
                  </a:moveTo>
                  <a:cubicBezTo>
                    <a:pt x="77" y="35"/>
                    <a:pt x="145" y="35"/>
                    <a:pt x="179" y="35"/>
                  </a:cubicBezTo>
                  <a:cubicBezTo>
                    <a:pt x="255" y="1"/>
                    <a:pt x="323" y="1"/>
                    <a:pt x="357" y="1"/>
                  </a:cubicBezTo>
                  <a:cubicBezTo>
                    <a:pt x="425" y="1"/>
                    <a:pt x="425" y="77"/>
                    <a:pt x="391" y="77"/>
                  </a:cubicBezTo>
                  <a:lnTo>
                    <a:pt x="391" y="111"/>
                  </a:lnTo>
                  <a:cubicBezTo>
                    <a:pt x="289" y="145"/>
                    <a:pt x="145" y="179"/>
                    <a:pt x="43" y="145"/>
                  </a:cubicBezTo>
                  <a:cubicBezTo>
                    <a:pt x="0" y="111"/>
                    <a:pt x="0" y="77"/>
                    <a:pt x="0" y="77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9" name="Google Shape;368;p32"/>
            <p:cNvSpPr/>
            <p:nvPr/>
          </p:nvSpPr>
          <p:spPr>
            <a:xfrm>
              <a:off x="8416647" y="4738365"/>
              <a:ext cx="17072" cy="8400"/>
            </a:xfrm>
            <a:custGeom>
              <a:avLst/>
              <a:gdLst/>
              <a:ahLst/>
              <a:cxnLst/>
              <a:rect l="l" t="t" r="r" b="b"/>
              <a:pathLst>
                <a:path w="502" h="247" extrusionOk="0">
                  <a:moveTo>
                    <a:pt x="34" y="111"/>
                  </a:moveTo>
                  <a:cubicBezTo>
                    <a:pt x="111" y="77"/>
                    <a:pt x="145" y="77"/>
                    <a:pt x="213" y="77"/>
                  </a:cubicBezTo>
                  <a:cubicBezTo>
                    <a:pt x="289" y="34"/>
                    <a:pt x="357" y="34"/>
                    <a:pt x="425" y="34"/>
                  </a:cubicBezTo>
                  <a:cubicBezTo>
                    <a:pt x="459" y="0"/>
                    <a:pt x="501" y="77"/>
                    <a:pt x="459" y="111"/>
                  </a:cubicBezTo>
                  <a:lnTo>
                    <a:pt x="425" y="111"/>
                  </a:lnTo>
                  <a:cubicBezTo>
                    <a:pt x="391" y="145"/>
                    <a:pt x="323" y="179"/>
                    <a:pt x="247" y="179"/>
                  </a:cubicBezTo>
                  <a:cubicBezTo>
                    <a:pt x="179" y="213"/>
                    <a:pt x="111" y="247"/>
                    <a:pt x="77" y="213"/>
                  </a:cubicBezTo>
                  <a:cubicBezTo>
                    <a:pt x="34" y="179"/>
                    <a:pt x="0" y="145"/>
                    <a:pt x="34" y="11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0" name="Google Shape;369;p32"/>
            <p:cNvSpPr/>
            <p:nvPr/>
          </p:nvSpPr>
          <p:spPr>
            <a:xfrm>
              <a:off x="8458817" y="4740950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35" y="35"/>
                  </a:moveTo>
                  <a:cubicBezTo>
                    <a:pt x="68" y="35"/>
                    <a:pt x="111" y="35"/>
                    <a:pt x="111" y="1"/>
                  </a:cubicBezTo>
                  <a:lnTo>
                    <a:pt x="213" y="1"/>
                  </a:lnTo>
                  <a:cubicBezTo>
                    <a:pt x="281" y="1"/>
                    <a:pt x="323" y="69"/>
                    <a:pt x="281" y="103"/>
                  </a:cubicBezTo>
                  <a:cubicBezTo>
                    <a:pt x="247" y="103"/>
                    <a:pt x="247" y="137"/>
                    <a:pt x="247" y="103"/>
                  </a:cubicBezTo>
                  <a:cubicBezTo>
                    <a:pt x="213" y="137"/>
                    <a:pt x="179" y="137"/>
                    <a:pt x="145" y="137"/>
                  </a:cubicBezTo>
                  <a:lnTo>
                    <a:pt x="35" y="137"/>
                  </a:lnTo>
                  <a:cubicBezTo>
                    <a:pt x="1" y="103"/>
                    <a:pt x="1" y="69"/>
                    <a:pt x="35" y="69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1" name="Google Shape;370;p32"/>
            <p:cNvSpPr/>
            <p:nvPr/>
          </p:nvSpPr>
          <p:spPr>
            <a:xfrm>
              <a:off x="8485411" y="4773325"/>
              <a:ext cx="19078" cy="8400"/>
            </a:xfrm>
            <a:custGeom>
              <a:avLst/>
              <a:gdLst/>
              <a:ahLst/>
              <a:cxnLst/>
              <a:rect l="l" t="t" r="r" b="b"/>
              <a:pathLst>
                <a:path w="561" h="247" extrusionOk="0">
                  <a:moveTo>
                    <a:pt x="34" y="68"/>
                  </a:moveTo>
                  <a:cubicBezTo>
                    <a:pt x="102" y="68"/>
                    <a:pt x="178" y="34"/>
                    <a:pt x="212" y="34"/>
                  </a:cubicBezTo>
                  <a:cubicBezTo>
                    <a:pt x="314" y="34"/>
                    <a:pt x="425" y="0"/>
                    <a:pt x="493" y="0"/>
                  </a:cubicBezTo>
                  <a:cubicBezTo>
                    <a:pt x="561" y="0"/>
                    <a:pt x="561" y="68"/>
                    <a:pt x="527" y="111"/>
                  </a:cubicBezTo>
                  <a:lnTo>
                    <a:pt x="527" y="111"/>
                  </a:lnTo>
                  <a:cubicBezTo>
                    <a:pt x="459" y="145"/>
                    <a:pt x="348" y="179"/>
                    <a:pt x="246" y="213"/>
                  </a:cubicBezTo>
                  <a:cubicBezTo>
                    <a:pt x="178" y="213"/>
                    <a:pt x="102" y="247"/>
                    <a:pt x="34" y="213"/>
                  </a:cubicBezTo>
                  <a:cubicBezTo>
                    <a:pt x="0" y="179"/>
                    <a:pt x="0" y="179"/>
                    <a:pt x="0" y="145"/>
                  </a:cubicBezTo>
                  <a:cubicBezTo>
                    <a:pt x="0" y="111"/>
                    <a:pt x="34" y="111"/>
                    <a:pt x="34" y="6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2" name="Google Shape;371;p32"/>
            <p:cNvSpPr/>
            <p:nvPr/>
          </p:nvSpPr>
          <p:spPr>
            <a:xfrm>
              <a:off x="8486567" y="4779378"/>
              <a:ext cx="19384" cy="8400"/>
            </a:xfrm>
            <a:custGeom>
              <a:avLst/>
              <a:gdLst/>
              <a:ahLst/>
              <a:cxnLst/>
              <a:rect l="l" t="t" r="r" b="b"/>
              <a:pathLst>
                <a:path w="570" h="247" extrusionOk="0">
                  <a:moveTo>
                    <a:pt x="68" y="103"/>
                  </a:moveTo>
                  <a:cubicBezTo>
                    <a:pt x="102" y="69"/>
                    <a:pt x="178" y="35"/>
                    <a:pt x="246" y="35"/>
                  </a:cubicBezTo>
                  <a:cubicBezTo>
                    <a:pt x="357" y="35"/>
                    <a:pt x="425" y="1"/>
                    <a:pt x="527" y="35"/>
                  </a:cubicBezTo>
                  <a:cubicBezTo>
                    <a:pt x="569" y="35"/>
                    <a:pt x="569" y="69"/>
                    <a:pt x="527" y="103"/>
                  </a:cubicBezTo>
                  <a:lnTo>
                    <a:pt x="527" y="103"/>
                  </a:lnTo>
                  <a:cubicBezTo>
                    <a:pt x="459" y="145"/>
                    <a:pt x="391" y="145"/>
                    <a:pt x="280" y="179"/>
                  </a:cubicBezTo>
                  <a:cubicBezTo>
                    <a:pt x="212" y="213"/>
                    <a:pt x="144" y="247"/>
                    <a:pt x="34" y="213"/>
                  </a:cubicBezTo>
                  <a:cubicBezTo>
                    <a:pt x="0" y="213"/>
                    <a:pt x="0" y="179"/>
                    <a:pt x="0" y="145"/>
                  </a:cubicBezTo>
                  <a:cubicBezTo>
                    <a:pt x="34" y="145"/>
                    <a:pt x="34" y="103"/>
                    <a:pt x="68" y="10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3" name="Google Shape;372;p32"/>
            <p:cNvSpPr/>
            <p:nvPr/>
          </p:nvSpPr>
          <p:spPr>
            <a:xfrm>
              <a:off x="8488845" y="4737209"/>
              <a:ext cx="15643" cy="4931"/>
            </a:xfrm>
            <a:custGeom>
              <a:avLst/>
              <a:gdLst/>
              <a:ahLst/>
              <a:cxnLst/>
              <a:rect l="l" t="t" r="r" b="b"/>
              <a:pathLst>
                <a:path w="460" h="145" extrusionOk="0">
                  <a:moveTo>
                    <a:pt x="35" y="0"/>
                  </a:moveTo>
                  <a:lnTo>
                    <a:pt x="35" y="0"/>
                  </a:lnTo>
                  <a:lnTo>
                    <a:pt x="145" y="0"/>
                  </a:lnTo>
                  <a:lnTo>
                    <a:pt x="213" y="0"/>
                  </a:lnTo>
                  <a:cubicBezTo>
                    <a:pt x="290" y="0"/>
                    <a:pt x="358" y="34"/>
                    <a:pt x="426" y="34"/>
                  </a:cubicBezTo>
                  <a:cubicBezTo>
                    <a:pt x="460" y="68"/>
                    <a:pt x="460" y="111"/>
                    <a:pt x="426" y="145"/>
                  </a:cubicBezTo>
                  <a:lnTo>
                    <a:pt x="392" y="145"/>
                  </a:lnTo>
                  <a:lnTo>
                    <a:pt x="213" y="145"/>
                  </a:lnTo>
                  <a:cubicBezTo>
                    <a:pt x="145" y="145"/>
                    <a:pt x="77" y="111"/>
                    <a:pt x="35" y="68"/>
                  </a:cubicBezTo>
                  <a:cubicBezTo>
                    <a:pt x="1" y="68"/>
                    <a:pt x="1" y="0"/>
                    <a:pt x="35" y="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4" name="Google Shape;373;p32"/>
            <p:cNvSpPr/>
            <p:nvPr/>
          </p:nvSpPr>
          <p:spPr>
            <a:xfrm>
              <a:off x="8517752" y="4744418"/>
              <a:ext cx="6087" cy="3809"/>
            </a:xfrm>
            <a:custGeom>
              <a:avLst/>
              <a:gdLst/>
              <a:ahLst/>
              <a:cxnLst/>
              <a:rect l="l" t="t" r="r" b="b"/>
              <a:pathLst>
                <a:path w="179" h="112" extrusionOk="0">
                  <a:moveTo>
                    <a:pt x="34" y="1"/>
                  </a:moveTo>
                  <a:lnTo>
                    <a:pt x="145" y="1"/>
                  </a:lnTo>
                  <a:cubicBezTo>
                    <a:pt x="179" y="1"/>
                    <a:pt x="179" y="69"/>
                    <a:pt x="179" y="69"/>
                  </a:cubicBezTo>
                  <a:lnTo>
                    <a:pt x="145" y="69"/>
                  </a:lnTo>
                  <a:cubicBezTo>
                    <a:pt x="111" y="69"/>
                    <a:pt x="34" y="111"/>
                    <a:pt x="0" y="6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5" name="Google Shape;374;p32"/>
            <p:cNvSpPr/>
            <p:nvPr/>
          </p:nvSpPr>
          <p:spPr>
            <a:xfrm>
              <a:off x="8745398" y="4538741"/>
              <a:ext cx="180580" cy="336878"/>
            </a:xfrm>
            <a:custGeom>
              <a:avLst/>
              <a:gdLst/>
              <a:ahLst/>
              <a:cxnLst/>
              <a:rect l="l" t="t" r="r" b="b"/>
              <a:pathLst>
                <a:path w="5310" h="9906" extrusionOk="0">
                  <a:moveTo>
                    <a:pt x="1835" y="595"/>
                  </a:moveTo>
                  <a:cubicBezTo>
                    <a:pt x="2226" y="315"/>
                    <a:pt x="2727" y="102"/>
                    <a:pt x="3254" y="34"/>
                  </a:cubicBezTo>
                  <a:cubicBezTo>
                    <a:pt x="3364" y="0"/>
                    <a:pt x="3466" y="0"/>
                    <a:pt x="3611" y="0"/>
                  </a:cubicBezTo>
                  <a:cubicBezTo>
                    <a:pt x="3679" y="0"/>
                    <a:pt x="3789" y="34"/>
                    <a:pt x="3891" y="34"/>
                  </a:cubicBezTo>
                  <a:lnTo>
                    <a:pt x="3959" y="34"/>
                  </a:lnTo>
                  <a:cubicBezTo>
                    <a:pt x="4316" y="102"/>
                    <a:pt x="4673" y="247"/>
                    <a:pt x="4919" y="527"/>
                  </a:cubicBezTo>
                  <a:cubicBezTo>
                    <a:pt x="5310" y="952"/>
                    <a:pt x="5165" y="1623"/>
                    <a:pt x="4885" y="2124"/>
                  </a:cubicBezTo>
                  <a:cubicBezTo>
                    <a:pt x="4775" y="2260"/>
                    <a:pt x="4673" y="2404"/>
                    <a:pt x="4562" y="2549"/>
                  </a:cubicBezTo>
                  <a:cubicBezTo>
                    <a:pt x="4528" y="2617"/>
                    <a:pt x="4494" y="2651"/>
                    <a:pt x="4460" y="2685"/>
                  </a:cubicBezTo>
                  <a:cubicBezTo>
                    <a:pt x="4248" y="2974"/>
                    <a:pt x="4069" y="3220"/>
                    <a:pt x="3857" y="3466"/>
                  </a:cubicBezTo>
                  <a:cubicBezTo>
                    <a:pt x="3823" y="3500"/>
                    <a:pt x="3789" y="3534"/>
                    <a:pt x="3789" y="3568"/>
                  </a:cubicBezTo>
                  <a:cubicBezTo>
                    <a:pt x="3747" y="3611"/>
                    <a:pt x="3713" y="3645"/>
                    <a:pt x="3679" y="3679"/>
                  </a:cubicBezTo>
                  <a:cubicBezTo>
                    <a:pt x="3254" y="4205"/>
                    <a:pt x="2863" y="4741"/>
                    <a:pt x="2515" y="5310"/>
                  </a:cubicBezTo>
                  <a:cubicBezTo>
                    <a:pt x="1980" y="6117"/>
                    <a:pt x="1521" y="7043"/>
                    <a:pt x="1275" y="7960"/>
                  </a:cubicBezTo>
                  <a:cubicBezTo>
                    <a:pt x="1130" y="8495"/>
                    <a:pt x="1062" y="9022"/>
                    <a:pt x="1062" y="9557"/>
                  </a:cubicBezTo>
                  <a:lnTo>
                    <a:pt x="1062" y="9557"/>
                  </a:lnTo>
                  <a:lnTo>
                    <a:pt x="1062" y="9727"/>
                  </a:lnTo>
                  <a:cubicBezTo>
                    <a:pt x="1062" y="9803"/>
                    <a:pt x="1062" y="9871"/>
                    <a:pt x="1096" y="9905"/>
                  </a:cubicBezTo>
                  <a:cubicBezTo>
                    <a:pt x="773" y="9056"/>
                    <a:pt x="527" y="8172"/>
                    <a:pt x="349" y="7255"/>
                  </a:cubicBezTo>
                  <a:cubicBezTo>
                    <a:pt x="179" y="6439"/>
                    <a:pt x="34" y="5590"/>
                    <a:pt x="0" y="4707"/>
                  </a:cubicBezTo>
                  <a:lnTo>
                    <a:pt x="0" y="4528"/>
                  </a:lnTo>
                  <a:cubicBezTo>
                    <a:pt x="0" y="4103"/>
                    <a:pt x="68" y="3679"/>
                    <a:pt x="136" y="3254"/>
                  </a:cubicBezTo>
                  <a:cubicBezTo>
                    <a:pt x="349" y="2226"/>
                    <a:pt x="952" y="1232"/>
                    <a:pt x="1835" y="59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6" name="Google Shape;375;p32"/>
            <p:cNvSpPr/>
            <p:nvPr/>
          </p:nvSpPr>
          <p:spPr>
            <a:xfrm>
              <a:off x="8770529" y="4539897"/>
              <a:ext cx="155448" cy="323887"/>
            </a:xfrm>
            <a:custGeom>
              <a:avLst/>
              <a:gdLst/>
              <a:ahLst/>
              <a:cxnLst/>
              <a:rect l="l" t="t" r="r" b="b"/>
              <a:pathLst>
                <a:path w="4571" h="9524" extrusionOk="0">
                  <a:moveTo>
                    <a:pt x="3152" y="0"/>
                  </a:moveTo>
                  <a:cubicBezTo>
                    <a:pt x="3543" y="34"/>
                    <a:pt x="3900" y="213"/>
                    <a:pt x="4180" y="493"/>
                  </a:cubicBezTo>
                  <a:cubicBezTo>
                    <a:pt x="4571" y="918"/>
                    <a:pt x="4426" y="1589"/>
                    <a:pt x="4146" y="2090"/>
                  </a:cubicBezTo>
                  <a:cubicBezTo>
                    <a:pt x="3857" y="2549"/>
                    <a:pt x="3475" y="3008"/>
                    <a:pt x="3118" y="3432"/>
                  </a:cubicBezTo>
                  <a:cubicBezTo>
                    <a:pt x="2659" y="4035"/>
                    <a:pt x="2158" y="4596"/>
                    <a:pt x="1776" y="5276"/>
                  </a:cubicBezTo>
                  <a:cubicBezTo>
                    <a:pt x="926" y="6550"/>
                    <a:pt x="323" y="7994"/>
                    <a:pt x="323" y="9523"/>
                  </a:cubicBezTo>
                  <a:cubicBezTo>
                    <a:pt x="323" y="9311"/>
                    <a:pt x="0" y="2727"/>
                    <a:pt x="3152" y="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7" name="Google Shape;376;p32"/>
            <p:cNvSpPr/>
            <p:nvPr/>
          </p:nvSpPr>
          <p:spPr>
            <a:xfrm>
              <a:off x="8899384" y="4571082"/>
              <a:ext cx="8400" cy="15643"/>
            </a:xfrm>
            <a:custGeom>
              <a:avLst/>
              <a:gdLst/>
              <a:ahLst/>
              <a:cxnLst/>
              <a:rect l="l" t="t" r="r" b="b"/>
              <a:pathLst>
                <a:path w="247" h="460" extrusionOk="0">
                  <a:moveTo>
                    <a:pt x="213" y="1"/>
                  </a:moveTo>
                  <a:lnTo>
                    <a:pt x="247" y="1"/>
                  </a:lnTo>
                  <a:cubicBezTo>
                    <a:pt x="213" y="145"/>
                    <a:pt x="179" y="358"/>
                    <a:pt x="68" y="460"/>
                  </a:cubicBezTo>
                  <a:lnTo>
                    <a:pt x="68" y="460"/>
                  </a:lnTo>
                  <a:cubicBezTo>
                    <a:pt x="34" y="460"/>
                    <a:pt x="0" y="426"/>
                    <a:pt x="34" y="426"/>
                  </a:cubicBezTo>
                  <a:cubicBezTo>
                    <a:pt x="34" y="358"/>
                    <a:pt x="68" y="281"/>
                    <a:pt x="111" y="213"/>
                  </a:cubicBezTo>
                  <a:cubicBezTo>
                    <a:pt x="145" y="145"/>
                    <a:pt x="179" y="69"/>
                    <a:pt x="213" y="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8" name="Google Shape;377;p32"/>
            <p:cNvSpPr/>
            <p:nvPr/>
          </p:nvSpPr>
          <p:spPr>
            <a:xfrm>
              <a:off x="8894453" y="4567613"/>
              <a:ext cx="7278" cy="13059"/>
            </a:xfrm>
            <a:custGeom>
              <a:avLst/>
              <a:gdLst/>
              <a:ahLst/>
              <a:cxnLst/>
              <a:rect l="l" t="t" r="r" b="b"/>
              <a:pathLst>
                <a:path w="214" h="384" extrusionOk="0">
                  <a:moveTo>
                    <a:pt x="179" y="1"/>
                  </a:moveTo>
                  <a:cubicBezTo>
                    <a:pt x="179" y="1"/>
                    <a:pt x="213" y="1"/>
                    <a:pt x="213" y="35"/>
                  </a:cubicBezTo>
                  <a:cubicBezTo>
                    <a:pt x="179" y="103"/>
                    <a:pt x="179" y="137"/>
                    <a:pt x="145" y="213"/>
                  </a:cubicBezTo>
                  <a:cubicBezTo>
                    <a:pt x="145" y="281"/>
                    <a:pt x="111" y="315"/>
                    <a:pt x="77" y="383"/>
                  </a:cubicBezTo>
                  <a:lnTo>
                    <a:pt x="77" y="383"/>
                  </a:lnTo>
                  <a:cubicBezTo>
                    <a:pt x="43" y="383"/>
                    <a:pt x="1" y="349"/>
                    <a:pt x="1" y="315"/>
                  </a:cubicBezTo>
                  <a:cubicBezTo>
                    <a:pt x="1" y="281"/>
                    <a:pt x="43" y="213"/>
                    <a:pt x="77" y="171"/>
                  </a:cubicBezTo>
                  <a:cubicBezTo>
                    <a:pt x="111" y="103"/>
                    <a:pt x="145" y="69"/>
                    <a:pt x="179" y="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9" name="Google Shape;378;p32"/>
            <p:cNvSpPr/>
            <p:nvPr/>
          </p:nvSpPr>
          <p:spPr>
            <a:xfrm>
              <a:off x="8868165" y="4603729"/>
              <a:ext cx="10746" cy="14487"/>
            </a:xfrm>
            <a:custGeom>
              <a:avLst/>
              <a:gdLst/>
              <a:ahLst/>
              <a:cxnLst/>
              <a:rect l="l" t="t" r="r" b="b"/>
              <a:pathLst>
                <a:path w="316" h="426" extrusionOk="0">
                  <a:moveTo>
                    <a:pt x="213" y="35"/>
                  </a:moveTo>
                  <a:cubicBezTo>
                    <a:pt x="247" y="1"/>
                    <a:pt x="315" y="35"/>
                    <a:pt x="281" y="69"/>
                  </a:cubicBezTo>
                  <a:cubicBezTo>
                    <a:pt x="247" y="137"/>
                    <a:pt x="213" y="213"/>
                    <a:pt x="213" y="247"/>
                  </a:cubicBezTo>
                  <a:cubicBezTo>
                    <a:pt x="179" y="315"/>
                    <a:pt x="137" y="383"/>
                    <a:pt x="103" y="425"/>
                  </a:cubicBezTo>
                  <a:cubicBezTo>
                    <a:pt x="69" y="425"/>
                    <a:pt x="1" y="425"/>
                    <a:pt x="1" y="349"/>
                  </a:cubicBezTo>
                  <a:cubicBezTo>
                    <a:pt x="35" y="315"/>
                    <a:pt x="69" y="247"/>
                    <a:pt x="103" y="213"/>
                  </a:cubicBezTo>
                  <a:cubicBezTo>
                    <a:pt x="137" y="137"/>
                    <a:pt x="179" y="103"/>
                    <a:pt x="213" y="3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0" name="Google Shape;379;p32"/>
            <p:cNvSpPr/>
            <p:nvPr/>
          </p:nvSpPr>
          <p:spPr>
            <a:xfrm>
              <a:off x="8858337" y="4602301"/>
              <a:ext cx="9862" cy="12175"/>
            </a:xfrm>
            <a:custGeom>
              <a:avLst/>
              <a:gdLst/>
              <a:ahLst/>
              <a:cxnLst/>
              <a:rect l="l" t="t" r="r" b="b"/>
              <a:pathLst>
                <a:path w="290" h="358" extrusionOk="0">
                  <a:moveTo>
                    <a:pt x="179" y="43"/>
                  </a:moveTo>
                  <a:cubicBezTo>
                    <a:pt x="213" y="0"/>
                    <a:pt x="290" y="43"/>
                    <a:pt x="256" y="77"/>
                  </a:cubicBezTo>
                  <a:cubicBezTo>
                    <a:pt x="256" y="145"/>
                    <a:pt x="213" y="179"/>
                    <a:pt x="179" y="213"/>
                  </a:cubicBezTo>
                  <a:cubicBezTo>
                    <a:pt x="179" y="255"/>
                    <a:pt x="145" y="323"/>
                    <a:pt x="111" y="323"/>
                  </a:cubicBezTo>
                  <a:cubicBezTo>
                    <a:pt x="111" y="323"/>
                    <a:pt x="111" y="357"/>
                    <a:pt x="77" y="357"/>
                  </a:cubicBezTo>
                  <a:cubicBezTo>
                    <a:pt x="43" y="357"/>
                    <a:pt x="1" y="323"/>
                    <a:pt x="1" y="289"/>
                  </a:cubicBezTo>
                  <a:lnTo>
                    <a:pt x="111" y="179"/>
                  </a:lnTo>
                  <a:cubicBezTo>
                    <a:pt x="145" y="145"/>
                    <a:pt x="145" y="77"/>
                    <a:pt x="179" y="4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1" name="Google Shape;380;p32"/>
            <p:cNvSpPr/>
            <p:nvPr/>
          </p:nvSpPr>
          <p:spPr>
            <a:xfrm>
              <a:off x="8869321" y="4574857"/>
              <a:ext cx="8434" cy="13025"/>
            </a:xfrm>
            <a:custGeom>
              <a:avLst/>
              <a:gdLst/>
              <a:ahLst/>
              <a:cxnLst/>
              <a:rect l="l" t="t" r="r" b="b"/>
              <a:pathLst>
                <a:path w="248" h="383" extrusionOk="0">
                  <a:moveTo>
                    <a:pt x="179" y="34"/>
                  </a:moveTo>
                  <a:cubicBezTo>
                    <a:pt x="213" y="0"/>
                    <a:pt x="247" y="34"/>
                    <a:pt x="247" y="68"/>
                  </a:cubicBezTo>
                  <a:cubicBezTo>
                    <a:pt x="213" y="136"/>
                    <a:pt x="179" y="170"/>
                    <a:pt x="179" y="247"/>
                  </a:cubicBezTo>
                  <a:cubicBezTo>
                    <a:pt x="145" y="281"/>
                    <a:pt x="103" y="315"/>
                    <a:pt x="69" y="349"/>
                  </a:cubicBezTo>
                  <a:lnTo>
                    <a:pt x="69" y="349"/>
                  </a:lnTo>
                  <a:cubicBezTo>
                    <a:pt x="35" y="383"/>
                    <a:pt x="1" y="349"/>
                    <a:pt x="1" y="315"/>
                  </a:cubicBezTo>
                  <a:cubicBezTo>
                    <a:pt x="35" y="281"/>
                    <a:pt x="69" y="213"/>
                    <a:pt x="69" y="170"/>
                  </a:cubicBezTo>
                  <a:cubicBezTo>
                    <a:pt x="103" y="136"/>
                    <a:pt x="145" y="102"/>
                    <a:pt x="179" y="3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2" name="Google Shape;381;p32"/>
            <p:cNvSpPr/>
            <p:nvPr/>
          </p:nvSpPr>
          <p:spPr>
            <a:xfrm>
              <a:off x="8824839" y="4558976"/>
              <a:ext cx="9556" cy="14453"/>
            </a:xfrm>
            <a:custGeom>
              <a:avLst/>
              <a:gdLst/>
              <a:ahLst/>
              <a:cxnLst/>
              <a:rect l="l" t="t" r="r" b="b"/>
              <a:pathLst>
                <a:path w="281" h="425" extrusionOk="0">
                  <a:moveTo>
                    <a:pt x="247" y="0"/>
                  </a:moveTo>
                  <a:cubicBezTo>
                    <a:pt x="247" y="0"/>
                    <a:pt x="281" y="0"/>
                    <a:pt x="281" y="42"/>
                  </a:cubicBezTo>
                  <a:cubicBezTo>
                    <a:pt x="247" y="144"/>
                    <a:pt x="213" y="323"/>
                    <a:pt x="102" y="391"/>
                  </a:cubicBezTo>
                  <a:lnTo>
                    <a:pt x="68" y="391"/>
                  </a:lnTo>
                  <a:cubicBezTo>
                    <a:pt x="34" y="425"/>
                    <a:pt x="1" y="391"/>
                    <a:pt x="1" y="357"/>
                  </a:cubicBezTo>
                  <a:cubicBezTo>
                    <a:pt x="34" y="289"/>
                    <a:pt x="68" y="255"/>
                    <a:pt x="102" y="212"/>
                  </a:cubicBezTo>
                  <a:cubicBezTo>
                    <a:pt x="136" y="144"/>
                    <a:pt x="213" y="76"/>
                    <a:pt x="247" y="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3" name="Google Shape;382;p32"/>
            <p:cNvSpPr/>
            <p:nvPr/>
          </p:nvSpPr>
          <p:spPr>
            <a:xfrm>
              <a:off x="8815011" y="4557819"/>
              <a:ext cx="9862" cy="13297"/>
            </a:xfrm>
            <a:custGeom>
              <a:avLst/>
              <a:gdLst/>
              <a:ahLst/>
              <a:cxnLst/>
              <a:rect l="l" t="t" r="r" b="b"/>
              <a:pathLst>
                <a:path w="290" h="391" extrusionOk="0">
                  <a:moveTo>
                    <a:pt x="213" y="34"/>
                  </a:moveTo>
                  <a:cubicBezTo>
                    <a:pt x="256" y="0"/>
                    <a:pt x="290" y="34"/>
                    <a:pt x="256" y="76"/>
                  </a:cubicBezTo>
                  <a:cubicBezTo>
                    <a:pt x="256" y="110"/>
                    <a:pt x="213" y="178"/>
                    <a:pt x="179" y="246"/>
                  </a:cubicBezTo>
                  <a:cubicBezTo>
                    <a:pt x="145" y="289"/>
                    <a:pt x="145" y="357"/>
                    <a:pt x="111" y="391"/>
                  </a:cubicBezTo>
                  <a:lnTo>
                    <a:pt x="111" y="391"/>
                  </a:lnTo>
                  <a:cubicBezTo>
                    <a:pt x="77" y="391"/>
                    <a:pt x="1" y="391"/>
                    <a:pt x="1" y="357"/>
                  </a:cubicBezTo>
                  <a:cubicBezTo>
                    <a:pt x="1" y="289"/>
                    <a:pt x="43" y="246"/>
                    <a:pt x="77" y="178"/>
                  </a:cubicBezTo>
                  <a:cubicBezTo>
                    <a:pt x="111" y="144"/>
                    <a:pt x="179" y="76"/>
                    <a:pt x="213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4" name="Google Shape;383;p32"/>
            <p:cNvSpPr/>
            <p:nvPr/>
          </p:nvSpPr>
          <p:spPr>
            <a:xfrm>
              <a:off x="8819942" y="4589276"/>
              <a:ext cx="6087" cy="9590"/>
            </a:xfrm>
            <a:custGeom>
              <a:avLst/>
              <a:gdLst/>
              <a:ahLst/>
              <a:cxnLst/>
              <a:rect l="l" t="t" r="r" b="b"/>
              <a:pathLst>
                <a:path w="179" h="282" extrusionOk="0">
                  <a:moveTo>
                    <a:pt x="145" y="35"/>
                  </a:moveTo>
                  <a:cubicBezTo>
                    <a:pt x="145" y="1"/>
                    <a:pt x="178" y="35"/>
                    <a:pt x="178" y="69"/>
                  </a:cubicBezTo>
                  <a:cubicBezTo>
                    <a:pt x="178" y="103"/>
                    <a:pt x="178" y="137"/>
                    <a:pt x="145" y="171"/>
                  </a:cubicBezTo>
                  <a:lnTo>
                    <a:pt x="145" y="213"/>
                  </a:lnTo>
                  <a:cubicBezTo>
                    <a:pt x="111" y="213"/>
                    <a:pt x="111" y="247"/>
                    <a:pt x="68" y="247"/>
                  </a:cubicBezTo>
                  <a:lnTo>
                    <a:pt x="68" y="247"/>
                  </a:lnTo>
                  <a:cubicBezTo>
                    <a:pt x="34" y="281"/>
                    <a:pt x="0" y="247"/>
                    <a:pt x="0" y="213"/>
                  </a:cubicBezTo>
                  <a:cubicBezTo>
                    <a:pt x="34" y="213"/>
                    <a:pt x="34" y="171"/>
                    <a:pt x="34" y="171"/>
                  </a:cubicBezTo>
                  <a:cubicBezTo>
                    <a:pt x="34" y="137"/>
                    <a:pt x="34" y="137"/>
                    <a:pt x="68" y="103"/>
                  </a:cubicBezTo>
                  <a:cubicBezTo>
                    <a:pt x="68" y="69"/>
                    <a:pt x="111" y="35"/>
                    <a:pt x="145" y="3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5" name="Google Shape;384;p32"/>
            <p:cNvSpPr/>
            <p:nvPr/>
          </p:nvSpPr>
          <p:spPr>
            <a:xfrm>
              <a:off x="8811543" y="4587848"/>
              <a:ext cx="7278" cy="12175"/>
            </a:xfrm>
            <a:custGeom>
              <a:avLst/>
              <a:gdLst/>
              <a:ahLst/>
              <a:cxnLst/>
              <a:rect l="l" t="t" r="r" b="b"/>
              <a:pathLst>
                <a:path w="214" h="358" extrusionOk="0">
                  <a:moveTo>
                    <a:pt x="145" y="1"/>
                  </a:moveTo>
                  <a:cubicBezTo>
                    <a:pt x="179" y="1"/>
                    <a:pt x="213" y="43"/>
                    <a:pt x="213" y="77"/>
                  </a:cubicBezTo>
                  <a:cubicBezTo>
                    <a:pt x="179" y="111"/>
                    <a:pt x="179" y="179"/>
                    <a:pt x="145" y="213"/>
                  </a:cubicBezTo>
                  <a:cubicBezTo>
                    <a:pt x="145" y="289"/>
                    <a:pt x="103" y="323"/>
                    <a:pt x="69" y="357"/>
                  </a:cubicBezTo>
                  <a:lnTo>
                    <a:pt x="69" y="357"/>
                  </a:lnTo>
                  <a:cubicBezTo>
                    <a:pt x="35" y="357"/>
                    <a:pt x="1" y="357"/>
                    <a:pt x="1" y="323"/>
                  </a:cubicBezTo>
                  <a:cubicBezTo>
                    <a:pt x="1" y="255"/>
                    <a:pt x="35" y="213"/>
                    <a:pt x="69" y="179"/>
                  </a:cubicBezTo>
                  <a:cubicBezTo>
                    <a:pt x="69" y="111"/>
                    <a:pt x="103" y="77"/>
                    <a:pt x="145" y="4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6" name="Google Shape;385;p32"/>
            <p:cNvSpPr/>
            <p:nvPr/>
          </p:nvSpPr>
          <p:spPr>
            <a:xfrm>
              <a:off x="8769373" y="4620495"/>
              <a:ext cx="11018" cy="16800"/>
            </a:xfrm>
            <a:custGeom>
              <a:avLst/>
              <a:gdLst/>
              <a:ahLst/>
              <a:cxnLst/>
              <a:rect l="l" t="t" r="r" b="b"/>
              <a:pathLst>
                <a:path w="324" h="494" extrusionOk="0">
                  <a:moveTo>
                    <a:pt x="213" y="34"/>
                  </a:moveTo>
                  <a:cubicBezTo>
                    <a:pt x="247" y="0"/>
                    <a:pt x="323" y="34"/>
                    <a:pt x="281" y="68"/>
                  </a:cubicBezTo>
                  <a:cubicBezTo>
                    <a:pt x="213" y="213"/>
                    <a:pt x="179" y="357"/>
                    <a:pt x="111" y="459"/>
                  </a:cubicBezTo>
                  <a:cubicBezTo>
                    <a:pt x="68" y="459"/>
                    <a:pt x="68" y="493"/>
                    <a:pt x="68" y="493"/>
                  </a:cubicBezTo>
                  <a:cubicBezTo>
                    <a:pt x="68" y="493"/>
                    <a:pt x="0" y="459"/>
                    <a:pt x="34" y="459"/>
                  </a:cubicBezTo>
                  <a:cubicBezTo>
                    <a:pt x="34" y="281"/>
                    <a:pt x="145" y="179"/>
                    <a:pt x="213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7" name="Google Shape;386;p32"/>
            <p:cNvSpPr/>
            <p:nvPr/>
          </p:nvSpPr>
          <p:spPr>
            <a:xfrm>
              <a:off x="8782670" y="4622808"/>
              <a:ext cx="7244" cy="13331"/>
            </a:xfrm>
            <a:custGeom>
              <a:avLst/>
              <a:gdLst/>
              <a:ahLst/>
              <a:cxnLst/>
              <a:rect l="l" t="t" r="r" b="b"/>
              <a:pathLst>
                <a:path w="213" h="392" extrusionOk="0">
                  <a:moveTo>
                    <a:pt x="179" y="34"/>
                  </a:moveTo>
                  <a:cubicBezTo>
                    <a:pt x="179" y="0"/>
                    <a:pt x="213" y="34"/>
                    <a:pt x="213" y="77"/>
                  </a:cubicBezTo>
                  <a:cubicBezTo>
                    <a:pt x="179" y="111"/>
                    <a:pt x="179" y="179"/>
                    <a:pt x="145" y="213"/>
                  </a:cubicBezTo>
                  <a:cubicBezTo>
                    <a:pt x="145" y="247"/>
                    <a:pt x="102" y="323"/>
                    <a:pt x="68" y="357"/>
                  </a:cubicBezTo>
                  <a:lnTo>
                    <a:pt x="68" y="357"/>
                  </a:lnTo>
                  <a:cubicBezTo>
                    <a:pt x="68" y="391"/>
                    <a:pt x="0" y="357"/>
                    <a:pt x="0" y="323"/>
                  </a:cubicBezTo>
                  <a:cubicBezTo>
                    <a:pt x="0" y="289"/>
                    <a:pt x="34" y="213"/>
                    <a:pt x="68" y="179"/>
                  </a:cubicBezTo>
                  <a:cubicBezTo>
                    <a:pt x="102" y="145"/>
                    <a:pt x="145" y="77"/>
                    <a:pt x="179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8" name="Google Shape;387;p32"/>
            <p:cNvSpPr/>
            <p:nvPr/>
          </p:nvSpPr>
          <p:spPr>
            <a:xfrm>
              <a:off x="8793349" y="4633792"/>
              <a:ext cx="7244" cy="13297"/>
            </a:xfrm>
            <a:custGeom>
              <a:avLst/>
              <a:gdLst/>
              <a:ahLst/>
              <a:cxnLst/>
              <a:rect l="l" t="t" r="r" b="b"/>
              <a:pathLst>
                <a:path w="213" h="391" extrusionOk="0">
                  <a:moveTo>
                    <a:pt x="145" y="34"/>
                  </a:moveTo>
                  <a:cubicBezTo>
                    <a:pt x="179" y="0"/>
                    <a:pt x="213" y="34"/>
                    <a:pt x="213" y="68"/>
                  </a:cubicBezTo>
                  <a:cubicBezTo>
                    <a:pt x="179" y="102"/>
                    <a:pt x="145" y="179"/>
                    <a:pt x="145" y="213"/>
                  </a:cubicBezTo>
                  <a:cubicBezTo>
                    <a:pt x="111" y="281"/>
                    <a:pt x="111" y="314"/>
                    <a:pt x="77" y="391"/>
                  </a:cubicBezTo>
                  <a:lnTo>
                    <a:pt x="77" y="391"/>
                  </a:lnTo>
                  <a:cubicBezTo>
                    <a:pt x="43" y="391"/>
                    <a:pt x="43" y="391"/>
                    <a:pt x="43" y="348"/>
                  </a:cubicBezTo>
                  <a:cubicBezTo>
                    <a:pt x="1" y="247"/>
                    <a:pt x="77" y="102"/>
                    <a:pt x="145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9" name="Google Shape;388;p32"/>
            <p:cNvSpPr/>
            <p:nvPr/>
          </p:nvSpPr>
          <p:spPr>
            <a:xfrm>
              <a:off x="8856024" y="4647055"/>
              <a:ext cx="7278" cy="8434"/>
            </a:xfrm>
            <a:custGeom>
              <a:avLst/>
              <a:gdLst/>
              <a:ahLst/>
              <a:cxnLst/>
              <a:rect l="l" t="t" r="r" b="b"/>
              <a:pathLst>
                <a:path w="214" h="248" extrusionOk="0">
                  <a:moveTo>
                    <a:pt x="111" y="1"/>
                  </a:moveTo>
                  <a:cubicBezTo>
                    <a:pt x="145" y="1"/>
                    <a:pt x="213" y="35"/>
                    <a:pt x="179" y="69"/>
                  </a:cubicBezTo>
                  <a:cubicBezTo>
                    <a:pt x="179" y="137"/>
                    <a:pt x="145" y="213"/>
                    <a:pt x="111" y="247"/>
                  </a:cubicBezTo>
                  <a:lnTo>
                    <a:pt x="69" y="247"/>
                  </a:lnTo>
                  <a:lnTo>
                    <a:pt x="35" y="247"/>
                  </a:lnTo>
                  <a:cubicBezTo>
                    <a:pt x="1" y="171"/>
                    <a:pt x="69" y="103"/>
                    <a:pt x="111" y="3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0" name="Google Shape;389;p32"/>
            <p:cNvSpPr/>
            <p:nvPr/>
          </p:nvSpPr>
          <p:spPr>
            <a:xfrm>
              <a:off x="8847658" y="4645627"/>
              <a:ext cx="7244" cy="11018"/>
            </a:xfrm>
            <a:custGeom>
              <a:avLst/>
              <a:gdLst/>
              <a:ahLst/>
              <a:cxnLst/>
              <a:rect l="l" t="t" r="r" b="b"/>
              <a:pathLst>
                <a:path w="213" h="324" extrusionOk="0">
                  <a:moveTo>
                    <a:pt x="145" y="43"/>
                  </a:moveTo>
                  <a:cubicBezTo>
                    <a:pt x="179" y="0"/>
                    <a:pt x="213" y="43"/>
                    <a:pt x="213" y="77"/>
                  </a:cubicBezTo>
                  <a:cubicBezTo>
                    <a:pt x="179" y="145"/>
                    <a:pt x="179" y="179"/>
                    <a:pt x="145" y="213"/>
                  </a:cubicBezTo>
                  <a:cubicBezTo>
                    <a:pt x="103" y="255"/>
                    <a:pt x="103" y="289"/>
                    <a:pt x="69" y="323"/>
                  </a:cubicBezTo>
                  <a:lnTo>
                    <a:pt x="69" y="323"/>
                  </a:lnTo>
                  <a:cubicBezTo>
                    <a:pt x="35" y="323"/>
                    <a:pt x="1" y="323"/>
                    <a:pt x="1" y="289"/>
                  </a:cubicBezTo>
                  <a:cubicBezTo>
                    <a:pt x="1" y="213"/>
                    <a:pt x="35" y="213"/>
                    <a:pt x="35" y="14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1" name="Google Shape;390;p32"/>
            <p:cNvSpPr/>
            <p:nvPr/>
          </p:nvSpPr>
          <p:spPr>
            <a:xfrm>
              <a:off x="8784983" y="4669908"/>
              <a:ext cx="7244" cy="10712"/>
            </a:xfrm>
            <a:custGeom>
              <a:avLst/>
              <a:gdLst/>
              <a:ahLst/>
              <a:cxnLst/>
              <a:rect l="l" t="t" r="r" b="b"/>
              <a:pathLst>
                <a:path w="213" h="315" extrusionOk="0">
                  <a:moveTo>
                    <a:pt x="145" y="0"/>
                  </a:moveTo>
                  <a:cubicBezTo>
                    <a:pt x="179" y="0"/>
                    <a:pt x="213" y="0"/>
                    <a:pt x="213" y="68"/>
                  </a:cubicBezTo>
                  <a:cubicBezTo>
                    <a:pt x="213" y="102"/>
                    <a:pt x="179" y="136"/>
                    <a:pt x="145" y="212"/>
                  </a:cubicBezTo>
                  <a:cubicBezTo>
                    <a:pt x="145" y="246"/>
                    <a:pt x="111" y="280"/>
                    <a:pt x="111" y="314"/>
                  </a:cubicBezTo>
                  <a:lnTo>
                    <a:pt x="77" y="314"/>
                  </a:lnTo>
                  <a:cubicBezTo>
                    <a:pt x="34" y="314"/>
                    <a:pt x="0" y="314"/>
                    <a:pt x="0" y="280"/>
                  </a:cubicBezTo>
                  <a:cubicBezTo>
                    <a:pt x="0" y="212"/>
                    <a:pt x="34" y="212"/>
                    <a:pt x="77" y="136"/>
                  </a:cubicBezTo>
                  <a:cubicBezTo>
                    <a:pt x="77" y="102"/>
                    <a:pt x="111" y="68"/>
                    <a:pt x="145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2" name="Google Shape;391;p32"/>
            <p:cNvSpPr/>
            <p:nvPr/>
          </p:nvSpPr>
          <p:spPr>
            <a:xfrm>
              <a:off x="8776583" y="4664977"/>
              <a:ext cx="8434" cy="12175"/>
            </a:xfrm>
            <a:custGeom>
              <a:avLst/>
              <a:gdLst/>
              <a:ahLst/>
              <a:cxnLst/>
              <a:rect l="l" t="t" r="r" b="b"/>
              <a:pathLst>
                <a:path w="248" h="358" extrusionOk="0">
                  <a:moveTo>
                    <a:pt x="179" y="35"/>
                  </a:moveTo>
                  <a:cubicBezTo>
                    <a:pt x="213" y="1"/>
                    <a:pt x="247" y="35"/>
                    <a:pt x="247" y="69"/>
                  </a:cubicBezTo>
                  <a:cubicBezTo>
                    <a:pt x="213" y="145"/>
                    <a:pt x="179" y="179"/>
                    <a:pt x="179" y="213"/>
                  </a:cubicBezTo>
                  <a:cubicBezTo>
                    <a:pt x="145" y="247"/>
                    <a:pt x="145" y="281"/>
                    <a:pt x="145" y="281"/>
                  </a:cubicBezTo>
                  <a:lnTo>
                    <a:pt x="69" y="357"/>
                  </a:lnTo>
                  <a:lnTo>
                    <a:pt x="69" y="357"/>
                  </a:lnTo>
                  <a:cubicBezTo>
                    <a:pt x="69" y="357"/>
                    <a:pt x="35" y="357"/>
                    <a:pt x="35" y="323"/>
                  </a:cubicBezTo>
                  <a:cubicBezTo>
                    <a:pt x="1" y="247"/>
                    <a:pt x="35" y="213"/>
                    <a:pt x="69" y="179"/>
                  </a:cubicBezTo>
                  <a:cubicBezTo>
                    <a:pt x="111" y="111"/>
                    <a:pt x="145" y="69"/>
                    <a:pt x="179" y="3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3" name="Google Shape;392;p32"/>
            <p:cNvSpPr/>
            <p:nvPr/>
          </p:nvSpPr>
          <p:spPr>
            <a:xfrm>
              <a:off x="8765904" y="4657767"/>
              <a:ext cx="7244" cy="9556"/>
            </a:xfrm>
            <a:custGeom>
              <a:avLst/>
              <a:gdLst/>
              <a:ahLst/>
              <a:cxnLst/>
              <a:rect l="l" t="t" r="r" b="b"/>
              <a:pathLst>
                <a:path w="213" h="281" extrusionOk="0">
                  <a:moveTo>
                    <a:pt x="102" y="0"/>
                  </a:moveTo>
                  <a:cubicBezTo>
                    <a:pt x="136" y="0"/>
                    <a:pt x="213" y="34"/>
                    <a:pt x="170" y="68"/>
                  </a:cubicBezTo>
                  <a:cubicBezTo>
                    <a:pt x="170" y="111"/>
                    <a:pt x="136" y="145"/>
                    <a:pt x="136" y="213"/>
                  </a:cubicBezTo>
                  <a:cubicBezTo>
                    <a:pt x="102" y="213"/>
                    <a:pt x="102" y="247"/>
                    <a:pt x="69" y="247"/>
                  </a:cubicBezTo>
                  <a:lnTo>
                    <a:pt x="69" y="281"/>
                  </a:lnTo>
                  <a:cubicBezTo>
                    <a:pt x="35" y="281"/>
                    <a:pt x="35" y="281"/>
                    <a:pt x="35" y="247"/>
                  </a:cubicBezTo>
                  <a:cubicBezTo>
                    <a:pt x="1" y="213"/>
                    <a:pt x="1" y="179"/>
                    <a:pt x="35" y="145"/>
                  </a:cubicBezTo>
                  <a:cubicBezTo>
                    <a:pt x="69" y="111"/>
                    <a:pt x="69" y="68"/>
                    <a:pt x="102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4" name="Google Shape;393;p32"/>
            <p:cNvSpPr/>
            <p:nvPr/>
          </p:nvSpPr>
          <p:spPr>
            <a:xfrm>
              <a:off x="8830893" y="4691571"/>
              <a:ext cx="8434" cy="10712"/>
            </a:xfrm>
            <a:custGeom>
              <a:avLst/>
              <a:gdLst/>
              <a:ahLst/>
              <a:cxnLst/>
              <a:rect l="l" t="t" r="r" b="b"/>
              <a:pathLst>
                <a:path w="248" h="315" extrusionOk="0">
                  <a:moveTo>
                    <a:pt x="171" y="0"/>
                  </a:moveTo>
                  <a:cubicBezTo>
                    <a:pt x="213" y="0"/>
                    <a:pt x="247" y="34"/>
                    <a:pt x="213" y="68"/>
                  </a:cubicBezTo>
                  <a:cubicBezTo>
                    <a:pt x="171" y="102"/>
                    <a:pt x="171" y="136"/>
                    <a:pt x="137" y="179"/>
                  </a:cubicBezTo>
                  <a:cubicBezTo>
                    <a:pt x="103" y="213"/>
                    <a:pt x="103" y="247"/>
                    <a:pt x="69" y="280"/>
                  </a:cubicBezTo>
                  <a:lnTo>
                    <a:pt x="69" y="280"/>
                  </a:lnTo>
                  <a:cubicBezTo>
                    <a:pt x="35" y="314"/>
                    <a:pt x="1" y="280"/>
                    <a:pt x="1" y="280"/>
                  </a:cubicBezTo>
                  <a:cubicBezTo>
                    <a:pt x="1" y="179"/>
                    <a:pt x="69" y="68"/>
                    <a:pt x="171" y="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5" name="Google Shape;394;p32"/>
            <p:cNvSpPr/>
            <p:nvPr/>
          </p:nvSpPr>
          <p:spPr>
            <a:xfrm>
              <a:off x="8818786" y="4688952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179" y="1"/>
                  </a:moveTo>
                  <a:cubicBezTo>
                    <a:pt x="212" y="1"/>
                    <a:pt x="280" y="43"/>
                    <a:pt x="246" y="77"/>
                  </a:cubicBezTo>
                  <a:cubicBezTo>
                    <a:pt x="212" y="145"/>
                    <a:pt x="212" y="179"/>
                    <a:pt x="179" y="256"/>
                  </a:cubicBezTo>
                  <a:cubicBezTo>
                    <a:pt x="145" y="290"/>
                    <a:pt x="145" y="324"/>
                    <a:pt x="102" y="357"/>
                  </a:cubicBezTo>
                  <a:lnTo>
                    <a:pt x="68" y="357"/>
                  </a:lnTo>
                  <a:cubicBezTo>
                    <a:pt x="34" y="391"/>
                    <a:pt x="0" y="357"/>
                    <a:pt x="0" y="324"/>
                  </a:cubicBezTo>
                  <a:cubicBezTo>
                    <a:pt x="0" y="256"/>
                    <a:pt x="34" y="213"/>
                    <a:pt x="68" y="179"/>
                  </a:cubicBezTo>
                  <a:cubicBezTo>
                    <a:pt x="102" y="111"/>
                    <a:pt x="145" y="77"/>
                    <a:pt x="179" y="4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6" name="Google Shape;395;p32"/>
            <p:cNvSpPr/>
            <p:nvPr/>
          </p:nvSpPr>
          <p:spPr>
            <a:xfrm>
              <a:off x="8764476" y="4737209"/>
              <a:ext cx="7244" cy="11018"/>
            </a:xfrm>
            <a:custGeom>
              <a:avLst/>
              <a:gdLst/>
              <a:ahLst/>
              <a:cxnLst/>
              <a:rect l="l" t="t" r="r" b="b"/>
              <a:pathLst>
                <a:path w="213" h="324" extrusionOk="0">
                  <a:moveTo>
                    <a:pt x="144" y="0"/>
                  </a:moveTo>
                  <a:cubicBezTo>
                    <a:pt x="178" y="0"/>
                    <a:pt x="212" y="34"/>
                    <a:pt x="212" y="68"/>
                  </a:cubicBezTo>
                  <a:lnTo>
                    <a:pt x="144" y="179"/>
                  </a:lnTo>
                  <a:cubicBezTo>
                    <a:pt x="144" y="247"/>
                    <a:pt x="111" y="281"/>
                    <a:pt x="111" y="323"/>
                  </a:cubicBezTo>
                  <a:lnTo>
                    <a:pt x="77" y="323"/>
                  </a:lnTo>
                  <a:cubicBezTo>
                    <a:pt x="43" y="323"/>
                    <a:pt x="0" y="323"/>
                    <a:pt x="0" y="281"/>
                  </a:cubicBezTo>
                  <a:cubicBezTo>
                    <a:pt x="0" y="213"/>
                    <a:pt x="43" y="179"/>
                    <a:pt x="43" y="145"/>
                  </a:cubicBezTo>
                  <a:cubicBezTo>
                    <a:pt x="77" y="111"/>
                    <a:pt x="111" y="68"/>
                    <a:pt x="144" y="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7" name="Google Shape;396;p32"/>
            <p:cNvSpPr/>
            <p:nvPr/>
          </p:nvSpPr>
          <p:spPr>
            <a:xfrm>
              <a:off x="8754920" y="4728809"/>
              <a:ext cx="9590" cy="13331"/>
            </a:xfrm>
            <a:custGeom>
              <a:avLst/>
              <a:gdLst/>
              <a:ahLst/>
              <a:cxnLst/>
              <a:rect l="l" t="t" r="r" b="b"/>
              <a:pathLst>
                <a:path w="282" h="392" extrusionOk="0">
                  <a:moveTo>
                    <a:pt x="213" y="1"/>
                  </a:moveTo>
                  <a:cubicBezTo>
                    <a:pt x="247" y="1"/>
                    <a:pt x="281" y="35"/>
                    <a:pt x="247" y="69"/>
                  </a:cubicBezTo>
                  <a:cubicBezTo>
                    <a:pt x="247" y="179"/>
                    <a:pt x="213" y="281"/>
                    <a:pt x="111" y="358"/>
                  </a:cubicBezTo>
                  <a:lnTo>
                    <a:pt x="111" y="392"/>
                  </a:lnTo>
                  <a:cubicBezTo>
                    <a:pt x="69" y="392"/>
                    <a:pt x="35" y="358"/>
                    <a:pt x="35" y="358"/>
                  </a:cubicBezTo>
                  <a:cubicBezTo>
                    <a:pt x="1" y="213"/>
                    <a:pt x="111" y="103"/>
                    <a:pt x="179" y="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8" name="Google Shape;397;p32"/>
            <p:cNvSpPr/>
            <p:nvPr/>
          </p:nvSpPr>
          <p:spPr>
            <a:xfrm>
              <a:off x="8977669" y="4738365"/>
              <a:ext cx="97397" cy="337150"/>
            </a:xfrm>
            <a:custGeom>
              <a:avLst/>
              <a:gdLst/>
              <a:ahLst/>
              <a:cxnLst/>
              <a:rect l="l" t="t" r="r" b="b"/>
              <a:pathLst>
                <a:path w="2864" h="9914" extrusionOk="0">
                  <a:moveTo>
                    <a:pt x="1241" y="357"/>
                  </a:moveTo>
                  <a:cubicBezTo>
                    <a:pt x="1487" y="179"/>
                    <a:pt x="1767" y="34"/>
                    <a:pt x="2056" y="0"/>
                  </a:cubicBezTo>
                  <a:lnTo>
                    <a:pt x="2192" y="0"/>
                  </a:lnTo>
                  <a:cubicBezTo>
                    <a:pt x="2268" y="0"/>
                    <a:pt x="2336" y="0"/>
                    <a:pt x="2404" y="34"/>
                  </a:cubicBezTo>
                  <a:cubicBezTo>
                    <a:pt x="2481" y="77"/>
                    <a:pt x="2515" y="77"/>
                    <a:pt x="2549" y="111"/>
                  </a:cubicBezTo>
                  <a:cubicBezTo>
                    <a:pt x="2693" y="213"/>
                    <a:pt x="2761" y="425"/>
                    <a:pt x="2761" y="637"/>
                  </a:cubicBezTo>
                  <a:cubicBezTo>
                    <a:pt x="2863" y="1309"/>
                    <a:pt x="2795" y="2056"/>
                    <a:pt x="2693" y="2761"/>
                  </a:cubicBezTo>
                  <a:lnTo>
                    <a:pt x="2693" y="2906"/>
                  </a:lnTo>
                  <a:cubicBezTo>
                    <a:pt x="2549" y="3611"/>
                    <a:pt x="2404" y="4324"/>
                    <a:pt x="2336" y="4995"/>
                  </a:cubicBezTo>
                  <a:cubicBezTo>
                    <a:pt x="2158" y="6448"/>
                    <a:pt x="1980" y="8147"/>
                    <a:pt x="2583" y="9489"/>
                  </a:cubicBezTo>
                  <a:cubicBezTo>
                    <a:pt x="2617" y="9557"/>
                    <a:pt x="2651" y="9667"/>
                    <a:pt x="2693" y="9735"/>
                  </a:cubicBezTo>
                  <a:cubicBezTo>
                    <a:pt x="2727" y="9803"/>
                    <a:pt x="2761" y="9880"/>
                    <a:pt x="2829" y="9914"/>
                  </a:cubicBezTo>
                  <a:cubicBezTo>
                    <a:pt x="2795" y="9880"/>
                    <a:pt x="2727" y="9846"/>
                    <a:pt x="2617" y="9769"/>
                  </a:cubicBezTo>
                  <a:lnTo>
                    <a:pt x="2192" y="9345"/>
                  </a:lnTo>
                  <a:cubicBezTo>
                    <a:pt x="2056" y="9209"/>
                    <a:pt x="1912" y="9030"/>
                    <a:pt x="1767" y="8852"/>
                  </a:cubicBezTo>
                  <a:cubicBezTo>
                    <a:pt x="1207" y="8147"/>
                    <a:pt x="569" y="7085"/>
                    <a:pt x="247" y="5734"/>
                  </a:cubicBezTo>
                  <a:cubicBezTo>
                    <a:pt x="179" y="5344"/>
                    <a:pt x="102" y="4995"/>
                    <a:pt x="68" y="4605"/>
                  </a:cubicBezTo>
                  <a:cubicBezTo>
                    <a:pt x="68" y="4494"/>
                    <a:pt x="68" y="4392"/>
                    <a:pt x="34" y="4324"/>
                  </a:cubicBezTo>
                  <a:cubicBezTo>
                    <a:pt x="0" y="3577"/>
                    <a:pt x="34" y="2872"/>
                    <a:pt x="179" y="2200"/>
                  </a:cubicBezTo>
                  <a:cubicBezTo>
                    <a:pt x="213" y="1946"/>
                    <a:pt x="281" y="1699"/>
                    <a:pt x="391" y="1453"/>
                  </a:cubicBezTo>
                  <a:cubicBezTo>
                    <a:pt x="425" y="1385"/>
                    <a:pt x="459" y="1309"/>
                    <a:pt x="493" y="1241"/>
                  </a:cubicBezTo>
                  <a:cubicBezTo>
                    <a:pt x="603" y="1028"/>
                    <a:pt x="739" y="816"/>
                    <a:pt x="884" y="637"/>
                  </a:cubicBezTo>
                  <a:cubicBezTo>
                    <a:pt x="994" y="569"/>
                    <a:pt x="1096" y="459"/>
                    <a:pt x="1241" y="357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9" name="Google Shape;398;p32"/>
            <p:cNvSpPr/>
            <p:nvPr/>
          </p:nvSpPr>
          <p:spPr>
            <a:xfrm>
              <a:off x="8962060" y="4739521"/>
              <a:ext cx="116748" cy="331097"/>
            </a:xfrm>
            <a:custGeom>
              <a:avLst/>
              <a:gdLst/>
              <a:ahLst/>
              <a:cxnLst/>
              <a:rect l="l" t="t" r="r" b="b"/>
              <a:pathLst>
                <a:path w="3433" h="9736" extrusionOk="0">
                  <a:moveTo>
                    <a:pt x="2863" y="0"/>
                  </a:moveTo>
                  <a:cubicBezTo>
                    <a:pt x="2940" y="43"/>
                    <a:pt x="2974" y="43"/>
                    <a:pt x="3008" y="77"/>
                  </a:cubicBezTo>
                  <a:cubicBezTo>
                    <a:pt x="3152" y="179"/>
                    <a:pt x="3220" y="391"/>
                    <a:pt x="3220" y="603"/>
                  </a:cubicBezTo>
                  <a:cubicBezTo>
                    <a:pt x="3432" y="2022"/>
                    <a:pt x="2974" y="3543"/>
                    <a:pt x="2795" y="4961"/>
                  </a:cubicBezTo>
                  <a:cubicBezTo>
                    <a:pt x="2617" y="6414"/>
                    <a:pt x="2439" y="8113"/>
                    <a:pt x="3042" y="9455"/>
                  </a:cubicBezTo>
                  <a:cubicBezTo>
                    <a:pt x="3076" y="9523"/>
                    <a:pt x="3110" y="9633"/>
                    <a:pt x="3152" y="9701"/>
                  </a:cubicBezTo>
                  <a:lnTo>
                    <a:pt x="3076" y="9735"/>
                  </a:lnTo>
                  <a:cubicBezTo>
                    <a:pt x="3042" y="9455"/>
                    <a:pt x="1" y="4715"/>
                    <a:pt x="2863" y="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0" name="Google Shape;399;p32"/>
            <p:cNvSpPr/>
            <p:nvPr/>
          </p:nvSpPr>
          <p:spPr>
            <a:xfrm>
              <a:off x="9058267" y="4762612"/>
              <a:ext cx="4931" cy="11903"/>
            </a:xfrm>
            <a:custGeom>
              <a:avLst/>
              <a:gdLst/>
              <a:ahLst/>
              <a:cxnLst/>
              <a:rect l="l" t="t" r="r" b="b"/>
              <a:pathLst>
                <a:path w="145" h="350" extrusionOk="0">
                  <a:moveTo>
                    <a:pt x="111" y="1"/>
                  </a:moveTo>
                  <a:cubicBezTo>
                    <a:pt x="111" y="1"/>
                    <a:pt x="145" y="1"/>
                    <a:pt x="145" y="35"/>
                  </a:cubicBezTo>
                  <a:lnTo>
                    <a:pt x="145" y="103"/>
                  </a:lnTo>
                  <a:lnTo>
                    <a:pt x="145" y="171"/>
                  </a:lnTo>
                  <a:cubicBezTo>
                    <a:pt x="145" y="213"/>
                    <a:pt x="145" y="247"/>
                    <a:pt x="111" y="247"/>
                  </a:cubicBezTo>
                  <a:cubicBezTo>
                    <a:pt x="111" y="281"/>
                    <a:pt x="111" y="315"/>
                    <a:pt x="68" y="315"/>
                  </a:cubicBezTo>
                  <a:lnTo>
                    <a:pt x="68" y="349"/>
                  </a:lnTo>
                  <a:cubicBezTo>
                    <a:pt x="34" y="349"/>
                    <a:pt x="0" y="349"/>
                    <a:pt x="0" y="315"/>
                  </a:cubicBezTo>
                  <a:lnTo>
                    <a:pt x="0" y="247"/>
                  </a:lnTo>
                  <a:lnTo>
                    <a:pt x="0" y="171"/>
                  </a:lnTo>
                  <a:cubicBezTo>
                    <a:pt x="34" y="137"/>
                    <a:pt x="34" y="103"/>
                    <a:pt x="34" y="103"/>
                  </a:cubicBezTo>
                  <a:cubicBezTo>
                    <a:pt x="34" y="69"/>
                    <a:pt x="68" y="35"/>
                    <a:pt x="68" y="35"/>
                  </a:cubicBezTo>
                  <a:cubicBezTo>
                    <a:pt x="68" y="35"/>
                    <a:pt x="111" y="35"/>
                    <a:pt x="111" y="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1" name="Google Shape;400;p32"/>
            <p:cNvSpPr/>
            <p:nvPr/>
          </p:nvSpPr>
          <p:spPr>
            <a:xfrm>
              <a:off x="9048745" y="4761184"/>
              <a:ext cx="6087" cy="13331"/>
            </a:xfrm>
            <a:custGeom>
              <a:avLst/>
              <a:gdLst/>
              <a:ahLst/>
              <a:cxnLst/>
              <a:rect l="l" t="t" r="r" b="b"/>
              <a:pathLst>
                <a:path w="179" h="392" extrusionOk="0">
                  <a:moveTo>
                    <a:pt x="102" y="0"/>
                  </a:moveTo>
                  <a:cubicBezTo>
                    <a:pt x="136" y="0"/>
                    <a:pt x="178" y="0"/>
                    <a:pt x="178" y="77"/>
                  </a:cubicBezTo>
                  <a:lnTo>
                    <a:pt x="178" y="213"/>
                  </a:lnTo>
                  <a:cubicBezTo>
                    <a:pt x="136" y="289"/>
                    <a:pt x="136" y="323"/>
                    <a:pt x="102" y="357"/>
                  </a:cubicBezTo>
                  <a:lnTo>
                    <a:pt x="102" y="357"/>
                  </a:lnTo>
                  <a:cubicBezTo>
                    <a:pt x="68" y="391"/>
                    <a:pt x="34" y="357"/>
                    <a:pt x="34" y="323"/>
                  </a:cubicBezTo>
                  <a:cubicBezTo>
                    <a:pt x="0" y="289"/>
                    <a:pt x="34" y="255"/>
                    <a:pt x="34" y="179"/>
                  </a:cubicBezTo>
                  <a:cubicBezTo>
                    <a:pt x="68" y="145"/>
                    <a:pt x="68" y="77"/>
                    <a:pt x="102" y="4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2" name="Google Shape;401;p32"/>
            <p:cNvSpPr/>
            <p:nvPr/>
          </p:nvSpPr>
          <p:spPr>
            <a:xfrm>
              <a:off x="9059423" y="4790056"/>
              <a:ext cx="4931" cy="12175"/>
            </a:xfrm>
            <a:custGeom>
              <a:avLst/>
              <a:gdLst/>
              <a:ahLst/>
              <a:cxnLst/>
              <a:rect l="l" t="t" r="r" b="b"/>
              <a:pathLst>
                <a:path w="145" h="358" extrusionOk="0">
                  <a:moveTo>
                    <a:pt x="77" y="1"/>
                  </a:moveTo>
                  <a:cubicBezTo>
                    <a:pt x="77" y="1"/>
                    <a:pt x="145" y="1"/>
                    <a:pt x="111" y="43"/>
                  </a:cubicBezTo>
                  <a:cubicBezTo>
                    <a:pt x="111" y="145"/>
                    <a:pt x="111" y="213"/>
                    <a:pt x="77" y="324"/>
                  </a:cubicBezTo>
                  <a:lnTo>
                    <a:pt x="77" y="324"/>
                  </a:lnTo>
                  <a:cubicBezTo>
                    <a:pt x="34" y="358"/>
                    <a:pt x="0" y="358"/>
                    <a:pt x="0" y="324"/>
                  </a:cubicBezTo>
                  <a:cubicBezTo>
                    <a:pt x="0" y="213"/>
                    <a:pt x="34" y="111"/>
                    <a:pt x="77" y="4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3" name="Google Shape;402;p32"/>
            <p:cNvSpPr/>
            <p:nvPr/>
          </p:nvSpPr>
          <p:spPr>
            <a:xfrm>
              <a:off x="9047589" y="4796144"/>
              <a:ext cx="4625" cy="9862"/>
            </a:xfrm>
            <a:custGeom>
              <a:avLst/>
              <a:gdLst/>
              <a:ahLst/>
              <a:cxnLst/>
              <a:rect l="l" t="t" r="r" b="b"/>
              <a:pathLst>
                <a:path w="136" h="290" extrusionOk="0">
                  <a:moveTo>
                    <a:pt x="68" y="0"/>
                  </a:moveTo>
                  <a:cubicBezTo>
                    <a:pt x="68" y="0"/>
                    <a:pt x="136" y="0"/>
                    <a:pt x="136" y="34"/>
                  </a:cubicBezTo>
                  <a:cubicBezTo>
                    <a:pt x="136" y="111"/>
                    <a:pt x="136" y="213"/>
                    <a:pt x="102" y="247"/>
                  </a:cubicBezTo>
                  <a:lnTo>
                    <a:pt x="102" y="289"/>
                  </a:lnTo>
                  <a:cubicBezTo>
                    <a:pt x="68" y="289"/>
                    <a:pt x="34" y="289"/>
                    <a:pt x="0" y="247"/>
                  </a:cubicBezTo>
                  <a:cubicBezTo>
                    <a:pt x="0" y="179"/>
                    <a:pt x="34" y="77"/>
                    <a:pt x="34" y="34"/>
                  </a:cubicBezTo>
                  <a:cubicBezTo>
                    <a:pt x="34" y="0"/>
                    <a:pt x="68" y="0"/>
                    <a:pt x="68" y="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4" name="Google Shape;403;p32"/>
            <p:cNvSpPr/>
            <p:nvPr/>
          </p:nvSpPr>
          <p:spPr>
            <a:xfrm>
              <a:off x="9025892" y="4760028"/>
              <a:ext cx="5815" cy="11018"/>
            </a:xfrm>
            <a:custGeom>
              <a:avLst/>
              <a:gdLst/>
              <a:ahLst/>
              <a:cxnLst/>
              <a:rect l="l" t="t" r="r" b="b"/>
              <a:pathLst>
                <a:path w="171" h="324" extrusionOk="0">
                  <a:moveTo>
                    <a:pt x="103" y="34"/>
                  </a:moveTo>
                  <a:cubicBezTo>
                    <a:pt x="137" y="0"/>
                    <a:pt x="171" y="34"/>
                    <a:pt x="171" y="77"/>
                  </a:cubicBezTo>
                  <a:cubicBezTo>
                    <a:pt x="137" y="111"/>
                    <a:pt x="137" y="145"/>
                    <a:pt x="137" y="213"/>
                  </a:cubicBezTo>
                  <a:cubicBezTo>
                    <a:pt x="137" y="247"/>
                    <a:pt x="171" y="289"/>
                    <a:pt x="137" y="323"/>
                  </a:cubicBezTo>
                  <a:lnTo>
                    <a:pt x="103" y="323"/>
                  </a:lnTo>
                  <a:lnTo>
                    <a:pt x="69" y="323"/>
                  </a:lnTo>
                  <a:cubicBezTo>
                    <a:pt x="1" y="289"/>
                    <a:pt x="35" y="213"/>
                    <a:pt x="35" y="179"/>
                  </a:cubicBezTo>
                  <a:cubicBezTo>
                    <a:pt x="35" y="111"/>
                    <a:pt x="69" y="77"/>
                    <a:pt x="103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5" name="Google Shape;404;p32"/>
            <p:cNvSpPr/>
            <p:nvPr/>
          </p:nvSpPr>
          <p:spPr>
            <a:xfrm>
              <a:off x="9016098" y="4766081"/>
              <a:ext cx="7244" cy="12175"/>
            </a:xfrm>
            <a:custGeom>
              <a:avLst/>
              <a:gdLst/>
              <a:ahLst/>
              <a:cxnLst/>
              <a:rect l="l" t="t" r="r" b="b"/>
              <a:pathLst>
                <a:path w="213" h="358" extrusionOk="0">
                  <a:moveTo>
                    <a:pt x="145" y="1"/>
                  </a:moveTo>
                  <a:cubicBezTo>
                    <a:pt x="145" y="1"/>
                    <a:pt x="212" y="1"/>
                    <a:pt x="178" y="35"/>
                  </a:cubicBezTo>
                  <a:lnTo>
                    <a:pt x="178" y="111"/>
                  </a:lnTo>
                  <a:lnTo>
                    <a:pt x="178" y="213"/>
                  </a:lnTo>
                  <a:cubicBezTo>
                    <a:pt x="178" y="247"/>
                    <a:pt x="178" y="324"/>
                    <a:pt x="145" y="358"/>
                  </a:cubicBezTo>
                  <a:lnTo>
                    <a:pt x="145" y="358"/>
                  </a:lnTo>
                  <a:lnTo>
                    <a:pt x="77" y="358"/>
                  </a:lnTo>
                  <a:cubicBezTo>
                    <a:pt x="0" y="324"/>
                    <a:pt x="34" y="247"/>
                    <a:pt x="34" y="179"/>
                  </a:cubicBezTo>
                  <a:cubicBezTo>
                    <a:pt x="77" y="145"/>
                    <a:pt x="77" y="145"/>
                    <a:pt x="77" y="111"/>
                  </a:cubicBezTo>
                  <a:cubicBezTo>
                    <a:pt x="77" y="69"/>
                    <a:pt x="111" y="35"/>
                    <a:pt x="111" y="35"/>
                  </a:cubicBezTo>
                  <a:cubicBezTo>
                    <a:pt x="111" y="1"/>
                    <a:pt x="111" y="1"/>
                    <a:pt x="145" y="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6" name="Google Shape;405;p32"/>
            <p:cNvSpPr/>
            <p:nvPr/>
          </p:nvSpPr>
          <p:spPr>
            <a:xfrm>
              <a:off x="8993279" y="4827635"/>
              <a:ext cx="4931" cy="15609"/>
            </a:xfrm>
            <a:custGeom>
              <a:avLst/>
              <a:gdLst/>
              <a:ahLst/>
              <a:cxnLst/>
              <a:rect l="l" t="t" r="r" b="b"/>
              <a:pathLst>
                <a:path w="145" h="459" extrusionOk="0">
                  <a:moveTo>
                    <a:pt x="68" y="0"/>
                  </a:moveTo>
                  <a:cubicBezTo>
                    <a:pt x="110" y="0"/>
                    <a:pt x="144" y="0"/>
                    <a:pt x="144" y="34"/>
                  </a:cubicBezTo>
                  <a:lnTo>
                    <a:pt x="144" y="247"/>
                  </a:lnTo>
                  <a:cubicBezTo>
                    <a:pt x="144" y="315"/>
                    <a:pt x="110" y="349"/>
                    <a:pt x="68" y="425"/>
                  </a:cubicBezTo>
                  <a:lnTo>
                    <a:pt x="68" y="459"/>
                  </a:lnTo>
                  <a:cubicBezTo>
                    <a:pt x="34" y="459"/>
                    <a:pt x="34" y="459"/>
                    <a:pt x="0" y="425"/>
                  </a:cubicBezTo>
                  <a:cubicBezTo>
                    <a:pt x="0" y="349"/>
                    <a:pt x="0" y="281"/>
                    <a:pt x="34" y="247"/>
                  </a:cubicBezTo>
                  <a:cubicBezTo>
                    <a:pt x="34" y="170"/>
                    <a:pt x="68" y="102"/>
                    <a:pt x="68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7" name="Google Shape;406;p32"/>
            <p:cNvSpPr/>
            <p:nvPr/>
          </p:nvSpPr>
          <p:spPr>
            <a:xfrm>
              <a:off x="9025892" y="4827635"/>
              <a:ext cx="5815" cy="10712"/>
            </a:xfrm>
            <a:custGeom>
              <a:avLst/>
              <a:gdLst/>
              <a:ahLst/>
              <a:cxnLst/>
              <a:rect l="l" t="t" r="r" b="b"/>
              <a:pathLst>
                <a:path w="171" h="315" extrusionOk="0">
                  <a:moveTo>
                    <a:pt x="103" y="0"/>
                  </a:moveTo>
                  <a:cubicBezTo>
                    <a:pt x="103" y="0"/>
                    <a:pt x="171" y="0"/>
                    <a:pt x="171" y="68"/>
                  </a:cubicBezTo>
                  <a:cubicBezTo>
                    <a:pt x="137" y="102"/>
                    <a:pt x="137" y="136"/>
                    <a:pt x="137" y="170"/>
                  </a:cubicBezTo>
                  <a:cubicBezTo>
                    <a:pt x="137" y="247"/>
                    <a:pt x="137" y="281"/>
                    <a:pt x="69" y="315"/>
                  </a:cubicBezTo>
                  <a:lnTo>
                    <a:pt x="69" y="315"/>
                  </a:lnTo>
                  <a:cubicBezTo>
                    <a:pt x="69" y="315"/>
                    <a:pt x="35" y="315"/>
                    <a:pt x="1" y="281"/>
                  </a:cubicBezTo>
                  <a:cubicBezTo>
                    <a:pt x="1" y="247"/>
                    <a:pt x="1" y="213"/>
                    <a:pt x="35" y="170"/>
                  </a:cubicBezTo>
                  <a:cubicBezTo>
                    <a:pt x="35" y="102"/>
                    <a:pt x="69" y="68"/>
                    <a:pt x="69" y="34"/>
                  </a:cubicBezTo>
                  <a:cubicBezTo>
                    <a:pt x="69" y="34"/>
                    <a:pt x="69" y="0"/>
                    <a:pt x="103" y="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8" name="Google Shape;407;p32"/>
            <p:cNvSpPr/>
            <p:nvPr/>
          </p:nvSpPr>
          <p:spPr>
            <a:xfrm>
              <a:off x="9040345" y="4870960"/>
              <a:ext cx="7278" cy="14487"/>
            </a:xfrm>
            <a:custGeom>
              <a:avLst/>
              <a:gdLst/>
              <a:ahLst/>
              <a:cxnLst/>
              <a:rect l="l" t="t" r="r" b="b"/>
              <a:pathLst>
                <a:path w="214" h="426" extrusionOk="0">
                  <a:moveTo>
                    <a:pt x="103" y="34"/>
                  </a:moveTo>
                  <a:cubicBezTo>
                    <a:pt x="137" y="0"/>
                    <a:pt x="171" y="34"/>
                    <a:pt x="171" y="34"/>
                  </a:cubicBezTo>
                  <a:cubicBezTo>
                    <a:pt x="171" y="170"/>
                    <a:pt x="213" y="315"/>
                    <a:pt x="103" y="425"/>
                  </a:cubicBezTo>
                  <a:lnTo>
                    <a:pt x="103" y="425"/>
                  </a:lnTo>
                  <a:lnTo>
                    <a:pt x="69" y="425"/>
                  </a:lnTo>
                  <a:cubicBezTo>
                    <a:pt x="1" y="281"/>
                    <a:pt x="69" y="136"/>
                    <a:pt x="103" y="3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9" name="Google Shape;408;p32"/>
            <p:cNvSpPr/>
            <p:nvPr/>
          </p:nvSpPr>
          <p:spPr>
            <a:xfrm>
              <a:off x="9033135" y="4873273"/>
              <a:ext cx="5815" cy="14487"/>
            </a:xfrm>
            <a:custGeom>
              <a:avLst/>
              <a:gdLst/>
              <a:ahLst/>
              <a:cxnLst/>
              <a:rect l="l" t="t" r="r" b="b"/>
              <a:pathLst>
                <a:path w="171" h="426" extrusionOk="0">
                  <a:moveTo>
                    <a:pt x="102" y="34"/>
                  </a:moveTo>
                  <a:cubicBezTo>
                    <a:pt x="136" y="0"/>
                    <a:pt x="170" y="0"/>
                    <a:pt x="170" y="34"/>
                  </a:cubicBezTo>
                  <a:lnTo>
                    <a:pt x="170" y="213"/>
                  </a:lnTo>
                  <a:cubicBezTo>
                    <a:pt x="170" y="281"/>
                    <a:pt x="170" y="357"/>
                    <a:pt x="136" y="391"/>
                  </a:cubicBezTo>
                  <a:lnTo>
                    <a:pt x="102" y="391"/>
                  </a:lnTo>
                  <a:cubicBezTo>
                    <a:pt x="68" y="425"/>
                    <a:pt x="34" y="425"/>
                    <a:pt x="0" y="357"/>
                  </a:cubicBezTo>
                  <a:cubicBezTo>
                    <a:pt x="0" y="315"/>
                    <a:pt x="0" y="247"/>
                    <a:pt x="34" y="179"/>
                  </a:cubicBezTo>
                  <a:cubicBezTo>
                    <a:pt x="34" y="145"/>
                    <a:pt x="68" y="68"/>
                    <a:pt x="102" y="3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0" name="Google Shape;409;p32"/>
            <p:cNvSpPr/>
            <p:nvPr/>
          </p:nvSpPr>
          <p:spPr>
            <a:xfrm>
              <a:off x="9040345" y="4899833"/>
              <a:ext cx="5815" cy="10746"/>
            </a:xfrm>
            <a:custGeom>
              <a:avLst/>
              <a:gdLst/>
              <a:ahLst/>
              <a:cxnLst/>
              <a:rect l="l" t="t" r="r" b="b"/>
              <a:pathLst>
                <a:path w="171" h="316" extrusionOk="0">
                  <a:moveTo>
                    <a:pt x="69" y="1"/>
                  </a:moveTo>
                  <a:cubicBezTo>
                    <a:pt x="103" y="1"/>
                    <a:pt x="171" y="1"/>
                    <a:pt x="171" y="69"/>
                  </a:cubicBezTo>
                  <a:cubicBezTo>
                    <a:pt x="171" y="137"/>
                    <a:pt x="171" y="213"/>
                    <a:pt x="137" y="281"/>
                  </a:cubicBezTo>
                  <a:lnTo>
                    <a:pt x="137" y="281"/>
                  </a:lnTo>
                  <a:cubicBezTo>
                    <a:pt x="103" y="315"/>
                    <a:pt x="35" y="281"/>
                    <a:pt x="35" y="247"/>
                  </a:cubicBezTo>
                  <a:cubicBezTo>
                    <a:pt x="1" y="213"/>
                    <a:pt x="35" y="103"/>
                    <a:pt x="35" y="35"/>
                  </a:cubicBezTo>
                  <a:cubicBezTo>
                    <a:pt x="69" y="35"/>
                    <a:pt x="69" y="35"/>
                    <a:pt x="69" y="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1" name="Google Shape;410;p32"/>
            <p:cNvSpPr/>
            <p:nvPr/>
          </p:nvSpPr>
          <p:spPr>
            <a:xfrm>
              <a:off x="9001644" y="4866063"/>
              <a:ext cx="3775" cy="12141"/>
            </a:xfrm>
            <a:custGeom>
              <a:avLst/>
              <a:gdLst/>
              <a:ahLst/>
              <a:cxnLst/>
              <a:rect l="l" t="t" r="r" b="b"/>
              <a:pathLst>
                <a:path w="111" h="357" extrusionOk="0">
                  <a:moveTo>
                    <a:pt x="77" y="34"/>
                  </a:moveTo>
                  <a:cubicBezTo>
                    <a:pt x="77" y="0"/>
                    <a:pt x="111" y="34"/>
                    <a:pt x="111" y="34"/>
                  </a:cubicBezTo>
                  <a:lnTo>
                    <a:pt x="111" y="212"/>
                  </a:lnTo>
                  <a:lnTo>
                    <a:pt x="111" y="314"/>
                  </a:lnTo>
                  <a:lnTo>
                    <a:pt x="77" y="314"/>
                  </a:lnTo>
                  <a:cubicBezTo>
                    <a:pt x="77" y="357"/>
                    <a:pt x="34" y="357"/>
                    <a:pt x="0" y="314"/>
                  </a:cubicBezTo>
                  <a:cubicBezTo>
                    <a:pt x="0" y="280"/>
                    <a:pt x="0" y="212"/>
                    <a:pt x="34" y="178"/>
                  </a:cubicBezTo>
                  <a:lnTo>
                    <a:pt x="34" y="34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2" name="Google Shape;411;p32"/>
            <p:cNvSpPr/>
            <p:nvPr/>
          </p:nvSpPr>
          <p:spPr>
            <a:xfrm>
              <a:off x="8992122" y="4867219"/>
              <a:ext cx="3469" cy="12141"/>
            </a:xfrm>
            <a:custGeom>
              <a:avLst/>
              <a:gdLst/>
              <a:ahLst/>
              <a:cxnLst/>
              <a:rect l="l" t="t" r="r" b="b"/>
              <a:pathLst>
                <a:path w="102" h="357" extrusionOk="0">
                  <a:moveTo>
                    <a:pt x="68" y="0"/>
                  </a:moveTo>
                  <a:lnTo>
                    <a:pt x="102" y="0"/>
                  </a:lnTo>
                  <a:lnTo>
                    <a:pt x="102" y="144"/>
                  </a:lnTo>
                  <a:lnTo>
                    <a:pt x="102" y="323"/>
                  </a:lnTo>
                  <a:lnTo>
                    <a:pt x="102" y="323"/>
                  </a:lnTo>
                  <a:cubicBezTo>
                    <a:pt x="68" y="357"/>
                    <a:pt x="0" y="357"/>
                    <a:pt x="0" y="280"/>
                  </a:cubicBezTo>
                  <a:lnTo>
                    <a:pt x="0" y="144"/>
                  </a:lnTo>
                  <a:cubicBezTo>
                    <a:pt x="34" y="110"/>
                    <a:pt x="34" y="34"/>
                    <a:pt x="68" y="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3" name="Google Shape;412;p32"/>
            <p:cNvSpPr/>
            <p:nvPr/>
          </p:nvSpPr>
          <p:spPr>
            <a:xfrm>
              <a:off x="9001644" y="4924964"/>
              <a:ext cx="4931" cy="15643"/>
            </a:xfrm>
            <a:custGeom>
              <a:avLst/>
              <a:gdLst/>
              <a:ahLst/>
              <a:cxnLst/>
              <a:rect l="l" t="t" r="r" b="b"/>
              <a:pathLst>
                <a:path w="145" h="460" extrusionOk="0">
                  <a:moveTo>
                    <a:pt x="34" y="35"/>
                  </a:moveTo>
                  <a:cubicBezTo>
                    <a:pt x="77" y="1"/>
                    <a:pt x="111" y="35"/>
                    <a:pt x="111" y="69"/>
                  </a:cubicBezTo>
                  <a:cubicBezTo>
                    <a:pt x="145" y="145"/>
                    <a:pt x="145" y="179"/>
                    <a:pt x="145" y="247"/>
                  </a:cubicBezTo>
                  <a:cubicBezTo>
                    <a:pt x="145" y="324"/>
                    <a:pt x="145" y="392"/>
                    <a:pt x="111" y="426"/>
                  </a:cubicBezTo>
                  <a:lnTo>
                    <a:pt x="111" y="426"/>
                  </a:lnTo>
                  <a:cubicBezTo>
                    <a:pt x="77" y="460"/>
                    <a:pt x="34" y="460"/>
                    <a:pt x="0" y="426"/>
                  </a:cubicBezTo>
                  <a:cubicBezTo>
                    <a:pt x="0" y="358"/>
                    <a:pt x="0" y="324"/>
                    <a:pt x="34" y="247"/>
                  </a:cubicBezTo>
                  <a:lnTo>
                    <a:pt x="34" y="69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4" name="Google Shape;413;p32"/>
            <p:cNvSpPr/>
            <p:nvPr/>
          </p:nvSpPr>
          <p:spPr>
            <a:xfrm>
              <a:off x="8990966" y="4921529"/>
              <a:ext cx="4625" cy="11869"/>
            </a:xfrm>
            <a:custGeom>
              <a:avLst/>
              <a:gdLst/>
              <a:ahLst/>
              <a:cxnLst/>
              <a:rect l="l" t="t" r="r" b="b"/>
              <a:pathLst>
                <a:path w="136" h="349" extrusionOk="0">
                  <a:moveTo>
                    <a:pt x="68" y="0"/>
                  </a:moveTo>
                  <a:cubicBezTo>
                    <a:pt x="102" y="0"/>
                    <a:pt x="136" y="0"/>
                    <a:pt x="136" y="34"/>
                  </a:cubicBezTo>
                  <a:cubicBezTo>
                    <a:pt x="136" y="136"/>
                    <a:pt x="136" y="246"/>
                    <a:pt x="102" y="348"/>
                  </a:cubicBezTo>
                  <a:lnTo>
                    <a:pt x="102" y="348"/>
                  </a:lnTo>
                  <a:lnTo>
                    <a:pt x="34" y="348"/>
                  </a:lnTo>
                  <a:cubicBezTo>
                    <a:pt x="0" y="246"/>
                    <a:pt x="34" y="136"/>
                    <a:pt x="68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5" name="Google Shape;414;p32"/>
            <p:cNvSpPr/>
            <p:nvPr/>
          </p:nvSpPr>
          <p:spPr>
            <a:xfrm>
              <a:off x="8474426" y="4964855"/>
              <a:ext cx="440567" cy="117904"/>
            </a:xfrm>
            <a:custGeom>
              <a:avLst/>
              <a:gdLst/>
              <a:ahLst/>
              <a:cxnLst/>
              <a:rect l="l" t="t" r="r" b="b"/>
              <a:pathLst>
                <a:path w="12955" h="3467" extrusionOk="0">
                  <a:moveTo>
                    <a:pt x="1062" y="1275"/>
                  </a:moveTo>
                  <a:cubicBezTo>
                    <a:pt x="1240" y="1164"/>
                    <a:pt x="1419" y="1062"/>
                    <a:pt x="1563" y="986"/>
                  </a:cubicBezTo>
                  <a:cubicBezTo>
                    <a:pt x="2090" y="705"/>
                    <a:pt x="2659" y="527"/>
                    <a:pt x="3220" y="383"/>
                  </a:cubicBezTo>
                  <a:cubicBezTo>
                    <a:pt x="3296" y="349"/>
                    <a:pt x="3398" y="349"/>
                    <a:pt x="3475" y="315"/>
                  </a:cubicBezTo>
                  <a:cubicBezTo>
                    <a:pt x="3645" y="281"/>
                    <a:pt x="3789" y="281"/>
                    <a:pt x="3933" y="247"/>
                  </a:cubicBezTo>
                  <a:cubicBezTo>
                    <a:pt x="5276" y="34"/>
                    <a:pt x="6618" y="0"/>
                    <a:pt x="8002" y="34"/>
                  </a:cubicBezTo>
                  <a:cubicBezTo>
                    <a:pt x="9379" y="102"/>
                    <a:pt x="10763" y="213"/>
                    <a:pt x="12139" y="425"/>
                  </a:cubicBezTo>
                  <a:cubicBezTo>
                    <a:pt x="12216" y="425"/>
                    <a:pt x="12250" y="459"/>
                    <a:pt x="12318" y="459"/>
                  </a:cubicBezTo>
                  <a:cubicBezTo>
                    <a:pt x="12496" y="493"/>
                    <a:pt x="12709" y="527"/>
                    <a:pt x="12887" y="561"/>
                  </a:cubicBezTo>
                  <a:lnTo>
                    <a:pt x="12955" y="561"/>
                  </a:lnTo>
                  <a:lnTo>
                    <a:pt x="12887" y="561"/>
                  </a:lnTo>
                  <a:cubicBezTo>
                    <a:pt x="12743" y="527"/>
                    <a:pt x="12607" y="561"/>
                    <a:pt x="12428" y="595"/>
                  </a:cubicBezTo>
                  <a:cubicBezTo>
                    <a:pt x="12250" y="637"/>
                    <a:pt x="12071" y="671"/>
                    <a:pt x="11927" y="705"/>
                  </a:cubicBezTo>
                  <a:cubicBezTo>
                    <a:pt x="11468" y="773"/>
                    <a:pt x="11044" y="884"/>
                    <a:pt x="10619" y="986"/>
                  </a:cubicBezTo>
                  <a:cubicBezTo>
                    <a:pt x="9591" y="1232"/>
                    <a:pt x="8606" y="1555"/>
                    <a:pt x="7612" y="1835"/>
                  </a:cubicBezTo>
                  <a:cubicBezTo>
                    <a:pt x="6618" y="2124"/>
                    <a:pt x="5666" y="2404"/>
                    <a:pt x="4672" y="2651"/>
                  </a:cubicBezTo>
                  <a:cubicBezTo>
                    <a:pt x="4604" y="2685"/>
                    <a:pt x="4537" y="2685"/>
                    <a:pt x="4460" y="2719"/>
                  </a:cubicBezTo>
                  <a:cubicBezTo>
                    <a:pt x="4426" y="2719"/>
                    <a:pt x="4358" y="2761"/>
                    <a:pt x="4282" y="2761"/>
                  </a:cubicBezTo>
                  <a:cubicBezTo>
                    <a:pt x="3330" y="3007"/>
                    <a:pt x="2413" y="3356"/>
                    <a:pt x="1419" y="3466"/>
                  </a:cubicBezTo>
                  <a:lnTo>
                    <a:pt x="1096" y="3466"/>
                  </a:lnTo>
                  <a:cubicBezTo>
                    <a:pt x="994" y="3466"/>
                    <a:pt x="884" y="3432"/>
                    <a:pt x="782" y="3432"/>
                  </a:cubicBezTo>
                  <a:cubicBezTo>
                    <a:pt x="391" y="3322"/>
                    <a:pt x="77" y="3143"/>
                    <a:pt x="0" y="2795"/>
                  </a:cubicBezTo>
                  <a:cubicBezTo>
                    <a:pt x="0" y="2719"/>
                    <a:pt x="0" y="2617"/>
                    <a:pt x="34" y="2472"/>
                  </a:cubicBezTo>
                  <a:cubicBezTo>
                    <a:pt x="77" y="2438"/>
                    <a:pt x="77" y="2404"/>
                    <a:pt x="77" y="2404"/>
                  </a:cubicBezTo>
                  <a:cubicBezTo>
                    <a:pt x="111" y="2336"/>
                    <a:pt x="145" y="2294"/>
                    <a:pt x="145" y="2260"/>
                  </a:cubicBezTo>
                  <a:cubicBezTo>
                    <a:pt x="357" y="1869"/>
                    <a:pt x="714" y="1555"/>
                    <a:pt x="1062" y="127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6" name="Google Shape;415;p32"/>
            <p:cNvSpPr/>
            <p:nvPr/>
          </p:nvSpPr>
          <p:spPr>
            <a:xfrm>
              <a:off x="8464870" y="4980430"/>
              <a:ext cx="450123" cy="104641"/>
            </a:xfrm>
            <a:custGeom>
              <a:avLst/>
              <a:gdLst/>
              <a:ahLst/>
              <a:cxnLst/>
              <a:rect l="l" t="t" r="r" b="b"/>
              <a:pathLst>
                <a:path w="13236" h="3077" extrusionOk="0">
                  <a:moveTo>
                    <a:pt x="358" y="1946"/>
                  </a:moveTo>
                  <a:cubicBezTo>
                    <a:pt x="4393" y="426"/>
                    <a:pt x="10407" y="69"/>
                    <a:pt x="12599" y="1"/>
                  </a:cubicBezTo>
                  <a:cubicBezTo>
                    <a:pt x="12811" y="35"/>
                    <a:pt x="13024" y="69"/>
                    <a:pt x="13236" y="103"/>
                  </a:cubicBezTo>
                  <a:lnTo>
                    <a:pt x="13236" y="103"/>
                  </a:lnTo>
                  <a:cubicBezTo>
                    <a:pt x="12956" y="35"/>
                    <a:pt x="12497" y="179"/>
                    <a:pt x="12208" y="247"/>
                  </a:cubicBezTo>
                  <a:cubicBezTo>
                    <a:pt x="11749" y="315"/>
                    <a:pt x="11325" y="426"/>
                    <a:pt x="10900" y="528"/>
                  </a:cubicBezTo>
                  <a:cubicBezTo>
                    <a:pt x="9872" y="774"/>
                    <a:pt x="8887" y="1097"/>
                    <a:pt x="7893" y="1377"/>
                  </a:cubicBezTo>
                  <a:cubicBezTo>
                    <a:pt x="6831" y="1666"/>
                    <a:pt x="5803" y="2014"/>
                    <a:pt x="4741" y="2261"/>
                  </a:cubicBezTo>
                  <a:cubicBezTo>
                    <a:pt x="3756" y="2515"/>
                    <a:pt x="2762" y="2898"/>
                    <a:pt x="1700" y="3008"/>
                  </a:cubicBezTo>
                  <a:cubicBezTo>
                    <a:pt x="952" y="3076"/>
                    <a:pt x="1" y="2762"/>
                    <a:pt x="358" y="1946"/>
                  </a:cubicBezTo>
                  <a:close/>
                  <a:moveTo>
                    <a:pt x="13236" y="103"/>
                  </a:moveTo>
                  <a:lnTo>
                    <a:pt x="13236" y="103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7" name="Google Shape;416;p32"/>
            <p:cNvSpPr/>
            <p:nvPr/>
          </p:nvSpPr>
          <p:spPr>
            <a:xfrm>
              <a:off x="8746554" y="5005596"/>
              <a:ext cx="14487" cy="3775"/>
            </a:xfrm>
            <a:custGeom>
              <a:avLst/>
              <a:gdLst/>
              <a:ahLst/>
              <a:cxnLst/>
              <a:rect l="l" t="t" r="r" b="b"/>
              <a:pathLst>
                <a:path w="426" h="111" extrusionOk="0">
                  <a:moveTo>
                    <a:pt x="34" y="34"/>
                  </a:moveTo>
                  <a:cubicBezTo>
                    <a:pt x="102" y="0"/>
                    <a:pt x="145" y="34"/>
                    <a:pt x="213" y="0"/>
                  </a:cubicBezTo>
                  <a:lnTo>
                    <a:pt x="357" y="0"/>
                  </a:lnTo>
                  <a:cubicBezTo>
                    <a:pt x="391" y="0"/>
                    <a:pt x="425" y="77"/>
                    <a:pt x="391" y="77"/>
                  </a:cubicBezTo>
                  <a:lnTo>
                    <a:pt x="391" y="77"/>
                  </a:lnTo>
                  <a:cubicBezTo>
                    <a:pt x="315" y="77"/>
                    <a:pt x="247" y="77"/>
                    <a:pt x="213" y="110"/>
                  </a:cubicBezTo>
                  <a:lnTo>
                    <a:pt x="34" y="110"/>
                  </a:lnTo>
                  <a:cubicBezTo>
                    <a:pt x="34" y="110"/>
                    <a:pt x="0" y="34"/>
                    <a:pt x="34" y="3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8" name="Google Shape;417;p32"/>
            <p:cNvSpPr/>
            <p:nvPr/>
          </p:nvSpPr>
          <p:spPr>
            <a:xfrm>
              <a:off x="8741623" y="5010493"/>
              <a:ext cx="14487" cy="4931"/>
            </a:xfrm>
            <a:custGeom>
              <a:avLst/>
              <a:gdLst/>
              <a:ahLst/>
              <a:cxnLst/>
              <a:rect l="l" t="t" r="r" b="b"/>
              <a:pathLst>
                <a:path w="426" h="145" extrusionOk="0">
                  <a:moveTo>
                    <a:pt x="35" y="34"/>
                  </a:moveTo>
                  <a:cubicBezTo>
                    <a:pt x="77" y="0"/>
                    <a:pt x="145" y="0"/>
                    <a:pt x="179" y="0"/>
                  </a:cubicBezTo>
                  <a:cubicBezTo>
                    <a:pt x="247" y="34"/>
                    <a:pt x="324" y="34"/>
                    <a:pt x="358" y="34"/>
                  </a:cubicBezTo>
                  <a:cubicBezTo>
                    <a:pt x="426" y="34"/>
                    <a:pt x="426" y="68"/>
                    <a:pt x="392" y="102"/>
                  </a:cubicBezTo>
                  <a:lnTo>
                    <a:pt x="358" y="102"/>
                  </a:lnTo>
                  <a:cubicBezTo>
                    <a:pt x="324" y="145"/>
                    <a:pt x="247" y="145"/>
                    <a:pt x="179" y="145"/>
                  </a:cubicBezTo>
                  <a:cubicBezTo>
                    <a:pt x="145" y="145"/>
                    <a:pt x="77" y="145"/>
                    <a:pt x="35" y="102"/>
                  </a:cubicBezTo>
                  <a:cubicBezTo>
                    <a:pt x="1" y="102"/>
                    <a:pt x="1" y="34"/>
                    <a:pt x="35" y="3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9" name="Google Shape;418;p32"/>
            <p:cNvSpPr/>
            <p:nvPr/>
          </p:nvSpPr>
          <p:spPr>
            <a:xfrm>
              <a:off x="8718804" y="4973221"/>
              <a:ext cx="8434" cy="2347"/>
            </a:xfrm>
            <a:custGeom>
              <a:avLst/>
              <a:gdLst/>
              <a:ahLst/>
              <a:cxnLst/>
              <a:rect l="l" t="t" r="r" b="b"/>
              <a:pathLst>
                <a:path w="248" h="69" extrusionOk="0">
                  <a:moveTo>
                    <a:pt x="1" y="35"/>
                  </a:moveTo>
                  <a:cubicBezTo>
                    <a:pt x="35" y="35"/>
                    <a:pt x="35" y="35"/>
                    <a:pt x="35" y="1"/>
                  </a:cubicBezTo>
                  <a:cubicBezTo>
                    <a:pt x="69" y="35"/>
                    <a:pt x="145" y="35"/>
                    <a:pt x="179" y="35"/>
                  </a:cubicBezTo>
                  <a:cubicBezTo>
                    <a:pt x="213" y="35"/>
                    <a:pt x="247" y="69"/>
                    <a:pt x="213" y="69"/>
                  </a:cubicBezTo>
                  <a:lnTo>
                    <a:pt x="213" y="69"/>
                  </a:lnTo>
                  <a:lnTo>
                    <a:pt x="35" y="69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0" name="Google Shape;419;p32"/>
            <p:cNvSpPr/>
            <p:nvPr/>
          </p:nvSpPr>
          <p:spPr>
            <a:xfrm>
              <a:off x="8719960" y="4979308"/>
              <a:ext cx="12175" cy="5781"/>
            </a:xfrm>
            <a:custGeom>
              <a:avLst/>
              <a:gdLst/>
              <a:ahLst/>
              <a:cxnLst/>
              <a:rect l="l" t="t" r="r" b="b"/>
              <a:pathLst>
                <a:path w="358" h="170" extrusionOk="0">
                  <a:moveTo>
                    <a:pt x="35" y="34"/>
                  </a:moveTo>
                  <a:cubicBezTo>
                    <a:pt x="111" y="0"/>
                    <a:pt x="247" y="34"/>
                    <a:pt x="324" y="34"/>
                  </a:cubicBezTo>
                  <a:cubicBezTo>
                    <a:pt x="358" y="34"/>
                    <a:pt x="358" y="102"/>
                    <a:pt x="324" y="136"/>
                  </a:cubicBezTo>
                  <a:lnTo>
                    <a:pt x="324" y="136"/>
                  </a:lnTo>
                  <a:lnTo>
                    <a:pt x="179" y="136"/>
                  </a:lnTo>
                  <a:cubicBezTo>
                    <a:pt x="111" y="136"/>
                    <a:pt x="77" y="170"/>
                    <a:pt x="35" y="136"/>
                  </a:cubicBezTo>
                  <a:cubicBezTo>
                    <a:pt x="1" y="102"/>
                    <a:pt x="1" y="68"/>
                    <a:pt x="35" y="68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1" name="Google Shape;420;p32"/>
            <p:cNvSpPr/>
            <p:nvPr/>
          </p:nvSpPr>
          <p:spPr>
            <a:xfrm>
              <a:off x="8750023" y="4973221"/>
              <a:ext cx="13331" cy="4659"/>
            </a:xfrm>
            <a:custGeom>
              <a:avLst/>
              <a:gdLst/>
              <a:ahLst/>
              <a:cxnLst/>
              <a:rect l="l" t="t" r="r" b="b"/>
              <a:pathLst>
                <a:path w="392" h="137" extrusionOk="0">
                  <a:moveTo>
                    <a:pt x="77" y="35"/>
                  </a:moveTo>
                  <a:cubicBezTo>
                    <a:pt x="145" y="1"/>
                    <a:pt x="255" y="1"/>
                    <a:pt x="323" y="1"/>
                  </a:cubicBezTo>
                  <a:cubicBezTo>
                    <a:pt x="391" y="1"/>
                    <a:pt x="391" y="69"/>
                    <a:pt x="357" y="103"/>
                  </a:cubicBezTo>
                  <a:lnTo>
                    <a:pt x="323" y="103"/>
                  </a:lnTo>
                  <a:cubicBezTo>
                    <a:pt x="255" y="137"/>
                    <a:pt x="145" y="137"/>
                    <a:pt x="77" y="103"/>
                  </a:cubicBezTo>
                  <a:cubicBezTo>
                    <a:pt x="0" y="103"/>
                    <a:pt x="0" y="35"/>
                    <a:pt x="43" y="3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2" name="Google Shape;421;p32"/>
            <p:cNvSpPr/>
            <p:nvPr/>
          </p:nvSpPr>
          <p:spPr>
            <a:xfrm>
              <a:off x="8672010" y="4973221"/>
              <a:ext cx="13025" cy="4659"/>
            </a:xfrm>
            <a:custGeom>
              <a:avLst/>
              <a:gdLst/>
              <a:ahLst/>
              <a:cxnLst/>
              <a:rect l="l" t="t" r="r" b="b"/>
              <a:pathLst>
                <a:path w="383" h="137" extrusionOk="0">
                  <a:moveTo>
                    <a:pt x="35" y="35"/>
                  </a:moveTo>
                  <a:cubicBezTo>
                    <a:pt x="137" y="1"/>
                    <a:pt x="247" y="35"/>
                    <a:pt x="315" y="35"/>
                  </a:cubicBezTo>
                  <a:cubicBezTo>
                    <a:pt x="383" y="35"/>
                    <a:pt x="383" y="69"/>
                    <a:pt x="349" y="103"/>
                  </a:cubicBezTo>
                  <a:lnTo>
                    <a:pt x="315" y="103"/>
                  </a:lnTo>
                  <a:cubicBezTo>
                    <a:pt x="247" y="103"/>
                    <a:pt x="137" y="137"/>
                    <a:pt x="35" y="103"/>
                  </a:cubicBezTo>
                  <a:cubicBezTo>
                    <a:pt x="1" y="103"/>
                    <a:pt x="1" y="69"/>
                    <a:pt x="35" y="3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3" name="Google Shape;422;p32"/>
            <p:cNvSpPr/>
            <p:nvPr/>
          </p:nvSpPr>
          <p:spPr>
            <a:xfrm>
              <a:off x="8675479" y="4981587"/>
              <a:ext cx="16800" cy="4965"/>
            </a:xfrm>
            <a:custGeom>
              <a:avLst/>
              <a:gdLst/>
              <a:ahLst/>
              <a:cxnLst/>
              <a:rect l="l" t="t" r="r" b="b"/>
              <a:pathLst>
                <a:path w="494" h="146" extrusionOk="0">
                  <a:moveTo>
                    <a:pt x="35" y="35"/>
                  </a:moveTo>
                  <a:cubicBezTo>
                    <a:pt x="111" y="1"/>
                    <a:pt x="179" y="1"/>
                    <a:pt x="247" y="1"/>
                  </a:cubicBezTo>
                  <a:lnTo>
                    <a:pt x="459" y="1"/>
                  </a:lnTo>
                  <a:cubicBezTo>
                    <a:pt x="493" y="1"/>
                    <a:pt x="493" y="35"/>
                    <a:pt x="459" y="69"/>
                  </a:cubicBezTo>
                  <a:lnTo>
                    <a:pt x="459" y="69"/>
                  </a:lnTo>
                  <a:cubicBezTo>
                    <a:pt x="391" y="69"/>
                    <a:pt x="323" y="103"/>
                    <a:pt x="247" y="103"/>
                  </a:cubicBezTo>
                  <a:cubicBezTo>
                    <a:pt x="179" y="145"/>
                    <a:pt x="111" y="145"/>
                    <a:pt x="35" y="145"/>
                  </a:cubicBezTo>
                  <a:cubicBezTo>
                    <a:pt x="1" y="103"/>
                    <a:pt x="1" y="69"/>
                    <a:pt x="35" y="3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4" name="Google Shape;423;p32"/>
            <p:cNvSpPr/>
            <p:nvPr/>
          </p:nvSpPr>
          <p:spPr>
            <a:xfrm>
              <a:off x="8641675" y="4972065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43" y="35"/>
                  </a:moveTo>
                  <a:cubicBezTo>
                    <a:pt x="77" y="1"/>
                    <a:pt x="213" y="1"/>
                    <a:pt x="290" y="35"/>
                  </a:cubicBezTo>
                  <a:cubicBezTo>
                    <a:pt x="324" y="35"/>
                    <a:pt x="324" y="103"/>
                    <a:pt x="290" y="103"/>
                  </a:cubicBezTo>
                  <a:lnTo>
                    <a:pt x="290" y="103"/>
                  </a:lnTo>
                  <a:cubicBezTo>
                    <a:pt x="256" y="137"/>
                    <a:pt x="179" y="137"/>
                    <a:pt x="145" y="137"/>
                  </a:cubicBezTo>
                  <a:cubicBezTo>
                    <a:pt x="111" y="137"/>
                    <a:pt x="43" y="137"/>
                    <a:pt x="1" y="103"/>
                  </a:cubicBezTo>
                  <a:lnTo>
                    <a:pt x="1" y="35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5" name="Google Shape;424;p32"/>
            <p:cNvSpPr/>
            <p:nvPr/>
          </p:nvSpPr>
          <p:spPr>
            <a:xfrm>
              <a:off x="8646606" y="4985055"/>
              <a:ext cx="15609" cy="4965"/>
            </a:xfrm>
            <a:custGeom>
              <a:avLst/>
              <a:gdLst/>
              <a:ahLst/>
              <a:cxnLst/>
              <a:rect l="l" t="t" r="r" b="b"/>
              <a:pathLst>
                <a:path w="459" h="146" extrusionOk="0">
                  <a:moveTo>
                    <a:pt x="34" y="77"/>
                  </a:moveTo>
                  <a:cubicBezTo>
                    <a:pt x="68" y="43"/>
                    <a:pt x="145" y="1"/>
                    <a:pt x="179" y="1"/>
                  </a:cubicBezTo>
                  <a:lnTo>
                    <a:pt x="391" y="1"/>
                  </a:lnTo>
                  <a:cubicBezTo>
                    <a:pt x="425" y="43"/>
                    <a:pt x="459" y="77"/>
                    <a:pt x="425" y="111"/>
                  </a:cubicBezTo>
                  <a:lnTo>
                    <a:pt x="391" y="111"/>
                  </a:lnTo>
                  <a:cubicBezTo>
                    <a:pt x="323" y="111"/>
                    <a:pt x="247" y="111"/>
                    <a:pt x="213" y="145"/>
                  </a:cubicBezTo>
                  <a:cubicBezTo>
                    <a:pt x="145" y="145"/>
                    <a:pt x="68" y="145"/>
                    <a:pt x="34" y="111"/>
                  </a:cubicBezTo>
                  <a:cubicBezTo>
                    <a:pt x="0" y="111"/>
                    <a:pt x="0" y="77"/>
                    <a:pt x="0" y="77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6" name="Google Shape;425;p32"/>
            <p:cNvSpPr/>
            <p:nvPr/>
          </p:nvSpPr>
          <p:spPr>
            <a:xfrm>
              <a:off x="8677791" y="5022634"/>
              <a:ext cx="14487" cy="5815"/>
            </a:xfrm>
            <a:custGeom>
              <a:avLst/>
              <a:gdLst/>
              <a:ahLst/>
              <a:cxnLst/>
              <a:rect l="l" t="t" r="r" b="b"/>
              <a:pathLst>
                <a:path w="426" h="171" extrusionOk="0">
                  <a:moveTo>
                    <a:pt x="77" y="68"/>
                  </a:moveTo>
                  <a:cubicBezTo>
                    <a:pt x="111" y="68"/>
                    <a:pt x="145" y="34"/>
                    <a:pt x="179" y="34"/>
                  </a:cubicBezTo>
                  <a:cubicBezTo>
                    <a:pt x="255" y="0"/>
                    <a:pt x="289" y="0"/>
                    <a:pt x="357" y="0"/>
                  </a:cubicBezTo>
                  <a:cubicBezTo>
                    <a:pt x="425" y="0"/>
                    <a:pt x="425" y="68"/>
                    <a:pt x="391" y="102"/>
                  </a:cubicBezTo>
                  <a:cubicBezTo>
                    <a:pt x="391" y="102"/>
                    <a:pt x="391" y="136"/>
                    <a:pt x="357" y="136"/>
                  </a:cubicBezTo>
                  <a:lnTo>
                    <a:pt x="213" y="136"/>
                  </a:lnTo>
                  <a:lnTo>
                    <a:pt x="77" y="136"/>
                  </a:lnTo>
                  <a:cubicBezTo>
                    <a:pt x="43" y="170"/>
                    <a:pt x="1" y="102"/>
                    <a:pt x="43" y="102"/>
                  </a:cubicBezTo>
                  <a:cubicBezTo>
                    <a:pt x="43" y="102"/>
                    <a:pt x="43" y="68"/>
                    <a:pt x="77" y="6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" name="Google Shape;426;p32"/>
            <p:cNvSpPr/>
            <p:nvPr/>
          </p:nvSpPr>
          <p:spPr>
            <a:xfrm>
              <a:off x="8617700" y="5026103"/>
              <a:ext cx="15643" cy="7244"/>
            </a:xfrm>
            <a:custGeom>
              <a:avLst/>
              <a:gdLst/>
              <a:ahLst/>
              <a:cxnLst/>
              <a:rect l="l" t="t" r="r" b="b"/>
              <a:pathLst>
                <a:path w="460" h="213" extrusionOk="0">
                  <a:moveTo>
                    <a:pt x="35" y="34"/>
                  </a:moveTo>
                  <a:lnTo>
                    <a:pt x="179" y="34"/>
                  </a:lnTo>
                  <a:cubicBezTo>
                    <a:pt x="247" y="34"/>
                    <a:pt x="324" y="0"/>
                    <a:pt x="357" y="34"/>
                  </a:cubicBezTo>
                  <a:cubicBezTo>
                    <a:pt x="425" y="0"/>
                    <a:pt x="459" y="111"/>
                    <a:pt x="425" y="145"/>
                  </a:cubicBezTo>
                  <a:lnTo>
                    <a:pt x="391" y="145"/>
                  </a:lnTo>
                  <a:cubicBezTo>
                    <a:pt x="324" y="145"/>
                    <a:pt x="281" y="179"/>
                    <a:pt x="213" y="179"/>
                  </a:cubicBezTo>
                  <a:cubicBezTo>
                    <a:pt x="145" y="179"/>
                    <a:pt x="111" y="213"/>
                    <a:pt x="35" y="179"/>
                  </a:cubicBezTo>
                  <a:cubicBezTo>
                    <a:pt x="1" y="145"/>
                    <a:pt x="1" y="111"/>
                    <a:pt x="35" y="6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" name="Google Shape;427;p32"/>
            <p:cNvSpPr/>
            <p:nvPr/>
          </p:nvSpPr>
          <p:spPr>
            <a:xfrm>
              <a:off x="8618856" y="5034468"/>
              <a:ext cx="11018" cy="4931"/>
            </a:xfrm>
            <a:custGeom>
              <a:avLst/>
              <a:gdLst/>
              <a:ahLst/>
              <a:cxnLst/>
              <a:rect l="l" t="t" r="r" b="b"/>
              <a:pathLst>
                <a:path w="324" h="145" extrusionOk="0">
                  <a:moveTo>
                    <a:pt x="35" y="35"/>
                  </a:moveTo>
                  <a:lnTo>
                    <a:pt x="145" y="35"/>
                  </a:lnTo>
                  <a:cubicBezTo>
                    <a:pt x="179" y="35"/>
                    <a:pt x="213" y="1"/>
                    <a:pt x="247" y="1"/>
                  </a:cubicBezTo>
                  <a:cubicBezTo>
                    <a:pt x="290" y="1"/>
                    <a:pt x="323" y="35"/>
                    <a:pt x="290" y="77"/>
                  </a:cubicBezTo>
                  <a:lnTo>
                    <a:pt x="290" y="77"/>
                  </a:lnTo>
                  <a:cubicBezTo>
                    <a:pt x="247" y="77"/>
                    <a:pt x="213" y="111"/>
                    <a:pt x="145" y="111"/>
                  </a:cubicBezTo>
                  <a:cubicBezTo>
                    <a:pt x="111" y="111"/>
                    <a:pt x="77" y="145"/>
                    <a:pt x="35" y="111"/>
                  </a:cubicBezTo>
                  <a:cubicBezTo>
                    <a:pt x="1" y="111"/>
                    <a:pt x="1" y="77"/>
                    <a:pt x="35" y="3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" name="Google Shape;428;p32"/>
            <p:cNvSpPr/>
            <p:nvPr/>
          </p:nvSpPr>
          <p:spPr>
            <a:xfrm>
              <a:off x="8611646" y="5044297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34" y="34"/>
                  </a:moveTo>
                  <a:cubicBezTo>
                    <a:pt x="77" y="0"/>
                    <a:pt x="77" y="0"/>
                    <a:pt x="145" y="0"/>
                  </a:cubicBezTo>
                  <a:lnTo>
                    <a:pt x="247" y="0"/>
                  </a:lnTo>
                  <a:cubicBezTo>
                    <a:pt x="289" y="0"/>
                    <a:pt x="323" y="68"/>
                    <a:pt x="289" y="102"/>
                  </a:cubicBezTo>
                  <a:lnTo>
                    <a:pt x="247" y="102"/>
                  </a:lnTo>
                  <a:cubicBezTo>
                    <a:pt x="213" y="102"/>
                    <a:pt x="179" y="102"/>
                    <a:pt x="145" y="136"/>
                  </a:cubicBezTo>
                  <a:lnTo>
                    <a:pt x="34" y="136"/>
                  </a:lnTo>
                  <a:cubicBezTo>
                    <a:pt x="0" y="102"/>
                    <a:pt x="0" y="68"/>
                    <a:pt x="34" y="3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" name="Google Shape;429;p32"/>
            <p:cNvSpPr/>
            <p:nvPr/>
          </p:nvSpPr>
          <p:spPr>
            <a:xfrm>
              <a:off x="8564852" y="4989987"/>
              <a:ext cx="19078" cy="7244"/>
            </a:xfrm>
            <a:custGeom>
              <a:avLst/>
              <a:gdLst/>
              <a:ahLst/>
              <a:cxnLst/>
              <a:rect l="l" t="t" r="r" b="b"/>
              <a:pathLst>
                <a:path w="561" h="213" extrusionOk="0">
                  <a:moveTo>
                    <a:pt x="34" y="111"/>
                  </a:moveTo>
                  <a:cubicBezTo>
                    <a:pt x="179" y="0"/>
                    <a:pt x="348" y="34"/>
                    <a:pt x="493" y="0"/>
                  </a:cubicBezTo>
                  <a:cubicBezTo>
                    <a:pt x="527" y="0"/>
                    <a:pt x="561" y="111"/>
                    <a:pt x="527" y="145"/>
                  </a:cubicBezTo>
                  <a:lnTo>
                    <a:pt x="493" y="145"/>
                  </a:lnTo>
                  <a:cubicBezTo>
                    <a:pt x="348" y="145"/>
                    <a:pt x="213" y="213"/>
                    <a:pt x="68" y="179"/>
                  </a:cubicBezTo>
                  <a:cubicBezTo>
                    <a:pt x="34" y="179"/>
                    <a:pt x="0" y="111"/>
                    <a:pt x="34" y="11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1" name="Google Shape;430;p32"/>
            <p:cNvSpPr/>
            <p:nvPr/>
          </p:nvSpPr>
          <p:spPr>
            <a:xfrm>
              <a:off x="8482792" y="4460456"/>
              <a:ext cx="868143" cy="710111"/>
            </a:xfrm>
            <a:custGeom>
              <a:avLst/>
              <a:gdLst/>
              <a:ahLst/>
              <a:cxnLst/>
              <a:rect l="l" t="t" r="r" b="b"/>
              <a:pathLst>
                <a:path w="25528" h="20881" extrusionOk="0">
                  <a:moveTo>
                    <a:pt x="213" y="136"/>
                  </a:moveTo>
                  <a:cubicBezTo>
                    <a:pt x="213" y="102"/>
                    <a:pt x="255" y="102"/>
                    <a:pt x="289" y="102"/>
                  </a:cubicBezTo>
                  <a:cubicBezTo>
                    <a:pt x="468" y="0"/>
                    <a:pt x="714" y="68"/>
                    <a:pt x="782" y="281"/>
                  </a:cubicBezTo>
                  <a:cubicBezTo>
                    <a:pt x="9387" y="18477"/>
                    <a:pt x="25026" y="20065"/>
                    <a:pt x="25171" y="20099"/>
                  </a:cubicBezTo>
                  <a:cubicBezTo>
                    <a:pt x="25383" y="20099"/>
                    <a:pt x="25528" y="20311"/>
                    <a:pt x="25528" y="20524"/>
                  </a:cubicBezTo>
                  <a:cubicBezTo>
                    <a:pt x="25528" y="20634"/>
                    <a:pt x="25451" y="20736"/>
                    <a:pt x="25349" y="20813"/>
                  </a:cubicBezTo>
                  <a:cubicBezTo>
                    <a:pt x="25273" y="20847"/>
                    <a:pt x="25205" y="20881"/>
                    <a:pt x="25103" y="20881"/>
                  </a:cubicBezTo>
                  <a:cubicBezTo>
                    <a:pt x="24925" y="20847"/>
                    <a:pt x="8886" y="19216"/>
                    <a:pt x="77" y="603"/>
                  </a:cubicBezTo>
                  <a:cubicBezTo>
                    <a:pt x="1" y="459"/>
                    <a:pt x="77" y="247"/>
                    <a:pt x="213" y="136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2" name="Google Shape;431;p32"/>
            <p:cNvSpPr/>
            <p:nvPr/>
          </p:nvSpPr>
          <p:spPr>
            <a:xfrm>
              <a:off x="8469801" y="4016148"/>
              <a:ext cx="223905" cy="467161"/>
            </a:xfrm>
            <a:custGeom>
              <a:avLst/>
              <a:gdLst/>
              <a:ahLst/>
              <a:cxnLst/>
              <a:rect l="l" t="t" r="r" b="b"/>
              <a:pathLst>
                <a:path w="6584" h="13737" extrusionOk="0">
                  <a:moveTo>
                    <a:pt x="2549" y="323"/>
                  </a:moveTo>
                  <a:cubicBezTo>
                    <a:pt x="2719" y="179"/>
                    <a:pt x="2974" y="111"/>
                    <a:pt x="3220" y="77"/>
                  </a:cubicBezTo>
                  <a:cubicBezTo>
                    <a:pt x="6584" y="0"/>
                    <a:pt x="884" y="13736"/>
                    <a:pt x="884" y="13736"/>
                  </a:cubicBezTo>
                  <a:cubicBezTo>
                    <a:pt x="884" y="13736"/>
                    <a:pt x="0" y="2124"/>
                    <a:pt x="2549" y="323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3" name="Google Shape;432;p32"/>
            <p:cNvSpPr/>
            <p:nvPr/>
          </p:nvSpPr>
          <p:spPr>
            <a:xfrm>
              <a:off x="8575530" y="4127080"/>
              <a:ext cx="12175" cy="25166"/>
            </a:xfrm>
            <a:custGeom>
              <a:avLst/>
              <a:gdLst/>
              <a:ahLst/>
              <a:cxnLst/>
              <a:rect l="l" t="t" r="r" b="b"/>
              <a:pathLst>
                <a:path w="358" h="740" extrusionOk="0">
                  <a:moveTo>
                    <a:pt x="247" y="0"/>
                  </a:moveTo>
                  <a:cubicBezTo>
                    <a:pt x="289" y="0"/>
                    <a:pt x="357" y="0"/>
                    <a:pt x="357" y="68"/>
                  </a:cubicBezTo>
                  <a:cubicBezTo>
                    <a:pt x="323" y="170"/>
                    <a:pt x="289" y="281"/>
                    <a:pt x="247" y="383"/>
                  </a:cubicBezTo>
                  <a:cubicBezTo>
                    <a:pt x="213" y="527"/>
                    <a:pt x="179" y="637"/>
                    <a:pt x="111" y="705"/>
                  </a:cubicBezTo>
                  <a:lnTo>
                    <a:pt x="111" y="739"/>
                  </a:lnTo>
                  <a:cubicBezTo>
                    <a:pt x="77" y="739"/>
                    <a:pt x="0" y="739"/>
                    <a:pt x="0" y="705"/>
                  </a:cubicBezTo>
                  <a:cubicBezTo>
                    <a:pt x="0" y="561"/>
                    <a:pt x="34" y="493"/>
                    <a:pt x="77" y="383"/>
                  </a:cubicBezTo>
                  <a:cubicBezTo>
                    <a:pt x="111" y="247"/>
                    <a:pt x="179" y="136"/>
                    <a:pt x="213" y="34"/>
                  </a:cubicBezTo>
                  <a:cubicBezTo>
                    <a:pt x="247" y="34"/>
                    <a:pt x="247" y="0"/>
                    <a:pt x="247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4" name="Google Shape;433;p32"/>
            <p:cNvSpPr/>
            <p:nvPr/>
          </p:nvSpPr>
          <p:spPr>
            <a:xfrm>
              <a:off x="8558765" y="4125618"/>
              <a:ext cx="9590" cy="21697"/>
            </a:xfrm>
            <a:custGeom>
              <a:avLst/>
              <a:gdLst/>
              <a:ahLst/>
              <a:cxnLst/>
              <a:rect l="l" t="t" r="r" b="b"/>
              <a:pathLst>
                <a:path w="282" h="638" extrusionOk="0">
                  <a:moveTo>
                    <a:pt x="179" y="43"/>
                  </a:moveTo>
                  <a:cubicBezTo>
                    <a:pt x="213" y="1"/>
                    <a:pt x="281" y="43"/>
                    <a:pt x="281" y="111"/>
                  </a:cubicBezTo>
                  <a:cubicBezTo>
                    <a:pt x="281" y="213"/>
                    <a:pt x="247" y="290"/>
                    <a:pt x="247" y="358"/>
                  </a:cubicBezTo>
                  <a:cubicBezTo>
                    <a:pt x="213" y="426"/>
                    <a:pt x="213" y="536"/>
                    <a:pt x="145" y="604"/>
                  </a:cubicBezTo>
                  <a:lnTo>
                    <a:pt x="145" y="604"/>
                  </a:lnTo>
                  <a:cubicBezTo>
                    <a:pt x="103" y="638"/>
                    <a:pt x="35" y="604"/>
                    <a:pt x="1" y="570"/>
                  </a:cubicBezTo>
                  <a:cubicBezTo>
                    <a:pt x="1" y="468"/>
                    <a:pt x="35" y="392"/>
                    <a:pt x="69" y="324"/>
                  </a:cubicBezTo>
                  <a:cubicBezTo>
                    <a:pt x="69" y="256"/>
                    <a:pt x="103" y="179"/>
                    <a:pt x="145" y="77"/>
                  </a:cubicBezTo>
                  <a:cubicBezTo>
                    <a:pt x="145" y="77"/>
                    <a:pt x="145" y="43"/>
                    <a:pt x="179" y="4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5" name="Google Shape;434;p32"/>
            <p:cNvSpPr/>
            <p:nvPr/>
          </p:nvSpPr>
          <p:spPr>
            <a:xfrm>
              <a:off x="8531049" y="4120993"/>
              <a:ext cx="12141" cy="28940"/>
            </a:xfrm>
            <a:custGeom>
              <a:avLst/>
              <a:gdLst/>
              <a:ahLst/>
              <a:cxnLst/>
              <a:rect l="l" t="t" r="r" b="b"/>
              <a:pathLst>
                <a:path w="357" h="851" extrusionOk="0">
                  <a:moveTo>
                    <a:pt x="247" y="35"/>
                  </a:moveTo>
                  <a:cubicBezTo>
                    <a:pt x="281" y="1"/>
                    <a:pt x="357" y="35"/>
                    <a:pt x="357" y="103"/>
                  </a:cubicBezTo>
                  <a:cubicBezTo>
                    <a:pt x="323" y="349"/>
                    <a:pt x="281" y="672"/>
                    <a:pt x="68" y="816"/>
                  </a:cubicBezTo>
                  <a:lnTo>
                    <a:pt x="68" y="816"/>
                  </a:lnTo>
                  <a:cubicBezTo>
                    <a:pt x="34" y="850"/>
                    <a:pt x="0" y="816"/>
                    <a:pt x="0" y="774"/>
                  </a:cubicBezTo>
                  <a:cubicBezTo>
                    <a:pt x="0" y="528"/>
                    <a:pt x="145" y="281"/>
                    <a:pt x="213" y="69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6" name="Google Shape;435;p32"/>
            <p:cNvSpPr/>
            <p:nvPr/>
          </p:nvSpPr>
          <p:spPr>
            <a:xfrm>
              <a:off x="8567165" y="4165509"/>
              <a:ext cx="12141" cy="26594"/>
            </a:xfrm>
            <a:custGeom>
              <a:avLst/>
              <a:gdLst/>
              <a:ahLst/>
              <a:cxnLst/>
              <a:rect l="l" t="t" r="r" b="b"/>
              <a:pathLst>
                <a:path w="357" h="782" extrusionOk="0">
                  <a:moveTo>
                    <a:pt x="323" y="0"/>
                  </a:moveTo>
                  <a:cubicBezTo>
                    <a:pt x="323" y="0"/>
                    <a:pt x="357" y="0"/>
                    <a:pt x="357" y="34"/>
                  </a:cubicBezTo>
                  <a:cubicBezTo>
                    <a:pt x="357" y="144"/>
                    <a:pt x="323" y="280"/>
                    <a:pt x="280" y="391"/>
                  </a:cubicBezTo>
                  <a:cubicBezTo>
                    <a:pt x="246" y="527"/>
                    <a:pt x="178" y="637"/>
                    <a:pt x="111" y="739"/>
                  </a:cubicBezTo>
                  <a:lnTo>
                    <a:pt x="111" y="782"/>
                  </a:lnTo>
                  <a:cubicBezTo>
                    <a:pt x="68" y="782"/>
                    <a:pt x="0" y="782"/>
                    <a:pt x="0" y="705"/>
                  </a:cubicBezTo>
                  <a:cubicBezTo>
                    <a:pt x="34" y="569"/>
                    <a:pt x="68" y="459"/>
                    <a:pt x="145" y="357"/>
                  </a:cubicBezTo>
                  <a:cubicBezTo>
                    <a:pt x="178" y="246"/>
                    <a:pt x="212" y="102"/>
                    <a:pt x="280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7" name="Google Shape;436;p32"/>
            <p:cNvSpPr/>
            <p:nvPr/>
          </p:nvSpPr>
          <p:spPr>
            <a:xfrm>
              <a:off x="8552711" y="4170406"/>
              <a:ext cx="11018" cy="17956"/>
            </a:xfrm>
            <a:custGeom>
              <a:avLst/>
              <a:gdLst/>
              <a:ahLst/>
              <a:cxnLst/>
              <a:rect l="l" t="t" r="r" b="b"/>
              <a:pathLst>
                <a:path w="324" h="528" extrusionOk="0">
                  <a:moveTo>
                    <a:pt x="213" y="34"/>
                  </a:moveTo>
                  <a:cubicBezTo>
                    <a:pt x="247" y="0"/>
                    <a:pt x="323" y="34"/>
                    <a:pt x="323" y="68"/>
                  </a:cubicBezTo>
                  <a:cubicBezTo>
                    <a:pt x="281" y="170"/>
                    <a:pt x="281" y="247"/>
                    <a:pt x="247" y="349"/>
                  </a:cubicBezTo>
                  <a:cubicBezTo>
                    <a:pt x="213" y="383"/>
                    <a:pt x="179" y="459"/>
                    <a:pt x="145" y="493"/>
                  </a:cubicBezTo>
                  <a:cubicBezTo>
                    <a:pt x="111" y="493"/>
                    <a:pt x="111" y="527"/>
                    <a:pt x="68" y="527"/>
                  </a:cubicBezTo>
                  <a:cubicBezTo>
                    <a:pt x="34" y="527"/>
                    <a:pt x="0" y="493"/>
                    <a:pt x="0" y="459"/>
                  </a:cubicBezTo>
                  <a:cubicBezTo>
                    <a:pt x="0" y="383"/>
                    <a:pt x="68" y="315"/>
                    <a:pt x="111" y="281"/>
                  </a:cubicBezTo>
                  <a:cubicBezTo>
                    <a:pt x="145" y="213"/>
                    <a:pt x="179" y="136"/>
                    <a:pt x="179" y="68"/>
                  </a:cubicBezTo>
                  <a:cubicBezTo>
                    <a:pt x="179" y="34"/>
                    <a:pt x="213" y="34"/>
                    <a:pt x="213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8" name="Google Shape;437;p32"/>
            <p:cNvSpPr/>
            <p:nvPr/>
          </p:nvSpPr>
          <p:spPr>
            <a:xfrm>
              <a:off x="8524961" y="4178772"/>
              <a:ext cx="12175" cy="24009"/>
            </a:xfrm>
            <a:custGeom>
              <a:avLst/>
              <a:gdLst/>
              <a:ahLst/>
              <a:cxnLst/>
              <a:rect l="l" t="t" r="r" b="b"/>
              <a:pathLst>
                <a:path w="358" h="706" extrusionOk="0">
                  <a:moveTo>
                    <a:pt x="213" y="35"/>
                  </a:moveTo>
                  <a:cubicBezTo>
                    <a:pt x="290" y="1"/>
                    <a:pt x="358" y="35"/>
                    <a:pt x="324" y="103"/>
                  </a:cubicBezTo>
                  <a:cubicBezTo>
                    <a:pt x="247" y="281"/>
                    <a:pt x="213" y="460"/>
                    <a:pt x="145" y="638"/>
                  </a:cubicBezTo>
                  <a:cubicBezTo>
                    <a:pt x="145" y="672"/>
                    <a:pt x="145" y="672"/>
                    <a:pt x="111" y="672"/>
                  </a:cubicBezTo>
                  <a:cubicBezTo>
                    <a:pt x="77" y="706"/>
                    <a:pt x="1" y="672"/>
                    <a:pt x="1" y="604"/>
                  </a:cubicBezTo>
                  <a:cubicBezTo>
                    <a:pt x="35" y="392"/>
                    <a:pt x="111" y="213"/>
                    <a:pt x="213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9" name="Google Shape;438;p32"/>
            <p:cNvSpPr/>
            <p:nvPr/>
          </p:nvSpPr>
          <p:spPr>
            <a:xfrm>
              <a:off x="8569477" y="4222131"/>
              <a:ext cx="13297" cy="20541"/>
            </a:xfrm>
            <a:custGeom>
              <a:avLst/>
              <a:gdLst/>
              <a:ahLst/>
              <a:cxnLst/>
              <a:rect l="l" t="t" r="r" b="b"/>
              <a:pathLst>
                <a:path w="391" h="604" extrusionOk="0">
                  <a:moveTo>
                    <a:pt x="289" y="34"/>
                  </a:moveTo>
                  <a:cubicBezTo>
                    <a:pt x="323" y="0"/>
                    <a:pt x="391" y="34"/>
                    <a:pt x="391" y="68"/>
                  </a:cubicBezTo>
                  <a:cubicBezTo>
                    <a:pt x="323" y="280"/>
                    <a:pt x="255" y="459"/>
                    <a:pt x="110" y="603"/>
                  </a:cubicBezTo>
                  <a:lnTo>
                    <a:pt x="110" y="603"/>
                  </a:lnTo>
                  <a:cubicBezTo>
                    <a:pt x="77" y="603"/>
                    <a:pt x="0" y="561"/>
                    <a:pt x="43" y="527"/>
                  </a:cubicBezTo>
                  <a:cubicBezTo>
                    <a:pt x="110" y="391"/>
                    <a:pt x="212" y="246"/>
                    <a:pt x="255" y="68"/>
                  </a:cubicBezTo>
                  <a:cubicBezTo>
                    <a:pt x="255" y="34"/>
                    <a:pt x="255" y="34"/>
                    <a:pt x="289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0" name="Google Shape;439;p32"/>
            <p:cNvSpPr/>
            <p:nvPr/>
          </p:nvSpPr>
          <p:spPr>
            <a:xfrm>
              <a:off x="8551555" y="4225566"/>
              <a:ext cx="9556" cy="17106"/>
            </a:xfrm>
            <a:custGeom>
              <a:avLst/>
              <a:gdLst/>
              <a:ahLst/>
              <a:cxnLst/>
              <a:rect l="l" t="t" r="r" b="b"/>
              <a:pathLst>
                <a:path w="281" h="503" extrusionOk="0">
                  <a:moveTo>
                    <a:pt x="179" y="35"/>
                  </a:moveTo>
                  <a:cubicBezTo>
                    <a:pt x="213" y="1"/>
                    <a:pt x="281" y="35"/>
                    <a:pt x="281" y="77"/>
                  </a:cubicBezTo>
                  <a:cubicBezTo>
                    <a:pt x="247" y="145"/>
                    <a:pt x="247" y="213"/>
                    <a:pt x="213" y="290"/>
                  </a:cubicBezTo>
                  <a:cubicBezTo>
                    <a:pt x="213" y="358"/>
                    <a:pt x="145" y="426"/>
                    <a:pt x="102" y="460"/>
                  </a:cubicBezTo>
                  <a:lnTo>
                    <a:pt x="102" y="460"/>
                  </a:lnTo>
                  <a:cubicBezTo>
                    <a:pt x="68" y="502"/>
                    <a:pt x="0" y="460"/>
                    <a:pt x="34" y="426"/>
                  </a:cubicBezTo>
                  <a:cubicBezTo>
                    <a:pt x="34" y="358"/>
                    <a:pt x="68" y="324"/>
                    <a:pt x="102" y="247"/>
                  </a:cubicBezTo>
                  <a:cubicBezTo>
                    <a:pt x="102" y="179"/>
                    <a:pt x="145" y="145"/>
                    <a:pt x="145" y="77"/>
                  </a:cubicBezTo>
                  <a:cubicBezTo>
                    <a:pt x="145" y="35"/>
                    <a:pt x="179" y="35"/>
                    <a:pt x="179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1" name="Google Shape;440;p32"/>
            <p:cNvSpPr/>
            <p:nvPr/>
          </p:nvSpPr>
          <p:spPr>
            <a:xfrm>
              <a:off x="8529892" y="4222131"/>
              <a:ext cx="10712" cy="20541"/>
            </a:xfrm>
            <a:custGeom>
              <a:avLst/>
              <a:gdLst/>
              <a:ahLst/>
              <a:cxnLst/>
              <a:rect l="l" t="t" r="r" b="b"/>
              <a:pathLst>
                <a:path w="315" h="604" extrusionOk="0">
                  <a:moveTo>
                    <a:pt x="247" y="34"/>
                  </a:moveTo>
                  <a:cubicBezTo>
                    <a:pt x="281" y="0"/>
                    <a:pt x="315" y="34"/>
                    <a:pt x="315" y="68"/>
                  </a:cubicBezTo>
                  <a:cubicBezTo>
                    <a:pt x="281" y="178"/>
                    <a:pt x="247" y="246"/>
                    <a:pt x="213" y="348"/>
                  </a:cubicBezTo>
                  <a:cubicBezTo>
                    <a:pt x="213" y="425"/>
                    <a:pt x="179" y="493"/>
                    <a:pt x="145" y="561"/>
                  </a:cubicBezTo>
                  <a:lnTo>
                    <a:pt x="102" y="561"/>
                  </a:lnTo>
                  <a:cubicBezTo>
                    <a:pt x="68" y="603"/>
                    <a:pt x="0" y="561"/>
                    <a:pt x="0" y="527"/>
                  </a:cubicBezTo>
                  <a:cubicBezTo>
                    <a:pt x="34" y="425"/>
                    <a:pt x="68" y="348"/>
                    <a:pt x="102" y="280"/>
                  </a:cubicBezTo>
                  <a:cubicBezTo>
                    <a:pt x="145" y="212"/>
                    <a:pt x="179" y="102"/>
                    <a:pt x="213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2" name="Google Shape;441;p32"/>
            <p:cNvSpPr/>
            <p:nvPr/>
          </p:nvSpPr>
          <p:spPr>
            <a:xfrm>
              <a:off x="8547780" y="4258213"/>
              <a:ext cx="11018" cy="16800"/>
            </a:xfrm>
            <a:custGeom>
              <a:avLst/>
              <a:gdLst/>
              <a:ahLst/>
              <a:cxnLst/>
              <a:rect l="l" t="t" r="r" b="b"/>
              <a:pathLst>
                <a:path w="324" h="494" extrusionOk="0">
                  <a:moveTo>
                    <a:pt x="213" y="35"/>
                  </a:moveTo>
                  <a:cubicBezTo>
                    <a:pt x="256" y="1"/>
                    <a:pt x="324" y="69"/>
                    <a:pt x="324" y="137"/>
                  </a:cubicBezTo>
                  <a:cubicBezTo>
                    <a:pt x="290" y="213"/>
                    <a:pt x="256" y="281"/>
                    <a:pt x="213" y="315"/>
                  </a:cubicBezTo>
                  <a:cubicBezTo>
                    <a:pt x="213" y="392"/>
                    <a:pt x="179" y="426"/>
                    <a:pt x="145" y="460"/>
                  </a:cubicBezTo>
                  <a:lnTo>
                    <a:pt x="111" y="460"/>
                  </a:lnTo>
                  <a:cubicBezTo>
                    <a:pt x="77" y="494"/>
                    <a:pt x="43" y="460"/>
                    <a:pt x="43" y="426"/>
                  </a:cubicBezTo>
                  <a:cubicBezTo>
                    <a:pt x="1" y="349"/>
                    <a:pt x="43" y="281"/>
                    <a:pt x="77" y="247"/>
                  </a:cubicBezTo>
                  <a:cubicBezTo>
                    <a:pt x="111" y="179"/>
                    <a:pt x="145" y="103"/>
                    <a:pt x="179" y="69"/>
                  </a:cubicBezTo>
                  <a:cubicBezTo>
                    <a:pt x="213" y="69"/>
                    <a:pt x="213" y="69"/>
                    <a:pt x="213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3" name="Google Shape;442;p32"/>
            <p:cNvSpPr/>
            <p:nvPr/>
          </p:nvSpPr>
          <p:spPr>
            <a:xfrm>
              <a:off x="8549243" y="4205059"/>
              <a:ext cx="11869" cy="17106"/>
            </a:xfrm>
            <a:custGeom>
              <a:avLst/>
              <a:gdLst/>
              <a:ahLst/>
              <a:cxnLst/>
              <a:rect l="l" t="t" r="r" b="b"/>
              <a:pathLst>
                <a:path w="349" h="503" extrusionOk="0">
                  <a:moveTo>
                    <a:pt x="281" y="43"/>
                  </a:moveTo>
                  <a:cubicBezTo>
                    <a:pt x="315" y="1"/>
                    <a:pt x="349" y="43"/>
                    <a:pt x="349" y="77"/>
                  </a:cubicBezTo>
                  <a:cubicBezTo>
                    <a:pt x="349" y="145"/>
                    <a:pt x="315" y="213"/>
                    <a:pt x="281" y="290"/>
                  </a:cubicBezTo>
                  <a:cubicBezTo>
                    <a:pt x="247" y="358"/>
                    <a:pt x="213" y="392"/>
                    <a:pt x="136" y="468"/>
                  </a:cubicBezTo>
                  <a:lnTo>
                    <a:pt x="136" y="468"/>
                  </a:lnTo>
                  <a:cubicBezTo>
                    <a:pt x="68" y="502"/>
                    <a:pt x="0" y="468"/>
                    <a:pt x="68" y="392"/>
                  </a:cubicBezTo>
                  <a:cubicBezTo>
                    <a:pt x="102" y="324"/>
                    <a:pt x="136" y="256"/>
                    <a:pt x="170" y="179"/>
                  </a:cubicBezTo>
                  <a:cubicBezTo>
                    <a:pt x="213" y="145"/>
                    <a:pt x="247" y="77"/>
                    <a:pt x="281" y="4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4" name="Google Shape;443;p32"/>
            <p:cNvSpPr/>
            <p:nvPr/>
          </p:nvSpPr>
          <p:spPr>
            <a:xfrm>
              <a:off x="8520336" y="4265457"/>
              <a:ext cx="9590" cy="16766"/>
            </a:xfrm>
            <a:custGeom>
              <a:avLst/>
              <a:gdLst/>
              <a:ahLst/>
              <a:cxnLst/>
              <a:rect l="l" t="t" r="r" b="b"/>
              <a:pathLst>
                <a:path w="282" h="493" extrusionOk="0">
                  <a:moveTo>
                    <a:pt x="171" y="34"/>
                  </a:moveTo>
                  <a:cubicBezTo>
                    <a:pt x="213" y="0"/>
                    <a:pt x="281" y="68"/>
                    <a:pt x="247" y="102"/>
                  </a:cubicBezTo>
                  <a:cubicBezTo>
                    <a:pt x="247" y="179"/>
                    <a:pt x="213" y="247"/>
                    <a:pt x="213" y="281"/>
                  </a:cubicBezTo>
                  <a:cubicBezTo>
                    <a:pt x="171" y="349"/>
                    <a:pt x="137" y="425"/>
                    <a:pt x="103" y="459"/>
                  </a:cubicBezTo>
                  <a:lnTo>
                    <a:pt x="103" y="459"/>
                  </a:lnTo>
                  <a:cubicBezTo>
                    <a:pt x="69" y="493"/>
                    <a:pt x="35" y="459"/>
                    <a:pt x="1" y="425"/>
                  </a:cubicBezTo>
                  <a:cubicBezTo>
                    <a:pt x="1" y="349"/>
                    <a:pt x="35" y="281"/>
                    <a:pt x="69" y="247"/>
                  </a:cubicBezTo>
                  <a:cubicBezTo>
                    <a:pt x="103" y="179"/>
                    <a:pt x="103" y="102"/>
                    <a:pt x="137" y="68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5" name="Google Shape;444;p32"/>
            <p:cNvSpPr/>
            <p:nvPr/>
          </p:nvSpPr>
          <p:spPr>
            <a:xfrm>
              <a:off x="8508230" y="4243794"/>
              <a:ext cx="7244" cy="16766"/>
            </a:xfrm>
            <a:custGeom>
              <a:avLst/>
              <a:gdLst/>
              <a:ahLst/>
              <a:cxnLst/>
              <a:rect l="l" t="t" r="r" b="b"/>
              <a:pathLst>
                <a:path w="213" h="493" extrusionOk="0">
                  <a:moveTo>
                    <a:pt x="102" y="34"/>
                  </a:moveTo>
                  <a:cubicBezTo>
                    <a:pt x="179" y="0"/>
                    <a:pt x="213" y="34"/>
                    <a:pt x="213" y="102"/>
                  </a:cubicBezTo>
                  <a:cubicBezTo>
                    <a:pt x="213" y="179"/>
                    <a:pt x="213" y="246"/>
                    <a:pt x="179" y="280"/>
                  </a:cubicBezTo>
                  <a:cubicBezTo>
                    <a:pt x="179" y="314"/>
                    <a:pt x="145" y="348"/>
                    <a:pt x="145" y="391"/>
                  </a:cubicBezTo>
                  <a:cubicBezTo>
                    <a:pt x="145" y="425"/>
                    <a:pt x="102" y="459"/>
                    <a:pt x="102" y="459"/>
                  </a:cubicBezTo>
                  <a:lnTo>
                    <a:pt x="102" y="493"/>
                  </a:lnTo>
                  <a:cubicBezTo>
                    <a:pt x="68" y="493"/>
                    <a:pt x="34" y="493"/>
                    <a:pt x="0" y="459"/>
                  </a:cubicBezTo>
                  <a:cubicBezTo>
                    <a:pt x="0" y="391"/>
                    <a:pt x="0" y="314"/>
                    <a:pt x="34" y="246"/>
                  </a:cubicBezTo>
                  <a:cubicBezTo>
                    <a:pt x="34" y="179"/>
                    <a:pt x="68" y="102"/>
                    <a:pt x="102" y="68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6" name="Google Shape;445;p32"/>
            <p:cNvSpPr/>
            <p:nvPr/>
          </p:nvSpPr>
          <p:spPr>
            <a:xfrm>
              <a:off x="8545468" y="4289432"/>
              <a:ext cx="9590" cy="22853"/>
            </a:xfrm>
            <a:custGeom>
              <a:avLst/>
              <a:gdLst/>
              <a:ahLst/>
              <a:cxnLst/>
              <a:rect l="l" t="t" r="r" b="b"/>
              <a:pathLst>
                <a:path w="282" h="672" extrusionOk="0">
                  <a:moveTo>
                    <a:pt x="213" y="34"/>
                  </a:moveTo>
                  <a:cubicBezTo>
                    <a:pt x="247" y="0"/>
                    <a:pt x="281" y="34"/>
                    <a:pt x="281" y="68"/>
                  </a:cubicBezTo>
                  <a:cubicBezTo>
                    <a:pt x="247" y="179"/>
                    <a:pt x="213" y="247"/>
                    <a:pt x="213" y="357"/>
                  </a:cubicBezTo>
                  <a:cubicBezTo>
                    <a:pt x="179" y="459"/>
                    <a:pt x="179" y="536"/>
                    <a:pt x="111" y="603"/>
                  </a:cubicBezTo>
                  <a:lnTo>
                    <a:pt x="111" y="637"/>
                  </a:lnTo>
                  <a:cubicBezTo>
                    <a:pt x="69" y="671"/>
                    <a:pt x="1" y="637"/>
                    <a:pt x="1" y="603"/>
                  </a:cubicBezTo>
                  <a:cubicBezTo>
                    <a:pt x="1" y="493"/>
                    <a:pt x="35" y="425"/>
                    <a:pt x="69" y="323"/>
                  </a:cubicBezTo>
                  <a:cubicBezTo>
                    <a:pt x="111" y="247"/>
                    <a:pt x="145" y="145"/>
                    <a:pt x="179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7" name="Google Shape;446;p32"/>
            <p:cNvSpPr/>
            <p:nvPr/>
          </p:nvSpPr>
          <p:spPr>
            <a:xfrm>
              <a:off x="8524961" y="4298954"/>
              <a:ext cx="11018" cy="20541"/>
            </a:xfrm>
            <a:custGeom>
              <a:avLst/>
              <a:gdLst/>
              <a:ahLst/>
              <a:cxnLst/>
              <a:rect l="l" t="t" r="r" b="b"/>
              <a:pathLst>
                <a:path w="324" h="604" extrusionOk="0">
                  <a:moveTo>
                    <a:pt x="213" y="43"/>
                  </a:moveTo>
                  <a:cubicBezTo>
                    <a:pt x="247" y="1"/>
                    <a:pt x="324" y="43"/>
                    <a:pt x="324" y="77"/>
                  </a:cubicBezTo>
                  <a:cubicBezTo>
                    <a:pt x="290" y="179"/>
                    <a:pt x="247" y="256"/>
                    <a:pt x="247" y="323"/>
                  </a:cubicBezTo>
                  <a:cubicBezTo>
                    <a:pt x="213" y="425"/>
                    <a:pt x="179" y="502"/>
                    <a:pt x="111" y="570"/>
                  </a:cubicBezTo>
                  <a:lnTo>
                    <a:pt x="111" y="604"/>
                  </a:lnTo>
                  <a:cubicBezTo>
                    <a:pt x="77" y="604"/>
                    <a:pt x="1" y="604"/>
                    <a:pt x="35" y="536"/>
                  </a:cubicBezTo>
                  <a:cubicBezTo>
                    <a:pt x="35" y="468"/>
                    <a:pt x="77" y="391"/>
                    <a:pt x="111" y="289"/>
                  </a:cubicBezTo>
                  <a:cubicBezTo>
                    <a:pt x="145" y="213"/>
                    <a:pt x="179" y="145"/>
                    <a:pt x="213" y="4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8" name="Google Shape;447;p32"/>
            <p:cNvSpPr/>
            <p:nvPr/>
          </p:nvSpPr>
          <p:spPr>
            <a:xfrm>
              <a:off x="8524961" y="4332758"/>
              <a:ext cx="9862" cy="16800"/>
            </a:xfrm>
            <a:custGeom>
              <a:avLst/>
              <a:gdLst/>
              <a:ahLst/>
              <a:cxnLst/>
              <a:rect l="l" t="t" r="r" b="b"/>
              <a:pathLst>
                <a:path w="290" h="494" extrusionOk="0">
                  <a:moveTo>
                    <a:pt x="179" y="35"/>
                  </a:moveTo>
                  <a:cubicBezTo>
                    <a:pt x="213" y="1"/>
                    <a:pt x="290" y="35"/>
                    <a:pt x="290" y="111"/>
                  </a:cubicBezTo>
                  <a:cubicBezTo>
                    <a:pt x="290" y="145"/>
                    <a:pt x="247" y="213"/>
                    <a:pt x="213" y="281"/>
                  </a:cubicBezTo>
                  <a:cubicBezTo>
                    <a:pt x="213" y="357"/>
                    <a:pt x="179" y="391"/>
                    <a:pt x="145" y="459"/>
                  </a:cubicBezTo>
                  <a:lnTo>
                    <a:pt x="111" y="459"/>
                  </a:lnTo>
                  <a:cubicBezTo>
                    <a:pt x="77" y="493"/>
                    <a:pt x="1" y="425"/>
                    <a:pt x="1" y="391"/>
                  </a:cubicBezTo>
                  <a:cubicBezTo>
                    <a:pt x="1" y="323"/>
                    <a:pt x="35" y="281"/>
                    <a:pt x="77" y="213"/>
                  </a:cubicBezTo>
                  <a:cubicBezTo>
                    <a:pt x="111" y="145"/>
                    <a:pt x="145" y="111"/>
                    <a:pt x="179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9" name="Google Shape;448;p32"/>
            <p:cNvSpPr/>
            <p:nvPr/>
          </p:nvSpPr>
          <p:spPr>
            <a:xfrm>
              <a:off x="8507073" y="4325548"/>
              <a:ext cx="8400" cy="18228"/>
            </a:xfrm>
            <a:custGeom>
              <a:avLst/>
              <a:gdLst/>
              <a:ahLst/>
              <a:cxnLst/>
              <a:rect l="l" t="t" r="r" b="b"/>
              <a:pathLst>
                <a:path w="247" h="536" extrusionOk="0">
                  <a:moveTo>
                    <a:pt x="179" y="0"/>
                  </a:moveTo>
                  <a:cubicBezTo>
                    <a:pt x="213" y="0"/>
                    <a:pt x="247" y="34"/>
                    <a:pt x="247" y="68"/>
                  </a:cubicBezTo>
                  <a:cubicBezTo>
                    <a:pt x="247" y="145"/>
                    <a:pt x="247" y="213"/>
                    <a:pt x="213" y="323"/>
                  </a:cubicBezTo>
                  <a:cubicBezTo>
                    <a:pt x="213" y="391"/>
                    <a:pt x="179" y="459"/>
                    <a:pt x="102" y="535"/>
                  </a:cubicBezTo>
                  <a:lnTo>
                    <a:pt x="102" y="535"/>
                  </a:lnTo>
                  <a:cubicBezTo>
                    <a:pt x="68" y="535"/>
                    <a:pt x="34" y="535"/>
                    <a:pt x="34" y="493"/>
                  </a:cubicBezTo>
                  <a:cubicBezTo>
                    <a:pt x="0" y="425"/>
                    <a:pt x="34" y="323"/>
                    <a:pt x="34" y="247"/>
                  </a:cubicBezTo>
                  <a:cubicBezTo>
                    <a:pt x="68" y="179"/>
                    <a:pt x="102" y="111"/>
                    <a:pt x="136" y="34"/>
                  </a:cubicBezTo>
                  <a:cubicBezTo>
                    <a:pt x="179" y="34"/>
                    <a:pt x="179" y="34"/>
                    <a:pt x="179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0" name="Google Shape;449;p32"/>
            <p:cNvSpPr/>
            <p:nvPr/>
          </p:nvSpPr>
          <p:spPr>
            <a:xfrm>
              <a:off x="8510542" y="4365405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145" y="0"/>
                  </a:moveTo>
                  <a:cubicBezTo>
                    <a:pt x="178" y="0"/>
                    <a:pt x="246" y="0"/>
                    <a:pt x="246" y="68"/>
                  </a:cubicBezTo>
                  <a:cubicBezTo>
                    <a:pt x="212" y="170"/>
                    <a:pt x="212" y="349"/>
                    <a:pt x="145" y="425"/>
                  </a:cubicBezTo>
                  <a:lnTo>
                    <a:pt x="145" y="459"/>
                  </a:lnTo>
                  <a:cubicBezTo>
                    <a:pt x="77" y="493"/>
                    <a:pt x="0" y="459"/>
                    <a:pt x="0" y="383"/>
                  </a:cubicBezTo>
                  <a:cubicBezTo>
                    <a:pt x="0" y="315"/>
                    <a:pt x="34" y="281"/>
                    <a:pt x="77" y="213"/>
                  </a:cubicBezTo>
                  <a:cubicBezTo>
                    <a:pt x="77" y="170"/>
                    <a:pt x="111" y="102"/>
                    <a:pt x="111" y="68"/>
                  </a:cubicBezTo>
                  <a:cubicBezTo>
                    <a:pt x="111" y="34"/>
                    <a:pt x="145" y="34"/>
                    <a:pt x="145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1" name="Google Shape;450;p32"/>
            <p:cNvSpPr/>
            <p:nvPr/>
          </p:nvSpPr>
          <p:spPr>
            <a:xfrm>
              <a:off x="8162713" y="4075083"/>
              <a:ext cx="337150" cy="408226"/>
            </a:xfrm>
            <a:custGeom>
              <a:avLst/>
              <a:gdLst/>
              <a:ahLst/>
              <a:cxnLst/>
              <a:rect l="l" t="t" r="r" b="b"/>
              <a:pathLst>
                <a:path w="9914" h="12004" extrusionOk="0">
                  <a:moveTo>
                    <a:pt x="1767" y="1274"/>
                  </a:moveTo>
                  <a:cubicBezTo>
                    <a:pt x="3543" y="0"/>
                    <a:pt x="9914" y="12003"/>
                    <a:pt x="9914" y="12003"/>
                  </a:cubicBezTo>
                  <a:cubicBezTo>
                    <a:pt x="9914" y="12003"/>
                    <a:pt x="0" y="2871"/>
                    <a:pt x="1699" y="1317"/>
                  </a:cubicBezTo>
                  <a:cubicBezTo>
                    <a:pt x="1733" y="1317"/>
                    <a:pt x="1733" y="1317"/>
                    <a:pt x="1767" y="1274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2" name="Google Shape;451;p32"/>
            <p:cNvSpPr/>
            <p:nvPr/>
          </p:nvSpPr>
          <p:spPr>
            <a:xfrm>
              <a:off x="8262589" y="4146786"/>
              <a:ext cx="9828" cy="11869"/>
            </a:xfrm>
            <a:custGeom>
              <a:avLst/>
              <a:gdLst/>
              <a:ahLst/>
              <a:cxnLst/>
              <a:rect l="l" t="t" r="r" b="b"/>
              <a:pathLst>
                <a:path w="289" h="349" extrusionOk="0">
                  <a:moveTo>
                    <a:pt x="34" y="0"/>
                  </a:moveTo>
                  <a:lnTo>
                    <a:pt x="111" y="0"/>
                  </a:lnTo>
                  <a:cubicBezTo>
                    <a:pt x="178" y="102"/>
                    <a:pt x="246" y="170"/>
                    <a:pt x="289" y="281"/>
                  </a:cubicBezTo>
                  <a:lnTo>
                    <a:pt x="289" y="349"/>
                  </a:lnTo>
                  <a:lnTo>
                    <a:pt x="212" y="349"/>
                  </a:lnTo>
                  <a:cubicBezTo>
                    <a:pt x="111" y="281"/>
                    <a:pt x="77" y="136"/>
                    <a:pt x="0" y="68"/>
                  </a:cubicBezTo>
                  <a:cubicBezTo>
                    <a:pt x="0" y="34"/>
                    <a:pt x="0" y="0"/>
                    <a:pt x="34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3" name="Google Shape;452;p32"/>
            <p:cNvSpPr/>
            <p:nvPr/>
          </p:nvSpPr>
          <p:spPr>
            <a:xfrm>
              <a:off x="8239770" y="4140698"/>
              <a:ext cx="13297" cy="15643"/>
            </a:xfrm>
            <a:custGeom>
              <a:avLst/>
              <a:gdLst/>
              <a:ahLst/>
              <a:cxnLst/>
              <a:rect l="l" t="t" r="r" b="b"/>
              <a:pathLst>
                <a:path w="391" h="460" extrusionOk="0">
                  <a:moveTo>
                    <a:pt x="34" y="35"/>
                  </a:moveTo>
                  <a:cubicBezTo>
                    <a:pt x="68" y="1"/>
                    <a:pt x="110" y="1"/>
                    <a:pt x="144" y="1"/>
                  </a:cubicBezTo>
                  <a:cubicBezTo>
                    <a:pt x="178" y="69"/>
                    <a:pt x="246" y="103"/>
                    <a:pt x="323" y="179"/>
                  </a:cubicBezTo>
                  <a:cubicBezTo>
                    <a:pt x="357" y="213"/>
                    <a:pt x="391" y="315"/>
                    <a:pt x="391" y="392"/>
                  </a:cubicBezTo>
                  <a:lnTo>
                    <a:pt x="391" y="426"/>
                  </a:lnTo>
                  <a:cubicBezTo>
                    <a:pt x="357" y="460"/>
                    <a:pt x="357" y="460"/>
                    <a:pt x="323" y="426"/>
                  </a:cubicBezTo>
                  <a:cubicBezTo>
                    <a:pt x="280" y="392"/>
                    <a:pt x="212" y="349"/>
                    <a:pt x="178" y="281"/>
                  </a:cubicBezTo>
                  <a:cubicBezTo>
                    <a:pt x="144" y="213"/>
                    <a:pt x="68" y="179"/>
                    <a:pt x="34" y="103"/>
                  </a:cubicBezTo>
                  <a:cubicBezTo>
                    <a:pt x="0" y="69"/>
                    <a:pt x="34" y="35"/>
                    <a:pt x="34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4" name="Google Shape;453;p32"/>
            <p:cNvSpPr/>
            <p:nvPr/>
          </p:nvSpPr>
          <p:spPr>
            <a:xfrm>
              <a:off x="8248136" y="4171917"/>
              <a:ext cx="9862" cy="12175"/>
            </a:xfrm>
            <a:custGeom>
              <a:avLst/>
              <a:gdLst/>
              <a:ahLst/>
              <a:cxnLst/>
              <a:rect l="l" t="t" r="r" b="b"/>
              <a:pathLst>
                <a:path w="290" h="358" extrusionOk="0">
                  <a:moveTo>
                    <a:pt x="34" y="0"/>
                  </a:moveTo>
                  <a:lnTo>
                    <a:pt x="77" y="0"/>
                  </a:lnTo>
                  <a:cubicBezTo>
                    <a:pt x="145" y="34"/>
                    <a:pt x="179" y="68"/>
                    <a:pt x="213" y="145"/>
                  </a:cubicBezTo>
                  <a:cubicBezTo>
                    <a:pt x="247" y="179"/>
                    <a:pt x="289" y="213"/>
                    <a:pt x="289" y="281"/>
                  </a:cubicBezTo>
                  <a:lnTo>
                    <a:pt x="289" y="357"/>
                  </a:lnTo>
                  <a:lnTo>
                    <a:pt x="213" y="357"/>
                  </a:lnTo>
                  <a:cubicBezTo>
                    <a:pt x="145" y="357"/>
                    <a:pt x="111" y="281"/>
                    <a:pt x="77" y="213"/>
                  </a:cubicBezTo>
                  <a:cubicBezTo>
                    <a:pt x="34" y="179"/>
                    <a:pt x="34" y="111"/>
                    <a:pt x="0" y="68"/>
                  </a:cubicBezTo>
                  <a:cubicBezTo>
                    <a:pt x="0" y="34"/>
                    <a:pt x="0" y="0"/>
                    <a:pt x="34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5" name="Google Shape;454;p32"/>
            <p:cNvSpPr/>
            <p:nvPr/>
          </p:nvSpPr>
          <p:spPr>
            <a:xfrm>
              <a:off x="8273540" y="4181439"/>
              <a:ext cx="11903" cy="15916"/>
            </a:xfrm>
            <a:custGeom>
              <a:avLst/>
              <a:gdLst/>
              <a:ahLst/>
              <a:cxnLst/>
              <a:rect l="l" t="t" r="r" b="b"/>
              <a:pathLst>
                <a:path w="350" h="468" extrusionOk="0">
                  <a:moveTo>
                    <a:pt x="1" y="43"/>
                  </a:moveTo>
                  <a:cubicBezTo>
                    <a:pt x="35" y="1"/>
                    <a:pt x="69" y="1"/>
                    <a:pt x="69" y="43"/>
                  </a:cubicBezTo>
                  <a:cubicBezTo>
                    <a:pt x="179" y="145"/>
                    <a:pt x="281" y="256"/>
                    <a:pt x="315" y="425"/>
                  </a:cubicBezTo>
                  <a:cubicBezTo>
                    <a:pt x="349" y="425"/>
                    <a:pt x="315" y="425"/>
                    <a:pt x="315" y="468"/>
                  </a:cubicBezTo>
                  <a:lnTo>
                    <a:pt x="281" y="468"/>
                  </a:lnTo>
                  <a:cubicBezTo>
                    <a:pt x="137" y="358"/>
                    <a:pt x="69" y="213"/>
                    <a:pt x="1" y="7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6" name="Google Shape;455;p32"/>
            <p:cNvSpPr/>
            <p:nvPr/>
          </p:nvSpPr>
          <p:spPr>
            <a:xfrm>
              <a:off x="8295237" y="4186370"/>
              <a:ext cx="15609" cy="16766"/>
            </a:xfrm>
            <a:custGeom>
              <a:avLst/>
              <a:gdLst/>
              <a:ahLst/>
              <a:cxnLst/>
              <a:rect l="l" t="t" r="r" b="b"/>
              <a:pathLst>
                <a:path w="459" h="493" extrusionOk="0">
                  <a:moveTo>
                    <a:pt x="34" y="0"/>
                  </a:moveTo>
                  <a:cubicBezTo>
                    <a:pt x="34" y="0"/>
                    <a:pt x="68" y="0"/>
                    <a:pt x="102" y="34"/>
                  </a:cubicBezTo>
                  <a:lnTo>
                    <a:pt x="314" y="246"/>
                  </a:lnTo>
                  <a:cubicBezTo>
                    <a:pt x="348" y="323"/>
                    <a:pt x="425" y="357"/>
                    <a:pt x="459" y="425"/>
                  </a:cubicBezTo>
                  <a:cubicBezTo>
                    <a:pt x="459" y="459"/>
                    <a:pt x="459" y="493"/>
                    <a:pt x="425" y="493"/>
                  </a:cubicBezTo>
                  <a:lnTo>
                    <a:pt x="391" y="493"/>
                  </a:lnTo>
                  <a:cubicBezTo>
                    <a:pt x="178" y="493"/>
                    <a:pt x="68" y="246"/>
                    <a:pt x="0" y="68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7" name="Google Shape;456;p32"/>
            <p:cNvSpPr/>
            <p:nvPr/>
          </p:nvSpPr>
          <p:spPr>
            <a:xfrm>
              <a:off x="8296465" y="4214888"/>
              <a:ext cx="10712" cy="14487"/>
            </a:xfrm>
            <a:custGeom>
              <a:avLst/>
              <a:gdLst/>
              <a:ahLst/>
              <a:cxnLst/>
              <a:rect l="l" t="t" r="r" b="b"/>
              <a:pathLst>
                <a:path w="315" h="426" extrusionOk="0">
                  <a:moveTo>
                    <a:pt x="0" y="35"/>
                  </a:moveTo>
                  <a:cubicBezTo>
                    <a:pt x="34" y="1"/>
                    <a:pt x="68" y="1"/>
                    <a:pt x="68" y="35"/>
                  </a:cubicBezTo>
                  <a:lnTo>
                    <a:pt x="213" y="179"/>
                  </a:lnTo>
                  <a:cubicBezTo>
                    <a:pt x="247" y="247"/>
                    <a:pt x="315" y="281"/>
                    <a:pt x="315" y="349"/>
                  </a:cubicBezTo>
                  <a:cubicBezTo>
                    <a:pt x="315" y="391"/>
                    <a:pt x="315" y="391"/>
                    <a:pt x="281" y="425"/>
                  </a:cubicBezTo>
                  <a:lnTo>
                    <a:pt x="213" y="425"/>
                  </a:lnTo>
                  <a:cubicBezTo>
                    <a:pt x="136" y="391"/>
                    <a:pt x="136" y="349"/>
                    <a:pt x="102" y="281"/>
                  </a:cubicBezTo>
                  <a:cubicBezTo>
                    <a:pt x="68" y="213"/>
                    <a:pt x="34" y="137"/>
                    <a:pt x="0" y="10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8" name="Google Shape;457;p32"/>
            <p:cNvSpPr/>
            <p:nvPr/>
          </p:nvSpPr>
          <p:spPr>
            <a:xfrm>
              <a:off x="8272384" y="4211774"/>
              <a:ext cx="9590" cy="14487"/>
            </a:xfrm>
            <a:custGeom>
              <a:avLst/>
              <a:gdLst/>
              <a:ahLst/>
              <a:cxnLst/>
              <a:rect l="l" t="t" r="r" b="b"/>
              <a:pathLst>
                <a:path w="282" h="426" extrusionOk="0">
                  <a:moveTo>
                    <a:pt x="35" y="35"/>
                  </a:moveTo>
                  <a:cubicBezTo>
                    <a:pt x="35" y="1"/>
                    <a:pt x="69" y="1"/>
                    <a:pt x="69" y="35"/>
                  </a:cubicBezTo>
                  <a:cubicBezTo>
                    <a:pt x="137" y="69"/>
                    <a:pt x="171" y="137"/>
                    <a:pt x="213" y="171"/>
                  </a:cubicBezTo>
                  <a:cubicBezTo>
                    <a:pt x="247" y="247"/>
                    <a:pt x="281" y="281"/>
                    <a:pt x="281" y="349"/>
                  </a:cubicBezTo>
                  <a:cubicBezTo>
                    <a:pt x="281" y="349"/>
                    <a:pt x="281" y="383"/>
                    <a:pt x="247" y="383"/>
                  </a:cubicBezTo>
                  <a:cubicBezTo>
                    <a:pt x="247" y="425"/>
                    <a:pt x="213" y="425"/>
                    <a:pt x="213" y="383"/>
                  </a:cubicBezTo>
                  <a:cubicBezTo>
                    <a:pt x="69" y="349"/>
                    <a:pt x="35" y="171"/>
                    <a:pt x="1" y="69"/>
                  </a:cubicBezTo>
                  <a:cubicBezTo>
                    <a:pt x="1" y="69"/>
                    <a:pt x="1" y="35"/>
                    <a:pt x="35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9" name="Google Shape;458;p32"/>
            <p:cNvSpPr/>
            <p:nvPr/>
          </p:nvSpPr>
          <p:spPr>
            <a:xfrm>
              <a:off x="8334893" y="4230497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0" y="0"/>
                  </a:moveTo>
                  <a:lnTo>
                    <a:pt x="68" y="0"/>
                  </a:lnTo>
                  <a:cubicBezTo>
                    <a:pt x="145" y="102"/>
                    <a:pt x="213" y="213"/>
                    <a:pt x="281" y="357"/>
                  </a:cubicBezTo>
                  <a:cubicBezTo>
                    <a:pt x="281" y="357"/>
                    <a:pt x="281" y="391"/>
                    <a:pt x="247" y="391"/>
                  </a:cubicBezTo>
                  <a:lnTo>
                    <a:pt x="213" y="391"/>
                  </a:lnTo>
                  <a:cubicBezTo>
                    <a:pt x="102" y="315"/>
                    <a:pt x="34" y="179"/>
                    <a:pt x="0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0" name="Google Shape;459;p32"/>
            <p:cNvSpPr/>
            <p:nvPr/>
          </p:nvSpPr>
          <p:spPr>
            <a:xfrm>
              <a:off x="8322753" y="4248419"/>
              <a:ext cx="12175" cy="14453"/>
            </a:xfrm>
            <a:custGeom>
              <a:avLst/>
              <a:gdLst/>
              <a:ahLst/>
              <a:cxnLst/>
              <a:rect l="l" t="t" r="r" b="b"/>
              <a:pathLst>
                <a:path w="358" h="425" extrusionOk="0">
                  <a:moveTo>
                    <a:pt x="34" y="0"/>
                  </a:moveTo>
                  <a:lnTo>
                    <a:pt x="111" y="0"/>
                  </a:lnTo>
                  <a:cubicBezTo>
                    <a:pt x="213" y="110"/>
                    <a:pt x="357" y="212"/>
                    <a:pt x="357" y="357"/>
                  </a:cubicBezTo>
                  <a:lnTo>
                    <a:pt x="357" y="425"/>
                  </a:lnTo>
                  <a:lnTo>
                    <a:pt x="289" y="425"/>
                  </a:lnTo>
                  <a:cubicBezTo>
                    <a:pt x="145" y="357"/>
                    <a:pt x="77" y="178"/>
                    <a:pt x="34" y="77"/>
                  </a:cubicBezTo>
                  <a:cubicBezTo>
                    <a:pt x="0" y="43"/>
                    <a:pt x="34" y="43"/>
                    <a:pt x="34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1" name="Google Shape;460;p32"/>
            <p:cNvSpPr/>
            <p:nvPr/>
          </p:nvSpPr>
          <p:spPr>
            <a:xfrm>
              <a:off x="8297515" y="4239218"/>
              <a:ext cx="12175" cy="14487"/>
            </a:xfrm>
            <a:custGeom>
              <a:avLst/>
              <a:gdLst/>
              <a:ahLst/>
              <a:cxnLst/>
              <a:rect l="l" t="t" r="r" b="b"/>
              <a:pathLst>
                <a:path w="358" h="426" extrusionOk="0">
                  <a:moveTo>
                    <a:pt x="35" y="1"/>
                  </a:moveTo>
                  <a:lnTo>
                    <a:pt x="69" y="1"/>
                  </a:lnTo>
                  <a:cubicBezTo>
                    <a:pt x="145" y="77"/>
                    <a:pt x="179" y="111"/>
                    <a:pt x="213" y="179"/>
                  </a:cubicBezTo>
                  <a:cubicBezTo>
                    <a:pt x="281" y="213"/>
                    <a:pt x="324" y="290"/>
                    <a:pt x="324" y="357"/>
                  </a:cubicBezTo>
                  <a:cubicBezTo>
                    <a:pt x="358" y="357"/>
                    <a:pt x="324" y="391"/>
                    <a:pt x="324" y="391"/>
                  </a:cubicBezTo>
                  <a:cubicBezTo>
                    <a:pt x="281" y="425"/>
                    <a:pt x="247" y="425"/>
                    <a:pt x="247" y="425"/>
                  </a:cubicBezTo>
                  <a:cubicBezTo>
                    <a:pt x="179" y="391"/>
                    <a:pt x="145" y="323"/>
                    <a:pt x="111" y="256"/>
                  </a:cubicBezTo>
                  <a:cubicBezTo>
                    <a:pt x="69" y="213"/>
                    <a:pt x="35" y="145"/>
                    <a:pt x="1" y="77"/>
                  </a:cubicBezTo>
                  <a:cubicBezTo>
                    <a:pt x="1" y="43"/>
                    <a:pt x="1" y="43"/>
                    <a:pt x="35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2" name="Google Shape;461;p32"/>
            <p:cNvSpPr/>
            <p:nvPr/>
          </p:nvSpPr>
          <p:spPr>
            <a:xfrm>
              <a:off x="8323909" y="4287120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43" y="34"/>
                  </a:moveTo>
                  <a:cubicBezTo>
                    <a:pt x="77" y="0"/>
                    <a:pt x="111" y="0"/>
                    <a:pt x="145" y="34"/>
                  </a:cubicBezTo>
                  <a:cubicBezTo>
                    <a:pt x="179" y="102"/>
                    <a:pt x="255" y="179"/>
                    <a:pt x="289" y="247"/>
                  </a:cubicBezTo>
                  <a:cubicBezTo>
                    <a:pt x="357" y="281"/>
                    <a:pt x="391" y="315"/>
                    <a:pt x="425" y="391"/>
                  </a:cubicBezTo>
                  <a:lnTo>
                    <a:pt x="425" y="459"/>
                  </a:lnTo>
                  <a:lnTo>
                    <a:pt x="357" y="459"/>
                  </a:lnTo>
                  <a:cubicBezTo>
                    <a:pt x="179" y="459"/>
                    <a:pt x="77" y="247"/>
                    <a:pt x="43" y="102"/>
                  </a:cubicBezTo>
                  <a:cubicBezTo>
                    <a:pt x="0" y="68"/>
                    <a:pt x="43" y="34"/>
                    <a:pt x="43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3" name="Google Shape;462;p32"/>
            <p:cNvSpPr/>
            <p:nvPr/>
          </p:nvSpPr>
          <p:spPr>
            <a:xfrm>
              <a:off x="8345572" y="4282188"/>
              <a:ext cx="13331" cy="14487"/>
            </a:xfrm>
            <a:custGeom>
              <a:avLst/>
              <a:gdLst/>
              <a:ahLst/>
              <a:cxnLst/>
              <a:rect l="l" t="t" r="r" b="b"/>
              <a:pathLst>
                <a:path w="392" h="426" extrusionOk="0">
                  <a:moveTo>
                    <a:pt x="43" y="1"/>
                  </a:moveTo>
                  <a:cubicBezTo>
                    <a:pt x="43" y="1"/>
                    <a:pt x="77" y="1"/>
                    <a:pt x="111" y="35"/>
                  </a:cubicBezTo>
                  <a:cubicBezTo>
                    <a:pt x="145" y="69"/>
                    <a:pt x="179" y="145"/>
                    <a:pt x="255" y="179"/>
                  </a:cubicBezTo>
                  <a:cubicBezTo>
                    <a:pt x="289" y="247"/>
                    <a:pt x="357" y="281"/>
                    <a:pt x="391" y="324"/>
                  </a:cubicBezTo>
                  <a:cubicBezTo>
                    <a:pt x="391" y="358"/>
                    <a:pt x="391" y="392"/>
                    <a:pt x="357" y="426"/>
                  </a:cubicBezTo>
                  <a:lnTo>
                    <a:pt x="323" y="426"/>
                  </a:lnTo>
                  <a:cubicBezTo>
                    <a:pt x="179" y="392"/>
                    <a:pt x="77" y="179"/>
                    <a:pt x="1" y="69"/>
                  </a:cubicBezTo>
                  <a:cubicBezTo>
                    <a:pt x="1" y="35"/>
                    <a:pt x="1" y="35"/>
                    <a:pt x="43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4" name="Google Shape;463;p32"/>
            <p:cNvSpPr/>
            <p:nvPr/>
          </p:nvSpPr>
          <p:spPr>
            <a:xfrm>
              <a:off x="8354244" y="4267769"/>
              <a:ext cx="10712" cy="15609"/>
            </a:xfrm>
            <a:custGeom>
              <a:avLst/>
              <a:gdLst/>
              <a:ahLst/>
              <a:cxnLst/>
              <a:rect l="l" t="t" r="r" b="b"/>
              <a:pathLst>
                <a:path w="315" h="459" extrusionOk="0">
                  <a:moveTo>
                    <a:pt x="34" y="0"/>
                  </a:moveTo>
                  <a:cubicBezTo>
                    <a:pt x="34" y="0"/>
                    <a:pt x="68" y="0"/>
                    <a:pt x="102" y="34"/>
                  </a:cubicBezTo>
                  <a:cubicBezTo>
                    <a:pt x="136" y="68"/>
                    <a:pt x="170" y="145"/>
                    <a:pt x="247" y="213"/>
                  </a:cubicBezTo>
                  <a:cubicBezTo>
                    <a:pt x="281" y="247"/>
                    <a:pt x="315" y="323"/>
                    <a:pt x="315" y="391"/>
                  </a:cubicBezTo>
                  <a:cubicBezTo>
                    <a:pt x="315" y="391"/>
                    <a:pt x="315" y="425"/>
                    <a:pt x="281" y="425"/>
                  </a:cubicBezTo>
                  <a:cubicBezTo>
                    <a:pt x="281" y="459"/>
                    <a:pt x="247" y="459"/>
                    <a:pt x="213" y="425"/>
                  </a:cubicBezTo>
                  <a:cubicBezTo>
                    <a:pt x="170" y="391"/>
                    <a:pt x="136" y="323"/>
                    <a:pt x="102" y="247"/>
                  </a:cubicBezTo>
                  <a:cubicBezTo>
                    <a:pt x="68" y="213"/>
                    <a:pt x="34" y="145"/>
                    <a:pt x="0" y="68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5" name="Google Shape;464;p32"/>
            <p:cNvSpPr/>
            <p:nvPr/>
          </p:nvSpPr>
          <p:spPr>
            <a:xfrm>
              <a:off x="8380531" y="4305042"/>
              <a:ext cx="11018" cy="12141"/>
            </a:xfrm>
            <a:custGeom>
              <a:avLst/>
              <a:gdLst/>
              <a:ahLst/>
              <a:cxnLst/>
              <a:rect l="l" t="t" r="r" b="b"/>
              <a:pathLst>
                <a:path w="324" h="357" extrusionOk="0">
                  <a:moveTo>
                    <a:pt x="34" y="0"/>
                  </a:moveTo>
                  <a:lnTo>
                    <a:pt x="111" y="0"/>
                  </a:lnTo>
                  <a:cubicBezTo>
                    <a:pt x="145" y="34"/>
                    <a:pt x="179" y="110"/>
                    <a:pt x="213" y="144"/>
                  </a:cubicBezTo>
                  <a:cubicBezTo>
                    <a:pt x="247" y="178"/>
                    <a:pt x="323" y="212"/>
                    <a:pt x="323" y="289"/>
                  </a:cubicBezTo>
                  <a:cubicBezTo>
                    <a:pt x="323" y="323"/>
                    <a:pt x="289" y="323"/>
                    <a:pt x="289" y="357"/>
                  </a:cubicBezTo>
                  <a:lnTo>
                    <a:pt x="213" y="357"/>
                  </a:lnTo>
                  <a:cubicBezTo>
                    <a:pt x="145" y="357"/>
                    <a:pt x="145" y="289"/>
                    <a:pt x="111" y="212"/>
                  </a:cubicBezTo>
                  <a:cubicBezTo>
                    <a:pt x="77" y="178"/>
                    <a:pt x="34" y="144"/>
                    <a:pt x="0" y="77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6" name="Google Shape;465;p32"/>
            <p:cNvSpPr/>
            <p:nvPr/>
          </p:nvSpPr>
          <p:spPr>
            <a:xfrm>
              <a:off x="8364922" y="4314836"/>
              <a:ext cx="15643" cy="17956"/>
            </a:xfrm>
            <a:custGeom>
              <a:avLst/>
              <a:gdLst/>
              <a:ahLst/>
              <a:cxnLst/>
              <a:rect l="l" t="t" r="r" b="b"/>
              <a:pathLst>
                <a:path w="460" h="528" extrusionOk="0">
                  <a:moveTo>
                    <a:pt x="35" y="1"/>
                  </a:moveTo>
                  <a:cubicBezTo>
                    <a:pt x="35" y="1"/>
                    <a:pt x="69" y="1"/>
                    <a:pt x="69" y="35"/>
                  </a:cubicBezTo>
                  <a:cubicBezTo>
                    <a:pt x="145" y="69"/>
                    <a:pt x="213" y="137"/>
                    <a:pt x="281" y="213"/>
                  </a:cubicBezTo>
                  <a:cubicBezTo>
                    <a:pt x="357" y="281"/>
                    <a:pt x="425" y="315"/>
                    <a:pt x="459" y="426"/>
                  </a:cubicBezTo>
                  <a:cubicBezTo>
                    <a:pt x="459" y="460"/>
                    <a:pt x="425" y="494"/>
                    <a:pt x="425" y="494"/>
                  </a:cubicBezTo>
                  <a:cubicBezTo>
                    <a:pt x="391" y="494"/>
                    <a:pt x="391" y="528"/>
                    <a:pt x="357" y="494"/>
                  </a:cubicBezTo>
                  <a:cubicBezTo>
                    <a:pt x="281" y="460"/>
                    <a:pt x="213" y="383"/>
                    <a:pt x="179" y="315"/>
                  </a:cubicBezTo>
                  <a:cubicBezTo>
                    <a:pt x="111" y="247"/>
                    <a:pt x="69" y="171"/>
                    <a:pt x="1" y="103"/>
                  </a:cubicBezTo>
                  <a:cubicBezTo>
                    <a:pt x="1" y="69"/>
                    <a:pt x="1" y="35"/>
                    <a:pt x="35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7" name="Google Shape;466;p32"/>
            <p:cNvSpPr/>
            <p:nvPr/>
          </p:nvSpPr>
          <p:spPr>
            <a:xfrm>
              <a:off x="8348156" y="4318304"/>
              <a:ext cx="14487" cy="12175"/>
            </a:xfrm>
            <a:custGeom>
              <a:avLst/>
              <a:gdLst/>
              <a:ahLst/>
              <a:cxnLst/>
              <a:rect l="l" t="t" r="r" b="b"/>
              <a:pathLst>
                <a:path w="426" h="358" extrusionOk="0">
                  <a:moveTo>
                    <a:pt x="35" y="1"/>
                  </a:moveTo>
                  <a:lnTo>
                    <a:pt x="103" y="1"/>
                  </a:lnTo>
                  <a:cubicBezTo>
                    <a:pt x="213" y="69"/>
                    <a:pt x="349" y="179"/>
                    <a:pt x="426" y="281"/>
                  </a:cubicBezTo>
                  <a:lnTo>
                    <a:pt x="426" y="358"/>
                  </a:lnTo>
                  <a:lnTo>
                    <a:pt x="392" y="358"/>
                  </a:lnTo>
                  <a:cubicBezTo>
                    <a:pt x="247" y="281"/>
                    <a:pt x="137" y="179"/>
                    <a:pt x="35" y="69"/>
                  </a:cubicBezTo>
                  <a:cubicBezTo>
                    <a:pt x="1" y="35"/>
                    <a:pt x="1" y="1"/>
                    <a:pt x="35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8" name="Google Shape;467;p32"/>
            <p:cNvSpPr/>
            <p:nvPr/>
          </p:nvSpPr>
          <p:spPr>
            <a:xfrm>
              <a:off x="8381688" y="4352108"/>
              <a:ext cx="15916" cy="16800"/>
            </a:xfrm>
            <a:custGeom>
              <a:avLst/>
              <a:gdLst/>
              <a:ahLst/>
              <a:cxnLst/>
              <a:rect l="l" t="t" r="r" b="b"/>
              <a:pathLst>
                <a:path w="468" h="494" extrusionOk="0">
                  <a:moveTo>
                    <a:pt x="43" y="1"/>
                  </a:moveTo>
                  <a:cubicBezTo>
                    <a:pt x="43" y="1"/>
                    <a:pt x="77" y="1"/>
                    <a:pt x="111" y="35"/>
                  </a:cubicBezTo>
                  <a:cubicBezTo>
                    <a:pt x="145" y="103"/>
                    <a:pt x="213" y="179"/>
                    <a:pt x="289" y="213"/>
                  </a:cubicBezTo>
                  <a:cubicBezTo>
                    <a:pt x="323" y="281"/>
                    <a:pt x="391" y="315"/>
                    <a:pt x="425" y="391"/>
                  </a:cubicBezTo>
                  <a:cubicBezTo>
                    <a:pt x="468" y="425"/>
                    <a:pt x="425" y="459"/>
                    <a:pt x="391" y="459"/>
                  </a:cubicBezTo>
                  <a:cubicBezTo>
                    <a:pt x="391" y="459"/>
                    <a:pt x="357" y="493"/>
                    <a:pt x="357" y="459"/>
                  </a:cubicBezTo>
                  <a:cubicBezTo>
                    <a:pt x="179" y="425"/>
                    <a:pt x="77" y="213"/>
                    <a:pt x="0" y="69"/>
                  </a:cubicBezTo>
                  <a:cubicBezTo>
                    <a:pt x="0" y="69"/>
                    <a:pt x="0" y="35"/>
                    <a:pt x="43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9" name="Google Shape;468;p32"/>
            <p:cNvSpPr/>
            <p:nvPr/>
          </p:nvSpPr>
          <p:spPr>
            <a:xfrm>
              <a:off x="8391516" y="4342280"/>
              <a:ext cx="14453" cy="15950"/>
            </a:xfrm>
            <a:custGeom>
              <a:avLst/>
              <a:gdLst/>
              <a:ahLst/>
              <a:cxnLst/>
              <a:rect l="l" t="t" r="r" b="b"/>
              <a:pathLst>
                <a:path w="425" h="469" extrusionOk="0">
                  <a:moveTo>
                    <a:pt x="34" y="43"/>
                  </a:moveTo>
                  <a:cubicBezTo>
                    <a:pt x="68" y="1"/>
                    <a:pt x="102" y="1"/>
                    <a:pt x="136" y="43"/>
                  </a:cubicBezTo>
                  <a:cubicBezTo>
                    <a:pt x="179" y="111"/>
                    <a:pt x="213" y="145"/>
                    <a:pt x="281" y="213"/>
                  </a:cubicBezTo>
                  <a:cubicBezTo>
                    <a:pt x="315" y="256"/>
                    <a:pt x="391" y="290"/>
                    <a:pt x="425" y="358"/>
                  </a:cubicBezTo>
                  <a:cubicBezTo>
                    <a:pt x="425" y="392"/>
                    <a:pt x="425" y="426"/>
                    <a:pt x="391" y="426"/>
                  </a:cubicBezTo>
                  <a:cubicBezTo>
                    <a:pt x="391" y="426"/>
                    <a:pt x="349" y="468"/>
                    <a:pt x="349" y="426"/>
                  </a:cubicBezTo>
                  <a:cubicBezTo>
                    <a:pt x="179" y="426"/>
                    <a:pt x="68" y="213"/>
                    <a:pt x="34" y="111"/>
                  </a:cubicBezTo>
                  <a:cubicBezTo>
                    <a:pt x="0" y="77"/>
                    <a:pt x="0" y="43"/>
                    <a:pt x="34" y="4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0" name="Google Shape;469;p32"/>
            <p:cNvSpPr/>
            <p:nvPr/>
          </p:nvSpPr>
          <p:spPr>
            <a:xfrm>
              <a:off x="8423857" y="4374927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35" y="35"/>
                  </a:moveTo>
                  <a:cubicBezTo>
                    <a:pt x="77" y="1"/>
                    <a:pt x="111" y="1"/>
                    <a:pt x="111" y="35"/>
                  </a:cubicBezTo>
                  <a:cubicBezTo>
                    <a:pt x="179" y="103"/>
                    <a:pt x="213" y="179"/>
                    <a:pt x="289" y="213"/>
                  </a:cubicBezTo>
                  <a:cubicBezTo>
                    <a:pt x="357" y="247"/>
                    <a:pt x="391" y="281"/>
                    <a:pt x="425" y="358"/>
                  </a:cubicBezTo>
                  <a:cubicBezTo>
                    <a:pt x="425" y="392"/>
                    <a:pt x="425" y="426"/>
                    <a:pt x="391" y="426"/>
                  </a:cubicBezTo>
                  <a:lnTo>
                    <a:pt x="391" y="426"/>
                  </a:lnTo>
                  <a:cubicBezTo>
                    <a:pt x="213" y="460"/>
                    <a:pt x="77" y="213"/>
                    <a:pt x="1" y="103"/>
                  </a:cubicBezTo>
                  <a:cubicBezTo>
                    <a:pt x="1" y="69"/>
                    <a:pt x="1" y="35"/>
                    <a:pt x="35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1" name="Google Shape;470;p32"/>
            <p:cNvSpPr/>
            <p:nvPr/>
          </p:nvSpPr>
          <p:spPr>
            <a:xfrm>
              <a:off x="8407091" y="4372614"/>
              <a:ext cx="10746" cy="11903"/>
            </a:xfrm>
            <a:custGeom>
              <a:avLst/>
              <a:gdLst/>
              <a:ahLst/>
              <a:cxnLst/>
              <a:rect l="l" t="t" r="r" b="b"/>
              <a:pathLst>
                <a:path w="316" h="350" extrusionOk="0">
                  <a:moveTo>
                    <a:pt x="35" y="35"/>
                  </a:moveTo>
                  <a:cubicBezTo>
                    <a:pt x="69" y="1"/>
                    <a:pt x="103" y="1"/>
                    <a:pt x="103" y="35"/>
                  </a:cubicBezTo>
                  <a:cubicBezTo>
                    <a:pt x="145" y="69"/>
                    <a:pt x="179" y="103"/>
                    <a:pt x="213" y="137"/>
                  </a:cubicBezTo>
                  <a:cubicBezTo>
                    <a:pt x="247" y="171"/>
                    <a:pt x="281" y="213"/>
                    <a:pt x="315" y="247"/>
                  </a:cubicBezTo>
                  <a:cubicBezTo>
                    <a:pt x="315" y="281"/>
                    <a:pt x="315" y="315"/>
                    <a:pt x="281" y="315"/>
                  </a:cubicBezTo>
                  <a:cubicBezTo>
                    <a:pt x="281" y="349"/>
                    <a:pt x="247" y="349"/>
                    <a:pt x="247" y="349"/>
                  </a:cubicBezTo>
                  <a:cubicBezTo>
                    <a:pt x="179" y="315"/>
                    <a:pt x="145" y="281"/>
                    <a:pt x="103" y="247"/>
                  </a:cubicBezTo>
                  <a:cubicBezTo>
                    <a:pt x="69" y="171"/>
                    <a:pt x="35" y="137"/>
                    <a:pt x="35" y="69"/>
                  </a:cubicBezTo>
                  <a:cubicBezTo>
                    <a:pt x="1" y="69"/>
                    <a:pt x="35" y="35"/>
                    <a:pt x="35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2" name="Google Shape;471;p32"/>
            <p:cNvSpPr/>
            <p:nvPr/>
          </p:nvSpPr>
          <p:spPr>
            <a:xfrm>
              <a:off x="8052053" y="4356733"/>
              <a:ext cx="465733" cy="158917"/>
            </a:xfrm>
            <a:custGeom>
              <a:avLst/>
              <a:gdLst/>
              <a:ahLst/>
              <a:cxnLst/>
              <a:rect l="l" t="t" r="r" b="b"/>
              <a:pathLst>
                <a:path w="13695" h="4673" extrusionOk="0">
                  <a:moveTo>
                    <a:pt x="179" y="1029"/>
                  </a:moveTo>
                  <a:cubicBezTo>
                    <a:pt x="1623" y="1"/>
                    <a:pt x="13202" y="3968"/>
                    <a:pt x="13202" y="3968"/>
                  </a:cubicBezTo>
                  <a:lnTo>
                    <a:pt x="13694" y="4673"/>
                  </a:lnTo>
                  <a:cubicBezTo>
                    <a:pt x="13694" y="4673"/>
                    <a:pt x="740" y="3687"/>
                    <a:pt x="35" y="1453"/>
                  </a:cubicBezTo>
                  <a:cubicBezTo>
                    <a:pt x="1" y="1275"/>
                    <a:pt x="35" y="1139"/>
                    <a:pt x="179" y="1029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3" name="Google Shape;472;p32"/>
            <p:cNvSpPr/>
            <p:nvPr/>
          </p:nvSpPr>
          <p:spPr>
            <a:xfrm>
              <a:off x="8357712" y="4452056"/>
              <a:ext cx="14487" cy="9590"/>
            </a:xfrm>
            <a:custGeom>
              <a:avLst/>
              <a:gdLst/>
              <a:ahLst/>
              <a:cxnLst/>
              <a:rect l="l" t="t" r="r" b="b"/>
              <a:pathLst>
                <a:path w="426" h="282" extrusionOk="0">
                  <a:moveTo>
                    <a:pt x="34" y="35"/>
                  </a:moveTo>
                  <a:cubicBezTo>
                    <a:pt x="68" y="1"/>
                    <a:pt x="68" y="1"/>
                    <a:pt x="111" y="1"/>
                  </a:cubicBezTo>
                  <a:cubicBezTo>
                    <a:pt x="145" y="35"/>
                    <a:pt x="213" y="35"/>
                    <a:pt x="247" y="69"/>
                  </a:cubicBezTo>
                  <a:cubicBezTo>
                    <a:pt x="323" y="103"/>
                    <a:pt x="391" y="103"/>
                    <a:pt x="425" y="137"/>
                  </a:cubicBezTo>
                  <a:cubicBezTo>
                    <a:pt x="425" y="171"/>
                    <a:pt x="425" y="247"/>
                    <a:pt x="391" y="247"/>
                  </a:cubicBezTo>
                  <a:lnTo>
                    <a:pt x="391" y="247"/>
                  </a:lnTo>
                  <a:cubicBezTo>
                    <a:pt x="323" y="281"/>
                    <a:pt x="247" y="247"/>
                    <a:pt x="179" y="213"/>
                  </a:cubicBezTo>
                  <a:cubicBezTo>
                    <a:pt x="111" y="213"/>
                    <a:pt x="68" y="137"/>
                    <a:pt x="34" y="69"/>
                  </a:cubicBezTo>
                  <a:cubicBezTo>
                    <a:pt x="0" y="69"/>
                    <a:pt x="34" y="35"/>
                    <a:pt x="34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4" name="Google Shape;473;p32"/>
            <p:cNvSpPr/>
            <p:nvPr/>
          </p:nvSpPr>
          <p:spPr>
            <a:xfrm>
              <a:off x="8354244" y="4468822"/>
              <a:ext cx="20234" cy="9556"/>
            </a:xfrm>
            <a:custGeom>
              <a:avLst/>
              <a:gdLst/>
              <a:ahLst/>
              <a:cxnLst/>
              <a:rect l="l" t="t" r="r" b="b"/>
              <a:pathLst>
                <a:path w="595" h="281" extrusionOk="0">
                  <a:moveTo>
                    <a:pt x="34" y="1"/>
                  </a:moveTo>
                  <a:lnTo>
                    <a:pt x="68" y="1"/>
                  </a:lnTo>
                  <a:cubicBezTo>
                    <a:pt x="247" y="35"/>
                    <a:pt x="425" y="69"/>
                    <a:pt x="561" y="145"/>
                  </a:cubicBezTo>
                  <a:cubicBezTo>
                    <a:pt x="595" y="179"/>
                    <a:pt x="595" y="247"/>
                    <a:pt x="561" y="247"/>
                  </a:cubicBezTo>
                  <a:cubicBezTo>
                    <a:pt x="527" y="247"/>
                    <a:pt x="527" y="281"/>
                    <a:pt x="527" y="281"/>
                  </a:cubicBezTo>
                  <a:cubicBezTo>
                    <a:pt x="349" y="247"/>
                    <a:pt x="213" y="145"/>
                    <a:pt x="68" y="103"/>
                  </a:cubicBezTo>
                  <a:cubicBezTo>
                    <a:pt x="0" y="69"/>
                    <a:pt x="34" y="35"/>
                    <a:pt x="34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5" name="Google Shape;474;p32"/>
            <p:cNvSpPr/>
            <p:nvPr/>
          </p:nvSpPr>
          <p:spPr>
            <a:xfrm>
              <a:off x="8316699" y="4466509"/>
              <a:ext cx="23125" cy="9556"/>
            </a:xfrm>
            <a:custGeom>
              <a:avLst/>
              <a:gdLst/>
              <a:ahLst/>
              <a:cxnLst/>
              <a:rect l="l" t="t" r="r" b="b"/>
              <a:pathLst>
                <a:path w="680" h="281" extrusionOk="0">
                  <a:moveTo>
                    <a:pt x="43" y="35"/>
                  </a:moveTo>
                  <a:cubicBezTo>
                    <a:pt x="43" y="35"/>
                    <a:pt x="77" y="1"/>
                    <a:pt x="77" y="35"/>
                  </a:cubicBezTo>
                  <a:cubicBezTo>
                    <a:pt x="178" y="35"/>
                    <a:pt x="255" y="35"/>
                    <a:pt x="357" y="69"/>
                  </a:cubicBezTo>
                  <a:cubicBezTo>
                    <a:pt x="391" y="69"/>
                    <a:pt x="425" y="69"/>
                    <a:pt x="467" y="103"/>
                  </a:cubicBezTo>
                  <a:cubicBezTo>
                    <a:pt x="535" y="103"/>
                    <a:pt x="569" y="137"/>
                    <a:pt x="603" y="137"/>
                  </a:cubicBezTo>
                  <a:cubicBezTo>
                    <a:pt x="637" y="171"/>
                    <a:pt x="680" y="247"/>
                    <a:pt x="637" y="247"/>
                  </a:cubicBezTo>
                  <a:cubicBezTo>
                    <a:pt x="603" y="247"/>
                    <a:pt x="603" y="281"/>
                    <a:pt x="603" y="281"/>
                  </a:cubicBezTo>
                  <a:lnTo>
                    <a:pt x="467" y="281"/>
                  </a:lnTo>
                  <a:cubicBezTo>
                    <a:pt x="425" y="281"/>
                    <a:pt x="357" y="247"/>
                    <a:pt x="323" y="247"/>
                  </a:cubicBezTo>
                  <a:cubicBezTo>
                    <a:pt x="212" y="213"/>
                    <a:pt x="144" y="171"/>
                    <a:pt x="43" y="137"/>
                  </a:cubicBezTo>
                  <a:cubicBezTo>
                    <a:pt x="0" y="103"/>
                    <a:pt x="0" y="69"/>
                    <a:pt x="43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6" name="Google Shape;475;p32"/>
            <p:cNvSpPr/>
            <p:nvPr/>
          </p:nvSpPr>
          <p:spPr>
            <a:xfrm>
              <a:off x="8323909" y="4448315"/>
              <a:ext cx="18228" cy="9556"/>
            </a:xfrm>
            <a:custGeom>
              <a:avLst/>
              <a:gdLst/>
              <a:ahLst/>
              <a:cxnLst/>
              <a:rect l="l" t="t" r="r" b="b"/>
              <a:pathLst>
                <a:path w="536" h="281" extrusionOk="0">
                  <a:moveTo>
                    <a:pt x="43" y="34"/>
                  </a:moveTo>
                  <a:cubicBezTo>
                    <a:pt x="43" y="0"/>
                    <a:pt x="77" y="0"/>
                    <a:pt x="77" y="34"/>
                  </a:cubicBezTo>
                  <a:cubicBezTo>
                    <a:pt x="145" y="34"/>
                    <a:pt x="213" y="68"/>
                    <a:pt x="289" y="111"/>
                  </a:cubicBezTo>
                  <a:cubicBezTo>
                    <a:pt x="357" y="111"/>
                    <a:pt x="425" y="111"/>
                    <a:pt x="502" y="179"/>
                  </a:cubicBezTo>
                  <a:cubicBezTo>
                    <a:pt x="502" y="179"/>
                    <a:pt x="536" y="247"/>
                    <a:pt x="502" y="247"/>
                  </a:cubicBezTo>
                  <a:lnTo>
                    <a:pt x="468" y="281"/>
                  </a:lnTo>
                  <a:cubicBezTo>
                    <a:pt x="391" y="281"/>
                    <a:pt x="323" y="247"/>
                    <a:pt x="255" y="247"/>
                  </a:cubicBezTo>
                  <a:cubicBezTo>
                    <a:pt x="179" y="213"/>
                    <a:pt x="111" y="145"/>
                    <a:pt x="43" y="111"/>
                  </a:cubicBezTo>
                  <a:cubicBezTo>
                    <a:pt x="0" y="68"/>
                    <a:pt x="0" y="34"/>
                    <a:pt x="43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7" name="Google Shape;476;p32"/>
            <p:cNvSpPr/>
            <p:nvPr/>
          </p:nvSpPr>
          <p:spPr>
            <a:xfrm>
              <a:off x="8301090" y="4431549"/>
              <a:ext cx="9862" cy="8434"/>
            </a:xfrm>
            <a:custGeom>
              <a:avLst/>
              <a:gdLst/>
              <a:ahLst/>
              <a:cxnLst/>
              <a:rect l="l" t="t" r="r" b="b"/>
              <a:pathLst>
                <a:path w="290" h="248" extrusionOk="0">
                  <a:moveTo>
                    <a:pt x="34" y="35"/>
                  </a:moveTo>
                  <a:cubicBezTo>
                    <a:pt x="34" y="1"/>
                    <a:pt x="77" y="1"/>
                    <a:pt x="111" y="35"/>
                  </a:cubicBezTo>
                  <a:cubicBezTo>
                    <a:pt x="111" y="69"/>
                    <a:pt x="145" y="69"/>
                    <a:pt x="179" y="103"/>
                  </a:cubicBezTo>
                  <a:cubicBezTo>
                    <a:pt x="213" y="137"/>
                    <a:pt x="247" y="137"/>
                    <a:pt x="289" y="179"/>
                  </a:cubicBezTo>
                  <a:cubicBezTo>
                    <a:pt x="289" y="179"/>
                    <a:pt x="289" y="213"/>
                    <a:pt x="247" y="247"/>
                  </a:cubicBezTo>
                  <a:lnTo>
                    <a:pt x="247" y="247"/>
                  </a:lnTo>
                  <a:cubicBezTo>
                    <a:pt x="145" y="247"/>
                    <a:pt x="77" y="137"/>
                    <a:pt x="0" y="69"/>
                  </a:cubicBezTo>
                  <a:cubicBezTo>
                    <a:pt x="0" y="69"/>
                    <a:pt x="0" y="35"/>
                    <a:pt x="34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8" name="Google Shape;477;p32"/>
            <p:cNvSpPr/>
            <p:nvPr/>
          </p:nvSpPr>
          <p:spPr>
            <a:xfrm>
              <a:off x="8293846" y="4448315"/>
              <a:ext cx="18262" cy="11018"/>
            </a:xfrm>
            <a:custGeom>
              <a:avLst/>
              <a:gdLst/>
              <a:ahLst/>
              <a:cxnLst/>
              <a:rect l="l" t="t" r="r" b="b"/>
              <a:pathLst>
                <a:path w="537" h="324" extrusionOk="0">
                  <a:moveTo>
                    <a:pt x="35" y="0"/>
                  </a:moveTo>
                  <a:lnTo>
                    <a:pt x="77" y="0"/>
                  </a:lnTo>
                  <a:cubicBezTo>
                    <a:pt x="213" y="34"/>
                    <a:pt x="426" y="68"/>
                    <a:pt x="502" y="213"/>
                  </a:cubicBezTo>
                  <a:cubicBezTo>
                    <a:pt x="536" y="247"/>
                    <a:pt x="502" y="281"/>
                    <a:pt x="502" y="281"/>
                  </a:cubicBezTo>
                  <a:cubicBezTo>
                    <a:pt x="460" y="323"/>
                    <a:pt x="460" y="323"/>
                    <a:pt x="426" y="323"/>
                  </a:cubicBezTo>
                  <a:cubicBezTo>
                    <a:pt x="358" y="281"/>
                    <a:pt x="324" y="247"/>
                    <a:pt x="247" y="213"/>
                  </a:cubicBezTo>
                  <a:cubicBezTo>
                    <a:pt x="179" y="179"/>
                    <a:pt x="111" y="145"/>
                    <a:pt x="35" y="111"/>
                  </a:cubicBezTo>
                  <a:cubicBezTo>
                    <a:pt x="1" y="111"/>
                    <a:pt x="1" y="34"/>
                    <a:pt x="35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9" name="Google Shape;478;p32"/>
            <p:cNvSpPr/>
            <p:nvPr/>
          </p:nvSpPr>
          <p:spPr>
            <a:xfrm>
              <a:off x="8054366" y="4205059"/>
              <a:ext cx="451586" cy="293859"/>
            </a:xfrm>
            <a:custGeom>
              <a:avLst/>
              <a:gdLst/>
              <a:ahLst/>
              <a:cxnLst/>
              <a:rect l="l" t="t" r="r" b="b"/>
              <a:pathLst>
                <a:path w="13279" h="8641" extrusionOk="0">
                  <a:moveTo>
                    <a:pt x="1207" y="1241"/>
                  </a:moveTo>
                  <a:cubicBezTo>
                    <a:pt x="2940" y="1"/>
                    <a:pt x="12955" y="7825"/>
                    <a:pt x="12955" y="7825"/>
                  </a:cubicBezTo>
                  <a:lnTo>
                    <a:pt x="13278" y="8640"/>
                  </a:lnTo>
                  <a:cubicBezTo>
                    <a:pt x="13278" y="8640"/>
                    <a:pt x="1" y="3577"/>
                    <a:pt x="1029" y="1453"/>
                  </a:cubicBezTo>
                  <a:cubicBezTo>
                    <a:pt x="1063" y="1352"/>
                    <a:pt x="1131" y="1275"/>
                    <a:pt x="1207" y="1241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0" name="Google Shape;479;p32"/>
            <p:cNvSpPr/>
            <p:nvPr/>
          </p:nvSpPr>
          <p:spPr>
            <a:xfrm>
              <a:off x="8298777" y="4394277"/>
              <a:ext cx="22853" cy="13059"/>
            </a:xfrm>
            <a:custGeom>
              <a:avLst/>
              <a:gdLst/>
              <a:ahLst/>
              <a:cxnLst/>
              <a:rect l="l" t="t" r="r" b="b"/>
              <a:pathLst>
                <a:path w="672" h="384" extrusionOk="0">
                  <a:moveTo>
                    <a:pt x="34" y="35"/>
                  </a:moveTo>
                  <a:cubicBezTo>
                    <a:pt x="68" y="35"/>
                    <a:pt x="68" y="1"/>
                    <a:pt x="102" y="35"/>
                  </a:cubicBezTo>
                  <a:cubicBezTo>
                    <a:pt x="179" y="69"/>
                    <a:pt x="281" y="103"/>
                    <a:pt x="391" y="137"/>
                  </a:cubicBezTo>
                  <a:cubicBezTo>
                    <a:pt x="459" y="137"/>
                    <a:pt x="570" y="171"/>
                    <a:pt x="637" y="213"/>
                  </a:cubicBezTo>
                  <a:cubicBezTo>
                    <a:pt x="671" y="247"/>
                    <a:pt x="671" y="281"/>
                    <a:pt x="637" y="315"/>
                  </a:cubicBezTo>
                  <a:lnTo>
                    <a:pt x="604" y="315"/>
                  </a:lnTo>
                  <a:cubicBezTo>
                    <a:pt x="425" y="383"/>
                    <a:pt x="179" y="213"/>
                    <a:pt x="34" y="103"/>
                  </a:cubicBezTo>
                  <a:cubicBezTo>
                    <a:pt x="0" y="69"/>
                    <a:pt x="34" y="35"/>
                    <a:pt x="34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1" name="Google Shape;480;p32"/>
            <p:cNvSpPr/>
            <p:nvPr/>
          </p:nvSpPr>
          <p:spPr>
            <a:xfrm>
              <a:off x="8342103" y="4398902"/>
              <a:ext cx="17956" cy="11018"/>
            </a:xfrm>
            <a:custGeom>
              <a:avLst/>
              <a:gdLst/>
              <a:ahLst/>
              <a:cxnLst/>
              <a:rect l="l" t="t" r="r" b="b"/>
              <a:pathLst>
                <a:path w="528" h="324" extrusionOk="0">
                  <a:moveTo>
                    <a:pt x="35" y="35"/>
                  </a:moveTo>
                  <a:cubicBezTo>
                    <a:pt x="35" y="35"/>
                    <a:pt x="69" y="1"/>
                    <a:pt x="69" y="35"/>
                  </a:cubicBezTo>
                  <a:cubicBezTo>
                    <a:pt x="145" y="77"/>
                    <a:pt x="213" y="77"/>
                    <a:pt x="281" y="111"/>
                  </a:cubicBezTo>
                  <a:cubicBezTo>
                    <a:pt x="357" y="145"/>
                    <a:pt x="425" y="145"/>
                    <a:pt x="493" y="179"/>
                  </a:cubicBezTo>
                  <a:cubicBezTo>
                    <a:pt x="527" y="213"/>
                    <a:pt x="527" y="247"/>
                    <a:pt x="493" y="290"/>
                  </a:cubicBezTo>
                  <a:lnTo>
                    <a:pt x="493" y="290"/>
                  </a:lnTo>
                  <a:cubicBezTo>
                    <a:pt x="315" y="324"/>
                    <a:pt x="145" y="213"/>
                    <a:pt x="35" y="111"/>
                  </a:cubicBezTo>
                  <a:cubicBezTo>
                    <a:pt x="1" y="77"/>
                    <a:pt x="1" y="35"/>
                    <a:pt x="35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2" name="Google Shape;481;p32"/>
            <p:cNvSpPr/>
            <p:nvPr/>
          </p:nvSpPr>
          <p:spPr>
            <a:xfrm>
              <a:off x="8307143" y="4368874"/>
              <a:ext cx="20541" cy="11018"/>
            </a:xfrm>
            <a:custGeom>
              <a:avLst/>
              <a:gdLst/>
              <a:ahLst/>
              <a:cxnLst/>
              <a:rect l="l" t="t" r="r" b="b"/>
              <a:pathLst>
                <a:path w="604" h="324" extrusionOk="0">
                  <a:moveTo>
                    <a:pt x="35" y="0"/>
                  </a:moveTo>
                  <a:lnTo>
                    <a:pt x="69" y="0"/>
                  </a:lnTo>
                  <a:cubicBezTo>
                    <a:pt x="145" y="34"/>
                    <a:pt x="247" y="68"/>
                    <a:pt x="324" y="68"/>
                  </a:cubicBezTo>
                  <a:cubicBezTo>
                    <a:pt x="391" y="111"/>
                    <a:pt x="459" y="111"/>
                    <a:pt x="536" y="145"/>
                  </a:cubicBezTo>
                  <a:cubicBezTo>
                    <a:pt x="604" y="179"/>
                    <a:pt x="570" y="247"/>
                    <a:pt x="536" y="281"/>
                  </a:cubicBezTo>
                  <a:lnTo>
                    <a:pt x="536" y="281"/>
                  </a:lnTo>
                  <a:cubicBezTo>
                    <a:pt x="425" y="323"/>
                    <a:pt x="358" y="281"/>
                    <a:pt x="247" y="247"/>
                  </a:cubicBezTo>
                  <a:cubicBezTo>
                    <a:pt x="179" y="213"/>
                    <a:pt x="111" y="179"/>
                    <a:pt x="35" y="111"/>
                  </a:cubicBezTo>
                  <a:cubicBezTo>
                    <a:pt x="1" y="68"/>
                    <a:pt x="1" y="34"/>
                    <a:pt x="35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3" name="Google Shape;482;p32"/>
            <p:cNvSpPr/>
            <p:nvPr/>
          </p:nvSpPr>
          <p:spPr>
            <a:xfrm>
              <a:off x="8295003" y="4347211"/>
              <a:ext cx="23159" cy="11018"/>
            </a:xfrm>
            <a:custGeom>
              <a:avLst/>
              <a:gdLst/>
              <a:ahLst/>
              <a:cxnLst/>
              <a:rect l="l" t="t" r="r" b="b"/>
              <a:pathLst>
                <a:path w="681" h="324" extrusionOk="0">
                  <a:moveTo>
                    <a:pt x="43" y="0"/>
                  </a:moveTo>
                  <a:lnTo>
                    <a:pt x="111" y="0"/>
                  </a:lnTo>
                  <a:cubicBezTo>
                    <a:pt x="213" y="34"/>
                    <a:pt x="324" y="68"/>
                    <a:pt x="392" y="111"/>
                  </a:cubicBezTo>
                  <a:cubicBezTo>
                    <a:pt x="502" y="145"/>
                    <a:pt x="570" y="179"/>
                    <a:pt x="638" y="247"/>
                  </a:cubicBezTo>
                  <a:cubicBezTo>
                    <a:pt x="681" y="281"/>
                    <a:pt x="681" y="323"/>
                    <a:pt x="638" y="323"/>
                  </a:cubicBezTo>
                  <a:lnTo>
                    <a:pt x="604" y="323"/>
                  </a:lnTo>
                  <a:cubicBezTo>
                    <a:pt x="536" y="323"/>
                    <a:pt x="426" y="281"/>
                    <a:pt x="324" y="247"/>
                  </a:cubicBezTo>
                  <a:cubicBezTo>
                    <a:pt x="256" y="213"/>
                    <a:pt x="145" y="145"/>
                    <a:pt x="77" y="111"/>
                  </a:cubicBezTo>
                  <a:cubicBezTo>
                    <a:pt x="1" y="68"/>
                    <a:pt x="1" y="34"/>
                    <a:pt x="43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4" name="Google Shape;483;p32"/>
            <p:cNvSpPr/>
            <p:nvPr/>
          </p:nvSpPr>
          <p:spPr>
            <a:xfrm>
              <a:off x="8383116" y="4402677"/>
              <a:ext cx="15643" cy="13331"/>
            </a:xfrm>
            <a:custGeom>
              <a:avLst/>
              <a:gdLst/>
              <a:ahLst/>
              <a:cxnLst/>
              <a:rect l="l" t="t" r="r" b="b"/>
              <a:pathLst>
                <a:path w="460" h="392" extrusionOk="0">
                  <a:moveTo>
                    <a:pt x="35" y="34"/>
                  </a:moveTo>
                  <a:cubicBezTo>
                    <a:pt x="69" y="0"/>
                    <a:pt x="69" y="0"/>
                    <a:pt x="103" y="34"/>
                  </a:cubicBezTo>
                  <a:cubicBezTo>
                    <a:pt x="137" y="34"/>
                    <a:pt x="171" y="68"/>
                    <a:pt x="213" y="102"/>
                  </a:cubicBezTo>
                  <a:cubicBezTo>
                    <a:pt x="247" y="136"/>
                    <a:pt x="281" y="136"/>
                    <a:pt x="315" y="136"/>
                  </a:cubicBezTo>
                  <a:cubicBezTo>
                    <a:pt x="383" y="179"/>
                    <a:pt x="460" y="281"/>
                    <a:pt x="383" y="315"/>
                  </a:cubicBezTo>
                  <a:lnTo>
                    <a:pt x="383" y="349"/>
                  </a:lnTo>
                  <a:cubicBezTo>
                    <a:pt x="315" y="391"/>
                    <a:pt x="213" y="349"/>
                    <a:pt x="137" y="315"/>
                  </a:cubicBezTo>
                  <a:cubicBezTo>
                    <a:pt x="69" y="247"/>
                    <a:pt x="1" y="179"/>
                    <a:pt x="1" y="68"/>
                  </a:cubicBezTo>
                  <a:cubicBezTo>
                    <a:pt x="1" y="34"/>
                    <a:pt x="35" y="34"/>
                    <a:pt x="35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5" name="Google Shape;484;p32"/>
            <p:cNvSpPr/>
            <p:nvPr/>
          </p:nvSpPr>
          <p:spPr>
            <a:xfrm>
              <a:off x="8367235" y="4419443"/>
              <a:ext cx="21697" cy="14453"/>
            </a:xfrm>
            <a:custGeom>
              <a:avLst/>
              <a:gdLst/>
              <a:ahLst/>
              <a:cxnLst/>
              <a:rect l="l" t="t" r="r" b="b"/>
              <a:pathLst>
                <a:path w="638" h="425" extrusionOk="0">
                  <a:moveTo>
                    <a:pt x="43" y="0"/>
                  </a:moveTo>
                  <a:lnTo>
                    <a:pt x="111" y="0"/>
                  </a:lnTo>
                  <a:cubicBezTo>
                    <a:pt x="179" y="68"/>
                    <a:pt x="289" y="110"/>
                    <a:pt x="391" y="178"/>
                  </a:cubicBezTo>
                  <a:cubicBezTo>
                    <a:pt x="468" y="212"/>
                    <a:pt x="570" y="212"/>
                    <a:pt x="604" y="280"/>
                  </a:cubicBezTo>
                  <a:cubicBezTo>
                    <a:pt x="638" y="323"/>
                    <a:pt x="638" y="357"/>
                    <a:pt x="604" y="357"/>
                  </a:cubicBezTo>
                  <a:lnTo>
                    <a:pt x="604" y="357"/>
                  </a:lnTo>
                  <a:cubicBezTo>
                    <a:pt x="502" y="425"/>
                    <a:pt x="357" y="357"/>
                    <a:pt x="289" y="280"/>
                  </a:cubicBezTo>
                  <a:cubicBezTo>
                    <a:pt x="179" y="212"/>
                    <a:pt x="111" y="144"/>
                    <a:pt x="43" y="68"/>
                  </a:cubicBezTo>
                  <a:cubicBezTo>
                    <a:pt x="1" y="34"/>
                    <a:pt x="1" y="34"/>
                    <a:pt x="43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6" name="Google Shape;485;p32"/>
            <p:cNvSpPr/>
            <p:nvPr/>
          </p:nvSpPr>
          <p:spPr>
            <a:xfrm>
              <a:off x="8296465" y="4004279"/>
              <a:ext cx="203399" cy="474099"/>
            </a:xfrm>
            <a:custGeom>
              <a:avLst/>
              <a:gdLst/>
              <a:ahLst/>
              <a:cxnLst/>
              <a:rect l="l" t="t" r="r" b="b"/>
              <a:pathLst>
                <a:path w="5981" h="13941" extrusionOk="0">
                  <a:moveTo>
                    <a:pt x="1869" y="952"/>
                  </a:moveTo>
                  <a:cubicBezTo>
                    <a:pt x="1912" y="918"/>
                    <a:pt x="1946" y="918"/>
                    <a:pt x="2014" y="884"/>
                  </a:cubicBezTo>
                  <a:cubicBezTo>
                    <a:pt x="4282" y="1"/>
                    <a:pt x="5981" y="10900"/>
                    <a:pt x="5624" y="13941"/>
                  </a:cubicBezTo>
                  <a:cubicBezTo>
                    <a:pt x="5624" y="13941"/>
                    <a:pt x="0" y="2295"/>
                    <a:pt x="1869" y="952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7" name="Google Shape;486;p32"/>
            <p:cNvSpPr/>
            <p:nvPr/>
          </p:nvSpPr>
          <p:spPr>
            <a:xfrm>
              <a:off x="8467183" y="4342280"/>
              <a:ext cx="9862" cy="20575"/>
            </a:xfrm>
            <a:custGeom>
              <a:avLst/>
              <a:gdLst/>
              <a:ahLst/>
              <a:cxnLst/>
              <a:rect l="l" t="t" r="r" b="b"/>
              <a:pathLst>
                <a:path w="290" h="605" extrusionOk="0">
                  <a:moveTo>
                    <a:pt x="35" y="43"/>
                  </a:moveTo>
                  <a:cubicBezTo>
                    <a:pt x="35" y="1"/>
                    <a:pt x="77" y="1"/>
                    <a:pt x="77" y="43"/>
                  </a:cubicBezTo>
                  <a:cubicBezTo>
                    <a:pt x="145" y="111"/>
                    <a:pt x="179" y="179"/>
                    <a:pt x="213" y="290"/>
                  </a:cubicBezTo>
                  <a:cubicBezTo>
                    <a:pt x="247" y="358"/>
                    <a:pt x="290" y="468"/>
                    <a:pt x="290" y="536"/>
                  </a:cubicBezTo>
                  <a:cubicBezTo>
                    <a:pt x="290" y="570"/>
                    <a:pt x="247" y="570"/>
                    <a:pt x="247" y="604"/>
                  </a:cubicBezTo>
                  <a:cubicBezTo>
                    <a:pt x="213" y="604"/>
                    <a:pt x="179" y="604"/>
                    <a:pt x="145" y="570"/>
                  </a:cubicBezTo>
                  <a:cubicBezTo>
                    <a:pt x="77" y="502"/>
                    <a:pt x="77" y="392"/>
                    <a:pt x="35" y="324"/>
                  </a:cubicBezTo>
                  <a:cubicBezTo>
                    <a:pt x="35" y="213"/>
                    <a:pt x="1" y="145"/>
                    <a:pt x="35" y="4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8" name="Google Shape;487;p32"/>
            <p:cNvSpPr/>
            <p:nvPr/>
          </p:nvSpPr>
          <p:spPr>
            <a:xfrm>
              <a:off x="8449295" y="4343742"/>
              <a:ext cx="9556" cy="17956"/>
            </a:xfrm>
            <a:custGeom>
              <a:avLst/>
              <a:gdLst/>
              <a:ahLst/>
              <a:cxnLst/>
              <a:rect l="l" t="t" r="r" b="b"/>
              <a:pathLst>
                <a:path w="281" h="528" extrusionOk="0">
                  <a:moveTo>
                    <a:pt x="34" y="34"/>
                  </a:moveTo>
                  <a:cubicBezTo>
                    <a:pt x="68" y="0"/>
                    <a:pt x="102" y="0"/>
                    <a:pt x="136" y="68"/>
                  </a:cubicBezTo>
                  <a:cubicBezTo>
                    <a:pt x="136" y="136"/>
                    <a:pt x="179" y="213"/>
                    <a:pt x="213" y="281"/>
                  </a:cubicBezTo>
                  <a:cubicBezTo>
                    <a:pt x="247" y="349"/>
                    <a:pt x="281" y="425"/>
                    <a:pt x="213" y="493"/>
                  </a:cubicBezTo>
                  <a:lnTo>
                    <a:pt x="213" y="493"/>
                  </a:lnTo>
                  <a:cubicBezTo>
                    <a:pt x="179" y="527"/>
                    <a:pt x="179" y="527"/>
                    <a:pt x="136" y="493"/>
                  </a:cubicBezTo>
                  <a:cubicBezTo>
                    <a:pt x="68" y="493"/>
                    <a:pt x="68" y="383"/>
                    <a:pt x="34" y="315"/>
                  </a:cubicBezTo>
                  <a:cubicBezTo>
                    <a:pt x="34" y="247"/>
                    <a:pt x="34" y="170"/>
                    <a:pt x="0" y="68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9" name="Google Shape;488;p32"/>
            <p:cNvSpPr/>
            <p:nvPr/>
          </p:nvSpPr>
          <p:spPr>
            <a:xfrm>
              <a:off x="8429944" y="4322079"/>
              <a:ext cx="7244" cy="15609"/>
            </a:xfrm>
            <a:custGeom>
              <a:avLst/>
              <a:gdLst/>
              <a:ahLst/>
              <a:cxnLst/>
              <a:rect l="l" t="t" r="r" b="b"/>
              <a:pathLst>
                <a:path w="213" h="459" extrusionOk="0">
                  <a:moveTo>
                    <a:pt x="34" y="0"/>
                  </a:moveTo>
                  <a:cubicBezTo>
                    <a:pt x="34" y="0"/>
                    <a:pt x="68" y="0"/>
                    <a:pt x="110" y="34"/>
                  </a:cubicBezTo>
                  <a:cubicBezTo>
                    <a:pt x="144" y="102"/>
                    <a:pt x="144" y="170"/>
                    <a:pt x="178" y="213"/>
                  </a:cubicBezTo>
                  <a:cubicBezTo>
                    <a:pt x="178" y="247"/>
                    <a:pt x="178" y="281"/>
                    <a:pt x="212" y="315"/>
                  </a:cubicBezTo>
                  <a:cubicBezTo>
                    <a:pt x="212" y="349"/>
                    <a:pt x="212" y="349"/>
                    <a:pt x="178" y="383"/>
                  </a:cubicBezTo>
                  <a:lnTo>
                    <a:pt x="178" y="425"/>
                  </a:lnTo>
                  <a:cubicBezTo>
                    <a:pt x="144" y="459"/>
                    <a:pt x="110" y="459"/>
                    <a:pt x="110" y="425"/>
                  </a:cubicBezTo>
                  <a:cubicBezTo>
                    <a:pt x="68" y="383"/>
                    <a:pt x="68" y="383"/>
                    <a:pt x="68" y="315"/>
                  </a:cubicBezTo>
                  <a:cubicBezTo>
                    <a:pt x="68" y="315"/>
                    <a:pt x="68" y="281"/>
                    <a:pt x="34" y="247"/>
                  </a:cubicBezTo>
                  <a:cubicBezTo>
                    <a:pt x="34" y="170"/>
                    <a:pt x="34" y="136"/>
                    <a:pt x="0" y="68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0" name="Google Shape;489;p32"/>
            <p:cNvSpPr/>
            <p:nvPr/>
          </p:nvSpPr>
          <p:spPr>
            <a:xfrm>
              <a:off x="8446676" y="4301573"/>
              <a:ext cx="12175" cy="19078"/>
            </a:xfrm>
            <a:custGeom>
              <a:avLst/>
              <a:gdLst/>
              <a:ahLst/>
              <a:cxnLst/>
              <a:rect l="l" t="t" r="r" b="b"/>
              <a:pathLst>
                <a:path w="358" h="561" extrusionOk="0">
                  <a:moveTo>
                    <a:pt x="43" y="34"/>
                  </a:moveTo>
                  <a:cubicBezTo>
                    <a:pt x="77" y="34"/>
                    <a:pt x="111" y="0"/>
                    <a:pt x="145" y="34"/>
                  </a:cubicBezTo>
                  <a:cubicBezTo>
                    <a:pt x="213" y="179"/>
                    <a:pt x="358" y="348"/>
                    <a:pt x="324" y="527"/>
                  </a:cubicBezTo>
                  <a:lnTo>
                    <a:pt x="324" y="561"/>
                  </a:lnTo>
                  <a:cubicBezTo>
                    <a:pt x="290" y="561"/>
                    <a:pt x="213" y="561"/>
                    <a:pt x="213" y="527"/>
                  </a:cubicBezTo>
                  <a:cubicBezTo>
                    <a:pt x="145" y="493"/>
                    <a:pt x="145" y="391"/>
                    <a:pt x="111" y="314"/>
                  </a:cubicBezTo>
                  <a:cubicBezTo>
                    <a:pt x="111" y="246"/>
                    <a:pt x="77" y="179"/>
                    <a:pt x="43" y="102"/>
                  </a:cubicBezTo>
                  <a:cubicBezTo>
                    <a:pt x="1" y="68"/>
                    <a:pt x="43" y="34"/>
                    <a:pt x="43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1" name="Google Shape;490;p32"/>
            <p:cNvSpPr/>
            <p:nvPr/>
          </p:nvSpPr>
          <p:spPr>
            <a:xfrm>
              <a:off x="8449295" y="4258213"/>
              <a:ext cx="9556" cy="15643"/>
            </a:xfrm>
            <a:custGeom>
              <a:avLst/>
              <a:gdLst/>
              <a:ahLst/>
              <a:cxnLst/>
              <a:rect l="l" t="t" r="r" b="b"/>
              <a:pathLst>
                <a:path w="281" h="460" extrusionOk="0">
                  <a:moveTo>
                    <a:pt x="0" y="1"/>
                  </a:moveTo>
                  <a:lnTo>
                    <a:pt x="68" y="1"/>
                  </a:lnTo>
                  <a:cubicBezTo>
                    <a:pt x="102" y="69"/>
                    <a:pt x="136" y="103"/>
                    <a:pt x="179" y="179"/>
                  </a:cubicBezTo>
                  <a:cubicBezTo>
                    <a:pt x="213" y="247"/>
                    <a:pt x="281" y="315"/>
                    <a:pt x="247" y="392"/>
                  </a:cubicBezTo>
                  <a:lnTo>
                    <a:pt x="213" y="426"/>
                  </a:lnTo>
                  <a:cubicBezTo>
                    <a:pt x="179" y="460"/>
                    <a:pt x="136" y="460"/>
                    <a:pt x="102" y="426"/>
                  </a:cubicBezTo>
                  <a:cubicBezTo>
                    <a:pt x="34" y="392"/>
                    <a:pt x="34" y="315"/>
                    <a:pt x="34" y="247"/>
                  </a:cubicBezTo>
                  <a:cubicBezTo>
                    <a:pt x="0" y="179"/>
                    <a:pt x="0" y="103"/>
                    <a:pt x="0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2" name="Google Shape;491;p32"/>
            <p:cNvSpPr/>
            <p:nvPr/>
          </p:nvSpPr>
          <p:spPr>
            <a:xfrm>
              <a:off x="8429944" y="4255629"/>
              <a:ext cx="10984" cy="21697"/>
            </a:xfrm>
            <a:custGeom>
              <a:avLst/>
              <a:gdLst/>
              <a:ahLst/>
              <a:cxnLst/>
              <a:rect l="l" t="t" r="r" b="b"/>
              <a:pathLst>
                <a:path w="323" h="638" extrusionOk="0">
                  <a:moveTo>
                    <a:pt x="34" y="43"/>
                  </a:moveTo>
                  <a:cubicBezTo>
                    <a:pt x="68" y="0"/>
                    <a:pt x="144" y="0"/>
                    <a:pt x="144" y="77"/>
                  </a:cubicBezTo>
                  <a:cubicBezTo>
                    <a:pt x="212" y="145"/>
                    <a:pt x="212" y="213"/>
                    <a:pt x="246" y="323"/>
                  </a:cubicBezTo>
                  <a:cubicBezTo>
                    <a:pt x="280" y="391"/>
                    <a:pt x="323" y="502"/>
                    <a:pt x="280" y="570"/>
                  </a:cubicBezTo>
                  <a:lnTo>
                    <a:pt x="246" y="604"/>
                  </a:lnTo>
                  <a:cubicBezTo>
                    <a:pt x="212" y="638"/>
                    <a:pt x="178" y="604"/>
                    <a:pt x="144" y="570"/>
                  </a:cubicBezTo>
                  <a:cubicBezTo>
                    <a:pt x="68" y="536"/>
                    <a:pt x="110" y="425"/>
                    <a:pt x="68" y="357"/>
                  </a:cubicBezTo>
                  <a:cubicBezTo>
                    <a:pt x="68" y="289"/>
                    <a:pt x="34" y="179"/>
                    <a:pt x="0" y="111"/>
                  </a:cubicBezTo>
                  <a:cubicBezTo>
                    <a:pt x="0" y="77"/>
                    <a:pt x="0" y="43"/>
                    <a:pt x="34" y="4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3" name="Google Shape;492;p32"/>
            <p:cNvSpPr/>
            <p:nvPr/>
          </p:nvSpPr>
          <p:spPr>
            <a:xfrm>
              <a:off x="8404779" y="4242638"/>
              <a:ext cx="8434" cy="17922"/>
            </a:xfrm>
            <a:custGeom>
              <a:avLst/>
              <a:gdLst/>
              <a:ahLst/>
              <a:cxnLst/>
              <a:rect l="l" t="t" r="r" b="b"/>
              <a:pathLst>
                <a:path w="248" h="527" extrusionOk="0">
                  <a:moveTo>
                    <a:pt x="35" y="34"/>
                  </a:moveTo>
                  <a:cubicBezTo>
                    <a:pt x="69" y="0"/>
                    <a:pt x="137" y="34"/>
                    <a:pt x="137" y="102"/>
                  </a:cubicBezTo>
                  <a:cubicBezTo>
                    <a:pt x="171" y="213"/>
                    <a:pt x="213" y="348"/>
                    <a:pt x="213" y="459"/>
                  </a:cubicBezTo>
                  <a:cubicBezTo>
                    <a:pt x="247" y="493"/>
                    <a:pt x="213" y="493"/>
                    <a:pt x="213" y="493"/>
                  </a:cubicBezTo>
                  <a:cubicBezTo>
                    <a:pt x="171" y="527"/>
                    <a:pt x="137" y="527"/>
                    <a:pt x="137" y="493"/>
                  </a:cubicBezTo>
                  <a:cubicBezTo>
                    <a:pt x="69" y="382"/>
                    <a:pt x="35" y="247"/>
                    <a:pt x="1" y="102"/>
                  </a:cubicBezTo>
                  <a:cubicBezTo>
                    <a:pt x="1" y="68"/>
                    <a:pt x="35" y="68"/>
                    <a:pt x="35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4" name="Google Shape;493;p32"/>
            <p:cNvSpPr/>
            <p:nvPr/>
          </p:nvSpPr>
          <p:spPr>
            <a:xfrm>
              <a:off x="8398725" y="4196694"/>
              <a:ext cx="8400" cy="20541"/>
            </a:xfrm>
            <a:custGeom>
              <a:avLst/>
              <a:gdLst/>
              <a:ahLst/>
              <a:cxnLst/>
              <a:rect l="l" t="t" r="r" b="b"/>
              <a:pathLst>
                <a:path w="247" h="604" extrusionOk="0">
                  <a:moveTo>
                    <a:pt x="35" y="34"/>
                  </a:moveTo>
                  <a:cubicBezTo>
                    <a:pt x="69" y="0"/>
                    <a:pt x="137" y="0"/>
                    <a:pt x="137" y="77"/>
                  </a:cubicBezTo>
                  <a:cubicBezTo>
                    <a:pt x="179" y="213"/>
                    <a:pt x="247" y="391"/>
                    <a:pt x="247" y="570"/>
                  </a:cubicBezTo>
                  <a:lnTo>
                    <a:pt x="213" y="604"/>
                  </a:lnTo>
                  <a:lnTo>
                    <a:pt x="137" y="604"/>
                  </a:lnTo>
                  <a:cubicBezTo>
                    <a:pt x="69" y="459"/>
                    <a:pt x="35" y="247"/>
                    <a:pt x="1" y="111"/>
                  </a:cubicBezTo>
                  <a:cubicBezTo>
                    <a:pt x="1" y="77"/>
                    <a:pt x="35" y="34"/>
                    <a:pt x="35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5" name="Google Shape;494;p32"/>
            <p:cNvSpPr/>
            <p:nvPr/>
          </p:nvSpPr>
          <p:spPr>
            <a:xfrm>
              <a:off x="8433685" y="4218356"/>
              <a:ext cx="8400" cy="17072"/>
            </a:xfrm>
            <a:custGeom>
              <a:avLst/>
              <a:gdLst/>
              <a:ahLst/>
              <a:cxnLst/>
              <a:rect l="l" t="t" r="r" b="b"/>
              <a:pathLst>
                <a:path w="247" h="502" extrusionOk="0">
                  <a:moveTo>
                    <a:pt x="34" y="35"/>
                  </a:moveTo>
                  <a:cubicBezTo>
                    <a:pt x="68" y="1"/>
                    <a:pt x="102" y="1"/>
                    <a:pt x="102" y="35"/>
                  </a:cubicBezTo>
                  <a:cubicBezTo>
                    <a:pt x="136" y="111"/>
                    <a:pt x="170" y="179"/>
                    <a:pt x="213" y="247"/>
                  </a:cubicBezTo>
                  <a:cubicBezTo>
                    <a:pt x="213" y="323"/>
                    <a:pt x="247" y="391"/>
                    <a:pt x="213" y="459"/>
                  </a:cubicBezTo>
                  <a:lnTo>
                    <a:pt x="170" y="459"/>
                  </a:lnTo>
                  <a:cubicBezTo>
                    <a:pt x="170" y="502"/>
                    <a:pt x="136" y="502"/>
                    <a:pt x="102" y="459"/>
                  </a:cubicBezTo>
                  <a:cubicBezTo>
                    <a:pt x="34" y="425"/>
                    <a:pt x="68" y="357"/>
                    <a:pt x="34" y="289"/>
                  </a:cubicBezTo>
                  <a:cubicBezTo>
                    <a:pt x="34" y="213"/>
                    <a:pt x="34" y="145"/>
                    <a:pt x="0" y="111"/>
                  </a:cubicBezTo>
                  <a:cubicBezTo>
                    <a:pt x="0" y="77"/>
                    <a:pt x="0" y="35"/>
                    <a:pt x="34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6" name="Google Shape;495;p32"/>
            <p:cNvSpPr/>
            <p:nvPr/>
          </p:nvSpPr>
          <p:spPr>
            <a:xfrm>
              <a:off x="8439466" y="4196694"/>
              <a:ext cx="11018" cy="14487"/>
            </a:xfrm>
            <a:custGeom>
              <a:avLst/>
              <a:gdLst/>
              <a:ahLst/>
              <a:cxnLst/>
              <a:rect l="l" t="t" r="r" b="b"/>
              <a:pathLst>
                <a:path w="324" h="426" extrusionOk="0">
                  <a:moveTo>
                    <a:pt x="43" y="0"/>
                  </a:moveTo>
                  <a:lnTo>
                    <a:pt x="111" y="0"/>
                  </a:lnTo>
                  <a:cubicBezTo>
                    <a:pt x="179" y="111"/>
                    <a:pt x="323" y="289"/>
                    <a:pt x="213" y="391"/>
                  </a:cubicBezTo>
                  <a:lnTo>
                    <a:pt x="213" y="391"/>
                  </a:lnTo>
                  <a:cubicBezTo>
                    <a:pt x="179" y="425"/>
                    <a:pt x="145" y="425"/>
                    <a:pt x="145" y="391"/>
                  </a:cubicBezTo>
                  <a:cubicBezTo>
                    <a:pt x="77" y="357"/>
                    <a:pt x="111" y="289"/>
                    <a:pt x="77" y="247"/>
                  </a:cubicBezTo>
                  <a:cubicBezTo>
                    <a:pt x="77" y="179"/>
                    <a:pt x="43" y="145"/>
                    <a:pt x="0" y="111"/>
                  </a:cubicBezTo>
                  <a:cubicBezTo>
                    <a:pt x="0" y="77"/>
                    <a:pt x="0" y="34"/>
                    <a:pt x="43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7" name="Google Shape;496;p32"/>
            <p:cNvSpPr/>
            <p:nvPr/>
          </p:nvSpPr>
          <p:spPr>
            <a:xfrm>
              <a:off x="8425013" y="4171562"/>
              <a:ext cx="7244" cy="20541"/>
            </a:xfrm>
            <a:custGeom>
              <a:avLst/>
              <a:gdLst/>
              <a:ahLst/>
              <a:cxnLst/>
              <a:rect l="l" t="t" r="r" b="b"/>
              <a:pathLst>
                <a:path w="213" h="604" extrusionOk="0">
                  <a:moveTo>
                    <a:pt x="43" y="34"/>
                  </a:moveTo>
                  <a:cubicBezTo>
                    <a:pt x="77" y="0"/>
                    <a:pt x="111" y="0"/>
                    <a:pt x="145" y="34"/>
                  </a:cubicBezTo>
                  <a:cubicBezTo>
                    <a:pt x="179" y="102"/>
                    <a:pt x="213" y="213"/>
                    <a:pt x="213" y="315"/>
                  </a:cubicBezTo>
                  <a:cubicBezTo>
                    <a:pt x="213" y="391"/>
                    <a:pt x="179" y="527"/>
                    <a:pt x="145" y="561"/>
                  </a:cubicBezTo>
                  <a:lnTo>
                    <a:pt x="111" y="561"/>
                  </a:lnTo>
                  <a:cubicBezTo>
                    <a:pt x="111" y="604"/>
                    <a:pt x="77" y="604"/>
                    <a:pt x="77" y="561"/>
                  </a:cubicBezTo>
                  <a:lnTo>
                    <a:pt x="77" y="459"/>
                  </a:lnTo>
                  <a:lnTo>
                    <a:pt x="77" y="315"/>
                  </a:lnTo>
                  <a:cubicBezTo>
                    <a:pt x="77" y="247"/>
                    <a:pt x="43" y="179"/>
                    <a:pt x="1" y="102"/>
                  </a:cubicBezTo>
                  <a:cubicBezTo>
                    <a:pt x="1" y="68"/>
                    <a:pt x="1" y="34"/>
                    <a:pt x="43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8" name="Google Shape;497;p32"/>
            <p:cNvSpPr/>
            <p:nvPr/>
          </p:nvSpPr>
          <p:spPr>
            <a:xfrm>
              <a:off x="8403350" y="4160578"/>
              <a:ext cx="8706" cy="18228"/>
            </a:xfrm>
            <a:custGeom>
              <a:avLst/>
              <a:gdLst/>
              <a:ahLst/>
              <a:cxnLst/>
              <a:rect l="l" t="t" r="r" b="b"/>
              <a:pathLst>
                <a:path w="256" h="536" extrusionOk="0">
                  <a:moveTo>
                    <a:pt x="43" y="35"/>
                  </a:moveTo>
                  <a:cubicBezTo>
                    <a:pt x="77" y="1"/>
                    <a:pt x="111" y="1"/>
                    <a:pt x="111" y="77"/>
                  </a:cubicBezTo>
                  <a:cubicBezTo>
                    <a:pt x="145" y="145"/>
                    <a:pt x="145" y="213"/>
                    <a:pt x="179" y="289"/>
                  </a:cubicBezTo>
                  <a:cubicBezTo>
                    <a:pt x="213" y="357"/>
                    <a:pt x="255" y="391"/>
                    <a:pt x="255" y="459"/>
                  </a:cubicBezTo>
                  <a:cubicBezTo>
                    <a:pt x="255" y="502"/>
                    <a:pt x="213" y="502"/>
                    <a:pt x="213" y="536"/>
                  </a:cubicBezTo>
                  <a:lnTo>
                    <a:pt x="145" y="536"/>
                  </a:lnTo>
                  <a:cubicBezTo>
                    <a:pt x="43" y="425"/>
                    <a:pt x="43" y="213"/>
                    <a:pt x="1" y="77"/>
                  </a:cubicBezTo>
                  <a:cubicBezTo>
                    <a:pt x="1" y="35"/>
                    <a:pt x="43" y="35"/>
                    <a:pt x="43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9" name="Google Shape;498;p32"/>
            <p:cNvSpPr/>
            <p:nvPr/>
          </p:nvSpPr>
          <p:spPr>
            <a:xfrm>
              <a:off x="8378219" y="4146124"/>
              <a:ext cx="8400" cy="20575"/>
            </a:xfrm>
            <a:custGeom>
              <a:avLst/>
              <a:gdLst/>
              <a:ahLst/>
              <a:cxnLst/>
              <a:rect l="l" t="t" r="r" b="b"/>
              <a:pathLst>
                <a:path w="247" h="605" extrusionOk="0">
                  <a:moveTo>
                    <a:pt x="0" y="35"/>
                  </a:moveTo>
                  <a:cubicBezTo>
                    <a:pt x="34" y="1"/>
                    <a:pt x="68" y="1"/>
                    <a:pt x="102" y="35"/>
                  </a:cubicBezTo>
                  <a:cubicBezTo>
                    <a:pt x="179" y="213"/>
                    <a:pt x="247" y="392"/>
                    <a:pt x="179" y="570"/>
                  </a:cubicBezTo>
                  <a:lnTo>
                    <a:pt x="179" y="570"/>
                  </a:lnTo>
                  <a:cubicBezTo>
                    <a:pt x="179" y="604"/>
                    <a:pt x="145" y="604"/>
                    <a:pt x="102" y="570"/>
                  </a:cubicBezTo>
                  <a:cubicBezTo>
                    <a:pt x="0" y="426"/>
                    <a:pt x="0" y="247"/>
                    <a:pt x="0" y="77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0" name="Google Shape;499;p32"/>
            <p:cNvSpPr/>
            <p:nvPr/>
          </p:nvSpPr>
          <p:spPr>
            <a:xfrm>
              <a:off x="8415491" y="4118408"/>
              <a:ext cx="11018" cy="15916"/>
            </a:xfrm>
            <a:custGeom>
              <a:avLst/>
              <a:gdLst/>
              <a:ahLst/>
              <a:cxnLst/>
              <a:rect l="l" t="t" r="r" b="b"/>
              <a:pathLst>
                <a:path w="324" h="468" extrusionOk="0">
                  <a:moveTo>
                    <a:pt x="34" y="43"/>
                  </a:moveTo>
                  <a:cubicBezTo>
                    <a:pt x="68" y="0"/>
                    <a:pt x="111" y="0"/>
                    <a:pt x="145" y="43"/>
                  </a:cubicBezTo>
                  <a:cubicBezTo>
                    <a:pt x="179" y="111"/>
                    <a:pt x="213" y="179"/>
                    <a:pt x="247" y="213"/>
                  </a:cubicBezTo>
                  <a:cubicBezTo>
                    <a:pt x="281" y="289"/>
                    <a:pt x="323" y="357"/>
                    <a:pt x="281" y="425"/>
                  </a:cubicBezTo>
                  <a:lnTo>
                    <a:pt x="247" y="425"/>
                  </a:lnTo>
                  <a:cubicBezTo>
                    <a:pt x="247" y="468"/>
                    <a:pt x="213" y="468"/>
                    <a:pt x="213" y="468"/>
                  </a:cubicBezTo>
                  <a:cubicBezTo>
                    <a:pt x="145" y="425"/>
                    <a:pt x="111" y="357"/>
                    <a:pt x="68" y="323"/>
                  </a:cubicBezTo>
                  <a:cubicBezTo>
                    <a:pt x="68" y="255"/>
                    <a:pt x="34" y="179"/>
                    <a:pt x="0" y="111"/>
                  </a:cubicBezTo>
                  <a:cubicBezTo>
                    <a:pt x="0" y="77"/>
                    <a:pt x="0" y="43"/>
                    <a:pt x="34" y="4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1" name="Google Shape;500;p32"/>
            <p:cNvSpPr/>
            <p:nvPr/>
          </p:nvSpPr>
          <p:spPr>
            <a:xfrm>
              <a:off x="8393828" y="4117252"/>
              <a:ext cx="10984" cy="17072"/>
            </a:xfrm>
            <a:custGeom>
              <a:avLst/>
              <a:gdLst/>
              <a:ahLst/>
              <a:cxnLst/>
              <a:rect l="l" t="t" r="r" b="b"/>
              <a:pathLst>
                <a:path w="323" h="502" extrusionOk="0">
                  <a:moveTo>
                    <a:pt x="0" y="0"/>
                  </a:moveTo>
                  <a:cubicBezTo>
                    <a:pt x="34" y="0"/>
                    <a:pt x="68" y="0"/>
                    <a:pt x="111" y="34"/>
                  </a:cubicBezTo>
                  <a:cubicBezTo>
                    <a:pt x="179" y="145"/>
                    <a:pt x="323" y="323"/>
                    <a:pt x="213" y="459"/>
                  </a:cubicBezTo>
                  <a:lnTo>
                    <a:pt x="213" y="502"/>
                  </a:lnTo>
                  <a:cubicBezTo>
                    <a:pt x="179" y="502"/>
                    <a:pt x="179" y="502"/>
                    <a:pt x="145" y="459"/>
                  </a:cubicBezTo>
                  <a:cubicBezTo>
                    <a:pt x="111" y="425"/>
                    <a:pt x="68" y="357"/>
                    <a:pt x="68" y="289"/>
                  </a:cubicBezTo>
                  <a:cubicBezTo>
                    <a:pt x="34" y="213"/>
                    <a:pt x="34" y="145"/>
                    <a:pt x="0" y="77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2" name="Google Shape;501;p32"/>
            <p:cNvSpPr/>
            <p:nvPr/>
          </p:nvSpPr>
          <p:spPr>
            <a:xfrm>
              <a:off x="8500986" y="4072770"/>
              <a:ext cx="339497" cy="418904"/>
            </a:xfrm>
            <a:custGeom>
              <a:avLst/>
              <a:gdLst/>
              <a:ahLst/>
              <a:cxnLst/>
              <a:rect l="l" t="t" r="r" b="b"/>
              <a:pathLst>
                <a:path w="9983" h="12318" extrusionOk="0">
                  <a:moveTo>
                    <a:pt x="6899" y="323"/>
                  </a:moveTo>
                  <a:cubicBezTo>
                    <a:pt x="7221" y="68"/>
                    <a:pt x="7536" y="0"/>
                    <a:pt x="7791" y="68"/>
                  </a:cubicBezTo>
                  <a:cubicBezTo>
                    <a:pt x="9982" y="884"/>
                    <a:pt x="1" y="12318"/>
                    <a:pt x="1" y="12318"/>
                  </a:cubicBezTo>
                  <a:cubicBezTo>
                    <a:pt x="1" y="12318"/>
                    <a:pt x="4350" y="2124"/>
                    <a:pt x="6899" y="323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3" name="Google Shape;502;p32"/>
            <p:cNvSpPr/>
            <p:nvPr/>
          </p:nvSpPr>
          <p:spPr>
            <a:xfrm>
              <a:off x="8750023" y="4116096"/>
              <a:ext cx="11018" cy="22853"/>
            </a:xfrm>
            <a:custGeom>
              <a:avLst/>
              <a:gdLst/>
              <a:ahLst/>
              <a:cxnLst/>
              <a:rect l="l" t="t" r="r" b="b"/>
              <a:pathLst>
                <a:path w="324" h="672" extrusionOk="0">
                  <a:moveTo>
                    <a:pt x="255" y="34"/>
                  </a:moveTo>
                  <a:cubicBezTo>
                    <a:pt x="289" y="0"/>
                    <a:pt x="323" y="34"/>
                    <a:pt x="323" y="111"/>
                  </a:cubicBezTo>
                  <a:cubicBezTo>
                    <a:pt x="289" y="179"/>
                    <a:pt x="289" y="281"/>
                    <a:pt x="255" y="391"/>
                  </a:cubicBezTo>
                  <a:cubicBezTo>
                    <a:pt x="213" y="459"/>
                    <a:pt x="179" y="570"/>
                    <a:pt x="111" y="638"/>
                  </a:cubicBezTo>
                  <a:lnTo>
                    <a:pt x="111" y="638"/>
                  </a:lnTo>
                  <a:cubicBezTo>
                    <a:pt x="77" y="672"/>
                    <a:pt x="0" y="638"/>
                    <a:pt x="0" y="604"/>
                  </a:cubicBezTo>
                  <a:cubicBezTo>
                    <a:pt x="0" y="493"/>
                    <a:pt x="43" y="425"/>
                    <a:pt x="77" y="323"/>
                  </a:cubicBezTo>
                  <a:cubicBezTo>
                    <a:pt x="145" y="247"/>
                    <a:pt x="179" y="145"/>
                    <a:pt x="213" y="68"/>
                  </a:cubicBezTo>
                  <a:cubicBezTo>
                    <a:pt x="213" y="68"/>
                    <a:pt x="213" y="34"/>
                    <a:pt x="255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4" name="Google Shape;503;p32"/>
            <p:cNvSpPr/>
            <p:nvPr/>
          </p:nvSpPr>
          <p:spPr>
            <a:xfrm>
              <a:off x="8737032" y="4110043"/>
              <a:ext cx="10712" cy="18228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246" y="0"/>
                  </a:moveTo>
                  <a:cubicBezTo>
                    <a:pt x="280" y="0"/>
                    <a:pt x="314" y="34"/>
                    <a:pt x="314" y="76"/>
                  </a:cubicBezTo>
                  <a:cubicBezTo>
                    <a:pt x="314" y="144"/>
                    <a:pt x="280" y="246"/>
                    <a:pt x="246" y="323"/>
                  </a:cubicBezTo>
                  <a:cubicBezTo>
                    <a:pt x="246" y="391"/>
                    <a:pt x="212" y="459"/>
                    <a:pt x="170" y="501"/>
                  </a:cubicBezTo>
                  <a:cubicBezTo>
                    <a:pt x="136" y="501"/>
                    <a:pt x="136" y="535"/>
                    <a:pt x="136" y="535"/>
                  </a:cubicBezTo>
                  <a:cubicBezTo>
                    <a:pt x="102" y="535"/>
                    <a:pt x="34" y="535"/>
                    <a:pt x="34" y="501"/>
                  </a:cubicBezTo>
                  <a:cubicBezTo>
                    <a:pt x="0" y="391"/>
                    <a:pt x="34" y="323"/>
                    <a:pt x="68" y="246"/>
                  </a:cubicBezTo>
                  <a:cubicBezTo>
                    <a:pt x="102" y="178"/>
                    <a:pt x="170" y="110"/>
                    <a:pt x="212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5" name="Google Shape;504;p32"/>
            <p:cNvSpPr/>
            <p:nvPr/>
          </p:nvSpPr>
          <p:spPr>
            <a:xfrm>
              <a:off x="8717648" y="4101643"/>
              <a:ext cx="16800" cy="24009"/>
            </a:xfrm>
            <a:custGeom>
              <a:avLst/>
              <a:gdLst/>
              <a:ahLst/>
              <a:cxnLst/>
              <a:rect l="l" t="t" r="r" b="b"/>
              <a:pathLst>
                <a:path w="494" h="706" extrusionOk="0">
                  <a:moveTo>
                    <a:pt x="358" y="35"/>
                  </a:moveTo>
                  <a:cubicBezTo>
                    <a:pt x="426" y="1"/>
                    <a:pt x="494" y="69"/>
                    <a:pt x="460" y="111"/>
                  </a:cubicBezTo>
                  <a:cubicBezTo>
                    <a:pt x="315" y="281"/>
                    <a:pt x="247" y="493"/>
                    <a:pt x="69" y="672"/>
                  </a:cubicBezTo>
                  <a:lnTo>
                    <a:pt x="69" y="672"/>
                  </a:lnTo>
                  <a:cubicBezTo>
                    <a:pt x="35" y="706"/>
                    <a:pt x="1" y="672"/>
                    <a:pt x="1" y="638"/>
                  </a:cubicBezTo>
                  <a:cubicBezTo>
                    <a:pt x="35" y="391"/>
                    <a:pt x="179" y="213"/>
                    <a:pt x="358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6" name="Google Shape;505;p32"/>
            <p:cNvSpPr/>
            <p:nvPr/>
          </p:nvSpPr>
          <p:spPr>
            <a:xfrm>
              <a:off x="8721117" y="4171562"/>
              <a:ext cx="13331" cy="19112"/>
            </a:xfrm>
            <a:custGeom>
              <a:avLst/>
              <a:gdLst/>
              <a:ahLst/>
              <a:cxnLst/>
              <a:rect l="l" t="t" r="r" b="b"/>
              <a:pathLst>
                <a:path w="392" h="562" extrusionOk="0">
                  <a:moveTo>
                    <a:pt x="290" y="34"/>
                  </a:moveTo>
                  <a:cubicBezTo>
                    <a:pt x="324" y="0"/>
                    <a:pt x="392" y="102"/>
                    <a:pt x="392" y="136"/>
                  </a:cubicBezTo>
                  <a:cubicBezTo>
                    <a:pt x="358" y="213"/>
                    <a:pt x="324" y="281"/>
                    <a:pt x="290" y="349"/>
                  </a:cubicBezTo>
                  <a:cubicBezTo>
                    <a:pt x="213" y="425"/>
                    <a:pt x="179" y="493"/>
                    <a:pt x="145" y="527"/>
                  </a:cubicBezTo>
                  <a:cubicBezTo>
                    <a:pt x="77" y="561"/>
                    <a:pt x="1" y="527"/>
                    <a:pt x="1" y="459"/>
                  </a:cubicBezTo>
                  <a:cubicBezTo>
                    <a:pt x="43" y="391"/>
                    <a:pt x="77" y="315"/>
                    <a:pt x="111" y="247"/>
                  </a:cubicBezTo>
                  <a:cubicBezTo>
                    <a:pt x="179" y="179"/>
                    <a:pt x="213" y="102"/>
                    <a:pt x="290" y="68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7" name="Google Shape;506;p32"/>
            <p:cNvSpPr/>
            <p:nvPr/>
          </p:nvSpPr>
          <p:spPr>
            <a:xfrm>
              <a:off x="8699454" y="4166665"/>
              <a:ext cx="15916" cy="22853"/>
            </a:xfrm>
            <a:custGeom>
              <a:avLst/>
              <a:gdLst/>
              <a:ahLst/>
              <a:cxnLst/>
              <a:rect l="l" t="t" r="r" b="b"/>
              <a:pathLst>
                <a:path w="468" h="672" extrusionOk="0">
                  <a:moveTo>
                    <a:pt x="324" y="34"/>
                  </a:moveTo>
                  <a:cubicBezTo>
                    <a:pt x="358" y="0"/>
                    <a:pt x="468" y="68"/>
                    <a:pt x="392" y="144"/>
                  </a:cubicBezTo>
                  <a:cubicBezTo>
                    <a:pt x="324" y="280"/>
                    <a:pt x="213" y="425"/>
                    <a:pt x="145" y="603"/>
                  </a:cubicBezTo>
                  <a:cubicBezTo>
                    <a:pt x="145" y="603"/>
                    <a:pt x="145" y="637"/>
                    <a:pt x="111" y="637"/>
                  </a:cubicBezTo>
                  <a:cubicBezTo>
                    <a:pt x="77" y="671"/>
                    <a:pt x="1" y="603"/>
                    <a:pt x="1" y="535"/>
                  </a:cubicBezTo>
                  <a:cubicBezTo>
                    <a:pt x="77" y="357"/>
                    <a:pt x="179" y="178"/>
                    <a:pt x="290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8" name="Google Shape;507;p32"/>
            <p:cNvSpPr/>
            <p:nvPr/>
          </p:nvSpPr>
          <p:spPr>
            <a:xfrm>
              <a:off x="8727204" y="4143812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179" y="35"/>
                  </a:moveTo>
                  <a:cubicBezTo>
                    <a:pt x="247" y="1"/>
                    <a:pt x="323" y="69"/>
                    <a:pt x="289" y="103"/>
                  </a:cubicBezTo>
                  <a:cubicBezTo>
                    <a:pt x="247" y="213"/>
                    <a:pt x="179" y="315"/>
                    <a:pt x="111" y="392"/>
                  </a:cubicBezTo>
                  <a:cubicBezTo>
                    <a:pt x="77" y="392"/>
                    <a:pt x="0" y="358"/>
                    <a:pt x="0" y="315"/>
                  </a:cubicBezTo>
                  <a:cubicBezTo>
                    <a:pt x="34" y="213"/>
                    <a:pt x="111" y="145"/>
                    <a:pt x="179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9" name="Google Shape;508;p32"/>
            <p:cNvSpPr/>
            <p:nvPr/>
          </p:nvSpPr>
          <p:spPr>
            <a:xfrm>
              <a:off x="8682722" y="4218356"/>
              <a:ext cx="12141" cy="17072"/>
            </a:xfrm>
            <a:custGeom>
              <a:avLst/>
              <a:gdLst/>
              <a:ahLst/>
              <a:cxnLst/>
              <a:rect l="l" t="t" r="r" b="b"/>
              <a:pathLst>
                <a:path w="357" h="502" extrusionOk="0">
                  <a:moveTo>
                    <a:pt x="280" y="1"/>
                  </a:moveTo>
                  <a:cubicBezTo>
                    <a:pt x="323" y="1"/>
                    <a:pt x="357" y="35"/>
                    <a:pt x="357" y="77"/>
                  </a:cubicBezTo>
                  <a:cubicBezTo>
                    <a:pt x="357" y="145"/>
                    <a:pt x="323" y="247"/>
                    <a:pt x="280" y="323"/>
                  </a:cubicBezTo>
                  <a:cubicBezTo>
                    <a:pt x="246" y="357"/>
                    <a:pt x="212" y="425"/>
                    <a:pt x="178" y="459"/>
                  </a:cubicBezTo>
                  <a:cubicBezTo>
                    <a:pt x="144" y="459"/>
                    <a:pt x="144" y="459"/>
                    <a:pt x="110" y="502"/>
                  </a:cubicBezTo>
                  <a:cubicBezTo>
                    <a:pt x="68" y="502"/>
                    <a:pt x="0" y="459"/>
                    <a:pt x="34" y="391"/>
                  </a:cubicBezTo>
                  <a:cubicBezTo>
                    <a:pt x="34" y="323"/>
                    <a:pt x="110" y="289"/>
                    <a:pt x="144" y="213"/>
                  </a:cubicBezTo>
                  <a:cubicBezTo>
                    <a:pt x="212" y="145"/>
                    <a:pt x="212" y="77"/>
                    <a:pt x="280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0" name="Google Shape;509;p32"/>
            <p:cNvSpPr/>
            <p:nvPr/>
          </p:nvSpPr>
          <p:spPr>
            <a:xfrm>
              <a:off x="8662182" y="4211147"/>
              <a:ext cx="15643" cy="17072"/>
            </a:xfrm>
            <a:custGeom>
              <a:avLst/>
              <a:gdLst/>
              <a:ahLst/>
              <a:cxnLst/>
              <a:rect l="l" t="t" r="r" b="b"/>
              <a:pathLst>
                <a:path w="460" h="502" extrusionOk="0">
                  <a:moveTo>
                    <a:pt x="290" y="34"/>
                  </a:moveTo>
                  <a:cubicBezTo>
                    <a:pt x="358" y="0"/>
                    <a:pt x="460" y="77"/>
                    <a:pt x="392" y="145"/>
                  </a:cubicBezTo>
                  <a:cubicBezTo>
                    <a:pt x="358" y="213"/>
                    <a:pt x="290" y="289"/>
                    <a:pt x="247" y="323"/>
                  </a:cubicBezTo>
                  <a:cubicBezTo>
                    <a:pt x="213" y="391"/>
                    <a:pt x="179" y="425"/>
                    <a:pt x="145" y="459"/>
                  </a:cubicBezTo>
                  <a:lnTo>
                    <a:pt x="111" y="459"/>
                  </a:lnTo>
                  <a:cubicBezTo>
                    <a:pt x="35" y="501"/>
                    <a:pt x="1" y="459"/>
                    <a:pt x="1" y="391"/>
                  </a:cubicBezTo>
                  <a:cubicBezTo>
                    <a:pt x="1" y="323"/>
                    <a:pt x="77" y="289"/>
                    <a:pt x="111" y="213"/>
                  </a:cubicBezTo>
                  <a:cubicBezTo>
                    <a:pt x="179" y="179"/>
                    <a:pt x="213" y="111"/>
                    <a:pt x="247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1" name="Google Shape;510;p32"/>
            <p:cNvSpPr/>
            <p:nvPr/>
          </p:nvSpPr>
          <p:spPr>
            <a:xfrm>
              <a:off x="8673166" y="4176187"/>
              <a:ext cx="10712" cy="13331"/>
            </a:xfrm>
            <a:custGeom>
              <a:avLst/>
              <a:gdLst/>
              <a:ahLst/>
              <a:cxnLst/>
              <a:rect l="l" t="t" r="r" b="b"/>
              <a:pathLst>
                <a:path w="315" h="392" extrusionOk="0">
                  <a:moveTo>
                    <a:pt x="213" y="43"/>
                  </a:moveTo>
                  <a:cubicBezTo>
                    <a:pt x="247" y="0"/>
                    <a:pt x="315" y="77"/>
                    <a:pt x="281" y="111"/>
                  </a:cubicBezTo>
                  <a:cubicBezTo>
                    <a:pt x="247" y="145"/>
                    <a:pt x="213" y="213"/>
                    <a:pt x="179" y="255"/>
                  </a:cubicBezTo>
                  <a:cubicBezTo>
                    <a:pt x="179" y="289"/>
                    <a:pt x="137" y="323"/>
                    <a:pt x="103" y="357"/>
                  </a:cubicBezTo>
                  <a:lnTo>
                    <a:pt x="103" y="357"/>
                  </a:lnTo>
                  <a:cubicBezTo>
                    <a:pt x="69" y="391"/>
                    <a:pt x="35" y="391"/>
                    <a:pt x="1" y="323"/>
                  </a:cubicBezTo>
                  <a:cubicBezTo>
                    <a:pt x="1" y="289"/>
                    <a:pt x="35" y="213"/>
                    <a:pt x="69" y="179"/>
                  </a:cubicBezTo>
                  <a:cubicBezTo>
                    <a:pt x="103" y="111"/>
                    <a:pt x="179" y="77"/>
                    <a:pt x="213" y="4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2" name="Google Shape;511;p32"/>
            <p:cNvSpPr/>
            <p:nvPr/>
          </p:nvSpPr>
          <p:spPr>
            <a:xfrm>
              <a:off x="8653816" y="4247263"/>
              <a:ext cx="13331" cy="19384"/>
            </a:xfrm>
            <a:custGeom>
              <a:avLst/>
              <a:gdLst/>
              <a:ahLst/>
              <a:cxnLst/>
              <a:rect l="l" t="t" r="r" b="b"/>
              <a:pathLst>
                <a:path w="392" h="570" extrusionOk="0">
                  <a:moveTo>
                    <a:pt x="323" y="0"/>
                  </a:moveTo>
                  <a:cubicBezTo>
                    <a:pt x="323" y="0"/>
                    <a:pt x="391" y="0"/>
                    <a:pt x="391" y="34"/>
                  </a:cubicBezTo>
                  <a:cubicBezTo>
                    <a:pt x="357" y="144"/>
                    <a:pt x="323" y="212"/>
                    <a:pt x="281" y="323"/>
                  </a:cubicBezTo>
                  <a:cubicBezTo>
                    <a:pt x="247" y="391"/>
                    <a:pt x="179" y="459"/>
                    <a:pt x="145" y="501"/>
                  </a:cubicBezTo>
                  <a:lnTo>
                    <a:pt x="111" y="535"/>
                  </a:lnTo>
                  <a:cubicBezTo>
                    <a:pt x="69" y="569"/>
                    <a:pt x="1" y="535"/>
                    <a:pt x="1" y="459"/>
                  </a:cubicBezTo>
                  <a:cubicBezTo>
                    <a:pt x="1" y="357"/>
                    <a:pt x="69" y="289"/>
                    <a:pt x="111" y="212"/>
                  </a:cubicBezTo>
                  <a:cubicBezTo>
                    <a:pt x="179" y="144"/>
                    <a:pt x="247" y="77"/>
                    <a:pt x="323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3" name="Google Shape;512;p32"/>
            <p:cNvSpPr/>
            <p:nvPr/>
          </p:nvSpPr>
          <p:spPr>
            <a:xfrm>
              <a:off x="8627256" y="4252160"/>
              <a:ext cx="15916" cy="19384"/>
            </a:xfrm>
            <a:custGeom>
              <a:avLst/>
              <a:gdLst/>
              <a:ahLst/>
              <a:cxnLst/>
              <a:rect l="l" t="t" r="r" b="b"/>
              <a:pathLst>
                <a:path w="468" h="570" extrusionOk="0">
                  <a:moveTo>
                    <a:pt x="323" y="34"/>
                  </a:moveTo>
                  <a:cubicBezTo>
                    <a:pt x="357" y="0"/>
                    <a:pt x="467" y="34"/>
                    <a:pt x="425" y="102"/>
                  </a:cubicBezTo>
                  <a:cubicBezTo>
                    <a:pt x="357" y="179"/>
                    <a:pt x="323" y="247"/>
                    <a:pt x="255" y="315"/>
                  </a:cubicBezTo>
                  <a:cubicBezTo>
                    <a:pt x="212" y="391"/>
                    <a:pt x="178" y="493"/>
                    <a:pt x="110" y="527"/>
                  </a:cubicBezTo>
                  <a:lnTo>
                    <a:pt x="110" y="570"/>
                  </a:lnTo>
                  <a:cubicBezTo>
                    <a:pt x="76" y="570"/>
                    <a:pt x="0" y="570"/>
                    <a:pt x="0" y="493"/>
                  </a:cubicBezTo>
                  <a:cubicBezTo>
                    <a:pt x="0" y="391"/>
                    <a:pt x="43" y="315"/>
                    <a:pt x="110" y="247"/>
                  </a:cubicBezTo>
                  <a:cubicBezTo>
                    <a:pt x="178" y="179"/>
                    <a:pt x="255" y="68"/>
                    <a:pt x="323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4" name="Google Shape;513;p32"/>
            <p:cNvSpPr/>
            <p:nvPr/>
          </p:nvSpPr>
          <p:spPr>
            <a:xfrm>
              <a:off x="8650347" y="4274979"/>
              <a:ext cx="10712" cy="18228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213" y="35"/>
                  </a:moveTo>
                  <a:cubicBezTo>
                    <a:pt x="247" y="1"/>
                    <a:pt x="315" y="35"/>
                    <a:pt x="315" y="111"/>
                  </a:cubicBezTo>
                  <a:cubicBezTo>
                    <a:pt x="281" y="179"/>
                    <a:pt x="247" y="247"/>
                    <a:pt x="247" y="323"/>
                  </a:cubicBezTo>
                  <a:cubicBezTo>
                    <a:pt x="213" y="391"/>
                    <a:pt x="213" y="459"/>
                    <a:pt x="137" y="493"/>
                  </a:cubicBezTo>
                  <a:lnTo>
                    <a:pt x="137" y="493"/>
                  </a:lnTo>
                  <a:cubicBezTo>
                    <a:pt x="69" y="536"/>
                    <a:pt x="1" y="493"/>
                    <a:pt x="1" y="425"/>
                  </a:cubicBezTo>
                  <a:cubicBezTo>
                    <a:pt x="1" y="357"/>
                    <a:pt x="35" y="281"/>
                    <a:pt x="69" y="213"/>
                  </a:cubicBezTo>
                  <a:cubicBezTo>
                    <a:pt x="103" y="179"/>
                    <a:pt x="171" y="111"/>
                    <a:pt x="213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5" name="Google Shape;514;p32"/>
            <p:cNvSpPr/>
            <p:nvPr/>
          </p:nvSpPr>
          <p:spPr>
            <a:xfrm>
              <a:off x="8617700" y="4294329"/>
              <a:ext cx="18228" cy="19112"/>
            </a:xfrm>
            <a:custGeom>
              <a:avLst/>
              <a:gdLst/>
              <a:ahLst/>
              <a:cxnLst/>
              <a:rect l="l" t="t" r="r" b="b"/>
              <a:pathLst>
                <a:path w="536" h="562" extrusionOk="0">
                  <a:moveTo>
                    <a:pt x="357" y="69"/>
                  </a:moveTo>
                  <a:cubicBezTo>
                    <a:pt x="357" y="69"/>
                    <a:pt x="391" y="69"/>
                    <a:pt x="425" y="35"/>
                  </a:cubicBezTo>
                  <a:cubicBezTo>
                    <a:pt x="459" y="1"/>
                    <a:pt x="536" y="69"/>
                    <a:pt x="493" y="103"/>
                  </a:cubicBezTo>
                  <a:cubicBezTo>
                    <a:pt x="425" y="213"/>
                    <a:pt x="357" y="281"/>
                    <a:pt x="281" y="392"/>
                  </a:cubicBezTo>
                  <a:cubicBezTo>
                    <a:pt x="247" y="425"/>
                    <a:pt x="213" y="493"/>
                    <a:pt x="145" y="527"/>
                  </a:cubicBezTo>
                  <a:cubicBezTo>
                    <a:pt x="145" y="527"/>
                    <a:pt x="111" y="561"/>
                    <a:pt x="69" y="561"/>
                  </a:cubicBezTo>
                  <a:cubicBezTo>
                    <a:pt x="35" y="561"/>
                    <a:pt x="1" y="527"/>
                    <a:pt x="1" y="493"/>
                  </a:cubicBezTo>
                  <a:cubicBezTo>
                    <a:pt x="1" y="392"/>
                    <a:pt x="69" y="315"/>
                    <a:pt x="145" y="247"/>
                  </a:cubicBezTo>
                  <a:cubicBezTo>
                    <a:pt x="213" y="213"/>
                    <a:pt x="281" y="137"/>
                    <a:pt x="357" y="69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6" name="Google Shape;515;p32"/>
            <p:cNvSpPr/>
            <p:nvPr/>
          </p:nvSpPr>
          <p:spPr>
            <a:xfrm>
              <a:off x="8599812" y="4323236"/>
              <a:ext cx="21697" cy="20541"/>
            </a:xfrm>
            <a:custGeom>
              <a:avLst/>
              <a:gdLst/>
              <a:ahLst/>
              <a:cxnLst/>
              <a:rect l="l" t="t" r="r" b="b"/>
              <a:pathLst>
                <a:path w="638" h="604" extrusionOk="0">
                  <a:moveTo>
                    <a:pt x="425" y="102"/>
                  </a:moveTo>
                  <a:lnTo>
                    <a:pt x="425" y="68"/>
                  </a:lnTo>
                  <a:cubicBezTo>
                    <a:pt x="527" y="0"/>
                    <a:pt x="637" y="136"/>
                    <a:pt x="561" y="213"/>
                  </a:cubicBezTo>
                  <a:cubicBezTo>
                    <a:pt x="493" y="315"/>
                    <a:pt x="382" y="425"/>
                    <a:pt x="314" y="527"/>
                  </a:cubicBezTo>
                  <a:lnTo>
                    <a:pt x="280" y="527"/>
                  </a:lnTo>
                  <a:cubicBezTo>
                    <a:pt x="170" y="603"/>
                    <a:pt x="0" y="459"/>
                    <a:pt x="102" y="349"/>
                  </a:cubicBezTo>
                  <a:cubicBezTo>
                    <a:pt x="212" y="281"/>
                    <a:pt x="314" y="179"/>
                    <a:pt x="425" y="102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7" name="Google Shape;516;p32"/>
            <p:cNvSpPr/>
            <p:nvPr/>
          </p:nvSpPr>
          <p:spPr>
            <a:xfrm>
              <a:off x="8588827" y="4324392"/>
              <a:ext cx="14453" cy="14453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179" y="68"/>
                  </a:moveTo>
                  <a:cubicBezTo>
                    <a:pt x="247" y="34"/>
                    <a:pt x="281" y="0"/>
                    <a:pt x="357" y="34"/>
                  </a:cubicBezTo>
                  <a:cubicBezTo>
                    <a:pt x="391" y="34"/>
                    <a:pt x="425" y="68"/>
                    <a:pt x="391" y="145"/>
                  </a:cubicBezTo>
                  <a:cubicBezTo>
                    <a:pt x="391" y="179"/>
                    <a:pt x="323" y="213"/>
                    <a:pt x="281" y="281"/>
                  </a:cubicBezTo>
                  <a:lnTo>
                    <a:pt x="213" y="357"/>
                  </a:lnTo>
                  <a:cubicBezTo>
                    <a:pt x="213" y="357"/>
                    <a:pt x="213" y="391"/>
                    <a:pt x="179" y="391"/>
                  </a:cubicBezTo>
                  <a:lnTo>
                    <a:pt x="145" y="425"/>
                  </a:lnTo>
                  <a:cubicBezTo>
                    <a:pt x="111" y="425"/>
                    <a:pt x="34" y="425"/>
                    <a:pt x="34" y="391"/>
                  </a:cubicBezTo>
                  <a:cubicBezTo>
                    <a:pt x="0" y="281"/>
                    <a:pt x="34" y="213"/>
                    <a:pt x="111" y="14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8" name="Google Shape;517;p32"/>
            <p:cNvSpPr/>
            <p:nvPr/>
          </p:nvSpPr>
          <p:spPr>
            <a:xfrm>
              <a:off x="8570905" y="4359351"/>
              <a:ext cx="20268" cy="17922"/>
            </a:xfrm>
            <a:custGeom>
              <a:avLst/>
              <a:gdLst/>
              <a:ahLst/>
              <a:cxnLst/>
              <a:rect l="l" t="t" r="r" b="b"/>
              <a:pathLst>
                <a:path w="596" h="527" extrusionOk="0">
                  <a:moveTo>
                    <a:pt x="213" y="212"/>
                  </a:moveTo>
                  <a:cubicBezTo>
                    <a:pt x="281" y="136"/>
                    <a:pt x="383" y="102"/>
                    <a:pt x="459" y="34"/>
                  </a:cubicBezTo>
                  <a:cubicBezTo>
                    <a:pt x="527" y="0"/>
                    <a:pt x="595" y="102"/>
                    <a:pt x="527" y="136"/>
                  </a:cubicBezTo>
                  <a:cubicBezTo>
                    <a:pt x="459" y="212"/>
                    <a:pt x="383" y="280"/>
                    <a:pt x="315" y="348"/>
                  </a:cubicBezTo>
                  <a:cubicBezTo>
                    <a:pt x="281" y="391"/>
                    <a:pt x="247" y="425"/>
                    <a:pt x="213" y="459"/>
                  </a:cubicBezTo>
                  <a:cubicBezTo>
                    <a:pt x="170" y="459"/>
                    <a:pt x="136" y="493"/>
                    <a:pt x="102" y="493"/>
                  </a:cubicBezTo>
                  <a:cubicBezTo>
                    <a:pt x="35" y="527"/>
                    <a:pt x="1" y="459"/>
                    <a:pt x="35" y="391"/>
                  </a:cubicBezTo>
                  <a:cubicBezTo>
                    <a:pt x="35" y="314"/>
                    <a:pt x="102" y="246"/>
                    <a:pt x="213" y="212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9" name="Google Shape;518;p32"/>
            <p:cNvSpPr/>
            <p:nvPr/>
          </p:nvSpPr>
          <p:spPr>
            <a:xfrm>
              <a:off x="8366078" y="4362820"/>
              <a:ext cx="209486" cy="203399"/>
            </a:xfrm>
            <a:custGeom>
              <a:avLst/>
              <a:gdLst/>
              <a:ahLst/>
              <a:cxnLst/>
              <a:rect l="l" t="t" r="r" b="b"/>
              <a:pathLst>
                <a:path w="6160" h="5981" extrusionOk="0">
                  <a:moveTo>
                    <a:pt x="1385" y="1351"/>
                  </a:moveTo>
                  <a:cubicBezTo>
                    <a:pt x="1844" y="1028"/>
                    <a:pt x="3687" y="3118"/>
                    <a:pt x="3687" y="3118"/>
                  </a:cubicBezTo>
                  <a:cubicBezTo>
                    <a:pt x="3687" y="3118"/>
                    <a:pt x="2762" y="1028"/>
                    <a:pt x="3152" y="714"/>
                  </a:cubicBezTo>
                  <a:lnTo>
                    <a:pt x="3152" y="714"/>
                  </a:lnTo>
                  <a:cubicBezTo>
                    <a:pt x="3543" y="425"/>
                    <a:pt x="4248" y="2871"/>
                    <a:pt x="4248" y="2871"/>
                  </a:cubicBezTo>
                  <a:cubicBezTo>
                    <a:pt x="4248" y="2871"/>
                    <a:pt x="4393" y="535"/>
                    <a:pt x="4996" y="110"/>
                  </a:cubicBezTo>
                  <a:cubicBezTo>
                    <a:pt x="5030" y="76"/>
                    <a:pt x="5098" y="34"/>
                    <a:pt x="5132" y="34"/>
                  </a:cubicBezTo>
                  <a:cubicBezTo>
                    <a:pt x="5879" y="0"/>
                    <a:pt x="5132" y="2234"/>
                    <a:pt x="5132" y="2234"/>
                  </a:cubicBezTo>
                  <a:cubicBezTo>
                    <a:pt x="5132" y="2234"/>
                    <a:pt x="6159" y="4426"/>
                    <a:pt x="5064" y="5207"/>
                  </a:cubicBezTo>
                  <a:cubicBezTo>
                    <a:pt x="5030" y="5207"/>
                    <a:pt x="4996" y="5241"/>
                    <a:pt x="4962" y="5241"/>
                  </a:cubicBezTo>
                  <a:cubicBezTo>
                    <a:pt x="3721" y="5980"/>
                    <a:pt x="2583" y="4392"/>
                    <a:pt x="2583" y="4392"/>
                  </a:cubicBezTo>
                  <a:cubicBezTo>
                    <a:pt x="2583" y="4392"/>
                    <a:pt x="391" y="4392"/>
                    <a:pt x="35" y="3967"/>
                  </a:cubicBezTo>
                  <a:cubicBezTo>
                    <a:pt x="1" y="3933"/>
                    <a:pt x="1" y="3899"/>
                    <a:pt x="35" y="3857"/>
                  </a:cubicBezTo>
                  <a:cubicBezTo>
                    <a:pt x="290" y="3721"/>
                    <a:pt x="1598" y="3789"/>
                    <a:pt x="2447" y="3857"/>
                  </a:cubicBezTo>
                  <a:cubicBezTo>
                    <a:pt x="1487" y="3432"/>
                    <a:pt x="247" y="2795"/>
                    <a:pt x="570" y="2548"/>
                  </a:cubicBezTo>
                  <a:lnTo>
                    <a:pt x="570" y="2548"/>
                  </a:lnTo>
                  <a:cubicBezTo>
                    <a:pt x="850" y="2336"/>
                    <a:pt x="1776" y="2795"/>
                    <a:pt x="2515" y="3262"/>
                  </a:cubicBezTo>
                  <a:cubicBezTo>
                    <a:pt x="1912" y="2582"/>
                    <a:pt x="1097" y="1631"/>
                    <a:pt x="1351" y="138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0" name="Google Shape;519;p32"/>
            <p:cNvSpPr/>
            <p:nvPr/>
          </p:nvSpPr>
          <p:spPr>
            <a:xfrm rot="509322">
              <a:off x="8113839" y="4427273"/>
              <a:ext cx="31491" cy="8400"/>
            </a:xfrm>
            <a:custGeom>
              <a:avLst/>
              <a:gdLst/>
              <a:ahLst/>
              <a:cxnLst/>
              <a:rect l="l" t="t" r="r" b="b"/>
              <a:pathLst>
                <a:path w="926" h="247" extrusionOk="0">
                  <a:moveTo>
                    <a:pt x="76" y="34"/>
                  </a:moveTo>
                  <a:cubicBezTo>
                    <a:pt x="76" y="0"/>
                    <a:pt x="76" y="0"/>
                    <a:pt x="110" y="0"/>
                  </a:cubicBezTo>
                  <a:cubicBezTo>
                    <a:pt x="357" y="34"/>
                    <a:pt x="637" y="34"/>
                    <a:pt x="892" y="111"/>
                  </a:cubicBezTo>
                  <a:cubicBezTo>
                    <a:pt x="926" y="145"/>
                    <a:pt x="926" y="179"/>
                    <a:pt x="892" y="179"/>
                  </a:cubicBezTo>
                  <a:lnTo>
                    <a:pt x="892" y="212"/>
                  </a:lnTo>
                  <a:cubicBezTo>
                    <a:pt x="603" y="246"/>
                    <a:pt x="323" y="212"/>
                    <a:pt x="76" y="145"/>
                  </a:cubicBezTo>
                  <a:cubicBezTo>
                    <a:pt x="0" y="111"/>
                    <a:pt x="42" y="34"/>
                    <a:pt x="76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1" name="Google Shape;520;p32"/>
            <p:cNvSpPr/>
            <p:nvPr/>
          </p:nvSpPr>
          <p:spPr>
            <a:xfrm rot="509322">
              <a:off x="8121623" y="4400530"/>
              <a:ext cx="17956" cy="7244"/>
            </a:xfrm>
            <a:custGeom>
              <a:avLst/>
              <a:gdLst/>
              <a:ahLst/>
              <a:cxnLst/>
              <a:rect l="l" t="t" r="r" b="b"/>
              <a:pathLst>
                <a:path w="528" h="213" extrusionOk="0">
                  <a:moveTo>
                    <a:pt x="34" y="1"/>
                  </a:moveTo>
                  <a:lnTo>
                    <a:pt x="68" y="1"/>
                  </a:lnTo>
                  <a:lnTo>
                    <a:pt x="281" y="1"/>
                  </a:lnTo>
                  <a:cubicBezTo>
                    <a:pt x="357" y="1"/>
                    <a:pt x="425" y="1"/>
                    <a:pt x="493" y="43"/>
                  </a:cubicBezTo>
                  <a:cubicBezTo>
                    <a:pt x="527" y="43"/>
                    <a:pt x="527" y="77"/>
                    <a:pt x="493" y="111"/>
                  </a:cubicBezTo>
                  <a:lnTo>
                    <a:pt x="493" y="111"/>
                  </a:lnTo>
                  <a:cubicBezTo>
                    <a:pt x="357" y="213"/>
                    <a:pt x="179" y="179"/>
                    <a:pt x="34" y="111"/>
                  </a:cubicBezTo>
                  <a:cubicBezTo>
                    <a:pt x="0" y="77"/>
                    <a:pt x="34" y="43"/>
                    <a:pt x="34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2" name="Google Shape;521;p32"/>
            <p:cNvSpPr/>
            <p:nvPr/>
          </p:nvSpPr>
          <p:spPr>
            <a:xfrm rot="509322">
              <a:off x="8132441" y="4418027"/>
              <a:ext cx="15609" cy="7278"/>
            </a:xfrm>
            <a:custGeom>
              <a:avLst/>
              <a:gdLst/>
              <a:ahLst/>
              <a:cxnLst/>
              <a:rect l="l" t="t" r="r" b="b"/>
              <a:pathLst>
                <a:path w="459" h="214" extrusionOk="0">
                  <a:moveTo>
                    <a:pt x="34" y="1"/>
                  </a:moveTo>
                  <a:lnTo>
                    <a:pt x="68" y="1"/>
                  </a:lnTo>
                  <a:cubicBezTo>
                    <a:pt x="102" y="1"/>
                    <a:pt x="179" y="35"/>
                    <a:pt x="213" y="35"/>
                  </a:cubicBezTo>
                  <a:lnTo>
                    <a:pt x="349" y="35"/>
                  </a:lnTo>
                  <a:cubicBezTo>
                    <a:pt x="425" y="35"/>
                    <a:pt x="459" y="137"/>
                    <a:pt x="391" y="171"/>
                  </a:cubicBezTo>
                  <a:lnTo>
                    <a:pt x="391" y="171"/>
                  </a:lnTo>
                  <a:cubicBezTo>
                    <a:pt x="349" y="213"/>
                    <a:pt x="247" y="213"/>
                    <a:pt x="179" y="213"/>
                  </a:cubicBezTo>
                  <a:cubicBezTo>
                    <a:pt x="102" y="171"/>
                    <a:pt x="68" y="137"/>
                    <a:pt x="0" y="103"/>
                  </a:cubicBezTo>
                  <a:cubicBezTo>
                    <a:pt x="0" y="69"/>
                    <a:pt x="0" y="35"/>
                    <a:pt x="34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3" name="Google Shape;522;p32"/>
            <p:cNvSpPr/>
            <p:nvPr/>
          </p:nvSpPr>
          <p:spPr>
            <a:xfrm rot="509322">
              <a:off x="8260036" y="4466841"/>
              <a:ext cx="22853" cy="8400"/>
            </a:xfrm>
            <a:custGeom>
              <a:avLst/>
              <a:gdLst/>
              <a:ahLst/>
              <a:cxnLst/>
              <a:rect l="l" t="t" r="r" b="b"/>
              <a:pathLst>
                <a:path w="672" h="247" extrusionOk="0">
                  <a:moveTo>
                    <a:pt x="35" y="34"/>
                  </a:moveTo>
                  <a:cubicBezTo>
                    <a:pt x="35" y="0"/>
                    <a:pt x="77" y="0"/>
                    <a:pt x="77" y="0"/>
                  </a:cubicBezTo>
                  <a:cubicBezTo>
                    <a:pt x="179" y="34"/>
                    <a:pt x="290" y="34"/>
                    <a:pt x="358" y="68"/>
                  </a:cubicBezTo>
                  <a:cubicBezTo>
                    <a:pt x="460" y="68"/>
                    <a:pt x="536" y="68"/>
                    <a:pt x="604" y="136"/>
                  </a:cubicBezTo>
                  <a:cubicBezTo>
                    <a:pt x="672" y="136"/>
                    <a:pt x="638" y="213"/>
                    <a:pt x="604" y="247"/>
                  </a:cubicBezTo>
                  <a:lnTo>
                    <a:pt x="604" y="247"/>
                  </a:lnTo>
                  <a:cubicBezTo>
                    <a:pt x="502" y="247"/>
                    <a:pt x="426" y="247"/>
                    <a:pt x="324" y="213"/>
                  </a:cubicBezTo>
                  <a:cubicBezTo>
                    <a:pt x="247" y="170"/>
                    <a:pt x="145" y="136"/>
                    <a:pt x="35" y="102"/>
                  </a:cubicBezTo>
                  <a:cubicBezTo>
                    <a:pt x="1" y="102"/>
                    <a:pt x="1" y="34"/>
                    <a:pt x="35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4" name="Google Shape;523;p32"/>
            <p:cNvSpPr/>
            <p:nvPr/>
          </p:nvSpPr>
          <p:spPr>
            <a:xfrm rot="509322">
              <a:off x="8163134" y="4407944"/>
              <a:ext cx="14487" cy="7244"/>
            </a:xfrm>
            <a:custGeom>
              <a:avLst/>
              <a:gdLst/>
              <a:ahLst/>
              <a:cxnLst/>
              <a:rect l="l" t="t" r="r" b="b"/>
              <a:pathLst>
                <a:path w="426" h="213" extrusionOk="0">
                  <a:moveTo>
                    <a:pt x="35" y="0"/>
                  </a:moveTo>
                  <a:lnTo>
                    <a:pt x="69" y="0"/>
                  </a:lnTo>
                  <a:cubicBezTo>
                    <a:pt x="103" y="0"/>
                    <a:pt x="179" y="0"/>
                    <a:pt x="247" y="34"/>
                  </a:cubicBezTo>
                  <a:cubicBezTo>
                    <a:pt x="281" y="34"/>
                    <a:pt x="349" y="68"/>
                    <a:pt x="391" y="102"/>
                  </a:cubicBezTo>
                  <a:cubicBezTo>
                    <a:pt x="425" y="136"/>
                    <a:pt x="425" y="170"/>
                    <a:pt x="391" y="170"/>
                  </a:cubicBezTo>
                  <a:lnTo>
                    <a:pt x="349" y="212"/>
                  </a:lnTo>
                  <a:cubicBezTo>
                    <a:pt x="315" y="212"/>
                    <a:pt x="247" y="170"/>
                    <a:pt x="179" y="170"/>
                  </a:cubicBezTo>
                  <a:cubicBezTo>
                    <a:pt x="137" y="136"/>
                    <a:pt x="69" y="102"/>
                    <a:pt x="35" y="102"/>
                  </a:cubicBezTo>
                  <a:cubicBezTo>
                    <a:pt x="1" y="68"/>
                    <a:pt x="1" y="34"/>
                    <a:pt x="35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5" name="Google Shape;524;p32"/>
            <p:cNvSpPr/>
            <p:nvPr/>
          </p:nvSpPr>
          <p:spPr>
            <a:xfrm rot="509322">
              <a:off x="8174655" y="4427224"/>
              <a:ext cx="22853" cy="10746"/>
            </a:xfrm>
            <a:custGeom>
              <a:avLst/>
              <a:gdLst/>
              <a:ahLst/>
              <a:cxnLst/>
              <a:rect l="l" t="t" r="r" b="b"/>
              <a:pathLst>
                <a:path w="672" h="316" extrusionOk="0">
                  <a:moveTo>
                    <a:pt x="34" y="1"/>
                  </a:moveTo>
                  <a:lnTo>
                    <a:pt x="34" y="1"/>
                  </a:lnTo>
                  <a:cubicBezTo>
                    <a:pt x="136" y="35"/>
                    <a:pt x="247" y="35"/>
                    <a:pt x="349" y="69"/>
                  </a:cubicBezTo>
                  <a:cubicBezTo>
                    <a:pt x="425" y="103"/>
                    <a:pt x="561" y="103"/>
                    <a:pt x="638" y="179"/>
                  </a:cubicBezTo>
                  <a:cubicBezTo>
                    <a:pt x="672" y="179"/>
                    <a:pt x="672" y="247"/>
                    <a:pt x="638" y="247"/>
                  </a:cubicBezTo>
                  <a:lnTo>
                    <a:pt x="638" y="247"/>
                  </a:lnTo>
                  <a:cubicBezTo>
                    <a:pt x="425" y="315"/>
                    <a:pt x="179" y="179"/>
                    <a:pt x="0" y="69"/>
                  </a:cubicBezTo>
                  <a:cubicBezTo>
                    <a:pt x="0" y="69"/>
                    <a:pt x="0" y="1"/>
                    <a:pt x="34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6" name="Google Shape;525;p32"/>
            <p:cNvSpPr/>
            <p:nvPr/>
          </p:nvSpPr>
          <p:spPr>
            <a:xfrm rot="509322">
              <a:off x="8166425" y="4442137"/>
              <a:ext cx="27750" cy="9556"/>
            </a:xfrm>
            <a:custGeom>
              <a:avLst/>
              <a:gdLst/>
              <a:ahLst/>
              <a:cxnLst/>
              <a:rect l="l" t="t" r="r" b="b"/>
              <a:pathLst>
                <a:path w="816" h="281" extrusionOk="0">
                  <a:moveTo>
                    <a:pt x="34" y="0"/>
                  </a:moveTo>
                  <a:lnTo>
                    <a:pt x="68" y="0"/>
                  </a:lnTo>
                  <a:cubicBezTo>
                    <a:pt x="280" y="0"/>
                    <a:pt x="603" y="34"/>
                    <a:pt x="782" y="179"/>
                  </a:cubicBezTo>
                  <a:cubicBezTo>
                    <a:pt x="816" y="179"/>
                    <a:pt x="816" y="247"/>
                    <a:pt x="782" y="247"/>
                  </a:cubicBezTo>
                  <a:lnTo>
                    <a:pt x="782" y="281"/>
                  </a:lnTo>
                  <a:cubicBezTo>
                    <a:pt x="637" y="281"/>
                    <a:pt x="527" y="247"/>
                    <a:pt x="425" y="213"/>
                  </a:cubicBezTo>
                  <a:cubicBezTo>
                    <a:pt x="280" y="179"/>
                    <a:pt x="178" y="145"/>
                    <a:pt x="34" y="111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7" name="Google Shape;526;p32"/>
            <p:cNvSpPr/>
            <p:nvPr/>
          </p:nvSpPr>
          <p:spPr>
            <a:xfrm rot="509322">
              <a:off x="8212433" y="4460993"/>
              <a:ext cx="24009" cy="8400"/>
            </a:xfrm>
            <a:custGeom>
              <a:avLst/>
              <a:gdLst/>
              <a:ahLst/>
              <a:cxnLst/>
              <a:rect l="l" t="t" r="r" b="b"/>
              <a:pathLst>
                <a:path w="706" h="247" extrusionOk="0">
                  <a:moveTo>
                    <a:pt x="35" y="0"/>
                  </a:moveTo>
                  <a:lnTo>
                    <a:pt x="103" y="0"/>
                  </a:lnTo>
                  <a:cubicBezTo>
                    <a:pt x="171" y="34"/>
                    <a:pt x="281" y="34"/>
                    <a:pt x="383" y="34"/>
                  </a:cubicBezTo>
                  <a:cubicBezTo>
                    <a:pt x="425" y="34"/>
                    <a:pt x="459" y="68"/>
                    <a:pt x="493" y="68"/>
                  </a:cubicBezTo>
                  <a:lnTo>
                    <a:pt x="672" y="68"/>
                  </a:lnTo>
                  <a:cubicBezTo>
                    <a:pt x="706" y="68"/>
                    <a:pt x="706" y="136"/>
                    <a:pt x="672" y="179"/>
                  </a:cubicBezTo>
                  <a:lnTo>
                    <a:pt x="672" y="179"/>
                  </a:lnTo>
                  <a:cubicBezTo>
                    <a:pt x="493" y="247"/>
                    <a:pt x="247" y="213"/>
                    <a:pt x="69" y="136"/>
                  </a:cubicBezTo>
                  <a:cubicBezTo>
                    <a:pt x="1" y="136"/>
                    <a:pt x="1" y="34"/>
                    <a:pt x="35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8" name="Google Shape;527;p32"/>
            <p:cNvSpPr/>
            <p:nvPr/>
          </p:nvSpPr>
          <p:spPr>
            <a:xfrm rot="509322">
              <a:off x="8224598" y="4436823"/>
              <a:ext cx="20541" cy="7278"/>
            </a:xfrm>
            <a:custGeom>
              <a:avLst/>
              <a:gdLst/>
              <a:ahLst/>
              <a:cxnLst/>
              <a:rect l="l" t="t" r="r" b="b"/>
              <a:pathLst>
                <a:path w="604" h="214" extrusionOk="0">
                  <a:moveTo>
                    <a:pt x="34" y="1"/>
                  </a:moveTo>
                  <a:lnTo>
                    <a:pt x="68" y="1"/>
                  </a:lnTo>
                  <a:cubicBezTo>
                    <a:pt x="136" y="1"/>
                    <a:pt x="246" y="35"/>
                    <a:pt x="314" y="35"/>
                  </a:cubicBezTo>
                  <a:cubicBezTo>
                    <a:pt x="391" y="35"/>
                    <a:pt x="493" y="1"/>
                    <a:pt x="561" y="35"/>
                  </a:cubicBezTo>
                  <a:cubicBezTo>
                    <a:pt x="603" y="77"/>
                    <a:pt x="603" y="111"/>
                    <a:pt x="561" y="145"/>
                  </a:cubicBezTo>
                  <a:lnTo>
                    <a:pt x="561" y="145"/>
                  </a:lnTo>
                  <a:cubicBezTo>
                    <a:pt x="493" y="213"/>
                    <a:pt x="391" y="179"/>
                    <a:pt x="314" y="179"/>
                  </a:cubicBezTo>
                  <a:cubicBezTo>
                    <a:pt x="212" y="179"/>
                    <a:pt x="136" y="145"/>
                    <a:pt x="34" y="111"/>
                  </a:cubicBezTo>
                  <a:cubicBezTo>
                    <a:pt x="0" y="77"/>
                    <a:pt x="0" y="35"/>
                    <a:pt x="34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9" name="Google Shape;528;p32"/>
            <p:cNvSpPr/>
            <p:nvPr/>
          </p:nvSpPr>
          <p:spPr>
            <a:xfrm rot="509322">
              <a:off x="8201767" y="4417303"/>
              <a:ext cx="15643" cy="7244"/>
            </a:xfrm>
            <a:custGeom>
              <a:avLst/>
              <a:gdLst/>
              <a:ahLst/>
              <a:cxnLst/>
              <a:rect l="l" t="t" r="r" b="b"/>
              <a:pathLst>
                <a:path w="460" h="213" extrusionOk="0">
                  <a:moveTo>
                    <a:pt x="34" y="0"/>
                  </a:moveTo>
                  <a:lnTo>
                    <a:pt x="77" y="0"/>
                  </a:lnTo>
                  <a:cubicBezTo>
                    <a:pt x="145" y="0"/>
                    <a:pt x="179" y="34"/>
                    <a:pt x="247" y="34"/>
                  </a:cubicBezTo>
                  <a:cubicBezTo>
                    <a:pt x="289" y="34"/>
                    <a:pt x="323" y="34"/>
                    <a:pt x="323" y="68"/>
                  </a:cubicBezTo>
                  <a:cubicBezTo>
                    <a:pt x="357" y="68"/>
                    <a:pt x="391" y="68"/>
                    <a:pt x="425" y="110"/>
                  </a:cubicBezTo>
                  <a:cubicBezTo>
                    <a:pt x="459" y="110"/>
                    <a:pt x="459" y="178"/>
                    <a:pt x="425" y="212"/>
                  </a:cubicBezTo>
                  <a:lnTo>
                    <a:pt x="425" y="212"/>
                  </a:lnTo>
                  <a:lnTo>
                    <a:pt x="323" y="212"/>
                  </a:lnTo>
                  <a:lnTo>
                    <a:pt x="213" y="212"/>
                  </a:lnTo>
                  <a:cubicBezTo>
                    <a:pt x="145" y="178"/>
                    <a:pt x="77" y="144"/>
                    <a:pt x="34" y="110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0" name="Google Shape;529;p32"/>
            <p:cNvSpPr/>
            <p:nvPr/>
          </p:nvSpPr>
          <p:spPr>
            <a:xfrm rot="509322">
              <a:off x="8264589" y="4442726"/>
              <a:ext cx="19384" cy="11018"/>
            </a:xfrm>
            <a:custGeom>
              <a:avLst/>
              <a:gdLst/>
              <a:ahLst/>
              <a:cxnLst/>
              <a:rect l="l" t="t" r="r" b="b"/>
              <a:pathLst>
                <a:path w="570" h="324" extrusionOk="0">
                  <a:moveTo>
                    <a:pt x="77" y="35"/>
                  </a:moveTo>
                  <a:cubicBezTo>
                    <a:pt x="77" y="1"/>
                    <a:pt x="111" y="1"/>
                    <a:pt x="111" y="35"/>
                  </a:cubicBezTo>
                  <a:cubicBezTo>
                    <a:pt x="179" y="77"/>
                    <a:pt x="290" y="111"/>
                    <a:pt x="358" y="111"/>
                  </a:cubicBezTo>
                  <a:cubicBezTo>
                    <a:pt x="426" y="111"/>
                    <a:pt x="502" y="111"/>
                    <a:pt x="570" y="179"/>
                  </a:cubicBezTo>
                  <a:cubicBezTo>
                    <a:pt x="570" y="213"/>
                    <a:pt x="570" y="247"/>
                    <a:pt x="536" y="247"/>
                  </a:cubicBezTo>
                  <a:lnTo>
                    <a:pt x="536" y="290"/>
                  </a:lnTo>
                  <a:cubicBezTo>
                    <a:pt x="468" y="324"/>
                    <a:pt x="358" y="290"/>
                    <a:pt x="290" y="290"/>
                  </a:cubicBezTo>
                  <a:cubicBezTo>
                    <a:pt x="213" y="247"/>
                    <a:pt x="145" y="213"/>
                    <a:pt x="43" y="145"/>
                  </a:cubicBezTo>
                  <a:cubicBezTo>
                    <a:pt x="1" y="111"/>
                    <a:pt x="43" y="77"/>
                    <a:pt x="77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1" name="Google Shape;530;p32"/>
            <p:cNvSpPr/>
            <p:nvPr/>
          </p:nvSpPr>
          <p:spPr>
            <a:xfrm rot="509322">
              <a:off x="8079767" y="4402060"/>
              <a:ext cx="24281" cy="9862"/>
            </a:xfrm>
            <a:custGeom>
              <a:avLst/>
              <a:gdLst/>
              <a:ahLst/>
              <a:cxnLst/>
              <a:rect l="l" t="t" r="r" b="b"/>
              <a:pathLst>
                <a:path w="714" h="290" extrusionOk="0">
                  <a:moveTo>
                    <a:pt x="34" y="43"/>
                  </a:moveTo>
                  <a:lnTo>
                    <a:pt x="77" y="43"/>
                  </a:lnTo>
                  <a:cubicBezTo>
                    <a:pt x="179" y="1"/>
                    <a:pt x="289" y="43"/>
                    <a:pt x="357" y="43"/>
                  </a:cubicBezTo>
                  <a:cubicBezTo>
                    <a:pt x="459" y="77"/>
                    <a:pt x="569" y="77"/>
                    <a:pt x="671" y="111"/>
                  </a:cubicBezTo>
                  <a:cubicBezTo>
                    <a:pt x="714" y="145"/>
                    <a:pt x="714" y="213"/>
                    <a:pt x="671" y="256"/>
                  </a:cubicBezTo>
                  <a:lnTo>
                    <a:pt x="637" y="256"/>
                  </a:lnTo>
                  <a:cubicBezTo>
                    <a:pt x="535" y="290"/>
                    <a:pt x="425" y="213"/>
                    <a:pt x="323" y="213"/>
                  </a:cubicBezTo>
                  <a:cubicBezTo>
                    <a:pt x="247" y="179"/>
                    <a:pt x="145" y="179"/>
                    <a:pt x="34" y="145"/>
                  </a:cubicBezTo>
                  <a:cubicBezTo>
                    <a:pt x="0" y="111"/>
                    <a:pt x="0" y="43"/>
                    <a:pt x="34" y="4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2" name="Google Shape;531;p32"/>
            <p:cNvSpPr/>
            <p:nvPr/>
          </p:nvSpPr>
          <p:spPr>
            <a:xfrm>
              <a:off x="8123306" y="4256437"/>
              <a:ext cx="19078" cy="9590"/>
            </a:xfrm>
            <a:custGeom>
              <a:avLst/>
              <a:gdLst/>
              <a:ahLst/>
              <a:cxnLst/>
              <a:rect l="l" t="t" r="r" b="b"/>
              <a:pathLst>
                <a:path w="561" h="282" extrusionOk="0">
                  <a:moveTo>
                    <a:pt x="34" y="1"/>
                  </a:moveTo>
                  <a:lnTo>
                    <a:pt x="102" y="1"/>
                  </a:lnTo>
                  <a:cubicBezTo>
                    <a:pt x="136" y="1"/>
                    <a:pt x="170" y="1"/>
                    <a:pt x="213" y="35"/>
                  </a:cubicBezTo>
                  <a:lnTo>
                    <a:pt x="213" y="1"/>
                  </a:lnTo>
                  <a:lnTo>
                    <a:pt x="247" y="1"/>
                  </a:lnTo>
                  <a:cubicBezTo>
                    <a:pt x="281" y="35"/>
                    <a:pt x="315" y="35"/>
                    <a:pt x="349" y="69"/>
                  </a:cubicBezTo>
                  <a:cubicBezTo>
                    <a:pt x="425" y="69"/>
                    <a:pt x="493" y="111"/>
                    <a:pt x="561" y="145"/>
                  </a:cubicBezTo>
                  <a:cubicBezTo>
                    <a:pt x="561" y="179"/>
                    <a:pt x="561" y="247"/>
                    <a:pt x="527" y="247"/>
                  </a:cubicBezTo>
                  <a:cubicBezTo>
                    <a:pt x="527" y="281"/>
                    <a:pt x="493" y="281"/>
                    <a:pt x="493" y="281"/>
                  </a:cubicBezTo>
                  <a:cubicBezTo>
                    <a:pt x="425" y="281"/>
                    <a:pt x="349" y="247"/>
                    <a:pt x="281" y="213"/>
                  </a:cubicBezTo>
                  <a:cubicBezTo>
                    <a:pt x="213" y="179"/>
                    <a:pt x="136" y="145"/>
                    <a:pt x="68" y="111"/>
                  </a:cubicBezTo>
                  <a:cubicBezTo>
                    <a:pt x="0" y="111"/>
                    <a:pt x="0" y="35"/>
                    <a:pt x="34" y="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3" name="Google Shape;532;p32"/>
            <p:cNvSpPr/>
            <p:nvPr/>
          </p:nvSpPr>
          <p:spPr>
            <a:xfrm>
              <a:off x="8100181" y="4251540"/>
              <a:ext cx="18228" cy="9862"/>
            </a:xfrm>
            <a:custGeom>
              <a:avLst/>
              <a:gdLst/>
              <a:ahLst/>
              <a:cxnLst/>
              <a:rect l="l" t="t" r="r" b="b"/>
              <a:pathLst>
                <a:path w="536" h="290" extrusionOk="0">
                  <a:moveTo>
                    <a:pt x="1" y="43"/>
                  </a:moveTo>
                  <a:lnTo>
                    <a:pt x="43" y="0"/>
                  </a:lnTo>
                  <a:cubicBezTo>
                    <a:pt x="213" y="43"/>
                    <a:pt x="357" y="111"/>
                    <a:pt x="502" y="179"/>
                  </a:cubicBezTo>
                  <a:cubicBezTo>
                    <a:pt x="536" y="179"/>
                    <a:pt x="536" y="213"/>
                    <a:pt x="502" y="255"/>
                  </a:cubicBezTo>
                  <a:lnTo>
                    <a:pt x="502" y="255"/>
                  </a:lnTo>
                  <a:cubicBezTo>
                    <a:pt x="323" y="289"/>
                    <a:pt x="145" y="213"/>
                    <a:pt x="1" y="11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4" name="Google Shape;533;p32"/>
            <p:cNvSpPr/>
            <p:nvPr/>
          </p:nvSpPr>
          <p:spPr>
            <a:xfrm>
              <a:off x="8127931" y="4275821"/>
              <a:ext cx="20541" cy="10712"/>
            </a:xfrm>
            <a:custGeom>
              <a:avLst/>
              <a:gdLst/>
              <a:ahLst/>
              <a:cxnLst/>
              <a:rect l="l" t="t" r="r" b="b"/>
              <a:pathLst>
                <a:path w="604" h="315" extrusionOk="0">
                  <a:moveTo>
                    <a:pt x="34" y="0"/>
                  </a:moveTo>
                  <a:lnTo>
                    <a:pt x="77" y="0"/>
                  </a:lnTo>
                  <a:cubicBezTo>
                    <a:pt x="145" y="34"/>
                    <a:pt x="247" y="68"/>
                    <a:pt x="357" y="68"/>
                  </a:cubicBezTo>
                  <a:cubicBezTo>
                    <a:pt x="425" y="102"/>
                    <a:pt x="535" y="102"/>
                    <a:pt x="569" y="178"/>
                  </a:cubicBezTo>
                  <a:cubicBezTo>
                    <a:pt x="603" y="178"/>
                    <a:pt x="603" y="246"/>
                    <a:pt x="569" y="280"/>
                  </a:cubicBezTo>
                  <a:lnTo>
                    <a:pt x="569" y="280"/>
                  </a:lnTo>
                  <a:cubicBezTo>
                    <a:pt x="459" y="314"/>
                    <a:pt x="391" y="280"/>
                    <a:pt x="289" y="246"/>
                  </a:cubicBezTo>
                  <a:cubicBezTo>
                    <a:pt x="213" y="212"/>
                    <a:pt x="111" y="136"/>
                    <a:pt x="34" y="102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5" name="Google Shape;534;p32"/>
            <p:cNvSpPr/>
            <p:nvPr/>
          </p:nvSpPr>
          <p:spPr>
            <a:xfrm>
              <a:off x="8132828" y="4298640"/>
              <a:ext cx="17956" cy="9556"/>
            </a:xfrm>
            <a:custGeom>
              <a:avLst/>
              <a:gdLst/>
              <a:ahLst/>
              <a:cxnLst/>
              <a:rect l="l" t="t" r="r" b="b"/>
              <a:pathLst>
                <a:path w="528" h="281" extrusionOk="0">
                  <a:moveTo>
                    <a:pt x="1" y="0"/>
                  </a:moveTo>
                  <a:lnTo>
                    <a:pt x="1" y="0"/>
                  </a:lnTo>
                  <a:cubicBezTo>
                    <a:pt x="103" y="0"/>
                    <a:pt x="179" y="34"/>
                    <a:pt x="247" y="68"/>
                  </a:cubicBezTo>
                  <a:cubicBezTo>
                    <a:pt x="315" y="102"/>
                    <a:pt x="425" y="102"/>
                    <a:pt x="493" y="145"/>
                  </a:cubicBezTo>
                  <a:cubicBezTo>
                    <a:pt x="527" y="178"/>
                    <a:pt x="527" y="246"/>
                    <a:pt x="493" y="246"/>
                  </a:cubicBezTo>
                  <a:cubicBezTo>
                    <a:pt x="493" y="280"/>
                    <a:pt x="459" y="280"/>
                    <a:pt x="459" y="280"/>
                  </a:cubicBezTo>
                  <a:cubicBezTo>
                    <a:pt x="391" y="280"/>
                    <a:pt x="281" y="246"/>
                    <a:pt x="179" y="178"/>
                  </a:cubicBezTo>
                  <a:cubicBezTo>
                    <a:pt x="103" y="145"/>
                    <a:pt x="35" y="102"/>
                    <a:pt x="1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6" name="Google Shape;535;p32"/>
            <p:cNvSpPr/>
            <p:nvPr/>
          </p:nvSpPr>
          <p:spPr>
            <a:xfrm>
              <a:off x="8159422" y="4276943"/>
              <a:ext cx="21697" cy="13331"/>
            </a:xfrm>
            <a:custGeom>
              <a:avLst/>
              <a:gdLst/>
              <a:ahLst/>
              <a:cxnLst/>
              <a:rect l="l" t="t" r="r" b="b"/>
              <a:pathLst>
                <a:path w="638" h="392" extrusionOk="0">
                  <a:moveTo>
                    <a:pt x="34" y="1"/>
                  </a:moveTo>
                  <a:lnTo>
                    <a:pt x="68" y="1"/>
                  </a:lnTo>
                  <a:cubicBezTo>
                    <a:pt x="170" y="35"/>
                    <a:pt x="280" y="69"/>
                    <a:pt x="348" y="145"/>
                  </a:cubicBezTo>
                  <a:cubicBezTo>
                    <a:pt x="459" y="179"/>
                    <a:pt x="527" y="179"/>
                    <a:pt x="595" y="247"/>
                  </a:cubicBezTo>
                  <a:cubicBezTo>
                    <a:pt x="637" y="281"/>
                    <a:pt x="637" y="358"/>
                    <a:pt x="595" y="358"/>
                  </a:cubicBezTo>
                  <a:cubicBezTo>
                    <a:pt x="561" y="392"/>
                    <a:pt x="561" y="392"/>
                    <a:pt x="527" y="392"/>
                  </a:cubicBezTo>
                  <a:cubicBezTo>
                    <a:pt x="459" y="392"/>
                    <a:pt x="348" y="315"/>
                    <a:pt x="280" y="247"/>
                  </a:cubicBezTo>
                  <a:cubicBezTo>
                    <a:pt x="170" y="213"/>
                    <a:pt x="102" y="145"/>
                    <a:pt x="34" y="103"/>
                  </a:cubicBezTo>
                  <a:cubicBezTo>
                    <a:pt x="0" y="69"/>
                    <a:pt x="0" y="35"/>
                    <a:pt x="34" y="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7" name="Google Shape;536;p32"/>
            <p:cNvSpPr/>
            <p:nvPr/>
          </p:nvSpPr>
          <p:spPr>
            <a:xfrm>
              <a:off x="8166632" y="4300953"/>
              <a:ext cx="22853" cy="14453"/>
            </a:xfrm>
            <a:custGeom>
              <a:avLst/>
              <a:gdLst/>
              <a:ahLst/>
              <a:cxnLst/>
              <a:rect l="l" t="t" r="r" b="b"/>
              <a:pathLst>
                <a:path w="672" h="425" extrusionOk="0">
                  <a:moveTo>
                    <a:pt x="34" y="34"/>
                  </a:moveTo>
                  <a:cubicBezTo>
                    <a:pt x="34" y="0"/>
                    <a:pt x="68" y="0"/>
                    <a:pt x="68" y="0"/>
                  </a:cubicBezTo>
                  <a:cubicBezTo>
                    <a:pt x="170" y="34"/>
                    <a:pt x="281" y="110"/>
                    <a:pt x="383" y="144"/>
                  </a:cubicBezTo>
                  <a:cubicBezTo>
                    <a:pt x="459" y="178"/>
                    <a:pt x="561" y="246"/>
                    <a:pt x="638" y="289"/>
                  </a:cubicBezTo>
                  <a:cubicBezTo>
                    <a:pt x="672" y="323"/>
                    <a:pt x="672" y="357"/>
                    <a:pt x="638" y="391"/>
                  </a:cubicBezTo>
                  <a:lnTo>
                    <a:pt x="595" y="391"/>
                  </a:lnTo>
                  <a:cubicBezTo>
                    <a:pt x="383" y="425"/>
                    <a:pt x="136" y="246"/>
                    <a:pt x="34" y="110"/>
                  </a:cubicBezTo>
                  <a:cubicBezTo>
                    <a:pt x="0" y="77"/>
                    <a:pt x="0" y="34"/>
                    <a:pt x="34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8" name="Google Shape;537;p32"/>
            <p:cNvSpPr/>
            <p:nvPr/>
          </p:nvSpPr>
          <p:spPr>
            <a:xfrm>
              <a:off x="8183397" y="4328669"/>
              <a:ext cx="15609" cy="9556"/>
            </a:xfrm>
            <a:custGeom>
              <a:avLst/>
              <a:gdLst/>
              <a:ahLst/>
              <a:cxnLst/>
              <a:rect l="l" t="t" r="r" b="b"/>
              <a:pathLst>
                <a:path w="459" h="281" extrusionOk="0">
                  <a:moveTo>
                    <a:pt x="34" y="35"/>
                  </a:moveTo>
                  <a:cubicBezTo>
                    <a:pt x="68" y="1"/>
                    <a:pt x="68" y="1"/>
                    <a:pt x="102" y="1"/>
                  </a:cubicBezTo>
                  <a:cubicBezTo>
                    <a:pt x="145" y="35"/>
                    <a:pt x="213" y="35"/>
                    <a:pt x="247" y="69"/>
                  </a:cubicBezTo>
                  <a:cubicBezTo>
                    <a:pt x="314" y="69"/>
                    <a:pt x="391" y="69"/>
                    <a:pt x="459" y="145"/>
                  </a:cubicBezTo>
                  <a:cubicBezTo>
                    <a:pt x="459" y="179"/>
                    <a:pt x="459" y="213"/>
                    <a:pt x="425" y="247"/>
                  </a:cubicBezTo>
                  <a:lnTo>
                    <a:pt x="425" y="247"/>
                  </a:lnTo>
                  <a:cubicBezTo>
                    <a:pt x="357" y="281"/>
                    <a:pt x="280" y="247"/>
                    <a:pt x="213" y="247"/>
                  </a:cubicBezTo>
                  <a:cubicBezTo>
                    <a:pt x="145" y="213"/>
                    <a:pt x="68" y="179"/>
                    <a:pt x="34" y="145"/>
                  </a:cubicBezTo>
                  <a:cubicBezTo>
                    <a:pt x="0" y="111"/>
                    <a:pt x="0" y="35"/>
                    <a:pt x="34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9" name="Google Shape;538;p32"/>
            <p:cNvSpPr/>
            <p:nvPr/>
          </p:nvSpPr>
          <p:spPr>
            <a:xfrm>
              <a:off x="8197816" y="4308162"/>
              <a:ext cx="19418" cy="13331"/>
            </a:xfrm>
            <a:custGeom>
              <a:avLst/>
              <a:gdLst/>
              <a:ahLst/>
              <a:cxnLst/>
              <a:rect l="l" t="t" r="r" b="b"/>
              <a:pathLst>
                <a:path w="571" h="392" extrusionOk="0">
                  <a:moveTo>
                    <a:pt x="35" y="0"/>
                  </a:moveTo>
                  <a:lnTo>
                    <a:pt x="69" y="0"/>
                  </a:lnTo>
                  <a:cubicBezTo>
                    <a:pt x="145" y="34"/>
                    <a:pt x="213" y="111"/>
                    <a:pt x="281" y="111"/>
                  </a:cubicBezTo>
                  <a:cubicBezTo>
                    <a:pt x="358" y="145"/>
                    <a:pt x="426" y="179"/>
                    <a:pt x="494" y="213"/>
                  </a:cubicBezTo>
                  <a:cubicBezTo>
                    <a:pt x="570" y="213"/>
                    <a:pt x="570" y="289"/>
                    <a:pt x="528" y="323"/>
                  </a:cubicBezTo>
                  <a:lnTo>
                    <a:pt x="494" y="323"/>
                  </a:lnTo>
                  <a:cubicBezTo>
                    <a:pt x="315" y="391"/>
                    <a:pt x="103" y="247"/>
                    <a:pt x="1" y="77"/>
                  </a:cubicBezTo>
                  <a:cubicBezTo>
                    <a:pt x="1" y="34"/>
                    <a:pt x="1" y="0"/>
                    <a:pt x="35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0" name="Google Shape;539;p32"/>
            <p:cNvSpPr/>
            <p:nvPr/>
          </p:nvSpPr>
          <p:spPr>
            <a:xfrm>
              <a:off x="8195504" y="4287656"/>
              <a:ext cx="17956" cy="11018"/>
            </a:xfrm>
            <a:custGeom>
              <a:avLst/>
              <a:gdLst/>
              <a:ahLst/>
              <a:cxnLst/>
              <a:rect l="l" t="t" r="r" b="b"/>
              <a:pathLst>
                <a:path w="528" h="324" extrusionOk="0">
                  <a:moveTo>
                    <a:pt x="35" y="43"/>
                  </a:moveTo>
                  <a:cubicBezTo>
                    <a:pt x="69" y="0"/>
                    <a:pt x="69" y="0"/>
                    <a:pt x="103" y="0"/>
                  </a:cubicBezTo>
                  <a:cubicBezTo>
                    <a:pt x="137" y="77"/>
                    <a:pt x="213" y="77"/>
                    <a:pt x="281" y="111"/>
                  </a:cubicBezTo>
                  <a:cubicBezTo>
                    <a:pt x="349" y="145"/>
                    <a:pt x="426" y="145"/>
                    <a:pt x="494" y="179"/>
                  </a:cubicBezTo>
                  <a:cubicBezTo>
                    <a:pt x="528" y="213"/>
                    <a:pt x="528" y="289"/>
                    <a:pt x="494" y="289"/>
                  </a:cubicBezTo>
                  <a:cubicBezTo>
                    <a:pt x="460" y="289"/>
                    <a:pt x="460" y="323"/>
                    <a:pt x="460" y="323"/>
                  </a:cubicBezTo>
                  <a:cubicBezTo>
                    <a:pt x="383" y="323"/>
                    <a:pt x="281" y="289"/>
                    <a:pt x="247" y="255"/>
                  </a:cubicBezTo>
                  <a:cubicBezTo>
                    <a:pt x="171" y="213"/>
                    <a:pt x="103" y="179"/>
                    <a:pt x="35" y="111"/>
                  </a:cubicBezTo>
                  <a:cubicBezTo>
                    <a:pt x="1" y="111"/>
                    <a:pt x="1" y="43"/>
                    <a:pt x="35" y="4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1" name="Google Shape;540;p32"/>
            <p:cNvSpPr/>
            <p:nvPr/>
          </p:nvSpPr>
          <p:spPr>
            <a:xfrm>
              <a:off x="8238863" y="4328669"/>
              <a:ext cx="20234" cy="11018"/>
            </a:xfrm>
            <a:custGeom>
              <a:avLst/>
              <a:gdLst/>
              <a:ahLst/>
              <a:cxnLst/>
              <a:rect l="l" t="t" r="r" b="b"/>
              <a:pathLst>
                <a:path w="595" h="324" extrusionOk="0">
                  <a:moveTo>
                    <a:pt x="34" y="1"/>
                  </a:moveTo>
                  <a:lnTo>
                    <a:pt x="68" y="1"/>
                  </a:lnTo>
                  <a:cubicBezTo>
                    <a:pt x="170" y="35"/>
                    <a:pt x="247" y="35"/>
                    <a:pt x="314" y="69"/>
                  </a:cubicBezTo>
                  <a:cubicBezTo>
                    <a:pt x="382" y="111"/>
                    <a:pt x="459" y="111"/>
                    <a:pt x="561" y="145"/>
                  </a:cubicBezTo>
                  <a:cubicBezTo>
                    <a:pt x="595" y="179"/>
                    <a:pt x="595" y="247"/>
                    <a:pt x="561" y="281"/>
                  </a:cubicBezTo>
                  <a:lnTo>
                    <a:pt x="527" y="281"/>
                  </a:lnTo>
                  <a:cubicBezTo>
                    <a:pt x="348" y="323"/>
                    <a:pt x="136" y="213"/>
                    <a:pt x="0" y="69"/>
                  </a:cubicBezTo>
                  <a:cubicBezTo>
                    <a:pt x="0" y="35"/>
                    <a:pt x="0" y="35"/>
                    <a:pt x="34" y="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2" name="Google Shape;541;p32"/>
            <p:cNvSpPr/>
            <p:nvPr/>
          </p:nvSpPr>
          <p:spPr>
            <a:xfrm>
              <a:off x="8221792" y="4339653"/>
              <a:ext cx="21731" cy="13025"/>
            </a:xfrm>
            <a:custGeom>
              <a:avLst/>
              <a:gdLst/>
              <a:ahLst/>
              <a:cxnLst/>
              <a:rect l="l" t="t" r="r" b="b"/>
              <a:pathLst>
                <a:path w="639" h="383" extrusionOk="0">
                  <a:moveTo>
                    <a:pt x="35" y="34"/>
                  </a:moveTo>
                  <a:cubicBezTo>
                    <a:pt x="35" y="0"/>
                    <a:pt x="77" y="0"/>
                    <a:pt x="77" y="0"/>
                  </a:cubicBezTo>
                  <a:cubicBezTo>
                    <a:pt x="179" y="34"/>
                    <a:pt x="290" y="68"/>
                    <a:pt x="358" y="136"/>
                  </a:cubicBezTo>
                  <a:cubicBezTo>
                    <a:pt x="460" y="170"/>
                    <a:pt x="536" y="213"/>
                    <a:pt x="604" y="281"/>
                  </a:cubicBezTo>
                  <a:cubicBezTo>
                    <a:pt x="638" y="315"/>
                    <a:pt x="638" y="349"/>
                    <a:pt x="604" y="383"/>
                  </a:cubicBezTo>
                  <a:lnTo>
                    <a:pt x="570" y="383"/>
                  </a:lnTo>
                  <a:cubicBezTo>
                    <a:pt x="460" y="383"/>
                    <a:pt x="392" y="349"/>
                    <a:pt x="290" y="315"/>
                  </a:cubicBezTo>
                  <a:cubicBezTo>
                    <a:pt x="179" y="247"/>
                    <a:pt x="77" y="213"/>
                    <a:pt x="35" y="102"/>
                  </a:cubicBezTo>
                  <a:cubicBezTo>
                    <a:pt x="1" y="68"/>
                    <a:pt x="1" y="34"/>
                    <a:pt x="35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3" name="Google Shape;542;p32"/>
            <p:cNvSpPr/>
            <p:nvPr/>
          </p:nvSpPr>
          <p:spPr>
            <a:xfrm>
              <a:off x="8266308" y="4358731"/>
              <a:ext cx="19384" cy="10984"/>
            </a:xfrm>
            <a:custGeom>
              <a:avLst/>
              <a:gdLst/>
              <a:ahLst/>
              <a:cxnLst/>
              <a:rect l="l" t="t" r="r" b="b"/>
              <a:pathLst>
                <a:path w="570" h="323" extrusionOk="0">
                  <a:moveTo>
                    <a:pt x="43" y="0"/>
                  </a:moveTo>
                  <a:lnTo>
                    <a:pt x="111" y="0"/>
                  </a:lnTo>
                  <a:cubicBezTo>
                    <a:pt x="179" y="34"/>
                    <a:pt x="255" y="76"/>
                    <a:pt x="323" y="110"/>
                  </a:cubicBezTo>
                  <a:cubicBezTo>
                    <a:pt x="391" y="144"/>
                    <a:pt x="467" y="144"/>
                    <a:pt x="535" y="212"/>
                  </a:cubicBezTo>
                  <a:cubicBezTo>
                    <a:pt x="569" y="212"/>
                    <a:pt x="569" y="289"/>
                    <a:pt x="535" y="323"/>
                  </a:cubicBezTo>
                  <a:lnTo>
                    <a:pt x="501" y="323"/>
                  </a:lnTo>
                  <a:cubicBezTo>
                    <a:pt x="323" y="323"/>
                    <a:pt x="145" y="212"/>
                    <a:pt x="43" y="110"/>
                  </a:cubicBezTo>
                  <a:cubicBezTo>
                    <a:pt x="0" y="76"/>
                    <a:pt x="0" y="34"/>
                    <a:pt x="43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4" name="Google Shape;543;p32"/>
            <p:cNvSpPr/>
            <p:nvPr/>
          </p:nvSpPr>
          <p:spPr>
            <a:xfrm>
              <a:off x="8225567" y="4357575"/>
              <a:ext cx="20541" cy="12141"/>
            </a:xfrm>
            <a:custGeom>
              <a:avLst/>
              <a:gdLst/>
              <a:ahLst/>
              <a:cxnLst/>
              <a:rect l="l" t="t" r="r" b="b"/>
              <a:pathLst>
                <a:path w="604" h="357" extrusionOk="0">
                  <a:moveTo>
                    <a:pt x="34" y="0"/>
                  </a:moveTo>
                  <a:lnTo>
                    <a:pt x="68" y="0"/>
                  </a:lnTo>
                  <a:cubicBezTo>
                    <a:pt x="136" y="34"/>
                    <a:pt x="213" y="68"/>
                    <a:pt x="315" y="110"/>
                  </a:cubicBezTo>
                  <a:cubicBezTo>
                    <a:pt x="391" y="144"/>
                    <a:pt x="493" y="144"/>
                    <a:pt x="527" y="212"/>
                  </a:cubicBezTo>
                  <a:cubicBezTo>
                    <a:pt x="561" y="246"/>
                    <a:pt x="604" y="323"/>
                    <a:pt x="527" y="323"/>
                  </a:cubicBezTo>
                  <a:lnTo>
                    <a:pt x="527" y="357"/>
                  </a:lnTo>
                  <a:cubicBezTo>
                    <a:pt x="425" y="357"/>
                    <a:pt x="315" y="323"/>
                    <a:pt x="247" y="280"/>
                  </a:cubicBezTo>
                  <a:cubicBezTo>
                    <a:pt x="179" y="212"/>
                    <a:pt x="102" y="178"/>
                    <a:pt x="0" y="110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5" name="Google Shape;544;p32"/>
            <p:cNvSpPr/>
            <p:nvPr/>
          </p:nvSpPr>
          <p:spPr>
            <a:xfrm rot="509322">
              <a:off x="8290787" y="4379816"/>
              <a:ext cx="14487" cy="7244"/>
            </a:xfrm>
            <a:custGeom>
              <a:avLst/>
              <a:gdLst/>
              <a:ahLst/>
              <a:cxnLst/>
              <a:rect l="l" t="t" r="r" b="b"/>
              <a:pathLst>
                <a:path w="426" h="213" extrusionOk="0">
                  <a:moveTo>
                    <a:pt x="43" y="34"/>
                  </a:moveTo>
                  <a:cubicBezTo>
                    <a:pt x="43" y="0"/>
                    <a:pt x="43" y="0"/>
                    <a:pt x="77" y="0"/>
                  </a:cubicBezTo>
                  <a:cubicBezTo>
                    <a:pt x="111" y="34"/>
                    <a:pt x="179" y="34"/>
                    <a:pt x="256" y="34"/>
                  </a:cubicBezTo>
                  <a:cubicBezTo>
                    <a:pt x="290" y="68"/>
                    <a:pt x="358" y="68"/>
                    <a:pt x="392" y="111"/>
                  </a:cubicBezTo>
                  <a:cubicBezTo>
                    <a:pt x="426" y="145"/>
                    <a:pt x="392" y="179"/>
                    <a:pt x="392" y="179"/>
                  </a:cubicBezTo>
                  <a:lnTo>
                    <a:pt x="358" y="213"/>
                  </a:lnTo>
                  <a:cubicBezTo>
                    <a:pt x="324" y="213"/>
                    <a:pt x="256" y="179"/>
                    <a:pt x="213" y="179"/>
                  </a:cubicBezTo>
                  <a:cubicBezTo>
                    <a:pt x="145" y="145"/>
                    <a:pt x="111" y="111"/>
                    <a:pt x="43" y="111"/>
                  </a:cubicBezTo>
                  <a:cubicBezTo>
                    <a:pt x="1" y="68"/>
                    <a:pt x="1" y="34"/>
                    <a:pt x="43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4263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24080" y="331960"/>
            <a:ext cx="8693149" cy="1219200"/>
            <a:chOff x="1648884" y="405848"/>
            <a:chExt cx="8693149" cy="1219200"/>
          </a:xfrm>
        </p:grpSpPr>
        <p:grpSp>
          <p:nvGrpSpPr>
            <p:cNvPr id="4" name="Group 3"/>
            <p:cNvGrpSpPr/>
            <p:nvPr/>
          </p:nvGrpSpPr>
          <p:grpSpPr>
            <a:xfrm>
              <a:off x="1648884" y="405848"/>
              <a:ext cx="8693149" cy="1219200"/>
              <a:chOff x="1648884" y="415668"/>
              <a:chExt cx="8693149" cy="1219200"/>
            </a:xfrm>
          </p:grpSpPr>
          <p:grpSp>
            <p:nvGrpSpPr>
              <p:cNvPr id="4102" name="Group 1">
                <a:extLst>
                  <a:ext uri="{FF2B5EF4-FFF2-40B4-BE49-F238E27FC236}">
                    <a16:creationId xmlns:a16="http://schemas.microsoft.com/office/drawing/2014/main" id="{76F331B4-C4D3-464A-BB16-76B169A795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48884" y="664909"/>
                <a:ext cx="8693149" cy="560387"/>
                <a:chOff x="1631147" y="1316985"/>
                <a:chExt cx="5761832" cy="559049"/>
              </a:xfrm>
            </p:grpSpPr>
            <p:sp>
              <p:nvSpPr>
                <p:cNvPr id="5" name="Freeform 4">
                  <a:extLst>
                    <a:ext uri="{FF2B5EF4-FFF2-40B4-BE49-F238E27FC236}">
                      <a16:creationId xmlns:a16="http://schemas.microsoft.com/office/drawing/2014/main" id="{29C555AA-D6FC-49CF-A877-58797E5AD2ED}"/>
                    </a:ext>
                  </a:extLst>
                </p:cNvPr>
                <p:cNvSpPr/>
                <p:nvPr/>
              </p:nvSpPr>
              <p:spPr>
                <a:xfrm>
                  <a:off x="1631147" y="1316985"/>
                  <a:ext cx="5761832" cy="559049"/>
                </a:xfrm>
                <a:custGeom>
                  <a:avLst/>
                  <a:gdLst>
                    <a:gd name="connsiteX0" fmla="*/ 12700 w 5759450"/>
                    <a:gd name="connsiteY0" fmla="*/ 0 h 565150"/>
                    <a:gd name="connsiteX1" fmla="*/ 374650 w 5759450"/>
                    <a:gd name="connsiteY1" fmla="*/ 38100 h 565150"/>
                    <a:gd name="connsiteX2" fmla="*/ 5073650 w 5759450"/>
                    <a:gd name="connsiteY2" fmla="*/ 38100 h 565150"/>
                    <a:gd name="connsiteX3" fmla="*/ 5759450 w 5759450"/>
                    <a:gd name="connsiteY3" fmla="*/ 6350 h 565150"/>
                    <a:gd name="connsiteX4" fmla="*/ 5594350 w 5759450"/>
                    <a:gd name="connsiteY4" fmla="*/ 279400 h 565150"/>
                    <a:gd name="connsiteX5" fmla="*/ 5759450 w 5759450"/>
                    <a:gd name="connsiteY5" fmla="*/ 552450 h 565150"/>
                    <a:gd name="connsiteX6" fmla="*/ 5251450 w 5759450"/>
                    <a:gd name="connsiteY6" fmla="*/ 565150 h 565150"/>
                    <a:gd name="connsiteX7" fmla="*/ 654050 w 5759450"/>
                    <a:gd name="connsiteY7" fmla="*/ 552450 h 565150"/>
                    <a:gd name="connsiteX8" fmla="*/ 0 w 5759450"/>
                    <a:gd name="connsiteY8" fmla="*/ 533400 h 565150"/>
                    <a:gd name="connsiteX9" fmla="*/ 190500 w 5759450"/>
                    <a:gd name="connsiteY9" fmla="*/ 254000 h 565150"/>
                    <a:gd name="connsiteX10" fmla="*/ 12700 w 5759450"/>
                    <a:gd name="connsiteY10" fmla="*/ 0 h 565150"/>
                    <a:gd name="connsiteX0" fmla="*/ 12700 w 5759450"/>
                    <a:gd name="connsiteY0" fmla="*/ 0 h 565150"/>
                    <a:gd name="connsiteX1" fmla="*/ 374650 w 5759450"/>
                    <a:gd name="connsiteY1" fmla="*/ 38100 h 565150"/>
                    <a:gd name="connsiteX2" fmla="*/ 5073650 w 5759450"/>
                    <a:gd name="connsiteY2" fmla="*/ 38100 h 565150"/>
                    <a:gd name="connsiteX3" fmla="*/ 5759450 w 5759450"/>
                    <a:gd name="connsiteY3" fmla="*/ 6350 h 565150"/>
                    <a:gd name="connsiteX4" fmla="*/ 5594350 w 5759450"/>
                    <a:gd name="connsiteY4" fmla="*/ 279400 h 565150"/>
                    <a:gd name="connsiteX5" fmla="*/ 5759450 w 5759450"/>
                    <a:gd name="connsiteY5" fmla="*/ 552450 h 565150"/>
                    <a:gd name="connsiteX6" fmla="*/ 5251450 w 5759450"/>
                    <a:gd name="connsiteY6" fmla="*/ 565150 h 565150"/>
                    <a:gd name="connsiteX7" fmla="*/ 654050 w 5759450"/>
                    <a:gd name="connsiteY7" fmla="*/ 552450 h 565150"/>
                    <a:gd name="connsiteX8" fmla="*/ 0 w 5759450"/>
                    <a:gd name="connsiteY8" fmla="*/ 533400 h 565150"/>
                    <a:gd name="connsiteX9" fmla="*/ 190500 w 5759450"/>
                    <a:gd name="connsiteY9" fmla="*/ 254000 h 565150"/>
                    <a:gd name="connsiteX10" fmla="*/ 12700 w 5759450"/>
                    <a:gd name="connsiteY10" fmla="*/ 0 h 565150"/>
                    <a:gd name="connsiteX0" fmla="*/ 12700 w 5759450"/>
                    <a:gd name="connsiteY0" fmla="*/ 0 h 565150"/>
                    <a:gd name="connsiteX1" fmla="*/ 374650 w 5759450"/>
                    <a:gd name="connsiteY1" fmla="*/ 38100 h 565150"/>
                    <a:gd name="connsiteX2" fmla="*/ 5073650 w 5759450"/>
                    <a:gd name="connsiteY2" fmla="*/ 38100 h 565150"/>
                    <a:gd name="connsiteX3" fmla="*/ 5759450 w 5759450"/>
                    <a:gd name="connsiteY3" fmla="*/ 6350 h 565150"/>
                    <a:gd name="connsiteX4" fmla="*/ 5594350 w 5759450"/>
                    <a:gd name="connsiteY4" fmla="*/ 279400 h 565150"/>
                    <a:gd name="connsiteX5" fmla="*/ 5759450 w 5759450"/>
                    <a:gd name="connsiteY5" fmla="*/ 552450 h 565150"/>
                    <a:gd name="connsiteX6" fmla="*/ 5251450 w 5759450"/>
                    <a:gd name="connsiteY6" fmla="*/ 565150 h 565150"/>
                    <a:gd name="connsiteX7" fmla="*/ 654050 w 5759450"/>
                    <a:gd name="connsiteY7" fmla="*/ 552450 h 565150"/>
                    <a:gd name="connsiteX8" fmla="*/ 0 w 5759450"/>
                    <a:gd name="connsiteY8" fmla="*/ 533400 h 565150"/>
                    <a:gd name="connsiteX9" fmla="*/ 190500 w 5759450"/>
                    <a:gd name="connsiteY9" fmla="*/ 254000 h 565150"/>
                    <a:gd name="connsiteX10" fmla="*/ 12700 w 5759450"/>
                    <a:gd name="connsiteY10" fmla="*/ 0 h 565150"/>
                    <a:gd name="connsiteX0" fmla="*/ 22225 w 5759450"/>
                    <a:gd name="connsiteY0" fmla="*/ 7938 h 558800"/>
                    <a:gd name="connsiteX1" fmla="*/ 374650 w 5759450"/>
                    <a:gd name="connsiteY1" fmla="*/ 31750 h 558800"/>
                    <a:gd name="connsiteX2" fmla="*/ 5073650 w 5759450"/>
                    <a:gd name="connsiteY2" fmla="*/ 31750 h 558800"/>
                    <a:gd name="connsiteX3" fmla="*/ 5759450 w 5759450"/>
                    <a:gd name="connsiteY3" fmla="*/ 0 h 558800"/>
                    <a:gd name="connsiteX4" fmla="*/ 5594350 w 5759450"/>
                    <a:gd name="connsiteY4" fmla="*/ 273050 h 558800"/>
                    <a:gd name="connsiteX5" fmla="*/ 5759450 w 5759450"/>
                    <a:gd name="connsiteY5" fmla="*/ 546100 h 558800"/>
                    <a:gd name="connsiteX6" fmla="*/ 5251450 w 5759450"/>
                    <a:gd name="connsiteY6" fmla="*/ 558800 h 558800"/>
                    <a:gd name="connsiteX7" fmla="*/ 654050 w 5759450"/>
                    <a:gd name="connsiteY7" fmla="*/ 546100 h 558800"/>
                    <a:gd name="connsiteX8" fmla="*/ 0 w 5759450"/>
                    <a:gd name="connsiteY8" fmla="*/ 527050 h 558800"/>
                    <a:gd name="connsiteX9" fmla="*/ 190500 w 5759450"/>
                    <a:gd name="connsiteY9" fmla="*/ 247650 h 558800"/>
                    <a:gd name="connsiteX10" fmla="*/ 22225 w 5759450"/>
                    <a:gd name="connsiteY10" fmla="*/ 7938 h 558800"/>
                    <a:gd name="connsiteX0" fmla="*/ 22225 w 5759450"/>
                    <a:gd name="connsiteY0" fmla="*/ 7938 h 558800"/>
                    <a:gd name="connsiteX1" fmla="*/ 374650 w 5759450"/>
                    <a:gd name="connsiteY1" fmla="*/ 31750 h 558800"/>
                    <a:gd name="connsiteX2" fmla="*/ 5073650 w 5759450"/>
                    <a:gd name="connsiteY2" fmla="*/ 31750 h 558800"/>
                    <a:gd name="connsiteX3" fmla="*/ 5759450 w 5759450"/>
                    <a:gd name="connsiteY3" fmla="*/ 0 h 558800"/>
                    <a:gd name="connsiteX4" fmla="*/ 5594350 w 5759450"/>
                    <a:gd name="connsiteY4" fmla="*/ 273050 h 558800"/>
                    <a:gd name="connsiteX5" fmla="*/ 5759450 w 5759450"/>
                    <a:gd name="connsiteY5" fmla="*/ 546100 h 558800"/>
                    <a:gd name="connsiteX6" fmla="*/ 5251450 w 5759450"/>
                    <a:gd name="connsiteY6" fmla="*/ 558800 h 558800"/>
                    <a:gd name="connsiteX7" fmla="*/ 654050 w 5759450"/>
                    <a:gd name="connsiteY7" fmla="*/ 546100 h 558800"/>
                    <a:gd name="connsiteX8" fmla="*/ 0 w 5759450"/>
                    <a:gd name="connsiteY8" fmla="*/ 527050 h 558800"/>
                    <a:gd name="connsiteX9" fmla="*/ 190500 w 5759450"/>
                    <a:gd name="connsiteY9" fmla="*/ 247650 h 558800"/>
                    <a:gd name="connsiteX10" fmla="*/ 30956 w 5759450"/>
                    <a:gd name="connsiteY10" fmla="*/ 28575 h 558800"/>
                    <a:gd name="connsiteX11" fmla="*/ 22225 w 5759450"/>
                    <a:gd name="connsiteY11" fmla="*/ 7938 h 558800"/>
                    <a:gd name="connsiteX0" fmla="*/ 22225 w 5759450"/>
                    <a:gd name="connsiteY0" fmla="*/ 7938 h 558800"/>
                    <a:gd name="connsiteX1" fmla="*/ 374650 w 5759450"/>
                    <a:gd name="connsiteY1" fmla="*/ 31750 h 558800"/>
                    <a:gd name="connsiteX2" fmla="*/ 5073650 w 5759450"/>
                    <a:gd name="connsiteY2" fmla="*/ 31750 h 558800"/>
                    <a:gd name="connsiteX3" fmla="*/ 5759450 w 5759450"/>
                    <a:gd name="connsiteY3" fmla="*/ 0 h 558800"/>
                    <a:gd name="connsiteX4" fmla="*/ 5594350 w 5759450"/>
                    <a:gd name="connsiteY4" fmla="*/ 273050 h 558800"/>
                    <a:gd name="connsiteX5" fmla="*/ 5759450 w 5759450"/>
                    <a:gd name="connsiteY5" fmla="*/ 546100 h 558800"/>
                    <a:gd name="connsiteX6" fmla="*/ 5251450 w 5759450"/>
                    <a:gd name="connsiteY6" fmla="*/ 558800 h 558800"/>
                    <a:gd name="connsiteX7" fmla="*/ 654050 w 5759450"/>
                    <a:gd name="connsiteY7" fmla="*/ 546100 h 558800"/>
                    <a:gd name="connsiteX8" fmla="*/ 0 w 5759450"/>
                    <a:gd name="connsiteY8" fmla="*/ 527050 h 558800"/>
                    <a:gd name="connsiteX9" fmla="*/ 190500 w 5759450"/>
                    <a:gd name="connsiteY9" fmla="*/ 247650 h 558800"/>
                    <a:gd name="connsiteX10" fmla="*/ 19050 w 5759450"/>
                    <a:gd name="connsiteY10" fmla="*/ 35719 h 558800"/>
                    <a:gd name="connsiteX11" fmla="*/ 22225 w 5759450"/>
                    <a:gd name="connsiteY11" fmla="*/ 7938 h 558800"/>
                    <a:gd name="connsiteX0" fmla="*/ 24606 w 5761831"/>
                    <a:gd name="connsiteY0" fmla="*/ 7938 h 558800"/>
                    <a:gd name="connsiteX1" fmla="*/ 377031 w 5761831"/>
                    <a:gd name="connsiteY1" fmla="*/ 31750 h 558800"/>
                    <a:gd name="connsiteX2" fmla="*/ 5076031 w 5761831"/>
                    <a:gd name="connsiteY2" fmla="*/ 31750 h 558800"/>
                    <a:gd name="connsiteX3" fmla="*/ 5761831 w 5761831"/>
                    <a:gd name="connsiteY3" fmla="*/ 0 h 558800"/>
                    <a:gd name="connsiteX4" fmla="*/ 5596731 w 5761831"/>
                    <a:gd name="connsiteY4" fmla="*/ 273050 h 558800"/>
                    <a:gd name="connsiteX5" fmla="*/ 5761831 w 5761831"/>
                    <a:gd name="connsiteY5" fmla="*/ 546100 h 558800"/>
                    <a:gd name="connsiteX6" fmla="*/ 5253831 w 5761831"/>
                    <a:gd name="connsiteY6" fmla="*/ 558800 h 558800"/>
                    <a:gd name="connsiteX7" fmla="*/ 656431 w 5761831"/>
                    <a:gd name="connsiteY7" fmla="*/ 546100 h 558800"/>
                    <a:gd name="connsiteX8" fmla="*/ 2381 w 5761831"/>
                    <a:gd name="connsiteY8" fmla="*/ 527050 h 558800"/>
                    <a:gd name="connsiteX9" fmla="*/ 192881 w 5761831"/>
                    <a:gd name="connsiteY9" fmla="*/ 247650 h 558800"/>
                    <a:gd name="connsiteX10" fmla="*/ 0 w 5761831"/>
                    <a:gd name="connsiteY10" fmla="*/ 30957 h 558800"/>
                    <a:gd name="connsiteX11" fmla="*/ 24606 w 5761831"/>
                    <a:gd name="connsiteY11" fmla="*/ 7938 h 558800"/>
                    <a:gd name="connsiteX0" fmla="*/ 22225 w 5759450"/>
                    <a:gd name="connsiteY0" fmla="*/ 7938 h 558800"/>
                    <a:gd name="connsiteX1" fmla="*/ 374650 w 5759450"/>
                    <a:gd name="connsiteY1" fmla="*/ 31750 h 558800"/>
                    <a:gd name="connsiteX2" fmla="*/ 5073650 w 5759450"/>
                    <a:gd name="connsiteY2" fmla="*/ 31750 h 558800"/>
                    <a:gd name="connsiteX3" fmla="*/ 5759450 w 5759450"/>
                    <a:gd name="connsiteY3" fmla="*/ 0 h 558800"/>
                    <a:gd name="connsiteX4" fmla="*/ 5594350 w 5759450"/>
                    <a:gd name="connsiteY4" fmla="*/ 273050 h 558800"/>
                    <a:gd name="connsiteX5" fmla="*/ 5759450 w 5759450"/>
                    <a:gd name="connsiteY5" fmla="*/ 546100 h 558800"/>
                    <a:gd name="connsiteX6" fmla="*/ 5251450 w 5759450"/>
                    <a:gd name="connsiteY6" fmla="*/ 558800 h 558800"/>
                    <a:gd name="connsiteX7" fmla="*/ 654050 w 5759450"/>
                    <a:gd name="connsiteY7" fmla="*/ 546100 h 558800"/>
                    <a:gd name="connsiteX8" fmla="*/ 0 w 5759450"/>
                    <a:gd name="connsiteY8" fmla="*/ 527050 h 558800"/>
                    <a:gd name="connsiteX9" fmla="*/ 190500 w 5759450"/>
                    <a:gd name="connsiteY9" fmla="*/ 247650 h 558800"/>
                    <a:gd name="connsiteX10" fmla="*/ 22225 w 5759450"/>
                    <a:gd name="connsiteY10" fmla="*/ 7938 h 558800"/>
                    <a:gd name="connsiteX0" fmla="*/ 793 w 5759450"/>
                    <a:gd name="connsiteY0" fmla="*/ 7938 h 558800"/>
                    <a:gd name="connsiteX1" fmla="*/ 374650 w 5759450"/>
                    <a:gd name="connsiteY1" fmla="*/ 31750 h 558800"/>
                    <a:gd name="connsiteX2" fmla="*/ 5073650 w 5759450"/>
                    <a:gd name="connsiteY2" fmla="*/ 31750 h 558800"/>
                    <a:gd name="connsiteX3" fmla="*/ 5759450 w 5759450"/>
                    <a:gd name="connsiteY3" fmla="*/ 0 h 558800"/>
                    <a:gd name="connsiteX4" fmla="*/ 5594350 w 5759450"/>
                    <a:gd name="connsiteY4" fmla="*/ 273050 h 558800"/>
                    <a:gd name="connsiteX5" fmla="*/ 5759450 w 5759450"/>
                    <a:gd name="connsiteY5" fmla="*/ 546100 h 558800"/>
                    <a:gd name="connsiteX6" fmla="*/ 5251450 w 5759450"/>
                    <a:gd name="connsiteY6" fmla="*/ 558800 h 558800"/>
                    <a:gd name="connsiteX7" fmla="*/ 654050 w 5759450"/>
                    <a:gd name="connsiteY7" fmla="*/ 546100 h 558800"/>
                    <a:gd name="connsiteX8" fmla="*/ 0 w 5759450"/>
                    <a:gd name="connsiteY8" fmla="*/ 527050 h 558800"/>
                    <a:gd name="connsiteX9" fmla="*/ 190500 w 5759450"/>
                    <a:gd name="connsiteY9" fmla="*/ 247650 h 558800"/>
                    <a:gd name="connsiteX10" fmla="*/ 793 w 5759450"/>
                    <a:gd name="connsiteY10" fmla="*/ 7938 h 558800"/>
                    <a:gd name="connsiteX0" fmla="*/ 793 w 5759450"/>
                    <a:gd name="connsiteY0" fmla="*/ 7938 h 558800"/>
                    <a:gd name="connsiteX1" fmla="*/ 374650 w 5759450"/>
                    <a:gd name="connsiteY1" fmla="*/ 31750 h 558800"/>
                    <a:gd name="connsiteX2" fmla="*/ 5073650 w 5759450"/>
                    <a:gd name="connsiteY2" fmla="*/ 31750 h 558800"/>
                    <a:gd name="connsiteX3" fmla="*/ 5759450 w 5759450"/>
                    <a:gd name="connsiteY3" fmla="*/ 0 h 558800"/>
                    <a:gd name="connsiteX4" fmla="*/ 5594350 w 5759450"/>
                    <a:gd name="connsiteY4" fmla="*/ 273050 h 558800"/>
                    <a:gd name="connsiteX5" fmla="*/ 5759450 w 5759450"/>
                    <a:gd name="connsiteY5" fmla="*/ 546100 h 558800"/>
                    <a:gd name="connsiteX6" fmla="*/ 5251450 w 5759450"/>
                    <a:gd name="connsiteY6" fmla="*/ 558800 h 558800"/>
                    <a:gd name="connsiteX7" fmla="*/ 654050 w 5759450"/>
                    <a:gd name="connsiteY7" fmla="*/ 546100 h 558800"/>
                    <a:gd name="connsiteX8" fmla="*/ 0 w 5759450"/>
                    <a:gd name="connsiteY8" fmla="*/ 527050 h 558800"/>
                    <a:gd name="connsiteX9" fmla="*/ 190500 w 5759450"/>
                    <a:gd name="connsiteY9" fmla="*/ 247650 h 558800"/>
                    <a:gd name="connsiteX10" fmla="*/ 793 w 5759450"/>
                    <a:gd name="connsiteY10" fmla="*/ 7938 h 558800"/>
                    <a:gd name="connsiteX0" fmla="*/ 793 w 5759450"/>
                    <a:gd name="connsiteY0" fmla="*/ 7938 h 558800"/>
                    <a:gd name="connsiteX1" fmla="*/ 374650 w 5759450"/>
                    <a:gd name="connsiteY1" fmla="*/ 31750 h 558800"/>
                    <a:gd name="connsiteX2" fmla="*/ 5073650 w 5759450"/>
                    <a:gd name="connsiteY2" fmla="*/ 31750 h 558800"/>
                    <a:gd name="connsiteX3" fmla="*/ 5759450 w 5759450"/>
                    <a:gd name="connsiteY3" fmla="*/ 0 h 558800"/>
                    <a:gd name="connsiteX4" fmla="*/ 5594350 w 5759450"/>
                    <a:gd name="connsiteY4" fmla="*/ 273050 h 558800"/>
                    <a:gd name="connsiteX5" fmla="*/ 5759450 w 5759450"/>
                    <a:gd name="connsiteY5" fmla="*/ 546100 h 558800"/>
                    <a:gd name="connsiteX6" fmla="*/ 5251450 w 5759450"/>
                    <a:gd name="connsiteY6" fmla="*/ 558800 h 558800"/>
                    <a:gd name="connsiteX7" fmla="*/ 654050 w 5759450"/>
                    <a:gd name="connsiteY7" fmla="*/ 546100 h 558800"/>
                    <a:gd name="connsiteX8" fmla="*/ 0 w 5759450"/>
                    <a:gd name="connsiteY8" fmla="*/ 527050 h 558800"/>
                    <a:gd name="connsiteX9" fmla="*/ 200025 w 5759450"/>
                    <a:gd name="connsiteY9" fmla="*/ 271463 h 558800"/>
                    <a:gd name="connsiteX10" fmla="*/ 793 w 5759450"/>
                    <a:gd name="connsiteY10" fmla="*/ 7938 h 558800"/>
                    <a:gd name="connsiteX0" fmla="*/ 793 w 5759450"/>
                    <a:gd name="connsiteY0" fmla="*/ 7938 h 558800"/>
                    <a:gd name="connsiteX1" fmla="*/ 374650 w 5759450"/>
                    <a:gd name="connsiteY1" fmla="*/ 31750 h 558800"/>
                    <a:gd name="connsiteX2" fmla="*/ 5073650 w 5759450"/>
                    <a:gd name="connsiteY2" fmla="*/ 31750 h 558800"/>
                    <a:gd name="connsiteX3" fmla="*/ 5759450 w 5759450"/>
                    <a:gd name="connsiteY3" fmla="*/ 0 h 558800"/>
                    <a:gd name="connsiteX4" fmla="*/ 5594350 w 5759450"/>
                    <a:gd name="connsiteY4" fmla="*/ 273050 h 558800"/>
                    <a:gd name="connsiteX5" fmla="*/ 5759450 w 5759450"/>
                    <a:gd name="connsiteY5" fmla="*/ 546100 h 558800"/>
                    <a:gd name="connsiteX6" fmla="*/ 5251450 w 5759450"/>
                    <a:gd name="connsiteY6" fmla="*/ 558800 h 558800"/>
                    <a:gd name="connsiteX7" fmla="*/ 654050 w 5759450"/>
                    <a:gd name="connsiteY7" fmla="*/ 546100 h 558800"/>
                    <a:gd name="connsiteX8" fmla="*/ 0 w 5759450"/>
                    <a:gd name="connsiteY8" fmla="*/ 527050 h 558800"/>
                    <a:gd name="connsiteX9" fmla="*/ 200025 w 5759450"/>
                    <a:gd name="connsiteY9" fmla="*/ 271463 h 558800"/>
                    <a:gd name="connsiteX10" fmla="*/ 793 w 5759450"/>
                    <a:gd name="connsiteY10" fmla="*/ 7938 h 558800"/>
                    <a:gd name="connsiteX0" fmla="*/ 793 w 5759450"/>
                    <a:gd name="connsiteY0" fmla="*/ 7938 h 558800"/>
                    <a:gd name="connsiteX1" fmla="*/ 374650 w 5759450"/>
                    <a:gd name="connsiteY1" fmla="*/ 31750 h 558800"/>
                    <a:gd name="connsiteX2" fmla="*/ 5073650 w 5759450"/>
                    <a:gd name="connsiteY2" fmla="*/ 31750 h 558800"/>
                    <a:gd name="connsiteX3" fmla="*/ 5759450 w 5759450"/>
                    <a:gd name="connsiteY3" fmla="*/ 0 h 558800"/>
                    <a:gd name="connsiteX4" fmla="*/ 5594350 w 5759450"/>
                    <a:gd name="connsiteY4" fmla="*/ 273050 h 558800"/>
                    <a:gd name="connsiteX5" fmla="*/ 5759450 w 5759450"/>
                    <a:gd name="connsiteY5" fmla="*/ 546100 h 558800"/>
                    <a:gd name="connsiteX6" fmla="*/ 5251450 w 5759450"/>
                    <a:gd name="connsiteY6" fmla="*/ 558800 h 558800"/>
                    <a:gd name="connsiteX7" fmla="*/ 654050 w 5759450"/>
                    <a:gd name="connsiteY7" fmla="*/ 546100 h 558800"/>
                    <a:gd name="connsiteX8" fmla="*/ 0 w 5759450"/>
                    <a:gd name="connsiteY8" fmla="*/ 527050 h 558800"/>
                    <a:gd name="connsiteX9" fmla="*/ 200025 w 5759450"/>
                    <a:gd name="connsiteY9" fmla="*/ 271463 h 558800"/>
                    <a:gd name="connsiteX10" fmla="*/ 793 w 5759450"/>
                    <a:gd name="connsiteY10" fmla="*/ 7938 h 558800"/>
                    <a:gd name="connsiteX0" fmla="*/ 793 w 5759450"/>
                    <a:gd name="connsiteY0" fmla="*/ 7938 h 558800"/>
                    <a:gd name="connsiteX1" fmla="*/ 374650 w 5759450"/>
                    <a:gd name="connsiteY1" fmla="*/ 31750 h 558800"/>
                    <a:gd name="connsiteX2" fmla="*/ 5073650 w 5759450"/>
                    <a:gd name="connsiteY2" fmla="*/ 31750 h 558800"/>
                    <a:gd name="connsiteX3" fmla="*/ 5759450 w 5759450"/>
                    <a:gd name="connsiteY3" fmla="*/ 0 h 558800"/>
                    <a:gd name="connsiteX4" fmla="*/ 5594350 w 5759450"/>
                    <a:gd name="connsiteY4" fmla="*/ 273050 h 558800"/>
                    <a:gd name="connsiteX5" fmla="*/ 5759450 w 5759450"/>
                    <a:gd name="connsiteY5" fmla="*/ 546100 h 558800"/>
                    <a:gd name="connsiteX6" fmla="*/ 5251450 w 5759450"/>
                    <a:gd name="connsiteY6" fmla="*/ 558800 h 558800"/>
                    <a:gd name="connsiteX7" fmla="*/ 654050 w 5759450"/>
                    <a:gd name="connsiteY7" fmla="*/ 546100 h 558800"/>
                    <a:gd name="connsiteX8" fmla="*/ 0 w 5759450"/>
                    <a:gd name="connsiteY8" fmla="*/ 527050 h 558800"/>
                    <a:gd name="connsiteX9" fmla="*/ 200025 w 5759450"/>
                    <a:gd name="connsiteY9" fmla="*/ 271463 h 558800"/>
                    <a:gd name="connsiteX10" fmla="*/ 793 w 5759450"/>
                    <a:gd name="connsiteY10" fmla="*/ 7938 h 558800"/>
                    <a:gd name="connsiteX0" fmla="*/ 793 w 5759450"/>
                    <a:gd name="connsiteY0" fmla="*/ 7938 h 558800"/>
                    <a:gd name="connsiteX1" fmla="*/ 374650 w 5759450"/>
                    <a:gd name="connsiteY1" fmla="*/ 31750 h 558800"/>
                    <a:gd name="connsiteX2" fmla="*/ 5073650 w 5759450"/>
                    <a:gd name="connsiteY2" fmla="*/ 31750 h 558800"/>
                    <a:gd name="connsiteX3" fmla="*/ 5759450 w 5759450"/>
                    <a:gd name="connsiteY3" fmla="*/ 0 h 558800"/>
                    <a:gd name="connsiteX4" fmla="*/ 5594350 w 5759450"/>
                    <a:gd name="connsiteY4" fmla="*/ 273050 h 558800"/>
                    <a:gd name="connsiteX5" fmla="*/ 5759450 w 5759450"/>
                    <a:gd name="connsiteY5" fmla="*/ 546100 h 558800"/>
                    <a:gd name="connsiteX6" fmla="*/ 5251450 w 5759450"/>
                    <a:gd name="connsiteY6" fmla="*/ 558800 h 558800"/>
                    <a:gd name="connsiteX7" fmla="*/ 654050 w 5759450"/>
                    <a:gd name="connsiteY7" fmla="*/ 546100 h 558800"/>
                    <a:gd name="connsiteX8" fmla="*/ 0 w 5759450"/>
                    <a:gd name="connsiteY8" fmla="*/ 527050 h 558800"/>
                    <a:gd name="connsiteX9" fmla="*/ 200025 w 5759450"/>
                    <a:gd name="connsiteY9" fmla="*/ 271463 h 558800"/>
                    <a:gd name="connsiteX10" fmla="*/ 793 w 5759450"/>
                    <a:gd name="connsiteY10" fmla="*/ 7938 h 558800"/>
                    <a:gd name="connsiteX0" fmla="*/ 793 w 5759450"/>
                    <a:gd name="connsiteY0" fmla="*/ 7938 h 558800"/>
                    <a:gd name="connsiteX1" fmla="*/ 374650 w 5759450"/>
                    <a:gd name="connsiteY1" fmla="*/ 31750 h 558800"/>
                    <a:gd name="connsiteX2" fmla="*/ 5073650 w 5759450"/>
                    <a:gd name="connsiteY2" fmla="*/ 31750 h 558800"/>
                    <a:gd name="connsiteX3" fmla="*/ 5759450 w 5759450"/>
                    <a:gd name="connsiteY3" fmla="*/ 0 h 558800"/>
                    <a:gd name="connsiteX4" fmla="*/ 5594350 w 5759450"/>
                    <a:gd name="connsiteY4" fmla="*/ 273050 h 558800"/>
                    <a:gd name="connsiteX5" fmla="*/ 5759450 w 5759450"/>
                    <a:gd name="connsiteY5" fmla="*/ 546100 h 558800"/>
                    <a:gd name="connsiteX6" fmla="*/ 5251450 w 5759450"/>
                    <a:gd name="connsiteY6" fmla="*/ 558800 h 558800"/>
                    <a:gd name="connsiteX7" fmla="*/ 661194 w 5759450"/>
                    <a:gd name="connsiteY7" fmla="*/ 553244 h 558800"/>
                    <a:gd name="connsiteX8" fmla="*/ 0 w 5759450"/>
                    <a:gd name="connsiteY8" fmla="*/ 527050 h 558800"/>
                    <a:gd name="connsiteX9" fmla="*/ 200025 w 5759450"/>
                    <a:gd name="connsiteY9" fmla="*/ 271463 h 558800"/>
                    <a:gd name="connsiteX10" fmla="*/ 793 w 5759450"/>
                    <a:gd name="connsiteY10" fmla="*/ 7938 h 558800"/>
                    <a:gd name="connsiteX0" fmla="*/ 793 w 5759450"/>
                    <a:gd name="connsiteY0" fmla="*/ 7938 h 559049"/>
                    <a:gd name="connsiteX1" fmla="*/ 374650 w 5759450"/>
                    <a:gd name="connsiteY1" fmla="*/ 31750 h 559049"/>
                    <a:gd name="connsiteX2" fmla="*/ 5073650 w 5759450"/>
                    <a:gd name="connsiteY2" fmla="*/ 31750 h 559049"/>
                    <a:gd name="connsiteX3" fmla="*/ 5759450 w 5759450"/>
                    <a:gd name="connsiteY3" fmla="*/ 0 h 559049"/>
                    <a:gd name="connsiteX4" fmla="*/ 5594350 w 5759450"/>
                    <a:gd name="connsiteY4" fmla="*/ 273050 h 559049"/>
                    <a:gd name="connsiteX5" fmla="*/ 5759450 w 5759450"/>
                    <a:gd name="connsiteY5" fmla="*/ 546100 h 559049"/>
                    <a:gd name="connsiteX6" fmla="*/ 5251450 w 5759450"/>
                    <a:gd name="connsiteY6" fmla="*/ 558800 h 559049"/>
                    <a:gd name="connsiteX7" fmla="*/ 661194 w 5759450"/>
                    <a:gd name="connsiteY7" fmla="*/ 553244 h 559049"/>
                    <a:gd name="connsiteX8" fmla="*/ 0 w 5759450"/>
                    <a:gd name="connsiteY8" fmla="*/ 527050 h 559049"/>
                    <a:gd name="connsiteX9" fmla="*/ 200025 w 5759450"/>
                    <a:gd name="connsiteY9" fmla="*/ 271463 h 559049"/>
                    <a:gd name="connsiteX10" fmla="*/ 793 w 5759450"/>
                    <a:gd name="connsiteY10" fmla="*/ 7938 h 559049"/>
                    <a:gd name="connsiteX0" fmla="*/ 793 w 5759450"/>
                    <a:gd name="connsiteY0" fmla="*/ 7938 h 559049"/>
                    <a:gd name="connsiteX1" fmla="*/ 374650 w 5759450"/>
                    <a:gd name="connsiteY1" fmla="*/ 31750 h 559049"/>
                    <a:gd name="connsiteX2" fmla="*/ 919163 w 5759450"/>
                    <a:gd name="connsiteY2" fmla="*/ 28575 h 559049"/>
                    <a:gd name="connsiteX3" fmla="*/ 5073650 w 5759450"/>
                    <a:gd name="connsiteY3" fmla="*/ 31750 h 559049"/>
                    <a:gd name="connsiteX4" fmla="*/ 5759450 w 5759450"/>
                    <a:gd name="connsiteY4" fmla="*/ 0 h 559049"/>
                    <a:gd name="connsiteX5" fmla="*/ 5594350 w 5759450"/>
                    <a:gd name="connsiteY5" fmla="*/ 273050 h 559049"/>
                    <a:gd name="connsiteX6" fmla="*/ 5759450 w 5759450"/>
                    <a:gd name="connsiteY6" fmla="*/ 546100 h 559049"/>
                    <a:gd name="connsiteX7" fmla="*/ 5251450 w 5759450"/>
                    <a:gd name="connsiteY7" fmla="*/ 558800 h 559049"/>
                    <a:gd name="connsiteX8" fmla="*/ 661194 w 5759450"/>
                    <a:gd name="connsiteY8" fmla="*/ 553244 h 559049"/>
                    <a:gd name="connsiteX9" fmla="*/ 0 w 5759450"/>
                    <a:gd name="connsiteY9" fmla="*/ 527050 h 559049"/>
                    <a:gd name="connsiteX10" fmla="*/ 200025 w 5759450"/>
                    <a:gd name="connsiteY10" fmla="*/ 271463 h 559049"/>
                    <a:gd name="connsiteX11" fmla="*/ 793 w 5759450"/>
                    <a:gd name="connsiteY11" fmla="*/ 7938 h 559049"/>
                    <a:gd name="connsiteX0" fmla="*/ 793 w 5759450"/>
                    <a:gd name="connsiteY0" fmla="*/ 7938 h 559049"/>
                    <a:gd name="connsiteX1" fmla="*/ 374650 w 5759450"/>
                    <a:gd name="connsiteY1" fmla="*/ 31750 h 559049"/>
                    <a:gd name="connsiteX2" fmla="*/ 916782 w 5759450"/>
                    <a:gd name="connsiteY2" fmla="*/ 19050 h 559049"/>
                    <a:gd name="connsiteX3" fmla="*/ 5073650 w 5759450"/>
                    <a:gd name="connsiteY3" fmla="*/ 31750 h 559049"/>
                    <a:gd name="connsiteX4" fmla="*/ 5759450 w 5759450"/>
                    <a:gd name="connsiteY4" fmla="*/ 0 h 559049"/>
                    <a:gd name="connsiteX5" fmla="*/ 5594350 w 5759450"/>
                    <a:gd name="connsiteY5" fmla="*/ 273050 h 559049"/>
                    <a:gd name="connsiteX6" fmla="*/ 5759450 w 5759450"/>
                    <a:gd name="connsiteY6" fmla="*/ 546100 h 559049"/>
                    <a:gd name="connsiteX7" fmla="*/ 5251450 w 5759450"/>
                    <a:gd name="connsiteY7" fmla="*/ 558800 h 559049"/>
                    <a:gd name="connsiteX8" fmla="*/ 661194 w 5759450"/>
                    <a:gd name="connsiteY8" fmla="*/ 553244 h 559049"/>
                    <a:gd name="connsiteX9" fmla="*/ 0 w 5759450"/>
                    <a:gd name="connsiteY9" fmla="*/ 527050 h 559049"/>
                    <a:gd name="connsiteX10" fmla="*/ 200025 w 5759450"/>
                    <a:gd name="connsiteY10" fmla="*/ 271463 h 559049"/>
                    <a:gd name="connsiteX11" fmla="*/ 793 w 5759450"/>
                    <a:gd name="connsiteY11" fmla="*/ 7938 h 559049"/>
                    <a:gd name="connsiteX0" fmla="*/ 793 w 5759450"/>
                    <a:gd name="connsiteY0" fmla="*/ 7938 h 559049"/>
                    <a:gd name="connsiteX1" fmla="*/ 374650 w 5759450"/>
                    <a:gd name="connsiteY1" fmla="*/ 31750 h 559049"/>
                    <a:gd name="connsiteX2" fmla="*/ 916782 w 5759450"/>
                    <a:gd name="connsiteY2" fmla="*/ 19050 h 559049"/>
                    <a:gd name="connsiteX3" fmla="*/ 5073650 w 5759450"/>
                    <a:gd name="connsiteY3" fmla="*/ 31750 h 559049"/>
                    <a:gd name="connsiteX4" fmla="*/ 5759450 w 5759450"/>
                    <a:gd name="connsiteY4" fmla="*/ 0 h 559049"/>
                    <a:gd name="connsiteX5" fmla="*/ 5594350 w 5759450"/>
                    <a:gd name="connsiteY5" fmla="*/ 273050 h 559049"/>
                    <a:gd name="connsiteX6" fmla="*/ 5759450 w 5759450"/>
                    <a:gd name="connsiteY6" fmla="*/ 546100 h 559049"/>
                    <a:gd name="connsiteX7" fmla="*/ 5251450 w 5759450"/>
                    <a:gd name="connsiteY7" fmla="*/ 558800 h 559049"/>
                    <a:gd name="connsiteX8" fmla="*/ 661194 w 5759450"/>
                    <a:gd name="connsiteY8" fmla="*/ 553244 h 559049"/>
                    <a:gd name="connsiteX9" fmla="*/ 0 w 5759450"/>
                    <a:gd name="connsiteY9" fmla="*/ 527050 h 559049"/>
                    <a:gd name="connsiteX10" fmla="*/ 200025 w 5759450"/>
                    <a:gd name="connsiteY10" fmla="*/ 271463 h 559049"/>
                    <a:gd name="connsiteX11" fmla="*/ 793 w 5759450"/>
                    <a:gd name="connsiteY11" fmla="*/ 7938 h 559049"/>
                    <a:gd name="connsiteX0" fmla="*/ 793 w 5759450"/>
                    <a:gd name="connsiteY0" fmla="*/ 7938 h 559049"/>
                    <a:gd name="connsiteX1" fmla="*/ 374650 w 5759450"/>
                    <a:gd name="connsiteY1" fmla="*/ 31750 h 559049"/>
                    <a:gd name="connsiteX2" fmla="*/ 916782 w 5759450"/>
                    <a:gd name="connsiteY2" fmla="*/ 19050 h 559049"/>
                    <a:gd name="connsiteX3" fmla="*/ 5073650 w 5759450"/>
                    <a:gd name="connsiteY3" fmla="*/ 31750 h 559049"/>
                    <a:gd name="connsiteX4" fmla="*/ 5759450 w 5759450"/>
                    <a:gd name="connsiteY4" fmla="*/ 0 h 559049"/>
                    <a:gd name="connsiteX5" fmla="*/ 5594350 w 5759450"/>
                    <a:gd name="connsiteY5" fmla="*/ 273050 h 559049"/>
                    <a:gd name="connsiteX6" fmla="*/ 5759450 w 5759450"/>
                    <a:gd name="connsiteY6" fmla="*/ 546100 h 559049"/>
                    <a:gd name="connsiteX7" fmla="*/ 5251450 w 5759450"/>
                    <a:gd name="connsiteY7" fmla="*/ 558800 h 559049"/>
                    <a:gd name="connsiteX8" fmla="*/ 661194 w 5759450"/>
                    <a:gd name="connsiteY8" fmla="*/ 553244 h 559049"/>
                    <a:gd name="connsiteX9" fmla="*/ 0 w 5759450"/>
                    <a:gd name="connsiteY9" fmla="*/ 527050 h 559049"/>
                    <a:gd name="connsiteX10" fmla="*/ 200025 w 5759450"/>
                    <a:gd name="connsiteY10" fmla="*/ 271463 h 559049"/>
                    <a:gd name="connsiteX11" fmla="*/ 793 w 5759450"/>
                    <a:gd name="connsiteY11" fmla="*/ 7938 h 559049"/>
                    <a:gd name="connsiteX0" fmla="*/ 793 w 5759450"/>
                    <a:gd name="connsiteY0" fmla="*/ 7938 h 559049"/>
                    <a:gd name="connsiteX1" fmla="*/ 374650 w 5759450"/>
                    <a:gd name="connsiteY1" fmla="*/ 31750 h 559049"/>
                    <a:gd name="connsiteX2" fmla="*/ 916782 w 5759450"/>
                    <a:gd name="connsiteY2" fmla="*/ 19050 h 559049"/>
                    <a:gd name="connsiteX3" fmla="*/ 5073650 w 5759450"/>
                    <a:gd name="connsiteY3" fmla="*/ 31750 h 559049"/>
                    <a:gd name="connsiteX4" fmla="*/ 5759450 w 5759450"/>
                    <a:gd name="connsiteY4" fmla="*/ 0 h 559049"/>
                    <a:gd name="connsiteX5" fmla="*/ 5594350 w 5759450"/>
                    <a:gd name="connsiteY5" fmla="*/ 273050 h 559049"/>
                    <a:gd name="connsiteX6" fmla="*/ 5759450 w 5759450"/>
                    <a:gd name="connsiteY6" fmla="*/ 546100 h 559049"/>
                    <a:gd name="connsiteX7" fmla="*/ 5251450 w 5759450"/>
                    <a:gd name="connsiteY7" fmla="*/ 558800 h 559049"/>
                    <a:gd name="connsiteX8" fmla="*/ 919163 w 5759450"/>
                    <a:gd name="connsiteY8" fmla="*/ 554831 h 559049"/>
                    <a:gd name="connsiteX9" fmla="*/ 661194 w 5759450"/>
                    <a:gd name="connsiteY9" fmla="*/ 553244 h 559049"/>
                    <a:gd name="connsiteX10" fmla="*/ 0 w 5759450"/>
                    <a:gd name="connsiteY10" fmla="*/ 527050 h 559049"/>
                    <a:gd name="connsiteX11" fmla="*/ 200025 w 5759450"/>
                    <a:gd name="connsiteY11" fmla="*/ 271463 h 559049"/>
                    <a:gd name="connsiteX12" fmla="*/ 793 w 5759450"/>
                    <a:gd name="connsiteY12" fmla="*/ 7938 h 559049"/>
                    <a:gd name="connsiteX0" fmla="*/ 793 w 5759450"/>
                    <a:gd name="connsiteY0" fmla="*/ 7938 h 559049"/>
                    <a:gd name="connsiteX1" fmla="*/ 374650 w 5759450"/>
                    <a:gd name="connsiteY1" fmla="*/ 31750 h 559049"/>
                    <a:gd name="connsiteX2" fmla="*/ 916782 w 5759450"/>
                    <a:gd name="connsiteY2" fmla="*/ 19050 h 559049"/>
                    <a:gd name="connsiteX3" fmla="*/ 5073650 w 5759450"/>
                    <a:gd name="connsiteY3" fmla="*/ 31750 h 559049"/>
                    <a:gd name="connsiteX4" fmla="*/ 5759450 w 5759450"/>
                    <a:gd name="connsiteY4" fmla="*/ 0 h 559049"/>
                    <a:gd name="connsiteX5" fmla="*/ 5594350 w 5759450"/>
                    <a:gd name="connsiteY5" fmla="*/ 273050 h 559049"/>
                    <a:gd name="connsiteX6" fmla="*/ 5759450 w 5759450"/>
                    <a:gd name="connsiteY6" fmla="*/ 546100 h 559049"/>
                    <a:gd name="connsiteX7" fmla="*/ 5251450 w 5759450"/>
                    <a:gd name="connsiteY7" fmla="*/ 558800 h 559049"/>
                    <a:gd name="connsiteX8" fmla="*/ 919163 w 5759450"/>
                    <a:gd name="connsiteY8" fmla="*/ 550068 h 559049"/>
                    <a:gd name="connsiteX9" fmla="*/ 661194 w 5759450"/>
                    <a:gd name="connsiteY9" fmla="*/ 553244 h 559049"/>
                    <a:gd name="connsiteX10" fmla="*/ 0 w 5759450"/>
                    <a:gd name="connsiteY10" fmla="*/ 527050 h 559049"/>
                    <a:gd name="connsiteX11" fmla="*/ 200025 w 5759450"/>
                    <a:gd name="connsiteY11" fmla="*/ 271463 h 559049"/>
                    <a:gd name="connsiteX12" fmla="*/ 793 w 5759450"/>
                    <a:gd name="connsiteY12" fmla="*/ 7938 h 559049"/>
                    <a:gd name="connsiteX0" fmla="*/ 793 w 5759450"/>
                    <a:gd name="connsiteY0" fmla="*/ 7938 h 559049"/>
                    <a:gd name="connsiteX1" fmla="*/ 374650 w 5759450"/>
                    <a:gd name="connsiteY1" fmla="*/ 31750 h 559049"/>
                    <a:gd name="connsiteX2" fmla="*/ 916782 w 5759450"/>
                    <a:gd name="connsiteY2" fmla="*/ 19050 h 559049"/>
                    <a:gd name="connsiteX3" fmla="*/ 4860131 w 5759450"/>
                    <a:gd name="connsiteY3" fmla="*/ 30956 h 559049"/>
                    <a:gd name="connsiteX4" fmla="*/ 5073650 w 5759450"/>
                    <a:gd name="connsiteY4" fmla="*/ 31750 h 559049"/>
                    <a:gd name="connsiteX5" fmla="*/ 5759450 w 5759450"/>
                    <a:gd name="connsiteY5" fmla="*/ 0 h 559049"/>
                    <a:gd name="connsiteX6" fmla="*/ 5594350 w 5759450"/>
                    <a:gd name="connsiteY6" fmla="*/ 273050 h 559049"/>
                    <a:gd name="connsiteX7" fmla="*/ 5759450 w 5759450"/>
                    <a:gd name="connsiteY7" fmla="*/ 546100 h 559049"/>
                    <a:gd name="connsiteX8" fmla="*/ 5251450 w 5759450"/>
                    <a:gd name="connsiteY8" fmla="*/ 558800 h 559049"/>
                    <a:gd name="connsiteX9" fmla="*/ 919163 w 5759450"/>
                    <a:gd name="connsiteY9" fmla="*/ 550068 h 559049"/>
                    <a:gd name="connsiteX10" fmla="*/ 661194 w 5759450"/>
                    <a:gd name="connsiteY10" fmla="*/ 553244 h 559049"/>
                    <a:gd name="connsiteX11" fmla="*/ 0 w 5759450"/>
                    <a:gd name="connsiteY11" fmla="*/ 527050 h 559049"/>
                    <a:gd name="connsiteX12" fmla="*/ 200025 w 5759450"/>
                    <a:gd name="connsiteY12" fmla="*/ 271463 h 559049"/>
                    <a:gd name="connsiteX13" fmla="*/ 793 w 5759450"/>
                    <a:gd name="connsiteY13" fmla="*/ 7938 h 559049"/>
                    <a:gd name="connsiteX0" fmla="*/ 793 w 5759450"/>
                    <a:gd name="connsiteY0" fmla="*/ 7938 h 559049"/>
                    <a:gd name="connsiteX1" fmla="*/ 374650 w 5759450"/>
                    <a:gd name="connsiteY1" fmla="*/ 31750 h 559049"/>
                    <a:gd name="connsiteX2" fmla="*/ 916782 w 5759450"/>
                    <a:gd name="connsiteY2" fmla="*/ 19050 h 559049"/>
                    <a:gd name="connsiteX3" fmla="*/ 4862512 w 5759450"/>
                    <a:gd name="connsiteY3" fmla="*/ 19050 h 559049"/>
                    <a:gd name="connsiteX4" fmla="*/ 5073650 w 5759450"/>
                    <a:gd name="connsiteY4" fmla="*/ 31750 h 559049"/>
                    <a:gd name="connsiteX5" fmla="*/ 5759450 w 5759450"/>
                    <a:gd name="connsiteY5" fmla="*/ 0 h 559049"/>
                    <a:gd name="connsiteX6" fmla="*/ 5594350 w 5759450"/>
                    <a:gd name="connsiteY6" fmla="*/ 273050 h 559049"/>
                    <a:gd name="connsiteX7" fmla="*/ 5759450 w 5759450"/>
                    <a:gd name="connsiteY7" fmla="*/ 546100 h 559049"/>
                    <a:gd name="connsiteX8" fmla="*/ 5251450 w 5759450"/>
                    <a:gd name="connsiteY8" fmla="*/ 558800 h 559049"/>
                    <a:gd name="connsiteX9" fmla="*/ 919163 w 5759450"/>
                    <a:gd name="connsiteY9" fmla="*/ 550068 h 559049"/>
                    <a:gd name="connsiteX10" fmla="*/ 661194 w 5759450"/>
                    <a:gd name="connsiteY10" fmla="*/ 553244 h 559049"/>
                    <a:gd name="connsiteX11" fmla="*/ 0 w 5759450"/>
                    <a:gd name="connsiteY11" fmla="*/ 527050 h 559049"/>
                    <a:gd name="connsiteX12" fmla="*/ 200025 w 5759450"/>
                    <a:gd name="connsiteY12" fmla="*/ 271463 h 559049"/>
                    <a:gd name="connsiteX13" fmla="*/ 793 w 5759450"/>
                    <a:gd name="connsiteY13" fmla="*/ 7938 h 559049"/>
                    <a:gd name="connsiteX0" fmla="*/ 793 w 5759450"/>
                    <a:gd name="connsiteY0" fmla="*/ 7938 h 559049"/>
                    <a:gd name="connsiteX1" fmla="*/ 374650 w 5759450"/>
                    <a:gd name="connsiteY1" fmla="*/ 31750 h 559049"/>
                    <a:gd name="connsiteX2" fmla="*/ 916782 w 5759450"/>
                    <a:gd name="connsiteY2" fmla="*/ 19050 h 559049"/>
                    <a:gd name="connsiteX3" fmla="*/ 4862512 w 5759450"/>
                    <a:gd name="connsiteY3" fmla="*/ 19050 h 559049"/>
                    <a:gd name="connsiteX4" fmla="*/ 5076032 w 5759450"/>
                    <a:gd name="connsiteY4" fmla="*/ 26988 h 559049"/>
                    <a:gd name="connsiteX5" fmla="*/ 5759450 w 5759450"/>
                    <a:gd name="connsiteY5" fmla="*/ 0 h 559049"/>
                    <a:gd name="connsiteX6" fmla="*/ 5594350 w 5759450"/>
                    <a:gd name="connsiteY6" fmla="*/ 273050 h 559049"/>
                    <a:gd name="connsiteX7" fmla="*/ 5759450 w 5759450"/>
                    <a:gd name="connsiteY7" fmla="*/ 546100 h 559049"/>
                    <a:gd name="connsiteX8" fmla="*/ 5251450 w 5759450"/>
                    <a:gd name="connsiteY8" fmla="*/ 558800 h 559049"/>
                    <a:gd name="connsiteX9" fmla="*/ 919163 w 5759450"/>
                    <a:gd name="connsiteY9" fmla="*/ 550068 h 559049"/>
                    <a:gd name="connsiteX10" fmla="*/ 661194 w 5759450"/>
                    <a:gd name="connsiteY10" fmla="*/ 553244 h 559049"/>
                    <a:gd name="connsiteX11" fmla="*/ 0 w 5759450"/>
                    <a:gd name="connsiteY11" fmla="*/ 527050 h 559049"/>
                    <a:gd name="connsiteX12" fmla="*/ 200025 w 5759450"/>
                    <a:gd name="connsiteY12" fmla="*/ 271463 h 559049"/>
                    <a:gd name="connsiteX13" fmla="*/ 793 w 5759450"/>
                    <a:gd name="connsiteY13" fmla="*/ 7938 h 559049"/>
                    <a:gd name="connsiteX0" fmla="*/ 793 w 5759450"/>
                    <a:gd name="connsiteY0" fmla="*/ 7938 h 559049"/>
                    <a:gd name="connsiteX1" fmla="*/ 374650 w 5759450"/>
                    <a:gd name="connsiteY1" fmla="*/ 31750 h 559049"/>
                    <a:gd name="connsiteX2" fmla="*/ 916782 w 5759450"/>
                    <a:gd name="connsiteY2" fmla="*/ 19050 h 559049"/>
                    <a:gd name="connsiteX3" fmla="*/ 4862512 w 5759450"/>
                    <a:gd name="connsiteY3" fmla="*/ 19050 h 559049"/>
                    <a:gd name="connsiteX4" fmla="*/ 5076032 w 5759450"/>
                    <a:gd name="connsiteY4" fmla="*/ 26988 h 559049"/>
                    <a:gd name="connsiteX5" fmla="*/ 5759450 w 5759450"/>
                    <a:gd name="connsiteY5" fmla="*/ 0 h 559049"/>
                    <a:gd name="connsiteX6" fmla="*/ 5594350 w 5759450"/>
                    <a:gd name="connsiteY6" fmla="*/ 273050 h 559049"/>
                    <a:gd name="connsiteX7" fmla="*/ 5759450 w 5759450"/>
                    <a:gd name="connsiteY7" fmla="*/ 546100 h 559049"/>
                    <a:gd name="connsiteX8" fmla="*/ 5251450 w 5759450"/>
                    <a:gd name="connsiteY8" fmla="*/ 558800 h 559049"/>
                    <a:gd name="connsiteX9" fmla="*/ 919163 w 5759450"/>
                    <a:gd name="connsiteY9" fmla="*/ 550068 h 559049"/>
                    <a:gd name="connsiteX10" fmla="*/ 661194 w 5759450"/>
                    <a:gd name="connsiteY10" fmla="*/ 553244 h 559049"/>
                    <a:gd name="connsiteX11" fmla="*/ 0 w 5759450"/>
                    <a:gd name="connsiteY11" fmla="*/ 527050 h 559049"/>
                    <a:gd name="connsiteX12" fmla="*/ 200025 w 5759450"/>
                    <a:gd name="connsiteY12" fmla="*/ 271463 h 559049"/>
                    <a:gd name="connsiteX13" fmla="*/ 793 w 5759450"/>
                    <a:gd name="connsiteY13" fmla="*/ 7938 h 559049"/>
                    <a:gd name="connsiteX0" fmla="*/ 793 w 5759450"/>
                    <a:gd name="connsiteY0" fmla="*/ 7938 h 559049"/>
                    <a:gd name="connsiteX1" fmla="*/ 374650 w 5759450"/>
                    <a:gd name="connsiteY1" fmla="*/ 31750 h 559049"/>
                    <a:gd name="connsiteX2" fmla="*/ 916782 w 5759450"/>
                    <a:gd name="connsiteY2" fmla="*/ 19050 h 559049"/>
                    <a:gd name="connsiteX3" fmla="*/ 4862512 w 5759450"/>
                    <a:gd name="connsiteY3" fmla="*/ 19050 h 559049"/>
                    <a:gd name="connsiteX4" fmla="*/ 5076032 w 5759450"/>
                    <a:gd name="connsiteY4" fmla="*/ 26988 h 559049"/>
                    <a:gd name="connsiteX5" fmla="*/ 5759450 w 5759450"/>
                    <a:gd name="connsiteY5" fmla="*/ 0 h 559049"/>
                    <a:gd name="connsiteX6" fmla="*/ 5594350 w 5759450"/>
                    <a:gd name="connsiteY6" fmla="*/ 273050 h 559049"/>
                    <a:gd name="connsiteX7" fmla="*/ 5759450 w 5759450"/>
                    <a:gd name="connsiteY7" fmla="*/ 546100 h 559049"/>
                    <a:gd name="connsiteX8" fmla="*/ 5251450 w 5759450"/>
                    <a:gd name="connsiteY8" fmla="*/ 558800 h 559049"/>
                    <a:gd name="connsiteX9" fmla="*/ 919163 w 5759450"/>
                    <a:gd name="connsiteY9" fmla="*/ 550068 h 559049"/>
                    <a:gd name="connsiteX10" fmla="*/ 661194 w 5759450"/>
                    <a:gd name="connsiteY10" fmla="*/ 553244 h 559049"/>
                    <a:gd name="connsiteX11" fmla="*/ 0 w 5759450"/>
                    <a:gd name="connsiteY11" fmla="*/ 527050 h 559049"/>
                    <a:gd name="connsiteX12" fmla="*/ 200025 w 5759450"/>
                    <a:gd name="connsiteY12" fmla="*/ 271463 h 559049"/>
                    <a:gd name="connsiteX13" fmla="*/ 793 w 5759450"/>
                    <a:gd name="connsiteY13" fmla="*/ 7938 h 559049"/>
                    <a:gd name="connsiteX0" fmla="*/ 793 w 5759450"/>
                    <a:gd name="connsiteY0" fmla="*/ 7938 h 559049"/>
                    <a:gd name="connsiteX1" fmla="*/ 374650 w 5759450"/>
                    <a:gd name="connsiteY1" fmla="*/ 31750 h 559049"/>
                    <a:gd name="connsiteX2" fmla="*/ 916782 w 5759450"/>
                    <a:gd name="connsiteY2" fmla="*/ 19050 h 559049"/>
                    <a:gd name="connsiteX3" fmla="*/ 4862512 w 5759450"/>
                    <a:gd name="connsiteY3" fmla="*/ 19050 h 559049"/>
                    <a:gd name="connsiteX4" fmla="*/ 5076032 w 5759450"/>
                    <a:gd name="connsiteY4" fmla="*/ 26988 h 559049"/>
                    <a:gd name="connsiteX5" fmla="*/ 5759450 w 5759450"/>
                    <a:gd name="connsiteY5" fmla="*/ 0 h 559049"/>
                    <a:gd name="connsiteX6" fmla="*/ 5594350 w 5759450"/>
                    <a:gd name="connsiteY6" fmla="*/ 273050 h 559049"/>
                    <a:gd name="connsiteX7" fmla="*/ 5759450 w 5759450"/>
                    <a:gd name="connsiteY7" fmla="*/ 546100 h 559049"/>
                    <a:gd name="connsiteX8" fmla="*/ 5251450 w 5759450"/>
                    <a:gd name="connsiteY8" fmla="*/ 558800 h 559049"/>
                    <a:gd name="connsiteX9" fmla="*/ 919163 w 5759450"/>
                    <a:gd name="connsiteY9" fmla="*/ 550068 h 559049"/>
                    <a:gd name="connsiteX10" fmla="*/ 661194 w 5759450"/>
                    <a:gd name="connsiteY10" fmla="*/ 553244 h 559049"/>
                    <a:gd name="connsiteX11" fmla="*/ 0 w 5759450"/>
                    <a:gd name="connsiteY11" fmla="*/ 527050 h 559049"/>
                    <a:gd name="connsiteX12" fmla="*/ 200025 w 5759450"/>
                    <a:gd name="connsiteY12" fmla="*/ 271463 h 559049"/>
                    <a:gd name="connsiteX13" fmla="*/ 793 w 5759450"/>
                    <a:gd name="connsiteY13" fmla="*/ 7938 h 559049"/>
                    <a:gd name="connsiteX0" fmla="*/ 793 w 5759450"/>
                    <a:gd name="connsiteY0" fmla="*/ 7938 h 559049"/>
                    <a:gd name="connsiteX1" fmla="*/ 374650 w 5759450"/>
                    <a:gd name="connsiteY1" fmla="*/ 31750 h 559049"/>
                    <a:gd name="connsiteX2" fmla="*/ 916782 w 5759450"/>
                    <a:gd name="connsiteY2" fmla="*/ 19050 h 559049"/>
                    <a:gd name="connsiteX3" fmla="*/ 4862512 w 5759450"/>
                    <a:gd name="connsiteY3" fmla="*/ 19050 h 559049"/>
                    <a:gd name="connsiteX4" fmla="*/ 5076032 w 5759450"/>
                    <a:gd name="connsiteY4" fmla="*/ 26988 h 559049"/>
                    <a:gd name="connsiteX5" fmla="*/ 5759450 w 5759450"/>
                    <a:gd name="connsiteY5" fmla="*/ 0 h 559049"/>
                    <a:gd name="connsiteX6" fmla="*/ 5577681 w 5759450"/>
                    <a:gd name="connsiteY6" fmla="*/ 273050 h 559049"/>
                    <a:gd name="connsiteX7" fmla="*/ 5759450 w 5759450"/>
                    <a:gd name="connsiteY7" fmla="*/ 546100 h 559049"/>
                    <a:gd name="connsiteX8" fmla="*/ 5251450 w 5759450"/>
                    <a:gd name="connsiteY8" fmla="*/ 558800 h 559049"/>
                    <a:gd name="connsiteX9" fmla="*/ 919163 w 5759450"/>
                    <a:gd name="connsiteY9" fmla="*/ 550068 h 559049"/>
                    <a:gd name="connsiteX10" fmla="*/ 661194 w 5759450"/>
                    <a:gd name="connsiteY10" fmla="*/ 553244 h 559049"/>
                    <a:gd name="connsiteX11" fmla="*/ 0 w 5759450"/>
                    <a:gd name="connsiteY11" fmla="*/ 527050 h 559049"/>
                    <a:gd name="connsiteX12" fmla="*/ 200025 w 5759450"/>
                    <a:gd name="connsiteY12" fmla="*/ 271463 h 559049"/>
                    <a:gd name="connsiteX13" fmla="*/ 793 w 5759450"/>
                    <a:gd name="connsiteY13" fmla="*/ 7938 h 559049"/>
                    <a:gd name="connsiteX0" fmla="*/ 793 w 5759450"/>
                    <a:gd name="connsiteY0" fmla="*/ 7938 h 559049"/>
                    <a:gd name="connsiteX1" fmla="*/ 374650 w 5759450"/>
                    <a:gd name="connsiteY1" fmla="*/ 31750 h 559049"/>
                    <a:gd name="connsiteX2" fmla="*/ 916782 w 5759450"/>
                    <a:gd name="connsiteY2" fmla="*/ 19050 h 559049"/>
                    <a:gd name="connsiteX3" fmla="*/ 4862512 w 5759450"/>
                    <a:gd name="connsiteY3" fmla="*/ 19050 h 559049"/>
                    <a:gd name="connsiteX4" fmla="*/ 5076032 w 5759450"/>
                    <a:gd name="connsiteY4" fmla="*/ 26988 h 559049"/>
                    <a:gd name="connsiteX5" fmla="*/ 5759450 w 5759450"/>
                    <a:gd name="connsiteY5" fmla="*/ 0 h 559049"/>
                    <a:gd name="connsiteX6" fmla="*/ 5577681 w 5759450"/>
                    <a:gd name="connsiteY6" fmla="*/ 273050 h 559049"/>
                    <a:gd name="connsiteX7" fmla="*/ 5759450 w 5759450"/>
                    <a:gd name="connsiteY7" fmla="*/ 546100 h 559049"/>
                    <a:gd name="connsiteX8" fmla="*/ 5251450 w 5759450"/>
                    <a:gd name="connsiteY8" fmla="*/ 558800 h 559049"/>
                    <a:gd name="connsiteX9" fmla="*/ 919163 w 5759450"/>
                    <a:gd name="connsiteY9" fmla="*/ 550068 h 559049"/>
                    <a:gd name="connsiteX10" fmla="*/ 661194 w 5759450"/>
                    <a:gd name="connsiteY10" fmla="*/ 553244 h 559049"/>
                    <a:gd name="connsiteX11" fmla="*/ 0 w 5759450"/>
                    <a:gd name="connsiteY11" fmla="*/ 527050 h 559049"/>
                    <a:gd name="connsiteX12" fmla="*/ 200025 w 5759450"/>
                    <a:gd name="connsiteY12" fmla="*/ 271463 h 559049"/>
                    <a:gd name="connsiteX13" fmla="*/ 793 w 5759450"/>
                    <a:gd name="connsiteY13" fmla="*/ 7938 h 559049"/>
                    <a:gd name="connsiteX0" fmla="*/ 793 w 5759450"/>
                    <a:gd name="connsiteY0" fmla="*/ 7938 h 559049"/>
                    <a:gd name="connsiteX1" fmla="*/ 374650 w 5759450"/>
                    <a:gd name="connsiteY1" fmla="*/ 31750 h 559049"/>
                    <a:gd name="connsiteX2" fmla="*/ 916782 w 5759450"/>
                    <a:gd name="connsiteY2" fmla="*/ 19050 h 559049"/>
                    <a:gd name="connsiteX3" fmla="*/ 4862512 w 5759450"/>
                    <a:gd name="connsiteY3" fmla="*/ 19050 h 559049"/>
                    <a:gd name="connsiteX4" fmla="*/ 5076032 w 5759450"/>
                    <a:gd name="connsiteY4" fmla="*/ 26988 h 559049"/>
                    <a:gd name="connsiteX5" fmla="*/ 5759450 w 5759450"/>
                    <a:gd name="connsiteY5" fmla="*/ 0 h 559049"/>
                    <a:gd name="connsiteX6" fmla="*/ 5577681 w 5759450"/>
                    <a:gd name="connsiteY6" fmla="*/ 273050 h 559049"/>
                    <a:gd name="connsiteX7" fmla="*/ 5754688 w 5759450"/>
                    <a:gd name="connsiteY7" fmla="*/ 517525 h 559049"/>
                    <a:gd name="connsiteX8" fmla="*/ 5251450 w 5759450"/>
                    <a:gd name="connsiteY8" fmla="*/ 558800 h 559049"/>
                    <a:gd name="connsiteX9" fmla="*/ 919163 w 5759450"/>
                    <a:gd name="connsiteY9" fmla="*/ 550068 h 559049"/>
                    <a:gd name="connsiteX10" fmla="*/ 661194 w 5759450"/>
                    <a:gd name="connsiteY10" fmla="*/ 553244 h 559049"/>
                    <a:gd name="connsiteX11" fmla="*/ 0 w 5759450"/>
                    <a:gd name="connsiteY11" fmla="*/ 527050 h 559049"/>
                    <a:gd name="connsiteX12" fmla="*/ 200025 w 5759450"/>
                    <a:gd name="connsiteY12" fmla="*/ 271463 h 559049"/>
                    <a:gd name="connsiteX13" fmla="*/ 793 w 5759450"/>
                    <a:gd name="connsiteY13" fmla="*/ 7938 h 559049"/>
                    <a:gd name="connsiteX0" fmla="*/ 793 w 5759450"/>
                    <a:gd name="connsiteY0" fmla="*/ 7938 h 559049"/>
                    <a:gd name="connsiteX1" fmla="*/ 374650 w 5759450"/>
                    <a:gd name="connsiteY1" fmla="*/ 31750 h 559049"/>
                    <a:gd name="connsiteX2" fmla="*/ 916782 w 5759450"/>
                    <a:gd name="connsiteY2" fmla="*/ 19050 h 559049"/>
                    <a:gd name="connsiteX3" fmla="*/ 4862512 w 5759450"/>
                    <a:gd name="connsiteY3" fmla="*/ 19050 h 559049"/>
                    <a:gd name="connsiteX4" fmla="*/ 5076032 w 5759450"/>
                    <a:gd name="connsiteY4" fmla="*/ 26988 h 559049"/>
                    <a:gd name="connsiteX5" fmla="*/ 5759450 w 5759450"/>
                    <a:gd name="connsiteY5" fmla="*/ 0 h 559049"/>
                    <a:gd name="connsiteX6" fmla="*/ 5577681 w 5759450"/>
                    <a:gd name="connsiteY6" fmla="*/ 273050 h 559049"/>
                    <a:gd name="connsiteX7" fmla="*/ 5754688 w 5759450"/>
                    <a:gd name="connsiteY7" fmla="*/ 517525 h 559049"/>
                    <a:gd name="connsiteX8" fmla="*/ 5251450 w 5759450"/>
                    <a:gd name="connsiteY8" fmla="*/ 558800 h 559049"/>
                    <a:gd name="connsiteX9" fmla="*/ 919163 w 5759450"/>
                    <a:gd name="connsiteY9" fmla="*/ 550068 h 559049"/>
                    <a:gd name="connsiteX10" fmla="*/ 661194 w 5759450"/>
                    <a:gd name="connsiteY10" fmla="*/ 553244 h 559049"/>
                    <a:gd name="connsiteX11" fmla="*/ 0 w 5759450"/>
                    <a:gd name="connsiteY11" fmla="*/ 527050 h 559049"/>
                    <a:gd name="connsiteX12" fmla="*/ 200025 w 5759450"/>
                    <a:gd name="connsiteY12" fmla="*/ 271463 h 559049"/>
                    <a:gd name="connsiteX13" fmla="*/ 793 w 5759450"/>
                    <a:gd name="connsiteY13" fmla="*/ 7938 h 559049"/>
                    <a:gd name="connsiteX0" fmla="*/ 793 w 5759450"/>
                    <a:gd name="connsiteY0" fmla="*/ 7938 h 561529"/>
                    <a:gd name="connsiteX1" fmla="*/ 374650 w 5759450"/>
                    <a:gd name="connsiteY1" fmla="*/ 31750 h 561529"/>
                    <a:gd name="connsiteX2" fmla="*/ 916782 w 5759450"/>
                    <a:gd name="connsiteY2" fmla="*/ 19050 h 561529"/>
                    <a:gd name="connsiteX3" fmla="*/ 4862512 w 5759450"/>
                    <a:gd name="connsiteY3" fmla="*/ 19050 h 561529"/>
                    <a:gd name="connsiteX4" fmla="*/ 5076032 w 5759450"/>
                    <a:gd name="connsiteY4" fmla="*/ 26988 h 561529"/>
                    <a:gd name="connsiteX5" fmla="*/ 5759450 w 5759450"/>
                    <a:gd name="connsiteY5" fmla="*/ 0 h 561529"/>
                    <a:gd name="connsiteX6" fmla="*/ 5577681 w 5759450"/>
                    <a:gd name="connsiteY6" fmla="*/ 273050 h 561529"/>
                    <a:gd name="connsiteX7" fmla="*/ 5754688 w 5759450"/>
                    <a:gd name="connsiteY7" fmla="*/ 517525 h 561529"/>
                    <a:gd name="connsiteX8" fmla="*/ 5251450 w 5759450"/>
                    <a:gd name="connsiteY8" fmla="*/ 558800 h 561529"/>
                    <a:gd name="connsiteX9" fmla="*/ 919163 w 5759450"/>
                    <a:gd name="connsiteY9" fmla="*/ 550068 h 561529"/>
                    <a:gd name="connsiteX10" fmla="*/ 661194 w 5759450"/>
                    <a:gd name="connsiteY10" fmla="*/ 553244 h 561529"/>
                    <a:gd name="connsiteX11" fmla="*/ 0 w 5759450"/>
                    <a:gd name="connsiteY11" fmla="*/ 527050 h 561529"/>
                    <a:gd name="connsiteX12" fmla="*/ 200025 w 5759450"/>
                    <a:gd name="connsiteY12" fmla="*/ 271463 h 561529"/>
                    <a:gd name="connsiteX13" fmla="*/ 793 w 5759450"/>
                    <a:gd name="connsiteY13" fmla="*/ 7938 h 561529"/>
                    <a:gd name="connsiteX0" fmla="*/ 793 w 5759450"/>
                    <a:gd name="connsiteY0" fmla="*/ 7938 h 562791"/>
                    <a:gd name="connsiteX1" fmla="*/ 374650 w 5759450"/>
                    <a:gd name="connsiteY1" fmla="*/ 31750 h 562791"/>
                    <a:gd name="connsiteX2" fmla="*/ 916782 w 5759450"/>
                    <a:gd name="connsiteY2" fmla="*/ 19050 h 562791"/>
                    <a:gd name="connsiteX3" fmla="*/ 4862512 w 5759450"/>
                    <a:gd name="connsiteY3" fmla="*/ 19050 h 562791"/>
                    <a:gd name="connsiteX4" fmla="*/ 5076032 w 5759450"/>
                    <a:gd name="connsiteY4" fmla="*/ 26988 h 562791"/>
                    <a:gd name="connsiteX5" fmla="*/ 5759450 w 5759450"/>
                    <a:gd name="connsiteY5" fmla="*/ 0 h 562791"/>
                    <a:gd name="connsiteX6" fmla="*/ 5577681 w 5759450"/>
                    <a:gd name="connsiteY6" fmla="*/ 273050 h 562791"/>
                    <a:gd name="connsiteX7" fmla="*/ 5754688 w 5759450"/>
                    <a:gd name="connsiteY7" fmla="*/ 517525 h 562791"/>
                    <a:gd name="connsiteX8" fmla="*/ 5251450 w 5759450"/>
                    <a:gd name="connsiteY8" fmla="*/ 558800 h 562791"/>
                    <a:gd name="connsiteX9" fmla="*/ 919163 w 5759450"/>
                    <a:gd name="connsiteY9" fmla="*/ 550068 h 562791"/>
                    <a:gd name="connsiteX10" fmla="*/ 661194 w 5759450"/>
                    <a:gd name="connsiteY10" fmla="*/ 553244 h 562791"/>
                    <a:gd name="connsiteX11" fmla="*/ 0 w 5759450"/>
                    <a:gd name="connsiteY11" fmla="*/ 527050 h 562791"/>
                    <a:gd name="connsiteX12" fmla="*/ 200025 w 5759450"/>
                    <a:gd name="connsiteY12" fmla="*/ 271463 h 562791"/>
                    <a:gd name="connsiteX13" fmla="*/ 793 w 5759450"/>
                    <a:gd name="connsiteY13" fmla="*/ 7938 h 562791"/>
                    <a:gd name="connsiteX0" fmla="*/ 793 w 5761832"/>
                    <a:gd name="connsiteY0" fmla="*/ 7938 h 563259"/>
                    <a:gd name="connsiteX1" fmla="*/ 374650 w 5761832"/>
                    <a:gd name="connsiteY1" fmla="*/ 31750 h 563259"/>
                    <a:gd name="connsiteX2" fmla="*/ 916782 w 5761832"/>
                    <a:gd name="connsiteY2" fmla="*/ 19050 h 563259"/>
                    <a:gd name="connsiteX3" fmla="*/ 4862512 w 5761832"/>
                    <a:gd name="connsiteY3" fmla="*/ 19050 h 563259"/>
                    <a:gd name="connsiteX4" fmla="*/ 5076032 w 5761832"/>
                    <a:gd name="connsiteY4" fmla="*/ 26988 h 563259"/>
                    <a:gd name="connsiteX5" fmla="*/ 5759450 w 5761832"/>
                    <a:gd name="connsiteY5" fmla="*/ 0 h 563259"/>
                    <a:gd name="connsiteX6" fmla="*/ 5577681 w 5761832"/>
                    <a:gd name="connsiteY6" fmla="*/ 273050 h 563259"/>
                    <a:gd name="connsiteX7" fmla="*/ 5761832 w 5761832"/>
                    <a:gd name="connsiteY7" fmla="*/ 522287 h 563259"/>
                    <a:gd name="connsiteX8" fmla="*/ 5251450 w 5761832"/>
                    <a:gd name="connsiteY8" fmla="*/ 558800 h 563259"/>
                    <a:gd name="connsiteX9" fmla="*/ 919163 w 5761832"/>
                    <a:gd name="connsiteY9" fmla="*/ 550068 h 563259"/>
                    <a:gd name="connsiteX10" fmla="*/ 661194 w 5761832"/>
                    <a:gd name="connsiteY10" fmla="*/ 553244 h 563259"/>
                    <a:gd name="connsiteX11" fmla="*/ 0 w 5761832"/>
                    <a:gd name="connsiteY11" fmla="*/ 527050 h 563259"/>
                    <a:gd name="connsiteX12" fmla="*/ 200025 w 5761832"/>
                    <a:gd name="connsiteY12" fmla="*/ 271463 h 563259"/>
                    <a:gd name="connsiteX13" fmla="*/ 793 w 5761832"/>
                    <a:gd name="connsiteY13" fmla="*/ 7938 h 563259"/>
                    <a:gd name="connsiteX0" fmla="*/ 793 w 5761832"/>
                    <a:gd name="connsiteY0" fmla="*/ 7938 h 563781"/>
                    <a:gd name="connsiteX1" fmla="*/ 374650 w 5761832"/>
                    <a:gd name="connsiteY1" fmla="*/ 31750 h 563781"/>
                    <a:gd name="connsiteX2" fmla="*/ 916782 w 5761832"/>
                    <a:gd name="connsiteY2" fmla="*/ 19050 h 563781"/>
                    <a:gd name="connsiteX3" fmla="*/ 4862512 w 5761832"/>
                    <a:gd name="connsiteY3" fmla="*/ 19050 h 563781"/>
                    <a:gd name="connsiteX4" fmla="*/ 5076032 w 5761832"/>
                    <a:gd name="connsiteY4" fmla="*/ 26988 h 563781"/>
                    <a:gd name="connsiteX5" fmla="*/ 5759450 w 5761832"/>
                    <a:gd name="connsiteY5" fmla="*/ 0 h 563781"/>
                    <a:gd name="connsiteX6" fmla="*/ 5577681 w 5761832"/>
                    <a:gd name="connsiteY6" fmla="*/ 273050 h 563781"/>
                    <a:gd name="connsiteX7" fmla="*/ 5761832 w 5761832"/>
                    <a:gd name="connsiteY7" fmla="*/ 522287 h 563781"/>
                    <a:gd name="connsiteX8" fmla="*/ 5251450 w 5761832"/>
                    <a:gd name="connsiteY8" fmla="*/ 558800 h 563781"/>
                    <a:gd name="connsiteX9" fmla="*/ 919163 w 5761832"/>
                    <a:gd name="connsiteY9" fmla="*/ 550068 h 563781"/>
                    <a:gd name="connsiteX10" fmla="*/ 661194 w 5761832"/>
                    <a:gd name="connsiteY10" fmla="*/ 553244 h 563781"/>
                    <a:gd name="connsiteX11" fmla="*/ 0 w 5761832"/>
                    <a:gd name="connsiteY11" fmla="*/ 527050 h 563781"/>
                    <a:gd name="connsiteX12" fmla="*/ 200025 w 5761832"/>
                    <a:gd name="connsiteY12" fmla="*/ 271463 h 563781"/>
                    <a:gd name="connsiteX13" fmla="*/ 793 w 5761832"/>
                    <a:gd name="connsiteY13" fmla="*/ 7938 h 563781"/>
                    <a:gd name="connsiteX0" fmla="*/ 793 w 5761832"/>
                    <a:gd name="connsiteY0" fmla="*/ 7938 h 559049"/>
                    <a:gd name="connsiteX1" fmla="*/ 374650 w 5761832"/>
                    <a:gd name="connsiteY1" fmla="*/ 31750 h 559049"/>
                    <a:gd name="connsiteX2" fmla="*/ 916782 w 5761832"/>
                    <a:gd name="connsiteY2" fmla="*/ 19050 h 559049"/>
                    <a:gd name="connsiteX3" fmla="*/ 4862512 w 5761832"/>
                    <a:gd name="connsiteY3" fmla="*/ 19050 h 559049"/>
                    <a:gd name="connsiteX4" fmla="*/ 5076032 w 5761832"/>
                    <a:gd name="connsiteY4" fmla="*/ 26988 h 559049"/>
                    <a:gd name="connsiteX5" fmla="*/ 5759450 w 5761832"/>
                    <a:gd name="connsiteY5" fmla="*/ 0 h 559049"/>
                    <a:gd name="connsiteX6" fmla="*/ 5577681 w 5761832"/>
                    <a:gd name="connsiteY6" fmla="*/ 273050 h 559049"/>
                    <a:gd name="connsiteX7" fmla="*/ 5761832 w 5761832"/>
                    <a:gd name="connsiteY7" fmla="*/ 522287 h 559049"/>
                    <a:gd name="connsiteX8" fmla="*/ 5251450 w 5761832"/>
                    <a:gd name="connsiteY8" fmla="*/ 558800 h 559049"/>
                    <a:gd name="connsiteX9" fmla="*/ 919163 w 5761832"/>
                    <a:gd name="connsiteY9" fmla="*/ 550068 h 559049"/>
                    <a:gd name="connsiteX10" fmla="*/ 661194 w 5761832"/>
                    <a:gd name="connsiteY10" fmla="*/ 553244 h 559049"/>
                    <a:gd name="connsiteX11" fmla="*/ 0 w 5761832"/>
                    <a:gd name="connsiteY11" fmla="*/ 527050 h 559049"/>
                    <a:gd name="connsiteX12" fmla="*/ 200025 w 5761832"/>
                    <a:gd name="connsiteY12" fmla="*/ 271463 h 559049"/>
                    <a:gd name="connsiteX13" fmla="*/ 793 w 5761832"/>
                    <a:gd name="connsiteY13" fmla="*/ 7938 h 559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761832" h="559049">
                      <a:moveTo>
                        <a:pt x="793" y="7938"/>
                      </a:moveTo>
                      <a:cubicBezTo>
                        <a:pt x="123031" y="32544"/>
                        <a:pt x="250031" y="23813"/>
                        <a:pt x="374650" y="31750"/>
                      </a:cubicBezTo>
                      <a:cubicBezTo>
                        <a:pt x="555361" y="27517"/>
                        <a:pt x="750359" y="32808"/>
                        <a:pt x="916782" y="19050"/>
                      </a:cubicBezTo>
                      <a:lnTo>
                        <a:pt x="4862512" y="19050"/>
                      </a:lnTo>
                      <a:lnTo>
                        <a:pt x="5076032" y="26988"/>
                      </a:lnTo>
                      <a:cubicBezTo>
                        <a:pt x="5303838" y="39423"/>
                        <a:pt x="5643562" y="28046"/>
                        <a:pt x="5759450" y="0"/>
                      </a:cubicBezTo>
                      <a:cubicBezTo>
                        <a:pt x="5713942" y="126736"/>
                        <a:pt x="5635095" y="193939"/>
                        <a:pt x="5577681" y="273050"/>
                      </a:cubicBezTo>
                      <a:lnTo>
                        <a:pt x="5761832" y="522287"/>
                      </a:lnTo>
                      <a:cubicBezTo>
                        <a:pt x="5652030" y="552713"/>
                        <a:pt x="5526881" y="557212"/>
                        <a:pt x="5251450" y="558800"/>
                      </a:cubicBezTo>
                      <a:lnTo>
                        <a:pt x="919163" y="550068"/>
                      </a:lnTo>
                      <a:lnTo>
                        <a:pt x="661194" y="553244"/>
                      </a:lnTo>
                      <a:cubicBezTo>
                        <a:pt x="526521" y="556419"/>
                        <a:pt x="206111" y="573881"/>
                        <a:pt x="0" y="527050"/>
                      </a:cubicBezTo>
                      <a:lnTo>
                        <a:pt x="200025" y="271463"/>
                      </a:lnTo>
                      <a:cubicBezTo>
                        <a:pt x="124089" y="193146"/>
                        <a:pt x="79110" y="136261"/>
                        <a:pt x="793" y="7938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000">
                      <a:srgbClr val="EA9C00"/>
                    </a:gs>
                    <a:gs pos="14000">
                      <a:srgbClr val="BC7D00"/>
                    </a:gs>
                    <a:gs pos="50000">
                      <a:srgbClr val="EA9C00"/>
                    </a:gs>
                    <a:gs pos="99000">
                      <a:srgbClr val="EA9C00"/>
                    </a:gs>
                    <a:gs pos="86000">
                      <a:srgbClr val="BC7D00"/>
                    </a:gs>
                  </a:gsLst>
                  <a:lin ang="0" scaled="1"/>
                  <a:tileRect/>
                </a:gra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>
                    <a:defRPr/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" name="Freeform 7">
                  <a:extLst>
                    <a:ext uri="{FF2B5EF4-FFF2-40B4-BE49-F238E27FC236}">
                      <a16:creationId xmlns:a16="http://schemas.microsoft.com/office/drawing/2014/main" id="{9CA27DC9-0328-4BFB-8CE0-B5F04A5E3137}"/>
                    </a:ext>
                  </a:extLst>
                </p:cNvPr>
                <p:cNvSpPr/>
                <p:nvPr/>
              </p:nvSpPr>
              <p:spPr>
                <a:xfrm>
                  <a:off x="1732158" y="1373999"/>
                  <a:ext cx="5562616" cy="452941"/>
                </a:xfrm>
                <a:custGeom>
                  <a:avLst/>
                  <a:gdLst>
                    <a:gd name="connsiteX0" fmla="*/ 12700 w 5759450"/>
                    <a:gd name="connsiteY0" fmla="*/ 0 h 565150"/>
                    <a:gd name="connsiteX1" fmla="*/ 374650 w 5759450"/>
                    <a:gd name="connsiteY1" fmla="*/ 38100 h 565150"/>
                    <a:gd name="connsiteX2" fmla="*/ 5073650 w 5759450"/>
                    <a:gd name="connsiteY2" fmla="*/ 38100 h 565150"/>
                    <a:gd name="connsiteX3" fmla="*/ 5759450 w 5759450"/>
                    <a:gd name="connsiteY3" fmla="*/ 6350 h 565150"/>
                    <a:gd name="connsiteX4" fmla="*/ 5594350 w 5759450"/>
                    <a:gd name="connsiteY4" fmla="*/ 279400 h 565150"/>
                    <a:gd name="connsiteX5" fmla="*/ 5759450 w 5759450"/>
                    <a:gd name="connsiteY5" fmla="*/ 552450 h 565150"/>
                    <a:gd name="connsiteX6" fmla="*/ 5251450 w 5759450"/>
                    <a:gd name="connsiteY6" fmla="*/ 565150 h 565150"/>
                    <a:gd name="connsiteX7" fmla="*/ 654050 w 5759450"/>
                    <a:gd name="connsiteY7" fmla="*/ 552450 h 565150"/>
                    <a:gd name="connsiteX8" fmla="*/ 0 w 5759450"/>
                    <a:gd name="connsiteY8" fmla="*/ 533400 h 565150"/>
                    <a:gd name="connsiteX9" fmla="*/ 190500 w 5759450"/>
                    <a:gd name="connsiteY9" fmla="*/ 254000 h 565150"/>
                    <a:gd name="connsiteX10" fmla="*/ 12700 w 5759450"/>
                    <a:gd name="connsiteY10" fmla="*/ 0 h 565150"/>
                    <a:gd name="connsiteX0" fmla="*/ 12700 w 5759450"/>
                    <a:gd name="connsiteY0" fmla="*/ 0 h 565150"/>
                    <a:gd name="connsiteX1" fmla="*/ 374650 w 5759450"/>
                    <a:gd name="connsiteY1" fmla="*/ 38100 h 565150"/>
                    <a:gd name="connsiteX2" fmla="*/ 5073650 w 5759450"/>
                    <a:gd name="connsiteY2" fmla="*/ 38100 h 565150"/>
                    <a:gd name="connsiteX3" fmla="*/ 5759450 w 5759450"/>
                    <a:gd name="connsiteY3" fmla="*/ 6350 h 565150"/>
                    <a:gd name="connsiteX4" fmla="*/ 5594350 w 5759450"/>
                    <a:gd name="connsiteY4" fmla="*/ 279400 h 565150"/>
                    <a:gd name="connsiteX5" fmla="*/ 5759450 w 5759450"/>
                    <a:gd name="connsiteY5" fmla="*/ 552450 h 565150"/>
                    <a:gd name="connsiteX6" fmla="*/ 5251450 w 5759450"/>
                    <a:gd name="connsiteY6" fmla="*/ 565150 h 565150"/>
                    <a:gd name="connsiteX7" fmla="*/ 654050 w 5759450"/>
                    <a:gd name="connsiteY7" fmla="*/ 552450 h 565150"/>
                    <a:gd name="connsiteX8" fmla="*/ 0 w 5759450"/>
                    <a:gd name="connsiteY8" fmla="*/ 533400 h 565150"/>
                    <a:gd name="connsiteX9" fmla="*/ 190500 w 5759450"/>
                    <a:gd name="connsiteY9" fmla="*/ 254000 h 565150"/>
                    <a:gd name="connsiteX10" fmla="*/ 12700 w 5759450"/>
                    <a:gd name="connsiteY10" fmla="*/ 0 h 565150"/>
                    <a:gd name="connsiteX0" fmla="*/ 12700 w 5759450"/>
                    <a:gd name="connsiteY0" fmla="*/ 0 h 565150"/>
                    <a:gd name="connsiteX1" fmla="*/ 374650 w 5759450"/>
                    <a:gd name="connsiteY1" fmla="*/ 38100 h 565150"/>
                    <a:gd name="connsiteX2" fmla="*/ 5073650 w 5759450"/>
                    <a:gd name="connsiteY2" fmla="*/ 38100 h 565150"/>
                    <a:gd name="connsiteX3" fmla="*/ 5759450 w 5759450"/>
                    <a:gd name="connsiteY3" fmla="*/ 6350 h 565150"/>
                    <a:gd name="connsiteX4" fmla="*/ 5594350 w 5759450"/>
                    <a:gd name="connsiteY4" fmla="*/ 279400 h 565150"/>
                    <a:gd name="connsiteX5" fmla="*/ 5759450 w 5759450"/>
                    <a:gd name="connsiteY5" fmla="*/ 552450 h 565150"/>
                    <a:gd name="connsiteX6" fmla="*/ 5251450 w 5759450"/>
                    <a:gd name="connsiteY6" fmla="*/ 565150 h 565150"/>
                    <a:gd name="connsiteX7" fmla="*/ 654050 w 5759450"/>
                    <a:gd name="connsiteY7" fmla="*/ 552450 h 565150"/>
                    <a:gd name="connsiteX8" fmla="*/ 0 w 5759450"/>
                    <a:gd name="connsiteY8" fmla="*/ 533400 h 565150"/>
                    <a:gd name="connsiteX9" fmla="*/ 190500 w 5759450"/>
                    <a:gd name="connsiteY9" fmla="*/ 254000 h 565150"/>
                    <a:gd name="connsiteX10" fmla="*/ 12700 w 5759450"/>
                    <a:gd name="connsiteY10" fmla="*/ 0 h 565150"/>
                    <a:gd name="connsiteX0" fmla="*/ 22225 w 5759450"/>
                    <a:gd name="connsiteY0" fmla="*/ 7938 h 558800"/>
                    <a:gd name="connsiteX1" fmla="*/ 374650 w 5759450"/>
                    <a:gd name="connsiteY1" fmla="*/ 31750 h 558800"/>
                    <a:gd name="connsiteX2" fmla="*/ 5073650 w 5759450"/>
                    <a:gd name="connsiteY2" fmla="*/ 31750 h 558800"/>
                    <a:gd name="connsiteX3" fmla="*/ 5759450 w 5759450"/>
                    <a:gd name="connsiteY3" fmla="*/ 0 h 558800"/>
                    <a:gd name="connsiteX4" fmla="*/ 5594350 w 5759450"/>
                    <a:gd name="connsiteY4" fmla="*/ 273050 h 558800"/>
                    <a:gd name="connsiteX5" fmla="*/ 5759450 w 5759450"/>
                    <a:gd name="connsiteY5" fmla="*/ 546100 h 558800"/>
                    <a:gd name="connsiteX6" fmla="*/ 5251450 w 5759450"/>
                    <a:gd name="connsiteY6" fmla="*/ 558800 h 558800"/>
                    <a:gd name="connsiteX7" fmla="*/ 654050 w 5759450"/>
                    <a:gd name="connsiteY7" fmla="*/ 546100 h 558800"/>
                    <a:gd name="connsiteX8" fmla="*/ 0 w 5759450"/>
                    <a:gd name="connsiteY8" fmla="*/ 527050 h 558800"/>
                    <a:gd name="connsiteX9" fmla="*/ 190500 w 5759450"/>
                    <a:gd name="connsiteY9" fmla="*/ 247650 h 558800"/>
                    <a:gd name="connsiteX10" fmla="*/ 22225 w 5759450"/>
                    <a:gd name="connsiteY10" fmla="*/ 7938 h 558800"/>
                    <a:gd name="connsiteX0" fmla="*/ 22225 w 5759450"/>
                    <a:gd name="connsiteY0" fmla="*/ 7938 h 558800"/>
                    <a:gd name="connsiteX1" fmla="*/ 374650 w 5759450"/>
                    <a:gd name="connsiteY1" fmla="*/ 31750 h 558800"/>
                    <a:gd name="connsiteX2" fmla="*/ 5073650 w 5759450"/>
                    <a:gd name="connsiteY2" fmla="*/ 31750 h 558800"/>
                    <a:gd name="connsiteX3" fmla="*/ 5759450 w 5759450"/>
                    <a:gd name="connsiteY3" fmla="*/ 0 h 558800"/>
                    <a:gd name="connsiteX4" fmla="*/ 5594350 w 5759450"/>
                    <a:gd name="connsiteY4" fmla="*/ 273050 h 558800"/>
                    <a:gd name="connsiteX5" fmla="*/ 5759450 w 5759450"/>
                    <a:gd name="connsiteY5" fmla="*/ 546100 h 558800"/>
                    <a:gd name="connsiteX6" fmla="*/ 5251450 w 5759450"/>
                    <a:gd name="connsiteY6" fmla="*/ 558800 h 558800"/>
                    <a:gd name="connsiteX7" fmla="*/ 654050 w 5759450"/>
                    <a:gd name="connsiteY7" fmla="*/ 546100 h 558800"/>
                    <a:gd name="connsiteX8" fmla="*/ 0 w 5759450"/>
                    <a:gd name="connsiteY8" fmla="*/ 527050 h 558800"/>
                    <a:gd name="connsiteX9" fmla="*/ 190500 w 5759450"/>
                    <a:gd name="connsiteY9" fmla="*/ 247650 h 558800"/>
                    <a:gd name="connsiteX10" fmla="*/ 30956 w 5759450"/>
                    <a:gd name="connsiteY10" fmla="*/ 28575 h 558800"/>
                    <a:gd name="connsiteX11" fmla="*/ 22225 w 5759450"/>
                    <a:gd name="connsiteY11" fmla="*/ 7938 h 558800"/>
                    <a:gd name="connsiteX0" fmla="*/ 22225 w 5759450"/>
                    <a:gd name="connsiteY0" fmla="*/ 7938 h 558800"/>
                    <a:gd name="connsiteX1" fmla="*/ 374650 w 5759450"/>
                    <a:gd name="connsiteY1" fmla="*/ 31750 h 558800"/>
                    <a:gd name="connsiteX2" fmla="*/ 5073650 w 5759450"/>
                    <a:gd name="connsiteY2" fmla="*/ 31750 h 558800"/>
                    <a:gd name="connsiteX3" fmla="*/ 5759450 w 5759450"/>
                    <a:gd name="connsiteY3" fmla="*/ 0 h 558800"/>
                    <a:gd name="connsiteX4" fmla="*/ 5594350 w 5759450"/>
                    <a:gd name="connsiteY4" fmla="*/ 273050 h 558800"/>
                    <a:gd name="connsiteX5" fmla="*/ 5759450 w 5759450"/>
                    <a:gd name="connsiteY5" fmla="*/ 546100 h 558800"/>
                    <a:gd name="connsiteX6" fmla="*/ 5251450 w 5759450"/>
                    <a:gd name="connsiteY6" fmla="*/ 558800 h 558800"/>
                    <a:gd name="connsiteX7" fmla="*/ 654050 w 5759450"/>
                    <a:gd name="connsiteY7" fmla="*/ 546100 h 558800"/>
                    <a:gd name="connsiteX8" fmla="*/ 0 w 5759450"/>
                    <a:gd name="connsiteY8" fmla="*/ 527050 h 558800"/>
                    <a:gd name="connsiteX9" fmla="*/ 190500 w 5759450"/>
                    <a:gd name="connsiteY9" fmla="*/ 247650 h 558800"/>
                    <a:gd name="connsiteX10" fmla="*/ 19050 w 5759450"/>
                    <a:gd name="connsiteY10" fmla="*/ 35719 h 558800"/>
                    <a:gd name="connsiteX11" fmla="*/ 22225 w 5759450"/>
                    <a:gd name="connsiteY11" fmla="*/ 7938 h 558800"/>
                    <a:gd name="connsiteX0" fmla="*/ 24606 w 5761831"/>
                    <a:gd name="connsiteY0" fmla="*/ 7938 h 558800"/>
                    <a:gd name="connsiteX1" fmla="*/ 377031 w 5761831"/>
                    <a:gd name="connsiteY1" fmla="*/ 31750 h 558800"/>
                    <a:gd name="connsiteX2" fmla="*/ 5076031 w 5761831"/>
                    <a:gd name="connsiteY2" fmla="*/ 31750 h 558800"/>
                    <a:gd name="connsiteX3" fmla="*/ 5761831 w 5761831"/>
                    <a:gd name="connsiteY3" fmla="*/ 0 h 558800"/>
                    <a:gd name="connsiteX4" fmla="*/ 5596731 w 5761831"/>
                    <a:gd name="connsiteY4" fmla="*/ 273050 h 558800"/>
                    <a:gd name="connsiteX5" fmla="*/ 5761831 w 5761831"/>
                    <a:gd name="connsiteY5" fmla="*/ 546100 h 558800"/>
                    <a:gd name="connsiteX6" fmla="*/ 5253831 w 5761831"/>
                    <a:gd name="connsiteY6" fmla="*/ 558800 h 558800"/>
                    <a:gd name="connsiteX7" fmla="*/ 656431 w 5761831"/>
                    <a:gd name="connsiteY7" fmla="*/ 546100 h 558800"/>
                    <a:gd name="connsiteX8" fmla="*/ 2381 w 5761831"/>
                    <a:gd name="connsiteY8" fmla="*/ 527050 h 558800"/>
                    <a:gd name="connsiteX9" fmla="*/ 192881 w 5761831"/>
                    <a:gd name="connsiteY9" fmla="*/ 247650 h 558800"/>
                    <a:gd name="connsiteX10" fmla="*/ 0 w 5761831"/>
                    <a:gd name="connsiteY10" fmla="*/ 30957 h 558800"/>
                    <a:gd name="connsiteX11" fmla="*/ 24606 w 5761831"/>
                    <a:gd name="connsiteY11" fmla="*/ 7938 h 558800"/>
                    <a:gd name="connsiteX0" fmla="*/ 22225 w 5759450"/>
                    <a:gd name="connsiteY0" fmla="*/ 7938 h 558800"/>
                    <a:gd name="connsiteX1" fmla="*/ 374650 w 5759450"/>
                    <a:gd name="connsiteY1" fmla="*/ 31750 h 558800"/>
                    <a:gd name="connsiteX2" fmla="*/ 5073650 w 5759450"/>
                    <a:gd name="connsiteY2" fmla="*/ 31750 h 558800"/>
                    <a:gd name="connsiteX3" fmla="*/ 5759450 w 5759450"/>
                    <a:gd name="connsiteY3" fmla="*/ 0 h 558800"/>
                    <a:gd name="connsiteX4" fmla="*/ 5594350 w 5759450"/>
                    <a:gd name="connsiteY4" fmla="*/ 273050 h 558800"/>
                    <a:gd name="connsiteX5" fmla="*/ 5759450 w 5759450"/>
                    <a:gd name="connsiteY5" fmla="*/ 546100 h 558800"/>
                    <a:gd name="connsiteX6" fmla="*/ 5251450 w 5759450"/>
                    <a:gd name="connsiteY6" fmla="*/ 558800 h 558800"/>
                    <a:gd name="connsiteX7" fmla="*/ 654050 w 5759450"/>
                    <a:gd name="connsiteY7" fmla="*/ 546100 h 558800"/>
                    <a:gd name="connsiteX8" fmla="*/ 0 w 5759450"/>
                    <a:gd name="connsiteY8" fmla="*/ 527050 h 558800"/>
                    <a:gd name="connsiteX9" fmla="*/ 190500 w 5759450"/>
                    <a:gd name="connsiteY9" fmla="*/ 247650 h 558800"/>
                    <a:gd name="connsiteX10" fmla="*/ 22225 w 5759450"/>
                    <a:gd name="connsiteY10" fmla="*/ 7938 h 558800"/>
                    <a:gd name="connsiteX0" fmla="*/ 793 w 5759450"/>
                    <a:gd name="connsiteY0" fmla="*/ 7938 h 558800"/>
                    <a:gd name="connsiteX1" fmla="*/ 374650 w 5759450"/>
                    <a:gd name="connsiteY1" fmla="*/ 31750 h 558800"/>
                    <a:gd name="connsiteX2" fmla="*/ 5073650 w 5759450"/>
                    <a:gd name="connsiteY2" fmla="*/ 31750 h 558800"/>
                    <a:gd name="connsiteX3" fmla="*/ 5759450 w 5759450"/>
                    <a:gd name="connsiteY3" fmla="*/ 0 h 558800"/>
                    <a:gd name="connsiteX4" fmla="*/ 5594350 w 5759450"/>
                    <a:gd name="connsiteY4" fmla="*/ 273050 h 558800"/>
                    <a:gd name="connsiteX5" fmla="*/ 5759450 w 5759450"/>
                    <a:gd name="connsiteY5" fmla="*/ 546100 h 558800"/>
                    <a:gd name="connsiteX6" fmla="*/ 5251450 w 5759450"/>
                    <a:gd name="connsiteY6" fmla="*/ 558800 h 558800"/>
                    <a:gd name="connsiteX7" fmla="*/ 654050 w 5759450"/>
                    <a:gd name="connsiteY7" fmla="*/ 546100 h 558800"/>
                    <a:gd name="connsiteX8" fmla="*/ 0 w 5759450"/>
                    <a:gd name="connsiteY8" fmla="*/ 527050 h 558800"/>
                    <a:gd name="connsiteX9" fmla="*/ 190500 w 5759450"/>
                    <a:gd name="connsiteY9" fmla="*/ 247650 h 558800"/>
                    <a:gd name="connsiteX10" fmla="*/ 793 w 5759450"/>
                    <a:gd name="connsiteY10" fmla="*/ 7938 h 558800"/>
                    <a:gd name="connsiteX0" fmla="*/ 793 w 5759450"/>
                    <a:gd name="connsiteY0" fmla="*/ 7938 h 558800"/>
                    <a:gd name="connsiteX1" fmla="*/ 374650 w 5759450"/>
                    <a:gd name="connsiteY1" fmla="*/ 31750 h 558800"/>
                    <a:gd name="connsiteX2" fmla="*/ 5073650 w 5759450"/>
                    <a:gd name="connsiteY2" fmla="*/ 31750 h 558800"/>
                    <a:gd name="connsiteX3" fmla="*/ 5759450 w 5759450"/>
                    <a:gd name="connsiteY3" fmla="*/ 0 h 558800"/>
                    <a:gd name="connsiteX4" fmla="*/ 5594350 w 5759450"/>
                    <a:gd name="connsiteY4" fmla="*/ 273050 h 558800"/>
                    <a:gd name="connsiteX5" fmla="*/ 5759450 w 5759450"/>
                    <a:gd name="connsiteY5" fmla="*/ 546100 h 558800"/>
                    <a:gd name="connsiteX6" fmla="*/ 5251450 w 5759450"/>
                    <a:gd name="connsiteY6" fmla="*/ 558800 h 558800"/>
                    <a:gd name="connsiteX7" fmla="*/ 654050 w 5759450"/>
                    <a:gd name="connsiteY7" fmla="*/ 546100 h 558800"/>
                    <a:gd name="connsiteX8" fmla="*/ 0 w 5759450"/>
                    <a:gd name="connsiteY8" fmla="*/ 527050 h 558800"/>
                    <a:gd name="connsiteX9" fmla="*/ 190500 w 5759450"/>
                    <a:gd name="connsiteY9" fmla="*/ 247650 h 558800"/>
                    <a:gd name="connsiteX10" fmla="*/ 793 w 5759450"/>
                    <a:gd name="connsiteY10" fmla="*/ 7938 h 558800"/>
                    <a:gd name="connsiteX0" fmla="*/ 793 w 5759450"/>
                    <a:gd name="connsiteY0" fmla="*/ 7938 h 558800"/>
                    <a:gd name="connsiteX1" fmla="*/ 374650 w 5759450"/>
                    <a:gd name="connsiteY1" fmla="*/ 31750 h 558800"/>
                    <a:gd name="connsiteX2" fmla="*/ 5073650 w 5759450"/>
                    <a:gd name="connsiteY2" fmla="*/ 31750 h 558800"/>
                    <a:gd name="connsiteX3" fmla="*/ 5759450 w 5759450"/>
                    <a:gd name="connsiteY3" fmla="*/ 0 h 558800"/>
                    <a:gd name="connsiteX4" fmla="*/ 5594350 w 5759450"/>
                    <a:gd name="connsiteY4" fmla="*/ 273050 h 558800"/>
                    <a:gd name="connsiteX5" fmla="*/ 5759450 w 5759450"/>
                    <a:gd name="connsiteY5" fmla="*/ 546100 h 558800"/>
                    <a:gd name="connsiteX6" fmla="*/ 5251450 w 5759450"/>
                    <a:gd name="connsiteY6" fmla="*/ 558800 h 558800"/>
                    <a:gd name="connsiteX7" fmla="*/ 654050 w 5759450"/>
                    <a:gd name="connsiteY7" fmla="*/ 546100 h 558800"/>
                    <a:gd name="connsiteX8" fmla="*/ 0 w 5759450"/>
                    <a:gd name="connsiteY8" fmla="*/ 527050 h 558800"/>
                    <a:gd name="connsiteX9" fmla="*/ 200025 w 5759450"/>
                    <a:gd name="connsiteY9" fmla="*/ 271463 h 558800"/>
                    <a:gd name="connsiteX10" fmla="*/ 793 w 5759450"/>
                    <a:gd name="connsiteY10" fmla="*/ 7938 h 558800"/>
                    <a:gd name="connsiteX0" fmla="*/ 793 w 5759450"/>
                    <a:gd name="connsiteY0" fmla="*/ 7938 h 558800"/>
                    <a:gd name="connsiteX1" fmla="*/ 374650 w 5759450"/>
                    <a:gd name="connsiteY1" fmla="*/ 31750 h 558800"/>
                    <a:gd name="connsiteX2" fmla="*/ 5073650 w 5759450"/>
                    <a:gd name="connsiteY2" fmla="*/ 31750 h 558800"/>
                    <a:gd name="connsiteX3" fmla="*/ 5759450 w 5759450"/>
                    <a:gd name="connsiteY3" fmla="*/ 0 h 558800"/>
                    <a:gd name="connsiteX4" fmla="*/ 5594350 w 5759450"/>
                    <a:gd name="connsiteY4" fmla="*/ 273050 h 558800"/>
                    <a:gd name="connsiteX5" fmla="*/ 5759450 w 5759450"/>
                    <a:gd name="connsiteY5" fmla="*/ 546100 h 558800"/>
                    <a:gd name="connsiteX6" fmla="*/ 5251450 w 5759450"/>
                    <a:gd name="connsiteY6" fmla="*/ 558800 h 558800"/>
                    <a:gd name="connsiteX7" fmla="*/ 654050 w 5759450"/>
                    <a:gd name="connsiteY7" fmla="*/ 546100 h 558800"/>
                    <a:gd name="connsiteX8" fmla="*/ 0 w 5759450"/>
                    <a:gd name="connsiteY8" fmla="*/ 527050 h 558800"/>
                    <a:gd name="connsiteX9" fmla="*/ 200025 w 5759450"/>
                    <a:gd name="connsiteY9" fmla="*/ 271463 h 558800"/>
                    <a:gd name="connsiteX10" fmla="*/ 793 w 5759450"/>
                    <a:gd name="connsiteY10" fmla="*/ 7938 h 558800"/>
                    <a:gd name="connsiteX0" fmla="*/ 793 w 5759450"/>
                    <a:gd name="connsiteY0" fmla="*/ 7938 h 558800"/>
                    <a:gd name="connsiteX1" fmla="*/ 374650 w 5759450"/>
                    <a:gd name="connsiteY1" fmla="*/ 31750 h 558800"/>
                    <a:gd name="connsiteX2" fmla="*/ 5073650 w 5759450"/>
                    <a:gd name="connsiteY2" fmla="*/ 31750 h 558800"/>
                    <a:gd name="connsiteX3" fmla="*/ 5759450 w 5759450"/>
                    <a:gd name="connsiteY3" fmla="*/ 0 h 558800"/>
                    <a:gd name="connsiteX4" fmla="*/ 5594350 w 5759450"/>
                    <a:gd name="connsiteY4" fmla="*/ 273050 h 558800"/>
                    <a:gd name="connsiteX5" fmla="*/ 5759450 w 5759450"/>
                    <a:gd name="connsiteY5" fmla="*/ 546100 h 558800"/>
                    <a:gd name="connsiteX6" fmla="*/ 5251450 w 5759450"/>
                    <a:gd name="connsiteY6" fmla="*/ 558800 h 558800"/>
                    <a:gd name="connsiteX7" fmla="*/ 654050 w 5759450"/>
                    <a:gd name="connsiteY7" fmla="*/ 546100 h 558800"/>
                    <a:gd name="connsiteX8" fmla="*/ 0 w 5759450"/>
                    <a:gd name="connsiteY8" fmla="*/ 527050 h 558800"/>
                    <a:gd name="connsiteX9" fmla="*/ 200025 w 5759450"/>
                    <a:gd name="connsiteY9" fmla="*/ 271463 h 558800"/>
                    <a:gd name="connsiteX10" fmla="*/ 793 w 5759450"/>
                    <a:gd name="connsiteY10" fmla="*/ 7938 h 558800"/>
                    <a:gd name="connsiteX0" fmla="*/ 793 w 5759450"/>
                    <a:gd name="connsiteY0" fmla="*/ 7938 h 558800"/>
                    <a:gd name="connsiteX1" fmla="*/ 374650 w 5759450"/>
                    <a:gd name="connsiteY1" fmla="*/ 31750 h 558800"/>
                    <a:gd name="connsiteX2" fmla="*/ 5073650 w 5759450"/>
                    <a:gd name="connsiteY2" fmla="*/ 31750 h 558800"/>
                    <a:gd name="connsiteX3" fmla="*/ 5759450 w 5759450"/>
                    <a:gd name="connsiteY3" fmla="*/ 0 h 558800"/>
                    <a:gd name="connsiteX4" fmla="*/ 5594350 w 5759450"/>
                    <a:gd name="connsiteY4" fmla="*/ 273050 h 558800"/>
                    <a:gd name="connsiteX5" fmla="*/ 5759450 w 5759450"/>
                    <a:gd name="connsiteY5" fmla="*/ 546100 h 558800"/>
                    <a:gd name="connsiteX6" fmla="*/ 5251450 w 5759450"/>
                    <a:gd name="connsiteY6" fmla="*/ 558800 h 558800"/>
                    <a:gd name="connsiteX7" fmla="*/ 654050 w 5759450"/>
                    <a:gd name="connsiteY7" fmla="*/ 546100 h 558800"/>
                    <a:gd name="connsiteX8" fmla="*/ 0 w 5759450"/>
                    <a:gd name="connsiteY8" fmla="*/ 527050 h 558800"/>
                    <a:gd name="connsiteX9" fmla="*/ 200025 w 5759450"/>
                    <a:gd name="connsiteY9" fmla="*/ 271463 h 558800"/>
                    <a:gd name="connsiteX10" fmla="*/ 793 w 5759450"/>
                    <a:gd name="connsiteY10" fmla="*/ 7938 h 558800"/>
                    <a:gd name="connsiteX0" fmla="*/ 793 w 5759450"/>
                    <a:gd name="connsiteY0" fmla="*/ 7938 h 558800"/>
                    <a:gd name="connsiteX1" fmla="*/ 374650 w 5759450"/>
                    <a:gd name="connsiteY1" fmla="*/ 31750 h 558800"/>
                    <a:gd name="connsiteX2" fmla="*/ 5073650 w 5759450"/>
                    <a:gd name="connsiteY2" fmla="*/ 31750 h 558800"/>
                    <a:gd name="connsiteX3" fmla="*/ 5759450 w 5759450"/>
                    <a:gd name="connsiteY3" fmla="*/ 0 h 558800"/>
                    <a:gd name="connsiteX4" fmla="*/ 5594350 w 5759450"/>
                    <a:gd name="connsiteY4" fmla="*/ 273050 h 558800"/>
                    <a:gd name="connsiteX5" fmla="*/ 5759450 w 5759450"/>
                    <a:gd name="connsiteY5" fmla="*/ 546100 h 558800"/>
                    <a:gd name="connsiteX6" fmla="*/ 5251450 w 5759450"/>
                    <a:gd name="connsiteY6" fmla="*/ 558800 h 558800"/>
                    <a:gd name="connsiteX7" fmla="*/ 654050 w 5759450"/>
                    <a:gd name="connsiteY7" fmla="*/ 546100 h 558800"/>
                    <a:gd name="connsiteX8" fmla="*/ 0 w 5759450"/>
                    <a:gd name="connsiteY8" fmla="*/ 527050 h 558800"/>
                    <a:gd name="connsiteX9" fmla="*/ 200025 w 5759450"/>
                    <a:gd name="connsiteY9" fmla="*/ 271463 h 558800"/>
                    <a:gd name="connsiteX10" fmla="*/ 793 w 5759450"/>
                    <a:gd name="connsiteY10" fmla="*/ 7938 h 558800"/>
                    <a:gd name="connsiteX0" fmla="*/ 793 w 5759450"/>
                    <a:gd name="connsiteY0" fmla="*/ 7938 h 558800"/>
                    <a:gd name="connsiteX1" fmla="*/ 374650 w 5759450"/>
                    <a:gd name="connsiteY1" fmla="*/ 31750 h 558800"/>
                    <a:gd name="connsiteX2" fmla="*/ 5073650 w 5759450"/>
                    <a:gd name="connsiteY2" fmla="*/ 31750 h 558800"/>
                    <a:gd name="connsiteX3" fmla="*/ 5759450 w 5759450"/>
                    <a:gd name="connsiteY3" fmla="*/ 0 h 558800"/>
                    <a:gd name="connsiteX4" fmla="*/ 5594350 w 5759450"/>
                    <a:gd name="connsiteY4" fmla="*/ 273050 h 558800"/>
                    <a:gd name="connsiteX5" fmla="*/ 5759450 w 5759450"/>
                    <a:gd name="connsiteY5" fmla="*/ 546100 h 558800"/>
                    <a:gd name="connsiteX6" fmla="*/ 5251450 w 5759450"/>
                    <a:gd name="connsiteY6" fmla="*/ 558800 h 558800"/>
                    <a:gd name="connsiteX7" fmla="*/ 661194 w 5759450"/>
                    <a:gd name="connsiteY7" fmla="*/ 553244 h 558800"/>
                    <a:gd name="connsiteX8" fmla="*/ 0 w 5759450"/>
                    <a:gd name="connsiteY8" fmla="*/ 527050 h 558800"/>
                    <a:gd name="connsiteX9" fmla="*/ 200025 w 5759450"/>
                    <a:gd name="connsiteY9" fmla="*/ 271463 h 558800"/>
                    <a:gd name="connsiteX10" fmla="*/ 793 w 5759450"/>
                    <a:gd name="connsiteY10" fmla="*/ 7938 h 558800"/>
                    <a:gd name="connsiteX0" fmla="*/ 793 w 5759450"/>
                    <a:gd name="connsiteY0" fmla="*/ 7938 h 559049"/>
                    <a:gd name="connsiteX1" fmla="*/ 374650 w 5759450"/>
                    <a:gd name="connsiteY1" fmla="*/ 31750 h 559049"/>
                    <a:gd name="connsiteX2" fmla="*/ 5073650 w 5759450"/>
                    <a:gd name="connsiteY2" fmla="*/ 31750 h 559049"/>
                    <a:gd name="connsiteX3" fmla="*/ 5759450 w 5759450"/>
                    <a:gd name="connsiteY3" fmla="*/ 0 h 559049"/>
                    <a:gd name="connsiteX4" fmla="*/ 5594350 w 5759450"/>
                    <a:gd name="connsiteY4" fmla="*/ 273050 h 559049"/>
                    <a:gd name="connsiteX5" fmla="*/ 5759450 w 5759450"/>
                    <a:gd name="connsiteY5" fmla="*/ 546100 h 559049"/>
                    <a:gd name="connsiteX6" fmla="*/ 5251450 w 5759450"/>
                    <a:gd name="connsiteY6" fmla="*/ 558800 h 559049"/>
                    <a:gd name="connsiteX7" fmla="*/ 661194 w 5759450"/>
                    <a:gd name="connsiteY7" fmla="*/ 553244 h 559049"/>
                    <a:gd name="connsiteX8" fmla="*/ 0 w 5759450"/>
                    <a:gd name="connsiteY8" fmla="*/ 527050 h 559049"/>
                    <a:gd name="connsiteX9" fmla="*/ 200025 w 5759450"/>
                    <a:gd name="connsiteY9" fmla="*/ 271463 h 559049"/>
                    <a:gd name="connsiteX10" fmla="*/ 793 w 5759450"/>
                    <a:gd name="connsiteY10" fmla="*/ 7938 h 559049"/>
                    <a:gd name="connsiteX0" fmla="*/ 793 w 5759450"/>
                    <a:gd name="connsiteY0" fmla="*/ 7938 h 559049"/>
                    <a:gd name="connsiteX1" fmla="*/ 374650 w 5759450"/>
                    <a:gd name="connsiteY1" fmla="*/ 31750 h 559049"/>
                    <a:gd name="connsiteX2" fmla="*/ 919163 w 5759450"/>
                    <a:gd name="connsiteY2" fmla="*/ 28575 h 559049"/>
                    <a:gd name="connsiteX3" fmla="*/ 5073650 w 5759450"/>
                    <a:gd name="connsiteY3" fmla="*/ 31750 h 559049"/>
                    <a:gd name="connsiteX4" fmla="*/ 5759450 w 5759450"/>
                    <a:gd name="connsiteY4" fmla="*/ 0 h 559049"/>
                    <a:gd name="connsiteX5" fmla="*/ 5594350 w 5759450"/>
                    <a:gd name="connsiteY5" fmla="*/ 273050 h 559049"/>
                    <a:gd name="connsiteX6" fmla="*/ 5759450 w 5759450"/>
                    <a:gd name="connsiteY6" fmla="*/ 546100 h 559049"/>
                    <a:gd name="connsiteX7" fmla="*/ 5251450 w 5759450"/>
                    <a:gd name="connsiteY7" fmla="*/ 558800 h 559049"/>
                    <a:gd name="connsiteX8" fmla="*/ 661194 w 5759450"/>
                    <a:gd name="connsiteY8" fmla="*/ 553244 h 559049"/>
                    <a:gd name="connsiteX9" fmla="*/ 0 w 5759450"/>
                    <a:gd name="connsiteY9" fmla="*/ 527050 h 559049"/>
                    <a:gd name="connsiteX10" fmla="*/ 200025 w 5759450"/>
                    <a:gd name="connsiteY10" fmla="*/ 271463 h 559049"/>
                    <a:gd name="connsiteX11" fmla="*/ 793 w 5759450"/>
                    <a:gd name="connsiteY11" fmla="*/ 7938 h 559049"/>
                    <a:gd name="connsiteX0" fmla="*/ 793 w 5759450"/>
                    <a:gd name="connsiteY0" fmla="*/ 7938 h 559049"/>
                    <a:gd name="connsiteX1" fmla="*/ 374650 w 5759450"/>
                    <a:gd name="connsiteY1" fmla="*/ 31750 h 559049"/>
                    <a:gd name="connsiteX2" fmla="*/ 916782 w 5759450"/>
                    <a:gd name="connsiteY2" fmla="*/ 19050 h 559049"/>
                    <a:gd name="connsiteX3" fmla="*/ 5073650 w 5759450"/>
                    <a:gd name="connsiteY3" fmla="*/ 31750 h 559049"/>
                    <a:gd name="connsiteX4" fmla="*/ 5759450 w 5759450"/>
                    <a:gd name="connsiteY4" fmla="*/ 0 h 559049"/>
                    <a:gd name="connsiteX5" fmla="*/ 5594350 w 5759450"/>
                    <a:gd name="connsiteY5" fmla="*/ 273050 h 559049"/>
                    <a:gd name="connsiteX6" fmla="*/ 5759450 w 5759450"/>
                    <a:gd name="connsiteY6" fmla="*/ 546100 h 559049"/>
                    <a:gd name="connsiteX7" fmla="*/ 5251450 w 5759450"/>
                    <a:gd name="connsiteY7" fmla="*/ 558800 h 559049"/>
                    <a:gd name="connsiteX8" fmla="*/ 661194 w 5759450"/>
                    <a:gd name="connsiteY8" fmla="*/ 553244 h 559049"/>
                    <a:gd name="connsiteX9" fmla="*/ 0 w 5759450"/>
                    <a:gd name="connsiteY9" fmla="*/ 527050 h 559049"/>
                    <a:gd name="connsiteX10" fmla="*/ 200025 w 5759450"/>
                    <a:gd name="connsiteY10" fmla="*/ 271463 h 559049"/>
                    <a:gd name="connsiteX11" fmla="*/ 793 w 5759450"/>
                    <a:gd name="connsiteY11" fmla="*/ 7938 h 559049"/>
                    <a:gd name="connsiteX0" fmla="*/ 793 w 5759450"/>
                    <a:gd name="connsiteY0" fmla="*/ 7938 h 559049"/>
                    <a:gd name="connsiteX1" fmla="*/ 374650 w 5759450"/>
                    <a:gd name="connsiteY1" fmla="*/ 31750 h 559049"/>
                    <a:gd name="connsiteX2" fmla="*/ 916782 w 5759450"/>
                    <a:gd name="connsiteY2" fmla="*/ 19050 h 559049"/>
                    <a:gd name="connsiteX3" fmla="*/ 5073650 w 5759450"/>
                    <a:gd name="connsiteY3" fmla="*/ 31750 h 559049"/>
                    <a:gd name="connsiteX4" fmla="*/ 5759450 w 5759450"/>
                    <a:gd name="connsiteY4" fmla="*/ 0 h 559049"/>
                    <a:gd name="connsiteX5" fmla="*/ 5594350 w 5759450"/>
                    <a:gd name="connsiteY5" fmla="*/ 273050 h 559049"/>
                    <a:gd name="connsiteX6" fmla="*/ 5759450 w 5759450"/>
                    <a:gd name="connsiteY6" fmla="*/ 546100 h 559049"/>
                    <a:gd name="connsiteX7" fmla="*/ 5251450 w 5759450"/>
                    <a:gd name="connsiteY7" fmla="*/ 558800 h 559049"/>
                    <a:gd name="connsiteX8" fmla="*/ 661194 w 5759450"/>
                    <a:gd name="connsiteY8" fmla="*/ 553244 h 559049"/>
                    <a:gd name="connsiteX9" fmla="*/ 0 w 5759450"/>
                    <a:gd name="connsiteY9" fmla="*/ 527050 h 559049"/>
                    <a:gd name="connsiteX10" fmla="*/ 200025 w 5759450"/>
                    <a:gd name="connsiteY10" fmla="*/ 271463 h 559049"/>
                    <a:gd name="connsiteX11" fmla="*/ 793 w 5759450"/>
                    <a:gd name="connsiteY11" fmla="*/ 7938 h 559049"/>
                    <a:gd name="connsiteX0" fmla="*/ 793 w 5759450"/>
                    <a:gd name="connsiteY0" fmla="*/ 7938 h 559049"/>
                    <a:gd name="connsiteX1" fmla="*/ 374650 w 5759450"/>
                    <a:gd name="connsiteY1" fmla="*/ 31750 h 559049"/>
                    <a:gd name="connsiteX2" fmla="*/ 916782 w 5759450"/>
                    <a:gd name="connsiteY2" fmla="*/ 19050 h 559049"/>
                    <a:gd name="connsiteX3" fmla="*/ 5073650 w 5759450"/>
                    <a:gd name="connsiteY3" fmla="*/ 31750 h 559049"/>
                    <a:gd name="connsiteX4" fmla="*/ 5759450 w 5759450"/>
                    <a:gd name="connsiteY4" fmla="*/ 0 h 559049"/>
                    <a:gd name="connsiteX5" fmla="*/ 5594350 w 5759450"/>
                    <a:gd name="connsiteY5" fmla="*/ 273050 h 559049"/>
                    <a:gd name="connsiteX6" fmla="*/ 5759450 w 5759450"/>
                    <a:gd name="connsiteY6" fmla="*/ 546100 h 559049"/>
                    <a:gd name="connsiteX7" fmla="*/ 5251450 w 5759450"/>
                    <a:gd name="connsiteY7" fmla="*/ 558800 h 559049"/>
                    <a:gd name="connsiteX8" fmla="*/ 661194 w 5759450"/>
                    <a:gd name="connsiteY8" fmla="*/ 553244 h 559049"/>
                    <a:gd name="connsiteX9" fmla="*/ 0 w 5759450"/>
                    <a:gd name="connsiteY9" fmla="*/ 527050 h 559049"/>
                    <a:gd name="connsiteX10" fmla="*/ 200025 w 5759450"/>
                    <a:gd name="connsiteY10" fmla="*/ 271463 h 559049"/>
                    <a:gd name="connsiteX11" fmla="*/ 793 w 5759450"/>
                    <a:gd name="connsiteY11" fmla="*/ 7938 h 559049"/>
                    <a:gd name="connsiteX0" fmla="*/ 793 w 5759450"/>
                    <a:gd name="connsiteY0" fmla="*/ 7938 h 559049"/>
                    <a:gd name="connsiteX1" fmla="*/ 374650 w 5759450"/>
                    <a:gd name="connsiteY1" fmla="*/ 31750 h 559049"/>
                    <a:gd name="connsiteX2" fmla="*/ 916782 w 5759450"/>
                    <a:gd name="connsiteY2" fmla="*/ 19050 h 559049"/>
                    <a:gd name="connsiteX3" fmla="*/ 5073650 w 5759450"/>
                    <a:gd name="connsiteY3" fmla="*/ 31750 h 559049"/>
                    <a:gd name="connsiteX4" fmla="*/ 5759450 w 5759450"/>
                    <a:gd name="connsiteY4" fmla="*/ 0 h 559049"/>
                    <a:gd name="connsiteX5" fmla="*/ 5594350 w 5759450"/>
                    <a:gd name="connsiteY5" fmla="*/ 273050 h 559049"/>
                    <a:gd name="connsiteX6" fmla="*/ 5759450 w 5759450"/>
                    <a:gd name="connsiteY6" fmla="*/ 546100 h 559049"/>
                    <a:gd name="connsiteX7" fmla="*/ 5251450 w 5759450"/>
                    <a:gd name="connsiteY7" fmla="*/ 558800 h 559049"/>
                    <a:gd name="connsiteX8" fmla="*/ 919163 w 5759450"/>
                    <a:gd name="connsiteY8" fmla="*/ 554831 h 559049"/>
                    <a:gd name="connsiteX9" fmla="*/ 661194 w 5759450"/>
                    <a:gd name="connsiteY9" fmla="*/ 553244 h 559049"/>
                    <a:gd name="connsiteX10" fmla="*/ 0 w 5759450"/>
                    <a:gd name="connsiteY10" fmla="*/ 527050 h 559049"/>
                    <a:gd name="connsiteX11" fmla="*/ 200025 w 5759450"/>
                    <a:gd name="connsiteY11" fmla="*/ 271463 h 559049"/>
                    <a:gd name="connsiteX12" fmla="*/ 793 w 5759450"/>
                    <a:gd name="connsiteY12" fmla="*/ 7938 h 559049"/>
                    <a:gd name="connsiteX0" fmla="*/ 793 w 5759450"/>
                    <a:gd name="connsiteY0" fmla="*/ 7938 h 559049"/>
                    <a:gd name="connsiteX1" fmla="*/ 374650 w 5759450"/>
                    <a:gd name="connsiteY1" fmla="*/ 31750 h 559049"/>
                    <a:gd name="connsiteX2" fmla="*/ 916782 w 5759450"/>
                    <a:gd name="connsiteY2" fmla="*/ 19050 h 559049"/>
                    <a:gd name="connsiteX3" fmla="*/ 5073650 w 5759450"/>
                    <a:gd name="connsiteY3" fmla="*/ 31750 h 559049"/>
                    <a:gd name="connsiteX4" fmla="*/ 5759450 w 5759450"/>
                    <a:gd name="connsiteY4" fmla="*/ 0 h 559049"/>
                    <a:gd name="connsiteX5" fmla="*/ 5594350 w 5759450"/>
                    <a:gd name="connsiteY5" fmla="*/ 273050 h 559049"/>
                    <a:gd name="connsiteX6" fmla="*/ 5759450 w 5759450"/>
                    <a:gd name="connsiteY6" fmla="*/ 546100 h 559049"/>
                    <a:gd name="connsiteX7" fmla="*/ 5251450 w 5759450"/>
                    <a:gd name="connsiteY7" fmla="*/ 558800 h 559049"/>
                    <a:gd name="connsiteX8" fmla="*/ 919163 w 5759450"/>
                    <a:gd name="connsiteY8" fmla="*/ 550068 h 559049"/>
                    <a:gd name="connsiteX9" fmla="*/ 661194 w 5759450"/>
                    <a:gd name="connsiteY9" fmla="*/ 553244 h 559049"/>
                    <a:gd name="connsiteX10" fmla="*/ 0 w 5759450"/>
                    <a:gd name="connsiteY10" fmla="*/ 527050 h 559049"/>
                    <a:gd name="connsiteX11" fmla="*/ 200025 w 5759450"/>
                    <a:gd name="connsiteY11" fmla="*/ 271463 h 559049"/>
                    <a:gd name="connsiteX12" fmla="*/ 793 w 5759450"/>
                    <a:gd name="connsiteY12" fmla="*/ 7938 h 559049"/>
                    <a:gd name="connsiteX0" fmla="*/ 793 w 5759450"/>
                    <a:gd name="connsiteY0" fmla="*/ 7938 h 559049"/>
                    <a:gd name="connsiteX1" fmla="*/ 374650 w 5759450"/>
                    <a:gd name="connsiteY1" fmla="*/ 31750 h 559049"/>
                    <a:gd name="connsiteX2" fmla="*/ 916782 w 5759450"/>
                    <a:gd name="connsiteY2" fmla="*/ 19050 h 559049"/>
                    <a:gd name="connsiteX3" fmla="*/ 4860131 w 5759450"/>
                    <a:gd name="connsiteY3" fmla="*/ 30956 h 559049"/>
                    <a:gd name="connsiteX4" fmla="*/ 5073650 w 5759450"/>
                    <a:gd name="connsiteY4" fmla="*/ 31750 h 559049"/>
                    <a:gd name="connsiteX5" fmla="*/ 5759450 w 5759450"/>
                    <a:gd name="connsiteY5" fmla="*/ 0 h 559049"/>
                    <a:gd name="connsiteX6" fmla="*/ 5594350 w 5759450"/>
                    <a:gd name="connsiteY6" fmla="*/ 273050 h 559049"/>
                    <a:gd name="connsiteX7" fmla="*/ 5759450 w 5759450"/>
                    <a:gd name="connsiteY7" fmla="*/ 546100 h 559049"/>
                    <a:gd name="connsiteX8" fmla="*/ 5251450 w 5759450"/>
                    <a:gd name="connsiteY8" fmla="*/ 558800 h 559049"/>
                    <a:gd name="connsiteX9" fmla="*/ 919163 w 5759450"/>
                    <a:gd name="connsiteY9" fmla="*/ 550068 h 559049"/>
                    <a:gd name="connsiteX10" fmla="*/ 661194 w 5759450"/>
                    <a:gd name="connsiteY10" fmla="*/ 553244 h 559049"/>
                    <a:gd name="connsiteX11" fmla="*/ 0 w 5759450"/>
                    <a:gd name="connsiteY11" fmla="*/ 527050 h 559049"/>
                    <a:gd name="connsiteX12" fmla="*/ 200025 w 5759450"/>
                    <a:gd name="connsiteY12" fmla="*/ 271463 h 559049"/>
                    <a:gd name="connsiteX13" fmla="*/ 793 w 5759450"/>
                    <a:gd name="connsiteY13" fmla="*/ 7938 h 559049"/>
                    <a:gd name="connsiteX0" fmla="*/ 793 w 5759450"/>
                    <a:gd name="connsiteY0" fmla="*/ 7938 h 559049"/>
                    <a:gd name="connsiteX1" fmla="*/ 374650 w 5759450"/>
                    <a:gd name="connsiteY1" fmla="*/ 31750 h 559049"/>
                    <a:gd name="connsiteX2" fmla="*/ 916782 w 5759450"/>
                    <a:gd name="connsiteY2" fmla="*/ 19050 h 559049"/>
                    <a:gd name="connsiteX3" fmla="*/ 4862512 w 5759450"/>
                    <a:gd name="connsiteY3" fmla="*/ 19050 h 559049"/>
                    <a:gd name="connsiteX4" fmla="*/ 5073650 w 5759450"/>
                    <a:gd name="connsiteY4" fmla="*/ 31750 h 559049"/>
                    <a:gd name="connsiteX5" fmla="*/ 5759450 w 5759450"/>
                    <a:gd name="connsiteY5" fmla="*/ 0 h 559049"/>
                    <a:gd name="connsiteX6" fmla="*/ 5594350 w 5759450"/>
                    <a:gd name="connsiteY6" fmla="*/ 273050 h 559049"/>
                    <a:gd name="connsiteX7" fmla="*/ 5759450 w 5759450"/>
                    <a:gd name="connsiteY7" fmla="*/ 546100 h 559049"/>
                    <a:gd name="connsiteX8" fmla="*/ 5251450 w 5759450"/>
                    <a:gd name="connsiteY8" fmla="*/ 558800 h 559049"/>
                    <a:gd name="connsiteX9" fmla="*/ 919163 w 5759450"/>
                    <a:gd name="connsiteY9" fmla="*/ 550068 h 559049"/>
                    <a:gd name="connsiteX10" fmla="*/ 661194 w 5759450"/>
                    <a:gd name="connsiteY10" fmla="*/ 553244 h 559049"/>
                    <a:gd name="connsiteX11" fmla="*/ 0 w 5759450"/>
                    <a:gd name="connsiteY11" fmla="*/ 527050 h 559049"/>
                    <a:gd name="connsiteX12" fmla="*/ 200025 w 5759450"/>
                    <a:gd name="connsiteY12" fmla="*/ 271463 h 559049"/>
                    <a:gd name="connsiteX13" fmla="*/ 793 w 5759450"/>
                    <a:gd name="connsiteY13" fmla="*/ 7938 h 559049"/>
                    <a:gd name="connsiteX0" fmla="*/ 793 w 5759450"/>
                    <a:gd name="connsiteY0" fmla="*/ 7938 h 559049"/>
                    <a:gd name="connsiteX1" fmla="*/ 374650 w 5759450"/>
                    <a:gd name="connsiteY1" fmla="*/ 31750 h 559049"/>
                    <a:gd name="connsiteX2" fmla="*/ 916782 w 5759450"/>
                    <a:gd name="connsiteY2" fmla="*/ 19050 h 559049"/>
                    <a:gd name="connsiteX3" fmla="*/ 4862512 w 5759450"/>
                    <a:gd name="connsiteY3" fmla="*/ 19050 h 559049"/>
                    <a:gd name="connsiteX4" fmla="*/ 5076032 w 5759450"/>
                    <a:gd name="connsiteY4" fmla="*/ 26988 h 559049"/>
                    <a:gd name="connsiteX5" fmla="*/ 5759450 w 5759450"/>
                    <a:gd name="connsiteY5" fmla="*/ 0 h 559049"/>
                    <a:gd name="connsiteX6" fmla="*/ 5594350 w 5759450"/>
                    <a:gd name="connsiteY6" fmla="*/ 273050 h 559049"/>
                    <a:gd name="connsiteX7" fmla="*/ 5759450 w 5759450"/>
                    <a:gd name="connsiteY7" fmla="*/ 546100 h 559049"/>
                    <a:gd name="connsiteX8" fmla="*/ 5251450 w 5759450"/>
                    <a:gd name="connsiteY8" fmla="*/ 558800 h 559049"/>
                    <a:gd name="connsiteX9" fmla="*/ 919163 w 5759450"/>
                    <a:gd name="connsiteY9" fmla="*/ 550068 h 559049"/>
                    <a:gd name="connsiteX10" fmla="*/ 661194 w 5759450"/>
                    <a:gd name="connsiteY10" fmla="*/ 553244 h 559049"/>
                    <a:gd name="connsiteX11" fmla="*/ 0 w 5759450"/>
                    <a:gd name="connsiteY11" fmla="*/ 527050 h 559049"/>
                    <a:gd name="connsiteX12" fmla="*/ 200025 w 5759450"/>
                    <a:gd name="connsiteY12" fmla="*/ 271463 h 559049"/>
                    <a:gd name="connsiteX13" fmla="*/ 793 w 5759450"/>
                    <a:gd name="connsiteY13" fmla="*/ 7938 h 559049"/>
                    <a:gd name="connsiteX0" fmla="*/ 793 w 5759450"/>
                    <a:gd name="connsiteY0" fmla="*/ 7938 h 559049"/>
                    <a:gd name="connsiteX1" fmla="*/ 374650 w 5759450"/>
                    <a:gd name="connsiteY1" fmla="*/ 31750 h 559049"/>
                    <a:gd name="connsiteX2" fmla="*/ 916782 w 5759450"/>
                    <a:gd name="connsiteY2" fmla="*/ 19050 h 559049"/>
                    <a:gd name="connsiteX3" fmla="*/ 4862512 w 5759450"/>
                    <a:gd name="connsiteY3" fmla="*/ 19050 h 559049"/>
                    <a:gd name="connsiteX4" fmla="*/ 5076032 w 5759450"/>
                    <a:gd name="connsiteY4" fmla="*/ 26988 h 559049"/>
                    <a:gd name="connsiteX5" fmla="*/ 5759450 w 5759450"/>
                    <a:gd name="connsiteY5" fmla="*/ 0 h 559049"/>
                    <a:gd name="connsiteX6" fmla="*/ 5594350 w 5759450"/>
                    <a:gd name="connsiteY6" fmla="*/ 273050 h 559049"/>
                    <a:gd name="connsiteX7" fmla="*/ 5759450 w 5759450"/>
                    <a:gd name="connsiteY7" fmla="*/ 546100 h 559049"/>
                    <a:gd name="connsiteX8" fmla="*/ 5251450 w 5759450"/>
                    <a:gd name="connsiteY8" fmla="*/ 558800 h 559049"/>
                    <a:gd name="connsiteX9" fmla="*/ 919163 w 5759450"/>
                    <a:gd name="connsiteY9" fmla="*/ 550068 h 559049"/>
                    <a:gd name="connsiteX10" fmla="*/ 661194 w 5759450"/>
                    <a:gd name="connsiteY10" fmla="*/ 553244 h 559049"/>
                    <a:gd name="connsiteX11" fmla="*/ 0 w 5759450"/>
                    <a:gd name="connsiteY11" fmla="*/ 527050 h 559049"/>
                    <a:gd name="connsiteX12" fmla="*/ 200025 w 5759450"/>
                    <a:gd name="connsiteY12" fmla="*/ 271463 h 559049"/>
                    <a:gd name="connsiteX13" fmla="*/ 793 w 5759450"/>
                    <a:gd name="connsiteY13" fmla="*/ 7938 h 559049"/>
                    <a:gd name="connsiteX0" fmla="*/ 793 w 5759450"/>
                    <a:gd name="connsiteY0" fmla="*/ 7938 h 559049"/>
                    <a:gd name="connsiteX1" fmla="*/ 374650 w 5759450"/>
                    <a:gd name="connsiteY1" fmla="*/ 31750 h 559049"/>
                    <a:gd name="connsiteX2" fmla="*/ 916782 w 5759450"/>
                    <a:gd name="connsiteY2" fmla="*/ 19050 h 559049"/>
                    <a:gd name="connsiteX3" fmla="*/ 4862512 w 5759450"/>
                    <a:gd name="connsiteY3" fmla="*/ 19050 h 559049"/>
                    <a:gd name="connsiteX4" fmla="*/ 5076032 w 5759450"/>
                    <a:gd name="connsiteY4" fmla="*/ 26988 h 559049"/>
                    <a:gd name="connsiteX5" fmla="*/ 5759450 w 5759450"/>
                    <a:gd name="connsiteY5" fmla="*/ 0 h 559049"/>
                    <a:gd name="connsiteX6" fmla="*/ 5594350 w 5759450"/>
                    <a:gd name="connsiteY6" fmla="*/ 273050 h 559049"/>
                    <a:gd name="connsiteX7" fmla="*/ 5759450 w 5759450"/>
                    <a:gd name="connsiteY7" fmla="*/ 546100 h 559049"/>
                    <a:gd name="connsiteX8" fmla="*/ 5251450 w 5759450"/>
                    <a:gd name="connsiteY8" fmla="*/ 558800 h 559049"/>
                    <a:gd name="connsiteX9" fmla="*/ 919163 w 5759450"/>
                    <a:gd name="connsiteY9" fmla="*/ 550068 h 559049"/>
                    <a:gd name="connsiteX10" fmla="*/ 661194 w 5759450"/>
                    <a:gd name="connsiteY10" fmla="*/ 553244 h 559049"/>
                    <a:gd name="connsiteX11" fmla="*/ 0 w 5759450"/>
                    <a:gd name="connsiteY11" fmla="*/ 527050 h 559049"/>
                    <a:gd name="connsiteX12" fmla="*/ 200025 w 5759450"/>
                    <a:gd name="connsiteY12" fmla="*/ 271463 h 559049"/>
                    <a:gd name="connsiteX13" fmla="*/ 793 w 5759450"/>
                    <a:gd name="connsiteY13" fmla="*/ 7938 h 559049"/>
                    <a:gd name="connsiteX0" fmla="*/ 793 w 5759450"/>
                    <a:gd name="connsiteY0" fmla="*/ 7938 h 559049"/>
                    <a:gd name="connsiteX1" fmla="*/ 374650 w 5759450"/>
                    <a:gd name="connsiteY1" fmla="*/ 31750 h 559049"/>
                    <a:gd name="connsiteX2" fmla="*/ 916782 w 5759450"/>
                    <a:gd name="connsiteY2" fmla="*/ 19050 h 559049"/>
                    <a:gd name="connsiteX3" fmla="*/ 4862512 w 5759450"/>
                    <a:gd name="connsiteY3" fmla="*/ 19050 h 559049"/>
                    <a:gd name="connsiteX4" fmla="*/ 5076032 w 5759450"/>
                    <a:gd name="connsiteY4" fmla="*/ 26988 h 559049"/>
                    <a:gd name="connsiteX5" fmla="*/ 5759450 w 5759450"/>
                    <a:gd name="connsiteY5" fmla="*/ 0 h 559049"/>
                    <a:gd name="connsiteX6" fmla="*/ 5594350 w 5759450"/>
                    <a:gd name="connsiteY6" fmla="*/ 273050 h 559049"/>
                    <a:gd name="connsiteX7" fmla="*/ 5759450 w 5759450"/>
                    <a:gd name="connsiteY7" fmla="*/ 546100 h 559049"/>
                    <a:gd name="connsiteX8" fmla="*/ 5251450 w 5759450"/>
                    <a:gd name="connsiteY8" fmla="*/ 558800 h 559049"/>
                    <a:gd name="connsiteX9" fmla="*/ 919163 w 5759450"/>
                    <a:gd name="connsiteY9" fmla="*/ 550068 h 559049"/>
                    <a:gd name="connsiteX10" fmla="*/ 661194 w 5759450"/>
                    <a:gd name="connsiteY10" fmla="*/ 553244 h 559049"/>
                    <a:gd name="connsiteX11" fmla="*/ 0 w 5759450"/>
                    <a:gd name="connsiteY11" fmla="*/ 527050 h 559049"/>
                    <a:gd name="connsiteX12" fmla="*/ 200025 w 5759450"/>
                    <a:gd name="connsiteY12" fmla="*/ 271463 h 559049"/>
                    <a:gd name="connsiteX13" fmla="*/ 793 w 5759450"/>
                    <a:gd name="connsiteY13" fmla="*/ 7938 h 559049"/>
                    <a:gd name="connsiteX0" fmla="*/ 793 w 5759450"/>
                    <a:gd name="connsiteY0" fmla="*/ 7938 h 559049"/>
                    <a:gd name="connsiteX1" fmla="*/ 374650 w 5759450"/>
                    <a:gd name="connsiteY1" fmla="*/ 31750 h 559049"/>
                    <a:gd name="connsiteX2" fmla="*/ 916782 w 5759450"/>
                    <a:gd name="connsiteY2" fmla="*/ 19050 h 559049"/>
                    <a:gd name="connsiteX3" fmla="*/ 4862512 w 5759450"/>
                    <a:gd name="connsiteY3" fmla="*/ 19050 h 559049"/>
                    <a:gd name="connsiteX4" fmla="*/ 5076032 w 5759450"/>
                    <a:gd name="connsiteY4" fmla="*/ 26988 h 559049"/>
                    <a:gd name="connsiteX5" fmla="*/ 5759450 w 5759450"/>
                    <a:gd name="connsiteY5" fmla="*/ 0 h 559049"/>
                    <a:gd name="connsiteX6" fmla="*/ 5577681 w 5759450"/>
                    <a:gd name="connsiteY6" fmla="*/ 273050 h 559049"/>
                    <a:gd name="connsiteX7" fmla="*/ 5759450 w 5759450"/>
                    <a:gd name="connsiteY7" fmla="*/ 546100 h 559049"/>
                    <a:gd name="connsiteX8" fmla="*/ 5251450 w 5759450"/>
                    <a:gd name="connsiteY8" fmla="*/ 558800 h 559049"/>
                    <a:gd name="connsiteX9" fmla="*/ 919163 w 5759450"/>
                    <a:gd name="connsiteY9" fmla="*/ 550068 h 559049"/>
                    <a:gd name="connsiteX10" fmla="*/ 661194 w 5759450"/>
                    <a:gd name="connsiteY10" fmla="*/ 553244 h 559049"/>
                    <a:gd name="connsiteX11" fmla="*/ 0 w 5759450"/>
                    <a:gd name="connsiteY11" fmla="*/ 527050 h 559049"/>
                    <a:gd name="connsiteX12" fmla="*/ 200025 w 5759450"/>
                    <a:gd name="connsiteY12" fmla="*/ 271463 h 559049"/>
                    <a:gd name="connsiteX13" fmla="*/ 793 w 5759450"/>
                    <a:gd name="connsiteY13" fmla="*/ 7938 h 559049"/>
                    <a:gd name="connsiteX0" fmla="*/ 793 w 5759450"/>
                    <a:gd name="connsiteY0" fmla="*/ 7938 h 559049"/>
                    <a:gd name="connsiteX1" fmla="*/ 374650 w 5759450"/>
                    <a:gd name="connsiteY1" fmla="*/ 31750 h 559049"/>
                    <a:gd name="connsiteX2" fmla="*/ 916782 w 5759450"/>
                    <a:gd name="connsiteY2" fmla="*/ 19050 h 559049"/>
                    <a:gd name="connsiteX3" fmla="*/ 4862512 w 5759450"/>
                    <a:gd name="connsiteY3" fmla="*/ 19050 h 559049"/>
                    <a:gd name="connsiteX4" fmla="*/ 5076032 w 5759450"/>
                    <a:gd name="connsiteY4" fmla="*/ 26988 h 559049"/>
                    <a:gd name="connsiteX5" fmla="*/ 5759450 w 5759450"/>
                    <a:gd name="connsiteY5" fmla="*/ 0 h 559049"/>
                    <a:gd name="connsiteX6" fmla="*/ 5577681 w 5759450"/>
                    <a:gd name="connsiteY6" fmla="*/ 273050 h 559049"/>
                    <a:gd name="connsiteX7" fmla="*/ 5759450 w 5759450"/>
                    <a:gd name="connsiteY7" fmla="*/ 546100 h 559049"/>
                    <a:gd name="connsiteX8" fmla="*/ 5251450 w 5759450"/>
                    <a:gd name="connsiteY8" fmla="*/ 558800 h 559049"/>
                    <a:gd name="connsiteX9" fmla="*/ 919163 w 5759450"/>
                    <a:gd name="connsiteY9" fmla="*/ 550068 h 559049"/>
                    <a:gd name="connsiteX10" fmla="*/ 661194 w 5759450"/>
                    <a:gd name="connsiteY10" fmla="*/ 553244 h 559049"/>
                    <a:gd name="connsiteX11" fmla="*/ 0 w 5759450"/>
                    <a:gd name="connsiteY11" fmla="*/ 527050 h 559049"/>
                    <a:gd name="connsiteX12" fmla="*/ 200025 w 5759450"/>
                    <a:gd name="connsiteY12" fmla="*/ 271463 h 559049"/>
                    <a:gd name="connsiteX13" fmla="*/ 793 w 5759450"/>
                    <a:gd name="connsiteY13" fmla="*/ 7938 h 559049"/>
                    <a:gd name="connsiteX0" fmla="*/ 793 w 5759450"/>
                    <a:gd name="connsiteY0" fmla="*/ 7938 h 559049"/>
                    <a:gd name="connsiteX1" fmla="*/ 374650 w 5759450"/>
                    <a:gd name="connsiteY1" fmla="*/ 31750 h 559049"/>
                    <a:gd name="connsiteX2" fmla="*/ 916782 w 5759450"/>
                    <a:gd name="connsiteY2" fmla="*/ 19050 h 559049"/>
                    <a:gd name="connsiteX3" fmla="*/ 4862512 w 5759450"/>
                    <a:gd name="connsiteY3" fmla="*/ 19050 h 559049"/>
                    <a:gd name="connsiteX4" fmla="*/ 5076032 w 5759450"/>
                    <a:gd name="connsiteY4" fmla="*/ 26988 h 559049"/>
                    <a:gd name="connsiteX5" fmla="*/ 5759450 w 5759450"/>
                    <a:gd name="connsiteY5" fmla="*/ 0 h 559049"/>
                    <a:gd name="connsiteX6" fmla="*/ 5577681 w 5759450"/>
                    <a:gd name="connsiteY6" fmla="*/ 273050 h 559049"/>
                    <a:gd name="connsiteX7" fmla="*/ 5754688 w 5759450"/>
                    <a:gd name="connsiteY7" fmla="*/ 517525 h 559049"/>
                    <a:gd name="connsiteX8" fmla="*/ 5251450 w 5759450"/>
                    <a:gd name="connsiteY8" fmla="*/ 558800 h 559049"/>
                    <a:gd name="connsiteX9" fmla="*/ 919163 w 5759450"/>
                    <a:gd name="connsiteY9" fmla="*/ 550068 h 559049"/>
                    <a:gd name="connsiteX10" fmla="*/ 661194 w 5759450"/>
                    <a:gd name="connsiteY10" fmla="*/ 553244 h 559049"/>
                    <a:gd name="connsiteX11" fmla="*/ 0 w 5759450"/>
                    <a:gd name="connsiteY11" fmla="*/ 527050 h 559049"/>
                    <a:gd name="connsiteX12" fmla="*/ 200025 w 5759450"/>
                    <a:gd name="connsiteY12" fmla="*/ 271463 h 559049"/>
                    <a:gd name="connsiteX13" fmla="*/ 793 w 5759450"/>
                    <a:gd name="connsiteY13" fmla="*/ 7938 h 559049"/>
                    <a:gd name="connsiteX0" fmla="*/ 793 w 5759450"/>
                    <a:gd name="connsiteY0" fmla="*/ 7938 h 559049"/>
                    <a:gd name="connsiteX1" fmla="*/ 374650 w 5759450"/>
                    <a:gd name="connsiteY1" fmla="*/ 31750 h 559049"/>
                    <a:gd name="connsiteX2" fmla="*/ 916782 w 5759450"/>
                    <a:gd name="connsiteY2" fmla="*/ 19050 h 559049"/>
                    <a:gd name="connsiteX3" fmla="*/ 4862512 w 5759450"/>
                    <a:gd name="connsiteY3" fmla="*/ 19050 h 559049"/>
                    <a:gd name="connsiteX4" fmla="*/ 5076032 w 5759450"/>
                    <a:gd name="connsiteY4" fmla="*/ 26988 h 559049"/>
                    <a:gd name="connsiteX5" fmla="*/ 5759450 w 5759450"/>
                    <a:gd name="connsiteY5" fmla="*/ 0 h 559049"/>
                    <a:gd name="connsiteX6" fmla="*/ 5577681 w 5759450"/>
                    <a:gd name="connsiteY6" fmla="*/ 273050 h 559049"/>
                    <a:gd name="connsiteX7" fmla="*/ 5754688 w 5759450"/>
                    <a:gd name="connsiteY7" fmla="*/ 517525 h 559049"/>
                    <a:gd name="connsiteX8" fmla="*/ 5251450 w 5759450"/>
                    <a:gd name="connsiteY8" fmla="*/ 558800 h 559049"/>
                    <a:gd name="connsiteX9" fmla="*/ 919163 w 5759450"/>
                    <a:gd name="connsiteY9" fmla="*/ 550068 h 559049"/>
                    <a:gd name="connsiteX10" fmla="*/ 661194 w 5759450"/>
                    <a:gd name="connsiteY10" fmla="*/ 553244 h 559049"/>
                    <a:gd name="connsiteX11" fmla="*/ 0 w 5759450"/>
                    <a:gd name="connsiteY11" fmla="*/ 527050 h 559049"/>
                    <a:gd name="connsiteX12" fmla="*/ 200025 w 5759450"/>
                    <a:gd name="connsiteY12" fmla="*/ 271463 h 559049"/>
                    <a:gd name="connsiteX13" fmla="*/ 793 w 5759450"/>
                    <a:gd name="connsiteY13" fmla="*/ 7938 h 559049"/>
                    <a:gd name="connsiteX0" fmla="*/ 793 w 5759450"/>
                    <a:gd name="connsiteY0" fmla="*/ 7938 h 561529"/>
                    <a:gd name="connsiteX1" fmla="*/ 374650 w 5759450"/>
                    <a:gd name="connsiteY1" fmla="*/ 31750 h 561529"/>
                    <a:gd name="connsiteX2" fmla="*/ 916782 w 5759450"/>
                    <a:gd name="connsiteY2" fmla="*/ 19050 h 561529"/>
                    <a:gd name="connsiteX3" fmla="*/ 4862512 w 5759450"/>
                    <a:gd name="connsiteY3" fmla="*/ 19050 h 561529"/>
                    <a:gd name="connsiteX4" fmla="*/ 5076032 w 5759450"/>
                    <a:gd name="connsiteY4" fmla="*/ 26988 h 561529"/>
                    <a:gd name="connsiteX5" fmla="*/ 5759450 w 5759450"/>
                    <a:gd name="connsiteY5" fmla="*/ 0 h 561529"/>
                    <a:gd name="connsiteX6" fmla="*/ 5577681 w 5759450"/>
                    <a:gd name="connsiteY6" fmla="*/ 273050 h 561529"/>
                    <a:gd name="connsiteX7" fmla="*/ 5754688 w 5759450"/>
                    <a:gd name="connsiteY7" fmla="*/ 517525 h 561529"/>
                    <a:gd name="connsiteX8" fmla="*/ 5251450 w 5759450"/>
                    <a:gd name="connsiteY8" fmla="*/ 558800 h 561529"/>
                    <a:gd name="connsiteX9" fmla="*/ 919163 w 5759450"/>
                    <a:gd name="connsiteY9" fmla="*/ 550068 h 561529"/>
                    <a:gd name="connsiteX10" fmla="*/ 661194 w 5759450"/>
                    <a:gd name="connsiteY10" fmla="*/ 553244 h 561529"/>
                    <a:gd name="connsiteX11" fmla="*/ 0 w 5759450"/>
                    <a:gd name="connsiteY11" fmla="*/ 527050 h 561529"/>
                    <a:gd name="connsiteX12" fmla="*/ 200025 w 5759450"/>
                    <a:gd name="connsiteY12" fmla="*/ 271463 h 561529"/>
                    <a:gd name="connsiteX13" fmla="*/ 793 w 5759450"/>
                    <a:gd name="connsiteY13" fmla="*/ 7938 h 561529"/>
                    <a:gd name="connsiteX0" fmla="*/ 793 w 5759450"/>
                    <a:gd name="connsiteY0" fmla="*/ 7938 h 562791"/>
                    <a:gd name="connsiteX1" fmla="*/ 374650 w 5759450"/>
                    <a:gd name="connsiteY1" fmla="*/ 31750 h 562791"/>
                    <a:gd name="connsiteX2" fmla="*/ 916782 w 5759450"/>
                    <a:gd name="connsiteY2" fmla="*/ 19050 h 562791"/>
                    <a:gd name="connsiteX3" fmla="*/ 4862512 w 5759450"/>
                    <a:gd name="connsiteY3" fmla="*/ 19050 h 562791"/>
                    <a:gd name="connsiteX4" fmla="*/ 5076032 w 5759450"/>
                    <a:gd name="connsiteY4" fmla="*/ 26988 h 562791"/>
                    <a:gd name="connsiteX5" fmla="*/ 5759450 w 5759450"/>
                    <a:gd name="connsiteY5" fmla="*/ 0 h 562791"/>
                    <a:gd name="connsiteX6" fmla="*/ 5577681 w 5759450"/>
                    <a:gd name="connsiteY6" fmla="*/ 273050 h 562791"/>
                    <a:gd name="connsiteX7" fmla="*/ 5754688 w 5759450"/>
                    <a:gd name="connsiteY7" fmla="*/ 517525 h 562791"/>
                    <a:gd name="connsiteX8" fmla="*/ 5251450 w 5759450"/>
                    <a:gd name="connsiteY8" fmla="*/ 558800 h 562791"/>
                    <a:gd name="connsiteX9" fmla="*/ 919163 w 5759450"/>
                    <a:gd name="connsiteY9" fmla="*/ 550068 h 562791"/>
                    <a:gd name="connsiteX10" fmla="*/ 661194 w 5759450"/>
                    <a:gd name="connsiteY10" fmla="*/ 553244 h 562791"/>
                    <a:gd name="connsiteX11" fmla="*/ 0 w 5759450"/>
                    <a:gd name="connsiteY11" fmla="*/ 527050 h 562791"/>
                    <a:gd name="connsiteX12" fmla="*/ 200025 w 5759450"/>
                    <a:gd name="connsiteY12" fmla="*/ 271463 h 562791"/>
                    <a:gd name="connsiteX13" fmla="*/ 793 w 5759450"/>
                    <a:gd name="connsiteY13" fmla="*/ 7938 h 562791"/>
                    <a:gd name="connsiteX0" fmla="*/ 793 w 5761832"/>
                    <a:gd name="connsiteY0" fmla="*/ 7938 h 563259"/>
                    <a:gd name="connsiteX1" fmla="*/ 374650 w 5761832"/>
                    <a:gd name="connsiteY1" fmla="*/ 31750 h 563259"/>
                    <a:gd name="connsiteX2" fmla="*/ 916782 w 5761832"/>
                    <a:gd name="connsiteY2" fmla="*/ 19050 h 563259"/>
                    <a:gd name="connsiteX3" fmla="*/ 4862512 w 5761832"/>
                    <a:gd name="connsiteY3" fmla="*/ 19050 h 563259"/>
                    <a:gd name="connsiteX4" fmla="*/ 5076032 w 5761832"/>
                    <a:gd name="connsiteY4" fmla="*/ 26988 h 563259"/>
                    <a:gd name="connsiteX5" fmla="*/ 5759450 w 5761832"/>
                    <a:gd name="connsiteY5" fmla="*/ 0 h 563259"/>
                    <a:gd name="connsiteX6" fmla="*/ 5577681 w 5761832"/>
                    <a:gd name="connsiteY6" fmla="*/ 273050 h 563259"/>
                    <a:gd name="connsiteX7" fmla="*/ 5761832 w 5761832"/>
                    <a:gd name="connsiteY7" fmla="*/ 522287 h 563259"/>
                    <a:gd name="connsiteX8" fmla="*/ 5251450 w 5761832"/>
                    <a:gd name="connsiteY8" fmla="*/ 558800 h 563259"/>
                    <a:gd name="connsiteX9" fmla="*/ 919163 w 5761832"/>
                    <a:gd name="connsiteY9" fmla="*/ 550068 h 563259"/>
                    <a:gd name="connsiteX10" fmla="*/ 661194 w 5761832"/>
                    <a:gd name="connsiteY10" fmla="*/ 553244 h 563259"/>
                    <a:gd name="connsiteX11" fmla="*/ 0 w 5761832"/>
                    <a:gd name="connsiteY11" fmla="*/ 527050 h 563259"/>
                    <a:gd name="connsiteX12" fmla="*/ 200025 w 5761832"/>
                    <a:gd name="connsiteY12" fmla="*/ 271463 h 563259"/>
                    <a:gd name="connsiteX13" fmla="*/ 793 w 5761832"/>
                    <a:gd name="connsiteY13" fmla="*/ 7938 h 563259"/>
                    <a:gd name="connsiteX0" fmla="*/ 793 w 5761832"/>
                    <a:gd name="connsiteY0" fmla="*/ 7938 h 563781"/>
                    <a:gd name="connsiteX1" fmla="*/ 374650 w 5761832"/>
                    <a:gd name="connsiteY1" fmla="*/ 31750 h 563781"/>
                    <a:gd name="connsiteX2" fmla="*/ 916782 w 5761832"/>
                    <a:gd name="connsiteY2" fmla="*/ 19050 h 563781"/>
                    <a:gd name="connsiteX3" fmla="*/ 4862512 w 5761832"/>
                    <a:gd name="connsiteY3" fmla="*/ 19050 h 563781"/>
                    <a:gd name="connsiteX4" fmla="*/ 5076032 w 5761832"/>
                    <a:gd name="connsiteY4" fmla="*/ 26988 h 563781"/>
                    <a:gd name="connsiteX5" fmla="*/ 5759450 w 5761832"/>
                    <a:gd name="connsiteY5" fmla="*/ 0 h 563781"/>
                    <a:gd name="connsiteX6" fmla="*/ 5577681 w 5761832"/>
                    <a:gd name="connsiteY6" fmla="*/ 273050 h 563781"/>
                    <a:gd name="connsiteX7" fmla="*/ 5761832 w 5761832"/>
                    <a:gd name="connsiteY7" fmla="*/ 522287 h 563781"/>
                    <a:gd name="connsiteX8" fmla="*/ 5251450 w 5761832"/>
                    <a:gd name="connsiteY8" fmla="*/ 558800 h 563781"/>
                    <a:gd name="connsiteX9" fmla="*/ 919163 w 5761832"/>
                    <a:gd name="connsiteY9" fmla="*/ 550068 h 563781"/>
                    <a:gd name="connsiteX10" fmla="*/ 661194 w 5761832"/>
                    <a:gd name="connsiteY10" fmla="*/ 553244 h 563781"/>
                    <a:gd name="connsiteX11" fmla="*/ 0 w 5761832"/>
                    <a:gd name="connsiteY11" fmla="*/ 527050 h 563781"/>
                    <a:gd name="connsiteX12" fmla="*/ 200025 w 5761832"/>
                    <a:gd name="connsiteY12" fmla="*/ 271463 h 563781"/>
                    <a:gd name="connsiteX13" fmla="*/ 793 w 5761832"/>
                    <a:gd name="connsiteY13" fmla="*/ 7938 h 563781"/>
                    <a:gd name="connsiteX0" fmla="*/ 793 w 5761832"/>
                    <a:gd name="connsiteY0" fmla="*/ 7938 h 559049"/>
                    <a:gd name="connsiteX1" fmla="*/ 374650 w 5761832"/>
                    <a:gd name="connsiteY1" fmla="*/ 31750 h 559049"/>
                    <a:gd name="connsiteX2" fmla="*/ 916782 w 5761832"/>
                    <a:gd name="connsiteY2" fmla="*/ 19050 h 559049"/>
                    <a:gd name="connsiteX3" fmla="*/ 4862512 w 5761832"/>
                    <a:gd name="connsiteY3" fmla="*/ 19050 h 559049"/>
                    <a:gd name="connsiteX4" fmla="*/ 5076032 w 5761832"/>
                    <a:gd name="connsiteY4" fmla="*/ 26988 h 559049"/>
                    <a:gd name="connsiteX5" fmla="*/ 5759450 w 5761832"/>
                    <a:gd name="connsiteY5" fmla="*/ 0 h 559049"/>
                    <a:gd name="connsiteX6" fmla="*/ 5577681 w 5761832"/>
                    <a:gd name="connsiteY6" fmla="*/ 273050 h 559049"/>
                    <a:gd name="connsiteX7" fmla="*/ 5761832 w 5761832"/>
                    <a:gd name="connsiteY7" fmla="*/ 522287 h 559049"/>
                    <a:gd name="connsiteX8" fmla="*/ 5251450 w 5761832"/>
                    <a:gd name="connsiteY8" fmla="*/ 558800 h 559049"/>
                    <a:gd name="connsiteX9" fmla="*/ 919163 w 5761832"/>
                    <a:gd name="connsiteY9" fmla="*/ 550068 h 559049"/>
                    <a:gd name="connsiteX10" fmla="*/ 661194 w 5761832"/>
                    <a:gd name="connsiteY10" fmla="*/ 553244 h 559049"/>
                    <a:gd name="connsiteX11" fmla="*/ 0 w 5761832"/>
                    <a:gd name="connsiteY11" fmla="*/ 527050 h 559049"/>
                    <a:gd name="connsiteX12" fmla="*/ 200025 w 5761832"/>
                    <a:gd name="connsiteY12" fmla="*/ 271463 h 559049"/>
                    <a:gd name="connsiteX13" fmla="*/ 793 w 5761832"/>
                    <a:gd name="connsiteY13" fmla="*/ 7938 h 559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761832" h="559049">
                      <a:moveTo>
                        <a:pt x="793" y="7938"/>
                      </a:moveTo>
                      <a:cubicBezTo>
                        <a:pt x="123031" y="32544"/>
                        <a:pt x="250031" y="23813"/>
                        <a:pt x="374650" y="31750"/>
                      </a:cubicBezTo>
                      <a:cubicBezTo>
                        <a:pt x="555361" y="27517"/>
                        <a:pt x="750359" y="32808"/>
                        <a:pt x="916782" y="19050"/>
                      </a:cubicBezTo>
                      <a:lnTo>
                        <a:pt x="4862512" y="19050"/>
                      </a:lnTo>
                      <a:lnTo>
                        <a:pt x="5076032" y="26988"/>
                      </a:lnTo>
                      <a:cubicBezTo>
                        <a:pt x="5303838" y="39423"/>
                        <a:pt x="5643562" y="28046"/>
                        <a:pt x="5759450" y="0"/>
                      </a:cubicBezTo>
                      <a:cubicBezTo>
                        <a:pt x="5713942" y="126736"/>
                        <a:pt x="5635095" y="193939"/>
                        <a:pt x="5577681" y="273050"/>
                      </a:cubicBezTo>
                      <a:lnTo>
                        <a:pt x="5761832" y="522287"/>
                      </a:lnTo>
                      <a:cubicBezTo>
                        <a:pt x="5652030" y="552713"/>
                        <a:pt x="5526881" y="557212"/>
                        <a:pt x="5251450" y="558800"/>
                      </a:cubicBezTo>
                      <a:lnTo>
                        <a:pt x="919163" y="550068"/>
                      </a:lnTo>
                      <a:lnTo>
                        <a:pt x="661194" y="553244"/>
                      </a:lnTo>
                      <a:cubicBezTo>
                        <a:pt x="526521" y="556419"/>
                        <a:pt x="206111" y="573881"/>
                        <a:pt x="0" y="527050"/>
                      </a:cubicBezTo>
                      <a:lnTo>
                        <a:pt x="200025" y="271463"/>
                      </a:lnTo>
                      <a:cubicBezTo>
                        <a:pt x="124089" y="193146"/>
                        <a:pt x="79110" y="136261"/>
                        <a:pt x="793" y="793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FFDB93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>
                    <a:defRPr/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4103" name="Group 2">
                <a:extLst>
                  <a:ext uri="{FF2B5EF4-FFF2-40B4-BE49-F238E27FC236}">
                    <a16:creationId xmlns:a16="http://schemas.microsoft.com/office/drawing/2014/main" id="{F8CC5392-5FFE-4AB6-A1AC-841192687A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91369" y="415668"/>
                <a:ext cx="6201833" cy="1219200"/>
                <a:chOff x="2530645" y="1066800"/>
                <a:chExt cx="4651820" cy="1220177"/>
              </a:xfrm>
              <a:solidFill>
                <a:schemeClr val="accent2">
                  <a:lumMod val="40000"/>
                  <a:lumOff val="60000"/>
                </a:schemeClr>
              </a:solidFill>
            </p:grpSpPr>
            <p:pic>
              <p:nvPicPr>
                <p:cNvPr id="4137" name="Picture 4" descr="C:\Users\dell\Desktop\Icon sale page\Icon tĩnh\200wide.jpg">
                  <a:extLst>
                    <a:ext uri="{FF2B5EF4-FFF2-40B4-BE49-F238E27FC236}">
                      <a16:creationId xmlns:a16="http://schemas.microsoft.com/office/drawing/2014/main" id="{DD28942B-7809-4214-B6BF-CCDC8377932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159"/>
                <a:stretch>
                  <a:fillRect/>
                </a:stretch>
              </p:blipFill>
              <p:spPr bwMode="auto">
                <a:xfrm flipH="1">
                  <a:off x="2631272" y="2040885"/>
                  <a:ext cx="3744118" cy="246092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4138" name="Group 6">
                  <a:extLst>
                    <a:ext uri="{FF2B5EF4-FFF2-40B4-BE49-F238E27FC236}">
                      <a16:creationId xmlns:a16="http://schemas.microsoft.com/office/drawing/2014/main" id="{655F86D3-F22E-44EA-A4B1-245482B5331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30645" y="1066800"/>
                  <a:ext cx="4651820" cy="1011238"/>
                  <a:chOff x="2671148" y="1311915"/>
                  <a:chExt cx="3938587" cy="1011238"/>
                </a:xfrm>
                <a:grpFill/>
              </p:grpSpPr>
              <p:pic>
                <p:nvPicPr>
                  <p:cNvPr id="4139" name="Picture 3">
                    <a:extLst>
                      <a:ext uri="{FF2B5EF4-FFF2-40B4-BE49-F238E27FC236}">
                        <a16:creationId xmlns:a16="http://schemas.microsoft.com/office/drawing/2014/main" id="{D850BB97-23C6-4448-99E7-DF0360434CC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671148" y="1311915"/>
                    <a:ext cx="3938587" cy="1011238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6" name="Rounded Rectangle 5">
                    <a:extLst>
                      <a:ext uri="{FF2B5EF4-FFF2-40B4-BE49-F238E27FC236}">
                        <a16:creationId xmlns:a16="http://schemas.microsoft.com/office/drawing/2014/main" id="{FB6E72A9-645B-48AA-92CE-3073E6E3C318}"/>
                      </a:ext>
                    </a:extLst>
                  </p:cNvPr>
                  <p:cNvSpPr/>
                  <p:nvPr/>
                </p:nvSpPr>
                <p:spPr>
                  <a:xfrm>
                    <a:off x="2762555" y="1386588"/>
                    <a:ext cx="3777280" cy="861115"/>
                  </a:xfrm>
                  <a:prstGeom prst="roundRect">
                    <a:avLst>
                      <a:gd name="adj" fmla="val 12108"/>
                    </a:avLst>
                  </a:prstGeom>
                  <a:grpFill/>
                  <a:ln w="19050">
                    <a:solidFill>
                      <a:srgbClr val="996633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>
                      <a:defRPr/>
                    </a:pPr>
                    <a:endParaRPr lang="en-US" sz="180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AD53BD3-9C2E-44E3-8175-88824E3D7A49}"/>
                </a:ext>
              </a:extLst>
            </p:cNvPr>
            <p:cNvSpPr txBox="1"/>
            <p:nvPr/>
          </p:nvSpPr>
          <p:spPr>
            <a:xfrm>
              <a:off x="3397251" y="666417"/>
              <a:ext cx="500784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vi-VN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Ư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ỚC 3: </a:t>
              </a:r>
              <a:r>
                <a:rPr lang="en-US" sz="32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LÀM BÀI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096929" y="1622074"/>
            <a:ext cx="8106635" cy="1663543"/>
            <a:chOff x="1648884" y="2548238"/>
            <a:chExt cx="8106635" cy="1663543"/>
          </a:xfrm>
        </p:grpSpPr>
        <p:grpSp>
          <p:nvGrpSpPr>
            <p:cNvPr id="4100" name="Group 14">
              <a:extLst>
                <a:ext uri="{FF2B5EF4-FFF2-40B4-BE49-F238E27FC236}">
                  <a16:creationId xmlns:a16="http://schemas.microsoft.com/office/drawing/2014/main" id="{1BE6357A-EB4C-41BF-99B2-D4EFD21EFB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48884" y="2791125"/>
              <a:ext cx="1397000" cy="493713"/>
              <a:chOff x="1714500" y="3094038"/>
              <a:chExt cx="1047750" cy="551111"/>
            </a:xfrm>
          </p:grpSpPr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504698EC-0D26-41C7-94B0-F72424A64CED}"/>
                  </a:ext>
                </a:extLst>
              </p:cNvPr>
              <p:cNvSpPr/>
              <p:nvPr/>
            </p:nvSpPr>
            <p:spPr>
              <a:xfrm>
                <a:off x="1714500" y="3094038"/>
                <a:ext cx="1047750" cy="551111"/>
              </a:xfrm>
              <a:custGeom>
                <a:avLst/>
                <a:gdLst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30956 w 5759450"/>
                  <a:gd name="connsiteY10" fmla="*/ 28575 h 558800"/>
                  <a:gd name="connsiteX11" fmla="*/ 22225 w 5759450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19050 w 5759450"/>
                  <a:gd name="connsiteY10" fmla="*/ 35719 h 558800"/>
                  <a:gd name="connsiteX11" fmla="*/ 22225 w 5759450"/>
                  <a:gd name="connsiteY11" fmla="*/ 7938 h 558800"/>
                  <a:gd name="connsiteX0" fmla="*/ 24606 w 5761831"/>
                  <a:gd name="connsiteY0" fmla="*/ 7938 h 558800"/>
                  <a:gd name="connsiteX1" fmla="*/ 377031 w 5761831"/>
                  <a:gd name="connsiteY1" fmla="*/ 31750 h 558800"/>
                  <a:gd name="connsiteX2" fmla="*/ 5076031 w 5761831"/>
                  <a:gd name="connsiteY2" fmla="*/ 31750 h 558800"/>
                  <a:gd name="connsiteX3" fmla="*/ 5761831 w 5761831"/>
                  <a:gd name="connsiteY3" fmla="*/ 0 h 558800"/>
                  <a:gd name="connsiteX4" fmla="*/ 5596731 w 5761831"/>
                  <a:gd name="connsiteY4" fmla="*/ 273050 h 558800"/>
                  <a:gd name="connsiteX5" fmla="*/ 5761831 w 5761831"/>
                  <a:gd name="connsiteY5" fmla="*/ 546100 h 558800"/>
                  <a:gd name="connsiteX6" fmla="*/ 5253831 w 5761831"/>
                  <a:gd name="connsiteY6" fmla="*/ 558800 h 558800"/>
                  <a:gd name="connsiteX7" fmla="*/ 656431 w 5761831"/>
                  <a:gd name="connsiteY7" fmla="*/ 546100 h 558800"/>
                  <a:gd name="connsiteX8" fmla="*/ 2381 w 5761831"/>
                  <a:gd name="connsiteY8" fmla="*/ 527050 h 558800"/>
                  <a:gd name="connsiteX9" fmla="*/ 192881 w 5761831"/>
                  <a:gd name="connsiteY9" fmla="*/ 247650 h 558800"/>
                  <a:gd name="connsiteX10" fmla="*/ 0 w 5761831"/>
                  <a:gd name="connsiteY10" fmla="*/ 30957 h 558800"/>
                  <a:gd name="connsiteX11" fmla="*/ 24606 w 5761831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61194 w 5759450"/>
                  <a:gd name="connsiteY7" fmla="*/ 553244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5073650 w 5759450"/>
                  <a:gd name="connsiteY2" fmla="*/ 31750 h 559049"/>
                  <a:gd name="connsiteX3" fmla="*/ 5759450 w 5759450"/>
                  <a:gd name="connsiteY3" fmla="*/ 0 h 559049"/>
                  <a:gd name="connsiteX4" fmla="*/ 5594350 w 5759450"/>
                  <a:gd name="connsiteY4" fmla="*/ 273050 h 559049"/>
                  <a:gd name="connsiteX5" fmla="*/ 5759450 w 5759450"/>
                  <a:gd name="connsiteY5" fmla="*/ 546100 h 559049"/>
                  <a:gd name="connsiteX6" fmla="*/ 5251450 w 5759450"/>
                  <a:gd name="connsiteY6" fmla="*/ 558800 h 559049"/>
                  <a:gd name="connsiteX7" fmla="*/ 661194 w 5759450"/>
                  <a:gd name="connsiteY7" fmla="*/ 553244 h 559049"/>
                  <a:gd name="connsiteX8" fmla="*/ 0 w 5759450"/>
                  <a:gd name="connsiteY8" fmla="*/ 527050 h 559049"/>
                  <a:gd name="connsiteX9" fmla="*/ 200025 w 5759450"/>
                  <a:gd name="connsiteY9" fmla="*/ 271463 h 559049"/>
                  <a:gd name="connsiteX10" fmla="*/ 793 w 5759450"/>
                  <a:gd name="connsiteY10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9163 w 5759450"/>
                  <a:gd name="connsiteY2" fmla="*/ 28575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4831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0068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0131 w 5759450"/>
                  <a:gd name="connsiteY3" fmla="*/ 30956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61529"/>
                  <a:gd name="connsiteX1" fmla="*/ 374650 w 5759450"/>
                  <a:gd name="connsiteY1" fmla="*/ 31750 h 561529"/>
                  <a:gd name="connsiteX2" fmla="*/ 916782 w 5759450"/>
                  <a:gd name="connsiteY2" fmla="*/ 19050 h 561529"/>
                  <a:gd name="connsiteX3" fmla="*/ 4862512 w 5759450"/>
                  <a:gd name="connsiteY3" fmla="*/ 19050 h 561529"/>
                  <a:gd name="connsiteX4" fmla="*/ 5076032 w 5759450"/>
                  <a:gd name="connsiteY4" fmla="*/ 26988 h 561529"/>
                  <a:gd name="connsiteX5" fmla="*/ 5759450 w 5759450"/>
                  <a:gd name="connsiteY5" fmla="*/ 0 h 561529"/>
                  <a:gd name="connsiteX6" fmla="*/ 5577681 w 5759450"/>
                  <a:gd name="connsiteY6" fmla="*/ 273050 h 561529"/>
                  <a:gd name="connsiteX7" fmla="*/ 5754688 w 5759450"/>
                  <a:gd name="connsiteY7" fmla="*/ 517525 h 561529"/>
                  <a:gd name="connsiteX8" fmla="*/ 5251450 w 5759450"/>
                  <a:gd name="connsiteY8" fmla="*/ 558800 h 561529"/>
                  <a:gd name="connsiteX9" fmla="*/ 919163 w 5759450"/>
                  <a:gd name="connsiteY9" fmla="*/ 550068 h 561529"/>
                  <a:gd name="connsiteX10" fmla="*/ 661194 w 5759450"/>
                  <a:gd name="connsiteY10" fmla="*/ 553244 h 561529"/>
                  <a:gd name="connsiteX11" fmla="*/ 0 w 5759450"/>
                  <a:gd name="connsiteY11" fmla="*/ 527050 h 561529"/>
                  <a:gd name="connsiteX12" fmla="*/ 200025 w 5759450"/>
                  <a:gd name="connsiteY12" fmla="*/ 271463 h 561529"/>
                  <a:gd name="connsiteX13" fmla="*/ 793 w 5759450"/>
                  <a:gd name="connsiteY13" fmla="*/ 7938 h 561529"/>
                  <a:gd name="connsiteX0" fmla="*/ 793 w 5759450"/>
                  <a:gd name="connsiteY0" fmla="*/ 7938 h 562791"/>
                  <a:gd name="connsiteX1" fmla="*/ 374650 w 5759450"/>
                  <a:gd name="connsiteY1" fmla="*/ 31750 h 562791"/>
                  <a:gd name="connsiteX2" fmla="*/ 916782 w 5759450"/>
                  <a:gd name="connsiteY2" fmla="*/ 19050 h 562791"/>
                  <a:gd name="connsiteX3" fmla="*/ 4862512 w 5759450"/>
                  <a:gd name="connsiteY3" fmla="*/ 19050 h 562791"/>
                  <a:gd name="connsiteX4" fmla="*/ 5076032 w 5759450"/>
                  <a:gd name="connsiteY4" fmla="*/ 26988 h 562791"/>
                  <a:gd name="connsiteX5" fmla="*/ 5759450 w 5759450"/>
                  <a:gd name="connsiteY5" fmla="*/ 0 h 562791"/>
                  <a:gd name="connsiteX6" fmla="*/ 5577681 w 5759450"/>
                  <a:gd name="connsiteY6" fmla="*/ 273050 h 562791"/>
                  <a:gd name="connsiteX7" fmla="*/ 5754688 w 5759450"/>
                  <a:gd name="connsiteY7" fmla="*/ 517525 h 562791"/>
                  <a:gd name="connsiteX8" fmla="*/ 5251450 w 5759450"/>
                  <a:gd name="connsiteY8" fmla="*/ 558800 h 562791"/>
                  <a:gd name="connsiteX9" fmla="*/ 919163 w 5759450"/>
                  <a:gd name="connsiteY9" fmla="*/ 550068 h 562791"/>
                  <a:gd name="connsiteX10" fmla="*/ 661194 w 5759450"/>
                  <a:gd name="connsiteY10" fmla="*/ 553244 h 562791"/>
                  <a:gd name="connsiteX11" fmla="*/ 0 w 5759450"/>
                  <a:gd name="connsiteY11" fmla="*/ 527050 h 562791"/>
                  <a:gd name="connsiteX12" fmla="*/ 200025 w 5759450"/>
                  <a:gd name="connsiteY12" fmla="*/ 271463 h 562791"/>
                  <a:gd name="connsiteX13" fmla="*/ 793 w 5759450"/>
                  <a:gd name="connsiteY13" fmla="*/ 7938 h 562791"/>
                  <a:gd name="connsiteX0" fmla="*/ 793 w 5761832"/>
                  <a:gd name="connsiteY0" fmla="*/ 7938 h 563259"/>
                  <a:gd name="connsiteX1" fmla="*/ 374650 w 5761832"/>
                  <a:gd name="connsiteY1" fmla="*/ 31750 h 563259"/>
                  <a:gd name="connsiteX2" fmla="*/ 916782 w 5761832"/>
                  <a:gd name="connsiteY2" fmla="*/ 19050 h 563259"/>
                  <a:gd name="connsiteX3" fmla="*/ 4862512 w 5761832"/>
                  <a:gd name="connsiteY3" fmla="*/ 19050 h 563259"/>
                  <a:gd name="connsiteX4" fmla="*/ 5076032 w 5761832"/>
                  <a:gd name="connsiteY4" fmla="*/ 26988 h 563259"/>
                  <a:gd name="connsiteX5" fmla="*/ 5759450 w 5761832"/>
                  <a:gd name="connsiteY5" fmla="*/ 0 h 563259"/>
                  <a:gd name="connsiteX6" fmla="*/ 5577681 w 5761832"/>
                  <a:gd name="connsiteY6" fmla="*/ 273050 h 563259"/>
                  <a:gd name="connsiteX7" fmla="*/ 5761832 w 5761832"/>
                  <a:gd name="connsiteY7" fmla="*/ 522287 h 563259"/>
                  <a:gd name="connsiteX8" fmla="*/ 5251450 w 5761832"/>
                  <a:gd name="connsiteY8" fmla="*/ 558800 h 563259"/>
                  <a:gd name="connsiteX9" fmla="*/ 919163 w 5761832"/>
                  <a:gd name="connsiteY9" fmla="*/ 550068 h 563259"/>
                  <a:gd name="connsiteX10" fmla="*/ 661194 w 5761832"/>
                  <a:gd name="connsiteY10" fmla="*/ 553244 h 563259"/>
                  <a:gd name="connsiteX11" fmla="*/ 0 w 5761832"/>
                  <a:gd name="connsiteY11" fmla="*/ 527050 h 563259"/>
                  <a:gd name="connsiteX12" fmla="*/ 200025 w 5761832"/>
                  <a:gd name="connsiteY12" fmla="*/ 271463 h 563259"/>
                  <a:gd name="connsiteX13" fmla="*/ 793 w 5761832"/>
                  <a:gd name="connsiteY13" fmla="*/ 7938 h 563259"/>
                  <a:gd name="connsiteX0" fmla="*/ 793 w 5761832"/>
                  <a:gd name="connsiteY0" fmla="*/ 7938 h 563781"/>
                  <a:gd name="connsiteX1" fmla="*/ 374650 w 5761832"/>
                  <a:gd name="connsiteY1" fmla="*/ 31750 h 563781"/>
                  <a:gd name="connsiteX2" fmla="*/ 916782 w 5761832"/>
                  <a:gd name="connsiteY2" fmla="*/ 19050 h 563781"/>
                  <a:gd name="connsiteX3" fmla="*/ 4862512 w 5761832"/>
                  <a:gd name="connsiteY3" fmla="*/ 19050 h 563781"/>
                  <a:gd name="connsiteX4" fmla="*/ 5076032 w 5761832"/>
                  <a:gd name="connsiteY4" fmla="*/ 26988 h 563781"/>
                  <a:gd name="connsiteX5" fmla="*/ 5759450 w 5761832"/>
                  <a:gd name="connsiteY5" fmla="*/ 0 h 563781"/>
                  <a:gd name="connsiteX6" fmla="*/ 5577681 w 5761832"/>
                  <a:gd name="connsiteY6" fmla="*/ 273050 h 563781"/>
                  <a:gd name="connsiteX7" fmla="*/ 5761832 w 5761832"/>
                  <a:gd name="connsiteY7" fmla="*/ 522287 h 563781"/>
                  <a:gd name="connsiteX8" fmla="*/ 5251450 w 5761832"/>
                  <a:gd name="connsiteY8" fmla="*/ 558800 h 563781"/>
                  <a:gd name="connsiteX9" fmla="*/ 919163 w 5761832"/>
                  <a:gd name="connsiteY9" fmla="*/ 550068 h 563781"/>
                  <a:gd name="connsiteX10" fmla="*/ 661194 w 5761832"/>
                  <a:gd name="connsiteY10" fmla="*/ 553244 h 563781"/>
                  <a:gd name="connsiteX11" fmla="*/ 0 w 5761832"/>
                  <a:gd name="connsiteY11" fmla="*/ 527050 h 563781"/>
                  <a:gd name="connsiteX12" fmla="*/ 200025 w 5761832"/>
                  <a:gd name="connsiteY12" fmla="*/ 271463 h 563781"/>
                  <a:gd name="connsiteX13" fmla="*/ 793 w 5761832"/>
                  <a:gd name="connsiteY13" fmla="*/ 7938 h 563781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4862512 w 5761832"/>
                  <a:gd name="connsiteY3" fmla="*/ 19050 h 559049"/>
                  <a:gd name="connsiteX4" fmla="*/ 5076032 w 5761832"/>
                  <a:gd name="connsiteY4" fmla="*/ 26988 h 559049"/>
                  <a:gd name="connsiteX5" fmla="*/ 5759450 w 5761832"/>
                  <a:gd name="connsiteY5" fmla="*/ 0 h 559049"/>
                  <a:gd name="connsiteX6" fmla="*/ 5577681 w 5761832"/>
                  <a:gd name="connsiteY6" fmla="*/ 273050 h 559049"/>
                  <a:gd name="connsiteX7" fmla="*/ 5761832 w 5761832"/>
                  <a:gd name="connsiteY7" fmla="*/ 522287 h 559049"/>
                  <a:gd name="connsiteX8" fmla="*/ 5251450 w 5761832"/>
                  <a:gd name="connsiteY8" fmla="*/ 558800 h 559049"/>
                  <a:gd name="connsiteX9" fmla="*/ 919163 w 5761832"/>
                  <a:gd name="connsiteY9" fmla="*/ 550068 h 559049"/>
                  <a:gd name="connsiteX10" fmla="*/ 661194 w 5761832"/>
                  <a:gd name="connsiteY10" fmla="*/ 553244 h 559049"/>
                  <a:gd name="connsiteX11" fmla="*/ 0 w 5761832"/>
                  <a:gd name="connsiteY11" fmla="*/ 527050 h 559049"/>
                  <a:gd name="connsiteX12" fmla="*/ 200025 w 5761832"/>
                  <a:gd name="connsiteY12" fmla="*/ 271463 h 559049"/>
                  <a:gd name="connsiteX13" fmla="*/ 793 w 5761832"/>
                  <a:gd name="connsiteY13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919163 w 5761832"/>
                  <a:gd name="connsiteY10" fmla="*/ 550068 h 559049"/>
                  <a:gd name="connsiteX11" fmla="*/ 661194 w 5761832"/>
                  <a:gd name="connsiteY11" fmla="*/ 553244 h 559049"/>
                  <a:gd name="connsiteX12" fmla="*/ 0 w 5761832"/>
                  <a:gd name="connsiteY12" fmla="*/ 527050 h 559049"/>
                  <a:gd name="connsiteX13" fmla="*/ 200025 w 5761832"/>
                  <a:gd name="connsiteY13" fmla="*/ 271463 h 559049"/>
                  <a:gd name="connsiteX14" fmla="*/ 793 w 5761832"/>
                  <a:gd name="connsiteY14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1042988 w 5761832"/>
                  <a:gd name="connsiteY10" fmla="*/ 547688 h 559049"/>
                  <a:gd name="connsiteX11" fmla="*/ 919163 w 5761832"/>
                  <a:gd name="connsiteY11" fmla="*/ 550068 h 559049"/>
                  <a:gd name="connsiteX12" fmla="*/ 661194 w 5761832"/>
                  <a:gd name="connsiteY12" fmla="*/ 553244 h 559049"/>
                  <a:gd name="connsiteX13" fmla="*/ 0 w 5761832"/>
                  <a:gd name="connsiteY13" fmla="*/ 527050 h 559049"/>
                  <a:gd name="connsiteX14" fmla="*/ 200025 w 5761832"/>
                  <a:gd name="connsiteY14" fmla="*/ 271463 h 559049"/>
                  <a:gd name="connsiteX15" fmla="*/ 793 w 5761832"/>
                  <a:gd name="connsiteY15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5076032 w 5761832"/>
                  <a:gd name="connsiteY4" fmla="*/ 26988 h 559049"/>
                  <a:gd name="connsiteX5" fmla="*/ 5759450 w 5761832"/>
                  <a:gd name="connsiteY5" fmla="*/ 0 h 559049"/>
                  <a:gd name="connsiteX6" fmla="*/ 5577681 w 5761832"/>
                  <a:gd name="connsiteY6" fmla="*/ 273050 h 559049"/>
                  <a:gd name="connsiteX7" fmla="*/ 5761832 w 5761832"/>
                  <a:gd name="connsiteY7" fmla="*/ 522287 h 559049"/>
                  <a:gd name="connsiteX8" fmla="*/ 5251450 w 5761832"/>
                  <a:gd name="connsiteY8" fmla="*/ 558800 h 559049"/>
                  <a:gd name="connsiteX9" fmla="*/ 1042988 w 5761832"/>
                  <a:gd name="connsiteY9" fmla="*/ 547688 h 559049"/>
                  <a:gd name="connsiteX10" fmla="*/ 919163 w 5761832"/>
                  <a:gd name="connsiteY10" fmla="*/ 550068 h 559049"/>
                  <a:gd name="connsiteX11" fmla="*/ 661194 w 5761832"/>
                  <a:gd name="connsiteY11" fmla="*/ 553244 h 559049"/>
                  <a:gd name="connsiteX12" fmla="*/ 0 w 5761832"/>
                  <a:gd name="connsiteY12" fmla="*/ 527050 h 559049"/>
                  <a:gd name="connsiteX13" fmla="*/ 200025 w 5761832"/>
                  <a:gd name="connsiteY13" fmla="*/ 271463 h 559049"/>
                  <a:gd name="connsiteX14" fmla="*/ 793 w 5761832"/>
                  <a:gd name="connsiteY14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5759450 w 5761832"/>
                  <a:gd name="connsiteY4" fmla="*/ 0 h 559049"/>
                  <a:gd name="connsiteX5" fmla="*/ 5577681 w 5761832"/>
                  <a:gd name="connsiteY5" fmla="*/ 273050 h 559049"/>
                  <a:gd name="connsiteX6" fmla="*/ 5761832 w 5761832"/>
                  <a:gd name="connsiteY6" fmla="*/ 522287 h 559049"/>
                  <a:gd name="connsiteX7" fmla="*/ 5251450 w 5761832"/>
                  <a:gd name="connsiteY7" fmla="*/ 558800 h 559049"/>
                  <a:gd name="connsiteX8" fmla="*/ 1042988 w 5761832"/>
                  <a:gd name="connsiteY8" fmla="*/ 547688 h 559049"/>
                  <a:gd name="connsiteX9" fmla="*/ 919163 w 5761832"/>
                  <a:gd name="connsiteY9" fmla="*/ 550068 h 559049"/>
                  <a:gd name="connsiteX10" fmla="*/ 661194 w 5761832"/>
                  <a:gd name="connsiteY10" fmla="*/ 553244 h 559049"/>
                  <a:gd name="connsiteX11" fmla="*/ 0 w 5761832"/>
                  <a:gd name="connsiteY11" fmla="*/ 527050 h 559049"/>
                  <a:gd name="connsiteX12" fmla="*/ 200025 w 5761832"/>
                  <a:gd name="connsiteY12" fmla="*/ 271463 h 559049"/>
                  <a:gd name="connsiteX13" fmla="*/ 793 w 5761832"/>
                  <a:gd name="connsiteY13" fmla="*/ 7938 h 559049"/>
                  <a:gd name="connsiteX0" fmla="*/ 793 w 5761832"/>
                  <a:gd name="connsiteY0" fmla="*/ 0 h 551111"/>
                  <a:gd name="connsiteX1" fmla="*/ 374650 w 5761832"/>
                  <a:gd name="connsiteY1" fmla="*/ 23812 h 551111"/>
                  <a:gd name="connsiteX2" fmla="*/ 916782 w 5761832"/>
                  <a:gd name="connsiteY2" fmla="*/ 11112 h 551111"/>
                  <a:gd name="connsiteX3" fmla="*/ 1047750 w 5761832"/>
                  <a:gd name="connsiteY3" fmla="*/ 6350 h 551111"/>
                  <a:gd name="connsiteX4" fmla="*/ 5577681 w 5761832"/>
                  <a:gd name="connsiteY4" fmla="*/ 265112 h 551111"/>
                  <a:gd name="connsiteX5" fmla="*/ 5761832 w 5761832"/>
                  <a:gd name="connsiteY5" fmla="*/ 514349 h 551111"/>
                  <a:gd name="connsiteX6" fmla="*/ 5251450 w 5761832"/>
                  <a:gd name="connsiteY6" fmla="*/ 550862 h 551111"/>
                  <a:gd name="connsiteX7" fmla="*/ 1042988 w 5761832"/>
                  <a:gd name="connsiteY7" fmla="*/ 539750 h 551111"/>
                  <a:gd name="connsiteX8" fmla="*/ 919163 w 5761832"/>
                  <a:gd name="connsiteY8" fmla="*/ 542130 h 551111"/>
                  <a:gd name="connsiteX9" fmla="*/ 661194 w 5761832"/>
                  <a:gd name="connsiteY9" fmla="*/ 545306 h 551111"/>
                  <a:gd name="connsiteX10" fmla="*/ 0 w 5761832"/>
                  <a:gd name="connsiteY10" fmla="*/ 519112 h 551111"/>
                  <a:gd name="connsiteX11" fmla="*/ 200025 w 5761832"/>
                  <a:gd name="connsiteY11" fmla="*/ 263525 h 551111"/>
                  <a:gd name="connsiteX12" fmla="*/ 793 w 5761832"/>
                  <a:gd name="connsiteY12" fmla="*/ 0 h 551111"/>
                  <a:gd name="connsiteX0" fmla="*/ 793 w 5761832"/>
                  <a:gd name="connsiteY0" fmla="*/ 0 h 551111"/>
                  <a:gd name="connsiteX1" fmla="*/ 374650 w 5761832"/>
                  <a:gd name="connsiteY1" fmla="*/ 23812 h 551111"/>
                  <a:gd name="connsiteX2" fmla="*/ 916782 w 5761832"/>
                  <a:gd name="connsiteY2" fmla="*/ 11112 h 551111"/>
                  <a:gd name="connsiteX3" fmla="*/ 1047750 w 5761832"/>
                  <a:gd name="connsiteY3" fmla="*/ 6350 h 551111"/>
                  <a:gd name="connsiteX4" fmla="*/ 5761832 w 5761832"/>
                  <a:gd name="connsiteY4" fmla="*/ 514349 h 551111"/>
                  <a:gd name="connsiteX5" fmla="*/ 5251450 w 5761832"/>
                  <a:gd name="connsiteY5" fmla="*/ 550862 h 551111"/>
                  <a:gd name="connsiteX6" fmla="*/ 1042988 w 5761832"/>
                  <a:gd name="connsiteY6" fmla="*/ 539750 h 551111"/>
                  <a:gd name="connsiteX7" fmla="*/ 919163 w 5761832"/>
                  <a:gd name="connsiteY7" fmla="*/ 542130 h 551111"/>
                  <a:gd name="connsiteX8" fmla="*/ 661194 w 5761832"/>
                  <a:gd name="connsiteY8" fmla="*/ 545306 h 551111"/>
                  <a:gd name="connsiteX9" fmla="*/ 0 w 5761832"/>
                  <a:gd name="connsiteY9" fmla="*/ 519112 h 551111"/>
                  <a:gd name="connsiteX10" fmla="*/ 200025 w 5761832"/>
                  <a:gd name="connsiteY10" fmla="*/ 263525 h 551111"/>
                  <a:gd name="connsiteX11" fmla="*/ 793 w 5761832"/>
                  <a:gd name="connsiteY11" fmla="*/ 0 h 551111"/>
                  <a:gd name="connsiteX0" fmla="*/ 793 w 5251450"/>
                  <a:gd name="connsiteY0" fmla="*/ 0 h 551111"/>
                  <a:gd name="connsiteX1" fmla="*/ 374650 w 5251450"/>
                  <a:gd name="connsiteY1" fmla="*/ 23812 h 551111"/>
                  <a:gd name="connsiteX2" fmla="*/ 916782 w 5251450"/>
                  <a:gd name="connsiteY2" fmla="*/ 11112 h 551111"/>
                  <a:gd name="connsiteX3" fmla="*/ 1047750 w 5251450"/>
                  <a:gd name="connsiteY3" fmla="*/ 6350 h 551111"/>
                  <a:gd name="connsiteX4" fmla="*/ 5251450 w 5251450"/>
                  <a:gd name="connsiteY4" fmla="*/ 550862 h 551111"/>
                  <a:gd name="connsiteX5" fmla="*/ 1042988 w 5251450"/>
                  <a:gd name="connsiteY5" fmla="*/ 539750 h 551111"/>
                  <a:gd name="connsiteX6" fmla="*/ 919163 w 5251450"/>
                  <a:gd name="connsiteY6" fmla="*/ 542130 h 551111"/>
                  <a:gd name="connsiteX7" fmla="*/ 661194 w 5251450"/>
                  <a:gd name="connsiteY7" fmla="*/ 545306 h 551111"/>
                  <a:gd name="connsiteX8" fmla="*/ 0 w 5251450"/>
                  <a:gd name="connsiteY8" fmla="*/ 519112 h 551111"/>
                  <a:gd name="connsiteX9" fmla="*/ 200025 w 5251450"/>
                  <a:gd name="connsiteY9" fmla="*/ 263525 h 551111"/>
                  <a:gd name="connsiteX10" fmla="*/ 793 w 5251450"/>
                  <a:gd name="connsiteY10" fmla="*/ 0 h 551111"/>
                  <a:gd name="connsiteX0" fmla="*/ 793 w 1047750"/>
                  <a:gd name="connsiteY0" fmla="*/ 0 h 551111"/>
                  <a:gd name="connsiteX1" fmla="*/ 374650 w 1047750"/>
                  <a:gd name="connsiteY1" fmla="*/ 23812 h 551111"/>
                  <a:gd name="connsiteX2" fmla="*/ 916782 w 1047750"/>
                  <a:gd name="connsiteY2" fmla="*/ 11112 h 551111"/>
                  <a:gd name="connsiteX3" fmla="*/ 1047750 w 1047750"/>
                  <a:gd name="connsiteY3" fmla="*/ 6350 h 551111"/>
                  <a:gd name="connsiteX4" fmla="*/ 1042988 w 1047750"/>
                  <a:gd name="connsiteY4" fmla="*/ 539750 h 551111"/>
                  <a:gd name="connsiteX5" fmla="*/ 919163 w 1047750"/>
                  <a:gd name="connsiteY5" fmla="*/ 542130 h 551111"/>
                  <a:gd name="connsiteX6" fmla="*/ 661194 w 1047750"/>
                  <a:gd name="connsiteY6" fmla="*/ 545306 h 551111"/>
                  <a:gd name="connsiteX7" fmla="*/ 0 w 1047750"/>
                  <a:gd name="connsiteY7" fmla="*/ 519112 h 551111"/>
                  <a:gd name="connsiteX8" fmla="*/ 200025 w 1047750"/>
                  <a:gd name="connsiteY8" fmla="*/ 263525 h 551111"/>
                  <a:gd name="connsiteX9" fmla="*/ 793 w 1047750"/>
                  <a:gd name="connsiteY9" fmla="*/ 0 h 551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47750" h="551111">
                    <a:moveTo>
                      <a:pt x="793" y="0"/>
                    </a:moveTo>
                    <a:cubicBezTo>
                      <a:pt x="123031" y="24606"/>
                      <a:pt x="250031" y="15875"/>
                      <a:pt x="374650" y="23812"/>
                    </a:cubicBezTo>
                    <a:cubicBezTo>
                      <a:pt x="555361" y="19579"/>
                      <a:pt x="750359" y="24870"/>
                      <a:pt x="916782" y="11112"/>
                    </a:cubicBezTo>
                    <a:lnTo>
                      <a:pt x="1047750" y="6350"/>
                    </a:lnTo>
                    <a:cubicBezTo>
                      <a:pt x="1046163" y="184150"/>
                      <a:pt x="1044575" y="361950"/>
                      <a:pt x="1042988" y="539750"/>
                    </a:cubicBezTo>
                    <a:lnTo>
                      <a:pt x="919163" y="542130"/>
                    </a:lnTo>
                    <a:lnTo>
                      <a:pt x="661194" y="545306"/>
                    </a:lnTo>
                    <a:cubicBezTo>
                      <a:pt x="526521" y="548481"/>
                      <a:pt x="206111" y="565943"/>
                      <a:pt x="0" y="519112"/>
                    </a:cubicBezTo>
                    <a:lnTo>
                      <a:pt x="200025" y="263525"/>
                    </a:lnTo>
                    <a:cubicBezTo>
                      <a:pt x="124089" y="185208"/>
                      <a:pt x="79110" y="128323"/>
                      <a:pt x="79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AD04">
                      <a:lumMod val="95000"/>
                      <a:lumOff val="5000"/>
                    </a:srgbClr>
                  </a:gs>
                  <a:gs pos="21000">
                    <a:srgbClr val="FFAD04">
                      <a:lumMod val="85000"/>
                    </a:srgbClr>
                  </a:gs>
                  <a:gs pos="52000">
                    <a:srgbClr val="FFAD04">
                      <a:lumMod val="90000"/>
                    </a:srgbClr>
                  </a:gs>
                  <a:gs pos="100000">
                    <a:srgbClr val="FFAD04">
                      <a:lumMod val="77000"/>
                    </a:srgbClr>
                  </a:gs>
                  <a:gs pos="86000">
                    <a:srgbClr val="FFAD04">
                      <a:lumMod val="85000"/>
                    </a:srgbClr>
                  </a:gs>
                </a:gsLst>
                <a:lin ang="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CECE511C-7E2F-4DAA-B960-8780D0C95DDE}"/>
                  </a:ext>
                </a:extLst>
              </p:cNvPr>
              <p:cNvSpPr/>
              <p:nvPr/>
            </p:nvSpPr>
            <p:spPr>
              <a:xfrm>
                <a:off x="1816100" y="3152517"/>
                <a:ext cx="919162" cy="437698"/>
              </a:xfrm>
              <a:custGeom>
                <a:avLst/>
                <a:gdLst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30956 w 5759450"/>
                  <a:gd name="connsiteY10" fmla="*/ 28575 h 558800"/>
                  <a:gd name="connsiteX11" fmla="*/ 22225 w 5759450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19050 w 5759450"/>
                  <a:gd name="connsiteY10" fmla="*/ 35719 h 558800"/>
                  <a:gd name="connsiteX11" fmla="*/ 22225 w 5759450"/>
                  <a:gd name="connsiteY11" fmla="*/ 7938 h 558800"/>
                  <a:gd name="connsiteX0" fmla="*/ 24606 w 5761831"/>
                  <a:gd name="connsiteY0" fmla="*/ 7938 h 558800"/>
                  <a:gd name="connsiteX1" fmla="*/ 377031 w 5761831"/>
                  <a:gd name="connsiteY1" fmla="*/ 31750 h 558800"/>
                  <a:gd name="connsiteX2" fmla="*/ 5076031 w 5761831"/>
                  <a:gd name="connsiteY2" fmla="*/ 31750 h 558800"/>
                  <a:gd name="connsiteX3" fmla="*/ 5761831 w 5761831"/>
                  <a:gd name="connsiteY3" fmla="*/ 0 h 558800"/>
                  <a:gd name="connsiteX4" fmla="*/ 5596731 w 5761831"/>
                  <a:gd name="connsiteY4" fmla="*/ 273050 h 558800"/>
                  <a:gd name="connsiteX5" fmla="*/ 5761831 w 5761831"/>
                  <a:gd name="connsiteY5" fmla="*/ 546100 h 558800"/>
                  <a:gd name="connsiteX6" fmla="*/ 5253831 w 5761831"/>
                  <a:gd name="connsiteY6" fmla="*/ 558800 h 558800"/>
                  <a:gd name="connsiteX7" fmla="*/ 656431 w 5761831"/>
                  <a:gd name="connsiteY7" fmla="*/ 546100 h 558800"/>
                  <a:gd name="connsiteX8" fmla="*/ 2381 w 5761831"/>
                  <a:gd name="connsiteY8" fmla="*/ 527050 h 558800"/>
                  <a:gd name="connsiteX9" fmla="*/ 192881 w 5761831"/>
                  <a:gd name="connsiteY9" fmla="*/ 247650 h 558800"/>
                  <a:gd name="connsiteX10" fmla="*/ 0 w 5761831"/>
                  <a:gd name="connsiteY10" fmla="*/ 30957 h 558800"/>
                  <a:gd name="connsiteX11" fmla="*/ 24606 w 5761831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61194 w 5759450"/>
                  <a:gd name="connsiteY7" fmla="*/ 553244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5073650 w 5759450"/>
                  <a:gd name="connsiteY2" fmla="*/ 31750 h 559049"/>
                  <a:gd name="connsiteX3" fmla="*/ 5759450 w 5759450"/>
                  <a:gd name="connsiteY3" fmla="*/ 0 h 559049"/>
                  <a:gd name="connsiteX4" fmla="*/ 5594350 w 5759450"/>
                  <a:gd name="connsiteY4" fmla="*/ 273050 h 559049"/>
                  <a:gd name="connsiteX5" fmla="*/ 5759450 w 5759450"/>
                  <a:gd name="connsiteY5" fmla="*/ 546100 h 559049"/>
                  <a:gd name="connsiteX6" fmla="*/ 5251450 w 5759450"/>
                  <a:gd name="connsiteY6" fmla="*/ 558800 h 559049"/>
                  <a:gd name="connsiteX7" fmla="*/ 661194 w 5759450"/>
                  <a:gd name="connsiteY7" fmla="*/ 553244 h 559049"/>
                  <a:gd name="connsiteX8" fmla="*/ 0 w 5759450"/>
                  <a:gd name="connsiteY8" fmla="*/ 527050 h 559049"/>
                  <a:gd name="connsiteX9" fmla="*/ 200025 w 5759450"/>
                  <a:gd name="connsiteY9" fmla="*/ 271463 h 559049"/>
                  <a:gd name="connsiteX10" fmla="*/ 793 w 5759450"/>
                  <a:gd name="connsiteY10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9163 w 5759450"/>
                  <a:gd name="connsiteY2" fmla="*/ 28575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4831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0068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0131 w 5759450"/>
                  <a:gd name="connsiteY3" fmla="*/ 30956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61529"/>
                  <a:gd name="connsiteX1" fmla="*/ 374650 w 5759450"/>
                  <a:gd name="connsiteY1" fmla="*/ 31750 h 561529"/>
                  <a:gd name="connsiteX2" fmla="*/ 916782 w 5759450"/>
                  <a:gd name="connsiteY2" fmla="*/ 19050 h 561529"/>
                  <a:gd name="connsiteX3" fmla="*/ 4862512 w 5759450"/>
                  <a:gd name="connsiteY3" fmla="*/ 19050 h 561529"/>
                  <a:gd name="connsiteX4" fmla="*/ 5076032 w 5759450"/>
                  <a:gd name="connsiteY4" fmla="*/ 26988 h 561529"/>
                  <a:gd name="connsiteX5" fmla="*/ 5759450 w 5759450"/>
                  <a:gd name="connsiteY5" fmla="*/ 0 h 561529"/>
                  <a:gd name="connsiteX6" fmla="*/ 5577681 w 5759450"/>
                  <a:gd name="connsiteY6" fmla="*/ 273050 h 561529"/>
                  <a:gd name="connsiteX7" fmla="*/ 5754688 w 5759450"/>
                  <a:gd name="connsiteY7" fmla="*/ 517525 h 561529"/>
                  <a:gd name="connsiteX8" fmla="*/ 5251450 w 5759450"/>
                  <a:gd name="connsiteY8" fmla="*/ 558800 h 561529"/>
                  <a:gd name="connsiteX9" fmla="*/ 919163 w 5759450"/>
                  <a:gd name="connsiteY9" fmla="*/ 550068 h 561529"/>
                  <a:gd name="connsiteX10" fmla="*/ 661194 w 5759450"/>
                  <a:gd name="connsiteY10" fmla="*/ 553244 h 561529"/>
                  <a:gd name="connsiteX11" fmla="*/ 0 w 5759450"/>
                  <a:gd name="connsiteY11" fmla="*/ 527050 h 561529"/>
                  <a:gd name="connsiteX12" fmla="*/ 200025 w 5759450"/>
                  <a:gd name="connsiteY12" fmla="*/ 271463 h 561529"/>
                  <a:gd name="connsiteX13" fmla="*/ 793 w 5759450"/>
                  <a:gd name="connsiteY13" fmla="*/ 7938 h 561529"/>
                  <a:gd name="connsiteX0" fmla="*/ 793 w 5759450"/>
                  <a:gd name="connsiteY0" fmla="*/ 7938 h 562791"/>
                  <a:gd name="connsiteX1" fmla="*/ 374650 w 5759450"/>
                  <a:gd name="connsiteY1" fmla="*/ 31750 h 562791"/>
                  <a:gd name="connsiteX2" fmla="*/ 916782 w 5759450"/>
                  <a:gd name="connsiteY2" fmla="*/ 19050 h 562791"/>
                  <a:gd name="connsiteX3" fmla="*/ 4862512 w 5759450"/>
                  <a:gd name="connsiteY3" fmla="*/ 19050 h 562791"/>
                  <a:gd name="connsiteX4" fmla="*/ 5076032 w 5759450"/>
                  <a:gd name="connsiteY4" fmla="*/ 26988 h 562791"/>
                  <a:gd name="connsiteX5" fmla="*/ 5759450 w 5759450"/>
                  <a:gd name="connsiteY5" fmla="*/ 0 h 562791"/>
                  <a:gd name="connsiteX6" fmla="*/ 5577681 w 5759450"/>
                  <a:gd name="connsiteY6" fmla="*/ 273050 h 562791"/>
                  <a:gd name="connsiteX7" fmla="*/ 5754688 w 5759450"/>
                  <a:gd name="connsiteY7" fmla="*/ 517525 h 562791"/>
                  <a:gd name="connsiteX8" fmla="*/ 5251450 w 5759450"/>
                  <a:gd name="connsiteY8" fmla="*/ 558800 h 562791"/>
                  <a:gd name="connsiteX9" fmla="*/ 919163 w 5759450"/>
                  <a:gd name="connsiteY9" fmla="*/ 550068 h 562791"/>
                  <a:gd name="connsiteX10" fmla="*/ 661194 w 5759450"/>
                  <a:gd name="connsiteY10" fmla="*/ 553244 h 562791"/>
                  <a:gd name="connsiteX11" fmla="*/ 0 w 5759450"/>
                  <a:gd name="connsiteY11" fmla="*/ 527050 h 562791"/>
                  <a:gd name="connsiteX12" fmla="*/ 200025 w 5759450"/>
                  <a:gd name="connsiteY12" fmla="*/ 271463 h 562791"/>
                  <a:gd name="connsiteX13" fmla="*/ 793 w 5759450"/>
                  <a:gd name="connsiteY13" fmla="*/ 7938 h 562791"/>
                  <a:gd name="connsiteX0" fmla="*/ 793 w 5761832"/>
                  <a:gd name="connsiteY0" fmla="*/ 7938 h 563259"/>
                  <a:gd name="connsiteX1" fmla="*/ 374650 w 5761832"/>
                  <a:gd name="connsiteY1" fmla="*/ 31750 h 563259"/>
                  <a:gd name="connsiteX2" fmla="*/ 916782 w 5761832"/>
                  <a:gd name="connsiteY2" fmla="*/ 19050 h 563259"/>
                  <a:gd name="connsiteX3" fmla="*/ 4862512 w 5761832"/>
                  <a:gd name="connsiteY3" fmla="*/ 19050 h 563259"/>
                  <a:gd name="connsiteX4" fmla="*/ 5076032 w 5761832"/>
                  <a:gd name="connsiteY4" fmla="*/ 26988 h 563259"/>
                  <a:gd name="connsiteX5" fmla="*/ 5759450 w 5761832"/>
                  <a:gd name="connsiteY5" fmla="*/ 0 h 563259"/>
                  <a:gd name="connsiteX6" fmla="*/ 5577681 w 5761832"/>
                  <a:gd name="connsiteY6" fmla="*/ 273050 h 563259"/>
                  <a:gd name="connsiteX7" fmla="*/ 5761832 w 5761832"/>
                  <a:gd name="connsiteY7" fmla="*/ 522287 h 563259"/>
                  <a:gd name="connsiteX8" fmla="*/ 5251450 w 5761832"/>
                  <a:gd name="connsiteY8" fmla="*/ 558800 h 563259"/>
                  <a:gd name="connsiteX9" fmla="*/ 919163 w 5761832"/>
                  <a:gd name="connsiteY9" fmla="*/ 550068 h 563259"/>
                  <a:gd name="connsiteX10" fmla="*/ 661194 w 5761832"/>
                  <a:gd name="connsiteY10" fmla="*/ 553244 h 563259"/>
                  <a:gd name="connsiteX11" fmla="*/ 0 w 5761832"/>
                  <a:gd name="connsiteY11" fmla="*/ 527050 h 563259"/>
                  <a:gd name="connsiteX12" fmla="*/ 200025 w 5761832"/>
                  <a:gd name="connsiteY12" fmla="*/ 271463 h 563259"/>
                  <a:gd name="connsiteX13" fmla="*/ 793 w 5761832"/>
                  <a:gd name="connsiteY13" fmla="*/ 7938 h 563259"/>
                  <a:gd name="connsiteX0" fmla="*/ 793 w 5761832"/>
                  <a:gd name="connsiteY0" fmla="*/ 7938 h 563781"/>
                  <a:gd name="connsiteX1" fmla="*/ 374650 w 5761832"/>
                  <a:gd name="connsiteY1" fmla="*/ 31750 h 563781"/>
                  <a:gd name="connsiteX2" fmla="*/ 916782 w 5761832"/>
                  <a:gd name="connsiteY2" fmla="*/ 19050 h 563781"/>
                  <a:gd name="connsiteX3" fmla="*/ 4862512 w 5761832"/>
                  <a:gd name="connsiteY3" fmla="*/ 19050 h 563781"/>
                  <a:gd name="connsiteX4" fmla="*/ 5076032 w 5761832"/>
                  <a:gd name="connsiteY4" fmla="*/ 26988 h 563781"/>
                  <a:gd name="connsiteX5" fmla="*/ 5759450 w 5761832"/>
                  <a:gd name="connsiteY5" fmla="*/ 0 h 563781"/>
                  <a:gd name="connsiteX6" fmla="*/ 5577681 w 5761832"/>
                  <a:gd name="connsiteY6" fmla="*/ 273050 h 563781"/>
                  <a:gd name="connsiteX7" fmla="*/ 5761832 w 5761832"/>
                  <a:gd name="connsiteY7" fmla="*/ 522287 h 563781"/>
                  <a:gd name="connsiteX8" fmla="*/ 5251450 w 5761832"/>
                  <a:gd name="connsiteY8" fmla="*/ 558800 h 563781"/>
                  <a:gd name="connsiteX9" fmla="*/ 919163 w 5761832"/>
                  <a:gd name="connsiteY9" fmla="*/ 550068 h 563781"/>
                  <a:gd name="connsiteX10" fmla="*/ 661194 w 5761832"/>
                  <a:gd name="connsiteY10" fmla="*/ 553244 h 563781"/>
                  <a:gd name="connsiteX11" fmla="*/ 0 w 5761832"/>
                  <a:gd name="connsiteY11" fmla="*/ 527050 h 563781"/>
                  <a:gd name="connsiteX12" fmla="*/ 200025 w 5761832"/>
                  <a:gd name="connsiteY12" fmla="*/ 271463 h 563781"/>
                  <a:gd name="connsiteX13" fmla="*/ 793 w 5761832"/>
                  <a:gd name="connsiteY13" fmla="*/ 7938 h 563781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4862512 w 5761832"/>
                  <a:gd name="connsiteY3" fmla="*/ 19050 h 559049"/>
                  <a:gd name="connsiteX4" fmla="*/ 5076032 w 5761832"/>
                  <a:gd name="connsiteY4" fmla="*/ 26988 h 559049"/>
                  <a:gd name="connsiteX5" fmla="*/ 5759450 w 5761832"/>
                  <a:gd name="connsiteY5" fmla="*/ 0 h 559049"/>
                  <a:gd name="connsiteX6" fmla="*/ 5577681 w 5761832"/>
                  <a:gd name="connsiteY6" fmla="*/ 273050 h 559049"/>
                  <a:gd name="connsiteX7" fmla="*/ 5761832 w 5761832"/>
                  <a:gd name="connsiteY7" fmla="*/ 522287 h 559049"/>
                  <a:gd name="connsiteX8" fmla="*/ 5251450 w 5761832"/>
                  <a:gd name="connsiteY8" fmla="*/ 558800 h 559049"/>
                  <a:gd name="connsiteX9" fmla="*/ 919163 w 5761832"/>
                  <a:gd name="connsiteY9" fmla="*/ 550068 h 559049"/>
                  <a:gd name="connsiteX10" fmla="*/ 661194 w 5761832"/>
                  <a:gd name="connsiteY10" fmla="*/ 553244 h 559049"/>
                  <a:gd name="connsiteX11" fmla="*/ 0 w 5761832"/>
                  <a:gd name="connsiteY11" fmla="*/ 527050 h 559049"/>
                  <a:gd name="connsiteX12" fmla="*/ 200025 w 5761832"/>
                  <a:gd name="connsiteY12" fmla="*/ 271463 h 559049"/>
                  <a:gd name="connsiteX13" fmla="*/ 793 w 5761832"/>
                  <a:gd name="connsiteY13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945507 w 5761832"/>
                  <a:gd name="connsiteY3" fmla="*/ 20131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919163 w 5761832"/>
                  <a:gd name="connsiteY10" fmla="*/ 550068 h 559049"/>
                  <a:gd name="connsiteX11" fmla="*/ 661194 w 5761832"/>
                  <a:gd name="connsiteY11" fmla="*/ 553244 h 559049"/>
                  <a:gd name="connsiteX12" fmla="*/ 0 w 5761832"/>
                  <a:gd name="connsiteY12" fmla="*/ 527050 h 559049"/>
                  <a:gd name="connsiteX13" fmla="*/ 200025 w 5761832"/>
                  <a:gd name="connsiteY13" fmla="*/ 271463 h 559049"/>
                  <a:gd name="connsiteX14" fmla="*/ 793 w 5761832"/>
                  <a:gd name="connsiteY14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945507 w 5761832"/>
                  <a:gd name="connsiteY3" fmla="*/ 20131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952905 w 5761832"/>
                  <a:gd name="connsiteY10" fmla="*/ 546396 h 559049"/>
                  <a:gd name="connsiteX11" fmla="*/ 919163 w 5761832"/>
                  <a:gd name="connsiteY11" fmla="*/ 550068 h 559049"/>
                  <a:gd name="connsiteX12" fmla="*/ 661194 w 5761832"/>
                  <a:gd name="connsiteY12" fmla="*/ 553244 h 559049"/>
                  <a:gd name="connsiteX13" fmla="*/ 0 w 5761832"/>
                  <a:gd name="connsiteY13" fmla="*/ 527050 h 559049"/>
                  <a:gd name="connsiteX14" fmla="*/ 200025 w 5761832"/>
                  <a:gd name="connsiteY14" fmla="*/ 271463 h 559049"/>
                  <a:gd name="connsiteX15" fmla="*/ 793 w 5761832"/>
                  <a:gd name="connsiteY15" fmla="*/ 7938 h 559049"/>
                  <a:gd name="connsiteX0" fmla="*/ 793 w 5835542"/>
                  <a:gd name="connsiteY0" fmla="*/ 7938 h 559049"/>
                  <a:gd name="connsiteX1" fmla="*/ 374650 w 5835542"/>
                  <a:gd name="connsiteY1" fmla="*/ 31750 h 559049"/>
                  <a:gd name="connsiteX2" fmla="*/ 916782 w 5835542"/>
                  <a:gd name="connsiteY2" fmla="*/ 19050 h 559049"/>
                  <a:gd name="connsiteX3" fmla="*/ 945507 w 5835542"/>
                  <a:gd name="connsiteY3" fmla="*/ 20131 h 559049"/>
                  <a:gd name="connsiteX4" fmla="*/ 4862512 w 5835542"/>
                  <a:gd name="connsiteY4" fmla="*/ 19050 h 559049"/>
                  <a:gd name="connsiteX5" fmla="*/ 5076032 w 5835542"/>
                  <a:gd name="connsiteY5" fmla="*/ 26988 h 559049"/>
                  <a:gd name="connsiteX6" fmla="*/ 5759450 w 5835542"/>
                  <a:gd name="connsiteY6" fmla="*/ 0 h 559049"/>
                  <a:gd name="connsiteX7" fmla="*/ 5761832 w 5835542"/>
                  <a:gd name="connsiteY7" fmla="*/ 522287 h 559049"/>
                  <a:gd name="connsiteX8" fmla="*/ 5251450 w 5835542"/>
                  <a:gd name="connsiteY8" fmla="*/ 558800 h 559049"/>
                  <a:gd name="connsiteX9" fmla="*/ 952905 w 5835542"/>
                  <a:gd name="connsiteY9" fmla="*/ 546396 h 559049"/>
                  <a:gd name="connsiteX10" fmla="*/ 919163 w 5835542"/>
                  <a:gd name="connsiteY10" fmla="*/ 550068 h 559049"/>
                  <a:gd name="connsiteX11" fmla="*/ 661194 w 5835542"/>
                  <a:gd name="connsiteY11" fmla="*/ 553244 h 559049"/>
                  <a:gd name="connsiteX12" fmla="*/ 0 w 5835542"/>
                  <a:gd name="connsiteY12" fmla="*/ 527050 h 559049"/>
                  <a:gd name="connsiteX13" fmla="*/ 200025 w 5835542"/>
                  <a:gd name="connsiteY13" fmla="*/ 271463 h 559049"/>
                  <a:gd name="connsiteX14" fmla="*/ 793 w 5835542"/>
                  <a:gd name="connsiteY14" fmla="*/ 7938 h 559049"/>
                  <a:gd name="connsiteX0" fmla="*/ 793 w 5761832"/>
                  <a:gd name="connsiteY0" fmla="*/ 0 h 551111"/>
                  <a:gd name="connsiteX1" fmla="*/ 374650 w 5761832"/>
                  <a:gd name="connsiteY1" fmla="*/ 23812 h 551111"/>
                  <a:gd name="connsiteX2" fmla="*/ 916782 w 5761832"/>
                  <a:gd name="connsiteY2" fmla="*/ 11112 h 551111"/>
                  <a:gd name="connsiteX3" fmla="*/ 945507 w 5761832"/>
                  <a:gd name="connsiteY3" fmla="*/ 12193 h 551111"/>
                  <a:gd name="connsiteX4" fmla="*/ 4862512 w 5761832"/>
                  <a:gd name="connsiteY4" fmla="*/ 11112 h 551111"/>
                  <a:gd name="connsiteX5" fmla="*/ 5076032 w 5761832"/>
                  <a:gd name="connsiteY5" fmla="*/ 19050 h 551111"/>
                  <a:gd name="connsiteX6" fmla="*/ 5761832 w 5761832"/>
                  <a:gd name="connsiteY6" fmla="*/ 514349 h 551111"/>
                  <a:gd name="connsiteX7" fmla="*/ 5251450 w 5761832"/>
                  <a:gd name="connsiteY7" fmla="*/ 550862 h 551111"/>
                  <a:gd name="connsiteX8" fmla="*/ 952905 w 5761832"/>
                  <a:gd name="connsiteY8" fmla="*/ 538458 h 551111"/>
                  <a:gd name="connsiteX9" fmla="*/ 919163 w 5761832"/>
                  <a:gd name="connsiteY9" fmla="*/ 542130 h 551111"/>
                  <a:gd name="connsiteX10" fmla="*/ 661194 w 5761832"/>
                  <a:gd name="connsiteY10" fmla="*/ 545306 h 551111"/>
                  <a:gd name="connsiteX11" fmla="*/ 0 w 5761832"/>
                  <a:gd name="connsiteY11" fmla="*/ 519112 h 551111"/>
                  <a:gd name="connsiteX12" fmla="*/ 200025 w 5761832"/>
                  <a:gd name="connsiteY12" fmla="*/ 263525 h 551111"/>
                  <a:gd name="connsiteX13" fmla="*/ 793 w 5761832"/>
                  <a:gd name="connsiteY13" fmla="*/ 0 h 551111"/>
                  <a:gd name="connsiteX0" fmla="*/ 793 w 5528877"/>
                  <a:gd name="connsiteY0" fmla="*/ 0 h 551111"/>
                  <a:gd name="connsiteX1" fmla="*/ 374650 w 5528877"/>
                  <a:gd name="connsiteY1" fmla="*/ 23812 h 551111"/>
                  <a:gd name="connsiteX2" fmla="*/ 916782 w 5528877"/>
                  <a:gd name="connsiteY2" fmla="*/ 11112 h 551111"/>
                  <a:gd name="connsiteX3" fmla="*/ 945507 w 5528877"/>
                  <a:gd name="connsiteY3" fmla="*/ 12193 h 551111"/>
                  <a:gd name="connsiteX4" fmla="*/ 4862512 w 5528877"/>
                  <a:gd name="connsiteY4" fmla="*/ 11112 h 551111"/>
                  <a:gd name="connsiteX5" fmla="*/ 5076032 w 5528877"/>
                  <a:gd name="connsiteY5" fmla="*/ 19050 h 551111"/>
                  <a:gd name="connsiteX6" fmla="*/ 5251450 w 5528877"/>
                  <a:gd name="connsiteY6" fmla="*/ 550862 h 551111"/>
                  <a:gd name="connsiteX7" fmla="*/ 952905 w 5528877"/>
                  <a:gd name="connsiteY7" fmla="*/ 538458 h 551111"/>
                  <a:gd name="connsiteX8" fmla="*/ 919163 w 5528877"/>
                  <a:gd name="connsiteY8" fmla="*/ 542130 h 551111"/>
                  <a:gd name="connsiteX9" fmla="*/ 661194 w 5528877"/>
                  <a:gd name="connsiteY9" fmla="*/ 545306 h 551111"/>
                  <a:gd name="connsiteX10" fmla="*/ 0 w 5528877"/>
                  <a:gd name="connsiteY10" fmla="*/ 519112 h 551111"/>
                  <a:gd name="connsiteX11" fmla="*/ 200025 w 5528877"/>
                  <a:gd name="connsiteY11" fmla="*/ 263525 h 551111"/>
                  <a:gd name="connsiteX12" fmla="*/ 793 w 5528877"/>
                  <a:gd name="connsiteY12" fmla="*/ 0 h 551111"/>
                  <a:gd name="connsiteX0" fmla="*/ 793 w 5528877"/>
                  <a:gd name="connsiteY0" fmla="*/ 0 h 551111"/>
                  <a:gd name="connsiteX1" fmla="*/ 374650 w 5528877"/>
                  <a:gd name="connsiteY1" fmla="*/ 23812 h 551111"/>
                  <a:gd name="connsiteX2" fmla="*/ 916782 w 5528877"/>
                  <a:gd name="connsiteY2" fmla="*/ 11112 h 551111"/>
                  <a:gd name="connsiteX3" fmla="*/ 945507 w 5528877"/>
                  <a:gd name="connsiteY3" fmla="*/ 12193 h 551111"/>
                  <a:gd name="connsiteX4" fmla="*/ 5076032 w 5528877"/>
                  <a:gd name="connsiteY4" fmla="*/ 19050 h 551111"/>
                  <a:gd name="connsiteX5" fmla="*/ 5251450 w 5528877"/>
                  <a:gd name="connsiteY5" fmla="*/ 550862 h 551111"/>
                  <a:gd name="connsiteX6" fmla="*/ 952905 w 5528877"/>
                  <a:gd name="connsiteY6" fmla="*/ 538458 h 551111"/>
                  <a:gd name="connsiteX7" fmla="*/ 919163 w 5528877"/>
                  <a:gd name="connsiteY7" fmla="*/ 542130 h 551111"/>
                  <a:gd name="connsiteX8" fmla="*/ 661194 w 5528877"/>
                  <a:gd name="connsiteY8" fmla="*/ 545306 h 551111"/>
                  <a:gd name="connsiteX9" fmla="*/ 0 w 5528877"/>
                  <a:gd name="connsiteY9" fmla="*/ 519112 h 551111"/>
                  <a:gd name="connsiteX10" fmla="*/ 200025 w 5528877"/>
                  <a:gd name="connsiteY10" fmla="*/ 263525 h 551111"/>
                  <a:gd name="connsiteX11" fmla="*/ 793 w 5528877"/>
                  <a:gd name="connsiteY11" fmla="*/ 0 h 551111"/>
                  <a:gd name="connsiteX0" fmla="*/ 793 w 5251450"/>
                  <a:gd name="connsiteY0" fmla="*/ 0 h 551111"/>
                  <a:gd name="connsiteX1" fmla="*/ 374650 w 5251450"/>
                  <a:gd name="connsiteY1" fmla="*/ 23812 h 551111"/>
                  <a:gd name="connsiteX2" fmla="*/ 916782 w 5251450"/>
                  <a:gd name="connsiteY2" fmla="*/ 11112 h 551111"/>
                  <a:gd name="connsiteX3" fmla="*/ 945507 w 5251450"/>
                  <a:gd name="connsiteY3" fmla="*/ 12193 h 551111"/>
                  <a:gd name="connsiteX4" fmla="*/ 5251450 w 5251450"/>
                  <a:gd name="connsiteY4" fmla="*/ 550862 h 551111"/>
                  <a:gd name="connsiteX5" fmla="*/ 952905 w 5251450"/>
                  <a:gd name="connsiteY5" fmla="*/ 538458 h 551111"/>
                  <a:gd name="connsiteX6" fmla="*/ 919163 w 5251450"/>
                  <a:gd name="connsiteY6" fmla="*/ 542130 h 551111"/>
                  <a:gd name="connsiteX7" fmla="*/ 661194 w 5251450"/>
                  <a:gd name="connsiteY7" fmla="*/ 545306 h 551111"/>
                  <a:gd name="connsiteX8" fmla="*/ 0 w 5251450"/>
                  <a:gd name="connsiteY8" fmla="*/ 519112 h 551111"/>
                  <a:gd name="connsiteX9" fmla="*/ 200025 w 5251450"/>
                  <a:gd name="connsiteY9" fmla="*/ 263525 h 551111"/>
                  <a:gd name="connsiteX10" fmla="*/ 793 w 5251450"/>
                  <a:gd name="connsiteY10" fmla="*/ 0 h 551111"/>
                  <a:gd name="connsiteX0" fmla="*/ 793 w 952905"/>
                  <a:gd name="connsiteY0" fmla="*/ 0 h 551111"/>
                  <a:gd name="connsiteX1" fmla="*/ 374650 w 952905"/>
                  <a:gd name="connsiteY1" fmla="*/ 23812 h 551111"/>
                  <a:gd name="connsiteX2" fmla="*/ 916782 w 952905"/>
                  <a:gd name="connsiteY2" fmla="*/ 11112 h 551111"/>
                  <a:gd name="connsiteX3" fmla="*/ 945507 w 952905"/>
                  <a:gd name="connsiteY3" fmla="*/ 12193 h 551111"/>
                  <a:gd name="connsiteX4" fmla="*/ 952905 w 952905"/>
                  <a:gd name="connsiteY4" fmla="*/ 538458 h 551111"/>
                  <a:gd name="connsiteX5" fmla="*/ 919163 w 952905"/>
                  <a:gd name="connsiteY5" fmla="*/ 542130 h 551111"/>
                  <a:gd name="connsiteX6" fmla="*/ 661194 w 952905"/>
                  <a:gd name="connsiteY6" fmla="*/ 545306 h 551111"/>
                  <a:gd name="connsiteX7" fmla="*/ 0 w 952905"/>
                  <a:gd name="connsiteY7" fmla="*/ 519112 h 551111"/>
                  <a:gd name="connsiteX8" fmla="*/ 200025 w 952905"/>
                  <a:gd name="connsiteY8" fmla="*/ 263525 h 551111"/>
                  <a:gd name="connsiteX9" fmla="*/ 793 w 952905"/>
                  <a:gd name="connsiteY9" fmla="*/ 0 h 551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2905" h="551111">
                    <a:moveTo>
                      <a:pt x="793" y="0"/>
                    </a:moveTo>
                    <a:cubicBezTo>
                      <a:pt x="123031" y="24606"/>
                      <a:pt x="250031" y="15875"/>
                      <a:pt x="374650" y="23812"/>
                    </a:cubicBezTo>
                    <a:cubicBezTo>
                      <a:pt x="555361" y="19579"/>
                      <a:pt x="750359" y="24870"/>
                      <a:pt x="916782" y="11112"/>
                    </a:cubicBezTo>
                    <a:lnTo>
                      <a:pt x="945507" y="12193"/>
                    </a:lnTo>
                    <a:lnTo>
                      <a:pt x="952905" y="538458"/>
                    </a:lnTo>
                    <a:lnTo>
                      <a:pt x="919163" y="542130"/>
                    </a:lnTo>
                    <a:lnTo>
                      <a:pt x="661194" y="545306"/>
                    </a:lnTo>
                    <a:cubicBezTo>
                      <a:pt x="526521" y="548481"/>
                      <a:pt x="206111" y="565943"/>
                      <a:pt x="0" y="519112"/>
                    </a:cubicBezTo>
                    <a:lnTo>
                      <a:pt x="200025" y="263525"/>
                    </a:lnTo>
                    <a:cubicBezTo>
                      <a:pt x="124089" y="185208"/>
                      <a:pt x="79110" y="128323"/>
                      <a:pt x="793" y="0"/>
                    </a:cubicBezTo>
                    <a:close/>
                  </a:path>
                </a:pathLst>
              </a:custGeom>
              <a:noFill/>
              <a:ln w="19050">
                <a:solidFill>
                  <a:srgbClr val="FFDB93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101" name="Group 3">
              <a:extLst>
                <a:ext uri="{FF2B5EF4-FFF2-40B4-BE49-F238E27FC236}">
                  <a16:creationId xmlns:a16="http://schemas.microsoft.com/office/drawing/2014/main" id="{6897D3CF-5EB7-4410-9008-C7048EF556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7682" y="2611437"/>
              <a:ext cx="6757837" cy="1600344"/>
              <a:chOff x="2530645" y="2460171"/>
              <a:chExt cx="5982007" cy="1468464"/>
            </a:xfrm>
            <a:solidFill>
              <a:schemeClr val="accent2">
                <a:lumMod val="40000"/>
                <a:lumOff val="60000"/>
              </a:schemeClr>
            </a:solidFill>
          </p:grpSpPr>
          <p:pic>
            <p:nvPicPr>
              <p:cNvPr id="4143" name="Picture 4" descr="C:\Users\dell\Desktop\Icon sale page\Icon tĩnh\200wide.jpg">
                <a:extLst>
                  <a:ext uri="{FF2B5EF4-FFF2-40B4-BE49-F238E27FC236}">
                    <a16:creationId xmlns:a16="http://schemas.microsoft.com/office/drawing/2014/main" id="{FECBF0A1-3A2A-4233-A97B-4328F14198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159"/>
              <a:stretch>
                <a:fillRect/>
              </a:stretch>
            </p:blipFill>
            <p:spPr bwMode="auto">
              <a:xfrm>
                <a:off x="3233624" y="3433093"/>
                <a:ext cx="3744118" cy="24609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144" name="Group 11">
                <a:extLst>
                  <a:ext uri="{FF2B5EF4-FFF2-40B4-BE49-F238E27FC236}">
                    <a16:creationId xmlns:a16="http://schemas.microsoft.com/office/drawing/2014/main" id="{750A309E-DE2C-4C4B-93A5-53598883F96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30645" y="2460171"/>
                <a:ext cx="5982007" cy="1468464"/>
                <a:chOff x="2671148" y="1311915"/>
                <a:chExt cx="5064825" cy="1468464"/>
              </a:xfrm>
              <a:grpFill/>
            </p:grpSpPr>
            <p:pic>
              <p:nvPicPr>
                <p:cNvPr id="4145" name="Picture 3">
                  <a:extLst>
                    <a:ext uri="{FF2B5EF4-FFF2-40B4-BE49-F238E27FC236}">
                      <a16:creationId xmlns:a16="http://schemas.microsoft.com/office/drawing/2014/main" id="{19BB174C-0CA5-4758-9B6D-DD61C3B40DC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71148" y="1311915"/>
                  <a:ext cx="5064825" cy="1468464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4" name="Rounded Rectangle 13">
                  <a:extLst>
                    <a:ext uri="{FF2B5EF4-FFF2-40B4-BE49-F238E27FC236}">
                      <a16:creationId xmlns:a16="http://schemas.microsoft.com/office/drawing/2014/main" id="{F8DD84E0-DCF7-4D71-BCBD-808CE4414E9A}"/>
                    </a:ext>
                  </a:extLst>
                </p:cNvPr>
                <p:cNvSpPr/>
                <p:nvPr/>
              </p:nvSpPr>
              <p:spPr>
                <a:xfrm>
                  <a:off x="2762553" y="1386516"/>
                  <a:ext cx="4926164" cy="1225800"/>
                </a:xfrm>
                <a:prstGeom prst="roundRect">
                  <a:avLst>
                    <a:gd name="adj" fmla="val 12108"/>
                  </a:avLst>
                </a:prstGeom>
                <a:grpFill/>
                <a:ln w="19050">
                  <a:solidFill>
                    <a:srgbClr val="996633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>
                    <a:defRPr/>
                  </a:pPr>
                  <a:endParaRPr lang="en-US" sz="1800" b="1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4104" name="Group 15">
              <a:extLst>
                <a:ext uri="{FF2B5EF4-FFF2-40B4-BE49-F238E27FC236}">
                  <a16:creationId xmlns:a16="http://schemas.microsoft.com/office/drawing/2014/main" id="{6BCFCCEF-0B44-469A-B0EB-4FFFA60E8C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61168" y="2548238"/>
              <a:ext cx="873028" cy="663575"/>
              <a:chOff x="2452688" y="2863775"/>
              <a:chExt cx="1819275" cy="662858"/>
            </a:xfrm>
          </p:grpSpPr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E05CD82-C5D2-4618-8978-9B9FF68836F4}"/>
                  </a:ext>
                </a:extLst>
              </p:cNvPr>
              <p:cNvSpPr/>
              <p:nvPr/>
            </p:nvSpPr>
            <p:spPr>
              <a:xfrm>
                <a:off x="2452688" y="2863775"/>
                <a:ext cx="1819275" cy="583569"/>
              </a:xfrm>
              <a:custGeom>
                <a:avLst/>
                <a:gdLst>
                  <a:gd name="connsiteX0" fmla="*/ 1824037 w 1824037"/>
                  <a:gd name="connsiteY0" fmla="*/ 300038 h 585788"/>
                  <a:gd name="connsiteX1" fmla="*/ 1590675 w 1824037"/>
                  <a:gd name="connsiteY1" fmla="*/ 71438 h 585788"/>
                  <a:gd name="connsiteX2" fmla="*/ 500062 w 1824037"/>
                  <a:gd name="connsiteY2" fmla="*/ 0 h 585788"/>
                  <a:gd name="connsiteX3" fmla="*/ 9525 w 1824037"/>
                  <a:gd name="connsiteY3" fmla="*/ 66675 h 585788"/>
                  <a:gd name="connsiteX4" fmla="*/ 0 w 1824037"/>
                  <a:gd name="connsiteY4" fmla="*/ 581025 h 585788"/>
                  <a:gd name="connsiteX5" fmla="*/ 233362 w 1824037"/>
                  <a:gd name="connsiteY5" fmla="*/ 500063 h 585788"/>
                  <a:gd name="connsiteX6" fmla="*/ 842962 w 1824037"/>
                  <a:gd name="connsiteY6" fmla="*/ 538163 h 585788"/>
                  <a:gd name="connsiteX7" fmla="*/ 1614487 w 1824037"/>
                  <a:gd name="connsiteY7" fmla="*/ 585788 h 585788"/>
                  <a:gd name="connsiteX8" fmla="*/ 1824037 w 1824037"/>
                  <a:gd name="connsiteY8" fmla="*/ 300038 h 585788"/>
                  <a:gd name="connsiteX0" fmla="*/ 1824037 w 1824037"/>
                  <a:gd name="connsiteY0" fmla="*/ 300038 h 585788"/>
                  <a:gd name="connsiteX1" fmla="*/ 1590675 w 1824037"/>
                  <a:gd name="connsiteY1" fmla="*/ 71438 h 585788"/>
                  <a:gd name="connsiteX2" fmla="*/ 500062 w 1824037"/>
                  <a:gd name="connsiteY2" fmla="*/ 0 h 585788"/>
                  <a:gd name="connsiteX3" fmla="*/ 9525 w 1824037"/>
                  <a:gd name="connsiteY3" fmla="*/ 66675 h 585788"/>
                  <a:gd name="connsiteX4" fmla="*/ 0 w 1824037"/>
                  <a:gd name="connsiteY4" fmla="*/ 581025 h 585788"/>
                  <a:gd name="connsiteX5" fmla="*/ 233362 w 1824037"/>
                  <a:gd name="connsiteY5" fmla="*/ 500063 h 585788"/>
                  <a:gd name="connsiteX6" fmla="*/ 842962 w 1824037"/>
                  <a:gd name="connsiteY6" fmla="*/ 538163 h 585788"/>
                  <a:gd name="connsiteX7" fmla="*/ 1614487 w 1824037"/>
                  <a:gd name="connsiteY7" fmla="*/ 585788 h 585788"/>
                  <a:gd name="connsiteX8" fmla="*/ 1824037 w 1824037"/>
                  <a:gd name="connsiteY8" fmla="*/ 300038 h 58578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84275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84275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84275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77131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77131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604962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19275 w 1819275"/>
                  <a:gd name="connsiteY0" fmla="*/ 312813 h 584276"/>
                  <a:gd name="connsiteX1" fmla="*/ 1604962 w 1819275"/>
                  <a:gd name="connsiteY1" fmla="*/ 74688 h 584276"/>
                  <a:gd name="connsiteX2" fmla="*/ 500062 w 1819275"/>
                  <a:gd name="connsiteY2" fmla="*/ 3250 h 584276"/>
                  <a:gd name="connsiteX3" fmla="*/ 9525 w 1819275"/>
                  <a:gd name="connsiteY3" fmla="*/ 69925 h 584276"/>
                  <a:gd name="connsiteX4" fmla="*/ 0 w 1819275"/>
                  <a:gd name="connsiteY4" fmla="*/ 577131 h 584276"/>
                  <a:gd name="connsiteX5" fmla="*/ 233362 w 1819275"/>
                  <a:gd name="connsiteY5" fmla="*/ 503313 h 584276"/>
                  <a:gd name="connsiteX6" fmla="*/ 842962 w 1819275"/>
                  <a:gd name="connsiteY6" fmla="*/ 541413 h 584276"/>
                  <a:gd name="connsiteX7" fmla="*/ 1604962 w 1819275"/>
                  <a:gd name="connsiteY7" fmla="*/ 584276 h 584276"/>
                  <a:gd name="connsiteX8" fmla="*/ 1819275 w 1819275"/>
                  <a:gd name="connsiteY8" fmla="*/ 312813 h 584276"/>
                  <a:gd name="connsiteX0" fmla="*/ 1819275 w 1819275"/>
                  <a:gd name="connsiteY0" fmla="*/ 312813 h 584276"/>
                  <a:gd name="connsiteX1" fmla="*/ 1604962 w 1819275"/>
                  <a:gd name="connsiteY1" fmla="*/ 74688 h 584276"/>
                  <a:gd name="connsiteX2" fmla="*/ 500062 w 1819275"/>
                  <a:gd name="connsiteY2" fmla="*/ 3250 h 584276"/>
                  <a:gd name="connsiteX3" fmla="*/ 9525 w 1819275"/>
                  <a:gd name="connsiteY3" fmla="*/ 69925 h 584276"/>
                  <a:gd name="connsiteX4" fmla="*/ 0 w 1819275"/>
                  <a:gd name="connsiteY4" fmla="*/ 577131 h 584276"/>
                  <a:gd name="connsiteX5" fmla="*/ 233362 w 1819275"/>
                  <a:gd name="connsiteY5" fmla="*/ 503313 h 584276"/>
                  <a:gd name="connsiteX6" fmla="*/ 842962 w 1819275"/>
                  <a:gd name="connsiteY6" fmla="*/ 541413 h 584276"/>
                  <a:gd name="connsiteX7" fmla="*/ 1604962 w 1819275"/>
                  <a:gd name="connsiteY7" fmla="*/ 584276 h 584276"/>
                  <a:gd name="connsiteX8" fmla="*/ 1819275 w 1819275"/>
                  <a:gd name="connsiteY8" fmla="*/ 312813 h 584276"/>
                  <a:gd name="connsiteX0" fmla="*/ 1819275 w 1819275"/>
                  <a:gd name="connsiteY0" fmla="*/ 312813 h 584276"/>
                  <a:gd name="connsiteX1" fmla="*/ 1604962 w 1819275"/>
                  <a:gd name="connsiteY1" fmla="*/ 74688 h 584276"/>
                  <a:gd name="connsiteX2" fmla="*/ 500062 w 1819275"/>
                  <a:gd name="connsiteY2" fmla="*/ 3250 h 584276"/>
                  <a:gd name="connsiteX3" fmla="*/ 9525 w 1819275"/>
                  <a:gd name="connsiteY3" fmla="*/ 69925 h 584276"/>
                  <a:gd name="connsiteX4" fmla="*/ 0 w 1819275"/>
                  <a:gd name="connsiteY4" fmla="*/ 577131 h 584276"/>
                  <a:gd name="connsiteX5" fmla="*/ 233362 w 1819275"/>
                  <a:gd name="connsiteY5" fmla="*/ 503313 h 584276"/>
                  <a:gd name="connsiteX6" fmla="*/ 842962 w 1819275"/>
                  <a:gd name="connsiteY6" fmla="*/ 541413 h 584276"/>
                  <a:gd name="connsiteX7" fmla="*/ 1604962 w 1819275"/>
                  <a:gd name="connsiteY7" fmla="*/ 584276 h 584276"/>
                  <a:gd name="connsiteX8" fmla="*/ 1819275 w 1819275"/>
                  <a:gd name="connsiteY8" fmla="*/ 312813 h 584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19275" h="584276">
                    <a:moveTo>
                      <a:pt x="1819275" y="312813"/>
                    </a:moveTo>
                    <a:lnTo>
                      <a:pt x="1604962" y="74688"/>
                    </a:lnTo>
                    <a:cubicBezTo>
                      <a:pt x="1243806" y="74688"/>
                      <a:pt x="868362" y="27063"/>
                      <a:pt x="500062" y="3250"/>
                    </a:cubicBezTo>
                    <a:cubicBezTo>
                      <a:pt x="348456" y="-718"/>
                      <a:pt x="108744" y="-14213"/>
                      <a:pt x="9525" y="69925"/>
                    </a:cubicBezTo>
                    <a:lnTo>
                      <a:pt x="0" y="577131"/>
                    </a:lnTo>
                    <a:cubicBezTo>
                      <a:pt x="23020" y="507281"/>
                      <a:pt x="191294" y="513631"/>
                      <a:pt x="233362" y="503313"/>
                    </a:cubicBezTo>
                    <a:cubicBezTo>
                      <a:pt x="477043" y="496963"/>
                      <a:pt x="658812" y="514426"/>
                      <a:pt x="842962" y="541413"/>
                    </a:cubicBezTo>
                    <a:cubicBezTo>
                      <a:pt x="1020762" y="560464"/>
                      <a:pt x="1350962" y="569988"/>
                      <a:pt x="1604962" y="584276"/>
                    </a:cubicBezTo>
                    <a:lnTo>
                      <a:pt x="1819275" y="312813"/>
                    </a:lnTo>
                    <a:close/>
                  </a:path>
                </a:pathLst>
              </a:custGeom>
              <a:gradFill flip="none" rotWithShape="1">
                <a:gsLst>
                  <a:gs pos="22000">
                    <a:srgbClr val="FFAD04"/>
                  </a:gs>
                  <a:gs pos="0">
                    <a:srgbClr val="FFAD04">
                      <a:lumMod val="80000"/>
                      <a:lumOff val="20000"/>
                    </a:srgbClr>
                  </a:gs>
                  <a:gs pos="49000">
                    <a:srgbClr val="FFAD04">
                      <a:lumMod val="90000"/>
                    </a:srgbClr>
                  </a:gs>
                  <a:gs pos="60000">
                    <a:srgbClr val="FFAD04"/>
                  </a:gs>
                  <a:gs pos="100000">
                    <a:srgbClr val="FFAD04">
                      <a:lumMod val="80000"/>
                    </a:srgbClr>
                  </a:gs>
                  <a:gs pos="84000">
                    <a:srgbClr val="FFAD04">
                      <a:lumMod val="50000"/>
                      <a:lumOff val="50000"/>
                    </a:srgbClr>
                  </a:gs>
                  <a:gs pos="80000">
                    <a:srgbClr val="FFAD04">
                      <a:lumMod val="50000"/>
                      <a:lumOff val="50000"/>
                    </a:srgbClr>
                  </a:gs>
                </a:gsLst>
                <a:lin ang="10800000" scaled="1"/>
                <a:tileRect/>
              </a:gra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r>
                  <a:rPr lang="en-US" sz="3200" dirty="0">
                    <a:solidFill>
                      <a:srgbClr val="FF0000"/>
                    </a:solidFill>
                    <a:latin typeface="Arial Black" pitchFamily="34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9700171D-4495-419E-9C25-3151CC1CF732}"/>
                  </a:ext>
                </a:extLst>
              </p:cNvPr>
              <p:cNvSpPr/>
              <p:nvPr/>
            </p:nvSpPr>
            <p:spPr>
              <a:xfrm>
                <a:off x="2452688" y="3369468"/>
                <a:ext cx="247755" cy="157165"/>
              </a:xfrm>
              <a:custGeom>
                <a:avLst/>
                <a:gdLst>
                  <a:gd name="connsiteX0" fmla="*/ 233362 w 242887"/>
                  <a:gd name="connsiteY0" fmla="*/ 138113 h 138113"/>
                  <a:gd name="connsiteX1" fmla="*/ 242887 w 242887"/>
                  <a:gd name="connsiteY1" fmla="*/ 0 h 138113"/>
                  <a:gd name="connsiteX2" fmla="*/ 0 w 242887"/>
                  <a:gd name="connsiteY2" fmla="*/ 66675 h 138113"/>
                  <a:gd name="connsiteX3" fmla="*/ 233362 w 242887"/>
                  <a:gd name="connsiteY3" fmla="*/ 138113 h 138113"/>
                  <a:gd name="connsiteX0" fmla="*/ 235743 w 245268"/>
                  <a:gd name="connsiteY0" fmla="*/ 138113 h 138113"/>
                  <a:gd name="connsiteX1" fmla="*/ 245268 w 245268"/>
                  <a:gd name="connsiteY1" fmla="*/ 0 h 138113"/>
                  <a:gd name="connsiteX2" fmla="*/ 0 w 245268"/>
                  <a:gd name="connsiteY2" fmla="*/ 78581 h 138113"/>
                  <a:gd name="connsiteX3" fmla="*/ 235743 w 245268"/>
                  <a:gd name="connsiteY3" fmla="*/ 138113 h 138113"/>
                  <a:gd name="connsiteX0" fmla="*/ 235743 w 245268"/>
                  <a:gd name="connsiteY0" fmla="*/ 138113 h 138113"/>
                  <a:gd name="connsiteX1" fmla="*/ 245268 w 245268"/>
                  <a:gd name="connsiteY1" fmla="*/ 0 h 138113"/>
                  <a:gd name="connsiteX2" fmla="*/ 0 w 245268"/>
                  <a:gd name="connsiteY2" fmla="*/ 78581 h 138113"/>
                  <a:gd name="connsiteX3" fmla="*/ 235743 w 245268"/>
                  <a:gd name="connsiteY3" fmla="*/ 138113 h 138113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2887"/>
                  <a:gd name="connsiteY0" fmla="*/ 147639 h 147639"/>
                  <a:gd name="connsiteX1" fmla="*/ 242887 w 242887"/>
                  <a:gd name="connsiteY1" fmla="*/ 0 h 147639"/>
                  <a:gd name="connsiteX2" fmla="*/ 0 w 242887"/>
                  <a:gd name="connsiteY2" fmla="*/ 66675 h 147639"/>
                  <a:gd name="connsiteX3" fmla="*/ 240506 w 242887"/>
                  <a:gd name="connsiteY3" fmla="*/ 147639 h 147639"/>
                  <a:gd name="connsiteX0" fmla="*/ 240506 w 245268"/>
                  <a:gd name="connsiteY0" fmla="*/ 154783 h 154783"/>
                  <a:gd name="connsiteX1" fmla="*/ 245268 w 245268"/>
                  <a:gd name="connsiteY1" fmla="*/ 0 h 154783"/>
                  <a:gd name="connsiteX2" fmla="*/ 0 w 245268"/>
                  <a:gd name="connsiteY2" fmla="*/ 73819 h 154783"/>
                  <a:gd name="connsiteX3" fmla="*/ 240506 w 245268"/>
                  <a:gd name="connsiteY3" fmla="*/ 154783 h 154783"/>
                  <a:gd name="connsiteX0" fmla="*/ 247650 w 247755"/>
                  <a:gd name="connsiteY0" fmla="*/ 157165 h 157165"/>
                  <a:gd name="connsiteX1" fmla="*/ 245268 w 247755"/>
                  <a:gd name="connsiteY1" fmla="*/ 0 h 157165"/>
                  <a:gd name="connsiteX2" fmla="*/ 0 w 247755"/>
                  <a:gd name="connsiteY2" fmla="*/ 73819 h 157165"/>
                  <a:gd name="connsiteX3" fmla="*/ 247650 w 247755"/>
                  <a:gd name="connsiteY3" fmla="*/ 157165 h 157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755" h="157165">
                    <a:moveTo>
                      <a:pt x="247650" y="157165"/>
                    </a:moveTo>
                    <a:cubicBezTo>
                      <a:pt x="248444" y="107952"/>
                      <a:pt x="244474" y="49213"/>
                      <a:pt x="245268" y="0"/>
                    </a:cubicBezTo>
                    <a:cubicBezTo>
                      <a:pt x="192087" y="2382"/>
                      <a:pt x="22225" y="4762"/>
                      <a:pt x="0" y="73819"/>
                    </a:cubicBezTo>
                    <a:cubicBezTo>
                      <a:pt x="35718" y="122238"/>
                      <a:pt x="178594" y="156371"/>
                      <a:pt x="247650" y="157165"/>
                    </a:cubicBezTo>
                    <a:close/>
                  </a:path>
                </a:pathLst>
              </a:custGeom>
              <a:solidFill>
                <a:srgbClr val="BC7D00"/>
              </a:solidFill>
              <a:ln w="3175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110" name="Rectangle 20">
              <a:extLst>
                <a:ext uri="{FF2B5EF4-FFF2-40B4-BE49-F238E27FC236}">
                  <a16:creationId xmlns:a16="http://schemas.microsoft.com/office/drawing/2014/main" id="{CA551829-9523-4630-B736-372E958861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0936" y="2686788"/>
              <a:ext cx="6237467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lvl="0">
                <a:buNone/>
              </a:pPr>
              <a:r>
                <a:rPr lang="en-US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  - HS </a:t>
              </a:r>
              <a:r>
                <a:rPr lang="en-US" sz="2800" b="1" dirty="0" err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giấy</a:t>
              </a:r>
              <a:r>
                <a:rPr lang="en-US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A4 (</a:t>
              </a:r>
              <a:r>
                <a:rPr lang="en-US" sz="2800" b="1" dirty="0" err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khổ</a:t>
              </a:r>
              <a:r>
                <a:rPr lang="en-US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đứng</a:t>
              </a:r>
              <a:r>
                <a:rPr lang="en-US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) </a:t>
              </a:r>
              <a:r>
                <a:rPr lang="en-US" sz="2800" b="1" dirty="0" err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hoặc</a:t>
              </a:r>
              <a:r>
                <a:rPr lang="en-US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giấy</a:t>
              </a:r>
              <a:r>
                <a:rPr lang="en-US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HS (</a:t>
              </a:r>
              <a:r>
                <a:rPr lang="en-US" sz="2800" b="1" dirty="0" err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môn</a:t>
              </a:r>
              <a:r>
                <a:rPr lang="en-US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Văn</a:t>
              </a:r>
              <a:r>
                <a:rPr lang="en-US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b="1" dirty="0" err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  <a:r>
                <a:rPr lang="en-US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b="1" dirty="0" err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Hóa</a:t>
              </a:r>
              <a:r>
                <a:rPr lang="en-US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b="1" dirty="0" err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lí</a:t>
              </a:r>
              <a:r>
                <a:rPr lang="en-US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579386" y="3366896"/>
            <a:ext cx="7970400" cy="1460595"/>
            <a:chOff x="2891369" y="4597987"/>
            <a:chExt cx="7450664" cy="1460595"/>
          </a:xfrm>
        </p:grpSpPr>
        <p:grpSp>
          <p:nvGrpSpPr>
            <p:cNvPr id="4099" name="Group 41">
              <a:extLst>
                <a:ext uri="{FF2B5EF4-FFF2-40B4-BE49-F238E27FC236}">
                  <a16:creationId xmlns:a16="http://schemas.microsoft.com/office/drawing/2014/main" id="{B88422CE-3932-41BF-B65A-48F40CA7A050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8945033" y="5161422"/>
              <a:ext cx="1397000" cy="495300"/>
              <a:chOff x="1714500" y="3094038"/>
              <a:chExt cx="1047750" cy="551111"/>
            </a:xfrm>
          </p:grpSpPr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6BC945E2-54F8-40A3-810C-D9B89D4F863E}"/>
                  </a:ext>
                </a:extLst>
              </p:cNvPr>
              <p:cNvSpPr/>
              <p:nvPr/>
            </p:nvSpPr>
            <p:spPr>
              <a:xfrm>
                <a:off x="1714500" y="3094038"/>
                <a:ext cx="1047750" cy="551111"/>
              </a:xfrm>
              <a:custGeom>
                <a:avLst/>
                <a:gdLst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30956 w 5759450"/>
                  <a:gd name="connsiteY10" fmla="*/ 28575 h 558800"/>
                  <a:gd name="connsiteX11" fmla="*/ 22225 w 5759450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19050 w 5759450"/>
                  <a:gd name="connsiteY10" fmla="*/ 35719 h 558800"/>
                  <a:gd name="connsiteX11" fmla="*/ 22225 w 5759450"/>
                  <a:gd name="connsiteY11" fmla="*/ 7938 h 558800"/>
                  <a:gd name="connsiteX0" fmla="*/ 24606 w 5761831"/>
                  <a:gd name="connsiteY0" fmla="*/ 7938 h 558800"/>
                  <a:gd name="connsiteX1" fmla="*/ 377031 w 5761831"/>
                  <a:gd name="connsiteY1" fmla="*/ 31750 h 558800"/>
                  <a:gd name="connsiteX2" fmla="*/ 5076031 w 5761831"/>
                  <a:gd name="connsiteY2" fmla="*/ 31750 h 558800"/>
                  <a:gd name="connsiteX3" fmla="*/ 5761831 w 5761831"/>
                  <a:gd name="connsiteY3" fmla="*/ 0 h 558800"/>
                  <a:gd name="connsiteX4" fmla="*/ 5596731 w 5761831"/>
                  <a:gd name="connsiteY4" fmla="*/ 273050 h 558800"/>
                  <a:gd name="connsiteX5" fmla="*/ 5761831 w 5761831"/>
                  <a:gd name="connsiteY5" fmla="*/ 546100 h 558800"/>
                  <a:gd name="connsiteX6" fmla="*/ 5253831 w 5761831"/>
                  <a:gd name="connsiteY6" fmla="*/ 558800 h 558800"/>
                  <a:gd name="connsiteX7" fmla="*/ 656431 w 5761831"/>
                  <a:gd name="connsiteY7" fmla="*/ 546100 h 558800"/>
                  <a:gd name="connsiteX8" fmla="*/ 2381 w 5761831"/>
                  <a:gd name="connsiteY8" fmla="*/ 527050 h 558800"/>
                  <a:gd name="connsiteX9" fmla="*/ 192881 w 5761831"/>
                  <a:gd name="connsiteY9" fmla="*/ 247650 h 558800"/>
                  <a:gd name="connsiteX10" fmla="*/ 0 w 5761831"/>
                  <a:gd name="connsiteY10" fmla="*/ 30957 h 558800"/>
                  <a:gd name="connsiteX11" fmla="*/ 24606 w 5761831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61194 w 5759450"/>
                  <a:gd name="connsiteY7" fmla="*/ 553244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5073650 w 5759450"/>
                  <a:gd name="connsiteY2" fmla="*/ 31750 h 559049"/>
                  <a:gd name="connsiteX3" fmla="*/ 5759450 w 5759450"/>
                  <a:gd name="connsiteY3" fmla="*/ 0 h 559049"/>
                  <a:gd name="connsiteX4" fmla="*/ 5594350 w 5759450"/>
                  <a:gd name="connsiteY4" fmla="*/ 273050 h 559049"/>
                  <a:gd name="connsiteX5" fmla="*/ 5759450 w 5759450"/>
                  <a:gd name="connsiteY5" fmla="*/ 546100 h 559049"/>
                  <a:gd name="connsiteX6" fmla="*/ 5251450 w 5759450"/>
                  <a:gd name="connsiteY6" fmla="*/ 558800 h 559049"/>
                  <a:gd name="connsiteX7" fmla="*/ 661194 w 5759450"/>
                  <a:gd name="connsiteY7" fmla="*/ 553244 h 559049"/>
                  <a:gd name="connsiteX8" fmla="*/ 0 w 5759450"/>
                  <a:gd name="connsiteY8" fmla="*/ 527050 h 559049"/>
                  <a:gd name="connsiteX9" fmla="*/ 200025 w 5759450"/>
                  <a:gd name="connsiteY9" fmla="*/ 271463 h 559049"/>
                  <a:gd name="connsiteX10" fmla="*/ 793 w 5759450"/>
                  <a:gd name="connsiteY10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9163 w 5759450"/>
                  <a:gd name="connsiteY2" fmla="*/ 28575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4831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0068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0131 w 5759450"/>
                  <a:gd name="connsiteY3" fmla="*/ 30956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61529"/>
                  <a:gd name="connsiteX1" fmla="*/ 374650 w 5759450"/>
                  <a:gd name="connsiteY1" fmla="*/ 31750 h 561529"/>
                  <a:gd name="connsiteX2" fmla="*/ 916782 w 5759450"/>
                  <a:gd name="connsiteY2" fmla="*/ 19050 h 561529"/>
                  <a:gd name="connsiteX3" fmla="*/ 4862512 w 5759450"/>
                  <a:gd name="connsiteY3" fmla="*/ 19050 h 561529"/>
                  <a:gd name="connsiteX4" fmla="*/ 5076032 w 5759450"/>
                  <a:gd name="connsiteY4" fmla="*/ 26988 h 561529"/>
                  <a:gd name="connsiteX5" fmla="*/ 5759450 w 5759450"/>
                  <a:gd name="connsiteY5" fmla="*/ 0 h 561529"/>
                  <a:gd name="connsiteX6" fmla="*/ 5577681 w 5759450"/>
                  <a:gd name="connsiteY6" fmla="*/ 273050 h 561529"/>
                  <a:gd name="connsiteX7" fmla="*/ 5754688 w 5759450"/>
                  <a:gd name="connsiteY7" fmla="*/ 517525 h 561529"/>
                  <a:gd name="connsiteX8" fmla="*/ 5251450 w 5759450"/>
                  <a:gd name="connsiteY8" fmla="*/ 558800 h 561529"/>
                  <a:gd name="connsiteX9" fmla="*/ 919163 w 5759450"/>
                  <a:gd name="connsiteY9" fmla="*/ 550068 h 561529"/>
                  <a:gd name="connsiteX10" fmla="*/ 661194 w 5759450"/>
                  <a:gd name="connsiteY10" fmla="*/ 553244 h 561529"/>
                  <a:gd name="connsiteX11" fmla="*/ 0 w 5759450"/>
                  <a:gd name="connsiteY11" fmla="*/ 527050 h 561529"/>
                  <a:gd name="connsiteX12" fmla="*/ 200025 w 5759450"/>
                  <a:gd name="connsiteY12" fmla="*/ 271463 h 561529"/>
                  <a:gd name="connsiteX13" fmla="*/ 793 w 5759450"/>
                  <a:gd name="connsiteY13" fmla="*/ 7938 h 561529"/>
                  <a:gd name="connsiteX0" fmla="*/ 793 w 5759450"/>
                  <a:gd name="connsiteY0" fmla="*/ 7938 h 562791"/>
                  <a:gd name="connsiteX1" fmla="*/ 374650 w 5759450"/>
                  <a:gd name="connsiteY1" fmla="*/ 31750 h 562791"/>
                  <a:gd name="connsiteX2" fmla="*/ 916782 w 5759450"/>
                  <a:gd name="connsiteY2" fmla="*/ 19050 h 562791"/>
                  <a:gd name="connsiteX3" fmla="*/ 4862512 w 5759450"/>
                  <a:gd name="connsiteY3" fmla="*/ 19050 h 562791"/>
                  <a:gd name="connsiteX4" fmla="*/ 5076032 w 5759450"/>
                  <a:gd name="connsiteY4" fmla="*/ 26988 h 562791"/>
                  <a:gd name="connsiteX5" fmla="*/ 5759450 w 5759450"/>
                  <a:gd name="connsiteY5" fmla="*/ 0 h 562791"/>
                  <a:gd name="connsiteX6" fmla="*/ 5577681 w 5759450"/>
                  <a:gd name="connsiteY6" fmla="*/ 273050 h 562791"/>
                  <a:gd name="connsiteX7" fmla="*/ 5754688 w 5759450"/>
                  <a:gd name="connsiteY7" fmla="*/ 517525 h 562791"/>
                  <a:gd name="connsiteX8" fmla="*/ 5251450 w 5759450"/>
                  <a:gd name="connsiteY8" fmla="*/ 558800 h 562791"/>
                  <a:gd name="connsiteX9" fmla="*/ 919163 w 5759450"/>
                  <a:gd name="connsiteY9" fmla="*/ 550068 h 562791"/>
                  <a:gd name="connsiteX10" fmla="*/ 661194 w 5759450"/>
                  <a:gd name="connsiteY10" fmla="*/ 553244 h 562791"/>
                  <a:gd name="connsiteX11" fmla="*/ 0 w 5759450"/>
                  <a:gd name="connsiteY11" fmla="*/ 527050 h 562791"/>
                  <a:gd name="connsiteX12" fmla="*/ 200025 w 5759450"/>
                  <a:gd name="connsiteY12" fmla="*/ 271463 h 562791"/>
                  <a:gd name="connsiteX13" fmla="*/ 793 w 5759450"/>
                  <a:gd name="connsiteY13" fmla="*/ 7938 h 562791"/>
                  <a:gd name="connsiteX0" fmla="*/ 793 w 5761832"/>
                  <a:gd name="connsiteY0" fmla="*/ 7938 h 563259"/>
                  <a:gd name="connsiteX1" fmla="*/ 374650 w 5761832"/>
                  <a:gd name="connsiteY1" fmla="*/ 31750 h 563259"/>
                  <a:gd name="connsiteX2" fmla="*/ 916782 w 5761832"/>
                  <a:gd name="connsiteY2" fmla="*/ 19050 h 563259"/>
                  <a:gd name="connsiteX3" fmla="*/ 4862512 w 5761832"/>
                  <a:gd name="connsiteY3" fmla="*/ 19050 h 563259"/>
                  <a:gd name="connsiteX4" fmla="*/ 5076032 w 5761832"/>
                  <a:gd name="connsiteY4" fmla="*/ 26988 h 563259"/>
                  <a:gd name="connsiteX5" fmla="*/ 5759450 w 5761832"/>
                  <a:gd name="connsiteY5" fmla="*/ 0 h 563259"/>
                  <a:gd name="connsiteX6" fmla="*/ 5577681 w 5761832"/>
                  <a:gd name="connsiteY6" fmla="*/ 273050 h 563259"/>
                  <a:gd name="connsiteX7" fmla="*/ 5761832 w 5761832"/>
                  <a:gd name="connsiteY7" fmla="*/ 522287 h 563259"/>
                  <a:gd name="connsiteX8" fmla="*/ 5251450 w 5761832"/>
                  <a:gd name="connsiteY8" fmla="*/ 558800 h 563259"/>
                  <a:gd name="connsiteX9" fmla="*/ 919163 w 5761832"/>
                  <a:gd name="connsiteY9" fmla="*/ 550068 h 563259"/>
                  <a:gd name="connsiteX10" fmla="*/ 661194 w 5761832"/>
                  <a:gd name="connsiteY10" fmla="*/ 553244 h 563259"/>
                  <a:gd name="connsiteX11" fmla="*/ 0 w 5761832"/>
                  <a:gd name="connsiteY11" fmla="*/ 527050 h 563259"/>
                  <a:gd name="connsiteX12" fmla="*/ 200025 w 5761832"/>
                  <a:gd name="connsiteY12" fmla="*/ 271463 h 563259"/>
                  <a:gd name="connsiteX13" fmla="*/ 793 w 5761832"/>
                  <a:gd name="connsiteY13" fmla="*/ 7938 h 563259"/>
                  <a:gd name="connsiteX0" fmla="*/ 793 w 5761832"/>
                  <a:gd name="connsiteY0" fmla="*/ 7938 h 563781"/>
                  <a:gd name="connsiteX1" fmla="*/ 374650 w 5761832"/>
                  <a:gd name="connsiteY1" fmla="*/ 31750 h 563781"/>
                  <a:gd name="connsiteX2" fmla="*/ 916782 w 5761832"/>
                  <a:gd name="connsiteY2" fmla="*/ 19050 h 563781"/>
                  <a:gd name="connsiteX3" fmla="*/ 4862512 w 5761832"/>
                  <a:gd name="connsiteY3" fmla="*/ 19050 h 563781"/>
                  <a:gd name="connsiteX4" fmla="*/ 5076032 w 5761832"/>
                  <a:gd name="connsiteY4" fmla="*/ 26988 h 563781"/>
                  <a:gd name="connsiteX5" fmla="*/ 5759450 w 5761832"/>
                  <a:gd name="connsiteY5" fmla="*/ 0 h 563781"/>
                  <a:gd name="connsiteX6" fmla="*/ 5577681 w 5761832"/>
                  <a:gd name="connsiteY6" fmla="*/ 273050 h 563781"/>
                  <a:gd name="connsiteX7" fmla="*/ 5761832 w 5761832"/>
                  <a:gd name="connsiteY7" fmla="*/ 522287 h 563781"/>
                  <a:gd name="connsiteX8" fmla="*/ 5251450 w 5761832"/>
                  <a:gd name="connsiteY8" fmla="*/ 558800 h 563781"/>
                  <a:gd name="connsiteX9" fmla="*/ 919163 w 5761832"/>
                  <a:gd name="connsiteY9" fmla="*/ 550068 h 563781"/>
                  <a:gd name="connsiteX10" fmla="*/ 661194 w 5761832"/>
                  <a:gd name="connsiteY10" fmla="*/ 553244 h 563781"/>
                  <a:gd name="connsiteX11" fmla="*/ 0 w 5761832"/>
                  <a:gd name="connsiteY11" fmla="*/ 527050 h 563781"/>
                  <a:gd name="connsiteX12" fmla="*/ 200025 w 5761832"/>
                  <a:gd name="connsiteY12" fmla="*/ 271463 h 563781"/>
                  <a:gd name="connsiteX13" fmla="*/ 793 w 5761832"/>
                  <a:gd name="connsiteY13" fmla="*/ 7938 h 563781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4862512 w 5761832"/>
                  <a:gd name="connsiteY3" fmla="*/ 19050 h 559049"/>
                  <a:gd name="connsiteX4" fmla="*/ 5076032 w 5761832"/>
                  <a:gd name="connsiteY4" fmla="*/ 26988 h 559049"/>
                  <a:gd name="connsiteX5" fmla="*/ 5759450 w 5761832"/>
                  <a:gd name="connsiteY5" fmla="*/ 0 h 559049"/>
                  <a:gd name="connsiteX6" fmla="*/ 5577681 w 5761832"/>
                  <a:gd name="connsiteY6" fmla="*/ 273050 h 559049"/>
                  <a:gd name="connsiteX7" fmla="*/ 5761832 w 5761832"/>
                  <a:gd name="connsiteY7" fmla="*/ 522287 h 559049"/>
                  <a:gd name="connsiteX8" fmla="*/ 5251450 w 5761832"/>
                  <a:gd name="connsiteY8" fmla="*/ 558800 h 559049"/>
                  <a:gd name="connsiteX9" fmla="*/ 919163 w 5761832"/>
                  <a:gd name="connsiteY9" fmla="*/ 550068 h 559049"/>
                  <a:gd name="connsiteX10" fmla="*/ 661194 w 5761832"/>
                  <a:gd name="connsiteY10" fmla="*/ 553244 h 559049"/>
                  <a:gd name="connsiteX11" fmla="*/ 0 w 5761832"/>
                  <a:gd name="connsiteY11" fmla="*/ 527050 h 559049"/>
                  <a:gd name="connsiteX12" fmla="*/ 200025 w 5761832"/>
                  <a:gd name="connsiteY12" fmla="*/ 271463 h 559049"/>
                  <a:gd name="connsiteX13" fmla="*/ 793 w 5761832"/>
                  <a:gd name="connsiteY13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919163 w 5761832"/>
                  <a:gd name="connsiteY10" fmla="*/ 550068 h 559049"/>
                  <a:gd name="connsiteX11" fmla="*/ 661194 w 5761832"/>
                  <a:gd name="connsiteY11" fmla="*/ 553244 h 559049"/>
                  <a:gd name="connsiteX12" fmla="*/ 0 w 5761832"/>
                  <a:gd name="connsiteY12" fmla="*/ 527050 h 559049"/>
                  <a:gd name="connsiteX13" fmla="*/ 200025 w 5761832"/>
                  <a:gd name="connsiteY13" fmla="*/ 271463 h 559049"/>
                  <a:gd name="connsiteX14" fmla="*/ 793 w 5761832"/>
                  <a:gd name="connsiteY14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1042988 w 5761832"/>
                  <a:gd name="connsiteY10" fmla="*/ 547688 h 559049"/>
                  <a:gd name="connsiteX11" fmla="*/ 919163 w 5761832"/>
                  <a:gd name="connsiteY11" fmla="*/ 550068 h 559049"/>
                  <a:gd name="connsiteX12" fmla="*/ 661194 w 5761832"/>
                  <a:gd name="connsiteY12" fmla="*/ 553244 h 559049"/>
                  <a:gd name="connsiteX13" fmla="*/ 0 w 5761832"/>
                  <a:gd name="connsiteY13" fmla="*/ 527050 h 559049"/>
                  <a:gd name="connsiteX14" fmla="*/ 200025 w 5761832"/>
                  <a:gd name="connsiteY14" fmla="*/ 271463 h 559049"/>
                  <a:gd name="connsiteX15" fmla="*/ 793 w 5761832"/>
                  <a:gd name="connsiteY15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5076032 w 5761832"/>
                  <a:gd name="connsiteY4" fmla="*/ 26988 h 559049"/>
                  <a:gd name="connsiteX5" fmla="*/ 5759450 w 5761832"/>
                  <a:gd name="connsiteY5" fmla="*/ 0 h 559049"/>
                  <a:gd name="connsiteX6" fmla="*/ 5577681 w 5761832"/>
                  <a:gd name="connsiteY6" fmla="*/ 273050 h 559049"/>
                  <a:gd name="connsiteX7" fmla="*/ 5761832 w 5761832"/>
                  <a:gd name="connsiteY7" fmla="*/ 522287 h 559049"/>
                  <a:gd name="connsiteX8" fmla="*/ 5251450 w 5761832"/>
                  <a:gd name="connsiteY8" fmla="*/ 558800 h 559049"/>
                  <a:gd name="connsiteX9" fmla="*/ 1042988 w 5761832"/>
                  <a:gd name="connsiteY9" fmla="*/ 547688 h 559049"/>
                  <a:gd name="connsiteX10" fmla="*/ 919163 w 5761832"/>
                  <a:gd name="connsiteY10" fmla="*/ 550068 h 559049"/>
                  <a:gd name="connsiteX11" fmla="*/ 661194 w 5761832"/>
                  <a:gd name="connsiteY11" fmla="*/ 553244 h 559049"/>
                  <a:gd name="connsiteX12" fmla="*/ 0 w 5761832"/>
                  <a:gd name="connsiteY12" fmla="*/ 527050 h 559049"/>
                  <a:gd name="connsiteX13" fmla="*/ 200025 w 5761832"/>
                  <a:gd name="connsiteY13" fmla="*/ 271463 h 559049"/>
                  <a:gd name="connsiteX14" fmla="*/ 793 w 5761832"/>
                  <a:gd name="connsiteY14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5759450 w 5761832"/>
                  <a:gd name="connsiteY4" fmla="*/ 0 h 559049"/>
                  <a:gd name="connsiteX5" fmla="*/ 5577681 w 5761832"/>
                  <a:gd name="connsiteY5" fmla="*/ 273050 h 559049"/>
                  <a:gd name="connsiteX6" fmla="*/ 5761832 w 5761832"/>
                  <a:gd name="connsiteY6" fmla="*/ 522287 h 559049"/>
                  <a:gd name="connsiteX7" fmla="*/ 5251450 w 5761832"/>
                  <a:gd name="connsiteY7" fmla="*/ 558800 h 559049"/>
                  <a:gd name="connsiteX8" fmla="*/ 1042988 w 5761832"/>
                  <a:gd name="connsiteY8" fmla="*/ 547688 h 559049"/>
                  <a:gd name="connsiteX9" fmla="*/ 919163 w 5761832"/>
                  <a:gd name="connsiteY9" fmla="*/ 550068 h 559049"/>
                  <a:gd name="connsiteX10" fmla="*/ 661194 w 5761832"/>
                  <a:gd name="connsiteY10" fmla="*/ 553244 h 559049"/>
                  <a:gd name="connsiteX11" fmla="*/ 0 w 5761832"/>
                  <a:gd name="connsiteY11" fmla="*/ 527050 h 559049"/>
                  <a:gd name="connsiteX12" fmla="*/ 200025 w 5761832"/>
                  <a:gd name="connsiteY12" fmla="*/ 271463 h 559049"/>
                  <a:gd name="connsiteX13" fmla="*/ 793 w 5761832"/>
                  <a:gd name="connsiteY13" fmla="*/ 7938 h 559049"/>
                  <a:gd name="connsiteX0" fmla="*/ 793 w 5761832"/>
                  <a:gd name="connsiteY0" fmla="*/ 0 h 551111"/>
                  <a:gd name="connsiteX1" fmla="*/ 374650 w 5761832"/>
                  <a:gd name="connsiteY1" fmla="*/ 23812 h 551111"/>
                  <a:gd name="connsiteX2" fmla="*/ 916782 w 5761832"/>
                  <a:gd name="connsiteY2" fmla="*/ 11112 h 551111"/>
                  <a:gd name="connsiteX3" fmla="*/ 1047750 w 5761832"/>
                  <a:gd name="connsiteY3" fmla="*/ 6350 h 551111"/>
                  <a:gd name="connsiteX4" fmla="*/ 5577681 w 5761832"/>
                  <a:gd name="connsiteY4" fmla="*/ 265112 h 551111"/>
                  <a:gd name="connsiteX5" fmla="*/ 5761832 w 5761832"/>
                  <a:gd name="connsiteY5" fmla="*/ 514349 h 551111"/>
                  <a:gd name="connsiteX6" fmla="*/ 5251450 w 5761832"/>
                  <a:gd name="connsiteY6" fmla="*/ 550862 h 551111"/>
                  <a:gd name="connsiteX7" fmla="*/ 1042988 w 5761832"/>
                  <a:gd name="connsiteY7" fmla="*/ 539750 h 551111"/>
                  <a:gd name="connsiteX8" fmla="*/ 919163 w 5761832"/>
                  <a:gd name="connsiteY8" fmla="*/ 542130 h 551111"/>
                  <a:gd name="connsiteX9" fmla="*/ 661194 w 5761832"/>
                  <a:gd name="connsiteY9" fmla="*/ 545306 h 551111"/>
                  <a:gd name="connsiteX10" fmla="*/ 0 w 5761832"/>
                  <a:gd name="connsiteY10" fmla="*/ 519112 h 551111"/>
                  <a:gd name="connsiteX11" fmla="*/ 200025 w 5761832"/>
                  <a:gd name="connsiteY11" fmla="*/ 263525 h 551111"/>
                  <a:gd name="connsiteX12" fmla="*/ 793 w 5761832"/>
                  <a:gd name="connsiteY12" fmla="*/ 0 h 551111"/>
                  <a:gd name="connsiteX0" fmla="*/ 793 w 5761832"/>
                  <a:gd name="connsiteY0" fmla="*/ 0 h 551111"/>
                  <a:gd name="connsiteX1" fmla="*/ 374650 w 5761832"/>
                  <a:gd name="connsiteY1" fmla="*/ 23812 h 551111"/>
                  <a:gd name="connsiteX2" fmla="*/ 916782 w 5761832"/>
                  <a:gd name="connsiteY2" fmla="*/ 11112 h 551111"/>
                  <a:gd name="connsiteX3" fmla="*/ 1047750 w 5761832"/>
                  <a:gd name="connsiteY3" fmla="*/ 6350 h 551111"/>
                  <a:gd name="connsiteX4" fmla="*/ 5761832 w 5761832"/>
                  <a:gd name="connsiteY4" fmla="*/ 514349 h 551111"/>
                  <a:gd name="connsiteX5" fmla="*/ 5251450 w 5761832"/>
                  <a:gd name="connsiteY5" fmla="*/ 550862 h 551111"/>
                  <a:gd name="connsiteX6" fmla="*/ 1042988 w 5761832"/>
                  <a:gd name="connsiteY6" fmla="*/ 539750 h 551111"/>
                  <a:gd name="connsiteX7" fmla="*/ 919163 w 5761832"/>
                  <a:gd name="connsiteY7" fmla="*/ 542130 h 551111"/>
                  <a:gd name="connsiteX8" fmla="*/ 661194 w 5761832"/>
                  <a:gd name="connsiteY8" fmla="*/ 545306 h 551111"/>
                  <a:gd name="connsiteX9" fmla="*/ 0 w 5761832"/>
                  <a:gd name="connsiteY9" fmla="*/ 519112 h 551111"/>
                  <a:gd name="connsiteX10" fmla="*/ 200025 w 5761832"/>
                  <a:gd name="connsiteY10" fmla="*/ 263525 h 551111"/>
                  <a:gd name="connsiteX11" fmla="*/ 793 w 5761832"/>
                  <a:gd name="connsiteY11" fmla="*/ 0 h 551111"/>
                  <a:gd name="connsiteX0" fmla="*/ 793 w 5251450"/>
                  <a:gd name="connsiteY0" fmla="*/ 0 h 551111"/>
                  <a:gd name="connsiteX1" fmla="*/ 374650 w 5251450"/>
                  <a:gd name="connsiteY1" fmla="*/ 23812 h 551111"/>
                  <a:gd name="connsiteX2" fmla="*/ 916782 w 5251450"/>
                  <a:gd name="connsiteY2" fmla="*/ 11112 h 551111"/>
                  <a:gd name="connsiteX3" fmla="*/ 1047750 w 5251450"/>
                  <a:gd name="connsiteY3" fmla="*/ 6350 h 551111"/>
                  <a:gd name="connsiteX4" fmla="*/ 5251450 w 5251450"/>
                  <a:gd name="connsiteY4" fmla="*/ 550862 h 551111"/>
                  <a:gd name="connsiteX5" fmla="*/ 1042988 w 5251450"/>
                  <a:gd name="connsiteY5" fmla="*/ 539750 h 551111"/>
                  <a:gd name="connsiteX6" fmla="*/ 919163 w 5251450"/>
                  <a:gd name="connsiteY6" fmla="*/ 542130 h 551111"/>
                  <a:gd name="connsiteX7" fmla="*/ 661194 w 5251450"/>
                  <a:gd name="connsiteY7" fmla="*/ 545306 h 551111"/>
                  <a:gd name="connsiteX8" fmla="*/ 0 w 5251450"/>
                  <a:gd name="connsiteY8" fmla="*/ 519112 h 551111"/>
                  <a:gd name="connsiteX9" fmla="*/ 200025 w 5251450"/>
                  <a:gd name="connsiteY9" fmla="*/ 263525 h 551111"/>
                  <a:gd name="connsiteX10" fmla="*/ 793 w 5251450"/>
                  <a:gd name="connsiteY10" fmla="*/ 0 h 551111"/>
                  <a:gd name="connsiteX0" fmla="*/ 793 w 1047750"/>
                  <a:gd name="connsiteY0" fmla="*/ 0 h 551111"/>
                  <a:gd name="connsiteX1" fmla="*/ 374650 w 1047750"/>
                  <a:gd name="connsiteY1" fmla="*/ 23812 h 551111"/>
                  <a:gd name="connsiteX2" fmla="*/ 916782 w 1047750"/>
                  <a:gd name="connsiteY2" fmla="*/ 11112 h 551111"/>
                  <a:gd name="connsiteX3" fmla="*/ 1047750 w 1047750"/>
                  <a:gd name="connsiteY3" fmla="*/ 6350 h 551111"/>
                  <a:gd name="connsiteX4" fmla="*/ 1042988 w 1047750"/>
                  <a:gd name="connsiteY4" fmla="*/ 539750 h 551111"/>
                  <a:gd name="connsiteX5" fmla="*/ 919163 w 1047750"/>
                  <a:gd name="connsiteY5" fmla="*/ 542130 h 551111"/>
                  <a:gd name="connsiteX6" fmla="*/ 661194 w 1047750"/>
                  <a:gd name="connsiteY6" fmla="*/ 545306 h 551111"/>
                  <a:gd name="connsiteX7" fmla="*/ 0 w 1047750"/>
                  <a:gd name="connsiteY7" fmla="*/ 519112 h 551111"/>
                  <a:gd name="connsiteX8" fmla="*/ 200025 w 1047750"/>
                  <a:gd name="connsiteY8" fmla="*/ 263525 h 551111"/>
                  <a:gd name="connsiteX9" fmla="*/ 793 w 1047750"/>
                  <a:gd name="connsiteY9" fmla="*/ 0 h 551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47750" h="551111">
                    <a:moveTo>
                      <a:pt x="793" y="0"/>
                    </a:moveTo>
                    <a:cubicBezTo>
                      <a:pt x="123031" y="24606"/>
                      <a:pt x="250031" y="15875"/>
                      <a:pt x="374650" y="23812"/>
                    </a:cubicBezTo>
                    <a:cubicBezTo>
                      <a:pt x="555361" y="19579"/>
                      <a:pt x="750359" y="24870"/>
                      <a:pt x="916782" y="11112"/>
                    </a:cubicBezTo>
                    <a:lnTo>
                      <a:pt x="1047750" y="6350"/>
                    </a:lnTo>
                    <a:cubicBezTo>
                      <a:pt x="1046163" y="184150"/>
                      <a:pt x="1044575" y="361950"/>
                      <a:pt x="1042988" y="539750"/>
                    </a:cubicBezTo>
                    <a:lnTo>
                      <a:pt x="919163" y="542130"/>
                    </a:lnTo>
                    <a:lnTo>
                      <a:pt x="661194" y="545306"/>
                    </a:lnTo>
                    <a:cubicBezTo>
                      <a:pt x="526521" y="548481"/>
                      <a:pt x="206111" y="565943"/>
                      <a:pt x="0" y="519112"/>
                    </a:cubicBezTo>
                    <a:lnTo>
                      <a:pt x="200025" y="263525"/>
                    </a:lnTo>
                    <a:cubicBezTo>
                      <a:pt x="124089" y="185208"/>
                      <a:pt x="79110" y="128323"/>
                      <a:pt x="79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AD04">
                      <a:lumMod val="95000"/>
                      <a:lumOff val="5000"/>
                    </a:srgbClr>
                  </a:gs>
                  <a:gs pos="21000">
                    <a:srgbClr val="FFAD04">
                      <a:lumMod val="85000"/>
                    </a:srgbClr>
                  </a:gs>
                  <a:gs pos="52000">
                    <a:srgbClr val="FFAD04">
                      <a:lumMod val="90000"/>
                    </a:srgbClr>
                  </a:gs>
                  <a:gs pos="100000">
                    <a:srgbClr val="FFAD04">
                      <a:lumMod val="77000"/>
                    </a:srgbClr>
                  </a:gs>
                  <a:gs pos="86000">
                    <a:srgbClr val="FFAD04">
                      <a:lumMod val="85000"/>
                    </a:srgbClr>
                  </a:gs>
                </a:gsLst>
                <a:lin ang="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2F31B309-91F4-4F65-8DF3-67DAED72B695}"/>
                  </a:ext>
                </a:extLst>
              </p:cNvPr>
              <p:cNvSpPr/>
              <p:nvPr/>
            </p:nvSpPr>
            <p:spPr>
              <a:xfrm>
                <a:off x="1816100" y="3154095"/>
                <a:ext cx="919162" cy="436297"/>
              </a:xfrm>
              <a:custGeom>
                <a:avLst/>
                <a:gdLst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30956 w 5759450"/>
                  <a:gd name="connsiteY10" fmla="*/ 28575 h 558800"/>
                  <a:gd name="connsiteX11" fmla="*/ 22225 w 5759450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19050 w 5759450"/>
                  <a:gd name="connsiteY10" fmla="*/ 35719 h 558800"/>
                  <a:gd name="connsiteX11" fmla="*/ 22225 w 5759450"/>
                  <a:gd name="connsiteY11" fmla="*/ 7938 h 558800"/>
                  <a:gd name="connsiteX0" fmla="*/ 24606 w 5761831"/>
                  <a:gd name="connsiteY0" fmla="*/ 7938 h 558800"/>
                  <a:gd name="connsiteX1" fmla="*/ 377031 w 5761831"/>
                  <a:gd name="connsiteY1" fmla="*/ 31750 h 558800"/>
                  <a:gd name="connsiteX2" fmla="*/ 5076031 w 5761831"/>
                  <a:gd name="connsiteY2" fmla="*/ 31750 h 558800"/>
                  <a:gd name="connsiteX3" fmla="*/ 5761831 w 5761831"/>
                  <a:gd name="connsiteY3" fmla="*/ 0 h 558800"/>
                  <a:gd name="connsiteX4" fmla="*/ 5596731 w 5761831"/>
                  <a:gd name="connsiteY4" fmla="*/ 273050 h 558800"/>
                  <a:gd name="connsiteX5" fmla="*/ 5761831 w 5761831"/>
                  <a:gd name="connsiteY5" fmla="*/ 546100 h 558800"/>
                  <a:gd name="connsiteX6" fmla="*/ 5253831 w 5761831"/>
                  <a:gd name="connsiteY6" fmla="*/ 558800 h 558800"/>
                  <a:gd name="connsiteX7" fmla="*/ 656431 w 5761831"/>
                  <a:gd name="connsiteY7" fmla="*/ 546100 h 558800"/>
                  <a:gd name="connsiteX8" fmla="*/ 2381 w 5761831"/>
                  <a:gd name="connsiteY8" fmla="*/ 527050 h 558800"/>
                  <a:gd name="connsiteX9" fmla="*/ 192881 w 5761831"/>
                  <a:gd name="connsiteY9" fmla="*/ 247650 h 558800"/>
                  <a:gd name="connsiteX10" fmla="*/ 0 w 5761831"/>
                  <a:gd name="connsiteY10" fmla="*/ 30957 h 558800"/>
                  <a:gd name="connsiteX11" fmla="*/ 24606 w 5761831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61194 w 5759450"/>
                  <a:gd name="connsiteY7" fmla="*/ 553244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5073650 w 5759450"/>
                  <a:gd name="connsiteY2" fmla="*/ 31750 h 559049"/>
                  <a:gd name="connsiteX3" fmla="*/ 5759450 w 5759450"/>
                  <a:gd name="connsiteY3" fmla="*/ 0 h 559049"/>
                  <a:gd name="connsiteX4" fmla="*/ 5594350 w 5759450"/>
                  <a:gd name="connsiteY4" fmla="*/ 273050 h 559049"/>
                  <a:gd name="connsiteX5" fmla="*/ 5759450 w 5759450"/>
                  <a:gd name="connsiteY5" fmla="*/ 546100 h 559049"/>
                  <a:gd name="connsiteX6" fmla="*/ 5251450 w 5759450"/>
                  <a:gd name="connsiteY6" fmla="*/ 558800 h 559049"/>
                  <a:gd name="connsiteX7" fmla="*/ 661194 w 5759450"/>
                  <a:gd name="connsiteY7" fmla="*/ 553244 h 559049"/>
                  <a:gd name="connsiteX8" fmla="*/ 0 w 5759450"/>
                  <a:gd name="connsiteY8" fmla="*/ 527050 h 559049"/>
                  <a:gd name="connsiteX9" fmla="*/ 200025 w 5759450"/>
                  <a:gd name="connsiteY9" fmla="*/ 271463 h 559049"/>
                  <a:gd name="connsiteX10" fmla="*/ 793 w 5759450"/>
                  <a:gd name="connsiteY10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9163 w 5759450"/>
                  <a:gd name="connsiteY2" fmla="*/ 28575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4831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0068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0131 w 5759450"/>
                  <a:gd name="connsiteY3" fmla="*/ 30956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61529"/>
                  <a:gd name="connsiteX1" fmla="*/ 374650 w 5759450"/>
                  <a:gd name="connsiteY1" fmla="*/ 31750 h 561529"/>
                  <a:gd name="connsiteX2" fmla="*/ 916782 w 5759450"/>
                  <a:gd name="connsiteY2" fmla="*/ 19050 h 561529"/>
                  <a:gd name="connsiteX3" fmla="*/ 4862512 w 5759450"/>
                  <a:gd name="connsiteY3" fmla="*/ 19050 h 561529"/>
                  <a:gd name="connsiteX4" fmla="*/ 5076032 w 5759450"/>
                  <a:gd name="connsiteY4" fmla="*/ 26988 h 561529"/>
                  <a:gd name="connsiteX5" fmla="*/ 5759450 w 5759450"/>
                  <a:gd name="connsiteY5" fmla="*/ 0 h 561529"/>
                  <a:gd name="connsiteX6" fmla="*/ 5577681 w 5759450"/>
                  <a:gd name="connsiteY6" fmla="*/ 273050 h 561529"/>
                  <a:gd name="connsiteX7" fmla="*/ 5754688 w 5759450"/>
                  <a:gd name="connsiteY7" fmla="*/ 517525 h 561529"/>
                  <a:gd name="connsiteX8" fmla="*/ 5251450 w 5759450"/>
                  <a:gd name="connsiteY8" fmla="*/ 558800 h 561529"/>
                  <a:gd name="connsiteX9" fmla="*/ 919163 w 5759450"/>
                  <a:gd name="connsiteY9" fmla="*/ 550068 h 561529"/>
                  <a:gd name="connsiteX10" fmla="*/ 661194 w 5759450"/>
                  <a:gd name="connsiteY10" fmla="*/ 553244 h 561529"/>
                  <a:gd name="connsiteX11" fmla="*/ 0 w 5759450"/>
                  <a:gd name="connsiteY11" fmla="*/ 527050 h 561529"/>
                  <a:gd name="connsiteX12" fmla="*/ 200025 w 5759450"/>
                  <a:gd name="connsiteY12" fmla="*/ 271463 h 561529"/>
                  <a:gd name="connsiteX13" fmla="*/ 793 w 5759450"/>
                  <a:gd name="connsiteY13" fmla="*/ 7938 h 561529"/>
                  <a:gd name="connsiteX0" fmla="*/ 793 w 5759450"/>
                  <a:gd name="connsiteY0" fmla="*/ 7938 h 562791"/>
                  <a:gd name="connsiteX1" fmla="*/ 374650 w 5759450"/>
                  <a:gd name="connsiteY1" fmla="*/ 31750 h 562791"/>
                  <a:gd name="connsiteX2" fmla="*/ 916782 w 5759450"/>
                  <a:gd name="connsiteY2" fmla="*/ 19050 h 562791"/>
                  <a:gd name="connsiteX3" fmla="*/ 4862512 w 5759450"/>
                  <a:gd name="connsiteY3" fmla="*/ 19050 h 562791"/>
                  <a:gd name="connsiteX4" fmla="*/ 5076032 w 5759450"/>
                  <a:gd name="connsiteY4" fmla="*/ 26988 h 562791"/>
                  <a:gd name="connsiteX5" fmla="*/ 5759450 w 5759450"/>
                  <a:gd name="connsiteY5" fmla="*/ 0 h 562791"/>
                  <a:gd name="connsiteX6" fmla="*/ 5577681 w 5759450"/>
                  <a:gd name="connsiteY6" fmla="*/ 273050 h 562791"/>
                  <a:gd name="connsiteX7" fmla="*/ 5754688 w 5759450"/>
                  <a:gd name="connsiteY7" fmla="*/ 517525 h 562791"/>
                  <a:gd name="connsiteX8" fmla="*/ 5251450 w 5759450"/>
                  <a:gd name="connsiteY8" fmla="*/ 558800 h 562791"/>
                  <a:gd name="connsiteX9" fmla="*/ 919163 w 5759450"/>
                  <a:gd name="connsiteY9" fmla="*/ 550068 h 562791"/>
                  <a:gd name="connsiteX10" fmla="*/ 661194 w 5759450"/>
                  <a:gd name="connsiteY10" fmla="*/ 553244 h 562791"/>
                  <a:gd name="connsiteX11" fmla="*/ 0 w 5759450"/>
                  <a:gd name="connsiteY11" fmla="*/ 527050 h 562791"/>
                  <a:gd name="connsiteX12" fmla="*/ 200025 w 5759450"/>
                  <a:gd name="connsiteY12" fmla="*/ 271463 h 562791"/>
                  <a:gd name="connsiteX13" fmla="*/ 793 w 5759450"/>
                  <a:gd name="connsiteY13" fmla="*/ 7938 h 562791"/>
                  <a:gd name="connsiteX0" fmla="*/ 793 w 5761832"/>
                  <a:gd name="connsiteY0" fmla="*/ 7938 h 563259"/>
                  <a:gd name="connsiteX1" fmla="*/ 374650 w 5761832"/>
                  <a:gd name="connsiteY1" fmla="*/ 31750 h 563259"/>
                  <a:gd name="connsiteX2" fmla="*/ 916782 w 5761832"/>
                  <a:gd name="connsiteY2" fmla="*/ 19050 h 563259"/>
                  <a:gd name="connsiteX3" fmla="*/ 4862512 w 5761832"/>
                  <a:gd name="connsiteY3" fmla="*/ 19050 h 563259"/>
                  <a:gd name="connsiteX4" fmla="*/ 5076032 w 5761832"/>
                  <a:gd name="connsiteY4" fmla="*/ 26988 h 563259"/>
                  <a:gd name="connsiteX5" fmla="*/ 5759450 w 5761832"/>
                  <a:gd name="connsiteY5" fmla="*/ 0 h 563259"/>
                  <a:gd name="connsiteX6" fmla="*/ 5577681 w 5761832"/>
                  <a:gd name="connsiteY6" fmla="*/ 273050 h 563259"/>
                  <a:gd name="connsiteX7" fmla="*/ 5761832 w 5761832"/>
                  <a:gd name="connsiteY7" fmla="*/ 522287 h 563259"/>
                  <a:gd name="connsiteX8" fmla="*/ 5251450 w 5761832"/>
                  <a:gd name="connsiteY8" fmla="*/ 558800 h 563259"/>
                  <a:gd name="connsiteX9" fmla="*/ 919163 w 5761832"/>
                  <a:gd name="connsiteY9" fmla="*/ 550068 h 563259"/>
                  <a:gd name="connsiteX10" fmla="*/ 661194 w 5761832"/>
                  <a:gd name="connsiteY10" fmla="*/ 553244 h 563259"/>
                  <a:gd name="connsiteX11" fmla="*/ 0 w 5761832"/>
                  <a:gd name="connsiteY11" fmla="*/ 527050 h 563259"/>
                  <a:gd name="connsiteX12" fmla="*/ 200025 w 5761832"/>
                  <a:gd name="connsiteY12" fmla="*/ 271463 h 563259"/>
                  <a:gd name="connsiteX13" fmla="*/ 793 w 5761832"/>
                  <a:gd name="connsiteY13" fmla="*/ 7938 h 563259"/>
                  <a:gd name="connsiteX0" fmla="*/ 793 w 5761832"/>
                  <a:gd name="connsiteY0" fmla="*/ 7938 h 563781"/>
                  <a:gd name="connsiteX1" fmla="*/ 374650 w 5761832"/>
                  <a:gd name="connsiteY1" fmla="*/ 31750 h 563781"/>
                  <a:gd name="connsiteX2" fmla="*/ 916782 w 5761832"/>
                  <a:gd name="connsiteY2" fmla="*/ 19050 h 563781"/>
                  <a:gd name="connsiteX3" fmla="*/ 4862512 w 5761832"/>
                  <a:gd name="connsiteY3" fmla="*/ 19050 h 563781"/>
                  <a:gd name="connsiteX4" fmla="*/ 5076032 w 5761832"/>
                  <a:gd name="connsiteY4" fmla="*/ 26988 h 563781"/>
                  <a:gd name="connsiteX5" fmla="*/ 5759450 w 5761832"/>
                  <a:gd name="connsiteY5" fmla="*/ 0 h 563781"/>
                  <a:gd name="connsiteX6" fmla="*/ 5577681 w 5761832"/>
                  <a:gd name="connsiteY6" fmla="*/ 273050 h 563781"/>
                  <a:gd name="connsiteX7" fmla="*/ 5761832 w 5761832"/>
                  <a:gd name="connsiteY7" fmla="*/ 522287 h 563781"/>
                  <a:gd name="connsiteX8" fmla="*/ 5251450 w 5761832"/>
                  <a:gd name="connsiteY8" fmla="*/ 558800 h 563781"/>
                  <a:gd name="connsiteX9" fmla="*/ 919163 w 5761832"/>
                  <a:gd name="connsiteY9" fmla="*/ 550068 h 563781"/>
                  <a:gd name="connsiteX10" fmla="*/ 661194 w 5761832"/>
                  <a:gd name="connsiteY10" fmla="*/ 553244 h 563781"/>
                  <a:gd name="connsiteX11" fmla="*/ 0 w 5761832"/>
                  <a:gd name="connsiteY11" fmla="*/ 527050 h 563781"/>
                  <a:gd name="connsiteX12" fmla="*/ 200025 w 5761832"/>
                  <a:gd name="connsiteY12" fmla="*/ 271463 h 563781"/>
                  <a:gd name="connsiteX13" fmla="*/ 793 w 5761832"/>
                  <a:gd name="connsiteY13" fmla="*/ 7938 h 563781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4862512 w 5761832"/>
                  <a:gd name="connsiteY3" fmla="*/ 19050 h 559049"/>
                  <a:gd name="connsiteX4" fmla="*/ 5076032 w 5761832"/>
                  <a:gd name="connsiteY4" fmla="*/ 26988 h 559049"/>
                  <a:gd name="connsiteX5" fmla="*/ 5759450 w 5761832"/>
                  <a:gd name="connsiteY5" fmla="*/ 0 h 559049"/>
                  <a:gd name="connsiteX6" fmla="*/ 5577681 w 5761832"/>
                  <a:gd name="connsiteY6" fmla="*/ 273050 h 559049"/>
                  <a:gd name="connsiteX7" fmla="*/ 5761832 w 5761832"/>
                  <a:gd name="connsiteY7" fmla="*/ 522287 h 559049"/>
                  <a:gd name="connsiteX8" fmla="*/ 5251450 w 5761832"/>
                  <a:gd name="connsiteY8" fmla="*/ 558800 h 559049"/>
                  <a:gd name="connsiteX9" fmla="*/ 919163 w 5761832"/>
                  <a:gd name="connsiteY9" fmla="*/ 550068 h 559049"/>
                  <a:gd name="connsiteX10" fmla="*/ 661194 w 5761832"/>
                  <a:gd name="connsiteY10" fmla="*/ 553244 h 559049"/>
                  <a:gd name="connsiteX11" fmla="*/ 0 w 5761832"/>
                  <a:gd name="connsiteY11" fmla="*/ 527050 h 559049"/>
                  <a:gd name="connsiteX12" fmla="*/ 200025 w 5761832"/>
                  <a:gd name="connsiteY12" fmla="*/ 271463 h 559049"/>
                  <a:gd name="connsiteX13" fmla="*/ 793 w 5761832"/>
                  <a:gd name="connsiteY13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945507 w 5761832"/>
                  <a:gd name="connsiteY3" fmla="*/ 20131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919163 w 5761832"/>
                  <a:gd name="connsiteY10" fmla="*/ 550068 h 559049"/>
                  <a:gd name="connsiteX11" fmla="*/ 661194 w 5761832"/>
                  <a:gd name="connsiteY11" fmla="*/ 553244 h 559049"/>
                  <a:gd name="connsiteX12" fmla="*/ 0 w 5761832"/>
                  <a:gd name="connsiteY12" fmla="*/ 527050 h 559049"/>
                  <a:gd name="connsiteX13" fmla="*/ 200025 w 5761832"/>
                  <a:gd name="connsiteY13" fmla="*/ 271463 h 559049"/>
                  <a:gd name="connsiteX14" fmla="*/ 793 w 5761832"/>
                  <a:gd name="connsiteY14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945507 w 5761832"/>
                  <a:gd name="connsiteY3" fmla="*/ 20131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952905 w 5761832"/>
                  <a:gd name="connsiteY10" fmla="*/ 546396 h 559049"/>
                  <a:gd name="connsiteX11" fmla="*/ 919163 w 5761832"/>
                  <a:gd name="connsiteY11" fmla="*/ 550068 h 559049"/>
                  <a:gd name="connsiteX12" fmla="*/ 661194 w 5761832"/>
                  <a:gd name="connsiteY12" fmla="*/ 553244 h 559049"/>
                  <a:gd name="connsiteX13" fmla="*/ 0 w 5761832"/>
                  <a:gd name="connsiteY13" fmla="*/ 527050 h 559049"/>
                  <a:gd name="connsiteX14" fmla="*/ 200025 w 5761832"/>
                  <a:gd name="connsiteY14" fmla="*/ 271463 h 559049"/>
                  <a:gd name="connsiteX15" fmla="*/ 793 w 5761832"/>
                  <a:gd name="connsiteY15" fmla="*/ 7938 h 559049"/>
                  <a:gd name="connsiteX0" fmla="*/ 793 w 5835542"/>
                  <a:gd name="connsiteY0" fmla="*/ 7938 h 559049"/>
                  <a:gd name="connsiteX1" fmla="*/ 374650 w 5835542"/>
                  <a:gd name="connsiteY1" fmla="*/ 31750 h 559049"/>
                  <a:gd name="connsiteX2" fmla="*/ 916782 w 5835542"/>
                  <a:gd name="connsiteY2" fmla="*/ 19050 h 559049"/>
                  <a:gd name="connsiteX3" fmla="*/ 945507 w 5835542"/>
                  <a:gd name="connsiteY3" fmla="*/ 20131 h 559049"/>
                  <a:gd name="connsiteX4" fmla="*/ 4862512 w 5835542"/>
                  <a:gd name="connsiteY4" fmla="*/ 19050 h 559049"/>
                  <a:gd name="connsiteX5" fmla="*/ 5076032 w 5835542"/>
                  <a:gd name="connsiteY5" fmla="*/ 26988 h 559049"/>
                  <a:gd name="connsiteX6" fmla="*/ 5759450 w 5835542"/>
                  <a:gd name="connsiteY6" fmla="*/ 0 h 559049"/>
                  <a:gd name="connsiteX7" fmla="*/ 5761832 w 5835542"/>
                  <a:gd name="connsiteY7" fmla="*/ 522287 h 559049"/>
                  <a:gd name="connsiteX8" fmla="*/ 5251450 w 5835542"/>
                  <a:gd name="connsiteY8" fmla="*/ 558800 h 559049"/>
                  <a:gd name="connsiteX9" fmla="*/ 952905 w 5835542"/>
                  <a:gd name="connsiteY9" fmla="*/ 546396 h 559049"/>
                  <a:gd name="connsiteX10" fmla="*/ 919163 w 5835542"/>
                  <a:gd name="connsiteY10" fmla="*/ 550068 h 559049"/>
                  <a:gd name="connsiteX11" fmla="*/ 661194 w 5835542"/>
                  <a:gd name="connsiteY11" fmla="*/ 553244 h 559049"/>
                  <a:gd name="connsiteX12" fmla="*/ 0 w 5835542"/>
                  <a:gd name="connsiteY12" fmla="*/ 527050 h 559049"/>
                  <a:gd name="connsiteX13" fmla="*/ 200025 w 5835542"/>
                  <a:gd name="connsiteY13" fmla="*/ 271463 h 559049"/>
                  <a:gd name="connsiteX14" fmla="*/ 793 w 5835542"/>
                  <a:gd name="connsiteY14" fmla="*/ 7938 h 559049"/>
                  <a:gd name="connsiteX0" fmla="*/ 793 w 5761832"/>
                  <a:gd name="connsiteY0" fmla="*/ 0 h 551111"/>
                  <a:gd name="connsiteX1" fmla="*/ 374650 w 5761832"/>
                  <a:gd name="connsiteY1" fmla="*/ 23812 h 551111"/>
                  <a:gd name="connsiteX2" fmla="*/ 916782 w 5761832"/>
                  <a:gd name="connsiteY2" fmla="*/ 11112 h 551111"/>
                  <a:gd name="connsiteX3" fmla="*/ 945507 w 5761832"/>
                  <a:gd name="connsiteY3" fmla="*/ 12193 h 551111"/>
                  <a:gd name="connsiteX4" fmla="*/ 4862512 w 5761832"/>
                  <a:gd name="connsiteY4" fmla="*/ 11112 h 551111"/>
                  <a:gd name="connsiteX5" fmla="*/ 5076032 w 5761832"/>
                  <a:gd name="connsiteY5" fmla="*/ 19050 h 551111"/>
                  <a:gd name="connsiteX6" fmla="*/ 5761832 w 5761832"/>
                  <a:gd name="connsiteY6" fmla="*/ 514349 h 551111"/>
                  <a:gd name="connsiteX7" fmla="*/ 5251450 w 5761832"/>
                  <a:gd name="connsiteY7" fmla="*/ 550862 h 551111"/>
                  <a:gd name="connsiteX8" fmla="*/ 952905 w 5761832"/>
                  <a:gd name="connsiteY8" fmla="*/ 538458 h 551111"/>
                  <a:gd name="connsiteX9" fmla="*/ 919163 w 5761832"/>
                  <a:gd name="connsiteY9" fmla="*/ 542130 h 551111"/>
                  <a:gd name="connsiteX10" fmla="*/ 661194 w 5761832"/>
                  <a:gd name="connsiteY10" fmla="*/ 545306 h 551111"/>
                  <a:gd name="connsiteX11" fmla="*/ 0 w 5761832"/>
                  <a:gd name="connsiteY11" fmla="*/ 519112 h 551111"/>
                  <a:gd name="connsiteX12" fmla="*/ 200025 w 5761832"/>
                  <a:gd name="connsiteY12" fmla="*/ 263525 h 551111"/>
                  <a:gd name="connsiteX13" fmla="*/ 793 w 5761832"/>
                  <a:gd name="connsiteY13" fmla="*/ 0 h 551111"/>
                  <a:gd name="connsiteX0" fmla="*/ 793 w 5528877"/>
                  <a:gd name="connsiteY0" fmla="*/ 0 h 551111"/>
                  <a:gd name="connsiteX1" fmla="*/ 374650 w 5528877"/>
                  <a:gd name="connsiteY1" fmla="*/ 23812 h 551111"/>
                  <a:gd name="connsiteX2" fmla="*/ 916782 w 5528877"/>
                  <a:gd name="connsiteY2" fmla="*/ 11112 h 551111"/>
                  <a:gd name="connsiteX3" fmla="*/ 945507 w 5528877"/>
                  <a:gd name="connsiteY3" fmla="*/ 12193 h 551111"/>
                  <a:gd name="connsiteX4" fmla="*/ 4862512 w 5528877"/>
                  <a:gd name="connsiteY4" fmla="*/ 11112 h 551111"/>
                  <a:gd name="connsiteX5" fmla="*/ 5076032 w 5528877"/>
                  <a:gd name="connsiteY5" fmla="*/ 19050 h 551111"/>
                  <a:gd name="connsiteX6" fmla="*/ 5251450 w 5528877"/>
                  <a:gd name="connsiteY6" fmla="*/ 550862 h 551111"/>
                  <a:gd name="connsiteX7" fmla="*/ 952905 w 5528877"/>
                  <a:gd name="connsiteY7" fmla="*/ 538458 h 551111"/>
                  <a:gd name="connsiteX8" fmla="*/ 919163 w 5528877"/>
                  <a:gd name="connsiteY8" fmla="*/ 542130 h 551111"/>
                  <a:gd name="connsiteX9" fmla="*/ 661194 w 5528877"/>
                  <a:gd name="connsiteY9" fmla="*/ 545306 h 551111"/>
                  <a:gd name="connsiteX10" fmla="*/ 0 w 5528877"/>
                  <a:gd name="connsiteY10" fmla="*/ 519112 h 551111"/>
                  <a:gd name="connsiteX11" fmla="*/ 200025 w 5528877"/>
                  <a:gd name="connsiteY11" fmla="*/ 263525 h 551111"/>
                  <a:gd name="connsiteX12" fmla="*/ 793 w 5528877"/>
                  <a:gd name="connsiteY12" fmla="*/ 0 h 551111"/>
                  <a:gd name="connsiteX0" fmla="*/ 793 w 5528877"/>
                  <a:gd name="connsiteY0" fmla="*/ 0 h 551111"/>
                  <a:gd name="connsiteX1" fmla="*/ 374650 w 5528877"/>
                  <a:gd name="connsiteY1" fmla="*/ 23812 h 551111"/>
                  <a:gd name="connsiteX2" fmla="*/ 916782 w 5528877"/>
                  <a:gd name="connsiteY2" fmla="*/ 11112 h 551111"/>
                  <a:gd name="connsiteX3" fmla="*/ 945507 w 5528877"/>
                  <a:gd name="connsiteY3" fmla="*/ 12193 h 551111"/>
                  <a:gd name="connsiteX4" fmla="*/ 5076032 w 5528877"/>
                  <a:gd name="connsiteY4" fmla="*/ 19050 h 551111"/>
                  <a:gd name="connsiteX5" fmla="*/ 5251450 w 5528877"/>
                  <a:gd name="connsiteY5" fmla="*/ 550862 h 551111"/>
                  <a:gd name="connsiteX6" fmla="*/ 952905 w 5528877"/>
                  <a:gd name="connsiteY6" fmla="*/ 538458 h 551111"/>
                  <a:gd name="connsiteX7" fmla="*/ 919163 w 5528877"/>
                  <a:gd name="connsiteY7" fmla="*/ 542130 h 551111"/>
                  <a:gd name="connsiteX8" fmla="*/ 661194 w 5528877"/>
                  <a:gd name="connsiteY8" fmla="*/ 545306 h 551111"/>
                  <a:gd name="connsiteX9" fmla="*/ 0 w 5528877"/>
                  <a:gd name="connsiteY9" fmla="*/ 519112 h 551111"/>
                  <a:gd name="connsiteX10" fmla="*/ 200025 w 5528877"/>
                  <a:gd name="connsiteY10" fmla="*/ 263525 h 551111"/>
                  <a:gd name="connsiteX11" fmla="*/ 793 w 5528877"/>
                  <a:gd name="connsiteY11" fmla="*/ 0 h 551111"/>
                  <a:gd name="connsiteX0" fmla="*/ 793 w 5251450"/>
                  <a:gd name="connsiteY0" fmla="*/ 0 h 551111"/>
                  <a:gd name="connsiteX1" fmla="*/ 374650 w 5251450"/>
                  <a:gd name="connsiteY1" fmla="*/ 23812 h 551111"/>
                  <a:gd name="connsiteX2" fmla="*/ 916782 w 5251450"/>
                  <a:gd name="connsiteY2" fmla="*/ 11112 h 551111"/>
                  <a:gd name="connsiteX3" fmla="*/ 945507 w 5251450"/>
                  <a:gd name="connsiteY3" fmla="*/ 12193 h 551111"/>
                  <a:gd name="connsiteX4" fmla="*/ 5251450 w 5251450"/>
                  <a:gd name="connsiteY4" fmla="*/ 550862 h 551111"/>
                  <a:gd name="connsiteX5" fmla="*/ 952905 w 5251450"/>
                  <a:gd name="connsiteY5" fmla="*/ 538458 h 551111"/>
                  <a:gd name="connsiteX6" fmla="*/ 919163 w 5251450"/>
                  <a:gd name="connsiteY6" fmla="*/ 542130 h 551111"/>
                  <a:gd name="connsiteX7" fmla="*/ 661194 w 5251450"/>
                  <a:gd name="connsiteY7" fmla="*/ 545306 h 551111"/>
                  <a:gd name="connsiteX8" fmla="*/ 0 w 5251450"/>
                  <a:gd name="connsiteY8" fmla="*/ 519112 h 551111"/>
                  <a:gd name="connsiteX9" fmla="*/ 200025 w 5251450"/>
                  <a:gd name="connsiteY9" fmla="*/ 263525 h 551111"/>
                  <a:gd name="connsiteX10" fmla="*/ 793 w 5251450"/>
                  <a:gd name="connsiteY10" fmla="*/ 0 h 551111"/>
                  <a:gd name="connsiteX0" fmla="*/ 793 w 952905"/>
                  <a:gd name="connsiteY0" fmla="*/ 0 h 551111"/>
                  <a:gd name="connsiteX1" fmla="*/ 374650 w 952905"/>
                  <a:gd name="connsiteY1" fmla="*/ 23812 h 551111"/>
                  <a:gd name="connsiteX2" fmla="*/ 916782 w 952905"/>
                  <a:gd name="connsiteY2" fmla="*/ 11112 h 551111"/>
                  <a:gd name="connsiteX3" fmla="*/ 945507 w 952905"/>
                  <a:gd name="connsiteY3" fmla="*/ 12193 h 551111"/>
                  <a:gd name="connsiteX4" fmla="*/ 952905 w 952905"/>
                  <a:gd name="connsiteY4" fmla="*/ 538458 h 551111"/>
                  <a:gd name="connsiteX5" fmla="*/ 919163 w 952905"/>
                  <a:gd name="connsiteY5" fmla="*/ 542130 h 551111"/>
                  <a:gd name="connsiteX6" fmla="*/ 661194 w 952905"/>
                  <a:gd name="connsiteY6" fmla="*/ 545306 h 551111"/>
                  <a:gd name="connsiteX7" fmla="*/ 0 w 952905"/>
                  <a:gd name="connsiteY7" fmla="*/ 519112 h 551111"/>
                  <a:gd name="connsiteX8" fmla="*/ 200025 w 952905"/>
                  <a:gd name="connsiteY8" fmla="*/ 263525 h 551111"/>
                  <a:gd name="connsiteX9" fmla="*/ 793 w 952905"/>
                  <a:gd name="connsiteY9" fmla="*/ 0 h 551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2905" h="551111">
                    <a:moveTo>
                      <a:pt x="793" y="0"/>
                    </a:moveTo>
                    <a:cubicBezTo>
                      <a:pt x="123031" y="24606"/>
                      <a:pt x="250031" y="15875"/>
                      <a:pt x="374650" y="23812"/>
                    </a:cubicBezTo>
                    <a:cubicBezTo>
                      <a:pt x="555361" y="19579"/>
                      <a:pt x="750359" y="24870"/>
                      <a:pt x="916782" y="11112"/>
                    </a:cubicBezTo>
                    <a:lnTo>
                      <a:pt x="945507" y="12193"/>
                    </a:lnTo>
                    <a:lnTo>
                      <a:pt x="952905" y="538458"/>
                    </a:lnTo>
                    <a:lnTo>
                      <a:pt x="919163" y="542130"/>
                    </a:lnTo>
                    <a:lnTo>
                      <a:pt x="661194" y="545306"/>
                    </a:lnTo>
                    <a:cubicBezTo>
                      <a:pt x="526521" y="548481"/>
                      <a:pt x="206111" y="565943"/>
                      <a:pt x="0" y="519112"/>
                    </a:cubicBezTo>
                    <a:lnTo>
                      <a:pt x="200025" y="263525"/>
                    </a:lnTo>
                    <a:cubicBezTo>
                      <a:pt x="124089" y="185208"/>
                      <a:pt x="79110" y="128323"/>
                      <a:pt x="793" y="0"/>
                    </a:cubicBezTo>
                    <a:close/>
                  </a:path>
                </a:pathLst>
              </a:custGeom>
              <a:noFill/>
              <a:ln w="19050">
                <a:solidFill>
                  <a:srgbClr val="FFDB93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106" name="Group 18">
              <a:extLst>
                <a:ext uri="{FF2B5EF4-FFF2-40B4-BE49-F238E27FC236}">
                  <a16:creationId xmlns:a16="http://schemas.microsoft.com/office/drawing/2014/main" id="{C494F58D-5F14-4EAE-A2A1-14671D3920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1369" y="4833032"/>
              <a:ext cx="6201833" cy="1225550"/>
              <a:chOff x="2530645" y="5343071"/>
              <a:chExt cx="4651820" cy="1224998"/>
            </a:xfrm>
            <a:solidFill>
              <a:schemeClr val="accent2">
                <a:lumMod val="40000"/>
                <a:lumOff val="60000"/>
              </a:schemeClr>
            </a:solidFill>
          </p:grpSpPr>
          <p:pic>
            <p:nvPicPr>
              <p:cNvPr id="4125" name="Picture 4" descr="C:\Users\dell\Desktop\Icon sale page\Icon tĩnh\200wide.jpg">
                <a:extLst>
                  <a:ext uri="{FF2B5EF4-FFF2-40B4-BE49-F238E27FC236}">
                    <a16:creationId xmlns:a16="http://schemas.microsoft.com/office/drawing/2014/main" id="{F048BA62-A648-4721-9557-3D2E61C5EA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159"/>
              <a:stretch>
                <a:fillRect/>
              </a:stretch>
            </p:blipFill>
            <p:spPr bwMode="auto">
              <a:xfrm>
                <a:off x="3233624" y="6321977"/>
                <a:ext cx="3744118" cy="24609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126" name="Group 37">
                <a:extLst>
                  <a:ext uri="{FF2B5EF4-FFF2-40B4-BE49-F238E27FC236}">
                    <a16:creationId xmlns:a16="http://schemas.microsoft.com/office/drawing/2014/main" id="{B57246C5-AFDB-4BBD-A8C3-70E466E2D7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30645" y="5343071"/>
                <a:ext cx="4651820" cy="1101951"/>
                <a:chOff x="2671148" y="1311915"/>
                <a:chExt cx="3938587" cy="1101951"/>
              </a:xfrm>
              <a:grpFill/>
            </p:grpSpPr>
            <p:pic>
              <p:nvPicPr>
                <p:cNvPr id="4127" name="Picture 3">
                  <a:extLst>
                    <a:ext uri="{FF2B5EF4-FFF2-40B4-BE49-F238E27FC236}">
                      <a16:creationId xmlns:a16="http://schemas.microsoft.com/office/drawing/2014/main" id="{5E14F0AC-6F38-4168-9F81-D6914916632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71148" y="1311915"/>
                  <a:ext cx="3938587" cy="1101951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40" name="Rounded Rectangle 39">
                  <a:extLst>
                    <a:ext uri="{FF2B5EF4-FFF2-40B4-BE49-F238E27FC236}">
                      <a16:creationId xmlns:a16="http://schemas.microsoft.com/office/drawing/2014/main" id="{361A3697-A3A2-4244-8033-7FA1C0574C8B}"/>
                    </a:ext>
                  </a:extLst>
                </p:cNvPr>
                <p:cNvSpPr/>
                <p:nvPr/>
              </p:nvSpPr>
              <p:spPr>
                <a:xfrm>
                  <a:off x="2762555" y="1386493"/>
                  <a:ext cx="3777280" cy="861624"/>
                </a:xfrm>
                <a:prstGeom prst="roundRect">
                  <a:avLst>
                    <a:gd name="adj" fmla="val 12108"/>
                  </a:avLst>
                </a:prstGeom>
                <a:grpFill/>
                <a:ln w="19050">
                  <a:solidFill>
                    <a:srgbClr val="996633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>
                    <a:defRPr/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4107" name="Group 47">
              <a:extLst>
                <a:ext uri="{FF2B5EF4-FFF2-40B4-BE49-F238E27FC236}">
                  <a16:creationId xmlns:a16="http://schemas.microsoft.com/office/drawing/2014/main" id="{7700B23B-1563-4371-A234-8D089600578B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8506994" y="4978863"/>
              <a:ext cx="916408" cy="663575"/>
              <a:chOff x="2452688" y="2863775"/>
              <a:chExt cx="1513656" cy="662858"/>
            </a:xfrm>
          </p:grpSpPr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984FA3AB-4AA6-4E1E-8E3D-B520DB892992}"/>
                  </a:ext>
                </a:extLst>
              </p:cNvPr>
              <p:cNvSpPr/>
              <p:nvPr/>
            </p:nvSpPr>
            <p:spPr>
              <a:xfrm>
                <a:off x="2452690" y="2863775"/>
                <a:ext cx="1513654" cy="583569"/>
              </a:xfrm>
              <a:custGeom>
                <a:avLst/>
                <a:gdLst>
                  <a:gd name="connsiteX0" fmla="*/ 1824037 w 1824037"/>
                  <a:gd name="connsiteY0" fmla="*/ 300038 h 585788"/>
                  <a:gd name="connsiteX1" fmla="*/ 1590675 w 1824037"/>
                  <a:gd name="connsiteY1" fmla="*/ 71438 h 585788"/>
                  <a:gd name="connsiteX2" fmla="*/ 500062 w 1824037"/>
                  <a:gd name="connsiteY2" fmla="*/ 0 h 585788"/>
                  <a:gd name="connsiteX3" fmla="*/ 9525 w 1824037"/>
                  <a:gd name="connsiteY3" fmla="*/ 66675 h 585788"/>
                  <a:gd name="connsiteX4" fmla="*/ 0 w 1824037"/>
                  <a:gd name="connsiteY4" fmla="*/ 581025 h 585788"/>
                  <a:gd name="connsiteX5" fmla="*/ 233362 w 1824037"/>
                  <a:gd name="connsiteY5" fmla="*/ 500063 h 585788"/>
                  <a:gd name="connsiteX6" fmla="*/ 842962 w 1824037"/>
                  <a:gd name="connsiteY6" fmla="*/ 538163 h 585788"/>
                  <a:gd name="connsiteX7" fmla="*/ 1614487 w 1824037"/>
                  <a:gd name="connsiteY7" fmla="*/ 585788 h 585788"/>
                  <a:gd name="connsiteX8" fmla="*/ 1824037 w 1824037"/>
                  <a:gd name="connsiteY8" fmla="*/ 300038 h 585788"/>
                  <a:gd name="connsiteX0" fmla="*/ 1824037 w 1824037"/>
                  <a:gd name="connsiteY0" fmla="*/ 300038 h 585788"/>
                  <a:gd name="connsiteX1" fmla="*/ 1590675 w 1824037"/>
                  <a:gd name="connsiteY1" fmla="*/ 71438 h 585788"/>
                  <a:gd name="connsiteX2" fmla="*/ 500062 w 1824037"/>
                  <a:gd name="connsiteY2" fmla="*/ 0 h 585788"/>
                  <a:gd name="connsiteX3" fmla="*/ 9525 w 1824037"/>
                  <a:gd name="connsiteY3" fmla="*/ 66675 h 585788"/>
                  <a:gd name="connsiteX4" fmla="*/ 0 w 1824037"/>
                  <a:gd name="connsiteY4" fmla="*/ 581025 h 585788"/>
                  <a:gd name="connsiteX5" fmla="*/ 233362 w 1824037"/>
                  <a:gd name="connsiteY5" fmla="*/ 500063 h 585788"/>
                  <a:gd name="connsiteX6" fmla="*/ 842962 w 1824037"/>
                  <a:gd name="connsiteY6" fmla="*/ 538163 h 585788"/>
                  <a:gd name="connsiteX7" fmla="*/ 1614487 w 1824037"/>
                  <a:gd name="connsiteY7" fmla="*/ 585788 h 585788"/>
                  <a:gd name="connsiteX8" fmla="*/ 1824037 w 1824037"/>
                  <a:gd name="connsiteY8" fmla="*/ 300038 h 58578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84275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84275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84275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77131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77131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604962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19275 w 1819275"/>
                  <a:gd name="connsiteY0" fmla="*/ 312813 h 584276"/>
                  <a:gd name="connsiteX1" fmla="*/ 1604962 w 1819275"/>
                  <a:gd name="connsiteY1" fmla="*/ 74688 h 584276"/>
                  <a:gd name="connsiteX2" fmla="*/ 500062 w 1819275"/>
                  <a:gd name="connsiteY2" fmla="*/ 3250 h 584276"/>
                  <a:gd name="connsiteX3" fmla="*/ 9525 w 1819275"/>
                  <a:gd name="connsiteY3" fmla="*/ 69925 h 584276"/>
                  <a:gd name="connsiteX4" fmla="*/ 0 w 1819275"/>
                  <a:gd name="connsiteY4" fmla="*/ 577131 h 584276"/>
                  <a:gd name="connsiteX5" fmla="*/ 233362 w 1819275"/>
                  <a:gd name="connsiteY5" fmla="*/ 503313 h 584276"/>
                  <a:gd name="connsiteX6" fmla="*/ 842962 w 1819275"/>
                  <a:gd name="connsiteY6" fmla="*/ 541413 h 584276"/>
                  <a:gd name="connsiteX7" fmla="*/ 1604962 w 1819275"/>
                  <a:gd name="connsiteY7" fmla="*/ 584276 h 584276"/>
                  <a:gd name="connsiteX8" fmla="*/ 1819275 w 1819275"/>
                  <a:gd name="connsiteY8" fmla="*/ 312813 h 584276"/>
                  <a:gd name="connsiteX0" fmla="*/ 1819275 w 1819275"/>
                  <a:gd name="connsiteY0" fmla="*/ 312813 h 584276"/>
                  <a:gd name="connsiteX1" fmla="*/ 1604962 w 1819275"/>
                  <a:gd name="connsiteY1" fmla="*/ 74688 h 584276"/>
                  <a:gd name="connsiteX2" fmla="*/ 500062 w 1819275"/>
                  <a:gd name="connsiteY2" fmla="*/ 3250 h 584276"/>
                  <a:gd name="connsiteX3" fmla="*/ 9525 w 1819275"/>
                  <a:gd name="connsiteY3" fmla="*/ 69925 h 584276"/>
                  <a:gd name="connsiteX4" fmla="*/ 0 w 1819275"/>
                  <a:gd name="connsiteY4" fmla="*/ 577131 h 584276"/>
                  <a:gd name="connsiteX5" fmla="*/ 233362 w 1819275"/>
                  <a:gd name="connsiteY5" fmla="*/ 503313 h 584276"/>
                  <a:gd name="connsiteX6" fmla="*/ 842962 w 1819275"/>
                  <a:gd name="connsiteY6" fmla="*/ 541413 h 584276"/>
                  <a:gd name="connsiteX7" fmla="*/ 1604962 w 1819275"/>
                  <a:gd name="connsiteY7" fmla="*/ 584276 h 584276"/>
                  <a:gd name="connsiteX8" fmla="*/ 1819275 w 1819275"/>
                  <a:gd name="connsiteY8" fmla="*/ 312813 h 584276"/>
                  <a:gd name="connsiteX0" fmla="*/ 1819275 w 1819275"/>
                  <a:gd name="connsiteY0" fmla="*/ 312813 h 584276"/>
                  <a:gd name="connsiteX1" fmla="*/ 1604962 w 1819275"/>
                  <a:gd name="connsiteY1" fmla="*/ 74688 h 584276"/>
                  <a:gd name="connsiteX2" fmla="*/ 500062 w 1819275"/>
                  <a:gd name="connsiteY2" fmla="*/ 3250 h 584276"/>
                  <a:gd name="connsiteX3" fmla="*/ 9525 w 1819275"/>
                  <a:gd name="connsiteY3" fmla="*/ 69925 h 584276"/>
                  <a:gd name="connsiteX4" fmla="*/ 0 w 1819275"/>
                  <a:gd name="connsiteY4" fmla="*/ 577131 h 584276"/>
                  <a:gd name="connsiteX5" fmla="*/ 233362 w 1819275"/>
                  <a:gd name="connsiteY5" fmla="*/ 503313 h 584276"/>
                  <a:gd name="connsiteX6" fmla="*/ 842962 w 1819275"/>
                  <a:gd name="connsiteY6" fmla="*/ 541413 h 584276"/>
                  <a:gd name="connsiteX7" fmla="*/ 1604962 w 1819275"/>
                  <a:gd name="connsiteY7" fmla="*/ 584276 h 584276"/>
                  <a:gd name="connsiteX8" fmla="*/ 1819275 w 1819275"/>
                  <a:gd name="connsiteY8" fmla="*/ 312813 h 584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19275" h="584276">
                    <a:moveTo>
                      <a:pt x="1819275" y="312813"/>
                    </a:moveTo>
                    <a:lnTo>
                      <a:pt x="1604962" y="74688"/>
                    </a:lnTo>
                    <a:cubicBezTo>
                      <a:pt x="1243806" y="74688"/>
                      <a:pt x="868362" y="27063"/>
                      <a:pt x="500062" y="3250"/>
                    </a:cubicBezTo>
                    <a:cubicBezTo>
                      <a:pt x="348456" y="-718"/>
                      <a:pt x="108744" y="-14213"/>
                      <a:pt x="9525" y="69925"/>
                    </a:cubicBezTo>
                    <a:lnTo>
                      <a:pt x="0" y="577131"/>
                    </a:lnTo>
                    <a:cubicBezTo>
                      <a:pt x="23020" y="507281"/>
                      <a:pt x="191294" y="513631"/>
                      <a:pt x="233362" y="503313"/>
                    </a:cubicBezTo>
                    <a:cubicBezTo>
                      <a:pt x="477043" y="496963"/>
                      <a:pt x="658812" y="514426"/>
                      <a:pt x="842962" y="541413"/>
                    </a:cubicBezTo>
                    <a:cubicBezTo>
                      <a:pt x="1020762" y="560464"/>
                      <a:pt x="1350962" y="569988"/>
                      <a:pt x="1604962" y="584276"/>
                    </a:cubicBezTo>
                    <a:lnTo>
                      <a:pt x="1819275" y="312813"/>
                    </a:lnTo>
                    <a:close/>
                  </a:path>
                </a:pathLst>
              </a:custGeom>
              <a:gradFill flip="none" rotWithShape="1">
                <a:gsLst>
                  <a:gs pos="22000">
                    <a:srgbClr val="FFAD04"/>
                  </a:gs>
                  <a:gs pos="0">
                    <a:srgbClr val="FFAD04">
                      <a:lumMod val="80000"/>
                      <a:lumOff val="20000"/>
                    </a:srgbClr>
                  </a:gs>
                  <a:gs pos="49000">
                    <a:srgbClr val="FFAD04">
                      <a:lumMod val="90000"/>
                    </a:srgbClr>
                  </a:gs>
                  <a:gs pos="60000">
                    <a:srgbClr val="FFAD04"/>
                  </a:gs>
                  <a:gs pos="100000">
                    <a:srgbClr val="FFAD04">
                      <a:lumMod val="80000"/>
                    </a:srgbClr>
                  </a:gs>
                  <a:gs pos="84000">
                    <a:srgbClr val="FFAD04">
                      <a:lumMod val="50000"/>
                      <a:lumOff val="50000"/>
                    </a:srgbClr>
                  </a:gs>
                  <a:gs pos="80000">
                    <a:srgbClr val="FFAD04">
                      <a:lumMod val="50000"/>
                      <a:lumOff val="50000"/>
                    </a:srgbClr>
                  </a:gs>
                </a:gsLst>
                <a:lin ang="10800000" scaled="1"/>
                <a:tileRect/>
              </a:gra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936CC3F9-93A7-45E0-88BA-1B87D3772B34}"/>
                  </a:ext>
                </a:extLst>
              </p:cNvPr>
              <p:cNvSpPr/>
              <p:nvPr/>
            </p:nvSpPr>
            <p:spPr>
              <a:xfrm>
                <a:off x="2452688" y="3369468"/>
                <a:ext cx="247755" cy="157165"/>
              </a:xfrm>
              <a:custGeom>
                <a:avLst/>
                <a:gdLst>
                  <a:gd name="connsiteX0" fmla="*/ 233362 w 242887"/>
                  <a:gd name="connsiteY0" fmla="*/ 138113 h 138113"/>
                  <a:gd name="connsiteX1" fmla="*/ 242887 w 242887"/>
                  <a:gd name="connsiteY1" fmla="*/ 0 h 138113"/>
                  <a:gd name="connsiteX2" fmla="*/ 0 w 242887"/>
                  <a:gd name="connsiteY2" fmla="*/ 66675 h 138113"/>
                  <a:gd name="connsiteX3" fmla="*/ 233362 w 242887"/>
                  <a:gd name="connsiteY3" fmla="*/ 138113 h 138113"/>
                  <a:gd name="connsiteX0" fmla="*/ 235743 w 245268"/>
                  <a:gd name="connsiteY0" fmla="*/ 138113 h 138113"/>
                  <a:gd name="connsiteX1" fmla="*/ 245268 w 245268"/>
                  <a:gd name="connsiteY1" fmla="*/ 0 h 138113"/>
                  <a:gd name="connsiteX2" fmla="*/ 0 w 245268"/>
                  <a:gd name="connsiteY2" fmla="*/ 78581 h 138113"/>
                  <a:gd name="connsiteX3" fmla="*/ 235743 w 245268"/>
                  <a:gd name="connsiteY3" fmla="*/ 138113 h 138113"/>
                  <a:gd name="connsiteX0" fmla="*/ 235743 w 245268"/>
                  <a:gd name="connsiteY0" fmla="*/ 138113 h 138113"/>
                  <a:gd name="connsiteX1" fmla="*/ 245268 w 245268"/>
                  <a:gd name="connsiteY1" fmla="*/ 0 h 138113"/>
                  <a:gd name="connsiteX2" fmla="*/ 0 w 245268"/>
                  <a:gd name="connsiteY2" fmla="*/ 78581 h 138113"/>
                  <a:gd name="connsiteX3" fmla="*/ 235743 w 245268"/>
                  <a:gd name="connsiteY3" fmla="*/ 138113 h 138113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2887"/>
                  <a:gd name="connsiteY0" fmla="*/ 147639 h 147639"/>
                  <a:gd name="connsiteX1" fmla="*/ 242887 w 242887"/>
                  <a:gd name="connsiteY1" fmla="*/ 0 h 147639"/>
                  <a:gd name="connsiteX2" fmla="*/ 0 w 242887"/>
                  <a:gd name="connsiteY2" fmla="*/ 66675 h 147639"/>
                  <a:gd name="connsiteX3" fmla="*/ 240506 w 242887"/>
                  <a:gd name="connsiteY3" fmla="*/ 147639 h 147639"/>
                  <a:gd name="connsiteX0" fmla="*/ 240506 w 245268"/>
                  <a:gd name="connsiteY0" fmla="*/ 154783 h 154783"/>
                  <a:gd name="connsiteX1" fmla="*/ 245268 w 245268"/>
                  <a:gd name="connsiteY1" fmla="*/ 0 h 154783"/>
                  <a:gd name="connsiteX2" fmla="*/ 0 w 245268"/>
                  <a:gd name="connsiteY2" fmla="*/ 73819 h 154783"/>
                  <a:gd name="connsiteX3" fmla="*/ 240506 w 245268"/>
                  <a:gd name="connsiteY3" fmla="*/ 154783 h 154783"/>
                  <a:gd name="connsiteX0" fmla="*/ 247650 w 247755"/>
                  <a:gd name="connsiteY0" fmla="*/ 157165 h 157165"/>
                  <a:gd name="connsiteX1" fmla="*/ 245268 w 247755"/>
                  <a:gd name="connsiteY1" fmla="*/ 0 h 157165"/>
                  <a:gd name="connsiteX2" fmla="*/ 0 w 247755"/>
                  <a:gd name="connsiteY2" fmla="*/ 73819 h 157165"/>
                  <a:gd name="connsiteX3" fmla="*/ 247650 w 247755"/>
                  <a:gd name="connsiteY3" fmla="*/ 157165 h 157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755" h="157165">
                    <a:moveTo>
                      <a:pt x="247650" y="157165"/>
                    </a:moveTo>
                    <a:cubicBezTo>
                      <a:pt x="248444" y="107952"/>
                      <a:pt x="244474" y="49213"/>
                      <a:pt x="245268" y="0"/>
                    </a:cubicBezTo>
                    <a:cubicBezTo>
                      <a:pt x="192087" y="2382"/>
                      <a:pt x="22225" y="4762"/>
                      <a:pt x="0" y="73819"/>
                    </a:cubicBezTo>
                    <a:cubicBezTo>
                      <a:pt x="35718" y="122238"/>
                      <a:pt x="178594" y="156371"/>
                      <a:pt x="247650" y="157165"/>
                    </a:cubicBezTo>
                    <a:close/>
                  </a:path>
                </a:pathLst>
              </a:custGeom>
              <a:solidFill>
                <a:srgbClr val="BC7D00"/>
              </a:solidFill>
              <a:ln w="3175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116" name="Rectangle 20">
              <a:extLst>
                <a:ext uri="{FF2B5EF4-FFF2-40B4-BE49-F238E27FC236}">
                  <a16:creationId xmlns:a16="http://schemas.microsoft.com/office/drawing/2014/main" id="{669C7583-D48D-43F5-8305-2E7341ACCD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0901" y="4597987"/>
              <a:ext cx="5070284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lvl="0" algn="just">
                <a:buNone/>
              </a:pPr>
              <a:r>
                <a:rPr lang="en-US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HS </a:t>
              </a:r>
              <a:r>
                <a:rPr lang="en-US" sz="2800" b="1" dirty="0" err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ghi</a:t>
              </a:r>
              <a:r>
                <a:rPr lang="en-US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đầy</a:t>
              </a:r>
              <a:r>
                <a:rPr lang="en-US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đủ</a:t>
              </a:r>
              <a:r>
                <a:rPr lang="en-US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b="1" dirty="0" err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stt</a:t>
              </a:r>
              <a:r>
                <a:rPr lang="en-US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b="1" dirty="0" err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họ</a:t>
              </a:r>
              <a:r>
                <a:rPr lang="en-US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tên</a:t>
              </a:r>
              <a:r>
                <a:rPr lang="en-US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b="1" dirty="0" err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b="1" dirty="0" err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trang</a:t>
              </a:r>
              <a:r>
                <a:rPr lang="en-US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mặt</a:t>
              </a:r>
              <a:r>
                <a:rPr lang="en-US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giấy</a:t>
              </a:r>
              <a:r>
                <a:rPr lang="en-US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endPara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1" name="Google Shape;157;p32"/>
          <p:cNvGrpSpPr/>
          <p:nvPr/>
        </p:nvGrpSpPr>
        <p:grpSpPr>
          <a:xfrm>
            <a:off x="55743" y="47798"/>
            <a:ext cx="1733340" cy="1556955"/>
            <a:chOff x="-359498" y="-175039"/>
            <a:chExt cx="1300005" cy="1167716"/>
          </a:xfrm>
        </p:grpSpPr>
        <p:sp>
          <p:nvSpPr>
            <p:cNvPr id="54" name="Google Shape;158;p32"/>
            <p:cNvSpPr/>
            <p:nvPr/>
          </p:nvSpPr>
          <p:spPr>
            <a:xfrm>
              <a:off x="397679" y="921567"/>
              <a:ext cx="7244" cy="25166"/>
            </a:xfrm>
            <a:custGeom>
              <a:avLst/>
              <a:gdLst/>
              <a:ahLst/>
              <a:cxnLst/>
              <a:rect l="l" t="t" r="r" b="b"/>
              <a:pathLst>
                <a:path w="213" h="740" extrusionOk="0">
                  <a:moveTo>
                    <a:pt x="102" y="706"/>
                  </a:moveTo>
                  <a:cubicBezTo>
                    <a:pt x="68" y="740"/>
                    <a:pt x="0" y="706"/>
                    <a:pt x="0" y="672"/>
                  </a:cubicBezTo>
                  <a:cubicBezTo>
                    <a:pt x="0" y="561"/>
                    <a:pt x="34" y="425"/>
                    <a:pt x="34" y="315"/>
                  </a:cubicBezTo>
                  <a:cubicBezTo>
                    <a:pt x="68" y="213"/>
                    <a:pt x="68" y="102"/>
                    <a:pt x="144" y="34"/>
                  </a:cubicBezTo>
                  <a:lnTo>
                    <a:pt x="144" y="0"/>
                  </a:lnTo>
                  <a:lnTo>
                    <a:pt x="178" y="34"/>
                  </a:lnTo>
                  <a:cubicBezTo>
                    <a:pt x="212" y="136"/>
                    <a:pt x="178" y="247"/>
                    <a:pt x="178" y="349"/>
                  </a:cubicBezTo>
                  <a:cubicBezTo>
                    <a:pt x="144" y="459"/>
                    <a:pt x="144" y="561"/>
                    <a:pt x="102" y="672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Google Shape;159;p32"/>
            <p:cNvSpPr/>
            <p:nvPr/>
          </p:nvSpPr>
          <p:spPr>
            <a:xfrm>
              <a:off x="410942" y="931089"/>
              <a:ext cx="7278" cy="20541"/>
            </a:xfrm>
            <a:custGeom>
              <a:avLst/>
              <a:gdLst/>
              <a:ahLst/>
              <a:cxnLst/>
              <a:rect l="l" t="t" r="r" b="b"/>
              <a:pathLst>
                <a:path w="214" h="604" extrusionOk="0">
                  <a:moveTo>
                    <a:pt x="103" y="570"/>
                  </a:moveTo>
                  <a:cubicBezTo>
                    <a:pt x="69" y="604"/>
                    <a:pt x="1" y="570"/>
                    <a:pt x="1" y="536"/>
                  </a:cubicBezTo>
                  <a:cubicBezTo>
                    <a:pt x="1" y="426"/>
                    <a:pt x="1" y="358"/>
                    <a:pt x="35" y="247"/>
                  </a:cubicBezTo>
                  <a:cubicBezTo>
                    <a:pt x="35" y="179"/>
                    <a:pt x="69" y="111"/>
                    <a:pt x="103" y="35"/>
                  </a:cubicBezTo>
                  <a:lnTo>
                    <a:pt x="103" y="35"/>
                  </a:lnTo>
                  <a:cubicBezTo>
                    <a:pt x="137" y="1"/>
                    <a:pt x="179" y="35"/>
                    <a:pt x="179" y="35"/>
                  </a:cubicBezTo>
                  <a:cubicBezTo>
                    <a:pt x="213" y="145"/>
                    <a:pt x="179" y="213"/>
                    <a:pt x="179" y="281"/>
                  </a:cubicBezTo>
                  <a:cubicBezTo>
                    <a:pt x="137" y="358"/>
                    <a:pt x="137" y="460"/>
                    <a:pt x="103" y="536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Google Shape;160;p32"/>
            <p:cNvSpPr/>
            <p:nvPr/>
          </p:nvSpPr>
          <p:spPr>
            <a:xfrm>
              <a:off x="402576" y="887764"/>
              <a:ext cx="9556" cy="20541"/>
            </a:xfrm>
            <a:custGeom>
              <a:avLst/>
              <a:gdLst/>
              <a:ahLst/>
              <a:cxnLst/>
              <a:rect l="l" t="t" r="r" b="b"/>
              <a:pathLst>
                <a:path w="281" h="604" extrusionOk="0">
                  <a:moveTo>
                    <a:pt x="68" y="570"/>
                  </a:moveTo>
                  <a:cubicBezTo>
                    <a:pt x="34" y="604"/>
                    <a:pt x="0" y="570"/>
                    <a:pt x="0" y="536"/>
                  </a:cubicBezTo>
                  <a:cubicBezTo>
                    <a:pt x="0" y="425"/>
                    <a:pt x="34" y="323"/>
                    <a:pt x="34" y="213"/>
                  </a:cubicBezTo>
                  <a:cubicBezTo>
                    <a:pt x="68" y="179"/>
                    <a:pt x="68" y="69"/>
                    <a:pt x="136" y="35"/>
                  </a:cubicBezTo>
                  <a:cubicBezTo>
                    <a:pt x="136" y="35"/>
                    <a:pt x="136" y="1"/>
                    <a:pt x="170" y="1"/>
                  </a:cubicBezTo>
                  <a:cubicBezTo>
                    <a:pt x="170" y="1"/>
                    <a:pt x="213" y="1"/>
                    <a:pt x="213" y="35"/>
                  </a:cubicBezTo>
                  <a:cubicBezTo>
                    <a:pt x="281" y="111"/>
                    <a:pt x="213" y="179"/>
                    <a:pt x="170" y="281"/>
                  </a:cubicBezTo>
                  <a:cubicBezTo>
                    <a:pt x="136" y="357"/>
                    <a:pt x="136" y="459"/>
                    <a:pt x="102" y="57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Google Shape;161;p32"/>
            <p:cNvSpPr/>
            <p:nvPr/>
          </p:nvSpPr>
          <p:spPr>
            <a:xfrm>
              <a:off x="419342" y="896130"/>
              <a:ext cx="8400" cy="24315"/>
            </a:xfrm>
            <a:custGeom>
              <a:avLst/>
              <a:gdLst/>
              <a:ahLst/>
              <a:cxnLst/>
              <a:rect l="l" t="t" r="r" b="b"/>
              <a:pathLst>
                <a:path w="247" h="715" extrusionOk="0">
                  <a:moveTo>
                    <a:pt x="68" y="672"/>
                  </a:moveTo>
                  <a:cubicBezTo>
                    <a:pt x="34" y="714"/>
                    <a:pt x="0" y="672"/>
                    <a:pt x="0" y="638"/>
                  </a:cubicBezTo>
                  <a:cubicBezTo>
                    <a:pt x="0" y="536"/>
                    <a:pt x="0" y="426"/>
                    <a:pt x="34" y="324"/>
                  </a:cubicBezTo>
                  <a:cubicBezTo>
                    <a:pt x="34" y="213"/>
                    <a:pt x="68" y="111"/>
                    <a:pt x="145" y="35"/>
                  </a:cubicBezTo>
                  <a:lnTo>
                    <a:pt x="145" y="35"/>
                  </a:lnTo>
                  <a:cubicBezTo>
                    <a:pt x="179" y="1"/>
                    <a:pt x="246" y="35"/>
                    <a:pt x="246" y="111"/>
                  </a:cubicBezTo>
                  <a:cubicBezTo>
                    <a:pt x="246" y="179"/>
                    <a:pt x="213" y="290"/>
                    <a:pt x="179" y="358"/>
                  </a:cubicBezTo>
                  <a:cubicBezTo>
                    <a:pt x="145" y="460"/>
                    <a:pt x="102" y="536"/>
                    <a:pt x="68" y="638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Google Shape;162;p32"/>
            <p:cNvSpPr/>
            <p:nvPr/>
          </p:nvSpPr>
          <p:spPr>
            <a:xfrm>
              <a:off x="436073" y="899905"/>
              <a:ext cx="13331" cy="26322"/>
            </a:xfrm>
            <a:custGeom>
              <a:avLst/>
              <a:gdLst/>
              <a:ahLst/>
              <a:cxnLst/>
              <a:rect l="l" t="t" r="r" b="b"/>
              <a:pathLst>
                <a:path w="392" h="774" extrusionOk="0">
                  <a:moveTo>
                    <a:pt x="77" y="773"/>
                  </a:moveTo>
                  <a:cubicBezTo>
                    <a:pt x="35" y="773"/>
                    <a:pt x="1" y="773"/>
                    <a:pt x="1" y="739"/>
                  </a:cubicBezTo>
                  <a:cubicBezTo>
                    <a:pt x="35" y="603"/>
                    <a:pt x="77" y="493"/>
                    <a:pt x="111" y="349"/>
                  </a:cubicBezTo>
                  <a:cubicBezTo>
                    <a:pt x="145" y="281"/>
                    <a:pt x="179" y="136"/>
                    <a:pt x="247" y="68"/>
                  </a:cubicBezTo>
                  <a:lnTo>
                    <a:pt x="247" y="34"/>
                  </a:lnTo>
                  <a:cubicBezTo>
                    <a:pt x="324" y="0"/>
                    <a:pt x="392" y="68"/>
                    <a:pt x="392" y="136"/>
                  </a:cubicBezTo>
                  <a:lnTo>
                    <a:pt x="247" y="425"/>
                  </a:lnTo>
                  <a:cubicBezTo>
                    <a:pt x="213" y="527"/>
                    <a:pt x="145" y="637"/>
                    <a:pt x="111" y="739"/>
                  </a:cubicBezTo>
                  <a:cubicBezTo>
                    <a:pt x="111" y="773"/>
                    <a:pt x="77" y="773"/>
                    <a:pt x="77" y="77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Google Shape;163;p32"/>
            <p:cNvSpPr/>
            <p:nvPr/>
          </p:nvSpPr>
          <p:spPr>
            <a:xfrm>
              <a:off x="619238" y="881711"/>
              <a:ext cx="9556" cy="17072"/>
            </a:xfrm>
            <a:custGeom>
              <a:avLst/>
              <a:gdLst/>
              <a:ahLst/>
              <a:cxnLst/>
              <a:rect l="l" t="t" r="r" b="b"/>
              <a:pathLst>
                <a:path w="281" h="502" extrusionOk="0">
                  <a:moveTo>
                    <a:pt x="247" y="459"/>
                  </a:moveTo>
                  <a:cubicBezTo>
                    <a:pt x="213" y="501"/>
                    <a:pt x="136" y="501"/>
                    <a:pt x="103" y="425"/>
                  </a:cubicBezTo>
                  <a:cubicBezTo>
                    <a:pt x="103" y="357"/>
                    <a:pt x="69" y="289"/>
                    <a:pt x="35" y="213"/>
                  </a:cubicBezTo>
                  <a:cubicBezTo>
                    <a:pt x="35" y="145"/>
                    <a:pt x="1" y="111"/>
                    <a:pt x="35" y="34"/>
                  </a:cubicBezTo>
                  <a:lnTo>
                    <a:pt x="69" y="34"/>
                  </a:lnTo>
                  <a:cubicBezTo>
                    <a:pt x="69" y="0"/>
                    <a:pt x="103" y="0"/>
                    <a:pt x="103" y="0"/>
                  </a:cubicBezTo>
                  <a:cubicBezTo>
                    <a:pt x="170" y="34"/>
                    <a:pt x="213" y="111"/>
                    <a:pt x="213" y="179"/>
                  </a:cubicBezTo>
                  <a:cubicBezTo>
                    <a:pt x="247" y="247"/>
                    <a:pt x="247" y="323"/>
                    <a:pt x="247" y="391"/>
                  </a:cubicBezTo>
                  <a:cubicBezTo>
                    <a:pt x="281" y="425"/>
                    <a:pt x="247" y="459"/>
                    <a:pt x="247" y="459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Google Shape;164;p32"/>
            <p:cNvSpPr/>
            <p:nvPr/>
          </p:nvSpPr>
          <p:spPr>
            <a:xfrm>
              <a:off x="620394" y="927621"/>
              <a:ext cx="9556" cy="19112"/>
            </a:xfrm>
            <a:custGeom>
              <a:avLst/>
              <a:gdLst/>
              <a:ahLst/>
              <a:cxnLst/>
              <a:rect l="l" t="t" r="r" b="b"/>
              <a:pathLst>
                <a:path w="281" h="562" extrusionOk="0">
                  <a:moveTo>
                    <a:pt x="247" y="528"/>
                  </a:moveTo>
                  <a:cubicBezTo>
                    <a:pt x="247" y="562"/>
                    <a:pt x="213" y="562"/>
                    <a:pt x="213" y="528"/>
                  </a:cubicBezTo>
                  <a:cubicBezTo>
                    <a:pt x="136" y="383"/>
                    <a:pt x="35" y="247"/>
                    <a:pt x="1" y="69"/>
                  </a:cubicBezTo>
                  <a:cubicBezTo>
                    <a:pt x="1" y="69"/>
                    <a:pt x="1" y="35"/>
                    <a:pt x="35" y="35"/>
                  </a:cubicBezTo>
                  <a:cubicBezTo>
                    <a:pt x="35" y="1"/>
                    <a:pt x="69" y="1"/>
                    <a:pt x="102" y="35"/>
                  </a:cubicBezTo>
                  <a:cubicBezTo>
                    <a:pt x="213" y="171"/>
                    <a:pt x="213" y="349"/>
                    <a:pt x="281" y="494"/>
                  </a:cubicBezTo>
                  <a:cubicBezTo>
                    <a:pt x="281" y="528"/>
                    <a:pt x="281" y="528"/>
                    <a:pt x="247" y="528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Google Shape;165;p32"/>
            <p:cNvSpPr/>
            <p:nvPr/>
          </p:nvSpPr>
          <p:spPr>
            <a:xfrm>
              <a:off x="603356" y="932246"/>
              <a:ext cx="9862" cy="12175"/>
            </a:xfrm>
            <a:custGeom>
              <a:avLst/>
              <a:gdLst/>
              <a:ahLst/>
              <a:cxnLst/>
              <a:rect l="l" t="t" r="r" b="b"/>
              <a:pathLst>
                <a:path w="290" h="358" extrusionOk="0">
                  <a:moveTo>
                    <a:pt x="255" y="324"/>
                  </a:moveTo>
                  <a:cubicBezTo>
                    <a:pt x="213" y="358"/>
                    <a:pt x="179" y="358"/>
                    <a:pt x="179" y="324"/>
                  </a:cubicBezTo>
                  <a:cubicBezTo>
                    <a:pt x="111" y="290"/>
                    <a:pt x="43" y="179"/>
                    <a:pt x="43" y="77"/>
                  </a:cubicBezTo>
                  <a:cubicBezTo>
                    <a:pt x="0" y="35"/>
                    <a:pt x="43" y="35"/>
                    <a:pt x="43" y="1"/>
                  </a:cubicBezTo>
                  <a:lnTo>
                    <a:pt x="145" y="1"/>
                  </a:lnTo>
                  <a:cubicBezTo>
                    <a:pt x="213" y="77"/>
                    <a:pt x="255" y="179"/>
                    <a:pt x="289" y="290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Google Shape;166;p32"/>
            <p:cNvSpPr/>
            <p:nvPr/>
          </p:nvSpPr>
          <p:spPr>
            <a:xfrm>
              <a:off x="580537" y="899905"/>
              <a:ext cx="8400" cy="13331"/>
            </a:xfrm>
            <a:custGeom>
              <a:avLst/>
              <a:gdLst/>
              <a:ahLst/>
              <a:cxnLst/>
              <a:rect l="l" t="t" r="r" b="b"/>
              <a:pathLst>
                <a:path w="247" h="392" extrusionOk="0">
                  <a:moveTo>
                    <a:pt x="247" y="391"/>
                  </a:moveTo>
                  <a:lnTo>
                    <a:pt x="179" y="391"/>
                  </a:lnTo>
                  <a:cubicBezTo>
                    <a:pt x="111" y="315"/>
                    <a:pt x="0" y="213"/>
                    <a:pt x="0" y="68"/>
                  </a:cubicBezTo>
                  <a:cubicBezTo>
                    <a:pt x="0" y="68"/>
                    <a:pt x="0" y="34"/>
                    <a:pt x="34" y="34"/>
                  </a:cubicBezTo>
                  <a:cubicBezTo>
                    <a:pt x="34" y="0"/>
                    <a:pt x="77" y="0"/>
                    <a:pt x="77" y="34"/>
                  </a:cubicBezTo>
                  <a:cubicBezTo>
                    <a:pt x="179" y="68"/>
                    <a:pt x="213" y="213"/>
                    <a:pt x="247" y="315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Google Shape;167;p32"/>
            <p:cNvSpPr/>
            <p:nvPr/>
          </p:nvSpPr>
          <p:spPr>
            <a:xfrm>
              <a:off x="598731" y="890076"/>
              <a:ext cx="13331" cy="23159"/>
            </a:xfrm>
            <a:custGeom>
              <a:avLst/>
              <a:gdLst/>
              <a:ahLst/>
              <a:cxnLst/>
              <a:rect l="l" t="t" r="r" b="b"/>
              <a:pathLst>
                <a:path w="392" h="681" extrusionOk="0">
                  <a:moveTo>
                    <a:pt x="349" y="680"/>
                  </a:moveTo>
                  <a:cubicBezTo>
                    <a:pt x="315" y="680"/>
                    <a:pt x="281" y="680"/>
                    <a:pt x="281" y="638"/>
                  </a:cubicBezTo>
                  <a:cubicBezTo>
                    <a:pt x="136" y="502"/>
                    <a:pt x="0" y="255"/>
                    <a:pt x="34" y="43"/>
                  </a:cubicBezTo>
                  <a:cubicBezTo>
                    <a:pt x="34" y="43"/>
                    <a:pt x="68" y="43"/>
                    <a:pt x="68" y="1"/>
                  </a:cubicBezTo>
                  <a:cubicBezTo>
                    <a:pt x="102" y="1"/>
                    <a:pt x="179" y="1"/>
                    <a:pt x="179" y="43"/>
                  </a:cubicBezTo>
                  <a:cubicBezTo>
                    <a:pt x="247" y="111"/>
                    <a:pt x="247" y="213"/>
                    <a:pt x="247" y="289"/>
                  </a:cubicBezTo>
                  <a:cubicBezTo>
                    <a:pt x="281" y="391"/>
                    <a:pt x="315" y="502"/>
                    <a:pt x="349" y="570"/>
                  </a:cubicBezTo>
                  <a:cubicBezTo>
                    <a:pt x="391" y="604"/>
                    <a:pt x="349" y="638"/>
                    <a:pt x="349" y="680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Google Shape;168;p32"/>
            <p:cNvSpPr/>
            <p:nvPr/>
          </p:nvSpPr>
          <p:spPr>
            <a:xfrm>
              <a:off x="616653" y="238935"/>
              <a:ext cx="13297" cy="6087"/>
            </a:xfrm>
            <a:custGeom>
              <a:avLst/>
              <a:gdLst/>
              <a:ahLst/>
              <a:cxnLst/>
              <a:rect l="l" t="t" r="r" b="b"/>
              <a:pathLst>
                <a:path w="391" h="179" extrusionOk="0">
                  <a:moveTo>
                    <a:pt x="357" y="111"/>
                  </a:moveTo>
                  <a:cubicBezTo>
                    <a:pt x="323" y="145"/>
                    <a:pt x="289" y="145"/>
                    <a:pt x="212" y="145"/>
                  </a:cubicBezTo>
                  <a:cubicBezTo>
                    <a:pt x="179" y="145"/>
                    <a:pt x="111" y="179"/>
                    <a:pt x="34" y="179"/>
                  </a:cubicBezTo>
                  <a:cubicBezTo>
                    <a:pt x="0" y="179"/>
                    <a:pt x="0" y="111"/>
                    <a:pt x="0" y="111"/>
                  </a:cubicBezTo>
                  <a:lnTo>
                    <a:pt x="34" y="111"/>
                  </a:lnTo>
                  <a:cubicBezTo>
                    <a:pt x="77" y="77"/>
                    <a:pt x="145" y="34"/>
                    <a:pt x="212" y="34"/>
                  </a:cubicBezTo>
                  <a:cubicBezTo>
                    <a:pt x="246" y="0"/>
                    <a:pt x="323" y="0"/>
                    <a:pt x="357" y="34"/>
                  </a:cubicBezTo>
                  <a:cubicBezTo>
                    <a:pt x="391" y="34"/>
                    <a:pt x="391" y="77"/>
                    <a:pt x="357" y="11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Google Shape;169;p32"/>
            <p:cNvSpPr/>
            <p:nvPr/>
          </p:nvSpPr>
          <p:spPr>
            <a:xfrm>
              <a:off x="612028" y="231691"/>
              <a:ext cx="10712" cy="6121"/>
            </a:xfrm>
            <a:custGeom>
              <a:avLst/>
              <a:gdLst/>
              <a:ahLst/>
              <a:cxnLst/>
              <a:rect l="l" t="t" r="r" b="b"/>
              <a:pathLst>
                <a:path w="315" h="180" extrusionOk="0">
                  <a:moveTo>
                    <a:pt x="281" y="145"/>
                  </a:moveTo>
                  <a:cubicBezTo>
                    <a:pt x="247" y="179"/>
                    <a:pt x="213" y="179"/>
                    <a:pt x="170" y="179"/>
                  </a:cubicBezTo>
                  <a:lnTo>
                    <a:pt x="136" y="179"/>
                  </a:lnTo>
                  <a:lnTo>
                    <a:pt x="68" y="179"/>
                  </a:lnTo>
                  <a:cubicBezTo>
                    <a:pt x="34" y="179"/>
                    <a:pt x="0" y="145"/>
                    <a:pt x="34" y="111"/>
                  </a:cubicBezTo>
                  <a:lnTo>
                    <a:pt x="34" y="111"/>
                  </a:lnTo>
                  <a:cubicBezTo>
                    <a:pt x="68" y="111"/>
                    <a:pt x="68" y="77"/>
                    <a:pt x="68" y="77"/>
                  </a:cubicBezTo>
                  <a:lnTo>
                    <a:pt x="102" y="77"/>
                  </a:lnTo>
                  <a:cubicBezTo>
                    <a:pt x="102" y="35"/>
                    <a:pt x="136" y="35"/>
                    <a:pt x="136" y="35"/>
                  </a:cubicBezTo>
                  <a:cubicBezTo>
                    <a:pt x="213" y="35"/>
                    <a:pt x="247" y="1"/>
                    <a:pt x="281" y="35"/>
                  </a:cubicBezTo>
                  <a:cubicBezTo>
                    <a:pt x="315" y="35"/>
                    <a:pt x="315" y="111"/>
                    <a:pt x="281" y="11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Google Shape;170;p32"/>
            <p:cNvSpPr/>
            <p:nvPr/>
          </p:nvSpPr>
          <p:spPr>
            <a:xfrm>
              <a:off x="601044" y="193263"/>
              <a:ext cx="16800" cy="7278"/>
            </a:xfrm>
            <a:custGeom>
              <a:avLst/>
              <a:gdLst/>
              <a:ahLst/>
              <a:cxnLst/>
              <a:rect l="l" t="t" r="r" b="b"/>
              <a:pathLst>
                <a:path w="494" h="214" extrusionOk="0">
                  <a:moveTo>
                    <a:pt x="459" y="103"/>
                  </a:moveTo>
                  <a:cubicBezTo>
                    <a:pt x="391" y="145"/>
                    <a:pt x="357" y="145"/>
                    <a:pt x="281" y="179"/>
                  </a:cubicBezTo>
                  <a:lnTo>
                    <a:pt x="68" y="179"/>
                  </a:lnTo>
                  <a:cubicBezTo>
                    <a:pt x="0" y="213"/>
                    <a:pt x="0" y="103"/>
                    <a:pt x="34" y="69"/>
                  </a:cubicBezTo>
                  <a:lnTo>
                    <a:pt x="68" y="69"/>
                  </a:lnTo>
                  <a:cubicBezTo>
                    <a:pt x="145" y="69"/>
                    <a:pt x="179" y="35"/>
                    <a:pt x="247" y="35"/>
                  </a:cubicBezTo>
                  <a:cubicBezTo>
                    <a:pt x="323" y="35"/>
                    <a:pt x="391" y="1"/>
                    <a:pt x="425" y="35"/>
                  </a:cubicBezTo>
                  <a:cubicBezTo>
                    <a:pt x="459" y="35"/>
                    <a:pt x="493" y="69"/>
                    <a:pt x="459" y="10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Google Shape;171;p32"/>
            <p:cNvSpPr/>
            <p:nvPr/>
          </p:nvSpPr>
          <p:spPr>
            <a:xfrm>
              <a:off x="601044" y="184897"/>
              <a:ext cx="12175" cy="6087"/>
            </a:xfrm>
            <a:custGeom>
              <a:avLst/>
              <a:gdLst/>
              <a:ahLst/>
              <a:cxnLst/>
              <a:rect l="l" t="t" r="r" b="b"/>
              <a:pathLst>
                <a:path w="358" h="179" extrusionOk="0">
                  <a:moveTo>
                    <a:pt x="323" y="137"/>
                  </a:moveTo>
                  <a:cubicBezTo>
                    <a:pt x="281" y="137"/>
                    <a:pt x="247" y="179"/>
                    <a:pt x="213" y="179"/>
                  </a:cubicBezTo>
                  <a:lnTo>
                    <a:pt x="111" y="179"/>
                  </a:lnTo>
                  <a:cubicBezTo>
                    <a:pt x="34" y="179"/>
                    <a:pt x="0" y="103"/>
                    <a:pt x="34" y="69"/>
                  </a:cubicBezTo>
                  <a:lnTo>
                    <a:pt x="68" y="69"/>
                  </a:lnTo>
                  <a:cubicBezTo>
                    <a:pt x="111" y="35"/>
                    <a:pt x="145" y="35"/>
                    <a:pt x="179" y="1"/>
                  </a:cubicBezTo>
                  <a:lnTo>
                    <a:pt x="323" y="1"/>
                  </a:lnTo>
                  <a:cubicBezTo>
                    <a:pt x="357" y="35"/>
                    <a:pt x="357" y="69"/>
                    <a:pt x="357" y="10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Google Shape;172;p32"/>
            <p:cNvSpPr/>
            <p:nvPr/>
          </p:nvSpPr>
          <p:spPr>
            <a:xfrm>
              <a:off x="408357" y="-10102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323" y="103"/>
                  </a:moveTo>
                  <a:cubicBezTo>
                    <a:pt x="255" y="136"/>
                    <a:pt x="145" y="136"/>
                    <a:pt x="77" y="136"/>
                  </a:cubicBezTo>
                  <a:cubicBezTo>
                    <a:pt x="0" y="136"/>
                    <a:pt x="0" y="69"/>
                    <a:pt x="43" y="69"/>
                  </a:cubicBezTo>
                  <a:cubicBezTo>
                    <a:pt x="43" y="35"/>
                    <a:pt x="43" y="35"/>
                    <a:pt x="77" y="35"/>
                  </a:cubicBezTo>
                  <a:cubicBezTo>
                    <a:pt x="145" y="35"/>
                    <a:pt x="213" y="1"/>
                    <a:pt x="289" y="35"/>
                  </a:cubicBezTo>
                  <a:cubicBezTo>
                    <a:pt x="323" y="35"/>
                    <a:pt x="323" y="69"/>
                    <a:pt x="323" y="10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Google Shape;173;p32"/>
            <p:cNvSpPr/>
            <p:nvPr/>
          </p:nvSpPr>
          <p:spPr>
            <a:xfrm>
              <a:off x="439848" y="-11258"/>
              <a:ext cx="11869" cy="5815"/>
            </a:xfrm>
            <a:custGeom>
              <a:avLst/>
              <a:gdLst/>
              <a:ahLst/>
              <a:cxnLst/>
              <a:rect l="l" t="t" r="r" b="b"/>
              <a:pathLst>
                <a:path w="349" h="171" extrusionOk="0">
                  <a:moveTo>
                    <a:pt x="315" y="103"/>
                  </a:moveTo>
                  <a:cubicBezTo>
                    <a:pt x="315" y="137"/>
                    <a:pt x="281" y="137"/>
                    <a:pt x="247" y="137"/>
                  </a:cubicBezTo>
                  <a:cubicBezTo>
                    <a:pt x="213" y="137"/>
                    <a:pt x="136" y="170"/>
                    <a:pt x="102" y="170"/>
                  </a:cubicBezTo>
                  <a:cubicBezTo>
                    <a:pt x="34" y="170"/>
                    <a:pt x="0" y="103"/>
                    <a:pt x="68" y="69"/>
                  </a:cubicBezTo>
                  <a:lnTo>
                    <a:pt x="68" y="69"/>
                  </a:lnTo>
                  <a:cubicBezTo>
                    <a:pt x="102" y="35"/>
                    <a:pt x="179" y="35"/>
                    <a:pt x="213" y="1"/>
                  </a:cubicBezTo>
                  <a:cubicBezTo>
                    <a:pt x="247" y="1"/>
                    <a:pt x="315" y="1"/>
                    <a:pt x="349" y="35"/>
                  </a:cubicBezTo>
                  <a:lnTo>
                    <a:pt x="349" y="69"/>
                  </a:lnTo>
                  <a:cubicBezTo>
                    <a:pt x="349" y="103"/>
                    <a:pt x="349" y="103"/>
                    <a:pt x="315" y="10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Google Shape;174;p32"/>
            <p:cNvSpPr/>
            <p:nvPr/>
          </p:nvSpPr>
          <p:spPr>
            <a:xfrm>
              <a:off x="434917" y="-23399"/>
              <a:ext cx="13331" cy="6121"/>
            </a:xfrm>
            <a:custGeom>
              <a:avLst/>
              <a:gdLst/>
              <a:ahLst/>
              <a:cxnLst/>
              <a:rect l="l" t="t" r="r" b="b"/>
              <a:pathLst>
                <a:path w="392" h="180" extrusionOk="0">
                  <a:moveTo>
                    <a:pt x="358" y="145"/>
                  </a:moveTo>
                  <a:cubicBezTo>
                    <a:pt x="324" y="179"/>
                    <a:pt x="281" y="145"/>
                    <a:pt x="213" y="179"/>
                  </a:cubicBezTo>
                  <a:lnTo>
                    <a:pt x="69" y="179"/>
                  </a:lnTo>
                  <a:cubicBezTo>
                    <a:pt x="35" y="179"/>
                    <a:pt x="1" y="103"/>
                    <a:pt x="35" y="103"/>
                  </a:cubicBezTo>
                  <a:lnTo>
                    <a:pt x="35" y="69"/>
                  </a:lnTo>
                  <a:cubicBezTo>
                    <a:pt x="111" y="69"/>
                    <a:pt x="145" y="35"/>
                    <a:pt x="213" y="35"/>
                  </a:cubicBezTo>
                  <a:cubicBezTo>
                    <a:pt x="247" y="35"/>
                    <a:pt x="324" y="1"/>
                    <a:pt x="358" y="35"/>
                  </a:cubicBezTo>
                  <a:cubicBezTo>
                    <a:pt x="392" y="35"/>
                    <a:pt x="392" y="103"/>
                    <a:pt x="358" y="14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Google Shape;175;p32"/>
            <p:cNvSpPr/>
            <p:nvPr/>
          </p:nvSpPr>
          <p:spPr>
            <a:xfrm>
              <a:off x="392748" y="-46218"/>
              <a:ext cx="22853" cy="4659"/>
            </a:xfrm>
            <a:custGeom>
              <a:avLst/>
              <a:gdLst/>
              <a:ahLst/>
              <a:cxnLst/>
              <a:rect l="l" t="t" r="r" b="b"/>
              <a:pathLst>
                <a:path w="672" h="137" extrusionOk="0">
                  <a:moveTo>
                    <a:pt x="638" y="69"/>
                  </a:moveTo>
                  <a:lnTo>
                    <a:pt x="638" y="69"/>
                  </a:lnTo>
                  <a:cubicBezTo>
                    <a:pt x="425" y="137"/>
                    <a:pt x="289" y="137"/>
                    <a:pt x="77" y="137"/>
                  </a:cubicBezTo>
                  <a:cubicBezTo>
                    <a:pt x="35" y="137"/>
                    <a:pt x="1" y="103"/>
                    <a:pt x="35" y="69"/>
                  </a:cubicBezTo>
                  <a:lnTo>
                    <a:pt x="77" y="69"/>
                  </a:lnTo>
                  <a:cubicBezTo>
                    <a:pt x="247" y="1"/>
                    <a:pt x="425" y="1"/>
                    <a:pt x="604" y="1"/>
                  </a:cubicBezTo>
                  <a:cubicBezTo>
                    <a:pt x="638" y="1"/>
                    <a:pt x="672" y="35"/>
                    <a:pt x="638" y="69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Google Shape;176;p32"/>
            <p:cNvSpPr/>
            <p:nvPr/>
          </p:nvSpPr>
          <p:spPr>
            <a:xfrm>
              <a:off x="899460" y="583261"/>
              <a:ext cx="14487" cy="7278"/>
            </a:xfrm>
            <a:custGeom>
              <a:avLst/>
              <a:gdLst/>
              <a:ahLst/>
              <a:cxnLst/>
              <a:rect l="l" t="t" r="r" b="b"/>
              <a:pathLst>
                <a:path w="426" h="214" extrusionOk="0">
                  <a:moveTo>
                    <a:pt x="391" y="213"/>
                  </a:moveTo>
                  <a:lnTo>
                    <a:pt x="357" y="213"/>
                  </a:lnTo>
                  <a:cubicBezTo>
                    <a:pt x="289" y="213"/>
                    <a:pt x="255" y="179"/>
                    <a:pt x="179" y="179"/>
                  </a:cubicBezTo>
                  <a:cubicBezTo>
                    <a:pt x="145" y="179"/>
                    <a:pt x="77" y="145"/>
                    <a:pt x="43" y="103"/>
                  </a:cubicBezTo>
                  <a:cubicBezTo>
                    <a:pt x="1" y="69"/>
                    <a:pt x="1" y="35"/>
                    <a:pt x="43" y="35"/>
                  </a:cubicBezTo>
                  <a:lnTo>
                    <a:pt x="77" y="35"/>
                  </a:lnTo>
                  <a:cubicBezTo>
                    <a:pt x="111" y="1"/>
                    <a:pt x="179" y="35"/>
                    <a:pt x="213" y="69"/>
                  </a:cubicBezTo>
                  <a:cubicBezTo>
                    <a:pt x="289" y="69"/>
                    <a:pt x="323" y="103"/>
                    <a:pt x="391" y="145"/>
                  </a:cubicBezTo>
                  <a:cubicBezTo>
                    <a:pt x="425" y="145"/>
                    <a:pt x="425" y="179"/>
                    <a:pt x="391" y="21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Google Shape;177;p32"/>
            <p:cNvSpPr/>
            <p:nvPr/>
          </p:nvSpPr>
          <p:spPr>
            <a:xfrm>
              <a:off x="883850" y="563910"/>
              <a:ext cx="24315" cy="9862"/>
            </a:xfrm>
            <a:custGeom>
              <a:avLst/>
              <a:gdLst/>
              <a:ahLst/>
              <a:cxnLst/>
              <a:rect l="l" t="t" r="r" b="b"/>
              <a:pathLst>
                <a:path w="715" h="290" extrusionOk="0">
                  <a:moveTo>
                    <a:pt x="672" y="290"/>
                  </a:moveTo>
                  <a:lnTo>
                    <a:pt x="638" y="290"/>
                  </a:lnTo>
                  <a:cubicBezTo>
                    <a:pt x="536" y="290"/>
                    <a:pt x="426" y="247"/>
                    <a:pt x="324" y="247"/>
                  </a:cubicBezTo>
                  <a:cubicBezTo>
                    <a:pt x="247" y="213"/>
                    <a:pt x="111" y="213"/>
                    <a:pt x="35" y="179"/>
                  </a:cubicBezTo>
                  <a:cubicBezTo>
                    <a:pt x="1" y="145"/>
                    <a:pt x="1" y="77"/>
                    <a:pt x="35" y="35"/>
                  </a:cubicBezTo>
                  <a:lnTo>
                    <a:pt x="77" y="35"/>
                  </a:lnTo>
                  <a:cubicBezTo>
                    <a:pt x="179" y="1"/>
                    <a:pt x="290" y="77"/>
                    <a:pt x="358" y="77"/>
                  </a:cubicBezTo>
                  <a:cubicBezTo>
                    <a:pt x="460" y="111"/>
                    <a:pt x="570" y="145"/>
                    <a:pt x="638" y="179"/>
                  </a:cubicBezTo>
                  <a:cubicBezTo>
                    <a:pt x="672" y="179"/>
                    <a:pt x="714" y="247"/>
                    <a:pt x="672" y="29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Google Shape;178;p32"/>
            <p:cNvSpPr/>
            <p:nvPr/>
          </p:nvSpPr>
          <p:spPr>
            <a:xfrm>
              <a:off x="839368" y="546022"/>
              <a:ext cx="30097" cy="8400"/>
            </a:xfrm>
            <a:custGeom>
              <a:avLst/>
              <a:gdLst/>
              <a:ahLst/>
              <a:cxnLst/>
              <a:rect l="l" t="t" r="r" b="b"/>
              <a:pathLst>
                <a:path w="885" h="247" extrusionOk="0">
                  <a:moveTo>
                    <a:pt x="850" y="247"/>
                  </a:moveTo>
                  <a:lnTo>
                    <a:pt x="816" y="247"/>
                  </a:lnTo>
                  <a:cubicBezTo>
                    <a:pt x="570" y="213"/>
                    <a:pt x="281" y="213"/>
                    <a:pt x="35" y="136"/>
                  </a:cubicBezTo>
                  <a:cubicBezTo>
                    <a:pt x="1" y="136"/>
                    <a:pt x="1" y="68"/>
                    <a:pt x="35" y="68"/>
                  </a:cubicBezTo>
                  <a:lnTo>
                    <a:pt x="35" y="68"/>
                  </a:lnTo>
                  <a:cubicBezTo>
                    <a:pt x="323" y="0"/>
                    <a:pt x="570" y="34"/>
                    <a:pt x="850" y="136"/>
                  </a:cubicBezTo>
                  <a:cubicBezTo>
                    <a:pt x="884" y="136"/>
                    <a:pt x="884" y="213"/>
                    <a:pt x="850" y="24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Google Shape;179;p32"/>
            <p:cNvSpPr/>
            <p:nvPr/>
          </p:nvSpPr>
          <p:spPr>
            <a:xfrm>
              <a:off x="848890" y="574895"/>
              <a:ext cx="18262" cy="6121"/>
            </a:xfrm>
            <a:custGeom>
              <a:avLst/>
              <a:gdLst/>
              <a:ahLst/>
              <a:cxnLst/>
              <a:rect l="l" t="t" r="r" b="b"/>
              <a:pathLst>
                <a:path w="537" h="180" extrusionOk="0">
                  <a:moveTo>
                    <a:pt x="468" y="179"/>
                  </a:moveTo>
                  <a:lnTo>
                    <a:pt x="426" y="179"/>
                  </a:lnTo>
                  <a:lnTo>
                    <a:pt x="256" y="179"/>
                  </a:lnTo>
                  <a:lnTo>
                    <a:pt x="43" y="179"/>
                  </a:lnTo>
                  <a:cubicBezTo>
                    <a:pt x="1" y="137"/>
                    <a:pt x="1" y="103"/>
                    <a:pt x="43" y="69"/>
                  </a:cubicBezTo>
                  <a:lnTo>
                    <a:pt x="43" y="69"/>
                  </a:lnTo>
                  <a:cubicBezTo>
                    <a:pt x="179" y="1"/>
                    <a:pt x="358" y="1"/>
                    <a:pt x="502" y="103"/>
                  </a:cubicBezTo>
                  <a:cubicBezTo>
                    <a:pt x="536" y="103"/>
                    <a:pt x="502" y="137"/>
                    <a:pt x="468" y="179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Google Shape;180;p32"/>
            <p:cNvSpPr/>
            <p:nvPr/>
          </p:nvSpPr>
          <p:spPr>
            <a:xfrm>
              <a:off x="838212" y="557857"/>
              <a:ext cx="15643" cy="8706"/>
            </a:xfrm>
            <a:custGeom>
              <a:avLst/>
              <a:gdLst/>
              <a:ahLst/>
              <a:cxnLst/>
              <a:rect l="l" t="t" r="r" b="b"/>
              <a:pathLst>
                <a:path w="460" h="256" extrusionOk="0">
                  <a:moveTo>
                    <a:pt x="425" y="213"/>
                  </a:moveTo>
                  <a:cubicBezTo>
                    <a:pt x="425" y="255"/>
                    <a:pt x="391" y="255"/>
                    <a:pt x="391" y="213"/>
                  </a:cubicBezTo>
                  <a:cubicBezTo>
                    <a:pt x="315" y="213"/>
                    <a:pt x="281" y="213"/>
                    <a:pt x="247" y="179"/>
                  </a:cubicBezTo>
                  <a:cubicBezTo>
                    <a:pt x="179" y="179"/>
                    <a:pt x="145" y="213"/>
                    <a:pt x="103" y="179"/>
                  </a:cubicBezTo>
                  <a:cubicBezTo>
                    <a:pt x="35" y="179"/>
                    <a:pt x="1" y="111"/>
                    <a:pt x="35" y="43"/>
                  </a:cubicBezTo>
                  <a:lnTo>
                    <a:pt x="69" y="43"/>
                  </a:lnTo>
                  <a:cubicBezTo>
                    <a:pt x="103" y="0"/>
                    <a:pt x="179" y="0"/>
                    <a:pt x="281" y="43"/>
                  </a:cubicBezTo>
                  <a:cubicBezTo>
                    <a:pt x="357" y="43"/>
                    <a:pt x="391" y="77"/>
                    <a:pt x="459" y="145"/>
                  </a:cubicBezTo>
                  <a:cubicBezTo>
                    <a:pt x="459" y="179"/>
                    <a:pt x="459" y="213"/>
                    <a:pt x="425" y="21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Google Shape;181;p32"/>
            <p:cNvSpPr/>
            <p:nvPr/>
          </p:nvSpPr>
          <p:spPr>
            <a:xfrm>
              <a:off x="310994" y="165547"/>
              <a:ext cx="362316" cy="119332"/>
            </a:xfrm>
            <a:custGeom>
              <a:avLst/>
              <a:gdLst/>
              <a:ahLst/>
              <a:cxnLst/>
              <a:rect l="l" t="t" r="r" b="b"/>
              <a:pathLst>
                <a:path w="10654" h="3509" extrusionOk="0">
                  <a:moveTo>
                    <a:pt x="9914" y="2447"/>
                  </a:moveTo>
                  <a:cubicBezTo>
                    <a:pt x="9659" y="2617"/>
                    <a:pt x="9311" y="2761"/>
                    <a:pt x="8954" y="2872"/>
                  </a:cubicBezTo>
                  <a:cubicBezTo>
                    <a:pt x="8886" y="2906"/>
                    <a:pt x="8810" y="2906"/>
                    <a:pt x="8742" y="2906"/>
                  </a:cubicBezTo>
                  <a:cubicBezTo>
                    <a:pt x="6227" y="3509"/>
                    <a:pt x="1878" y="2404"/>
                    <a:pt x="425" y="1980"/>
                  </a:cubicBezTo>
                  <a:cubicBezTo>
                    <a:pt x="247" y="1946"/>
                    <a:pt x="145" y="1912"/>
                    <a:pt x="35" y="1878"/>
                  </a:cubicBezTo>
                  <a:cubicBezTo>
                    <a:pt x="35" y="1878"/>
                    <a:pt x="1" y="1878"/>
                    <a:pt x="1" y="1844"/>
                  </a:cubicBezTo>
                  <a:cubicBezTo>
                    <a:pt x="35" y="1878"/>
                    <a:pt x="145" y="1878"/>
                    <a:pt x="213" y="1878"/>
                  </a:cubicBezTo>
                  <a:lnTo>
                    <a:pt x="213" y="1878"/>
                  </a:lnTo>
                  <a:cubicBezTo>
                    <a:pt x="1487" y="1878"/>
                    <a:pt x="5454" y="459"/>
                    <a:pt x="8105" y="145"/>
                  </a:cubicBezTo>
                  <a:cubicBezTo>
                    <a:pt x="8173" y="111"/>
                    <a:pt x="8283" y="111"/>
                    <a:pt x="8351" y="111"/>
                  </a:cubicBezTo>
                  <a:cubicBezTo>
                    <a:pt x="9625" y="0"/>
                    <a:pt x="10551" y="145"/>
                    <a:pt x="10653" y="960"/>
                  </a:cubicBezTo>
                  <a:lnTo>
                    <a:pt x="10653" y="994"/>
                  </a:lnTo>
                  <a:lnTo>
                    <a:pt x="10653" y="1207"/>
                  </a:lnTo>
                  <a:cubicBezTo>
                    <a:pt x="10653" y="1275"/>
                    <a:pt x="10619" y="1343"/>
                    <a:pt x="10619" y="1419"/>
                  </a:cubicBezTo>
                  <a:cubicBezTo>
                    <a:pt x="10509" y="1844"/>
                    <a:pt x="10262" y="2192"/>
                    <a:pt x="9914" y="2447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Google Shape;182;p32"/>
            <p:cNvSpPr/>
            <p:nvPr/>
          </p:nvSpPr>
          <p:spPr>
            <a:xfrm>
              <a:off x="318203" y="113821"/>
              <a:ext cx="355106" cy="139567"/>
            </a:xfrm>
            <a:custGeom>
              <a:avLst/>
              <a:gdLst/>
              <a:ahLst/>
              <a:cxnLst/>
              <a:rect l="l" t="t" r="r" b="b"/>
              <a:pathLst>
                <a:path w="10442" h="4104" extrusionOk="0">
                  <a:moveTo>
                    <a:pt x="10441" y="2515"/>
                  </a:moveTo>
                  <a:cubicBezTo>
                    <a:pt x="7154" y="4104"/>
                    <a:pt x="145" y="3399"/>
                    <a:pt x="1" y="3399"/>
                  </a:cubicBezTo>
                  <a:cubicBezTo>
                    <a:pt x="1980" y="3399"/>
                    <a:pt x="10297" y="1"/>
                    <a:pt x="10441" y="251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Google Shape;183;p32"/>
            <p:cNvSpPr/>
            <p:nvPr/>
          </p:nvSpPr>
          <p:spPr>
            <a:xfrm>
              <a:off x="560031" y="258285"/>
              <a:ext cx="14453" cy="7244"/>
            </a:xfrm>
            <a:custGeom>
              <a:avLst/>
              <a:gdLst/>
              <a:ahLst/>
              <a:cxnLst/>
              <a:rect l="l" t="t" r="r" b="b"/>
              <a:pathLst>
                <a:path w="425" h="213" extrusionOk="0">
                  <a:moveTo>
                    <a:pt x="391" y="145"/>
                  </a:moveTo>
                  <a:cubicBezTo>
                    <a:pt x="357" y="179"/>
                    <a:pt x="289" y="179"/>
                    <a:pt x="255" y="179"/>
                  </a:cubicBezTo>
                  <a:lnTo>
                    <a:pt x="77" y="179"/>
                  </a:lnTo>
                  <a:cubicBezTo>
                    <a:pt x="0" y="213"/>
                    <a:pt x="0" y="145"/>
                    <a:pt x="43" y="102"/>
                  </a:cubicBezTo>
                  <a:lnTo>
                    <a:pt x="43" y="102"/>
                  </a:lnTo>
                  <a:cubicBezTo>
                    <a:pt x="145" y="68"/>
                    <a:pt x="289" y="0"/>
                    <a:pt x="391" y="68"/>
                  </a:cubicBezTo>
                  <a:cubicBezTo>
                    <a:pt x="425" y="68"/>
                    <a:pt x="425" y="102"/>
                    <a:pt x="391" y="14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Google Shape;184;p32"/>
            <p:cNvSpPr/>
            <p:nvPr/>
          </p:nvSpPr>
          <p:spPr>
            <a:xfrm>
              <a:off x="558874" y="249885"/>
              <a:ext cx="17072" cy="7278"/>
            </a:xfrm>
            <a:custGeom>
              <a:avLst/>
              <a:gdLst/>
              <a:ahLst/>
              <a:cxnLst/>
              <a:rect l="l" t="t" r="r" b="b"/>
              <a:pathLst>
                <a:path w="502" h="214" extrusionOk="0">
                  <a:moveTo>
                    <a:pt x="425" y="137"/>
                  </a:moveTo>
                  <a:cubicBezTo>
                    <a:pt x="391" y="137"/>
                    <a:pt x="323" y="179"/>
                    <a:pt x="289" y="179"/>
                  </a:cubicBezTo>
                  <a:cubicBezTo>
                    <a:pt x="213" y="179"/>
                    <a:pt x="145" y="179"/>
                    <a:pt x="77" y="213"/>
                  </a:cubicBezTo>
                  <a:cubicBezTo>
                    <a:pt x="34" y="213"/>
                    <a:pt x="0" y="137"/>
                    <a:pt x="34" y="137"/>
                  </a:cubicBezTo>
                  <a:lnTo>
                    <a:pt x="34" y="103"/>
                  </a:lnTo>
                  <a:cubicBezTo>
                    <a:pt x="111" y="103"/>
                    <a:pt x="179" y="69"/>
                    <a:pt x="247" y="35"/>
                  </a:cubicBezTo>
                  <a:cubicBezTo>
                    <a:pt x="323" y="1"/>
                    <a:pt x="391" y="1"/>
                    <a:pt x="425" y="35"/>
                  </a:cubicBezTo>
                  <a:cubicBezTo>
                    <a:pt x="459" y="35"/>
                    <a:pt x="501" y="69"/>
                    <a:pt x="459" y="10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Google Shape;185;p32"/>
            <p:cNvSpPr/>
            <p:nvPr/>
          </p:nvSpPr>
          <p:spPr>
            <a:xfrm>
              <a:off x="522759" y="249885"/>
              <a:ext cx="11018" cy="6121"/>
            </a:xfrm>
            <a:custGeom>
              <a:avLst/>
              <a:gdLst/>
              <a:ahLst/>
              <a:cxnLst/>
              <a:rect l="l" t="t" r="r" b="b"/>
              <a:pathLst>
                <a:path w="324" h="180" extrusionOk="0">
                  <a:moveTo>
                    <a:pt x="289" y="103"/>
                  </a:moveTo>
                  <a:cubicBezTo>
                    <a:pt x="247" y="103"/>
                    <a:pt x="213" y="137"/>
                    <a:pt x="213" y="137"/>
                  </a:cubicBezTo>
                  <a:lnTo>
                    <a:pt x="111" y="137"/>
                  </a:lnTo>
                  <a:cubicBezTo>
                    <a:pt x="34" y="179"/>
                    <a:pt x="0" y="69"/>
                    <a:pt x="34" y="35"/>
                  </a:cubicBezTo>
                  <a:lnTo>
                    <a:pt x="77" y="35"/>
                  </a:lnTo>
                  <a:lnTo>
                    <a:pt x="179" y="35"/>
                  </a:lnTo>
                  <a:cubicBezTo>
                    <a:pt x="213" y="35"/>
                    <a:pt x="247" y="1"/>
                    <a:pt x="289" y="35"/>
                  </a:cubicBezTo>
                  <a:cubicBezTo>
                    <a:pt x="289" y="35"/>
                    <a:pt x="323" y="69"/>
                    <a:pt x="289" y="69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Google Shape;186;p32"/>
            <p:cNvSpPr/>
            <p:nvPr/>
          </p:nvSpPr>
          <p:spPr>
            <a:xfrm>
              <a:off x="487799" y="213803"/>
              <a:ext cx="19384" cy="8400"/>
            </a:xfrm>
            <a:custGeom>
              <a:avLst/>
              <a:gdLst/>
              <a:ahLst/>
              <a:cxnLst/>
              <a:rect l="l" t="t" r="r" b="b"/>
              <a:pathLst>
                <a:path w="570" h="247" extrusionOk="0">
                  <a:moveTo>
                    <a:pt x="502" y="178"/>
                  </a:moveTo>
                  <a:cubicBezTo>
                    <a:pt x="468" y="212"/>
                    <a:pt x="391" y="212"/>
                    <a:pt x="323" y="212"/>
                  </a:cubicBezTo>
                  <a:cubicBezTo>
                    <a:pt x="255" y="246"/>
                    <a:pt x="145" y="246"/>
                    <a:pt x="77" y="246"/>
                  </a:cubicBezTo>
                  <a:cubicBezTo>
                    <a:pt x="0" y="246"/>
                    <a:pt x="0" y="178"/>
                    <a:pt x="43" y="136"/>
                  </a:cubicBezTo>
                  <a:lnTo>
                    <a:pt x="43" y="136"/>
                  </a:lnTo>
                  <a:cubicBezTo>
                    <a:pt x="111" y="102"/>
                    <a:pt x="213" y="68"/>
                    <a:pt x="289" y="68"/>
                  </a:cubicBezTo>
                  <a:cubicBezTo>
                    <a:pt x="391" y="34"/>
                    <a:pt x="468" y="0"/>
                    <a:pt x="536" y="34"/>
                  </a:cubicBezTo>
                  <a:cubicBezTo>
                    <a:pt x="570" y="68"/>
                    <a:pt x="570" y="102"/>
                    <a:pt x="570" y="102"/>
                  </a:cubicBezTo>
                  <a:cubicBezTo>
                    <a:pt x="536" y="136"/>
                    <a:pt x="536" y="136"/>
                    <a:pt x="502" y="17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Google Shape;187;p32"/>
            <p:cNvSpPr/>
            <p:nvPr/>
          </p:nvSpPr>
          <p:spPr>
            <a:xfrm>
              <a:off x="486643" y="208872"/>
              <a:ext cx="19384" cy="7278"/>
            </a:xfrm>
            <a:custGeom>
              <a:avLst/>
              <a:gdLst/>
              <a:ahLst/>
              <a:cxnLst/>
              <a:rect l="l" t="t" r="r" b="b"/>
              <a:pathLst>
                <a:path w="570" h="214" extrusionOk="0">
                  <a:moveTo>
                    <a:pt x="502" y="111"/>
                  </a:moveTo>
                  <a:cubicBezTo>
                    <a:pt x="459" y="145"/>
                    <a:pt x="391" y="179"/>
                    <a:pt x="323" y="179"/>
                  </a:cubicBezTo>
                  <a:cubicBezTo>
                    <a:pt x="213" y="213"/>
                    <a:pt x="145" y="213"/>
                    <a:pt x="34" y="213"/>
                  </a:cubicBezTo>
                  <a:cubicBezTo>
                    <a:pt x="0" y="179"/>
                    <a:pt x="0" y="145"/>
                    <a:pt x="0" y="145"/>
                  </a:cubicBezTo>
                  <a:lnTo>
                    <a:pt x="34" y="145"/>
                  </a:lnTo>
                  <a:cubicBezTo>
                    <a:pt x="111" y="111"/>
                    <a:pt x="179" y="69"/>
                    <a:pt x="247" y="35"/>
                  </a:cubicBezTo>
                  <a:cubicBezTo>
                    <a:pt x="357" y="35"/>
                    <a:pt x="425" y="1"/>
                    <a:pt x="536" y="1"/>
                  </a:cubicBezTo>
                  <a:cubicBezTo>
                    <a:pt x="536" y="1"/>
                    <a:pt x="570" y="69"/>
                    <a:pt x="536" y="69"/>
                  </a:cubicBezTo>
                  <a:cubicBezTo>
                    <a:pt x="536" y="111"/>
                    <a:pt x="536" y="111"/>
                    <a:pt x="502" y="11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Google Shape;188;p32"/>
            <p:cNvSpPr/>
            <p:nvPr/>
          </p:nvSpPr>
          <p:spPr>
            <a:xfrm>
              <a:off x="487799" y="253354"/>
              <a:ext cx="15916" cy="6121"/>
            </a:xfrm>
            <a:custGeom>
              <a:avLst/>
              <a:gdLst/>
              <a:ahLst/>
              <a:cxnLst/>
              <a:rect l="l" t="t" r="r" b="b"/>
              <a:pathLst>
                <a:path w="468" h="180" extrusionOk="0">
                  <a:moveTo>
                    <a:pt x="425" y="145"/>
                  </a:moveTo>
                  <a:lnTo>
                    <a:pt x="391" y="145"/>
                  </a:lnTo>
                  <a:cubicBezTo>
                    <a:pt x="391" y="179"/>
                    <a:pt x="357" y="179"/>
                    <a:pt x="323" y="179"/>
                  </a:cubicBezTo>
                  <a:cubicBezTo>
                    <a:pt x="289" y="179"/>
                    <a:pt x="255" y="179"/>
                    <a:pt x="213" y="145"/>
                  </a:cubicBezTo>
                  <a:cubicBezTo>
                    <a:pt x="179" y="145"/>
                    <a:pt x="111" y="145"/>
                    <a:pt x="43" y="111"/>
                  </a:cubicBezTo>
                  <a:cubicBezTo>
                    <a:pt x="0" y="111"/>
                    <a:pt x="0" y="35"/>
                    <a:pt x="43" y="1"/>
                  </a:cubicBezTo>
                  <a:lnTo>
                    <a:pt x="77" y="1"/>
                  </a:lnTo>
                  <a:cubicBezTo>
                    <a:pt x="145" y="1"/>
                    <a:pt x="179" y="1"/>
                    <a:pt x="255" y="35"/>
                  </a:cubicBezTo>
                  <a:cubicBezTo>
                    <a:pt x="323" y="35"/>
                    <a:pt x="391" y="35"/>
                    <a:pt x="425" y="77"/>
                  </a:cubicBezTo>
                  <a:cubicBezTo>
                    <a:pt x="468" y="111"/>
                    <a:pt x="425" y="145"/>
                    <a:pt x="425" y="14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Google Shape;189;p32"/>
            <p:cNvSpPr/>
            <p:nvPr/>
          </p:nvSpPr>
          <p:spPr>
            <a:xfrm>
              <a:off x="468721" y="248729"/>
              <a:ext cx="6121" cy="3503"/>
            </a:xfrm>
            <a:custGeom>
              <a:avLst/>
              <a:gdLst/>
              <a:ahLst/>
              <a:cxnLst/>
              <a:rect l="l" t="t" r="r" b="b"/>
              <a:pathLst>
                <a:path w="180" h="103" extrusionOk="0">
                  <a:moveTo>
                    <a:pt x="137" y="69"/>
                  </a:moveTo>
                  <a:cubicBezTo>
                    <a:pt x="103" y="103"/>
                    <a:pt x="69" y="69"/>
                    <a:pt x="35" y="69"/>
                  </a:cubicBezTo>
                  <a:cubicBezTo>
                    <a:pt x="1" y="69"/>
                    <a:pt x="1" y="35"/>
                    <a:pt x="1" y="1"/>
                  </a:cubicBezTo>
                  <a:lnTo>
                    <a:pt x="35" y="1"/>
                  </a:lnTo>
                  <a:lnTo>
                    <a:pt x="137" y="1"/>
                  </a:lnTo>
                  <a:cubicBezTo>
                    <a:pt x="179" y="35"/>
                    <a:pt x="179" y="35"/>
                    <a:pt x="137" y="69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Google Shape;190;p32"/>
            <p:cNvSpPr/>
            <p:nvPr/>
          </p:nvSpPr>
          <p:spPr>
            <a:xfrm>
              <a:off x="65426" y="119909"/>
              <a:ext cx="181770" cy="336878"/>
            </a:xfrm>
            <a:custGeom>
              <a:avLst/>
              <a:gdLst/>
              <a:ahLst/>
              <a:cxnLst/>
              <a:rect l="l" t="t" r="r" b="b"/>
              <a:pathLst>
                <a:path w="5345" h="9906" extrusionOk="0">
                  <a:moveTo>
                    <a:pt x="3501" y="9311"/>
                  </a:moveTo>
                  <a:cubicBezTo>
                    <a:pt x="3076" y="9625"/>
                    <a:pt x="2617" y="9803"/>
                    <a:pt x="2091" y="9871"/>
                  </a:cubicBezTo>
                  <a:cubicBezTo>
                    <a:pt x="1980" y="9905"/>
                    <a:pt x="1844" y="9905"/>
                    <a:pt x="1734" y="9905"/>
                  </a:cubicBezTo>
                  <a:cubicBezTo>
                    <a:pt x="1632" y="9905"/>
                    <a:pt x="1555" y="9905"/>
                    <a:pt x="1454" y="9871"/>
                  </a:cubicBezTo>
                  <a:lnTo>
                    <a:pt x="1377" y="9871"/>
                  </a:lnTo>
                  <a:cubicBezTo>
                    <a:pt x="1029" y="9803"/>
                    <a:pt x="672" y="9659"/>
                    <a:pt x="426" y="9413"/>
                  </a:cubicBezTo>
                  <a:cubicBezTo>
                    <a:pt x="1" y="8954"/>
                    <a:pt x="179" y="8283"/>
                    <a:pt x="460" y="7824"/>
                  </a:cubicBezTo>
                  <a:cubicBezTo>
                    <a:pt x="570" y="7646"/>
                    <a:pt x="672" y="7501"/>
                    <a:pt x="782" y="7357"/>
                  </a:cubicBezTo>
                  <a:cubicBezTo>
                    <a:pt x="816" y="7323"/>
                    <a:pt x="850" y="7255"/>
                    <a:pt x="884" y="7221"/>
                  </a:cubicBezTo>
                  <a:cubicBezTo>
                    <a:pt x="1063" y="6932"/>
                    <a:pt x="1275" y="6686"/>
                    <a:pt x="1488" y="6439"/>
                  </a:cubicBezTo>
                  <a:cubicBezTo>
                    <a:pt x="1522" y="6405"/>
                    <a:pt x="1522" y="6405"/>
                    <a:pt x="1555" y="6371"/>
                  </a:cubicBezTo>
                  <a:cubicBezTo>
                    <a:pt x="1589" y="6295"/>
                    <a:pt x="1632" y="6261"/>
                    <a:pt x="1666" y="6227"/>
                  </a:cubicBezTo>
                  <a:cubicBezTo>
                    <a:pt x="2057" y="5700"/>
                    <a:pt x="2481" y="5199"/>
                    <a:pt x="2830" y="4638"/>
                  </a:cubicBezTo>
                  <a:cubicBezTo>
                    <a:pt x="3365" y="3789"/>
                    <a:pt x="3824" y="2897"/>
                    <a:pt x="4070" y="1946"/>
                  </a:cubicBezTo>
                  <a:cubicBezTo>
                    <a:pt x="4214" y="1410"/>
                    <a:pt x="4282" y="884"/>
                    <a:pt x="4282" y="349"/>
                  </a:cubicBezTo>
                  <a:lnTo>
                    <a:pt x="4282" y="349"/>
                  </a:lnTo>
                  <a:lnTo>
                    <a:pt x="4282" y="179"/>
                  </a:lnTo>
                  <a:cubicBezTo>
                    <a:pt x="4282" y="102"/>
                    <a:pt x="4282" y="68"/>
                    <a:pt x="4248" y="0"/>
                  </a:cubicBezTo>
                  <a:cubicBezTo>
                    <a:pt x="4563" y="850"/>
                    <a:pt x="4818" y="1767"/>
                    <a:pt x="4987" y="2651"/>
                  </a:cubicBezTo>
                  <a:cubicBezTo>
                    <a:pt x="5166" y="3466"/>
                    <a:pt x="5310" y="4350"/>
                    <a:pt x="5310" y="5199"/>
                  </a:cubicBezTo>
                  <a:cubicBezTo>
                    <a:pt x="5344" y="5276"/>
                    <a:pt x="5344" y="5344"/>
                    <a:pt x="5344" y="5377"/>
                  </a:cubicBezTo>
                  <a:cubicBezTo>
                    <a:pt x="5310" y="5802"/>
                    <a:pt x="5276" y="6227"/>
                    <a:pt x="5200" y="6652"/>
                  </a:cubicBezTo>
                  <a:cubicBezTo>
                    <a:pt x="4987" y="7680"/>
                    <a:pt x="4393" y="8707"/>
                    <a:pt x="3501" y="931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Google Shape;191;p32"/>
            <p:cNvSpPr/>
            <p:nvPr/>
          </p:nvSpPr>
          <p:spPr>
            <a:xfrm>
              <a:off x="65426" y="131743"/>
              <a:ext cx="156639" cy="323887"/>
            </a:xfrm>
            <a:custGeom>
              <a:avLst/>
              <a:gdLst/>
              <a:ahLst/>
              <a:cxnLst/>
              <a:rect l="l" t="t" r="r" b="b"/>
              <a:pathLst>
                <a:path w="4606" h="9524" extrusionOk="0">
                  <a:moveTo>
                    <a:pt x="1454" y="9523"/>
                  </a:moveTo>
                  <a:cubicBezTo>
                    <a:pt x="1063" y="9489"/>
                    <a:pt x="706" y="9311"/>
                    <a:pt x="426" y="9065"/>
                  </a:cubicBezTo>
                  <a:cubicBezTo>
                    <a:pt x="1" y="8606"/>
                    <a:pt x="179" y="7935"/>
                    <a:pt x="460" y="7476"/>
                  </a:cubicBezTo>
                  <a:cubicBezTo>
                    <a:pt x="740" y="6975"/>
                    <a:pt x="1131" y="6550"/>
                    <a:pt x="1488" y="6091"/>
                  </a:cubicBezTo>
                  <a:cubicBezTo>
                    <a:pt x="1946" y="5522"/>
                    <a:pt x="2439" y="4928"/>
                    <a:pt x="2830" y="4290"/>
                  </a:cubicBezTo>
                  <a:cubicBezTo>
                    <a:pt x="3645" y="3016"/>
                    <a:pt x="4282" y="1564"/>
                    <a:pt x="4282" y="1"/>
                  </a:cubicBezTo>
                  <a:cubicBezTo>
                    <a:pt x="4282" y="213"/>
                    <a:pt x="4605" y="6839"/>
                    <a:pt x="1454" y="952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Google Shape;192;p32"/>
            <p:cNvSpPr/>
            <p:nvPr/>
          </p:nvSpPr>
          <p:spPr>
            <a:xfrm>
              <a:off x="84810" y="408802"/>
              <a:ext cx="7244" cy="16766"/>
            </a:xfrm>
            <a:custGeom>
              <a:avLst/>
              <a:gdLst/>
              <a:ahLst/>
              <a:cxnLst/>
              <a:rect l="l" t="t" r="r" b="b"/>
              <a:pathLst>
                <a:path w="213" h="493" extrusionOk="0">
                  <a:moveTo>
                    <a:pt x="34" y="493"/>
                  </a:moveTo>
                  <a:cubicBezTo>
                    <a:pt x="0" y="493"/>
                    <a:pt x="0" y="459"/>
                    <a:pt x="0" y="459"/>
                  </a:cubicBezTo>
                  <a:cubicBezTo>
                    <a:pt x="34" y="314"/>
                    <a:pt x="68" y="102"/>
                    <a:pt x="170" y="34"/>
                  </a:cubicBezTo>
                  <a:lnTo>
                    <a:pt x="170" y="34"/>
                  </a:lnTo>
                  <a:cubicBezTo>
                    <a:pt x="212" y="0"/>
                    <a:pt x="212" y="34"/>
                    <a:pt x="212" y="34"/>
                  </a:cubicBezTo>
                  <a:cubicBezTo>
                    <a:pt x="212" y="136"/>
                    <a:pt x="170" y="178"/>
                    <a:pt x="136" y="246"/>
                  </a:cubicBezTo>
                  <a:cubicBezTo>
                    <a:pt x="102" y="314"/>
                    <a:pt x="68" y="391"/>
                    <a:pt x="34" y="459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Google Shape;193;p32"/>
            <p:cNvSpPr/>
            <p:nvPr/>
          </p:nvSpPr>
          <p:spPr>
            <a:xfrm>
              <a:off x="90557" y="414856"/>
              <a:ext cx="7278" cy="13025"/>
            </a:xfrm>
            <a:custGeom>
              <a:avLst/>
              <a:gdLst/>
              <a:ahLst/>
              <a:cxnLst/>
              <a:rect l="l" t="t" r="r" b="b"/>
              <a:pathLst>
                <a:path w="214" h="383" extrusionOk="0">
                  <a:moveTo>
                    <a:pt x="43" y="383"/>
                  </a:moveTo>
                  <a:cubicBezTo>
                    <a:pt x="43" y="383"/>
                    <a:pt x="1" y="383"/>
                    <a:pt x="1" y="349"/>
                  </a:cubicBezTo>
                  <a:cubicBezTo>
                    <a:pt x="1" y="315"/>
                    <a:pt x="43" y="247"/>
                    <a:pt x="77" y="170"/>
                  </a:cubicBezTo>
                  <a:cubicBezTo>
                    <a:pt x="77" y="136"/>
                    <a:pt x="111" y="68"/>
                    <a:pt x="145" y="34"/>
                  </a:cubicBezTo>
                  <a:lnTo>
                    <a:pt x="145" y="34"/>
                  </a:lnTo>
                  <a:cubicBezTo>
                    <a:pt x="179" y="0"/>
                    <a:pt x="213" y="34"/>
                    <a:pt x="213" y="68"/>
                  </a:cubicBezTo>
                  <a:cubicBezTo>
                    <a:pt x="213" y="136"/>
                    <a:pt x="179" y="170"/>
                    <a:pt x="145" y="247"/>
                  </a:cubicBezTo>
                  <a:cubicBezTo>
                    <a:pt x="111" y="281"/>
                    <a:pt x="77" y="349"/>
                    <a:pt x="43" y="38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Google Shape;194;p32"/>
            <p:cNvSpPr/>
            <p:nvPr/>
          </p:nvSpPr>
          <p:spPr>
            <a:xfrm>
              <a:off x="113682" y="377311"/>
              <a:ext cx="9556" cy="14453"/>
            </a:xfrm>
            <a:custGeom>
              <a:avLst/>
              <a:gdLst/>
              <a:ahLst/>
              <a:cxnLst/>
              <a:rect l="l" t="t" r="r" b="b"/>
              <a:pathLst>
                <a:path w="281" h="425" extrusionOk="0">
                  <a:moveTo>
                    <a:pt x="103" y="391"/>
                  </a:moveTo>
                  <a:cubicBezTo>
                    <a:pt x="69" y="425"/>
                    <a:pt x="1" y="391"/>
                    <a:pt x="35" y="357"/>
                  </a:cubicBezTo>
                  <a:cubicBezTo>
                    <a:pt x="69" y="289"/>
                    <a:pt x="69" y="255"/>
                    <a:pt x="103" y="179"/>
                  </a:cubicBezTo>
                  <a:cubicBezTo>
                    <a:pt x="136" y="145"/>
                    <a:pt x="170" y="77"/>
                    <a:pt x="213" y="43"/>
                  </a:cubicBezTo>
                  <a:cubicBezTo>
                    <a:pt x="247" y="0"/>
                    <a:pt x="281" y="43"/>
                    <a:pt x="281" y="77"/>
                  </a:cubicBezTo>
                  <a:cubicBezTo>
                    <a:pt x="281" y="145"/>
                    <a:pt x="247" y="179"/>
                    <a:pt x="213" y="255"/>
                  </a:cubicBezTo>
                  <a:cubicBezTo>
                    <a:pt x="170" y="289"/>
                    <a:pt x="136" y="357"/>
                    <a:pt x="103" y="39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Google Shape;195;p32"/>
            <p:cNvSpPr/>
            <p:nvPr/>
          </p:nvSpPr>
          <p:spPr>
            <a:xfrm>
              <a:off x="124361" y="381052"/>
              <a:ext cx="9590" cy="12175"/>
            </a:xfrm>
            <a:custGeom>
              <a:avLst/>
              <a:gdLst/>
              <a:ahLst/>
              <a:cxnLst/>
              <a:rect l="l" t="t" r="r" b="b"/>
              <a:pathLst>
                <a:path w="282" h="358" extrusionOk="0">
                  <a:moveTo>
                    <a:pt x="69" y="357"/>
                  </a:moveTo>
                  <a:cubicBezTo>
                    <a:pt x="35" y="357"/>
                    <a:pt x="1" y="315"/>
                    <a:pt x="1" y="281"/>
                  </a:cubicBezTo>
                  <a:cubicBezTo>
                    <a:pt x="35" y="247"/>
                    <a:pt x="69" y="179"/>
                    <a:pt x="111" y="145"/>
                  </a:cubicBezTo>
                  <a:cubicBezTo>
                    <a:pt x="111" y="103"/>
                    <a:pt x="145" y="69"/>
                    <a:pt x="179" y="35"/>
                  </a:cubicBezTo>
                  <a:lnTo>
                    <a:pt x="213" y="35"/>
                  </a:lnTo>
                  <a:cubicBezTo>
                    <a:pt x="247" y="1"/>
                    <a:pt x="281" y="35"/>
                    <a:pt x="247" y="69"/>
                  </a:cubicBezTo>
                  <a:cubicBezTo>
                    <a:pt x="247" y="145"/>
                    <a:pt x="213" y="145"/>
                    <a:pt x="179" y="179"/>
                  </a:cubicBezTo>
                  <a:cubicBezTo>
                    <a:pt x="145" y="247"/>
                    <a:pt x="111" y="281"/>
                    <a:pt x="111" y="31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Google Shape;196;p32"/>
            <p:cNvSpPr/>
            <p:nvPr/>
          </p:nvSpPr>
          <p:spPr>
            <a:xfrm>
              <a:off x="113682" y="407646"/>
              <a:ext cx="9556" cy="13025"/>
            </a:xfrm>
            <a:custGeom>
              <a:avLst/>
              <a:gdLst/>
              <a:ahLst/>
              <a:cxnLst/>
              <a:rect l="l" t="t" r="r" b="b"/>
              <a:pathLst>
                <a:path w="281" h="383" extrusionOk="0">
                  <a:moveTo>
                    <a:pt x="103" y="382"/>
                  </a:moveTo>
                  <a:cubicBezTo>
                    <a:pt x="69" y="382"/>
                    <a:pt x="1" y="348"/>
                    <a:pt x="35" y="314"/>
                  </a:cubicBezTo>
                  <a:cubicBezTo>
                    <a:pt x="69" y="280"/>
                    <a:pt x="69" y="212"/>
                    <a:pt x="103" y="170"/>
                  </a:cubicBezTo>
                  <a:cubicBezTo>
                    <a:pt x="136" y="102"/>
                    <a:pt x="136" y="68"/>
                    <a:pt x="213" y="34"/>
                  </a:cubicBezTo>
                  <a:lnTo>
                    <a:pt x="213" y="34"/>
                  </a:lnTo>
                  <a:cubicBezTo>
                    <a:pt x="213" y="0"/>
                    <a:pt x="281" y="34"/>
                    <a:pt x="247" y="68"/>
                  </a:cubicBezTo>
                  <a:cubicBezTo>
                    <a:pt x="247" y="136"/>
                    <a:pt x="213" y="170"/>
                    <a:pt x="213" y="212"/>
                  </a:cubicBezTo>
                  <a:cubicBezTo>
                    <a:pt x="170" y="246"/>
                    <a:pt x="136" y="314"/>
                    <a:pt x="103" y="34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Google Shape;197;p32"/>
            <p:cNvSpPr/>
            <p:nvPr/>
          </p:nvSpPr>
          <p:spPr>
            <a:xfrm>
              <a:off x="157008" y="423221"/>
              <a:ext cx="9590" cy="14487"/>
            </a:xfrm>
            <a:custGeom>
              <a:avLst/>
              <a:gdLst/>
              <a:ahLst/>
              <a:cxnLst/>
              <a:rect l="l" t="t" r="r" b="b"/>
              <a:pathLst>
                <a:path w="282" h="426" extrusionOk="0">
                  <a:moveTo>
                    <a:pt x="69" y="392"/>
                  </a:moveTo>
                  <a:cubicBezTo>
                    <a:pt x="35" y="426"/>
                    <a:pt x="1" y="392"/>
                    <a:pt x="35" y="349"/>
                  </a:cubicBezTo>
                  <a:cubicBezTo>
                    <a:pt x="69" y="247"/>
                    <a:pt x="103" y="69"/>
                    <a:pt x="213" y="1"/>
                  </a:cubicBezTo>
                  <a:lnTo>
                    <a:pt x="247" y="1"/>
                  </a:lnTo>
                  <a:cubicBezTo>
                    <a:pt x="281" y="1"/>
                    <a:pt x="281" y="1"/>
                    <a:pt x="281" y="35"/>
                  </a:cubicBezTo>
                  <a:cubicBezTo>
                    <a:pt x="281" y="103"/>
                    <a:pt x="247" y="137"/>
                    <a:pt x="213" y="179"/>
                  </a:cubicBezTo>
                  <a:cubicBezTo>
                    <a:pt x="137" y="247"/>
                    <a:pt x="103" y="315"/>
                    <a:pt x="69" y="392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Google Shape;198;p32"/>
            <p:cNvSpPr/>
            <p:nvPr/>
          </p:nvSpPr>
          <p:spPr>
            <a:xfrm>
              <a:off x="167720" y="424378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68" y="392"/>
                  </a:moveTo>
                  <a:cubicBezTo>
                    <a:pt x="34" y="392"/>
                    <a:pt x="0" y="392"/>
                    <a:pt x="0" y="358"/>
                  </a:cubicBezTo>
                  <a:cubicBezTo>
                    <a:pt x="34" y="281"/>
                    <a:pt x="68" y="213"/>
                    <a:pt x="111" y="179"/>
                  </a:cubicBezTo>
                  <a:cubicBezTo>
                    <a:pt x="111" y="103"/>
                    <a:pt x="145" y="69"/>
                    <a:pt x="179" y="35"/>
                  </a:cubicBezTo>
                  <a:lnTo>
                    <a:pt x="179" y="1"/>
                  </a:lnTo>
                  <a:cubicBezTo>
                    <a:pt x="212" y="1"/>
                    <a:pt x="246" y="35"/>
                    <a:pt x="280" y="69"/>
                  </a:cubicBezTo>
                  <a:cubicBezTo>
                    <a:pt x="280" y="103"/>
                    <a:pt x="212" y="179"/>
                    <a:pt x="179" y="213"/>
                  </a:cubicBezTo>
                  <a:cubicBezTo>
                    <a:pt x="145" y="281"/>
                    <a:pt x="111" y="315"/>
                    <a:pt x="68" y="392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Google Shape;199;p32"/>
            <p:cNvSpPr/>
            <p:nvPr/>
          </p:nvSpPr>
          <p:spPr>
            <a:xfrm>
              <a:off x="165408" y="396662"/>
              <a:ext cx="7244" cy="9556"/>
            </a:xfrm>
            <a:custGeom>
              <a:avLst/>
              <a:gdLst/>
              <a:ahLst/>
              <a:cxnLst/>
              <a:rect l="l" t="t" r="r" b="b"/>
              <a:pathLst>
                <a:path w="213" h="281" extrusionOk="0">
                  <a:moveTo>
                    <a:pt x="68" y="281"/>
                  </a:moveTo>
                  <a:cubicBezTo>
                    <a:pt x="34" y="281"/>
                    <a:pt x="0" y="247"/>
                    <a:pt x="34" y="247"/>
                  </a:cubicBezTo>
                  <a:cubicBezTo>
                    <a:pt x="34" y="213"/>
                    <a:pt x="34" y="179"/>
                    <a:pt x="68" y="145"/>
                  </a:cubicBezTo>
                  <a:lnTo>
                    <a:pt x="68" y="68"/>
                  </a:lnTo>
                  <a:cubicBezTo>
                    <a:pt x="102" y="68"/>
                    <a:pt x="102" y="34"/>
                    <a:pt x="102" y="34"/>
                  </a:cubicBezTo>
                  <a:lnTo>
                    <a:pt x="136" y="34"/>
                  </a:lnTo>
                  <a:cubicBezTo>
                    <a:pt x="179" y="0"/>
                    <a:pt x="213" y="34"/>
                    <a:pt x="179" y="68"/>
                  </a:cubicBezTo>
                  <a:lnTo>
                    <a:pt x="179" y="145"/>
                  </a:lnTo>
                  <a:lnTo>
                    <a:pt x="136" y="179"/>
                  </a:lnTo>
                  <a:cubicBezTo>
                    <a:pt x="136" y="213"/>
                    <a:pt x="102" y="247"/>
                    <a:pt x="68" y="28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Google Shape;200;p32"/>
            <p:cNvSpPr/>
            <p:nvPr/>
          </p:nvSpPr>
          <p:spPr>
            <a:xfrm>
              <a:off x="172617" y="395505"/>
              <a:ext cx="8400" cy="12175"/>
            </a:xfrm>
            <a:custGeom>
              <a:avLst/>
              <a:gdLst/>
              <a:ahLst/>
              <a:cxnLst/>
              <a:rect l="l" t="t" r="r" b="b"/>
              <a:pathLst>
                <a:path w="247" h="358" extrusionOk="0">
                  <a:moveTo>
                    <a:pt x="68" y="357"/>
                  </a:moveTo>
                  <a:cubicBezTo>
                    <a:pt x="68" y="357"/>
                    <a:pt x="1" y="315"/>
                    <a:pt x="35" y="281"/>
                  </a:cubicBezTo>
                  <a:cubicBezTo>
                    <a:pt x="35" y="247"/>
                    <a:pt x="68" y="179"/>
                    <a:pt x="102" y="145"/>
                  </a:cubicBezTo>
                  <a:cubicBezTo>
                    <a:pt x="102" y="102"/>
                    <a:pt x="102" y="34"/>
                    <a:pt x="179" y="34"/>
                  </a:cubicBezTo>
                  <a:lnTo>
                    <a:pt x="179" y="0"/>
                  </a:lnTo>
                  <a:cubicBezTo>
                    <a:pt x="213" y="0"/>
                    <a:pt x="247" y="0"/>
                    <a:pt x="247" y="34"/>
                  </a:cubicBezTo>
                  <a:cubicBezTo>
                    <a:pt x="247" y="102"/>
                    <a:pt x="213" y="145"/>
                    <a:pt x="179" y="179"/>
                  </a:cubicBezTo>
                  <a:cubicBezTo>
                    <a:pt x="136" y="247"/>
                    <a:pt x="136" y="281"/>
                    <a:pt x="102" y="357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Google Shape;201;p32"/>
            <p:cNvSpPr/>
            <p:nvPr/>
          </p:nvSpPr>
          <p:spPr>
            <a:xfrm>
              <a:off x="212202" y="358233"/>
              <a:ext cx="9862" cy="16800"/>
            </a:xfrm>
            <a:custGeom>
              <a:avLst/>
              <a:gdLst/>
              <a:ahLst/>
              <a:cxnLst/>
              <a:rect l="l" t="t" r="r" b="b"/>
              <a:pathLst>
                <a:path w="290" h="494" extrusionOk="0">
                  <a:moveTo>
                    <a:pt x="77" y="493"/>
                  </a:moveTo>
                  <a:cubicBezTo>
                    <a:pt x="77" y="493"/>
                    <a:pt x="0" y="459"/>
                    <a:pt x="34" y="425"/>
                  </a:cubicBezTo>
                  <a:cubicBezTo>
                    <a:pt x="111" y="281"/>
                    <a:pt x="145" y="136"/>
                    <a:pt x="213" y="34"/>
                  </a:cubicBezTo>
                  <a:lnTo>
                    <a:pt x="247" y="34"/>
                  </a:lnTo>
                  <a:cubicBezTo>
                    <a:pt x="247" y="1"/>
                    <a:pt x="289" y="34"/>
                    <a:pt x="289" y="68"/>
                  </a:cubicBezTo>
                  <a:cubicBezTo>
                    <a:pt x="289" y="213"/>
                    <a:pt x="179" y="349"/>
                    <a:pt x="111" y="459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Google Shape;202;p32"/>
            <p:cNvSpPr/>
            <p:nvPr/>
          </p:nvSpPr>
          <p:spPr>
            <a:xfrm>
              <a:off x="201524" y="360546"/>
              <a:ext cx="8400" cy="12175"/>
            </a:xfrm>
            <a:custGeom>
              <a:avLst/>
              <a:gdLst/>
              <a:ahLst/>
              <a:cxnLst/>
              <a:rect l="l" t="t" r="r" b="b"/>
              <a:pathLst>
                <a:path w="247" h="358" extrusionOk="0">
                  <a:moveTo>
                    <a:pt x="68" y="323"/>
                  </a:moveTo>
                  <a:cubicBezTo>
                    <a:pt x="34" y="357"/>
                    <a:pt x="0" y="323"/>
                    <a:pt x="34" y="281"/>
                  </a:cubicBezTo>
                  <a:cubicBezTo>
                    <a:pt x="34" y="247"/>
                    <a:pt x="68" y="213"/>
                    <a:pt x="102" y="145"/>
                  </a:cubicBezTo>
                  <a:cubicBezTo>
                    <a:pt x="102" y="111"/>
                    <a:pt x="102" y="34"/>
                    <a:pt x="136" y="0"/>
                  </a:cubicBezTo>
                  <a:lnTo>
                    <a:pt x="178" y="0"/>
                  </a:lnTo>
                  <a:cubicBezTo>
                    <a:pt x="178" y="0"/>
                    <a:pt x="246" y="0"/>
                    <a:pt x="212" y="34"/>
                  </a:cubicBezTo>
                  <a:cubicBezTo>
                    <a:pt x="246" y="111"/>
                    <a:pt x="212" y="145"/>
                    <a:pt x="178" y="179"/>
                  </a:cubicBezTo>
                  <a:cubicBezTo>
                    <a:pt x="136" y="247"/>
                    <a:pt x="102" y="281"/>
                    <a:pt x="68" y="32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Google Shape;203;p32"/>
            <p:cNvSpPr/>
            <p:nvPr/>
          </p:nvSpPr>
          <p:spPr>
            <a:xfrm>
              <a:off x="191696" y="348405"/>
              <a:ext cx="7244" cy="13331"/>
            </a:xfrm>
            <a:custGeom>
              <a:avLst/>
              <a:gdLst/>
              <a:ahLst/>
              <a:cxnLst/>
              <a:rect l="l" t="t" r="r" b="b"/>
              <a:pathLst>
                <a:path w="213" h="392" extrusionOk="0">
                  <a:moveTo>
                    <a:pt x="77" y="391"/>
                  </a:moveTo>
                  <a:cubicBezTo>
                    <a:pt x="43" y="391"/>
                    <a:pt x="0" y="357"/>
                    <a:pt x="0" y="357"/>
                  </a:cubicBezTo>
                  <a:cubicBezTo>
                    <a:pt x="43" y="290"/>
                    <a:pt x="77" y="256"/>
                    <a:pt x="77" y="179"/>
                  </a:cubicBezTo>
                  <a:cubicBezTo>
                    <a:pt x="111" y="145"/>
                    <a:pt x="111" y="77"/>
                    <a:pt x="145" y="43"/>
                  </a:cubicBezTo>
                  <a:lnTo>
                    <a:pt x="145" y="1"/>
                  </a:lnTo>
                  <a:cubicBezTo>
                    <a:pt x="145" y="1"/>
                    <a:pt x="179" y="1"/>
                    <a:pt x="179" y="43"/>
                  </a:cubicBezTo>
                  <a:cubicBezTo>
                    <a:pt x="213" y="145"/>
                    <a:pt x="145" y="290"/>
                    <a:pt x="77" y="357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Google Shape;204;p32"/>
            <p:cNvSpPr/>
            <p:nvPr/>
          </p:nvSpPr>
          <p:spPr>
            <a:xfrm>
              <a:off x="129292" y="340039"/>
              <a:ext cx="6087" cy="9862"/>
            </a:xfrm>
            <a:custGeom>
              <a:avLst/>
              <a:gdLst/>
              <a:ahLst/>
              <a:cxnLst/>
              <a:rect l="l" t="t" r="r" b="b"/>
              <a:pathLst>
                <a:path w="179" h="290" extrusionOk="0">
                  <a:moveTo>
                    <a:pt x="102" y="247"/>
                  </a:moveTo>
                  <a:cubicBezTo>
                    <a:pt x="68" y="289"/>
                    <a:pt x="0" y="247"/>
                    <a:pt x="34" y="179"/>
                  </a:cubicBezTo>
                  <a:cubicBezTo>
                    <a:pt x="34" y="145"/>
                    <a:pt x="68" y="34"/>
                    <a:pt x="102" y="0"/>
                  </a:cubicBezTo>
                  <a:lnTo>
                    <a:pt x="102" y="0"/>
                  </a:lnTo>
                  <a:cubicBezTo>
                    <a:pt x="136" y="0"/>
                    <a:pt x="136" y="0"/>
                    <a:pt x="179" y="34"/>
                  </a:cubicBezTo>
                  <a:cubicBezTo>
                    <a:pt x="179" y="111"/>
                    <a:pt x="136" y="179"/>
                    <a:pt x="102" y="21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Google Shape;205;p32"/>
            <p:cNvSpPr/>
            <p:nvPr/>
          </p:nvSpPr>
          <p:spPr>
            <a:xfrm>
              <a:off x="136501" y="338883"/>
              <a:ext cx="8434" cy="11018"/>
            </a:xfrm>
            <a:custGeom>
              <a:avLst/>
              <a:gdLst/>
              <a:ahLst/>
              <a:cxnLst/>
              <a:rect l="l" t="t" r="r" b="b"/>
              <a:pathLst>
                <a:path w="248" h="324" extrusionOk="0">
                  <a:moveTo>
                    <a:pt x="103" y="281"/>
                  </a:moveTo>
                  <a:cubicBezTo>
                    <a:pt x="69" y="323"/>
                    <a:pt x="1" y="281"/>
                    <a:pt x="35" y="247"/>
                  </a:cubicBezTo>
                  <a:cubicBezTo>
                    <a:pt x="35" y="213"/>
                    <a:pt x="69" y="145"/>
                    <a:pt x="103" y="111"/>
                  </a:cubicBezTo>
                  <a:cubicBezTo>
                    <a:pt x="103" y="68"/>
                    <a:pt x="137" y="34"/>
                    <a:pt x="179" y="34"/>
                  </a:cubicBezTo>
                  <a:lnTo>
                    <a:pt x="179" y="0"/>
                  </a:lnTo>
                  <a:cubicBezTo>
                    <a:pt x="213" y="0"/>
                    <a:pt x="247" y="34"/>
                    <a:pt x="247" y="34"/>
                  </a:cubicBezTo>
                  <a:cubicBezTo>
                    <a:pt x="247" y="111"/>
                    <a:pt x="213" y="145"/>
                    <a:pt x="213" y="179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Google Shape;206;p32"/>
            <p:cNvSpPr/>
            <p:nvPr/>
          </p:nvSpPr>
          <p:spPr>
            <a:xfrm>
              <a:off x="198905" y="314908"/>
              <a:ext cx="8706" cy="11869"/>
            </a:xfrm>
            <a:custGeom>
              <a:avLst/>
              <a:gdLst/>
              <a:ahLst/>
              <a:cxnLst/>
              <a:rect l="l" t="t" r="r" b="b"/>
              <a:pathLst>
                <a:path w="256" h="349" extrusionOk="0">
                  <a:moveTo>
                    <a:pt x="111" y="315"/>
                  </a:moveTo>
                  <a:cubicBezTo>
                    <a:pt x="77" y="349"/>
                    <a:pt x="1" y="315"/>
                    <a:pt x="43" y="281"/>
                  </a:cubicBezTo>
                  <a:cubicBezTo>
                    <a:pt x="43" y="213"/>
                    <a:pt x="77" y="179"/>
                    <a:pt x="77" y="102"/>
                  </a:cubicBezTo>
                  <a:cubicBezTo>
                    <a:pt x="111" y="68"/>
                    <a:pt x="111" y="34"/>
                    <a:pt x="145" y="34"/>
                  </a:cubicBezTo>
                  <a:lnTo>
                    <a:pt x="179" y="0"/>
                  </a:lnTo>
                  <a:cubicBezTo>
                    <a:pt x="213" y="0"/>
                    <a:pt x="255" y="34"/>
                    <a:pt x="255" y="34"/>
                  </a:cubicBezTo>
                  <a:cubicBezTo>
                    <a:pt x="255" y="102"/>
                    <a:pt x="213" y="136"/>
                    <a:pt x="179" y="179"/>
                  </a:cubicBezTo>
                  <a:cubicBezTo>
                    <a:pt x="145" y="213"/>
                    <a:pt x="145" y="247"/>
                    <a:pt x="111" y="31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Google Shape;207;p32"/>
            <p:cNvSpPr/>
            <p:nvPr/>
          </p:nvSpPr>
          <p:spPr>
            <a:xfrm>
              <a:off x="207577" y="318376"/>
              <a:ext cx="7244" cy="12141"/>
            </a:xfrm>
            <a:custGeom>
              <a:avLst/>
              <a:gdLst/>
              <a:ahLst/>
              <a:cxnLst/>
              <a:rect l="l" t="t" r="r" b="b"/>
              <a:pathLst>
                <a:path w="213" h="357" extrusionOk="0">
                  <a:moveTo>
                    <a:pt x="68" y="357"/>
                  </a:moveTo>
                  <a:cubicBezTo>
                    <a:pt x="34" y="357"/>
                    <a:pt x="0" y="323"/>
                    <a:pt x="0" y="289"/>
                  </a:cubicBezTo>
                  <a:cubicBezTo>
                    <a:pt x="34" y="247"/>
                    <a:pt x="68" y="179"/>
                    <a:pt x="68" y="145"/>
                  </a:cubicBezTo>
                  <a:cubicBezTo>
                    <a:pt x="68" y="111"/>
                    <a:pt x="102" y="111"/>
                    <a:pt x="102" y="77"/>
                  </a:cubicBezTo>
                  <a:cubicBezTo>
                    <a:pt x="102" y="34"/>
                    <a:pt x="136" y="34"/>
                    <a:pt x="170" y="0"/>
                  </a:cubicBezTo>
                  <a:lnTo>
                    <a:pt x="170" y="0"/>
                  </a:lnTo>
                  <a:cubicBezTo>
                    <a:pt x="170" y="0"/>
                    <a:pt x="213" y="0"/>
                    <a:pt x="213" y="34"/>
                  </a:cubicBezTo>
                  <a:cubicBezTo>
                    <a:pt x="213" y="111"/>
                    <a:pt x="213" y="145"/>
                    <a:pt x="170" y="179"/>
                  </a:cubicBezTo>
                  <a:cubicBezTo>
                    <a:pt x="136" y="247"/>
                    <a:pt x="102" y="289"/>
                    <a:pt x="68" y="32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Google Shape;208;p32"/>
            <p:cNvSpPr/>
            <p:nvPr/>
          </p:nvSpPr>
          <p:spPr>
            <a:xfrm>
              <a:off x="219412" y="328204"/>
              <a:ext cx="7278" cy="10712"/>
            </a:xfrm>
            <a:custGeom>
              <a:avLst/>
              <a:gdLst/>
              <a:ahLst/>
              <a:cxnLst/>
              <a:rect l="l" t="t" r="r" b="b"/>
              <a:pathLst>
                <a:path w="214" h="315" extrusionOk="0">
                  <a:moveTo>
                    <a:pt x="111" y="280"/>
                  </a:moveTo>
                  <a:cubicBezTo>
                    <a:pt x="77" y="314"/>
                    <a:pt x="1" y="280"/>
                    <a:pt x="35" y="212"/>
                  </a:cubicBezTo>
                  <a:cubicBezTo>
                    <a:pt x="35" y="170"/>
                    <a:pt x="77" y="136"/>
                    <a:pt x="77" y="102"/>
                  </a:cubicBezTo>
                  <a:cubicBezTo>
                    <a:pt x="77" y="68"/>
                    <a:pt x="111" y="34"/>
                    <a:pt x="111" y="34"/>
                  </a:cubicBezTo>
                  <a:cubicBezTo>
                    <a:pt x="145" y="34"/>
                    <a:pt x="145" y="34"/>
                    <a:pt x="145" y="0"/>
                  </a:cubicBezTo>
                  <a:cubicBezTo>
                    <a:pt x="145" y="0"/>
                    <a:pt x="179" y="0"/>
                    <a:pt x="179" y="34"/>
                  </a:cubicBezTo>
                  <a:cubicBezTo>
                    <a:pt x="213" y="68"/>
                    <a:pt x="179" y="102"/>
                    <a:pt x="179" y="136"/>
                  </a:cubicBezTo>
                  <a:cubicBezTo>
                    <a:pt x="145" y="170"/>
                    <a:pt x="145" y="212"/>
                    <a:pt x="111" y="246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Google Shape;209;p32"/>
            <p:cNvSpPr/>
            <p:nvPr/>
          </p:nvSpPr>
          <p:spPr>
            <a:xfrm>
              <a:off x="153267" y="294401"/>
              <a:ext cx="8400" cy="10712"/>
            </a:xfrm>
            <a:custGeom>
              <a:avLst/>
              <a:gdLst/>
              <a:ahLst/>
              <a:cxnLst/>
              <a:rect l="l" t="t" r="r" b="b"/>
              <a:pathLst>
                <a:path w="247" h="315" extrusionOk="0">
                  <a:moveTo>
                    <a:pt x="68" y="280"/>
                  </a:moveTo>
                  <a:cubicBezTo>
                    <a:pt x="34" y="314"/>
                    <a:pt x="0" y="246"/>
                    <a:pt x="34" y="213"/>
                  </a:cubicBezTo>
                  <a:cubicBezTo>
                    <a:pt x="68" y="179"/>
                    <a:pt x="68" y="145"/>
                    <a:pt x="111" y="102"/>
                  </a:cubicBezTo>
                  <a:cubicBezTo>
                    <a:pt x="111" y="68"/>
                    <a:pt x="145" y="34"/>
                    <a:pt x="179" y="0"/>
                  </a:cubicBezTo>
                  <a:lnTo>
                    <a:pt x="179" y="0"/>
                  </a:lnTo>
                  <a:cubicBezTo>
                    <a:pt x="179" y="0"/>
                    <a:pt x="213" y="0"/>
                    <a:pt x="247" y="34"/>
                  </a:cubicBezTo>
                  <a:cubicBezTo>
                    <a:pt x="247" y="145"/>
                    <a:pt x="145" y="213"/>
                    <a:pt x="68" y="28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Google Shape;210;p32"/>
            <p:cNvSpPr/>
            <p:nvPr/>
          </p:nvSpPr>
          <p:spPr>
            <a:xfrm>
              <a:off x="164251" y="294401"/>
              <a:ext cx="9556" cy="13297"/>
            </a:xfrm>
            <a:custGeom>
              <a:avLst/>
              <a:gdLst/>
              <a:ahLst/>
              <a:cxnLst/>
              <a:rect l="l" t="t" r="r" b="b"/>
              <a:pathLst>
                <a:path w="281" h="391" extrusionOk="0">
                  <a:moveTo>
                    <a:pt x="102" y="357"/>
                  </a:moveTo>
                  <a:cubicBezTo>
                    <a:pt x="68" y="391"/>
                    <a:pt x="0" y="314"/>
                    <a:pt x="34" y="280"/>
                  </a:cubicBezTo>
                  <a:cubicBezTo>
                    <a:pt x="34" y="246"/>
                    <a:pt x="68" y="179"/>
                    <a:pt x="102" y="145"/>
                  </a:cubicBezTo>
                  <a:cubicBezTo>
                    <a:pt x="136" y="68"/>
                    <a:pt x="136" y="34"/>
                    <a:pt x="170" y="0"/>
                  </a:cubicBezTo>
                  <a:lnTo>
                    <a:pt x="213" y="0"/>
                  </a:lnTo>
                  <a:cubicBezTo>
                    <a:pt x="247" y="0"/>
                    <a:pt x="281" y="34"/>
                    <a:pt x="281" y="68"/>
                  </a:cubicBezTo>
                  <a:cubicBezTo>
                    <a:pt x="281" y="102"/>
                    <a:pt x="247" y="145"/>
                    <a:pt x="213" y="213"/>
                  </a:cubicBezTo>
                  <a:cubicBezTo>
                    <a:pt x="170" y="246"/>
                    <a:pt x="136" y="280"/>
                    <a:pt x="102" y="357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Google Shape;211;p32"/>
            <p:cNvSpPr/>
            <p:nvPr/>
          </p:nvSpPr>
          <p:spPr>
            <a:xfrm>
              <a:off x="220568" y="247301"/>
              <a:ext cx="7278" cy="12175"/>
            </a:xfrm>
            <a:custGeom>
              <a:avLst/>
              <a:gdLst/>
              <a:ahLst/>
              <a:cxnLst/>
              <a:rect l="l" t="t" r="r" b="b"/>
              <a:pathLst>
                <a:path w="214" h="358" extrusionOk="0">
                  <a:moveTo>
                    <a:pt x="77" y="323"/>
                  </a:moveTo>
                  <a:cubicBezTo>
                    <a:pt x="43" y="357"/>
                    <a:pt x="1" y="323"/>
                    <a:pt x="1" y="289"/>
                  </a:cubicBezTo>
                  <a:lnTo>
                    <a:pt x="77" y="145"/>
                  </a:lnTo>
                  <a:cubicBezTo>
                    <a:pt x="77" y="111"/>
                    <a:pt x="77" y="43"/>
                    <a:pt x="111" y="43"/>
                  </a:cubicBezTo>
                  <a:lnTo>
                    <a:pt x="145" y="43"/>
                  </a:lnTo>
                  <a:cubicBezTo>
                    <a:pt x="179" y="0"/>
                    <a:pt x="213" y="0"/>
                    <a:pt x="213" y="77"/>
                  </a:cubicBezTo>
                  <a:cubicBezTo>
                    <a:pt x="213" y="111"/>
                    <a:pt x="179" y="145"/>
                    <a:pt x="145" y="179"/>
                  </a:cubicBezTo>
                  <a:cubicBezTo>
                    <a:pt x="145" y="213"/>
                    <a:pt x="111" y="289"/>
                    <a:pt x="77" y="32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Google Shape;212;p32"/>
            <p:cNvSpPr/>
            <p:nvPr/>
          </p:nvSpPr>
          <p:spPr>
            <a:xfrm>
              <a:off x="227811" y="253354"/>
              <a:ext cx="9828" cy="14487"/>
            </a:xfrm>
            <a:custGeom>
              <a:avLst/>
              <a:gdLst/>
              <a:ahLst/>
              <a:cxnLst/>
              <a:rect l="l" t="t" r="r" b="b"/>
              <a:pathLst>
                <a:path w="289" h="426" extrusionOk="0">
                  <a:moveTo>
                    <a:pt x="76" y="392"/>
                  </a:moveTo>
                  <a:cubicBezTo>
                    <a:pt x="43" y="426"/>
                    <a:pt x="0" y="392"/>
                    <a:pt x="0" y="358"/>
                  </a:cubicBezTo>
                  <a:cubicBezTo>
                    <a:pt x="43" y="247"/>
                    <a:pt x="76" y="111"/>
                    <a:pt x="178" y="35"/>
                  </a:cubicBezTo>
                  <a:lnTo>
                    <a:pt x="178" y="35"/>
                  </a:lnTo>
                  <a:cubicBezTo>
                    <a:pt x="212" y="1"/>
                    <a:pt x="255" y="35"/>
                    <a:pt x="255" y="35"/>
                  </a:cubicBezTo>
                  <a:cubicBezTo>
                    <a:pt x="289" y="179"/>
                    <a:pt x="178" y="290"/>
                    <a:pt x="76" y="392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Google Shape;213;p32"/>
            <p:cNvSpPr/>
            <p:nvPr/>
          </p:nvSpPr>
          <p:spPr>
            <a:xfrm>
              <a:off x="-82745" y="-80022"/>
              <a:ext cx="97670" cy="338341"/>
            </a:xfrm>
            <a:custGeom>
              <a:avLst/>
              <a:gdLst/>
              <a:ahLst/>
              <a:cxnLst/>
              <a:rect l="l" t="t" r="r" b="b"/>
              <a:pathLst>
                <a:path w="2872" h="9949" extrusionOk="0">
                  <a:moveTo>
                    <a:pt x="1631" y="9558"/>
                  </a:moveTo>
                  <a:cubicBezTo>
                    <a:pt x="1385" y="9736"/>
                    <a:pt x="1104" y="9880"/>
                    <a:pt x="782" y="9914"/>
                  </a:cubicBezTo>
                  <a:cubicBezTo>
                    <a:pt x="748" y="9948"/>
                    <a:pt x="714" y="9948"/>
                    <a:pt x="680" y="9914"/>
                  </a:cubicBezTo>
                  <a:cubicBezTo>
                    <a:pt x="603" y="9914"/>
                    <a:pt x="501" y="9914"/>
                    <a:pt x="425" y="9880"/>
                  </a:cubicBezTo>
                  <a:cubicBezTo>
                    <a:pt x="391" y="9880"/>
                    <a:pt x="357" y="9838"/>
                    <a:pt x="323" y="9804"/>
                  </a:cubicBezTo>
                  <a:cubicBezTo>
                    <a:pt x="178" y="9702"/>
                    <a:pt x="111" y="9490"/>
                    <a:pt x="111" y="9311"/>
                  </a:cubicBezTo>
                  <a:cubicBezTo>
                    <a:pt x="0" y="8606"/>
                    <a:pt x="77" y="7893"/>
                    <a:pt x="178" y="7153"/>
                  </a:cubicBezTo>
                  <a:lnTo>
                    <a:pt x="178" y="7009"/>
                  </a:lnTo>
                  <a:cubicBezTo>
                    <a:pt x="289" y="6304"/>
                    <a:pt x="467" y="5590"/>
                    <a:pt x="535" y="4919"/>
                  </a:cubicBezTo>
                  <a:cubicBezTo>
                    <a:pt x="714" y="3467"/>
                    <a:pt x="892" y="1810"/>
                    <a:pt x="255" y="426"/>
                  </a:cubicBezTo>
                  <a:cubicBezTo>
                    <a:pt x="255" y="358"/>
                    <a:pt x="212" y="247"/>
                    <a:pt x="144" y="179"/>
                  </a:cubicBezTo>
                  <a:cubicBezTo>
                    <a:pt x="111" y="111"/>
                    <a:pt x="77" y="35"/>
                    <a:pt x="43" y="1"/>
                  </a:cubicBezTo>
                  <a:cubicBezTo>
                    <a:pt x="77" y="35"/>
                    <a:pt x="144" y="69"/>
                    <a:pt x="212" y="179"/>
                  </a:cubicBezTo>
                  <a:cubicBezTo>
                    <a:pt x="357" y="247"/>
                    <a:pt x="501" y="392"/>
                    <a:pt x="680" y="570"/>
                  </a:cubicBezTo>
                  <a:cubicBezTo>
                    <a:pt x="816" y="706"/>
                    <a:pt x="960" y="884"/>
                    <a:pt x="1104" y="1063"/>
                  </a:cubicBezTo>
                  <a:cubicBezTo>
                    <a:pt x="1665" y="1768"/>
                    <a:pt x="2302" y="2830"/>
                    <a:pt x="2625" y="4214"/>
                  </a:cubicBezTo>
                  <a:cubicBezTo>
                    <a:pt x="2693" y="4571"/>
                    <a:pt x="2761" y="4953"/>
                    <a:pt x="2803" y="5310"/>
                  </a:cubicBezTo>
                  <a:lnTo>
                    <a:pt x="2803" y="5633"/>
                  </a:lnTo>
                  <a:cubicBezTo>
                    <a:pt x="2871" y="6338"/>
                    <a:pt x="2837" y="7043"/>
                    <a:pt x="2693" y="7714"/>
                  </a:cubicBezTo>
                  <a:cubicBezTo>
                    <a:pt x="2659" y="8003"/>
                    <a:pt x="2591" y="8249"/>
                    <a:pt x="2481" y="8496"/>
                  </a:cubicBezTo>
                  <a:cubicBezTo>
                    <a:pt x="2447" y="8530"/>
                    <a:pt x="2413" y="8606"/>
                    <a:pt x="2379" y="8674"/>
                  </a:cubicBezTo>
                  <a:cubicBezTo>
                    <a:pt x="2268" y="8886"/>
                    <a:pt x="2124" y="9099"/>
                    <a:pt x="1954" y="9277"/>
                  </a:cubicBezTo>
                  <a:cubicBezTo>
                    <a:pt x="1877" y="9379"/>
                    <a:pt x="1775" y="9456"/>
                    <a:pt x="1631" y="955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Google Shape;214;p32"/>
            <p:cNvSpPr/>
            <p:nvPr/>
          </p:nvSpPr>
          <p:spPr>
            <a:xfrm>
              <a:off x="-86214" y="-73934"/>
              <a:ext cx="115591" cy="329941"/>
            </a:xfrm>
            <a:custGeom>
              <a:avLst/>
              <a:gdLst/>
              <a:ahLst/>
              <a:cxnLst/>
              <a:rect l="l" t="t" r="r" b="b"/>
              <a:pathLst>
                <a:path w="3399" h="9702" extrusionOk="0">
                  <a:moveTo>
                    <a:pt x="527" y="9701"/>
                  </a:moveTo>
                  <a:cubicBezTo>
                    <a:pt x="493" y="9701"/>
                    <a:pt x="459" y="9659"/>
                    <a:pt x="425" y="9625"/>
                  </a:cubicBezTo>
                  <a:cubicBezTo>
                    <a:pt x="280" y="9523"/>
                    <a:pt x="213" y="9311"/>
                    <a:pt x="213" y="9132"/>
                  </a:cubicBezTo>
                  <a:cubicBezTo>
                    <a:pt x="0" y="7680"/>
                    <a:pt x="459" y="6159"/>
                    <a:pt x="637" y="4740"/>
                  </a:cubicBezTo>
                  <a:cubicBezTo>
                    <a:pt x="816" y="3288"/>
                    <a:pt x="994" y="1631"/>
                    <a:pt x="357" y="247"/>
                  </a:cubicBezTo>
                  <a:cubicBezTo>
                    <a:pt x="357" y="179"/>
                    <a:pt x="314" y="68"/>
                    <a:pt x="246" y="0"/>
                  </a:cubicBezTo>
                  <a:lnTo>
                    <a:pt x="314" y="0"/>
                  </a:lnTo>
                  <a:cubicBezTo>
                    <a:pt x="357" y="247"/>
                    <a:pt x="3398" y="4987"/>
                    <a:pt x="527" y="970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Google Shape;215;p32"/>
            <p:cNvSpPr/>
            <p:nvPr/>
          </p:nvSpPr>
          <p:spPr>
            <a:xfrm>
              <a:off x="-70638" y="221013"/>
              <a:ext cx="4965" cy="11869"/>
            </a:xfrm>
            <a:custGeom>
              <a:avLst/>
              <a:gdLst/>
              <a:ahLst/>
              <a:cxnLst/>
              <a:rect l="l" t="t" r="r" b="b"/>
              <a:pathLst>
                <a:path w="146" h="349" extrusionOk="0">
                  <a:moveTo>
                    <a:pt x="35" y="349"/>
                  </a:moveTo>
                  <a:cubicBezTo>
                    <a:pt x="35" y="349"/>
                    <a:pt x="1" y="349"/>
                    <a:pt x="1" y="315"/>
                  </a:cubicBezTo>
                  <a:lnTo>
                    <a:pt x="1" y="247"/>
                  </a:lnTo>
                  <a:lnTo>
                    <a:pt x="1" y="179"/>
                  </a:lnTo>
                  <a:lnTo>
                    <a:pt x="1" y="102"/>
                  </a:lnTo>
                  <a:cubicBezTo>
                    <a:pt x="35" y="68"/>
                    <a:pt x="35" y="34"/>
                    <a:pt x="35" y="34"/>
                  </a:cubicBezTo>
                  <a:cubicBezTo>
                    <a:pt x="35" y="34"/>
                    <a:pt x="69" y="34"/>
                    <a:pt x="69" y="0"/>
                  </a:cubicBezTo>
                  <a:cubicBezTo>
                    <a:pt x="69" y="0"/>
                    <a:pt x="111" y="0"/>
                    <a:pt x="145" y="34"/>
                  </a:cubicBezTo>
                  <a:lnTo>
                    <a:pt x="145" y="102"/>
                  </a:lnTo>
                  <a:lnTo>
                    <a:pt x="145" y="213"/>
                  </a:lnTo>
                  <a:cubicBezTo>
                    <a:pt x="111" y="213"/>
                    <a:pt x="111" y="247"/>
                    <a:pt x="111" y="281"/>
                  </a:cubicBezTo>
                  <a:cubicBezTo>
                    <a:pt x="69" y="281"/>
                    <a:pt x="69" y="315"/>
                    <a:pt x="35" y="349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Google Shape;216;p32"/>
            <p:cNvSpPr/>
            <p:nvPr/>
          </p:nvSpPr>
          <p:spPr>
            <a:xfrm>
              <a:off x="-63395" y="222169"/>
              <a:ext cx="7244" cy="12175"/>
            </a:xfrm>
            <a:custGeom>
              <a:avLst/>
              <a:gdLst/>
              <a:ahLst/>
              <a:cxnLst/>
              <a:rect l="l" t="t" r="r" b="b"/>
              <a:pathLst>
                <a:path w="213" h="358" extrusionOk="0">
                  <a:moveTo>
                    <a:pt x="68" y="357"/>
                  </a:moveTo>
                  <a:cubicBezTo>
                    <a:pt x="68" y="357"/>
                    <a:pt x="0" y="357"/>
                    <a:pt x="0" y="315"/>
                  </a:cubicBezTo>
                  <a:cubicBezTo>
                    <a:pt x="34" y="247"/>
                    <a:pt x="34" y="213"/>
                    <a:pt x="34" y="145"/>
                  </a:cubicBezTo>
                  <a:cubicBezTo>
                    <a:pt x="68" y="102"/>
                    <a:pt x="68" y="34"/>
                    <a:pt x="111" y="0"/>
                  </a:cubicBezTo>
                  <a:lnTo>
                    <a:pt x="111" y="0"/>
                  </a:lnTo>
                  <a:cubicBezTo>
                    <a:pt x="145" y="0"/>
                    <a:pt x="179" y="0"/>
                    <a:pt x="179" y="34"/>
                  </a:cubicBezTo>
                  <a:cubicBezTo>
                    <a:pt x="213" y="68"/>
                    <a:pt x="179" y="145"/>
                    <a:pt x="179" y="179"/>
                  </a:cubicBezTo>
                  <a:cubicBezTo>
                    <a:pt x="145" y="247"/>
                    <a:pt x="111" y="281"/>
                    <a:pt x="111" y="315"/>
                  </a:cubicBezTo>
                  <a:cubicBezTo>
                    <a:pt x="111" y="357"/>
                    <a:pt x="111" y="357"/>
                    <a:pt x="68" y="357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Google Shape;217;p32"/>
            <p:cNvSpPr/>
            <p:nvPr/>
          </p:nvSpPr>
          <p:spPr>
            <a:xfrm>
              <a:off x="-71795" y="194419"/>
              <a:ext cx="4965" cy="11018"/>
            </a:xfrm>
            <a:custGeom>
              <a:avLst/>
              <a:gdLst/>
              <a:ahLst/>
              <a:cxnLst/>
              <a:rect l="l" t="t" r="r" b="b"/>
              <a:pathLst>
                <a:path w="146" h="324" extrusionOk="0">
                  <a:moveTo>
                    <a:pt x="69" y="324"/>
                  </a:moveTo>
                  <a:cubicBezTo>
                    <a:pt x="35" y="324"/>
                    <a:pt x="1" y="324"/>
                    <a:pt x="1" y="281"/>
                  </a:cubicBezTo>
                  <a:cubicBezTo>
                    <a:pt x="35" y="213"/>
                    <a:pt x="35" y="111"/>
                    <a:pt x="69" y="35"/>
                  </a:cubicBezTo>
                  <a:lnTo>
                    <a:pt x="69" y="1"/>
                  </a:lnTo>
                  <a:cubicBezTo>
                    <a:pt x="103" y="1"/>
                    <a:pt x="145" y="1"/>
                    <a:pt x="145" y="35"/>
                  </a:cubicBezTo>
                  <a:cubicBezTo>
                    <a:pt x="145" y="111"/>
                    <a:pt x="103" y="213"/>
                    <a:pt x="69" y="32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Google Shape;218;p32"/>
            <p:cNvSpPr/>
            <p:nvPr/>
          </p:nvSpPr>
          <p:spPr>
            <a:xfrm>
              <a:off x="-59654" y="189522"/>
              <a:ext cx="4659" cy="11018"/>
            </a:xfrm>
            <a:custGeom>
              <a:avLst/>
              <a:gdLst/>
              <a:ahLst/>
              <a:cxnLst/>
              <a:rect l="l" t="t" r="r" b="b"/>
              <a:pathLst>
                <a:path w="137" h="324" extrusionOk="0">
                  <a:moveTo>
                    <a:pt x="69" y="289"/>
                  </a:moveTo>
                  <a:cubicBezTo>
                    <a:pt x="35" y="323"/>
                    <a:pt x="1" y="289"/>
                    <a:pt x="1" y="255"/>
                  </a:cubicBezTo>
                  <a:cubicBezTo>
                    <a:pt x="1" y="179"/>
                    <a:pt x="1" y="111"/>
                    <a:pt x="35" y="43"/>
                  </a:cubicBezTo>
                  <a:lnTo>
                    <a:pt x="35" y="43"/>
                  </a:lnTo>
                  <a:cubicBezTo>
                    <a:pt x="69" y="1"/>
                    <a:pt x="103" y="43"/>
                    <a:pt x="137" y="43"/>
                  </a:cubicBezTo>
                  <a:cubicBezTo>
                    <a:pt x="137" y="111"/>
                    <a:pt x="103" y="213"/>
                    <a:pt x="69" y="289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Google Shape;219;p32"/>
            <p:cNvSpPr/>
            <p:nvPr/>
          </p:nvSpPr>
          <p:spPr>
            <a:xfrm>
              <a:off x="-39419" y="224482"/>
              <a:ext cx="4931" cy="11018"/>
            </a:xfrm>
            <a:custGeom>
              <a:avLst/>
              <a:gdLst/>
              <a:ahLst/>
              <a:cxnLst/>
              <a:rect l="l" t="t" r="r" b="b"/>
              <a:pathLst>
                <a:path w="145" h="324" extrusionOk="0">
                  <a:moveTo>
                    <a:pt x="77" y="323"/>
                  </a:moveTo>
                  <a:cubicBezTo>
                    <a:pt x="43" y="323"/>
                    <a:pt x="0" y="289"/>
                    <a:pt x="0" y="247"/>
                  </a:cubicBezTo>
                  <a:cubicBezTo>
                    <a:pt x="0" y="213"/>
                    <a:pt x="0" y="179"/>
                    <a:pt x="43" y="145"/>
                  </a:cubicBezTo>
                  <a:cubicBezTo>
                    <a:pt x="43" y="111"/>
                    <a:pt x="0" y="34"/>
                    <a:pt x="43" y="0"/>
                  </a:cubicBezTo>
                  <a:lnTo>
                    <a:pt x="43" y="0"/>
                  </a:lnTo>
                  <a:lnTo>
                    <a:pt x="111" y="0"/>
                  </a:lnTo>
                  <a:cubicBezTo>
                    <a:pt x="145" y="34"/>
                    <a:pt x="145" y="111"/>
                    <a:pt x="145" y="145"/>
                  </a:cubicBezTo>
                  <a:cubicBezTo>
                    <a:pt x="145" y="213"/>
                    <a:pt x="111" y="247"/>
                    <a:pt x="77" y="289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Google Shape;220;p32"/>
            <p:cNvSpPr/>
            <p:nvPr/>
          </p:nvSpPr>
          <p:spPr>
            <a:xfrm>
              <a:off x="-30748" y="217272"/>
              <a:ext cx="5815" cy="13297"/>
            </a:xfrm>
            <a:custGeom>
              <a:avLst/>
              <a:gdLst/>
              <a:ahLst/>
              <a:cxnLst/>
              <a:rect l="l" t="t" r="r" b="b"/>
              <a:pathLst>
                <a:path w="171" h="391" extrusionOk="0">
                  <a:moveTo>
                    <a:pt x="68" y="357"/>
                  </a:moveTo>
                  <a:cubicBezTo>
                    <a:pt x="34" y="391"/>
                    <a:pt x="0" y="357"/>
                    <a:pt x="0" y="323"/>
                  </a:cubicBezTo>
                  <a:cubicBezTo>
                    <a:pt x="34" y="289"/>
                    <a:pt x="34" y="289"/>
                    <a:pt x="34" y="246"/>
                  </a:cubicBezTo>
                  <a:lnTo>
                    <a:pt x="34" y="178"/>
                  </a:lnTo>
                  <a:cubicBezTo>
                    <a:pt x="34" y="110"/>
                    <a:pt x="34" y="34"/>
                    <a:pt x="68" y="0"/>
                  </a:cubicBezTo>
                  <a:lnTo>
                    <a:pt x="68" y="0"/>
                  </a:lnTo>
                  <a:lnTo>
                    <a:pt x="136" y="0"/>
                  </a:lnTo>
                  <a:cubicBezTo>
                    <a:pt x="170" y="76"/>
                    <a:pt x="170" y="144"/>
                    <a:pt x="170" y="178"/>
                  </a:cubicBezTo>
                  <a:cubicBezTo>
                    <a:pt x="136" y="212"/>
                    <a:pt x="136" y="246"/>
                    <a:pt x="136" y="246"/>
                  </a:cubicBezTo>
                  <a:cubicBezTo>
                    <a:pt x="136" y="289"/>
                    <a:pt x="102" y="323"/>
                    <a:pt x="102" y="357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Google Shape;221;p32"/>
            <p:cNvSpPr/>
            <p:nvPr/>
          </p:nvSpPr>
          <p:spPr>
            <a:xfrm>
              <a:off x="-6772" y="152250"/>
              <a:ext cx="6087" cy="17072"/>
            </a:xfrm>
            <a:custGeom>
              <a:avLst/>
              <a:gdLst/>
              <a:ahLst/>
              <a:cxnLst/>
              <a:rect l="l" t="t" r="r" b="b"/>
              <a:pathLst>
                <a:path w="179" h="502" extrusionOk="0">
                  <a:moveTo>
                    <a:pt x="68" y="459"/>
                  </a:moveTo>
                  <a:cubicBezTo>
                    <a:pt x="68" y="502"/>
                    <a:pt x="0" y="459"/>
                    <a:pt x="0" y="425"/>
                  </a:cubicBezTo>
                  <a:cubicBezTo>
                    <a:pt x="0" y="357"/>
                    <a:pt x="0" y="290"/>
                    <a:pt x="34" y="213"/>
                  </a:cubicBezTo>
                  <a:cubicBezTo>
                    <a:pt x="34" y="145"/>
                    <a:pt x="68" y="111"/>
                    <a:pt x="102" y="35"/>
                  </a:cubicBezTo>
                  <a:lnTo>
                    <a:pt x="102" y="35"/>
                  </a:lnTo>
                  <a:cubicBezTo>
                    <a:pt x="102" y="1"/>
                    <a:pt x="145" y="35"/>
                    <a:pt x="145" y="35"/>
                  </a:cubicBezTo>
                  <a:cubicBezTo>
                    <a:pt x="179" y="111"/>
                    <a:pt x="179" y="179"/>
                    <a:pt x="145" y="247"/>
                  </a:cubicBezTo>
                  <a:cubicBezTo>
                    <a:pt x="145" y="323"/>
                    <a:pt x="102" y="391"/>
                    <a:pt x="102" y="425"/>
                  </a:cubicBezTo>
                  <a:cubicBezTo>
                    <a:pt x="102" y="459"/>
                    <a:pt x="102" y="459"/>
                    <a:pt x="68" y="459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Google Shape;222;p32"/>
            <p:cNvSpPr/>
            <p:nvPr/>
          </p:nvSpPr>
          <p:spPr>
            <a:xfrm>
              <a:off x="-39419" y="157181"/>
              <a:ext cx="6087" cy="12141"/>
            </a:xfrm>
            <a:custGeom>
              <a:avLst/>
              <a:gdLst/>
              <a:ahLst/>
              <a:cxnLst/>
              <a:rect l="l" t="t" r="r" b="b"/>
              <a:pathLst>
                <a:path w="179" h="357" extrusionOk="0">
                  <a:moveTo>
                    <a:pt x="77" y="314"/>
                  </a:moveTo>
                  <a:cubicBezTo>
                    <a:pt x="43" y="357"/>
                    <a:pt x="0" y="314"/>
                    <a:pt x="0" y="280"/>
                  </a:cubicBezTo>
                  <a:cubicBezTo>
                    <a:pt x="0" y="212"/>
                    <a:pt x="43" y="178"/>
                    <a:pt x="43" y="145"/>
                  </a:cubicBezTo>
                  <a:cubicBezTo>
                    <a:pt x="43" y="102"/>
                    <a:pt x="43" y="34"/>
                    <a:pt x="77" y="0"/>
                  </a:cubicBezTo>
                  <a:lnTo>
                    <a:pt x="77" y="0"/>
                  </a:lnTo>
                  <a:cubicBezTo>
                    <a:pt x="111" y="0"/>
                    <a:pt x="145" y="0"/>
                    <a:pt x="145" y="34"/>
                  </a:cubicBezTo>
                  <a:cubicBezTo>
                    <a:pt x="179" y="68"/>
                    <a:pt x="145" y="102"/>
                    <a:pt x="145" y="178"/>
                  </a:cubicBezTo>
                  <a:cubicBezTo>
                    <a:pt x="111" y="212"/>
                    <a:pt x="111" y="246"/>
                    <a:pt x="111" y="280"/>
                  </a:cubicBezTo>
                  <a:cubicBezTo>
                    <a:pt x="111" y="314"/>
                    <a:pt x="111" y="314"/>
                    <a:pt x="77" y="31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Google Shape;223;p32"/>
            <p:cNvSpPr/>
            <p:nvPr/>
          </p:nvSpPr>
          <p:spPr>
            <a:xfrm>
              <a:off x="-55029" y="110080"/>
              <a:ext cx="6087" cy="14487"/>
            </a:xfrm>
            <a:custGeom>
              <a:avLst/>
              <a:gdLst/>
              <a:ahLst/>
              <a:cxnLst/>
              <a:rect l="l" t="t" r="r" b="b"/>
              <a:pathLst>
                <a:path w="179" h="426" extrusionOk="0">
                  <a:moveTo>
                    <a:pt x="77" y="425"/>
                  </a:moveTo>
                  <a:cubicBezTo>
                    <a:pt x="77" y="425"/>
                    <a:pt x="35" y="425"/>
                    <a:pt x="35" y="391"/>
                  </a:cubicBezTo>
                  <a:cubicBezTo>
                    <a:pt x="35" y="255"/>
                    <a:pt x="1" y="111"/>
                    <a:pt x="111" y="43"/>
                  </a:cubicBezTo>
                  <a:lnTo>
                    <a:pt x="111" y="0"/>
                  </a:lnTo>
                  <a:cubicBezTo>
                    <a:pt x="111" y="0"/>
                    <a:pt x="145" y="0"/>
                    <a:pt x="145" y="43"/>
                  </a:cubicBezTo>
                  <a:cubicBezTo>
                    <a:pt x="179" y="145"/>
                    <a:pt x="145" y="289"/>
                    <a:pt x="111" y="391"/>
                  </a:cubicBezTo>
                  <a:cubicBezTo>
                    <a:pt x="111" y="391"/>
                    <a:pt x="111" y="425"/>
                    <a:pt x="77" y="42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Google Shape;224;p32"/>
            <p:cNvSpPr/>
            <p:nvPr/>
          </p:nvSpPr>
          <p:spPr>
            <a:xfrm>
              <a:off x="-46663" y="107768"/>
              <a:ext cx="6121" cy="14487"/>
            </a:xfrm>
            <a:custGeom>
              <a:avLst/>
              <a:gdLst/>
              <a:ahLst/>
              <a:cxnLst/>
              <a:rect l="l" t="t" r="r" b="b"/>
              <a:pathLst>
                <a:path w="180" h="426" extrusionOk="0">
                  <a:moveTo>
                    <a:pt x="77" y="425"/>
                  </a:moveTo>
                  <a:cubicBezTo>
                    <a:pt x="43" y="425"/>
                    <a:pt x="1" y="425"/>
                    <a:pt x="1" y="391"/>
                  </a:cubicBezTo>
                  <a:lnTo>
                    <a:pt x="1" y="213"/>
                  </a:lnTo>
                  <a:cubicBezTo>
                    <a:pt x="1" y="179"/>
                    <a:pt x="1" y="111"/>
                    <a:pt x="43" y="34"/>
                  </a:cubicBezTo>
                  <a:lnTo>
                    <a:pt x="77" y="34"/>
                  </a:lnTo>
                  <a:cubicBezTo>
                    <a:pt x="77" y="0"/>
                    <a:pt x="145" y="34"/>
                    <a:pt x="145" y="68"/>
                  </a:cubicBezTo>
                  <a:cubicBezTo>
                    <a:pt x="179" y="145"/>
                    <a:pt x="145" y="179"/>
                    <a:pt x="145" y="247"/>
                  </a:cubicBezTo>
                  <a:cubicBezTo>
                    <a:pt x="111" y="281"/>
                    <a:pt x="111" y="357"/>
                    <a:pt x="77" y="39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Google Shape;225;p32"/>
            <p:cNvSpPr/>
            <p:nvPr/>
          </p:nvSpPr>
          <p:spPr>
            <a:xfrm>
              <a:off x="-55029" y="84949"/>
              <a:ext cx="7244" cy="12175"/>
            </a:xfrm>
            <a:custGeom>
              <a:avLst/>
              <a:gdLst/>
              <a:ahLst/>
              <a:cxnLst/>
              <a:rect l="l" t="t" r="r" b="b"/>
              <a:pathLst>
                <a:path w="213" h="358" extrusionOk="0">
                  <a:moveTo>
                    <a:pt x="145" y="315"/>
                  </a:moveTo>
                  <a:cubicBezTo>
                    <a:pt x="111" y="357"/>
                    <a:pt x="35" y="315"/>
                    <a:pt x="35" y="281"/>
                  </a:cubicBezTo>
                  <a:cubicBezTo>
                    <a:pt x="1" y="213"/>
                    <a:pt x="1" y="102"/>
                    <a:pt x="77" y="34"/>
                  </a:cubicBezTo>
                  <a:lnTo>
                    <a:pt x="77" y="34"/>
                  </a:lnTo>
                  <a:cubicBezTo>
                    <a:pt x="111" y="0"/>
                    <a:pt x="145" y="34"/>
                    <a:pt x="179" y="68"/>
                  </a:cubicBezTo>
                  <a:cubicBezTo>
                    <a:pt x="213" y="145"/>
                    <a:pt x="179" y="213"/>
                    <a:pt x="145" y="28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7" name="Google Shape;226;p32"/>
            <p:cNvSpPr/>
            <p:nvPr/>
          </p:nvSpPr>
          <p:spPr>
            <a:xfrm>
              <a:off x="-12860" y="117290"/>
              <a:ext cx="3809" cy="12175"/>
            </a:xfrm>
            <a:custGeom>
              <a:avLst/>
              <a:gdLst/>
              <a:ahLst/>
              <a:cxnLst/>
              <a:rect l="l" t="t" r="r" b="b"/>
              <a:pathLst>
                <a:path w="112" h="358" extrusionOk="0">
                  <a:moveTo>
                    <a:pt x="35" y="358"/>
                  </a:moveTo>
                  <a:cubicBezTo>
                    <a:pt x="35" y="358"/>
                    <a:pt x="1" y="358"/>
                    <a:pt x="1" y="324"/>
                  </a:cubicBezTo>
                  <a:lnTo>
                    <a:pt x="1" y="179"/>
                  </a:lnTo>
                  <a:lnTo>
                    <a:pt x="1" y="43"/>
                  </a:lnTo>
                  <a:lnTo>
                    <a:pt x="35" y="43"/>
                  </a:lnTo>
                  <a:cubicBezTo>
                    <a:pt x="35" y="1"/>
                    <a:pt x="69" y="43"/>
                    <a:pt x="69" y="43"/>
                  </a:cubicBezTo>
                  <a:cubicBezTo>
                    <a:pt x="111" y="111"/>
                    <a:pt x="69" y="145"/>
                    <a:pt x="69" y="179"/>
                  </a:cubicBezTo>
                  <a:lnTo>
                    <a:pt x="69" y="324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Google Shape;227;p32"/>
            <p:cNvSpPr/>
            <p:nvPr/>
          </p:nvSpPr>
          <p:spPr>
            <a:xfrm>
              <a:off x="-4460" y="116134"/>
              <a:ext cx="4931" cy="13331"/>
            </a:xfrm>
            <a:custGeom>
              <a:avLst/>
              <a:gdLst/>
              <a:ahLst/>
              <a:cxnLst/>
              <a:rect l="l" t="t" r="r" b="b"/>
              <a:pathLst>
                <a:path w="145" h="392" extrusionOk="0">
                  <a:moveTo>
                    <a:pt x="77" y="358"/>
                  </a:moveTo>
                  <a:cubicBezTo>
                    <a:pt x="34" y="392"/>
                    <a:pt x="34" y="392"/>
                    <a:pt x="34" y="358"/>
                  </a:cubicBezTo>
                  <a:cubicBezTo>
                    <a:pt x="0" y="324"/>
                    <a:pt x="0" y="247"/>
                    <a:pt x="0" y="213"/>
                  </a:cubicBezTo>
                  <a:cubicBezTo>
                    <a:pt x="0" y="179"/>
                    <a:pt x="34" y="111"/>
                    <a:pt x="34" y="77"/>
                  </a:cubicBezTo>
                  <a:lnTo>
                    <a:pt x="34" y="35"/>
                  </a:lnTo>
                  <a:cubicBezTo>
                    <a:pt x="77" y="1"/>
                    <a:pt x="111" y="35"/>
                    <a:pt x="145" y="77"/>
                  </a:cubicBezTo>
                  <a:cubicBezTo>
                    <a:pt x="145" y="111"/>
                    <a:pt x="145" y="179"/>
                    <a:pt x="111" y="213"/>
                  </a:cubicBezTo>
                  <a:cubicBezTo>
                    <a:pt x="111" y="290"/>
                    <a:pt x="111" y="324"/>
                    <a:pt x="77" y="358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9" name="Google Shape;228;p32"/>
            <p:cNvSpPr/>
            <p:nvPr/>
          </p:nvSpPr>
          <p:spPr>
            <a:xfrm>
              <a:off x="-14016" y="54886"/>
              <a:ext cx="4965" cy="15643"/>
            </a:xfrm>
            <a:custGeom>
              <a:avLst/>
              <a:gdLst/>
              <a:ahLst/>
              <a:cxnLst/>
              <a:rect l="l" t="t" r="r" b="b"/>
              <a:pathLst>
                <a:path w="146" h="460" extrusionOk="0">
                  <a:moveTo>
                    <a:pt x="69" y="426"/>
                  </a:moveTo>
                  <a:cubicBezTo>
                    <a:pt x="69" y="460"/>
                    <a:pt x="1" y="460"/>
                    <a:pt x="1" y="392"/>
                  </a:cubicBezTo>
                  <a:lnTo>
                    <a:pt x="1" y="213"/>
                  </a:lnTo>
                  <a:cubicBezTo>
                    <a:pt x="1" y="179"/>
                    <a:pt x="1" y="103"/>
                    <a:pt x="35" y="35"/>
                  </a:cubicBezTo>
                  <a:lnTo>
                    <a:pt x="35" y="35"/>
                  </a:lnTo>
                  <a:cubicBezTo>
                    <a:pt x="69" y="1"/>
                    <a:pt x="103" y="1"/>
                    <a:pt x="103" y="35"/>
                  </a:cubicBezTo>
                  <a:cubicBezTo>
                    <a:pt x="145" y="103"/>
                    <a:pt x="103" y="179"/>
                    <a:pt x="103" y="213"/>
                  </a:cubicBezTo>
                  <a:lnTo>
                    <a:pt x="103" y="392"/>
                  </a:lnTo>
                  <a:cubicBezTo>
                    <a:pt x="103" y="426"/>
                    <a:pt x="103" y="426"/>
                    <a:pt x="69" y="426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Google Shape;229;p32"/>
            <p:cNvSpPr/>
            <p:nvPr/>
          </p:nvSpPr>
          <p:spPr>
            <a:xfrm>
              <a:off x="-4460" y="62130"/>
              <a:ext cx="6087" cy="13331"/>
            </a:xfrm>
            <a:custGeom>
              <a:avLst/>
              <a:gdLst/>
              <a:ahLst/>
              <a:cxnLst/>
              <a:rect l="l" t="t" r="r" b="b"/>
              <a:pathLst>
                <a:path w="179" h="392" extrusionOk="0">
                  <a:moveTo>
                    <a:pt x="111" y="349"/>
                  </a:moveTo>
                  <a:cubicBezTo>
                    <a:pt x="77" y="391"/>
                    <a:pt x="34" y="349"/>
                    <a:pt x="34" y="315"/>
                  </a:cubicBezTo>
                  <a:cubicBezTo>
                    <a:pt x="34" y="213"/>
                    <a:pt x="0" y="102"/>
                    <a:pt x="77" y="34"/>
                  </a:cubicBezTo>
                  <a:lnTo>
                    <a:pt x="77" y="0"/>
                  </a:lnTo>
                  <a:cubicBezTo>
                    <a:pt x="111" y="0"/>
                    <a:pt x="111" y="0"/>
                    <a:pt x="145" y="34"/>
                  </a:cubicBezTo>
                  <a:cubicBezTo>
                    <a:pt x="179" y="102"/>
                    <a:pt x="145" y="247"/>
                    <a:pt x="111" y="31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Google Shape;230;p32"/>
            <p:cNvSpPr/>
            <p:nvPr/>
          </p:nvSpPr>
          <p:spPr>
            <a:xfrm>
              <a:off x="77566" y="-87231"/>
              <a:ext cx="440601" cy="117904"/>
            </a:xfrm>
            <a:custGeom>
              <a:avLst/>
              <a:gdLst/>
              <a:ahLst/>
              <a:cxnLst/>
              <a:rect l="l" t="t" r="r" b="b"/>
              <a:pathLst>
                <a:path w="12956" h="3467" extrusionOk="0">
                  <a:moveTo>
                    <a:pt x="11851" y="2192"/>
                  </a:moveTo>
                  <a:cubicBezTo>
                    <a:pt x="11715" y="2303"/>
                    <a:pt x="11537" y="2404"/>
                    <a:pt x="11392" y="2515"/>
                  </a:cubicBezTo>
                  <a:cubicBezTo>
                    <a:pt x="10866" y="2795"/>
                    <a:pt x="10296" y="2974"/>
                    <a:pt x="9727" y="3084"/>
                  </a:cubicBezTo>
                  <a:cubicBezTo>
                    <a:pt x="9659" y="3118"/>
                    <a:pt x="9557" y="3118"/>
                    <a:pt x="9481" y="3152"/>
                  </a:cubicBezTo>
                  <a:cubicBezTo>
                    <a:pt x="9303" y="3186"/>
                    <a:pt x="9167" y="3220"/>
                    <a:pt x="8988" y="3220"/>
                  </a:cubicBezTo>
                  <a:cubicBezTo>
                    <a:pt x="7680" y="3466"/>
                    <a:pt x="6295" y="3466"/>
                    <a:pt x="4953" y="3432"/>
                  </a:cubicBezTo>
                  <a:cubicBezTo>
                    <a:pt x="3569" y="3398"/>
                    <a:pt x="2158" y="3254"/>
                    <a:pt x="808" y="3042"/>
                  </a:cubicBezTo>
                  <a:lnTo>
                    <a:pt x="638" y="3042"/>
                  </a:lnTo>
                  <a:cubicBezTo>
                    <a:pt x="459" y="3008"/>
                    <a:pt x="247" y="2974"/>
                    <a:pt x="35" y="2940"/>
                  </a:cubicBezTo>
                  <a:lnTo>
                    <a:pt x="1" y="2906"/>
                  </a:lnTo>
                  <a:cubicBezTo>
                    <a:pt x="1" y="2906"/>
                    <a:pt x="35" y="2940"/>
                    <a:pt x="69" y="2940"/>
                  </a:cubicBezTo>
                  <a:cubicBezTo>
                    <a:pt x="213" y="2940"/>
                    <a:pt x="349" y="2906"/>
                    <a:pt x="527" y="2872"/>
                  </a:cubicBezTo>
                  <a:cubicBezTo>
                    <a:pt x="706" y="2829"/>
                    <a:pt x="884" y="2795"/>
                    <a:pt x="1020" y="2761"/>
                  </a:cubicBezTo>
                  <a:cubicBezTo>
                    <a:pt x="1487" y="2693"/>
                    <a:pt x="1912" y="2583"/>
                    <a:pt x="2337" y="2481"/>
                  </a:cubicBezTo>
                  <a:cubicBezTo>
                    <a:pt x="3356" y="2235"/>
                    <a:pt x="4350" y="1946"/>
                    <a:pt x="5344" y="1665"/>
                  </a:cubicBezTo>
                  <a:cubicBezTo>
                    <a:pt x="6329" y="1385"/>
                    <a:pt x="7289" y="1062"/>
                    <a:pt x="8283" y="816"/>
                  </a:cubicBezTo>
                  <a:cubicBezTo>
                    <a:pt x="8351" y="782"/>
                    <a:pt x="8419" y="782"/>
                    <a:pt x="8496" y="782"/>
                  </a:cubicBezTo>
                  <a:cubicBezTo>
                    <a:pt x="8530" y="748"/>
                    <a:pt x="8598" y="748"/>
                    <a:pt x="8665" y="706"/>
                  </a:cubicBezTo>
                  <a:cubicBezTo>
                    <a:pt x="9591" y="459"/>
                    <a:pt x="10543" y="111"/>
                    <a:pt x="11503" y="34"/>
                  </a:cubicBezTo>
                  <a:cubicBezTo>
                    <a:pt x="11639" y="0"/>
                    <a:pt x="11749" y="0"/>
                    <a:pt x="11851" y="34"/>
                  </a:cubicBezTo>
                  <a:cubicBezTo>
                    <a:pt x="11961" y="34"/>
                    <a:pt x="12063" y="34"/>
                    <a:pt x="12174" y="68"/>
                  </a:cubicBezTo>
                  <a:cubicBezTo>
                    <a:pt x="12565" y="145"/>
                    <a:pt x="12879" y="323"/>
                    <a:pt x="12913" y="672"/>
                  </a:cubicBezTo>
                  <a:cubicBezTo>
                    <a:pt x="12955" y="782"/>
                    <a:pt x="12955" y="884"/>
                    <a:pt x="12879" y="994"/>
                  </a:cubicBezTo>
                  <a:cubicBezTo>
                    <a:pt x="12879" y="1028"/>
                    <a:pt x="12879" y="1062"/>
                    <a:pt x="12845" y="1096"/>
                  </a:cubicBezTo>
                  <a:cubicBezTo>
                    <a:pt x="12845" y="1130"/>
                    <a:pt x="12811" y="1173"/>
                    <a:pt x="12811" y="1241"/>
                  </a:cubicBezTo>
                  <a:cubicBezTo>
                    <a:pt x="12599" y="1597"/>
                    <a:pt x="12242" y="1912"/>
                    <a:pt x="11851" y="2192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Google Shape;231;p32"/>
            <p:cNvSpPr/>
            <p:nvPr/>
          </p:nvSpPr>
          <p:spPr>
            <a:xfrm>
              <a:off x="77566" y="-88387"/>
              <a:ext cx="448967" cy="104607"/>
            </a:xfrm>
            <a:custGeom>
              <a:avLst/>
              <a:gdLst/>
              <a:ahLst/>
              <a:cxnLst/>
              <a:rect l="l" t="t" r="r" b="b"/>
              <a:pathLst>
                <a:path w="13202" h="3076" extrusionOk="0">
                  <a:moveTo>
                    <a:pt x="12845" y="1130"/>
                  </a:moveTo>
                  <a:cubicBezTo>
                    <a:pt x="8844" y="2617"/>
                    <a:pt x="2830" y="2974"/>
                    <a:pt x="638" y="3076"/>
                  </a:cubicBezTo>
                  <a:cubicBezTo>
                    <a:pt x="425" y="3042"/>
                    <a:pt x="213" y="2974"/>
                    <a:pt x="1" y="2940"/>
                  </a:cubicBezTo>
                  <a:lnTo>
                    <a:pt x="1" y="2940"/>
                  </a:lnTo>
                  <a:cubicBezTo>
                    <a:pt x="281" y="3008"/>
                    <a:pt x="740" y="2863"/>
                    <a:pt x="1020" y="2795"/>
                  </a:cubicBezTo>
                  <a:cubicBezTo>
                    <a:pt x="1487" y="2727"/>
                    <a:pt x="1912" y="2617"/>
                    <a:pt x="2337" y="2515"/>
                  </a:cubicBezTo>
                  <a:cubicBezTo>
                    <a:pt x="3356" y="2269"/>
                    <a:pt x="4350" y="1980"/>
                    <a:pt x="5344" y="1699"/>
                  </a:cubicBezTo>
                  <a:cubicBezTo>
                    <a:pt x="6406" y="1377"/>
                    <a:pt x="7434" y="1062"/>
                    <a:pt x="8496" y="816"/>
                  </a:cubicBezTo>
                  <a:cubicBezTo>
                    <a:pt x="9481" y="570"/>
                    <a:pt x="10475" y="145"/>
                    <a:pt x="11503" y="68"/>
                  </a:cubicBezTo>
                  <a:cubicBezTo>
                    <a:pt x="12276" y="0"/>
                    <a:pt x="13202" y="281"/>
                    <a:pt x="12845" y="1130"/>
                  </a:cubicBezTo>
                  <a:close/>
                  <a:moveTo>
                    <a:pt x="1" y="2940"/>
                  </a:moveTo>
                  <a:lnTo>
                    <a:pt x="1" y="2940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3" name="Google Shape;232;p32"/>
            <p:cNvSpPr/>
            <p:nvPr/>
          </p:nvSpPr>
          <p:spPr>
            <a:xfrm>
              <a:off x="231552" y="-13843"/>
              <a:ext cx="14487" cy="3775"/>
            </a:xfrm>
            <a:custGeom>
              <a:avLst/>
              <a:gdLst/>
              <a:ahLst/>
              <a:cxnLst/>
              <a:rect l="l" t="t" r="r" b="b"/>
              <a:pathLst>
                <a:path w="426" h="111" extrusionOk="0">
                  <a:moveTo>
                    <a:pt x="391" y="111"/>
                  </a:moveTo>
                  <a:lnTo>
                    <a:pt x="213" y="111"/>
                  </a:lnTo>
                  <a:lnTo>
                    <a:pt x="34" y="111"/>
                  </a:lnTo>
                  <a:cubicBezTo>
                    <a:pt x="0" y="111"/>
                    <a:pt x="0" y="77"/>
                    <a:pt x="34" y="34"/>
                  </a:cubicBezTo>
                  <a:lnTo>
                    <a:pt x="34" y="34"/>
                  </a:lnTo>
                  <a:lnTo>
                    <a:pt x="213" y="34"/>
                  </a:lnTo>
                  <a:cubicBezTo>
                    <a:pt x="247" y="34"/>
                    <a:pt x="315" y="0"/>
                    <a:pt x="357" y="34"/>
                  </a:cubicBezTo>
                  <a:cubicBezTo>
                    <a:pt x="391" y="34"/>
                    <a:pt x="425" y="77"/>
                    <a:pt x="391" y="77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Google Shape;233;p32"/>
            <p:cNvSpPr/>
            <p:nvPr/>
          </p:nvSpPr>
          <p:spPr>
            <a:xfrm>
              <a:off x="236449" y="-19930"/>
              <a:ext cx="14487" cy="4965"/>
            </a:xfrm>
            <a:custGeom>
              <a:avLst/>
              <a:gdLst/>
              <a:ahLst/>
              <a:cxnLst/>
              <a:rect l="l" t="t" r="r" b="b"/>
              <a:pathLst>
                <a:path w="426" h="146" extrusionOk="0">
                  <a:moveTo>
                    <a:pt x="383" y="111"/>
                  </a:moveTo>
                  <a:cubicBezTo>
                    <a:pt x="349" y="145"/>
                    <a:pt x="281" y="145"/>
                    <a:pt x="213" y="145"/>
                  </a:cubicBezTo>
                  <a:lnTo>
                    <a:pt x="69" y="145"/>
                  </a:lnTo>
                  <a:cubicBezTo>
                    <a:pt x="1" y="145"/>
                    <a:pt x="1" y="77"/>
                    <a:pt x="35" y="43"/>
                  </a:cubicBezTo>
                  <a:lnTo>
                    <a:pt x="35" y="43"/>
                  </a:lnTo>
                  <a:cubicBezTo>
                    <a:pt x="103" y="43"/>
                    <a:pt x="171" y="43"/>
                    <a:pt x="213" y="1"/>
                  </a:cubicBezTo>
                  <a:cubicBezTo>
                    <a:pt x="281" y="1"/>
                    <a:pt x="349" y="1"/>
                    <a:pt x="383" y="43"/>
                  </a:cubicBezTo>
                  <a:cubicBezTo>
                    <a:pt x="426" y="77"/>
                    <a:pt x="426" y="111"/>
                    <a:pt x="383" y="11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Google Shape;234;p32"/>
            <p:cNvSpPr/>
            <p:nvPr/>
          </p:nvSpPr>
          <p:spPr>
            <a:xfrm>
              <a:off x="265356" y="19960"/>
              <a:ext cx="8400" cy="2313"/>
            </a:xfrm>
            <a:custGeom>
              <a:avLst/>
              <a:gdLst/>
              <a:ahLst/>
              <a:cxnLst/>
              <a:rect l="l" t="t" r="r" b="b"/>
              <a:pathLst>
                <a:path w="247" h="68" extrusionOk="0">
                  <a:moveTo>
                    <a:pt x="213" y="68"/>
                  </a:moveTo>
                  <a:lnTo>
                    <a:pt x="213" y="68"/>
                  </a:lnTo>
                  <a:cubicBezTo>
                    <a:pt x="136" y="68"/>
                    <a:pt x="102" y="34"/>
                    <a:pt x="34" y="68"/>
                  </a:cubicBezTo>
                  <a:cubicBezTo>
                    <a:pt x="0" y="68"/>
                    <a:pt x="0" y="0"/>
                    <a:pt x="34" y="0"/>
                  </a:cubicBezTo>
                  <a:lnTo>
                    <a:pt x="34" y="0"/>
                  </a:lnTo>
                  <a:cubicBezTo>
                    <a:pt x="102" y="0"/>
                    <a:pt x="170" y="0"/>
                    <a:pt x="213" y="34"/>
                  </a:cubicBezTo>
                  <a:cubicBezTo>
                    <a:pt x="247" y="34"/>
                    <a:pt x="247" y="34"/>
                    <a:pt x="213" y="68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Google Shape;235;p32"/>
            <p:cNvSpPr/>
            <p:nvPr/>
          </p:nvSpPr>
          <p:spPr>
            <a:xfrm>
              <a:off x="260425" y="11561"/>
              <a:ext cx="12175" cy="4659"/>
            </a:xfrm>
            <a:custGeom>
              <a:avLst/>
              <a:gdLst/>
              <a:ahLst/>
              <a:cxnLst/>
              <a:rect l="l" t="t" r="r" b="b"/>
              <a:pathLst>
                <a:path w="358" h="137" extrusionOk="0">
                  <a:moveTo>
                    <a:pt x="315" y="103"/>
                  </a:moveTo>
                  <a:cubicBezTo>
                    <a:pt x="247" y="137"/>
                    <a:pt x="103" y="137"/>
                    <a:pt x="35" y="103"/>
                  </a:cubicBezTo>
                  <a:cubicBezTo>
                    <a:pt x="1" y="103"/>
                    <a:pt x="1" y="35"/>
                    <a:pt x="35" y="35"/>
                  </a:cubicBezTo>
                  <a:lnTo>
                    <a:pt x="35" y="1"/>
                  </a:lnTo>
                  <a:lnTo>
                    <a:pt x="179" y="1"/>
                  </a:lnTo>
                  <a:lnTo>
                    <a:pt x="315" y="1"/>
                  </a:lnTo>
                  <a:cubicBezTo>
                    <a:pt x="358" y="35"/>
                    <a:pt x="358" y="69"/>
                    <a:pt x="315" y="10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Google Shape;236;p32"/>
            <p:cNvSpPr/>
            <p:nvPr/>
          </p:nvSpPr>
          <p:spPr>
            <a:xfrm>
              <a:off x="229240" y="17648"/>
              <a:ext cx="11869" cy="5781"/>
            </a:xfrm>
            <a:custGeom>
              <a:avLst/>
              <a:gdLst/>
              <a:ahLst/>
              <a:cxnLst/>
              <a:rect l="l" t="t" r="r" b="b"/>
              <a:pathLst>
                <a:path w="349" h="170" extrusionOk="0">
                  <a:moveTo>
                    <a:pt x="315" y="136"/>
                  </a:moveTo>
                  <a:cubicBezTo>
                    <a:pt x="247" y="170"/>
                    <a:pt x="136" y="136"/>
                    <a:pt x="68" y="136"/>
                  </a:cubicBezTo>
                  <a:cubicBezTo>
                    <a:pt x="1" y="136"/>
                    <a:pt x="1" y="68"/>
                    <a:pt x="34" y="34"/>
                  </a:cubicBezTo>
                  <a:lnTo>
                    <a:pt x="68" y="34"/>
                  </a:lnTo>
                  <a:cubicBezTo>
                    <a:pt x="136" y="34"/>
                    <a:pt x="247" y="0"/>
                    <a:pt x="315" y="34"/>
                  </a:cubicBezTo>
                  <a:cubicBezTo>
                    <a:pt x="349" y="34"/>
                    <a:pt x="349" y="102"/>
                    <a:pt x="315" y="136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Google Shape;237;p32"/>
            <p:cNvSpPr/>
            <p:nvPr/>
          </p:nvSpPr>
          <p:spPr>
            <a:xfrm>
              <a:off x="307253" y="18804"/>
              <a:ext cx="13297" cy="3469"/>
            </a:xfrm>
            <a:custGeom>
              <a:avLst/>
              <a:gdLst/>
              <a:ahLst/>
              <a:cxnLst/>
              <a:rect l="l" t="t" r="r" b="b"/>
              <a:pathLst>
                <a:path w="391" h="102" extrusionOk="0">
                  <a:moveTo>
                    <a:pt x="357" y="68"/>
                  </a:moveTo>
                  <a:cubicBezTo>
                    <a:pt x="255" y="102"/>
                    <a:pt x="145" y="102"/>
                    <a:pt x="77" y="102"/>
                  </a:cubicBezTo>
                  <a:cubicBezTo>
                    <a:pt x="0" y="102"/>
                    <a:pt x="0" y="34"/>
                    <a:pt x="43" y="34"/>
                  </a:cubicBezTo>
                  <a:lnTo>
                    <a:pt x="43" y="0"/>
                  </a:lnTo>
                  <a:lnTo>
                    <a:pt x="357" y="0"/>
                  </a:lnTo>
                  <a:cubicBezTo>
                    <a:pt x="357" y="0"/>
                    <a:pt x="391" y="34"/>
                    <a:pt x="357" y="68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Google Shape;238;p32"/>
            <p:cNvSpPr/>
            <p:nvPr/>
          </p:nvSpPr>
          <p:spPr>
            <a:xfrm>
              <a:off x="300009" y="8976"/>
              <a:ext cx="17072" cy="4931"/>
            </a:xfrm>
            <a:custGeom>
              <a:avLst/>
              <a:gdLst/>
              <a:ahLst/>
              <a:cxnLst/>
              <a:rect l="l" t="t" r="r" b="b"/>
              <a:pathLst>
                <a:path w="502" h="145" extrusionOk="0">
                  <a:moveTo>
                    <a:pt x="468" y="111"/>
                  </a:moveTo>
                  <a:cubicBezTo>
                    <a:pt x="392" y="145"/>
                    <a:pt x="324" y="145"/>
                    <a:pt x="256" y="145"/>
                  </a:cubicBezTo>
                  <a:lnTo>
                    <a:pt x="43" y="145"/>
                  </a:lnTo>
                  <a:cubicBezTo>
                    <a:pt x="1" y="145"/>
                    <a:pt x="1" y="111"/>
                    <a:pt x="43" y="77"/>
                  </a:cubicBezTo>
                  <a:lnTo>
                    <a:pt x="43" y="77"/>
                  </a:lnTo>
                  <a:cubicBezTo>
                    <a:pt x="111" y="77"/>
                    <a:pt x="179" y="43"/>
                    <a:pt x="256" y="43"/>
                  </a:cubicBezTo>
                  <a:cubicBezTo>
                    <a:pt x="324" y="43"/>
                    <a:pt x="392" y="0"/>
                    <a:pt x="468" y="0"/>
                  </a:cubicBezTo>
                  <a:cubicBezTo>
                    <a:pt x="502" y="43"/>
                    <a:pt x="502" y="77"/>
                    <a:pt x="468" y="11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Google Shape;239;p32"/>
            <p:cNvSpPr/>
            <p:nvPr/>
          </p:nvSpPr>
          <p:spPr>
            <a:xfrm>
              <a:off x="339900" y="18804"/>
              <a:ext cx="10712" cy="4625"/>
            </a:xfrm>
            <a:custGeom>
              <a:avLst/>
              <a:gdLst/>
              <a:ahLst/>
              <a:cxnLst/>
              <a:rect l="l" t="t" r="r" b="b"/>
              <a:pathLst>
                <a:path w="315" h="136" extrusionOk="0">
                  <a:moveTo>
                    <a:pt x="280" y="102"/>
                  </a:moveTo>
                  <a:cubicBezTo>
                    <a:pt x="212" y="136"/>
                    <a:pt x="102" y="136"/>
                    <a:pt x="34" y="102"/>
                  </a:cubicBezTo>
                  <a:cubicBezTo>
                    <a:pt x="0" y="102"/>
                    <a:pt x="0" y="68"/>
                    <a:pt x="0" y="34"/>
                  </a:cubicBezTo>
                  <a:lnTo>
                    <a:pt x="34" y="34"/>
                  </a:lnTo>
                  <a:cubicBezTo>
                    <a:pt x="68" y="34"/>
                    <a:pt x="102" y="0"/>
                    <a:pt x="178" y="0"/>
                  </a:cubicBezTo>
                  <a:cubicBezTo>
                    <a:pt x="212" y="0"/>
                    <a:pt x="280" y="0"/>
                    <a:pt x="280" y="34"/>
                  </a:cubicBezTo>
                  <a:cubicBezTo>
                    <a:pt x="314" y="68"/>
                    <a:pt x="314" y="68"/>
                    <a:pt x="314" y="102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Google Shape;240;p32"/>
            <p:cNvSpPr/>
            <p:nvPr/>
          </p:nvSpPr>
          <p:spPr>
            <a:xfrm>
              <a:off x="330344" y="5507"/>
              <a:ext cx="15643" cy="6087"/>
            </a:xfrm>
            <a:custGeom>
              <a:avLst/>
              <a:gdLst/>
              <a:ahLst/>
              <a:cxnLst/>
              <a:rect l="l" t="t" r="r" b="b"/>
              <a:pathLst>
                <a:path w="460" h="179" extrusionOk="0">
                  <a:moveTo>
                    <a:pt x="425" y="102"/>
                  </a:moveTo>
                  <a:cubicBezTo>
                    <a:pt x="383" y="145"/>
                    <a:pt x="315" y="145"/>
                    <a:pt x="247" y="179"/>
                  </a:cubicBezTo>
                  <a:cubicBezTo>
                    <a:pt x="213" y="179"/>
                    <a:pt x="137" y="145"/>
                    <a:pt x="69" y="145"/>
                  </a:cubicBezTo>
                  <a:cubicBezTo>
                    <a:pt x="35" y="145"/>
                    <a:pt x="1" y="68"/>
                    <a:pt x="35" y="34"/>
                  </a:cubicBezTo>
                  <a:lnTo>
                    <a:pt x="69" y="34"/>
                  </a:lnTo>
                  <a:lnTo>
                    <a:pt x="247" y="34"/>
                  </a:lnTo>
                  <a:cubicBezTo>
                    <a:pt x="315" y="0"/>
                    <a:pt x="349" y="34"/>
                    <a:pt x="425" y="34"/>
                  </a:cubicBezTo>
                  <a:cubicBezTo>
                    <a:pt x="459" y="34"/>
                    <a:pt x="459" y="68"/>
                    <a:pt x="425" y="68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Google Shape;241;p32"/>
            <p:cNvSpPr/>
            <p:nvPr/>
          </p:nvSpPr>
          <p:spPr>
            <a:xfrm>
              <a:off x="298853" y="-31765"/>
              <a:ext cx="14487" cy="4659"/>
            </a:xfrm>
            <a:custGeom>
              <a:avLst/>
              <a:gdLst/>
              <a:ahLst/>
              <a:cxnLst/>
              <a:rect l="l" t="t" r="r" b="b"/>
              <a:pathLst>
                <a:path w="426" h="137" extrusionOk="0">
                  <a:moveTo>
                    <a:pt x="392" y="68"/>
                  </a:moveTo>
                  <a:cubicBezTo>
                    <a:pt x="358" y="102"/>
                    <a:pt x="324" y="102"/>
                    <a:pt x="290" y="136"/>
                  </a:cubicBezTo>
                  <a:lnTo>
                    <a:pt x="111" y="136"/>
                  </a:lnTo>
                  <a:cubicBezTo>
                    <a:pt x="35" y="136"/>
                    <a:pt x="1" y="68"/>
                    <a:pt x="77" y="34"/>
                  </a:cubicBezTo>
                  <a:lnTo>
                    <a:pt x="111" y="34"/>
                  </a:lnTo>
                  <a:lnTo>
                    <a:pt x="247" y="34"/>
                  </a:lnTo>
                  <a:cubicBezTo>
                    <a:pt x="290" y="34"/>
                    <a:pt x="358" y="0"/>
                    <a:pt x="392" y="0"/>
                  </a:cubicBezTo>
                  <a:cubicBezTo>
                    <a:pt x="426" y="0"/>
                    <a:pt x="426" y="34"/>
                    <a:pt x="426" y="6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Google Shape;242;p32"/>
            <p:cNvSpPr/>
            <p:nvPr/>
          </p:nvSpPr>
          <p:spPr>
            <a:xfrm>
              <a:off x="359250" y="-37818"/>
              <a:ext cx="15609" cy="7244"/>
            </a:xfrm>
            <a:custGeom>
              <a:avLst/>
              <a:gdLst/>
              <a:ahLst/>
              <a:cxnLst/>
              <a:rect l="l" t="t" r="r" b="b"/>
              <a:pathLst>
                <a:path w="459" h="213" extrusionOk="0">
                  <a:moveTo>
                    <a:pt x="382" y="178"/>
                  </a:moveTo>
                  <a:cubicBezTo>
                    <a:pt x="348" y="212"/>
                    <a:pt x="315" y="212"/>
                    <a:pt x="247" y="212"/>
                  </a:cubicBezTo>
                  <a:lnTo>
                    <a:pt x="102" y="212"/>
                  </a:lnTo>
                  <a:cubicBezTo>
                    <a:pt x="34" y="212"/>
                    <a:pt x="0" y="144"/>
                    <a:pt x="34" y="102"/>
                  </a:cubicBezTo>
                  <a:lnTo>
                    <a:pt x="68" y="68"/>
                  </a:lnTo>
                  <a:cubicBezTo>
                    <a:pt x="102" y="68"/>
                    <a:pt x="170" y="68"/>
                    <a:pt x="247" y="34"/>
                  </a:cubicBezTo>
                  <a:cubicBezTo>
                    <a:pt x="315" y="34"/>
                    <a:pt x="348" y="0"/>
                    <a:pt x="425" y="34"/>
                  </a:cubicBezTo>
                  <a:cubicBezTo>
                    <a:pt x="459" y="68"/>
                    <a:pt x="459" y="102"/>
                    <a:pt x="425" y="144"/>
                  </a:cubicBezTo>
                  <a:cubicBezTo>
                    <a:pt x="425" y="144"/>
                    <a:pt x="425" y="178"/>
                    <a:pt x="382" y="17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Google Shape;243;p32"/>
            <p:cNvSpPr/>
            <p:nvPr/>
          </p:nvSpPr>
          <p:spPr>
            <a:xfrm>
              <a:off x="362719" y="-43906"/>
              <a:ext cx="10984" cy="6121"/>
            </a:xfrm>
            <a:custGeom>
              <a:avLst/>
              <a:gdLst/>
              <a:ahLst/>
              <a:cxnLst/>
              <a:rect l="l" t="t" r="r" b="b"/>
              <a:pathLst>
                <a:path w="323" h="180" extrusionOk="0">
                  <a:moveTo>
                    <a:pt x="280" y="111"/>
                  </a:moveTo>
                  <a:cubicBezTo>
                    <a:pt x="246" y="145"/>
                    <a:pt x="213" y="145"/>
                    <a:pt x="179" y="145"/>
                  </a:cubicBezTo>
                  <a:lnTo>
                    <a:pt x="68" y="145"/>
                  </a:lnTo>
                  <a:cubicBezTo>
                    <a:pt x="34" y="179"/>
                    <a:pt x="0" y="111"/>
                    <a:pt x="34" y="69"/>
                  </a:cubicBezTo>
                  <a:lnTo>
                    <a:pt x="34" y="69"/>
                  </a:lnTo>
                  <a:cubicBezTo>
                    <a:pt x="68" y="69"/>
                    <a:pt x="111" y="35"/>
                    <a:pt x="145" y="35"/>
                  </a:cubicBezTo>
                  <a:cubicBezTo>
                    <a:pt x="179" y="35"/>
                    <a:pt x="246" y="1"/>
                    <a:pt x="280" y="35"/>
                  </a:cubicBezTo>
                  <a:cubicBezTo>
                    <a:pt x="280" y="35"/>
                    <a:pt x="323" y="69"/>
                    <a:pt x="280" y="11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Google Shape;244;p32"/>
            <p:cNvSpPr/>
            <p:nvPr/>
          </p:nvSpPr>
          <p:spPr>
            <a:xfrm>
              <a:off x="369929" y="-53428"/>
              <a:ext cx="11018" cy="6087"/>
            </a:xfrm>
            <a:custGeom>
              <a:avLst/>
              <a:gdLst/>
              <a:ahLst/>
              <a:cxnLst/>
              <a:rect l="l" t="t" r="r" b="b"/>
              <a:pathLst>
                <a:path w="324" h="179" extrusionOk="0">
                  <a:moveTo>
                    <a:pt x="281" y="136"/>
                  </a:moveTo>
                  <a:lnTo>
                    <a:pt x="179" y="136"/>
                  </a:lnTo>
                  <a:lnTo>
                    <a:pt x="68" y="136"/>
                  </a:lnTo>
                  <a:cubicBezTo>
                    <a:pt x="1" y="179"/>
                    <a:pt x="1" y="68"/>
                    <a:pt x="34" y="68"/>
                  </a:cubicBezTo>
                  <a:cubicBezTo>
                    <a:pt x="34" y="34"/>
                    <a:pt x="68" y="34"/>
                    <a:pt x="68" y="34"/>
                  </a:cubicBezTo>
                  <a:lnTo>
                    <a:pt x="179" y="34"/>
                  </a:lnTo>
                  <a:cubicBezTo>
                    <a:pt x="213" y="34"/>
                    <a:pt x="247" y="0"/>
                    <a:pt x="281" y="34"/>
                  </a:cubicBezTo>
                  <a:cubicBezTo>
                    <a:pt x="323" y="34"/>
                    <a:pt x="323" y="102"/>
                    <a:pt x="281" y="102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Google Shape;245;p32"/>
            <p:cNvSpPr/>
            <p:nvPr/>
          </p:nvSpPr>
          <p:spPr>
            <a:xfrm>
              <a:off x="408357" y="-580"/>
              <a:ext cx="18228" cy="6121"/>
            </a:xfrm>
            <a:custGeom>
              <a:avLst/>
              <a:gdLst/>
              <a:ahLst/>
              <a:cxnLst/>
              <a:rect l="l" t="t" r="r" b="b"/>
              <a:pathLst>
                <a:path w="536" h="180" extrusionOk="0">
                  <a:moveTo>
                    <a:pt x="502" y="69"/>
                  </a:moveTo>
                  <a:cubicBezTo>
                    <a:pt x="391" y="179"/>
                    <a:pt x="213" y="179"/>
                    <a:pt x="77" y="179"/>
                  </a:cubicBezTo>
                  <a:cubicBezTo>
                    <a:pt x="0" y="179"/>
                    <a:pt x="0" y="111"/>
                    <a:pt x="43" y="69"/>
                  </a:cubicBezTo>
                  <a:lnTo>
                    <a:pt x="77" y="35"/>
                  </a:lnTo>
                  <a:cubicBezTo>
                    <a:pt x="213" y="35"/>
                    <a:pt x="357" y="1"/>
                    <a:pt x="502" y="1"/>
                  </a:cubicBezTo>
                  <a:cubicBezTo>
                    <a:pt x="536" y="1"/>
                    <a:pt x="536" y="69"/>
                    <a:pt x="502" y="69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Google Shape;246;p32"/>
            <p:cNvSpPr/>
            <p:nvPr/>
          </p:nvSpPr>
          <p:spPr>
            <a:xfrm>
              <a:off x="-359498" y="-175039"/>
              <a:ext cx="868994" cy="710111"/>
            </a:xfrm>
            <a:custGeom>
              <a:avLst/>
              <a:gdLst/>
              <a:ahLst/>
              <a:cxnLst/>
              <a:rect l="l" t="t" r="r" b="b"/>
              <a:pathLst>
                <a:path w="25553" h="20881" extrusionOk="0">
                  <a:moveTo>
                    <a:pt x="25340" y="20778"/>
                  </a:moveTo>
                  <a:cubicBezTo>
                    <a:pt x="25306" y="20778"/>
                    <a:pt x="25306" y="20778"/>
                    <a:pt x="25272" y="20812"/>
                  </a:cubicBezTo>
                  <a:cubicBezTo>
                    <a:pt x="25094" y="20880"/>
                    <a:pt x="24847" y="20812"/>
                    <a:pt x="24746" y="20600"/>
                  </a:cubicBezTo>
                  <a:cubicBezTo>
                    <a:pt x="16174" y="2404"/>
                    <a:pt x="535" y="816"/>
                    <a:pt x="391" y="782"/>
                  </a:cubicBezTo>
                  <a:cubicBezTo>
                    <a:pt x="178" y="782"/>
                    <a:pt x="0" y="603"/>
                    <a:pt x="34" y="357"/>
                  </a:cubicBezTo>
                  <a:cubicBezTo>
                    <a:pt x="34" y="246"/>
                    <a:pt x="110" y="144"/>
                    <a:pt x="178" y="68"/>
                  </a:cubicBezTo>
                  <a:cubicBezTo>
                    <a:pt x="280" y="34"/>
                    <a:pt x="357" y="0"/>
                    <a:pt x="459" y="0"/>
                  </a:cubicBezTo>
                  <a:cubicBezTo>
                    <a:pt x="603" y="34"/>
                    <a:pt x="16675" y="1665"/>
                    <a:pt x="25451" y="20277"/>
                  </a:cubicBezTo>
                  <a:cubicBezTo>
                    <a:pt x="25553" y="20456"/>
                    <a:pt x="25485" y="20634"/>
                    <a:pt x="25340" y="2077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Google Shape;247;p32"/>
            <p:cNvSpPr/>
            <p:nvPr/>
          </p:nvSpPr>
          <p:spPr>
            <a:xfrm>
              <a:off x="298853" y="512219"/>
              <a:ext cx="223939" cy="467161"/>
            </a:xfrm>
            <a:custGeom>
              <a:avLst/>
              <a:gdLst/>
              <a:ahLst/>
              <a:cxnLst/>
              <a:rect l="l" t="t" r="r" b="b"/>
              <a:pathLst>
                <a:path w="6585" h="13737" extrusionOk="0">
                  <a:moveTo>
                    <a:pt x="4036" y="13414"/>
                  </a:moveTo>
                  <a:cubicBezTo>
                    <a:pt x="3823" y="13558"/>
                    <a:pt x="3611" y="13660"/>
                    <a:pt x="3365" y="13660"/>
                  </a:cubicBezTo>
                  <a:cubicBezTo>
                    <a:pt x="1" y="13736"/>
                    <a:pt x="5701" y="0"/>
                    <a:pt x="5701" y="0"/>
                  </a:cubicBezTo>
                  <a:cubicBezTo>
                    <a:pt x="5701" y="0"/>
                    <a:pt x="6584" y="11613"/>
                    <a:pt x="4036" y="13414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Google Shape;248;p32"/>
            <p:cNvSpPr/>
            <p:nvPr/>
          </p:nvSpPr>
          <p:spPr>
            <a:xfrm>
              <a:off x="404889" y="843282"/>
              <a:ext cx="12175" cy="26594"/>
            </a:xfrm>
            <a:custGeom>
              <a:avLst/>
              <a:gdLst/>
              <a:ahLst/>
              <a:cxnLst/>
              <a:rect l="l" t="t" r="r" b="b"/>
              <a:pathLst>
                <a:path w="358" h="782" extrusionOk="0">
                  <a:moveTo>
                    <a:pt x="102" y="739"/>
                  </a:moveTo>
                  <a:cubicBezTo>
                    <a:pt x="68" y="782"/>
                    <a:pt x="0" y="739"/>
                    <a:pt x="0" y="671"/>
                  </a:cubicBezTo>
                  <a:cubicBezTo>
                    <a:pt x="34" y="570"/>
                    <a:pt x="68" y="459"/>
                    <a:pt x="102" y="357"/>
                  </a:cubicBezTo>
                  <a:cubicBezTo>
                    <a:pt x="145" y="247"/>
                    <a:pt x="145" y="102"/>
                    <a:pt x="247" y="34"/>
                  </a:cubicBezTo>
                  <a:lnTo>
                    <a:pt x="247" y="34"/>
                  </a:lnTo>
                  <a:cubicBezTo>
                    <a:pt x="281" y="0"/>
                    <a:pt x="315" y="34"/>
                    <a:pt x="357" y="68"/>
                  </a:cubicBezTo>
                  <a:cubicBezTo>
                    <a:pt x="357" y="179"/>
                    <a:pt x="315" y="281"/>
                    <a:pt x="281" y="391"/>
                  </a:cubicBezTo>
                  <a:cubicBezTo>
                    <a:pt x="213" y="493"/>
                    <a:pt x="179" y="603"/>
                    <a:pt x="102" y="70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Google Shape;249;p32"/>
            <p:cNvSpPr/>
            <p:nvPr/>
          </p:nvSpPr>
          <p:spPr>
            <a:xfrm>
              <a:off x="424239" y="849335"/>
              <a:ext cx="9556" cy="20541"/>
            </a:xfrm>
            <a:custGeom>
              <a:avLst/>
              <a:gdLst/>
              <a:ahLst/>
              <a:cxnLst/>
              <a:rect l="l" t="t" r="r" b="b"/>
              <a:pathLst>
                <a:path w="281" h="604" extrusionOk="0">
                  <a:moveTo>
                    <a:pt x="102" y="561"/>
                  </a:moveTo>
                  <a:cubicBezTo>
                    <a:pt x="69" y="604"/>
                    <a:pt x="1" y="561"/>
                    <a:pt x="1" y="493"/>
                  </a:cubicBezTo>
                  <a:cubicBezTo>
                    <a:pt x="1" y="425"/>
                    <a:pt x="35" y="315"/>
                    <a:pt x="35" y="247"/>
                  </a:cubicBezTo>
                  <a:cubicBezTo>
                    <a:pt x="69" y="179"/>
                    <a:pt x="69" y="69"/>
                    <a:pt x="136" y="35"/>
                  </a:cubicBezTo>
                  <a:lnTo>
                    <a:pt x="136" y="35"/>
                  </a:lnTo>
                  <a:cubicBezTo>
                    <a:pt x="170" y="1"/>
                    <a:pt x="247" y="1"/>
                    <a:pt x="247" y="69"/>
                  </a:cubicBezTo>
                  <a:cubicBezTo>
                    <a:pt x="281" y="137"/>
                    <a:pt x="247" y="213"/>
                    <a:pt x="213" y="281"/>
                  </a:cubicBezTo>
                  <a:cubicBezTo>
                    <a:pt x="213" y="349"/>
                    <a:pt x="170" y="459"/>
                    <a:pt x="136" y="527"/>
                  </a:cubicBezTo>
                  <a:cubicBezTo>
                    <a:pt x="136" y="527"/>
                    <a:pt x="136" y="561"/>
                    <a:pt x="102" y="56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Google Shape;250;p32"/>
            <p:cNvSpPr/>
            <p:nvPr/>
          </p:nvSpPr>
          <p:spPr>
            <a:xfrm>
              <a:off x="449370" y="846751"/>
              <a:ext cx="12175" cy="27750"/>
            </a:xfrm>
            <a:custGeom>
              <a:avLst/>
              <a:gdLst/>
              <a:ahLst/>
              <a:cxnLst/>
              <a:rect l="l" t="t" r="r" b="b"/>
              <a:pathLst>
                <a:path w="358" h="816" extrusionOk="0">
                  <a:moveTo>
                    <a:pt x="111" y="816"/>
                  </a:moveTo>
                  <a:cubicBezTo>
                    <a:pt x="69" y="816"/>
                    <a:pt x="1" y="782"/>
                    <a:pt x="1" y="748"/>
                  </a:cubicBezTo>
                  <a:cubicBezTo>
                    <a:pt x="1" y="501"/>
                    <a:pt x="69" y="179"/>
                    <a:pt x="281" y="0"/>
                  </a:cubicBezTo>
                  <a:lnTo>
                    <a:pt x="281" y="0"/>
                  </a:lnTo>
                  <a:cubicBezTo>
                    <a:pt x="281" y="0"/>
                    <a:pt x="357" y="0"/>
                    <a:pt x="357" y="43"/>
                  </a:cubicBezTo>
                  <a:cubicBezTo>
                    <a:pt x="357" y="289"/>
                    <a:pt x="213" y="535"/>
                    <a:pt x="111" y="782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Google Shape;251;p32"/>
            <p:cNvSpPr/>
            <p:nvPr/>
          </p:nvSpPr>
          <p:spPr>
            <a:xfrm>
              <a:off x="413254" y="803425"/>
              <a:ext cx="12175" cy="27750"/>
            </a:xfrm>
            <a:custGeom>
              <a:avLst/>
              <a:gdLst/>
              <a:ahLst/>
              <a:cxnLst/>
              <a:rect l="l" t="t" r="r" b="b"/>
              <a:pathLst>
                <a:path w="358" h="816" extrusionOk="0">
                  <a:moveTo>
                    <a:pt x="35" y="782"/>
                  </a:moveTo>
                  <a:cubicBezTo>
                    <a:pt x="35" y="816"/>
                    <a:pt x="1" y="782"/>
                    <a:pt x="1" y="782"/>
                  </a:cubicBezTo>
                  <a:cubicBezTo>
                    <a:pt x="1" y="637"/>
                    <a:pt x="35" y="535"/>
                    <a:pt x="69" y="391"/>
                  </a:cubicBezTo>
                  <a:cubicBezTo>
                    <a:pt x="111" y="289"/>
                    <a:pt x="145" y="144"/>
                    <a:pt x="247" y="43"/>
                  </a:cubicBezTo>
                  <a:lnTo>
                    <a:pt x="247" y="43"/>
                  </a:lnTo>
                  <a:cubicBezTo>
                    <a:pt x="281" y="0"/>
                    <a:pt x="358" y="43"/>
                    <a:pt x="358" y="77"/>
                  </a:cubicBezTo>
                  <a:cubicBezTo>
                    <a:pt x="324" y="212"/>
                    <a:pt x="281" y="323"/>
                    <a:pt x="213" y="425"/>
                  </a:cubicBezTo>
                  <a:cubicBezTo>
                    <a:pt x="179" y="569"/>
                    <a:pt x="111" y="680"/>
                    <a:pt x="35" y="782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Google Shape;252;p32"/>
            <p:cNvSpPr/>
            <p:nvPr/>
          </p:nvSpPr>
          <p:spPr>
            <a:xfrm>
              <a:off x="428864" y="807166"/>
              <a:ext cx="11018" cy="17956"/>
            </a:xfrm>
            <a:custGeom>
              <a:avLst/>
              <a:gdLst/>
              <a:ahLst/>
              <a:cxnLst/>
              <a:rect l="l" t="t" r="r" b="b"/>
              <a:pathLst>
                <a:path w="324" h="528" extrusionOk="0">
                  <a:moveTo>
                    <a:pt x="111" y="493"/>
                  </a:moveTo>
                  <a:cubicBezTo>
                    <a:pt x="77" y="527"/>
                    <a:pt x="0" y="493"/>
                    <a:pt x="0" y="459"/>
                  </a:cubicBezTo>
                  <a:cubicBezTo>
                    <a:pt x="0" y="357"/>
                    <a:pt x="34" y="281"/>
                    <a:pt x="77" y="213"/>
                  </a:cubicBezTo>
                  <a:cubicBezTo>
                    <a:pt x="111" y="145"/>
                    <a:pt x="145" y="68"/>
                    <a:pt x="179" y="34"/>
                  </a:cubicBezTo>
                  <a:lnTo>
                    <a:pt x="247" y="34"/>
                  </a:lnTo>
                  <a:cubicBezTo>
                    <a:pt x="289" y="0"/>
                    <a:pt x="323" y="68"/>
                    <a:pt x="323" y="102"/>
                  </a:cubicBezTo>
                  <a:cubicBezTo>
                    <a:pt x="289" y="179"/>
                    <a:pt x="247" y="213"/>
                    <a:pt x="213" y="281"/>
                  </a:cubicBezTo>
                  <a:cubicBezTo>
                    <a:pt x="179" y="315"/>
                    <a:pt x="145" y="391"/>
                    <a:pt x="145" y="459"/>
                  </a:cubicBezTo>
                  <a:cubicBezTo>
                    <a:pt x="145" y="493"/>
                    <a:pt x="111" y="493"/>
                    <a:pt x="111" y="49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4" name="Google Shape;253;p32"/>
            <p:cNvSpPr/>
            <p:nvPr/>
          </p:nvSpPr>
          <p:spPr>
            <a:xfrm>
              <a:off x="455424" y="792713"/>
              <a:ext cx="12175" cy="25166"/>
            </a:xfrm>
            <a:custGeom>
              <a:avLst/>
              <a:gdLst/>
              <a:ahLst/>
              <a:cxnLst/>
              <a:rect l="l" t="t" r="r" b="b"/>
              <a:pathLst>
                <a:path w="358" h="740" extrusionOk="0">
                  <a:moveTo>
                    <a:pt x="103" y="706"/>
                  </a:moveTo>
                  <a:cubicBezTo>
                    <a:pt x="69" y="740"/>
                    <a:pt x="1" y="672"/>
                    <a:pt x="35" y="638"/>
                  </a:cubicBezTo>
                  <a:cubicBezTo>
                    <a:pt x="103" y="425"/>
                    <a:pt x="145" y="247"/>
                    <a:pt x="213" y="69"/>
                  </a:cubicBezTo>
                  <a:lnTo>
                    <a:pt x="213" y="35"/>
                  </a:lnTo>
                  <a:cubicBezTo>
                    <a:pt x="281" y="1"/>
                    <a:pt x="358" y="35"/>
                    <a:pt x="358" y="103"/>
                  </a:cubicBezTo>
                  <a:cubicBezTo>
                    <a:pt x="315" y="315"/>
                    <a:pt x="213" y="493"/>
                    <a:pt x="145" y="672"/>
                  </a:cubicBezTo>
                  <a:cubicBezTo>
                    <a:pt x="145" y="672"/>
                    <a:pt x="145" y="706"/>
                    <a:pt x="103" y="706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5" name="Google Shape;254;p32"/>
            <p:cNvSpPr/>
            <p:nvPr/>
          </p:nvSpPr>
          <p:spPr>
            <a:xfrm>
              <a:off x="409786" y="752856"/>
              <a:ext cx="13059" cy="20541"/>
            </a:xfrm>
            <a:custGeom>
              <a:avLst/>
              <a:gdLst/>
              <a:ahLst/>
              <a:cxnLst/>
              <a:rect l="l" t="t" r="r" b="b"/>
              <a:pathLst>
                <a:path w="384" h="604" extrusionOk="0">
                  <a:moveTo>
                    <a:pt x="103" y="570"/>
                  </a:moveTo>
                  <a:cubicBezTo>
                    <a:pt x="69" y="604"/>
                    <a:pt x="1" y="604"/>
                    <a:pt x="1" y="536"/>
                  </a:cubicBezTo>
                  <a:cubicBezTo>
                    <a:pt x="35" y="357"/>
                    <a:pt x="137" y="145"/>
                    <a:pt x="281" y="43"/>
                  </a:cubicBezTo>
                  <a:lnTo>
                    <a:pt x="281" y="43"/>
                  </a:lnTo>
                  <a:cubicBezTo>
                    <a:pt x="315" y="0"/>
                    <a:pt x="383" y="43"/>
                    <a:pt x="349" y="77"/>
                  </a:cubicBezTo>
                  <a:cubicBezTo>
                    <a:pt x="281" y="255"/>
                    <a:pt x="171" y="391"/>
                    <a:pt x="137" y="536"/>
                  </a:cubicBezTo>
                  <a:cubicBezTo>
                    <a:pt x="137" y="570"/>
                    <a:pt x="103" y="570"/>
                    <a:pt x="103" y="57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6" name="Google Shape;255;p32"/>
            <p:cNvSpPr/>
            <p:nvPr/>
          </p:nvSpPr>
          <p:spPr>
            <a:xfrm>
              <a:off x="431448" y="752856"/>
              <a:ext cx="9590" cy="17072"/>
            </a:xfrm>
            <a:custGeom>
              <a:avLst/>
              <a:gdLst/>
              <a:ahLst/>
              <a:cxnLst/>
              <a:rect l="l" t="t" r="r" b="b"/>
              <a:pathLst>
                <a:path w="282" h="502" extrusionOk="0">
                  <a:moveTo>
                    <a:pt x="103" y="502"/>
                  </a:moveTo>
                  <a:cubicBezTo>
                    <a:pt x="69" y="502"/>
                    <a:pt x="1" y="502"/>
                    <a:pt x="1" y="425"/>
                  </a:cubicBezTo>
                  <a:cubicBezTo>
                    <a:pt x="1" y="357"/>
                    <a:pt x="35" y="289"/>
                    <a:pt x="35" y="213"/>
                  </a:cubicBezTo>
                  <a:cubicBezTo>
                    <a:pt x="69" y="145"/>
                    <a:pt x="103" y="111"/>
                    <a:pt x="171" y="43"/>
                  </a:cubicBezTo>
                  <a:lnTo>
                    <a:pt x="171" y="43"/>
                  </a:lnTo>
                  <a:cubicBezTo>
                    <a:pt x="213" y="0"/>
                    <a:pt x="281" y="43"/>
                    <a:pt x="247" y="77"/>
                  </a:cubicBezTo>
                  <a:cubicBezTo>
                    <a:pt x="247" y="145"/>
                    <a:pt x="213" y="213"/>
                    <a:pt x="171" y="255"/>
                  </a:cubicBezTo>
                  <a:cubicBezTo>
                    <a:pt x="137" y="323"/>
                    <a:pt x="137" y="391"/>
                    <a:pt x="103" y="468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7" name="Google Shape;256;p32"/>
            <p:cNvSpPr/>
            <p:nvPr/>
          </p:nvSpPr>
          <p:spPr>
            <a:xfrm>
              <a:off x="451683" y="752856"/>
              <a:ext cx="11018" cy="21697"/>
            </a:xfrm>
            <a:custGeom>
              <a:avLst/>
              <a:gdLst/>
              <a:ahLst/>
              <a:cxnLst/>
              <a:rect l="l" t="t" r="r" b="b"/>
              <a:pathLst>
                <a:path w="324" h="638" extrusionOk="0">
                  <a:moveTo>
                    <a:pt x="77" y="604"/>
                  </a:moveTo>
                  <a:cubicBezTo>
                    <a:pt x="43" y="638"/>
                    <a:pt x="1" y="570"/>
                    <a:pt x="1" y="536"/>
                  </a:cubicBezTo>
                  <a:cubicBezTo>
                    <a:pt x="43" y="468"/>
                    <a:pt x="77" y="357"/>
                    <a:pt x="77" y="289"/>
                  </a:cubicBezTo>
                  <a:cubicBezTo>
                    <a:pt x="111" y="213"/>
                    <a:pt x="145" y="111"/>
                    <a:pt x="179" y="43"/>
                  </a:cubicBezTo>
                  <a:lnTo>
                    <a:pt x="213" y="43"/>
                  </a:lnTo>
                  <a:cubicBezTo>
                    <a:pt x="255" y="0"/>
                    <a:pt x="323" y="43"/>
                    <a:pt x="323" y="111"/>
                  </a:cubicBezTo>
                  <a:cubicBezTo>
                    <a:pt x="289" y="179"/>
                    <a:pt x="255" y="255"/>
                    <a:pt x="213" y="323"/>
                  </a:cubicBezTo>
                  <a:cubicBezTo>
                    <a:pt x="179" y="425"/>
                    <a:pt x="145" y="502"/>
                    <a:pt x="111" y="57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Google Shape;257;p32"/>
            <p:cNvSpPr/>
            <p:nvPr/>
          </p:nvSpPr>
          <p:spPr>
            <a:xfrm>
              <a:off x="432605" y="721671"/>
              <a:ext cx="11903" cy="15609"/>
            </a:xfrm>
            <a:custGeom>
              <a:avLst/>
              <a:gdLst/>
              <a:ahLst/>
              <a:cxnLst/>
              <a:rect l="l" t="t" r="r" b="b"/>
              <a:pathLst>
                <a:path w="350" h="459" extrusionOk="0">
                  <a:moveTo>
                    <a:pt x="137" y="425"/>
                  </a:moveTo>
                  <a:cubicBezTo>
                    <a:pt x="69" y="459"/>
                    <a:pt x="1" y="391"/>
                    <a:pt x="35" y="323"/>
                  </a:cubicBezTo>
                  <a:cubicBezTo>
                    <a:pt x="69" y="246"/>
                    <a:pt x="103" y="212"/>
                    <a:pt x="137" y="144"/>
                  </a:cubicBezTo>
                  <a:cubicBezTo>
                    <a:pt x="137" y="110"/>
                    <a:pt x="179" y="34"/>
                    <a:pt x="213" y="34"/>
                  </a:cubicBezTo>
                  <a:cubicBezTo>
                    <a:pt x="213" y="0"/>
                    <a:pt x="247" y="0"/>
                    <a:pt x="247" y="0"/>
                  </a:cubicBezTo>
                  <a:cubicBezTo>
                    <a:pt x="281" y="0"/>
                    <a:pt x="315" y="0"/>
                    <a:pt x="315" y="34"/>
                  </a:cubicBezTo>
                  <a:cubicBezTo>
                    <a:pt x="349" y="110"/>
                    <a:pt x="315" y="178"/>
                    <a:pt x="281" y="212"/>
                  </a:cubicBezTo>
                  <a:cubicBezTo>
                    <a:pt x="247" y="280"/>
                    <a:pt x="213" y="357"/>
                    <a:pt x="137" y="39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9" name="Google Shape;258;p32"/>
            <p:cNvSpPr/>
            <p:nvPr/>
          </p:nvSpPr>
          <p:spPr>
            <a:xfrm>
              <a:off x="430020" y="773363"/>
              <a:ext cx="12175" cy="17072"/>
            </a:xfrm>
            <a:custGeom>
              <a:avLst/>
              <a:gdLst/>
              <a:ahLst/>
              <a:cxnLst/>
              <a:rect l="l" t="t" r="r" b="b"/>
              <a:pathLst>
                <a:path w="358" h="502" extrusionOk="0">
                  <a:moveTo>
                    <a:pt x="111" y="502"/>
                  </a:moveTo>
                  <a:cubicBezTo>
                    <a:pt x="77" y="502"/>
                    <a:pt x="43" y="502"/>
                    <a:pt x="43" y="459"/>
                  </a:cubicBezTo>
                  <a:cubicBezTo>
                    <a:pt x="0" y="391"/>
                    <a:pt x="77" y="323"/>
                    <a:pt x="111" y="247"/>
                  </a:cubicBezTo>
                  <a:cubicBezTo>
                    <a:pt x="145" y="179"/>
                    <a:pt x="179" y="111"/>
                    <a:pt x="255" y="35"/>
                  </a:cubicBezTo>
                  <a:lnTo>
                    <a:pt x="255" y="35"/>
                  </a:lnTo>
                  <a:cubicBezTo>
                    <a:pt x="289" y="1"/>
                    <a:pt x="357" y="77"/>
                    <a:pt x="323" y="145"/>
                  </a:cubicBezTo>
                  <a:cubicBezTo>
                    <a:pt x="289" y="179"/>
                    <a:pt x="255" y="247"/>
                    <a:pt x="213" y="323"/>
                  </a:cubicBezTo>
                  <a:cubicBezTo>
                    <a:pt x="179" y="391"/>
                    <a:pt x="145" y="425"/>
                    <a:pt x="111" y="502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0" name="Google Shape;259;p32"/>
            <p:cNvSpPr/>
            <p:nvPr/>
          </p:nvSpPr>
          <p:spPr>
            <a:xfrm>
              <a:off x="462667" y="714428"/>
              <a:ext cx="9556" cy="15643"/>
            </a:xfrm>
            <a:custGeom>
              <a:avLst/>
              <a:gdLst/>
              <a:ahLst/>
              <a:cxnLst/>
              <a:rect l="l" t="t" r="r" b="b"/>
              <a:pathLst>
                <a:path w="281" h="460" extrusionOk="0">
                  <a:moveTo>
                    <a:pt x="102" y="425"/>
                  </a:moveTo>
                  <a:cubicBezTo>
                    <a:pt x="68" y="459"/>
                    <a:pt x="0" y="425"/>
                    <a:pt x="0" y="357"/>
                  </a:cubicBezTo>
                  <a:cubicBezTo>
                    <a:pt x="34" y="323"/>
                    <a:pt x="68" y="247"/>
                    <a:pt x="68" y="179"/>
                  </a:cubicBezTo>
                  <a:cubicBezTo>
                    <a:pt x="102" y="111"/>
                    <a:pt x="102" y="35"/>
                    <a:pt x="179" y="1"/>
                  </a:cubicBezTo>
                  <a:lnTo>
                    <a:pt x="179" y="1"/>
                  </a:lnTo>
                  <a:cubicBezTo>
                    <a:pt x="213" y="1"/>
                    <a:pt x="247" y="1"/>
                    <a:pt x="247" y="69"/>
                  </a:cubicBezTo>
                  <a:cubicBezTo>
                    <a:pt x="281" y="111"/>
                    <a:pt x="247" y="179"/>
                    <a:pt x="213" y="247"/>
                  </a:cubicBezTo>
                  <a:cubicBezTo>
                    <a:pt x="179" y="281"/>
                    <a:pt x="145" y="357"/>
                    <a:pt x="102" y="42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1" name="Google Shape;260;p32"/>
            <p:cNvSpPr/>
            <p:nvPr/>
          </p:nvSpPr>
          <p:spPr>
            <a:xfrm>
              <a:off x="475964" y="734934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102" y="459"/>
                  </a:moveTo>
                  <a:cubicBezTo>
                    <a:pt x="68" y="493"/>
                    <a:pt x="0" y="459"/>
                    <a:pt x="34" y="426"/>
                  </a:cubicBezTo>
                  <a:cubicBezTo>
                    <a:pt x="34" y="358"/>
                    <a:pt x="34" y="281"/>
                    <a:pt x="68" y="213"/>
                  </a:cubicBezTo>
                  <a:cubicBezTo>
                    <a:pt x="68" y="179"/>
                    <a:pt x="68" y="145"/>
                    <a:pt x="102" y="103"/>
                  </a:cubicBezTo>
                  <a:cubicBezTo>
                    <a:pt x="102" y="69"/>
                    <a:pt x="102" y="69"/>
                    <a:pt x="136" y="35"/>
                  </a:cubicBezTo>
                  <a:lnTo>
                    <a:pt x="136" y="35"/>
                  </a:lnTo>
                  <a:cubicBezTo>
                    <a:pt x="179" y="1"/>
                    <a:pt x="212" y="1"/>
                    <a:pt x="246" y="35"/>
                  </a:cubicBezTo>
                  <a:cubicBezTo>
                    <a:pt x="246" y="103"/>
                    <a:pt x="246" y="179"/>
                    <a:pt x="212" y="247"/>
                  </a:cubicBezTo>
                  <a:cubicBezTo>
                    <a:pt x="212" y="315"/>
                    <a:pt x="179" y="392"/>
                    <a:pt x="136" y="459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2" name="Google Shape;261;p32"/>
            <p:cNvSpPr/>
            <p:nvPr/>
          </p:nvSpPr>
          <p:spPr>
            <a:xfrm>
              <a:off x="436073" y="684399"/>
              <a:ext cx="11018" cy="21697"/>
            </a:xfrm>
            <a:custGeom>
              <a:avLst/>
              <a:gdLst/>
              <a:ahLst/>
              <a:cxnLst/>
              <a:rect l="l" t="t" r="r" b="b"/>
              <a:pathLst>
                <a:path w="324" h="638" extrusionOk="0">
                  <a:moveTo>
                    <a:pt x="111" y="603"/>
                  </a:moveTo>
                  <a:cubicBezTo>
                    <a:pt x="77" y="637"/>
                    <a:pt x="1" y="603"/>
                    <a:pt x="35" y="569"/>
                  </a:cubicBezTo>
                  <a:cubicBezTo>
                    <a:pt x="77" y="459"/>
                    <a:pt x="77" y="391"/>
                    <a:pt x="111" y="281"/>
                  </a:cubicBezTo>
                  <a:cubicBezTo>
                    <a:pt x="145" y="213"/>
                    <a:pt x="145" y="102"/>
                    <a:pt x="179" y="34"/>
                  </a:cubicBezTo>
                  <a:cubicBezTo>
                    <a:pt x="213" y="34"/>
                    <a:pt x="213" y="0"/>
                    <a:pt x="213" y="0"/>
                  </a:cubicBezTo>
                  <a:cubicBezTo>
                    <a:pt x="247" y="0"/>
                    <a:pt x="324" y="0"/>
                    <a:pt x="324" y="34"/>
                  </a:cubicBezTo>
                  <a:cubicBezTo>
                    <a:pt x="324" y="145"/>
                    <a:pt x="290" y="213"/>
                    <a:pt x="247" y="314"/>
                  </a:cubicBezTo>
                  <a:cubicBezTo>
                    <a:pt x="213" y="425"/>
                    <a:pt x="179" y="493"/>
                    <a:pt x="145" y="60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3" name="Google Shape;262;p32"/>
            <p:cNvSpPr/>
            <p:nvPr/>
          </p:nvSpPr>
          <p:spPr>
            <a:xfrm>
              <a:off x="456580" y="675999"/>
              <a:ext cx="9590" cy="20541"/>
            </a:xfrm>
            <a:custGeom>
              <a:avLst/>
              <a:gdLst/>
              <a:ahLst/>
              <a:cxnLst/>
              <a:rect l="l" t="t" r="r" b="b"/>
              <a:pathLst>
                <a:path w="282" h="604" extrusionOk="0">
                  <a:moveTo>
                    <a:pt x="69" y="561"/>
                  </a:moveTo>
                  <a:cubicBezTo>
                    <a:pt x="69" y="604"/>
                    <a:pt x="1" y="561"/>
                    <a:pt x="1" y="528"/>
                  </a:cubicBezTo>
                  <a:cubicBezTo>
                    <a:pt x="35" y="460"/>
                    <a:pt x="35" y="349"/>
                    <a:pt x="69" y="281"/>
                  </a:cubicBezTo>
                  <a:cubicBezTo>
                    <a:pt x="111" y="179"/>
                    <a:pt x="145" y="103"/>
                    <a:pt x="179" y="35"/>
                  </a:cubicBezTo>
                  <a:lnTo>
                    <a:pt x="213" y="35"/>
                  </a:lnTo>
                  <a:cubicBezTo>
                    <a:pt x="247" y="1"/>
                    <a:pt x="281" y="1"/>
                    <a:pt x="281" y="69"/>
                  </a:cubicBezTo>
                  <a:cubicBezTo>
                    <a:pt x="281" y="179"/>
                    <a:pt x="247" y="247"/>
                    <a:pt x="213" y="315"/>
                  </a:cubicBezTo>
                  <a:cubicBezTo>
                    <a:pt x="179" y="392"/>
                    <a:pt x="145" y="494"/>
                    <a:pt x="111" y="56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4" name="Google Shape;263;p32"/>
            <p:cNvSpPr/>
            <p:nvPr/>
          </p:nvSpPr>
          <p:spPr>
            <a:xfrm>
              <a:off x="456580" y="647127"/>
              <a:ext cx="11018" cy="15643"/>
            </a:xfrm>
            <a:custGeom>
              <a:avLst/>
              <a:gdLst/>
              <a:ahLst/>
              <a:cxnLst/>
              <a:rect l="l" t="t" r="r" b="b"/>
              <a:pathLst>
                <a:path w="324" h="460" extrusionOk="0">
                  <a:moveTo>
                    <a:pt x="145" y="459"/>
                  </a:moveTo>
                  <a:cubicBezTo>
                    <a:pt x="111" y="459"/>
                    <a:pt x="1" y="425"/>
                    <a:pt x="35" y="391"/>
                  </a:cubicBezTo>
                  <a:cubicBezTo>
                    <a:pt x="35" y="315"/>
                    <a:pt x="69" y="247"/>
                    <a:pt x="111" y="213"/>
                  </a:cubicBezTo>
                  <a:cubicBezTo>
                    <a:pt x="111" y="136"/>
                    <a:pt x="145" y="68"/>
                    <a:pt x="179" y="34"/>
                  </a:cubicBezTo>
                  <a:lnTo>
                    <a:pt x="179" y="34"/>
                  </a:lnTo>
                  <a:cubicBezTo>
                    <a:pt x="247" y="0"/>
                    <a:pt x="324" y="34"/>
                    <a:pt x="324" y="68"/>
                  </a:cubicBezTo>
                  <a:cubicBezTo>
                    <a:pt x="324" y="136"/>
                    <a:pt x="281" y="213"/>
                    <a:pt x="247" y="281"/>
                  </a:cubicBezTo>
                  <a:cubicBezTo>
                    <a:pt x="213" y="315"/>
                    <a:pt x="179" y="391"/>
                    <a:pt x="145" y="42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5" name="Google Shape;264;p32"/>
            <p:cNvSpPr/>
            <p:nvPr/>
          </p:nvSpPr>
          <p:spPr>
            <a:xfrm>
              <a:off x="477120" y="651752"/>
              <a:ext cx="8400" cy="18228"/>
            </a:xfrm>
            <a:custGeom>
              <a:avLst/>
              <a:gdLst/>
              <a:ahLst/>
              <a:cxnLst/>
              <a:rect l="l" t="t" r="r" b="b"/>
              <a:pathLst>
                <a:path w="247" h="536" extrusionOk="0">
                  <a:moveTo>
                    <a:pt x="68" y="535"/>
                  </a:moveTo>
                  <a:cubicBezTo>
                    <a:pt x="34" y="535"/>
                    <a:pt x="0" y="535"/>
                    <a:pt x="0" y="501"/>
                  </a:cubicBezTo>
                  <a:lnTo>
                    <a:pt x="0" y="255"/>
                  </a:lnTo>
                  <a:cubicBezTo>
                    <a:pt x="34" y="179"/>
                    <a:pt x="68" y="77"/>
                    <a:pt x="102" y="43"/>
                  </a:cubicBezTo>
                  <a:lnTo>
                    <a:pt x="145" y="43"/>
                  </a:lnTo>
                  <a:cubicBezTo>
                    <a:pt x="145" y="0"/>
                    <a:pt x="212" y="0"/>
                    <a:pt x="212" y="43"/>
                  </a:cubicBezTo>
                  <a:cubicBezTo>
                    <a:pt x="246" y="145"/>
                    <a:pt x="212" y="213"/>
                    <a:pt x="178" y="289"/>
                  </a:cubicBezTo>
                  <a:cubicBezTo>
                    <a:pt x="178" y="357"/>
                    <a:pt x="145" y="425"/>
                    <a:pt x="68" y="5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6" name="Google Shape;265;p32"/>
            <p:cNvSpPr/>
            <p:nvPr/>
          </p:nvSpPr>
          <p:spPr>
            <a:xfrm>
              <a:off x="473346" y="614480"/>
              <a:ext cx="8706" cy="17072"/>
            </a:xfrm>
            <a:custGeom>
              <a:avLst/>
              <a:gdLst/>
              <a:ahLst/>
              <a:cxnLst/>
              <a:rect l="l" t="t" r="r" b="b"/>
              <a:pathLst>
                <a:path w="256" h="502" extrusionOk="0">
                  <a:moveTo>
                    <a:pt x="111" y="459"/>
                  </a:moveTo>
                  <a:cubicBezTo>
                    <a:pt x="77" y="502"/>
                    <a:pt x="1" y="459"/>
                    <a:pt x="1" y="391"/>
                  </a:cubicBezTo>
                  <a:cubicBezTo>
                    <a:pt x="1" y="289"/>
                    <a:pt x="1" y="145"/>
                    <a:pt x="111" y="34"/>
                  </a:cubicBezTo>
                  <a:lnTo>
                    <a:pt x="111" y="34"/>
                  </a:lnTo>
                  <a:cubicBezTo>
                    <a:pt x="179" y="0"/>
                    <a:pt x="256" y="34"/>
                    <a:pt x="256" y="111"/>
                  </a:cubicBezTo>
                  <a:cubicBezTo>
                    <a:pt x="213" y="145"/>
                    <a:pt x="213" y="213"/>
                    <a:pt x="179" y="247"/>
                  </a:cubicBezTo>
                  <a:cubicBezTo>
                    <a:pt x="179" y="323"/>
                    <a:pt x="145" y="357"/>
                    <a:pt x="145" y="42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7" name="Google Shape;266;p32"/>
            <p:cNvSpPr/>
            <p:nvPr/>
          </p:nvSpPr>
          <p:spPr>
            <a:xfrm>
              <a:off x="492696" y="512219"/>
              <a:ext cx="337184" cy="408226"/>
            </a:xfrm>
            <a:custGeom>
              <a:avLst/>
              <a:gdLst/>
              <a:ahLst/>
              <a:cxnLst/>
              <a:rect l="l" t="t" r="r" b="b"/>
              <a:pathLst>
                <a:path w="9915" h="12004" extrusionOk="0">
                  <a:moveTo>
                    <a:pt x="8139" y="10729"/>
                  </a:moveTo>
                  <a:cubicBezTo>
                    <a:pt x="6372" y="12003"/>
                    <a:pt x="1" y="0"/>
                    <a:pt x="1" y="0"/>
                  </a:cubicBezTo>
                  <a:cubicBezTo>
                    <a:pt x="1" y="0"/>
                    <a:pt x="9914" y="9166"/>
                    <a:pt x="8215" y="10687"/>
                  </a:cubicBezTo>
                  <a:cubicBezTo>
                    <a:pt x="8181" y="10687"/>
                    <a:pt x="8181" y="10729"/>
                    <a:pt x="8139" y="10729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8" name="Google Shape;267;p32"/>
            <p:cNvSpPr/>
            <p:nvPr/>
          </p:nvSpPr>
          <p:spPr>
            <a:xfrm>
              <a:off x="723811" y="834882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281" y="349"/>
                  </a:moveTo>
                  <a:cubicBezTo>
                    <a:pt x="281" y="392"/>
                    <a:pt x="247" y="392"/>
                    <a:pt x="213" y="349"/>
                  </a:cubicBezTo>
                  <a:cubicBezTo>
                    <a:pt x="145" y="281"/>
                    <a:pt x="35" y="179"/>
                    <a:pt x="35" y="103"/>
                  </a:cubicBezTo>
                  <a:cubicBezTo>
                    <a:pt x="1" y="69"/>
                    <a:pt x="35" y="35"/>
                    <a:pt x="35" y="35"/>
                  </a:cubicBezTo>
                  <a:cubicBezTo>
                    <a:pt x="69" y="1"/>
                    <a:pt x="111" y="1"/>
                    <a:pt x="111" y="35"/>
                  </a:cubicBezTo>
                  <a:cubicBezTo>
                    <a:pt x="213" y="69"/>
                    <a:pt x="247" y="213"/>
                    <a:pt x="324" y="281"/>
                  </a:cubicBezTo>
                  <a:cubicBezTo>
                    <a:pt x="324" y="315"/>
                    <a:pt x="324" y="349"/>
                    <a:pt x="281" y="349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9" name="Google Shape;268;p32"/>
            <p:cNvSpPr/>
            <p:nvPr/>
          </p:nvSpPr>
          <p:spPr>
            <a:xfrm>
              <a:off x="743161" y="838351"/>
              <a:ext cx="13331" cy="14487"/>
            </a:xfrm>
            <a:custGeom>
              <a:avLst/>
              <a:gdLst/>
              <a:ahLst/>
              <a:cxnLst/>
              <a:rect l="l" t="t" r="r" b="b"/>
              <a:pathLst>
                <a:path w="392" h="426" extrusionOk="0">
                  <a:moveTo>
                    <a:pt x="349" y="426"/>
                  </a:moveTo>
                  <a:lnTo>
                    <a:pt x="281" y="426"/>
                  </a:lnTo>
                  <a:cubicBezTo>
                    <a:pt x="213" y="392"/>
                    <a:pt x="179" y="324"/>
                    <a:pt x="103" y="290"/>
                  </a:cubicBezTo>
                  <a:cubicBezTo>
                    <a:pt x="69" y="213"/>
                    <a:pt x="35" y="145"/>
                    <a:pt x="35" y="77"/>
                  </a:cubicBezTo>
                  <a:cubicBezTo>
                    <a:pt x="1" y="35"/>
                    <a:pt x="35" y="1"/>
                    <a:pt x="35" y="1"/>
                  </a:cubicBezTo>
                  <a:lnTo>
                    <a:pt x="103" y="1"/>
                  </a:lnTo>
                  <a:lnTo>
                    <a:pt x="247" y="145"/>
                  </a:lnTo>
                  <a:cubicBezTo>
                    <a:pt x="281" y="213"/>
                    <a:pt x="349" y="290"/>
                    <a:pt x="392" y="358"/>
                  </a:cubicBezTo>
                  <a:cubicBezTo>
                    <a:pt x="392" y="358"/>
                    <a:pt x="392" y="392"/>
                    <a:pt x="349" y="426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0" name="Google Shape;269;p32"/>
            <p:cNvSpPr/>
            <p:nvPr/>
          </p:nvSpPr>
          <p:spPr>
            <a:xfrm>
              <a:off x="738264" y="809479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281" y="357"/>
                  </a:moveTo>
                  <a:cubicBezTo>
                    <a:pt x="281" y="391"/>
                    <a:pt x="247" y="391"/>
                    <a:pt x="247" y="357"/>
                  </a:cubicBezTo>
                  <a:cubicBezTo>
                    <a:pt x="179" y="323"/>
                    <a:pt x="145" y="289"/>
                    <a:pt x="111" y="213"/>
                  </a:cubicBezTo>
                  <a:cubicBezTo>
                    <a:pt x="68" y="179"/>
                    <a:pt x="0" y="145"/>
                    <a:pt x="0" y="77"/>
                  </a:cubicBezTo>
                  <a:cubicBezTo>
                    <a:pt x="0" y="34"/>
                    <a:pt x="34" y="34"/>
                    <a:pt x="34" y="0"/>
                  </a:cubicBezTo>
                  <a:lnTo>
                    <a:pt x="111" y="0"/>
                  </a:lnTo>
                  <a:cubicBezTo>
                    <a:pt x="179" y="34"/>
                    <a:pt x="213" y="111"/>
                    <a:pt x="213" y="145"/>
                  </a:cubicBezTo>
                  <a:cubicBezTo>
                    <a:pt x="247" y="213"/>
                    <a:pt x="281" y="247"/>
                    <a:pt x="323" y="323"/>
                  </a:cubicBezTo>
                  <a:cubicBezTo>
                    <a:pt x="323" y="323"/>
                    <a:pt x="323" y="357"/>
                    <a:pt x="281" y="35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1" name="Google Shape;270;p32"/>
            <p:cNvSpPr/>
            <p:nvPr/>
          </p:nvSpPr>
          <p:spPr>
            <a:xfrm>
              <a:off x="711670" y="796182"/>
              <a:ext cx="12175" cy="15916"/>
            </a:xfrm>
            <a:custGeom>
              <a:avLst/>
              <a:gdLst/>
              <a:ahLst/>
              <a:cxnLst/>
              <a:rect l="l" t="t" r="r" b="b"/>
              <a:pathLst>
                <a:path w="358" h="468" extrusionOk="0">
                  <a:moveTo>
                    <a:pt x="324" y="468"/>
                  </a:moveTo>
                  <a:lnTo>
                    <a:pt x="290" y="468"/>
                  </a:lnTo>
                  <a:cubicBezTo>
                    <a:pt x="179" y="323"/>
                    <a:pt x="77" y="213"/>
                    <a:pt x="1" y="77"/>
                  </a:cubicBezTo>
                  <a:cubicBezTo>
                    <a:pt x="1" y="43"/>
                    <a:pt x="1" y="43"/>
                    <a:pt x="43" y="43"/>
                  </a:cubicBezTo>
                  <a:cubicBezTo>
                    <a:pt x="43" y="1"/>
                    <a:pt x="77" y="1"/>
                    <a:pt x="77" y="43"/>
                  </a:cubicBezTo>
                  <a:cubicBezTo>
                    <a:pt x="213" y="111"/>
                    <a:pt x="290" y="256"/>
                    <a:pt x="358" y="391"/>
                  </a:cubicBezTo>
                  <a:cubicBezTo>
                    <a:pt x="358" y="425"/>
                    <a:pt x="358" y="425"/>
                    <a:pt x="324" y="468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2" name="Google Shape;271;p32"/>
            <p:cNvSpPr/>
            <p:nvPr/>
          </p:nvSpPr>
          <p:spPr>
            <a:xfrm>
              <a:off x="686539" y="790400"/>
              <a:ext cx="15643" cy="16800"/>
            </a:xfrm>
            <a:custGeom>
              <a:avLst/>
              <a:gdLst/>
              <a:ahLst/>
              <a:cxnLst/>
              <a:rect l="l" t="t" r="r" b="b"/>
              <a:pathLst>
                <a:path w="460" h="494" extrusionOk="0">
                  <a:moveTo>
                    <a:pt x="426" y="493"/>
                  </a:moveTo>
                  <a:lnTo>
                    <a:pt x="358" y="493"/>
                  </a:lnTo>
                  <a:cubicBezTo>
                    <a:pt x="281" y="383"/>
                    <a:pt x="213" y="315"/>
                    <a:pt x="145" y="247"/>
                  </a:cubicBezTo>
                  <a:cubicBezTo>
                    <a:pt x="103" y="213"/>
                    <a:pt x="35" y="137"/>
                    <a:pt x="1" y="69"/>
                  </a:cubicBezTo>
                  <a:cubicBezTo>
                    <a:pt x="1" y="35"/>
                    <a:pt x="1" y="35"/>
                    <a:pt x="35" y="1"/>
                  </a:cubicBezTo>
                  <a:lnTo>
                    <a:pt x="69" y="1"/>
                  </a:lnTo>
                  <a:cubicBezTo>
                    <a:pt x="247" y="35"/>
                    <a:pt x="392" y="281"/>
                    <a:pt x="426" y="426"/>
                  </a:cubicBezTo>
                  <a:cubicBezTo>
                    <a:pt x="460" y="460"/>
                    <a:pt x="426" y="493"/>
                    <a:pt x="426" y="49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3" name="Google Shape;272;p32"/>
            <p:cNvSpPr/>
            <p:nvPr/>
          </p:nvSpPr>
          <p:spPr>
            <a:xfrm>
              <a:off x="685382" y="766153"/>
              <a:ext cx="10746" cy="14453"/>
            </a:xfrm>
            <a:custGeom>
              <a:avLst/>
              <a:gdLst/>
              <a:ahLst/>
              <a:cxnLst/>
              <a:rect l="l" t="t" r="r" b="b"/>
              <a:pathLst>
                <a:path w="316" h="425" extrusionOk="0">
                  <a:moveTo>
                    <a:pt x="281" y="391"/>
                  </a:moveTo>
                  <a:cubicBezTo>
                    <a:pt x="281" y="425"/>
                    <a:pt x="247" y="425"/>
                    <a:pt x="247" y="391"/>
                  </a:cubicBezTo>
                  <a:cubicBezTo>
                    <a:pt x="179" y="357"/>
                    <a:pt x="137" y="289"/>
                    <a:pt x="103" y="247"/>
                  </a:cubicBezTo>
                  <a:cubicBezTo>
                    <a:pt x="35" y="213"/>
                    <a:pt x="1" y="145"/>
                    <a:pt x="1" y="77"/>
                  </a:cubicBezTo>
                  <a:cubicBezTo>
                    <a:pt x="1" y="77"/>
                    <a:pt x="1" y="34"/>
                    <a:pt x="35" y="34"/>
                  </a:cubicBezTo>
                  <a:cubicBezTo>
                    <a:pt x="35" y="0"/>
                    <a:pt x="69" y="0"/>
                    <a:pt x="103" y="0"/>
                  </a:cubicBezTo>
                  <a:cubicBezTo>
                    <a:pt x="137" y="34"/>
                    <a:pt x="179" y="111"/>
                    <a:pt x="213" y="145"/>
                  </a:cubicBezTo>
                  <a:cubicBezTo>
                    <a:pt x="247" y="213"/>
                    <a:pt x="281" y="289"/>
                    <a:pt x="315" y="357"/>
                  </a:cubicBezTo>
                  <a:cubicBezTo>
                    <a:pt x="315" y="357"/>
                    <a:pt x="315" y="391"/>
                    <a:pt x="281" y="39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4" name="Google Shape;273;p32"/>
            <p:cNvSpPr/>
            <p:nvPr/>
          </p:nvSpPr>
          <p:spPr>
            <a:xfrm>
              <a:off x="715445" y="768738"/>
              <a:ext cx="9556" cy="13025"/>
            </a:xfrm>
            <a:custGeom>
              <a:avLst/>
              <a:gdLst/>
              <a:ahLst/>
              <a:cxnLst/>
              <a:rect l="l" t="t" r="r" b="b"/>
              <a:pathLst>
                <a:path w="281" h="383" extrusionOk="0">
                  <a:moveTo>
                    <a:pt x="247" y="383"/>
                  </a:moveTo>
                  <a:cubicBezTo>
                    <a:pt x="247" y="383"/>
                    <a:pt x="213" y="383"/>
                    <a:pt x="179" y="349"/>
                  </a:cubicBezTo>
                  <a:cubicBezTo>
                    <a:pt x="145" y="315"/>
                    <a:pt x="102" y="247"/>
                    <a:pt x="68" y="213"/>
                  </a:cubicBezTo>
                  <a:cubicBezTo>
                    <a:pt x="34" y="171"/>
                    <a:pt x="0" y="103"/>
                    <a:pt x="0" y="69"/>
                  </a:cubicBezTo>
                  <a:cubicBezTo>
                    <a:pt x="0" y="35"/>
                    <a:pt x="0" y="1"/>
                    <a:pt x="34" y="1"/>
                  </a:cubicBezTo>
                  <a:lnTo>
                    <a:pt x="68" y="1"/>
                  </a:lnTo>
                  <a:cubicBezTo>
                    <a:pt x="213" y="35"/>
                    <a:pt x="247" y="213"/>
                    <a:pt x="281" y="315"/>
                  </a:cubicBezTo>
                  <a:cubicBezTo>
                    <a:pt x="281" y="349"/>
                    <a:pt x="281" y="349"/>
                    <a:pt x="247" y="38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5" name="Google Shape;274;p32"/>
            <p:cNvSpPr/>
            <p:nvPr/>
          </p:nvSpPr>
          <p:spPr>
            <a:xfrm>
              <a:off x="648144" y="751700"/>
              <a:ext cx="9556" cy="14487"/>
            </a:xfrm>
            <a:custGeom>
              <a:avLst/>
              <a:gdLst/>
              <a:ahLst/>
              <a:cxnLst/>
              <a:rect l="l" t="t" r="r" b="b"/>
              <a:pathLst>
                <a:path w="281" h="426" extrusionOk="0">
                  <a:moveTo>
                    <a:pt x="280" y="391"/>
                  </a:moveTo>
                  <a:cubicBezTo>
                    <a:pt x="246" y="425"/>
                    <a:pt x="212" y="425"/>
                    <a:pt x="212" y="391"/>
                  </a:cubicBezTo>
                  <a:cubicBezTo>
                    <a:pt x="136" y="289"/>
                    <a:pt x="34" y="179"/>
                    <a:pt x="0" y="77"/>
                  </a:cubicBezTo>
                  <a:cubicBezTo>
                    <a:pt x="0" y="34"/>
                    <a:pt x="0" y="34"/>
                    <a:pt x="34" y="0"/>
                  </a:cubicBezTo>
                  <a:lnTo>
                    <a:pt x="68" y="0"/>
                  </a:lnTo>
                  <a:cubicBezTo>
                    <a:pt x="170" y="111"/>
                    <a:pt x="246" y="213"/>
                    <a:pt x="280" y="35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6" name="Google Shape;275;p32"/>
            <p:cNvSpPr/>
            <p:nvPr/>
          </p:nvSpPr>
          <p:spPr>
            <a:xfrm>
              <a:off x="656510" y="732622"/>
              <a:ext cx="11869" cy="15643"/>
            </a:xfrm>
            <a:custGeom>
              <a:avLst/>
              <a:gdLst/>
              <a:ahLst/>
              <a:cxnLst/>
              <a:rect l="l" t="t" r="r" b="b"/>
              <a:pathLst>
                <a:path w="349" h="460" extrusionOk="0">
                  <a:moveTo>
                    <a:pt x="349" y="426"/>
                  </a:moveTo>
                  <a:cubicBezTo>
                    <a:pt x="315" y="460"/>
                    <a:pt x="281" y="460"/>
                    <a:pt x="281" y="426"/>
                  </a:cubicBezTo>
                  <a:cubicBezTo>
                    <a:pt x="179" y="315"/>
                    <a:pt x="34" y="213"/>
                    <a:pt x="0" y="69"/>
                  </a:cubicBezTo>
                  <a:cubicBezTo>
                    <a:pt x="0" y="35"/>
                    <a:pt x="34" y="35"/>
                    <a:pt x="34" y="1"/>
                  </a:cubicBezTo>
                  <a:lnTo>
                    <a:pt x="102" y="1"/>
                  </a:lnTo>
                  <a:cubicBezTo>
                    <a:pt x="213" y="69"/>
                    <a:pt x="281" y="247"/>
                    <a:pt x="349" y="38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7" name="Google Shape;276;p32"/>
            <p:cNvSpPr/>
            <p:nvPr/>
          </p:nvSpPr>
          <p:spPr>
            <a:xfrm>
              <a:off x="687695" y="739865"/>
              <a:ext cx="12175" cy="14453"/>
            </a:xfrm>
            <a:custGeom>
              <a:avLst/>
              <a:gdLst/>
              <a:ahLst/>
              <a:cxnLst/>
              <a:rect l="l" t="t" r="r" b="b"/>
              <a:pathLst>
                <a:path w="358" h="425" extrusionOk="0">
                  <a:moveTo>
                    <a:pt x="324" y="425"/>
                  </a:moveTo>
                  <a:lnTo>
                    <a:pt x="247" y="425"/>
                  </a:lnTo>
                  <a:cubicBezTo>
                    <a:pt x="213" y="382"/>
                    <a:pt x="179" y="314"/>
                    <a:pt x="111" y="281"/>
                  </a:cubicBezTo>
                  <a:cubicBezTo>
                    <a:pt x="69" y="213"/>
                    <a:pt x="35" y="170"/>
                    <a:pt x="1" y="102"/>
                  </a:cubicBezTo>
                  <a:cubicBezTo>
                    <a:pt x="1" y="68"/>
                    <a:pt x="35" y="34"/>
                    <a:pt x="35" y="34"/>
                  </a:cubicBezTo>
                  <a:cubicBezTo>
                    <a:pt x="69" y="0"/>
                    <a:pt x="111" y="0"/>
                    <a:pt x="111" y="34"/>
                  </a:cubicBezTo>
                  <a:cubicBezTo>
                    <a:pt x="179" y="34"/>
                    <a:pt x="213" y="102"/>
                    <a:pt x="247" y="170"/>
                  </a:cubicBezTo>
                  <a:cubicBezTo>
                    <a:pt x="281" y="247"/>
                    <a:pt x="324" y="281"/>
                    <a:pt x="358" y="348"/>
                  </a:cubicBezTo>
                  <a:cubicBezTo>
                    <a:pt x="358" y="382"/>
                    <a:pt x="358" y="425"/>
                    <a:pt x="324" y="42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8" name="Google Shape;277;p32"/>
            <p:cNvSpPr/>
            <p:nvPr/>
          </p:nvSpPr>
          <p:spPr>
            <a:xfrm>
              <a:off x="652735" y="692765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426" y="425"/>
                  </a:moveTo>
                  <a:cubicBezTo>
                    <a:pt x="392" y="459"/>
                    <a:pt x="358" y="459"/>
                    <a:pt x="324" y="425"/>
                  </a:cubicBezTo>
                  <a:cubicBezTo>
                    <a:pt x="290" y="357"/>
                    <a:pt x="213" y="281"/>
                    <a:pt x="145" y="247"/>
                  </a:cubicBezTo>
                  <a:cubicBezTo>
                    <a:pt x="111" y="179"/>
                    <a:pt x="35" y="145"/>
                    <a:pt x="35" y="68"/>
                  </a:cubicBezTo>
                  <a:cubicBezTo>
                    <a:pt x="1" y="35"/>
                    <a:pt x="35" y="35"/>
                    <a:pt x="35" y="1"/>
                  </a:cubicBezTo>
                  <a:lnTo>
                    <a:pt x="77" y="1"/>
                  </a:lnTo>
                  <a:cubicBezTo>
                    <a:pt x="247" y="1"/>
                    <a:pt x="358" y="213"/>
                    <a:pt x="426" y="39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9" name="Google Shape;278;p32"/>
            <p:cNvSpPr/>
            <p:nvPr/>
          </p:nvSpPr>
          <p:spPr>
            <a:xfrm>
              <a:off x="633691" y="698818"/>
              <a:ext cx="13025" cy="14487"/>
            </a:xfrm>
            <a:custGeom>
              <a:avLst/>
              <a:gdLst/>
              <a:ahLst/>
              <a:cxnLst/>
              <a:rect l="l" t="t" r="r" b="b"/>
              <a:pathLst>
                <a:path w="383" h="426" extrusionOk="0">
                  <a:moveTo>
                    <a:pt x="349" y="426"/>
                  </a:moveTo>
                  <a:lnTo>
                    <a:pt x="281" y="426"/>
                  </a:lnTo>
                  <a:cubicBezTo>
                    <a:pt x="247" y="358"/>
                    <a:pt x="170" y="315"/>
                    <a:pt x="136" y="247"/>
                  </a:cubicBezTo>
                  <a:cubicBezTo>
                    <a:pt x="68" y="213"/>
                    <a:pt x="34" y="179"/>
                    <a:pt x="0" y="103"/>
                  </a:cubicBezTo>
                  <a:cubicBezTo>
                    <a:pt x="0" y="69"/>
                    <a:pt x="0" y="35"/>
                    <a:pt x="34" y="35"/>
                  </a:cubicBezTo>
                  <a:cubicBezTo>
                    <a:pt x="34" y="1"/>
                    <a:pt x="68" y="1"/>
                    <a:pt x="68" y="1"/>
                  </a:cubicBezTo>
                  <a:cubicBezTo>
                    <a:pt x="213" y="35"/>
                    <a:pt x="315" y="247"/>
                    <a:pt x="383" y="358"/>
                  </a:cubicBezTo>
                  <a:cubicBezTo>
                    <a:pt x="383" y="392"/>
                    <a:pt x="383" y="426"/>
                    <a:pt x="349" y="426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0" name="Google Shape;279;p32"/>
            <p:cNvSpPr/>
            <p:nvPr/>
          </p:nvSpPr>
          <p:spPr>
            <a:xfrm>
              <a:off x="627604" y="713271"/>
              <a:ext cx="10746" cy="14487"/>
            </a:xfrm>
            <a:custGeom>
              <a:avLst/>
              <a:gdLst/>
              <a:ahLst/>
              <a:cxnLst/>
              <a:rect l="l" t="t" r="r" b="b"/>
              <a:pathLst>
                <a:path w="316" h="426" extrusionOk="0">
                  <a:moveTo>
                    <a:pt x="281" y="425"/>
                  </a:moveTo>
                  <a:lnTo>
                    <a:pt x="213" y="425"/>
                  </a:lnTo>
                  <a:cubicBezTo>
                    <a:pt x="179" y="357"/>
                    <a:pt x="103" y="281"/>
                    <a:pt x="69" y="247"/>
                  </a:cubicBezTo>
                  <a:cubicBezTo>
                    <a:pt x="35" y="179"/>
                    <a:pt x="1" y="145"/>
                    <a:pt x="1" y="69"/>
                  </a:cubicBezTo>
                  <a:lnTo>
                    <a:pt x="1" y="1"/>
                  </a:lnTo>
                  <a:lnTo>
                    <a:pt x="103" y="1"/>
                  </a:lnTo>
                  <a:cubicBezTo>
                    <a:pt x="137" y="35"/>
                    <a:pt x="179" y="103"/>
                    <a:pt x="213" y="179"/>
                  </a:cubicBezTo>
                  <a:cubicBezTo>
                    <a:pt x="247" y="247"/>
                    <a:pt x="281" y="281"/>
                    <a:pt x="281" y="357"/>
                  </a:cubicBezTo>
                  <a:cubicBezTo>
                    <a:pt x="315" y="391"/>
                    <a:pt x="315" y="391"/>
                    <a:pt x="281" y="42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1" name="Google Shape;280;p32"/>
            <p:cNvSpPr/>
            <p:nvPr/>
          </p:nvSpPr>
          <p:spPr>
            <a:xfrm>
              <a:off x="601044" y="678312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281" y="358"/>
                  </a:moveTo>
                  <a:cubicBezTo>
                    <a:pt x="247" y="358"/>
                    <a:pt x="213" y="392"/>
                    <a:pt x="213" y="358"/>
                  </a:cubicBezTo>
                  <a:cubicBezTo>
                    <a:pt x="179" y="324"/>
                    <a:pt x="145" y="281"/>
                    <a:pt x="111" y="213"/>
                  </a:cubicBezTo>
                  <a:cubicBezTo>
                    <a:pt x="68" y="179"/>
                    <a:pt x="0" y="145"/>
                    <a:pt x="0" y="69"/>
                  </a:cubicBezTo>
                  <a:cubicBezTo>
                    <a:pt x="0" y="35"/>
                    <a:pt x="34" y="35"/>
                    <a:pt x="34" y="35"/>
                  </a:cubicBezTo>
                  <a:cubicBezTo>
                    <a:pt x="68" y="1"/>
                    <a:pt x="68" y="1"/>
                    <a:pt x="111" y="1"/>
                  </a:cubicBezTo>
                  <a:cubicBezTo>
                    <a:pt x="179" y="35"/>
                    <a:pt x="179" y="111"/>
                    <a:pt x="213" y="145"/>
                  </a:cubicBezTo>
                  <a:cubicBezTo>
                    <a:pt x="247" y="179"/>
                    <a:pt x="281" y="247"/>
                    <a:pt x="323" y="281"/>
                  </a:cubicBezTo>
                  <a:cubicBezTo>
                    <a:pt x="323" y="324"/>
                    <a:pt x="281" y="358"/>
                    <a:pt x="281" y="358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2" name="Google Shape;281;p32"/>
            <p:cNvSpPr/>
            <p:nvPr/>
          </p:nvSpPr>
          <p:spPr>
            <a:xfrm>
              <a:off x="612028" y="663892"/>
              <a:ext cx="15609" cy="16766"/>
            </a:xfrm>
            <a:custGeom>
              <a:avLst/>
              <a:gdLst/>
              <a:ahLst/>
              <a:cxnLst/>
              <a:rect l="l" t="t" r="r" b="b"/>
              <a:pathLst>
                <a:path w="459" h="493" extrusionOk="0">
                  <a:moveTo>
                    <a:pt x="425" y="493"/>
                  </a:moveTo>
                  <a:lnTo>
                    <a:pt x="348" y="493"/>
                  </a:lnTo>
                  <a:cubicBezTo>
                    <a:pt x="281" y="425"/>
                    <a:pt x="247" y="357"/>
                    <a:pt x="170" y="280"/>
                  </a:cubicBezTo>
                  <a:cubicBezTo>
                    <a:pt x="102" y="246"/>
                    <a:pt x="34" y="178"/>
                    <a:pt x="0" y="110"/>
                  </a:cubicBezTo>
                  <a:cubicBezTo>
                    <a:pt x="0" y="68"/>
                    <a:pt x="0" y="34"/>
                    <a:pt x="34" y="0"/>
                  </a:cubicBezTo>
                  <a:lnTo>
                    <a:pt x="102" y="0"/>
                  </a:lnTo>
                  <a:cubicBezTo>
                    <a:pt x="170" y="34"/>
                    <a:pt x="213" y="110"/>
                    <a:pt x="281" y="178"/>
                  </a:cubicBezTo>
                  <a:cubicBezTo>
                    <a:pt x="348" y="246"/>
                    <a:pt x="382" y="323"/>
                    <a:pt x="459" y="425"/>
                  </a:cubicBezTo>
                  <a:cubicBezTo>
                    <a:pt x="459" y="425"/>
                    <a:pt x="459" y="459"/>
                    <a:pt x="425" y="49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3" name="Google Shape;282;p32"/>
            <p:cNvSpPr/>
            <p:nvPr/>
          </p:nvSpPr>
          <p:spPr>
            <a:xfrm>
              <a:off x="628760" y="665049"/>
              <a:ext cx="15643" cy="13297"/>
            </a:xfrm>
            <a:custGeom>
              <a:avLst/>
              <a:gdLst/>
              <a:ahLst/>
              <a:cxnLst/>
              <a:rect l="l" t="t" r="r" b="b"/>
              <a:pathLst>
                <a:path w="460" h="391" extrusionOk="0">
                  <a:moveTo>
                    <a:pt x="426" y="357"/>
                  </a:moveTo>
                  <a:cubicBezTo>
                    <a:pt x="392" y="391"/>
                    <a:pt x="392" y="391"/>
                    <a:pt x="358" y="357"/>
                  </a:cubicBezTo>
                  <a:cubicBezTo>
                    <a:pt x="247" y="289"/>
                    <a:pt x="103" y="178"/>
                    <a:pt x="35" y="76"/>
                  </a:cubicBezTo>
                  <a:cubicBezTo>
                    <a:pt x="1" y="34"/>
                    <a:pt x="35" y="34"/>
                    <a:pt x="35" y="0"/>
                  </a:cubicBezTo>
                  <a:lnTo>
                    <a:pt x="69" y="0"/>
                  </a:lnTo>
                  <a:cubicBezTo>
                    <a:pt x="213" y="76"/>
                    <a:pt x="315" y="178"/>
                    <a:pt x="426" y="289"/>
                  </a:cubicBezTo>
                  <a:cubicBezTo>
                    <a:pt x="460" y="323"/>
                    <a:pt x="426" y="357"/>
                    <a:pt x="426" y="35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4" name="Google Shape;283;p32"/>
            <p:cNvSpPr/>
            <p:nvPr/>
          </p:nvSpPr>
          <p:spPr>
            <a:xfrm>
              <a:off x="594990" y="627777"/>
              <a:ext cx="15609" cy="15609"/>
            </a:xfrm>
            <a:custGeom>
              <a:avLst/>
              <a:gdLst/>
              <a:ahLst/>
              <a:cxnLst/>
              <a:rect l="l" t="t" r="r" b="b"/>
              <a:pathLst>
                <a:path w="459" h="459" extrusionOk="0">
                  <a:moveTo>
                    <a:pt x="425" y="459"/>
                  </a:moveTo>
                  <a:lnTo>
                    <a:pt x="357" y="459"/>
                  </a:lnTo>
                  <a:cubicBezTo>
                    <a:pt x="289" y="391"/>
                    <a:pt x="246" y="323"/>
                    <a:pt x="178" y="247"/>
                  </a:cubicBezTo>
                  <a:cubicBezTo>
                    <a:pt x="110" y="213"/>
                    <a:pt x="76" y="179"/>
                    <a:pt x="34" y="111"/>
                  </a:cubicBezTo>
                  <a:cubicBezTo>
                    <a:pt x="0" y="68"/>
                    <a:pt x="34" y="34"/>
                    <a:pt x="34" y="0"/>
                  </a:cubicBezTo>
                  <a:lnTo>
                    <a:pt x="110" y="0"/>
                  </a:lnTo>
                  <a:cubicBezTo>
                    <a:pt x="289" y="34"/>
                    <a:pt x="391" y="247"/>
                    <a:pt x="459" y="391"/>
                  </a:cubicBezTo>
                  <a:cubicBezTo>
                    <a:pt x="459" y="425"/>
                    <a:pt x="459" y="425"/>
                    <a:pt x="425" y="459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5" name="Google Shape;284;p32"/>
            <p:cNvSpPr/>
            <p:nvPr/>
          </p:nvSpPr>
          <p:spPr>
            <a:xfrm>
              <a:off x="586591" y="638727"/>
              <a:ext cx="14487" cy="14487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391" y="426"/>
                  </a:moveTo>
                  <a:cubicBezTo>
                    <a:pt x="357" y="426"/>
                    <a:pt x="323" y="426"/>
                    <a:pt x="281" y="383"/>
                  </a:cubicBezTo>
                  <a:cubicBezTo>
                    <a:pt x="247" y="315"/>
                    <a:pt x="213" y="281"/>
                    <a:pt x="145" y="213"/>
                  </a:cubicBezTo>
                  <a:cubicBezTo>
                    <a:pt x="111" y="171"/>
                    <a:pt x="35" y="137"/>
                    <a:pt x="1" y="69"/>
                  </a:cubicBezTo>
                  <a:cubicBezTo>
                    <a:pt x="1" y="69"/>
                    <a:pt x="1" y="35"/>
                    <a:pt x="35" y="1"/>
                  </a:cubicBezTo>
                  <a:lnTo>
                    <a:pt x="69" y="1"/>
                  </a:lnTo>
                  <a:cubicBezTo>
                    <a:pt x="213" y="35"/>
                    <a:pt x="323" y="213"/>
                    <a:pt x="391" y="349"/>
                  </a:cubicBezTo>
                  <a:cubicBezTo>
                    <a:pt x="425" y="349"/>
                    <a:pt x="391" y="383"/>
                    <a:pt x="391" y="426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6" name="Google Shape;285;p32"/>
            <p:cNvSpPr/>
            <p:nvPr/>
          </p:nvSpPr>
          <p:spPr>
            <a:xfrm>
              <a:off x="554249" y="606114"/>
              <a:ext cx="14453" cy="14453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383" y="391"/>
                  </a:moveTo>
                  <a:cubicBezTo>
                    <a:pt x="349" y="425"/>
                    <a:pt x="315" y="425"/>
                    <a:pt x="315" y="391"/>
                  </a:cubicBezTo>
                  <a:lnTo>
                    <a:pt x="136" y="212"/>
                  </a:lnTo>
                  <a:cubicBezTo>
                    <a:pt x="68" y="178"/>
                    <a:pt x="34" y="144"/>
                    <a:pt x="0" y="68"/>
                  </a:cubicBezTo>
                  <a:lnTo>
                    <a:pt x="0" y="0"/>
                  </a:lnTo>
                  <a:lnTo>
                    <a:pt x="34" y="0"/>
                  </a:lnTo>
                  <a:cubicBezTo>
                    <a:pt x="213" y="0"/>
                    <a:pt x="349" y="212"/>
                    <a:pt x="383" y="357"/>
                  </a:cubicBezTo>
                  <a:cubicBezTo>
                    <a:pt x="425" y="357"/>
                    <a:pt x="383" y="391"/>
                    <a:pt x="383" y="39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7" name="Google Shape;286;p32"/>
            <p:cNvSpPr/>
            <p:nvPr/>
          </p:nvSpPr>
          <p:spPr>
            <a:xfrm>
              <a:off x="574450" y="612167"/>
              <a:ext cx="11018" cy="10712"/>
            </a:xfrm>
            <a:custGeom>
              <a:avLst/>
              <a:gdLst/>
              <a:ahLst/>
              <a:cxnLst/>
              <a:rect l="l" t="t" r="r" b="b"/>
              <a:pathLst>
                <a:path w="324" h="315" extrusionOk="0">
                  <a:moveTo>
                    <a:pt x="290" y="315"/>
                  </a:moveTo>
                  <a:cubicBezTo>
                    <a:pt x="256" y="315"/>
                    <a:pt x="213" y="315"/>
                    <a:pt x="213" y="281"/>
                  </a:cubicBezTo>
                  <a:cubicBezTo>
                    <a:pt x="179" y="247"/>
                    <a:pt x="145" y="213"/>
                    <a:pt x="111" y="179"/>
                  </a:cubicBezTo>
                  <a:cubicBezTo>
                    <a:pt x="77" y="145"/>
                    <a:pt x="43" y="102"/>
                    <a:pt x="1" y="68"/>
                  </a:cubicBezTo>
                  <a:cubicBezTo>
                    <a:pt x="1" y="34"/>
                    <a:pt x="1" y="0"/>
                    <a:pt x="43" y="0"/>
                  </a:cubicBezTo>
                  <a:lnTo>
                    <a:pt x="77" y="0"/>
                  </a:lnTo>
                  <a:cubicBezTo>
                    <a:pt x="145" y="0"/>
                    <a:pt x="179" y="34"/>
                    <a:pt x="213" y="102"/>
                  </a:cubicBezTo>
                  <a:cubicBezTo>
                    <a:pt x="256" y="145"/>
                    <a:pt x="290" y="213"/>
                    <a:pt x="290" y="247"/>
                  </a:cubicBezTo>
                  <a:cubicBezTo>
                    <a:pt x="324" y="281"/>
                    <a:pt x="290" y="281"/>
                    <a:pt x="290" y="31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8" name="Google Shape;287;p32"/>
            <p:cNvSpPr/>
            <p:nvPr/>
          </p:nvSpPr>
          <p:spPr>
            <a:xfrm>
              <a:off x="474808" y="479844"/>
              <a:ext cx="465699" cy="158917"/>
            </a:xfrm>
            <a:custGeom>
              <a:avLst/>
              <a:gdLst/>
              <a:ahLst/>
              <a:cxnLst/>
              <a:rect l="l" t="t" r="r" b="b"/>
              <a:pathLst>
                <a:path w="13694" h="4673" extrusionOk="0">
                  <a:moveTo>
                    <a:pt x="13515" y="3645"/>
                  </a:moveTo>
                  <a:cubicBezTo>
                    <a:pt x="12063" y="4673"/>
                    <a:pt x="493" y="706"/>
                    <a:pt x="493" y="706"/>
                  </a:cubicBezTo>
                  <a:lnTo>
                    <a:pt x="0" y="1"/>
                  </a:lnTo>
                  <a:cubicBezTo>
                    <a:pt x="0" y="1"/>
                    <a:pt x="12955" y="986"/>
                    <a:pt x="13626" y="3220"/>
                  </a:cubicBezTo>
                  <a:cubicBezTo>
                    <a:pt x="13694" y="3433"/>
                    <a:pt x="13660" y="3569"/>
                    <a:pt x="13515" y="3645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9" name="Google Shape;288;p32"/>
            <p:cNvSpPr/>
            <p:nvPr/>
          </p:nvSpPr>
          <p:spPr>
            <a:xfrm>
              <a:off x="619238" y="533882"/>
              <a:ext cx="15643" cy="9556"/>
            </a:xfrm>
            <a:custGeom>
              <a:avLst/>
              <a:gdLst/>
              <a:ahLst/>
              <a:cxnLst/>
              <a:rect l="l" t="t" r="r" b="b"/>
              <a:pathLst>
                <a:path w="460" h="281" extrusionOk="0">
                  <a:moveTo>
                    <a:pt x="425" y="281"/>
                  </a:moveTo>
                  <a:lnTo>
                    <a:pt x="349" y="281"/>
                  </a:lnTo>
                  <a:cubicBezTo>
                    <a:pt x="281" y="281"/>
                    <a:pt x="247" y="247"/>
                    <a:pt x="213" y="213"/>
                  </a:cubicBezTo>
                  <a:cubicBezTo>
                    <a:pt x="136" y="213"/>
                    <a:pt x="69" y="179"/>
                    <a:pt x="35" y="145"/>
                  </a:cubicBezTo>
                  <a:cubicBezTo>
                    <a:pt x="1" y="111"/>
                    <a:pt x="35" y="68"/>
                    <a:pt x="69" y="34"/>
                  </a:cubicBezTo>
                  <a:lnTo>
                    <a:pt x="69" y="34"/>
                  </a:lnTo>
                  <a:cubicBezTo>
                    <a:pt x="136" y="0"/>
                    <a:pt x="213" y="34"/>
                    <a:pt x="281" y="68"/>
                  </a:cubicBezTo>
                  <a:cubicBezTo>
                    <a:pt x="349" y="111"/>
                    <a:pt x="383" y="145"/>
                    <a:pt x="425" y="213"/>
                  </a:cubicBezTo>
                  <a:cubicBezTo>
                    <a:pt x="459" y="247"/>
                    <a:pt x="425" y="247"/>
                    <a:pt x="425" y="28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0" name="Google Shape;289;p32"/>
            <p:cNvSpPr/>
            <p:nvPr/>
          </p:nvSpPr>
          <p:spPr>
            <a:xfrm>
              <a:off x="617809" y="518272"/>
              <a:ext cx="19384" cy="8400"/>
            </a:xfrm>
            <a:custGeom>
              <a:avLst/>
              <a:gdLst/>
              <a:ahLst/>
              <a:cxnLst/>
              <a:rect l="l" t="t" r="r" b="b"/>
              <a:pathLst>
                <a:path w="570" h="247" extrusionOk="0">
                  <a:moveTo>
                    <a:pt x="569" y="247"/>
                  </a:moveTo>
                  <a:lnTo>
                    <a:pt x="501" y="247"/>
                  </a:lnTo>
                  <a:cubicBezTo>
                    <a:pt x="357" y="213"/>
                    <a:pt x="178" y="179"/>
                    <a:pt x="43" y="103"/>
                  </a:cubicBezTo>
                  <a:cubicBezTo>
                    <a:pt x="0" y="69"/>
                    <a:pt x="0" y="35"/>
                    <a:pt x="43" y="1"/>
                  </a:cubicBezTo>
                  <a:lnTo>
                    <a:pt x="77" y="1"/>
                  </a:lnTo>
                  <a:cubicBezTo>
                    <a:pt x="255" y="1"/>
                    <a:pt x="391" y="103"/>
                    <a:pt x="535" y="179"/>
                  </a:cubicBezTo>
                  <a:cubicBezTo>
                    <a:pt x="569" y="179"/>
                    <a:pt x="569" y="213"/>
                    <a:pt x="569" y="24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1" name="Google Shape;290;p32"/>
            <p:cNvSpPr/>
            <p:nvPr/>
          </p:nvSpPr>
          <p:spPr>
            <a:xfrm>
              <a:off x="652735" y="519429"/>
              <a:ext cx="22887" cy="9556"/>
            </a:xfrm>
            <a:custGeom>
              <a:avLst/>
              <a:gdLst/>
              <a:ahLst/>
              <a:cxnLst/>
              <a:rect l="l" t="t" r="r" b="b"/>
              <a:pathLst>
                <a:path w="673" h="281" extrusionOk="0">
                  <a:moveTo>
                    <a:pt x="638" y="281"/>
                  </a:moveTo>
                  <a:lnTo>
                    <a:pt x="604" y="281"/>
                  </a:lnTo>
                  <a:cubicBezTo>
                    <a:pt x="502" y="247"/>
                    <a:pt x="392" y="247"/>
                    <a:pt x="324" y="213"/>
                  </a:cubicBezTo>
                  <a:lnTo>
                    <a:pt x="213" y="213"/>
                  </a:lnTo>
                  <a:cubicBezTo>
                    <a:pt x="145" y="179"/>
                    <a:pt x="111" y="179"/>
                    <a:pt x="77" y="145"/>
                  </a:cubicBezTo>
                  <a:cubicBezTo>
                    <a:pt x="35" y="145"/>
                    <a:pt x="1" y="69"/>
                    <a:pt x="35" y="35"/>
                  </a:cubicBezTo>
                  <a:lnTo>
                    <a:pt x="77" y="35"/>
                  </a:lnTo>
                  <a:cubicBezTo>
                    <a:pt x="111" y="35"/>
                    <a:pt x="145" y="1"/>
                    <a:pt x="213" y="35"/>
                  </a:cubicBezTo>
                  <a:cubicBezTo>
                    <a:pt x="247" y="35"/>
                    <a:pt x="290" y="35"/>
                    <a:pt x="358" y="69"/>
                  </a:cubicBezTo>
                  <a:cubicBezTo>
                    <a:pt x="426" y="69"/>
                    <a:pt x="536" y="111"/>
                    <a:pt x="604" y="145"/>
                  </a:cubicBezTo>
                  <a:cubicBezTo>
                    <a:pt x="672" y="179"/>
                    <a:pt x="672" y="247"/>
                    <a:pt x="638" y="28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2" name="Google Shape;291;p32"/>
            <p:cNvSpPr/>
            <p:nvPr/>
          </p:nvSpPr>
          <p:spPr>
            <a:xfrm>
              <a:off x="650457" y="537623"/>
              <a:ext cx="17922" cy="9590"/>
            </a:xfrm>
            <a:custGeom>
              <a:avLst/>
              <a:gdLst/>
              <a:ahLst/>
              <a:cxnLst/>
              <a:rect l="l" t="t" r="r" b="b"/>
              <a:pathLst>
                <a:path w="527" h="282" extrusionOk="0">
                  <a:moveTo>
                    <a:pt x="493" y="281"/>
                  </a:moveTo>
                  <a:lnTo>
                    <a:pt x="459" y="281"/>
                  </a:lnTo>
                  <a:cubicBezTo>
                    <a:pt x="391" y="247"/>
                    <a:pt x="314" y="213"/>
                    <a:pt x="246" y="171"/>
                  </a:cubicBezTo>
                  <a:cubicBezTo>
                    <a:pt x="178" y="171"/>
                    <a:pt x="102" y="171"/>
                    <a:pt x="34" y="137"/>
                  </a:cubicBezTo>
                  <a:cubicBezTo>
                    <a:pt x="0" y="103"/>
                    <a:pt x="0" y="69"/>
                    <a:pt x="34" y="35"/>
                  </a:cubicBezTo>
                  <a:lnTo>
                    <a:pt x="68" y="35"/>
                  </a:lnTo>
                  <a:cubicBezTo>
                    <a:pt x="144" y="1"/>
                    <a:pt x="212" y="35"/>
                    <a:pt x="280" y="69"/>
                  </a:cubicBezTo>
                  <a:cubicBezTo>
                    <a:pt x="357" y="103"/>
                    <a:pt x="425" y="137"/>
                    <a:pt x="493" y="171"/>
                  </a:cubicBezTo>
                  <a:cubicBezTo>
                    <a:pt x="527" y="213"/>
                    <a:pt x="527" y="247"/>
                    <a:pt x="493" y="28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3" name="Google Shape;292;p32"/>
            <p:cNvSpPr/>
            <p:nvPr/>
          </p:nvSpPr>
          <p:spPr>
            <a:xfrm>
              <a:off x="681642" y="555545"/>
              <a:ext cx="9862" cy="8400"/>
            </a:xfrm>
            <a:custGeom>
              <a:avLst/>
              <a:gdLst/>
              <a:ahLst/>
              <a:cxnLst/>
              <a:rect l="l" t="t" r="r" b="b"/>
              <a:pathLst>
                <a:path w="290" h="247" extrusionOk="0">
                  <a:moveTo>
                    <a:pt x="247" y="247"/>
                  </a:moveTo>
                  <a:cubicBezTo>
                    <a:pt x="247" y="247"/>
                    <a:pt x="213" y="247"/>
                    <a:pt x="179" y="213"/>
                  </a:cubicBezTo>
                  <a:cubicBezTo>
                    <a:pt x="145" y="213"/>
                    <a:pt x="145" y="179"/>
                    <a:pt x="111" y="145"/>
                  </a:cubicBezTo>
                  <a:cubicBezTo>
                    <a:pt x="77" y="145"/>
                    <a:pt x="34" y="111"/>
                    <a:pt x="0" y="111"/>
                  </a:cubicBezTo>
                  <a:lnTo>
                    <a:pt x="0" y="34"/>
                  </a:lnTo>
                  <a:lnTo>
                    <a:pt x="34" y="0"/>
                  </a:lnTo>
                  <a:cubicBezTo>
                    <a:pt x="145" y="0"/>
                    <a:pt x="213" y="111"/>
                    <a:pt x="247" y="179"/>
                  </a:cubicBezTo>
                  <a:cubicBezTo>
                    <a:pt x="289" y="213"/>
                    <a:pt x="289" y="213"/>
                    <a:pt x="247" y="24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4" name="Google Shape;293;p32"/>
            <p:cNvSpPr/>
            <p:nvPr/>
          </p:nvSpPr>
          <p:spPr>
            <a:xfrm>
              <a:off x="680485" y="537623"/>
              <a:ext cx="18228" cy="9590"/>
            </a:xfrm>
            <a:custGeom>
              <a:avLst/>
              <a:gdLst/>
              <a:ahLst/>
              <a:cxnLst/>
              <a:rect l="l" t="t" r="r" b="b"/>
              <a:pathLst>
                <a:path w="536" h="282" extrusionOk="0">
                  <a:moveTo>
                    <a:pt x="493" y="281"/>
                  </a:moveTo>
                  <a:lnTo>
                    <a:pt x="459" y="281"/>
                  </a:lnTo>
                  <a:cubicBezTo>
                    <a:pt x="323" y="247"/>
                    <a:pt x="111" y="213"/>
                    <a:pt x="34" y="69"/>
                  </a:cubicBezTo>
                  <a:cubicBezTo>
                    <a:pt x="0" y="35"/>
                    <a:pt x="34" y="1"/>
                    <a:pt x="34" y="1"/>
                  </a:cubicBezTo>
                  <a:lnTo>
                    <a:pt x="68" y="1"/>
                  </a:lnTo>
                  <a:cubicBezTo>
                    <a:pt x="145" y="1"/>
                    <a:pt x="213" y="35"/>
                    <a:pt x="281" y="69"/>
                  </a:cubicBezTo>
                  <a:cubicBezTo>
                    <a:pt x="357" y="103"/>
                    <a:pt x="425" y="137"/>
                    <a:pt x="493" y="171"/>
                  </a:cubicBezTo>
                  <a:cubicBezTo>
                    <a:pt x="536" y="171"/>
                    <a:pt x="536" y="247"/>
                    <a:pt x="493" y="28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5" name="Google Shape;294;p32"/>
            <p:cNvSpPr/>
            <p:nvPr/>
          </p:nvSpPr>
          <p:spPr>
            <a:xfrm>
              <a:off x="697251" y="527794"/>
              <a:ext cx="23125" cy="8434"/>
            </a:xfrm>
            <a:custGeom>
              <a:avLst/>
              <a:gdLst/>
              <a:ahLst/>
              <a:cxnLst/>
              <a:rect l="l" t="t" r="r" b="b"/>
              <a:pathLst>
                <a:path w="680" h="248" extrusionOk="0">
                  <a:moveTo>
                    <a:pt x="637" y="247"/>
                  </a:moveTo>
                  <a:lnTo>
                    <a:pt x="603" y="247"/>
                  </a:lnTo>
                  <a:cubicBezTo>
                    <a:pt x="501" y="247"/>
                    <a:pt x="391" y="213"/>
                    <a:pt x="289" y="213"/>
                  </a:cubicBezTo>
                  <a:cubicBezTo>
                    <a:pt x="213" y="179"/>
                    <a:pt x="111" y="179"/>
                    <a:pt x="43" y="145"/>
                  </a:cubicBezTo>
                  <a:cubicBezTo>
                    <a:pt x="0" y="111"/>
                    <a:pt x="0" y="35"/>
                    <a:pt x="43" y="35"/>
                  </a:cubicBezTo>
                  <a:cubicBezTo>
                    <a:pt x="77" y="35"/>
                    <a:pt x="77" y="1"/>
                    <a:pt x="77" y="1"/>
                  </a:cubicBezTo>
                  <a:cubicBezTo>
                    <a:pt x="179" y="1"/>
                    <a:pt x="255" y="35"/>
                    <a:pt x="323" y="77"/>
                  </a:cubicBezTo>
                  <a:cubicBezTo>
                    <a:pt x="425" y="77"/>
                    <a:pt x="535" y="111"/>
                    <a:pt x="603" y="145"/>
                  </a:cubicBezTo>
                  <a:cubicBezTo>
                    <a:pt x="680" y="145"/>
                    <a:pt x="680" y="213"/>
                    <a:pt x="637" y="24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6" name="Google Shape;295;p32"/>
            <p:cNvSpPr/>
            <p:nvPr/>
          </p:nvSpPr>
          <p:spPr>
            <a:xfrm>
              <a:off x="810496" y="572310"/>
              <a:ext cx="14453" cy="8706"/>
            </a:xfrm>
            <a:custGeom>
              <a:avLst/>
              <a:gdLst/>
              <a:ahLst/>
              <a:cxnLst/>
              <a:rect l="l" t="t" r="r" b="b"/>
              <a:pathLst>
                <a:path w="425" h="256" extrusionOk="0">
                  <a:moveTo>
                    <a:pt x="391" y="213"/>
                  </a:moveTo>
                  <a:cubicBezTo>
                    <a:pt x="391" y="213"/>
                    <a:pt x="391" y="255"/>
                    <a:pt x="357" y="213"/>
                  </a:cubicBezTo>
                  <a:cubicBezTo>
                    <a:pt x="281" y="213"/>
                    <a:pt x="247" y="213"/>
                    <a:pt x="179" y="179"/>
                  </a:cubicBezTo>
                  <a:cubicBezTo>
                    <a:pt x="145" y="179"/>
                    <a:pt x="68" y="179"/>
                    <a:pt x="34" y="111"/>
                  </a:cubicBezTo>
                  <a:cubicBezTo>
                    <a:pt x="0" y="111"/>
                    <a:pt x="0" y="77"/>
                    <a:pt x="34" y="43"/>
                  </a:cubicBezTo>
                  <a:lnTo>
                    <a:pt x="68" y="43"/>
                  </a:lnTo>
                  <a:cubicBezTo>
                    <a:pt x="111" y="0"/>
                    <a:pt x="179" y="43"/>
                    <a:pt x="213" y="77"/>
                  </a:cubicBezTo>
                  <a:cubicBezTo>
                    <a:pt x="281" y="77"/>
                    <a:pt x="323" y="111"/>
                    <a:pt x="391" y="145"/>
                  </a:cubicBezTo>
                  <a:cubicBezTo>
                    <a:pt x="425" y="145"/>
                    <a:pt x="425" y="213"/>
                    <a:pt x="391" y="21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7" name="Google Shape;296;p32"/>
            <p:cNvSpPr/>
            <p:nvPr/>
          </p:nvSpPr>
          <p:spPr>
            <a:xfrm>
              <a:off x="787677" y="552076"/>
              <a:ext cx="22853" cy="11869"/>
            </a:xfrm>
            <a:custGeom>
              <a:avLst/>
              <a:gdLst/>
              <a:ahLst/>
              <a:cxnLst/>
              <a:rect l="l" t="t" r="r" b="b"/>
              <a:pathLst>
                <a:path w="672" h="349" extrusionOk="0">
                  <a:moveTo>
                    <a:pt x="637" y="315"/>
                  </a:moveTo>
                  <a:cubicBezTo>
                    <a:pt x="637" y="315"/>
                    <a:pt x="637" y="349"/>
                    <a:pt x="603" y="315"/>
                  </a:cubicBezTo>
                  <a:cubicBezTo>
                    <a:pt x="527" y="315"/>
                    <a:pt x="425" y="281"/>
                    <a:pt x="314" y="247"/>
                  </a:cubicBezTo>
                  <a:cubicBezTo>
                    <a:pt x="212" y="247"/>
                    <a:pt x="102" y="213"/>
                    <a:pt x="34" y="170"/>
                  </a:cubicBezTo>
                  <a:cubicBezTo>
                    <a:pt x="0" y="136"/>
                    <a:pt x="0" y="102"/>
                    <a:pt x="34" y="69"/>
                  </a:cubicBezTo>
                  <a:lnTo>
                    <a:pt x="34" y="69"/>
                  </a:lnTo>
                  <a:cubicBezTo>
                    <a:pt x="246" y="1"/>
                    <a:pt x="493" y="136"/>
                    <a:pt x="637" y="247"/>
                  </a:cubicBezTo>
                  <a:cubicBezTo>
                    <a:pt x="671" y="281"/>
                    <a:pt x="671" y="315"/>
                    <a:pt x="637" y="31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8" name="Google Shape;297;p32"/>
            <p:cNvSpPr/>
            <p:nvPr/>
          </p:nvSpPr>
          <p:spPr>
            <a:xfrm>
              <a:off x="787677" y="537623"/>
              <a:ext cx="28906" cy="9590"/>
            </a:xfrm>
            <a:custGeom>
              <a:avLst/>
              <a:gdLst/>
              <a:ahLst/>
              <a:cxnLst/>
              <a:rect l="l" t="t" r="r" b="b"/>
              <a:pathLst>
                <a:path w="850" h="282" extrusionOk="0">
                  <a:moveTo>
                    <a:pt x="816" y="281"/>
                  </a:moveTo>
                  <a:lnTo>
                    <a:pt x="782" y="281"/>
                  </a:lnTo>
                  <a:cubicBezTo>
                    <a:pt x="569" y="281"/>
                    <a:pt x="246" y="281"/>
                    <a:pt x="34" y="137"/>
                  </a:cubicBezTo>
                  <a:cubicBezTo>
                    <a:pt x="0" y="103"/>
                    <a:pt x="34" y="69"/>
                    <a:pt x="34" y="35"/>
                  </a:cubicBezTo>
                  <a:lnTo>
                    <a:pt x="68" y="35"/>
                  </a:lnTo>
                  <a:cubicBezTo>
                    <a:pt x="212" y="1"/>
                    <a:pt x="314" y="69"/>
                    <a:pt x="425" y="69"/>
                  </a:cubicBezTo>
                  <a:cubicBezTo>
                    <a:pt x="569" y="103"/>
                    <a:pt x="671" y="137"/>
                    <a:pt x="816" y="171"/>
                  </a:cubicBezTo>
                  <a:cubicBezTo>
                    <a:pt x="850" y="213"/>
                    <a:pt x="850" y="247"/>
                    <a:pt x="816" y="28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9" name="Google Shape;298;p32"/>
            <p:cNvSpPr/>
            <p:nvPr/>
          </p:nvSpPr>
          <p:spPr>
            <a:xfrm>
              <a:off x="744317" y="526638"/>
              <a:ext cx="24009" cy="8434"/>
            </a:xfrm>
            <a:custGeom>
              <a:avLst/>
              <a:gdLst/>
              <a:ahLst/>
              <a:cxnLst/>
              <a:rect l="l" t="t" r="r" b="b"/>
              <a:pathLst>
                <a:path w="706" h="248" extrusionOk="0">
                  <a:moveTo>
                    <a:pt x="638" y="247"/>
                  </a:moveTo>
                  <a:lnTo>
                    <a:pt x="604" y="247"/>
                  </a:lnTo>
                  <a:cubicBezTo>
                    <a:pt x="494" y="247"/>
                    <a:pt x="426" y="213"/>
                    <a:pt x="315" y="213"/>
                  </a:cubicBezTo>
                  <a:lnTo>
                    <a:pt x="179" y="213"/>
                  </a:lnTo>
                  <a:cubicBezTo>
                    <a:pt x="145" y="179"/>
                    <a:pt x="103" y="213"/>
                    <a:pt x="35" y="179"/>
                  </a:cubicBezTo>
                  <a:cubicBezTo>
                    <a:pt x="1" y="179"/>
                    <a:pt x="1" y="111"/>
                    <a:pt x="35" y="111"/>
                  </a:cubicBezTo>
                  <a:lnTo>
                    <a:pt x="35" y="111"/>
                  </a:lnTo>
                  <a:cubicBezTo>
                    <a:pt x="213" y="1"/>
                    <a:pt x="460" y="35"/>
                    <a:pt x="638" y="111"/>
                  </a:cubicBezTo>
                  <a:cubicBezTo>
                    <a:pt x="706" y="111"/>
                    <a:pt x="706" y="213"/>
                    <a:pt x="638" y="24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0" name="Google Shape;299;p32"/>
            <p:cNvSpPr/>
            <p:nvPr/>
          </p:nvSpPr>
          <p:spPr>
            <a:xfrm>
              <a:off x="738264" y="554388"/>
              <a:ext cx="21697" cy="6087"/>
            </a:xfrm>
            <a:custGeom>
              <a:avLst/>
              <a:gdLst/>
              <a:ahLst/>
              <a:cxnLst/>
              <a:rect l="l" t="t" r="r" b="b"/>
              <a:pathLst>
                <a:path w="638" h="179" extrusionOk="0">
                  <a:moveTo>
                    <a:pt x="604" y="179"/>
                  </a:moveTo>
                  <a:lnTo>
                    <a:pt x="570" y="179"/>
                  </a:lnTo>
                  <a:lnTo>
                    <a:pt x="323" y="179"/>
                  </a:lnTo>
                  <a:cubicBezTo>
                    <a:pt x="247" y="179"/>
                    <a:pt x="145" y="179"/>
                    <a:pt x="68" y="145"/>
                  </a:cubicBezTo>
                  <a:cubicBezTo>
                    <a:pt x="34" y="145"/>
                    <a:pt x="0" y="68"/>
                    <a:pt x="34" y="34"/>
                  </a:cubicBezTo>
                  <a:lnTo>
                    <a:pt x="68" y="34"/>
                  </a:lnTo>
                  <a:cubicBezTo>
                    <a:pt x="145" y="1"/>
                    <a:pt x="247" y="1"/>
                    <a:pt x="323" y="1"/>
                  </a:cubicBezTo>
                  <a:cubicBezTo>
                    <a:pt x="425" y="34"/>
                    <a:pt x="493" y="68"/>
                    <a:pt x="604" y="102"/>
                  </a:cubicBezTo>
                  <a:cubicBezTo>
                    <a:pt x="638" y="102"/>
                    <a:pt x="638" y="179"/>
                    <a:pt x="604" y="179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1" name="Google Shape;300;p32"/>
            <p:cNvSpPr/>
            <p:nvPr/>
          </p:nvSpPr>
          <p:spPr>
            <a:xfrm>
              <a:off x="769449" y="568842"/>
              <a:ext cx="15950" cy="7244"/>
            </a:xfrm>
            <a:custGeom>
              <a:avLst/>
              <a:gdLst/>
              <a:ahLst/>
              <a:cxnLst/>
              <a:rect l="l" t="t" r="r" b="b"/>
              <a:pathLst>
                <a:path w="469" h="213" extrusionOk="0">
                  <a:moveTo>
                    <a:pt x="426" y="213"/>
                  </a:moveTo>
                  <a:lnTo>
                    <a:pt x="392" y="213"/>
                  </a:lnTo>
                  <a:cubicBezTo>
                    <a:pt x="324" y="213"/>
                    <a:pt x="256" y="179"/>
                    <a:pt x="213" y="179"/>
                  </a:cubicBezTo>
                  <a:lnTo>
                    <a:pt x="145" y="179"/>
                  </a:lnTo>
                  <a:cubicBezTo>
                    <a:pt x="111" y="145"/>
                    <a:pt x="77" y="145"/>
                    <a:pt x="43" y="145"/>
                  </a:cubicBezTo>
                  <a:cubicBezTo>
                    <a:pt x="1" y="102"/>
                    <a:pt x="1" y="34"/>
                    <a:pt x="43" y="34"/>
                  </a:cubicBezTo>
                  <a:lnTo>
                    <a:pt x="43" y="0"/>
                  </a:lnTo>
                  <a:lnTo>
                    <a:pt x="145" y="0"/>
                  </a:lnTo>
                  <a:cubicBezTo>
                    <a:pt x="179" y="0"/>
                    <a:pt x="213" y="0"/>
                    <a:pt x="256" y="34"/>
                  </a:cubicBezTo>
                  <a:cubicBezTo>
                    <a:pt x="324" y="34"/>
                    <a:pt x="392" y="68"/>
                    <a:pt x="426" y="102"/>
                  </a:cubicBezTo>
                  <a:cubicBezTo>
                    <a:pt x="468" y="145"/>
                    <a:pt x="468" y="179"/>
                    <a:pt x="426" y="21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2" name="Google Shape;301;p32"/>
            <p:cNvSpPr/>
            <p:nvPr/>
          </p:nvSpPr>
          <p:spPr>
            <a:xfrm>
              <a:off x="699836" y="549491"/>
              <a:ext cx="19112" cy="10984"/>
            </a:xfrm>
            <a:custGeom>
              <a:avLst/>
              <a:gdLst/>
              <a:ahLst/>
              <a:cxnLst/>
              <a:rect l="l" t="t" r="r" b="b"/>
              <a:pathLst>
                <a:path w="562" h="323" extrusionOk="0">
                  <a:moveTo>
                    <a:pt x="493" y="289"/>
                  </a:moveTo>
                  <a:cubicBezTo>
                    <a:pt x="493" y="323"/>
                    <a:pt x="459" y="323"/>
                    <a:pt x="425" y="323"/>
                  </a:cubicBezTo>
                  <a:cubicBezTo>
                    <a:pt x="349" y="289"/>
                    <a:pt x="281" y="246"/>
                    <a:pt x="213" y="212"/>
                  </a:cubicBezTo>
                  <a:cubicBezTo>
                    <a:pt x="137" y="212"/>
                    <a:pt x="69" y="212"/>
                    <a:pt x="1" y="145"/>
                  </a:cubicBezTo>
                  <a:lnTo>
                    <a:pt x="1" y="77"/>
                  </a:lnTo>
                  <a:lnTo>
                    <a:pt x="35" y="77"/>
                  </a:lnTo>
                  <a:cubicBezTo>
                    <a:pt x="103" y="0"/>
                    <a:pt x="213" y="34"/>
                    <a:pt x="281" y="77"/>
                  </a:cubicBezTo>
                  <a:cubicBezTo>
                    <a:pt x="349" y="77"/>
                    <a:pt x="425" y="145"/>
                    <a:pt x="493" y="178"/>
                  </a:cubicBezTo>
                  <a:cubicBezTo>
                    <a:pt x="561" y="212"/>
                    <a:pt x="527" y="289"/>
                    <a:pt x="493" y="289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3" name="Google Shape;302;p32"/>
            <p:cNvSpPr/>
            <p:nvPr/>
          </p:nvSpPr>
          <p:spPr>
            <a:xfrm>
              <a:off x="486643" y="497766"/>
              <a:ext cx="451552" cy="292669"/>
            </a:xfrm>
            <a:custGeom>
              <a:avLst/>
              <a:gdLst/>
              <a:ahLst/>
              <a:cxnLst/>
              <a:rect l="l" t="t" r="r" b="b"/>
              <a:pathLst>
                <a:path w="13278" h="8606" extrusionOk="0">
                  <a:moveTo>
                    <a:pt x="12072" y="7366"/>
                  </a:moveTo>
                  <a:cubicBezTo>
                    <a:pt x="10339" y="8606"/>
                    <a:pt x="323" y="782"/>
                    <a:pt x="323" y="782"/>
                  </a:cubicBezTo>
                  <a:lnTo>
                    <a:pt x="0" y="1"/>
                  </a:lnTo>
                  <a:cubicBezTo>
                    <a:pt x="0" y="1"/>
                    <a:pt x="13278" y="5063"/>
                    <a:pt x="12250" y="7187"/>
                  </a:cubicBezTo>
                  <a:cubicBezTo>
                    <a:pt x="12216" y="7255"/>
                    <a:pt x="12140" y="7332"/>
                    <a:pt x="12072" y="7366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4" name="Google Shape;303;p32"/>
            <p:cNvSpPr/>
            <p:nvPr/>
          </p:nvSpPr>
          <p:spPr>
            <a:xfrm>
              <a:off x="834471" y="725412"/>
              <a:ext cx="19384" cy="10712"/>
            </a:xfrm>
            <a:custGeom>
              <a:avLst/>
              <a:gdLst/>
              <a:ahLst/>
              <a:cxnLst/>
              <a:rect l="l" t="t" r="r" b="b"/>
              <a:pathLst>
                <a:path w="570" h="315" extrusionOk="0">
                  <a:moveTo>
                    <a:pt x="535" y="281"/>
                  </a:moveTo>
                  <a:cubicBezTo>
                    <a:pt x="535" y="281"/>
                    <a:pt x="535" y="315"/>
                    <a:pt x="501" y="281"/>
                  </a:cubicBezTo>
                  <a:lnTo>
                    <a:pt x="391" y="281"/>
                  </a:lnTo>
                  <a:lnTo>
                    <a:pt x="391" y="281"/>
                  </a:lnTo>
                  <a:lnTo>
                    <a:pt x="357" y="281"/>
                  </a:lnTo>
                  <a:cubicBezTo>
                    <a:pt x="323" y="281"/>
                    <a:pt x="289" y="247"/>
                    <a:pt x="255" y="247"/>
                  </a:cubicBezTo>
                  <a:cubicBezTo>
                    <a:pt x="179" y="213"/>
                    <a:pt x="111" y="213"/>
                    <a:pt x="43" y="136"/>
                  </a:cubicBezTo>
                  <a:cubicBezTo>
                    <a:pt x="0" y="102"/>
                    <a:pt x="43" y="68"/>
                    <a:pt x="77" y="34"/>
                  </a:cubicBezTo>
                  <a:lnTo>
                    <a:pt x="111" y="0"/>
                  </a:lnTo>
                  <a:cubicBezTo>
                    <a:pt x="179" y="0"/>
                    <a:pt x="255" y="34"/>
                    <a:pt x="323" y="68"/>
                  </a:cubicBezTo>
                  <a:cubicBezTo>
                    <a:pt x="391" y="102"/>
                    <a:pt x="467" y="136"/>
                    <a:pt x="535" y="170"/>
                  </a:cubicBezTo>
                  <a:cubicBezTo>
                    <a:pt x="569" y="213"/>
                    <a:pt x="569" y="281"/>
                    <a:pt x="535" y="28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5" name="Google Shape;304;p32"/>
            <p:cNvSpPr/>
            <p:nvPr/>
          </p:nvSpPr>
          <p:spPr>
            <a:xfrm>
              <a:off x="859875" y="730037"/>
              <a:ext cx="17956" cy="9862"/>
            </a:xfrm>
            <a:custGeom>
              <a:avLst/>
              <a:gdLst/>
              <a:ahLst/>
              <a:cxnLst/>
              <a:rect l="l" t="t" r="r" b="b"/>
              <a:pathLst>
                <a:path w="528" h="290" extrusionOk="0">
                  <a:moveTo>
                    <a:pt x="493" y="289"/>
                  </a:moveTo>
                  <a:lnTo>
                    <a:pt x="460" y="289"/>
                  </a:lnTo>
                  <a:cubicBezTo>
                    <a:pt x="315" y="247"/>
                    <a:pt x="179" y="213"/>
                    <a:pt x="35" y="111"/>
                  </a:cubicBezTo>
                  <a:cubicBezTo>
                    <a:pt x="1" y="111"/>
                    <a:pt x="1" y="77"/>
                    <a:pt x="35" y="34"/>
                  </a:cubicBezTo>
                  <a:lnTo>
                    <a:pt x="35" y="34"/>
                  </a:lnTo>
                  <a:cubicBezTo>
                    <a:pt x="213" y="0"/>
                    <a:pt x="392" y="77"/>
                    <a:pt x="493" y="179"/>
                  </a:cubicBezTo>
                  <a:cubicBezTo>
                    <a:pt x="527" y="213"/>
                    <a:pt x="527" y="247"/>
                    <a:pt x="493" y="289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6" name="Google Shape;305;p32"/>
            <p:cNvSpPr/>
            <p:nvPr/>
          </p:nvSpPr>
          <p:spPr>
            <a:xfrm>
              <a:off x="828690" y="704906"/>
              <a:ext cx="21697" cy="11869"/>
            </a:xfrm>
            <a:custGeom>
              <a:avLst/>
              <a:gdLst/>
              <a:ahLst/>
              <a:cxnLst/>
              <a:rect l="l" t="t" r="r" b="b"/>
              <a:pathLst>
                <a:path w="638" h="349" extrusionOk="0">
                  <a:moveTo>
                    <a:pt x="595" y="315"/>
                  </a:moveTo>
                  <a:cubicBezTo>
                    <a:pt x="595" y="315"/>
                    <a:pt x="561" y="349"/>
                    <a:pt x="561" y="315"/>
                  </a:cubicBezTo>
                  <a:cubicBezTo>
                    <a:pt x="459" y="281"/>
                    <a:pt x="383" y="281"/>
                    <a:pt x="281" y="247"/>
                  </a:cubicBezTo>
                  <a:cubicBezTo>
                    <a:pt x="213" y="213"/>
                    <a:pt x="102" y="213"/>
                    <a:pt x="34" y="179"/>
                  </a:cubicBezTo>
                  <a:cubicBezTo>
                    <a:pt x="0" y="136"/>
                    <a:pt x="0" y="68"/>
                    <a:pt x="34" y="34"/>
                  </a:cubicBezTo>
                  <a:lnTo>
                    <a:pt x="68" y="34"/>
                  </a:lnTo>
                  <a:cubicBezTo>
                    <a:pt x="170" y="0"/>
                    <a:pt x="247" y="68"/>
                    <a:pt x="315" y="102"/>
                  </a:cubicBezTo>
                  <a:cubicBezTo>
                    <a:pt x="425" y="136"/>
                    <a:pt x="493" y="179"/>
                    <a:pt x="595" y="213"/>
                  </a:cubicBezTo>
                  <a:cubicBezTo>
                    <a:pt x="637" y="247"/>
                    <a:pt x="637" y="315"/>
                    <a:pt x="595" y="31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7" name="Google Shape;306;p32"/>
            <p:cNvSpPr/>
            <p:nvPr/>
          </p:nvSpPr>
          <p:spPr>
            <a:xfrm>
              <a:off x="826071" y="683243"/>
              <a:ext cx="19418" cy="9556"/>
            </a:xfrm>
            <a:custGeom>
              <a:avLst/>
              <a:gdLst/>
              <a:ahLst/>
              <a:cxnLst/>
              <a:rect l="l" t="t" r="r" b="b"/>
              <a:pathLst>
                <a:path w="571" h="281" extrusionOk="0">
                  <a:moveTo>
                    <a:pt x="570" y="281"/>
                  </a:moveTo>
                  <a:lnTo>
                    <a:pt x="570" y="281"/>
                  </a:lnTo>
                  <a:cubicBezTo>
                    <a:pt x="460" y="281"/>
                    <a:pt x="392" y="247"/>
                    <a:pt x="324" y="213"/>
                  </a:cubicBezTo>
                  <a:cubicBezTo>
                    <a:pt x="247" y="213"/>
                    <a:pt x="145" y="213"/>
                    <a:pt x="77" y="136"/>
                  </a:cubicBezTo>
                  <a:cubicBezTo>
                    <a:pt x="1" y="102"/>
                    <a:pt x="35" y="68"/>
                    <a:pt x="77" y="34"/>
                  </a:cubicBezTo>
                  <a:lnTo>
                    <a:pt x="111" y="0"/>
                  </a:lnTo>
                  <a:cubicBezTo>
                    <a:pt x="179" y="0"/>
                    <a:pt x="290" y="68"/>
                    <a:pt x="358" y="102"/>
                  </a:cubicBezTo>
                  <a:cubicBezTo>
                    <a:pt x="460" y="136"/>
                    <a:pt x="536" y="179"/>
                    <a:pt x="570" y="28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8" name="Google Shape;307;p32"/>
            <p:cNvSpPr/>
            <p:nvPr/>
          </p:nvSpPr>
          <p:spPr>
            <a:xfrm>
              <a:off x="797199" y="702287"/>
              <a:ext cx="21697" cy="12175"/>
            </a:xfrm>
            <a:custGeom>
              <a:avLst/>
              <a:gdLst/>
              <a:ahLst/>
              <a:cxnLst/>
              <a:rect l="l" t="t" r="r" b="b"/>
              <a:pathLst>
                <a:path w="638" h="358" extrusionOk="0">
                  <a:moveTo>
                    <a:pt x="604" y="358"/>
                  </a:moveTo>
                  <a:lnTo>
                    <a:pt x="570" y="358"/>
                  </a:lnTo>
                  <a:cubicBezTo>
                    <a:pt x="459" y="324"/>
                    <a:pt x="357" y="290"/>
                    <a:pt x="247" y="256"/>
                  </a:cubicBezTo>
                  <a:cubicBezTo>
                    <a:pt x="179" y="213"/>
                    <a:pt x="77" y="179"/>
                    <a:pt x="34" y="111"/>
                  </a:cubicBezTo>
                  <a:cubicBezTo>
                    <a:pt x="0" y="77"/>
                    <a:pt x="0" y="43"/>
                    <a:pt x="34" y="1"/>
                  </a:cubicBezTo>
                  <a:lnTo>
                    <a:pt x="111" y="1"/>
                  </a:lnTo>
                  <a:cubicBezTo>
                    <a:pt x="179" y="1"/>
                    <a:pt x="289" y="77"/>
                    <a:pt x="357" y="111"/>
                  </a:cubicBezTo>
                  <a:cubicBezTo>
                    <a:pt x="459" y="145"/>
                    <a:pt x="536" y="213"/>
                    <a:pt x="604" y="290"/>
                  </a:cubicBezTo>
                  <a:cubicBezTo>
                    <a:pt x="638" y="290"/>
                    <a:pt x="638" y="324"/>
                    <a:pt x="604" y="358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9" name="Google Shape;308;p32"/>
            <p:cNvSpPr/>
            <p:nvPr/>
          </p:nvSpPr>
          <p:spPr>
            <a:xfrm>
              <a:off x="788833" y="677155"/>
              <a:ext cx="22853" cy="13331"/>
            </a:xfrm>
            <a:custGeom>
              <a:avLst/>
              <a:gdLst/>
              <a:ahLst/>
              <a:cxnLst/>
              <a:rect l="l" t="t" r="r" b="b"/>
              <a:pathLst>
                <a:path w="672" h="392" extrusionOk="0">
                  <a:moveTo>
                    <a:pt x="637" y="392"/>
                  </a:moveTo>
                  <a:lnTo>
                    <a:pt x="569" y="392"/>
                  </a:lnTo>
                  <a:cubicBezTo>
                    <a:pt x="493" y="358"/>
                    <a:pt x="391" y="281"/>
                    <a:pt x="280" y="247"/>
                  </a:cubicBezTo>
                  <a:cubicBezTo>
                    <a:pt x="212" y="213"/>
                    <a:pt x="110" y="179"/>
                    <a:pt x="34" y="103"/>
                  </a:cubicBezTo>
                  <a:cubicBezTo>
                    <a:pt x="0" y="69"/>
                    <a:pt x="0" y="35"/>
                    <a:pt x="34" y="1"/>
                  </a:cubicBezTo>
                  <a:lnTo>
                    <a:pt x="68" y="1"/>
                  </a:lnTo>
                  <a:cubicBezTo>
                    <a:pt x="280" y="1"/>
                    <a:pt x="535" y="145"/>
                    <a:pt x="637" y="315"/>
                  </a:cubicBezTo>
                  <a:cubicBezTo>
                    <a:pt x="671" y="315"/>
                    <a:pt x="671" y="358"/>
                    <a:pt x="637" y="392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0" name="Google Shape;309;p32"/>
            <p:cNvSpPr/>
            <p:nvPr/>
          </p:nvSpPr>
          <p:spPr>
            <a:xfrm>
              <a:off x="779277" y="653180"/>
              <a:ext cx="15643" cy="9590"/>
            </a:xfrm>
            <a:custGeom>
              <a:avLst/>
              <a:gdLst/>
              <a:ahLst/>
              <a:cxnLst/>
              <a:rect l="l" t="t" r="r" b="b"/>
              <a:pathLst>
                <a:path w="460" h="282" extrusionOk="0">
                  <a:moveTo>
                    <a:pt x="425" y="281"/>
                  </a:moveTo>
                  <a:lnTo>
                    <a:pt x="349" y="281"/>
                  </a:lnTo>
                  <a:cubicBezTo>
                    <a:pt x="315" y="281"/>
                    <a:pt x="247" y="247"/>
                    <a:pt x="179" y="247"/>
                  </a:cubicBezTo>
                  <a:cubicBezTo>
                    <a:pt x="137" y="213"/>
                    <a:pt x="69" y="213"/>
                    <a:pt x="1" y="171"/>
                  </a:cubicBezTo>
                  <a:cubicBezTo>
                    <a:pt x="1" y="103"/>
                    <a:pt x="1" y="69"/>
                    <a:pt x="35" y="35"/>
                  </a:cubicBezTo>
                  <a:lnTo>
                    <a:pt x="35" y="35"/>
                  </a:lnTo>
                  <a:cubicBezTo>
                    <a:pt x="103" y="1"/>
                    <a:pt x="179" y="35"/>
                    <a:pt x="247" y="69"/>
                  </a:cubicBezTo>
                  <a:cubicBezTo>
                    <a:pt x="315" y="69"/>
                    <a:pt x="391" y="103"/>
                    <a:pt x="425" y="171"/>
                  </a:cubicBezTo>
                  <a:cubicBezTo>
                    <a:pt x="459" y="213"/>
                    <a:pt x="459" y="247"/>
                    <a:pt x="425" y="28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1" name="Google Shape;310;p32"/>
            <p:cNvSpPr/>
            <p:nvPr/>
          </p:nvSpPr>
          <p:spPr>
            <a:xfrm>
              <a:off x="761083" y="669946"/>
              <a:ext cx="19384" cy="14487"/>
            </a:xfrm>
            <a:custGeom>
              <a:avLst/>
              <a:gdLst/>
              <a:ahLst/>
              <a:cxnLst/>
              <a:rect l="l" t="t" r="r" b="b"/>
              <a:pathLst>
                <a:path w="570" h="426" extrusionOk="0">
                  <a:moveTo>
                    <a:pt x="536" y="391"/>
                  </a:moveTo>
                  <a:cubicBezTo>
                    <a:pt x="536" y="425"/>
                    <a:pt x="502" y="425"/>
                    <a:pt x="459" y="391"/>
                  </a:cubicBezTo>
                  <a:cubicBezTo>
                    <a:pt x="425" y="357"/>
                    <a:pt x="357" y="315"/>
                    <a:pt x="289" y="281"/>
                  </a:cubicBezTo>
                  <a:cubicBezTo>
                    <a:pt x="213" y="247"/>
                    <a:pt x="111" y="247"/>
                    <a:pt x="35" y="213"/>
                  </a:cubicBezTo>
                  <a:cubicBezTo>
                    <a:pt x="1" y="179"/>
                    <a:pt x="1" y="102"/>
                    <a:pt x="35" y="68"/>
                  </a:cubicBezTo>
                  <a:lnTo>
                    <a:pt x="77" y="68"/>
                  </a:lnTo>
                  <a:cubicBezTo>
                    <a:pt x="247" y="0"/>
                    <a:pt x="459" y="145"/>
                    <a:pt x="570" y="315"/>
                  </a:cubicBezTo>
                  <a:cubicBezTo>
                    <a:pt x="570" y="357"/>
                    <a:pt x="570" y="391"/>
                    <a:pt x="536" y="39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2" name="Google Shape;311;p32"/>
            <p:cNvSpPr/>
            <p:nvPr/>
          </p:nvSpPr>
          <p:spPr>
            <a:xfrm>
              <a:off x="764824" y="692765"/>
              <a:ext cx="17956" cy="11018"/>
            </a:xfrm>
            <a:custGeom>
              <a:avLst/>
              <a:gdLst/>
              <a:ahLst/>
              <a:cxnLst/>
              <a:rect l="l" t="t" r="r" b="b"/>
              <a:pathLst>
                <a:path w="528" h="324" extrusionOk="0">
                  <a:moveTo>
                    <a:pt x="494" y="323"/>
                  </a:moveTo>
                  <a:lnTo>
                    <a:pt x="426" y="323"/>
                  </a:lnTo>
                  <a:cubicBezTo>
                    <a:pt x="349" y="281"/>
                    <a:pt x="281" y="247"/>
                    <a:pt x="247" y="213"/>
                  </a:cubicBezTo>
                  <a:cubicBezTo>
                    <a:pt x="179" y="179"/>
                    <a:pt x="103" y="179"/>
                    <a:pt x="35" y="145"/>
                  </a:cubicBezTo>
                  <a:cubicBezTo>
                    <a:pt x="1" y="111"/>
                    <a:pt x="1" y="68"/>
                    <a:pt x="35" y="35"/>
                  </a:cubicBezTo>
                  <a:lnTo>
                    <a:pt x="69" y="35"/>
                  </a:lnTo>
                  <a:cubicBezTo>
                    <a:pt x="137" y="1"/>
                    <a:pt x="213" y="68"/>
                    <a:pt x="281" y="68"/>
                  </a:cubicBezTo>
                  <a:cubicBezTo>
                    <a:pt x="349" y="111"/>
                    <a:pt x="426" y="179"/>
                    <a:pt x="494" y="213"/>
                  </a:cubicBezTo>
                  <a:cubicBezTo>
                    <a:pt x="528" y="247"/>
                    <a:pt x="528" y="281"/>
                    <a:pt x="494" y="32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3" name="Google Shape;312;p32"/>
            <p:cNvSpPr/>
            <p:nvPr/>
          </p:nvSpPr>
          <p:spPr>
            <a:xfrm>
              <a:off x="718914" y="651752"/>
              <a:ext cx="20541" cy="12175"/>
            </a:xfrm>
            <a:custGeom>
              <a:avLst/>
              <a:gdLst/>
              <a:ahLst/>
              <a:cxnLst/>
              <a:rect l="l" t="t" r="r" b="b"/>
              <a:pathLst>
                <a:path w="604" h="358" extrusionOk="0">
                  <a:moveTo>
                    <a:pt x="569" y="323"/>
                  </a:moveTo>
                  <a:cubicBezTo>
                    <a:pt x="569" y="357"/>
                    <a:pt x="535" y="357"/>
                    <a:pt x="535" y="323"/>
                  </a:cubicBezTo>
                  <a:cubicBezTo>
                    <a:pt x="425" y="323"/>
                    <a:pt x="357" y="289"/>
                    <a:pt x="289" y="255"/>
                  </a:cubicBezTo>
                  <a:cubicBezTo>
                    <a:pt x="213" y="213"/>
                    <a:pt x="111" y="213"/>
                    <a:pt x="43" y="179"/>
                  </a:cubicBezTo>
                  <a:cubicBezTo>
                    <a:pt x="0" y="145"/>
                    <a:pt x="0" y="77"/>
                    <a:pt x="43" y="43"/>
                  </a:cubicBezTo>
                  <a:lnTo>
                    <a:pt x="77" y="43"/>
                  </a:lnTo>
                  <a:cubicBezTo>
                    <a:pt x="255" y="0"/>
                    <a:pt x="468" y="111"/>
                    <a:pt x="603" y="255"/>
                  </a:cubicBezTo>
                  <a:cubicBezTo>
                    <a:pt x="603" y="289"/>
                    <a:pt x="603" y="323"/>
                    <a:pt x="569" y="32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4" name="Google Shape;313;p32"/>
            <p:cNvSpPr/>
            <p:nvPr/>
          </p:nvSpPr>
          <p:spPr>
            <a:xfrm>
              <a:off x="734795" y="638727"/>
              <a:ext cx="21697" cy="13059"/>
            </a:xfrm>
            <a:custGeom>
              <a:avLst/>
              <a:gdLst/>
              <a:ahLst/>
              <a:cxnLst/>
              <a:rect l="l" t="t" r="r" b="b"/>
              <a:pathLst>
                <a:path w="638" h="384" extrusionOk="0">
                  <a:moveTo>
                    <a:pt x="595" y="383"/>
                  </a:moveTo>
                  <a:lnTo>
                    <a:pt x="561" y="383"/>
                  </a:lnTo>
                  <a:cubicBezTo>
                    <a:pt x="459" y="349"/>
                    <a:pt x="349" y="315"/>
                    <a:pt x="281" y="281"/>
                  </a:cubicBezTo>
                  <a:cubicBezTo>
                    <a:pt x="170" y="247"/>
                    <a:pt x="68" y="171"/>
                    <a:pt x="34" y="103"/>
                  </a:cubicBezTo>
                  <a:cubicBezTo>
                    <a:pt x="1" y="69"/>
                    <a:pt x="1" y="35"/>
                    <a:pt x="34" y="35"/>
                  </a:cubicBezTo>
                  <a:lnTo>
                    <a:pt x="34" y="35"/>
                  </a:lnTo>
                  <a:cubicBezTo>
                    <a:pt x="136" y="1"/>
                    <a:pt x="247" y="35"/>
                    <a:pt x="349" y="69"/>
                  </a:cubicBezTo>
                  <a:cubicBezTo>
                    <a:pt x="425" y="137"/>
                    <a:pt x="561" y="213"/>
                    <a:pt x="595" y="281"/>
                  </a:cubicBezTo>
                  <a:cubicBezTo>
                    <a:pt x="638" y="315"/>
                    <a:pt x="595" y="349"/>
                    <a:pt x="595" y="38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5" name="Google Shape;314;p32"/>
            <p:cNvSpPr/>
            <p:nvPr/>
          </p:nvSpPr>
          <p:spPr>
            <a:xfrm>
              <a:off x="692626" y="621689"/>
              <a:ext cx="19078" cy="11018"/>
            </a:xfrm>
            <a:custGeom>
              <a:avLst/>
              <a:gdLst/>
              <a:ahLst/>
              <a:cxnLst/>
              <a:rect l="l" t="t" r="r" b="b"/>
              <a:pathLst>
                <a:path w="561" h="324" extrusionOk="0">
                  <a:moveTo>
                    <a:pt x="527" y="324"/>
                  </a:moveTo>
                  <a:lnTo>
                    <a:pt x="459" y="324"/>
                  </a:lnTo>
                  <a:cubicBezTo>
                    <a:pt x="391" y="290"/>
                    <a:pt x="315" y="247"/>
                    <a:pt x="247" y="213"/>
                  </a:cubicBezTo>
                  <a:cubicBezTo>
                    <a:pt x="179" y="213"/>
                    <a:pt x="102" y="179"/>
                    <a:pt x="34" y="145"/>
                  </a:cubicBezTo>
                  <a:cubicBezTo>
                    <a:pt x="0" y="111"/>
                    <a:pt x="0" y="35"/>
                    <a:pt x="34" y="1"/>
                  </a:cubicBezTo>
                  <a:lnTo>
                    <a:pt x="68" y="1"/>
                  </a:lnTo>
                  <a:cubicBezTo>
                    <a:pt x="247" y="1"/>
                    <a:pt x="425" y="145"/>
                    <a:pt x="527" y="213"/>
                  </a:cubicBezTo>
                  <a:cubicBezTo>
                    <a:pt x="561" y="247"/>
                    <a:pt x="561" y="290"/>
                    <a:pt x="527" y="32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6" name="Google Shape;315;p32"/>
            <p:cNvSpPr/>
            <p:nvPr/>
          </p:nvSpPr>
          <p:spPr>
            <a:xfrm>
              <a:off x="732211" y="621689"/>
              <a:ext cx="20541" cy="12175"/>
            </a:xfrm>
            <a:custGeom>
              <a:avLst/>
              <a:gdLst/>
              <a:ahLst/>
              <a:cxnLst/>
              <a:rect l="l" t="t" r="r" b="b"/>
              <a:pathLst>
                <a:path w="604" h="358" extrusionOk="0">
                  <a:moveTo>
                    <a:pt x="569" y="358"/>
                  </a:moveTo>
                  <a:lnTo>
                    <a:pt x="535" y="358"/>
                  </a:lnTo>
                  <a:cubicBezTo>
                    <a:pt x="459" y="324"/>
                    <a:pt x="357" y="290"/>
                    <a:pt x="289" y="247"/>
                  </a:cubicBezTo>
                  <a:cubicBezTo>
                    <a:pt x="212" y="213"/>
                    <a:pt x="110" y="213"/>
                    <a:pt x="34" y="179"/>
                  </a:cubicBezTo>
                  <a:cubicBezTo>
                    <a:pt x="0" y="145"/>
                    <a:pt x="0" y="77"/>
                    <a:pt x="34" y="35"/>
                  </a:cubicBezTo>
                  <a:lnTo>
                    <a:pt x="77" y="35"/>
                  </a:lnTo>
                  <a:cubicBezTo>
                    <a:pt x="178" y="1"/>
                    <a:pt x="246" y="35"/>
                    <a:pt x="357" y="111"/>
                  </a:cubicBezTo>
                  <a:cubicBezTo>
                    <a:pt x="425" y="145"/>
                    <a:pt x="501" y="213"/>
                    <a:pt x="569" y="247"/>
                  </a:cubicBezTo>
                  <a:cubicBezTo>
                    <a:pt x="603" y="290"/>
                    <a:pt x="603" y="324"/>
                    <a:pt x="569" y="358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7" name="Google Shape;316;p32"/>
            <p:cNvSpPr/>
            <p:nvPr/>
          </p:nvSpPr>
          <p:spPr>
            <a:xfrm>
              <a:off x="670963" y="588192"/>
              <a:ext cx="21697" cy="13025"/>
            </a:xfrm>
            <a:custGeom>
              <a:avLst/>
              <a:gdLst/>
              <a:ahLst/>
              <a:cxnLst/>
              <a:rect l="l" t="t" r="r" b="b"/>
              <a:pathLst>
                <a:path w="638" h="383" extrusionOk="0">
                  <a:moveTo>
                    <a:pt x="603" y="383"/>
                  </a:moveTo>
                  <a:lnTo>
                    <a:pt x="561" y="383"/>
                  </a:lnTo>
                  <a:cubicBezTo>
                    <a:pt x="493" y="315"/>
                    <a:pt x="391" y="281"/>
                    <a:pt x="280" y="281"/>
                  </a:cubicBezTo>
                  <a:cubicBezTo>
                    <a:pt x="213" y="247"/>
                    <a:pt x="102" y="247"/>
                    <a:pt x="34" y="170"/>
                  </a:cubicBezTo>
                  <a:cubicBezTo>
                    <a:pt x="0" y="136"/>
                    <a:pt x="0" y="102"/>
                    <a:pt x="34" y="68"/>
                  </a:cubicBezTo>
                  <a:lnTo>
                    <a:pt x="34" y="68"/>
                  </a:lnTo>
                  <a:cubicBezTo>
                    <a:pt x="247" y="0"/>
                    <a:pt x="459" y="170"/>
                    <a:pt x="637" y="281"/>
                  </a:cubicBezTo>
                  <a:cubicBezTo>
                    <a:pt x="637" y="315"/>
                    <a:pt x="637" y="349"/>
                    <a:pt x="603" y="38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8" name="Google Shape;317;p32"/>
            <p:cNvSpPr/>
            <p:nvPr/>
          </p:nvSpPr>
          <p:spPr>
            <a:xfrm>
              <a:off x="632229" y="585573"/>
              <a:ext cx="18262" cy="11018"/>
            </a:xfrm>
            <a:custGeom>
              <a:avLst/>
              <a:gdLst/>
              <a:ahLst/>
              <a:cxnLst/>
              <a:rect l="l" t="t" r="r" b="b"/>
              <a:pathLst>
                <a:path w="537" h="324" extrusionOk="0">
                  <a:moveTo>
                    <a:pt x="502" y="290"/>
                  </a:moveTo>
                  <a:lnTo>
                    <a:pt x="468" y="324"/>
                  </a:lnTo>
                  <a:cubicBezTo>
                    <a:pt x="392" y="290"/>
                    <a:pt x="324" y="247"/>
                    <a:pt x="256" y="213"/>
                  </a:cubicBezTo>
                  <a:cubicBezTo>
                    <a:pt x="179" y="213"/>
                    <a:pt x="77" y="179"/>
                    <a:pt x="43" y="145"/>
                  </a:cubicBezTo>
                  <a:cubicBezTo>
                    <a:pt x="1" y="111"/>
                    <a:pt x="1" y="77"/>
                    <a:pt x="43" y="77"/>
                  </a:cubicBezTo>
                  <a:lnTo>
                    <a:pt x="43" y="77"/>
                  </a:lnTo>
                  <a:cubicBezTo>
                    <a:pt x="213" y="1"/>
                    <a:pt x="392" y="145"/>
                    <a:pt x="502" y="213"/>
                  </a:cubicBezTo>
                  <a:cubicBezTo>
                    <a:pt x="536" y="247"/>
                    <a:pt x="536" y="290"/>
                    <a:pt x="502" y="29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9" name="Google Shape;318;p32"/>
            <p:cNvSpPr/>
            <p:nvPr/>
          </p:nvSpPr>
          <p:spPr>
            <a:xfrm>
              <a:off x="664876" y="615636"/>
              <a:ext cx="20541" cy="12175"/>
            </a:xfrm>
            <a:custGeom>
              <a:avLst/>
              <a:gdLst/>
              <a:ahLst/>
              <a:cxnLst/>
              <a:rect l="l" t="t" r="r" b="b"/>
              <a:pathLst>
                <a:path w="604" h="358" extrusionOk="0">
                  <a:moveTo>
                    <a:pt x="570" y="323"/>
                  </a:moveTo>
                  <a:cubicBezTo>
                    <a:pt x="570" y="323"/>
                    <a:pt x="527" y="357"/>
                    <a:pt x="493" y="323"/>
                  </a:cubicBezTo>
                  <a:cubicBezTo>
                    <a:pt x="426" y="289"/>
                    <a:pt x="358" y="289"/>
                    <a:pt x="281" y="255"/>
                  </a:cubicBezTo>
                  <a:cubicBezTo>
                    <a:pt x="213" y="213"/>
                    <a:pt x="103" y="213"/>
                    <a:pt x="35" y="179"/>
                  </a:cubicBezTo>
                  <a:cubicBezTo>
                    <a:pt x="1" y="145"/>
                    <a:pt x="1" y="77"/>
                    <a:pt x="69" y="43"/>
                  </a:cubicBezTo>
                  <a:lnTo>
                    <a:pt x="69" y="43"/>
                  </a:lnTo>
                  <a:cubicBezTo>
                    <a:pt x="179" y="0"/>
                    <a:pt x="247" y="43"/>
                    <a:pt x="358" y="77"/>
                  </a:cubicBezTo>
                  <a:cubicBezTo>
                    <a:pt x="426" y="111"/>
                    <a:pt x="493" y="179"/>
                    <a:pt x="570" y="213"/>
                  </a:cubicBezTo>
                  <a:cubicBezTo>
                    <a:pt x="604" y="255"/>
                    <a:pt x="604" y="323"/>
                    <a:pt x="570" y="32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0" name="Google Shape;319;p32"/>
            <p:cNvSpPr/>
            <p:nvPr/>
          </p:nvSpPr>
          <p:spPr>
            <a:xfrm>
              <a:off x="674432" y="637299"/>
              <a:ext cx="22853" cy="12175"/>
            </a:xfrm>
            <a:custGeom>
              <a:avLst/>
              <a:gdLst/>
              <a:ahLst/>
              <a:cxnLst/>
              <a:rect l="l" t="t" r="r" b="b"/>
              <a:pathLst>
                <a:path w="672" h="358" extrusionOk="0">
                  <a:moveTo>
                    <a:pt x="637" y="323"/>
                  </a:moveTo>
                  <a:cubicBezTo>
                    <a:pt x="603" y="323"/>
                    <a:pt x="603" y="357"/>
                    <a:pt x="569" y="323"/>
                  </a:cubicBezTo>
                  <a:cubicBezTo>
                    <a:pt x="459" y="289"/>
                    <a:pt x="357" y="289"/>
                    <a:pt x="246" y="255"/>
                  </a:cubicBezTo>
                  <a:cubicBezTo>
                    <a:pt x="178" y="213"/>
                    <a:pt x="111" y="145"/>
                    <a:pt x="34" y="77"/>
                  </a:cubicBezTo>
                  <a:cubicBezTo>
                    <a:pt x="0" y="77"/>
                    <a:pt x="0" y="43"/>
                    <a:pt x="34" y="1"/>
                  </a:cubicBezTo>
                  <a:lnTo>
                    <a:pt x="77" y="1"/>
                  </a:lnTo>
                  <a:cubicBezTo>
                    <a:pt x="145" y="1"/>
                    <a:pt x="246" y="43"/>
                    <a:pt x="323" y="77"/>
                  </a:cubicBezTo>
                  <a:cubicBezTo>
                    <a:pt x="425" y="111"/>
                    <a:pt x="535" y="179"/>
                    <a:pt x="603" y="213"/>
                  </a:cubicBezTo>
                  <a:cubicBezTo>
                    <a:pt x="671" y="255"/>
                    <a:pt x="637" y="289"/>
                    <a:pt x="637" y="32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1" name="Google Shape;320;p32"/>
            <p:cNvSpPr/>
            <p:nvPr/>
          </p:nvSpPr>
          <p:spPr>
            <a:xfrm>
              <a:off x="593834" y="579520"/>
              <a:ext cx="15609" cy="13331"/>
            </a:xfrm>
            <a:custGeom>
              <a:avLst/>
              <a:gdLst/>
              <a:ahLst/>
              <a:cxnLst/>
              <a:rect l="l" t="t" r="r" b="b"/>
              <a:pathLst>
                <a:path w="459" h="392" extrusionOk="0">
                  <a:moveTo>
                    <a:pt x="425" y="391"/>
                  </a:moveTo>
                  <a:lnTo>
                    <a:pt x="357" y="391"/>
                  </a:lnTo>
                  <a:cubicBezTo>
                    <a:pt x="323" y="357"/>
                    <a:pt x="280" y="323"/>
                    <a:pt x="246" y="323"/>
                  </a:cubicBezTo>
                  <a:cubicBezTo>
                    <a:pt x="212" y="289"/>
                    <a:pt x="178" y="255"/>
                    <a:pt x="144" y="255"/>
                  </a:cubicBezTo>
                  <a:cubicBezTo>
                    <a:pt x="68" y="213"/>
                    <a:pt x="0" y="145"/>
                    <a:pt x="34" y="77"/>
                  </a:cubicBezTo>
                  <a:lnTo>
                    <a:pt x="68" y="77"/>
                  </a:lnTo>
                  <a:cubicBezTo>
                    <a:pt x="144" y="1"/>
                    <a:pt x="246" y="43"/>
                    <a:pt x="323" y="111"/>
                  </a:cubicBezTo>
                  <a:cubicBezTo>
                    <a:pt x="391" y="145"/>
                    <a:pt x="459" y="255"/>
                    <a:pt x="459" y="323"/>
                  </a:cubicBezTo>
                  <a:cubicBezTo>
                    <a:pt x="425" y="357"/>
                    <a:pt x="425" y="357"/>
                    <a:pt x="425" y="39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2" name="Google Shape;321;p32"/>
            <p:cNvSpPr/>
            <p:nvPr/>
          </p:nvSpPr>
          <p:spPr>
            <a:xfrm>
              <a:off x="603356" y="562754"/>
              <a:ext cx="21697" cy="14487"/>
            </a:xfrm>
            <a:custGeom>
              <a:avLst/>
              <a:gdLst/>
              <a:ahLst/>
              <a:cxnLst/>
              <a:rect l="l" t="t" r="r" b="b"/>
              <a:pathLst>
                <a:path w="638" h="426" extrusionOk="0">
                  <a:moveTo>
                    <a:pt x="603" y="392"/>
                  </a:moveTo>
                  <a:cubicBezTo>
                    <a:pt x="570" y="426"/>
                    <a:pt x="536" y="426"/>
                    <a:pt x="536" y="392"/>
                  </a:cubicBezTo>
                  <a:cubicBezTo>
                    <a:pt x="425" y="358"/>
                    <a:pt x="357" y="281"/>
                    <a:pt x="255" y="247"/>
                  </a:cubicBezTo>
                  <a:cubicBezTo>
                    <a:pt x="179" y="213"/>
                    <a:pt x="77" y="179"/>
                    <a:pt x="43" y="111"/>
                  </a:cubicBezTo>
                  <a:cubicBezTo>
                    <a:pt x="0" y="69"/>
                    <a:pt x="0" y="35"/>
                    <a:pt x="43" y="35"/>
                  </a:cubicBezTo>
                  <a:lnTo>
                    <a:pt x="43" y="35"/>
                  </a:lnTo>
                  <a:cubicBezTo>
                    <a:pt x="145" y="1"/>
                    <a:pt x="255" y="69"/>
                    <a:pt x="357" y="111"/>
                  </a:cubicBezTo>
                  <a:cubicBezTo>
                    <a:pt x="425" y="179"/>
                    <a:pt x="536" y="247"/>
                    <a:pt x="603" y="324"/>
                  </a:cubicBezTo>
                  <a:cubicBezTo>
                    <a:pt x="637" y="358"/>
                    <a:pt x="603" y="392"/>
                    <a:pt x="603" y="392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3" name="Google Shape;322;p32"/>
            <p:cNvSpPr/>
            <p:nvPr/>
          </p:nvSpPr>
          <p:spPr>
            <a:xfrm>
              <a:off x="492696" y="518272"/>
              <a:ext cx="203433" cy="474405"/>
            </a:xfrm>
            <a:custGeom>
              <a:avLst/>
              <a:gdLst/>
              <a:ahLst/>
              <a:cxnLst/>
              <a:rect l="l" t="t" r="r" b="b"/>
              <a:pathLst>
                <a:path w="5982" h="13950" extrusionOk="0">
                  <a:moveTo>
                    <a:pt x="4104" y="12955"/>
                  </a:moveTo>
                  <a:cubicBezTo>
                    <a:pt x="4070" y="12989"/>
                    <a:pt x="4002" y="13023"/>
                    <a:pt x="3968" y="13023"/>
                  </a:cubicBezTo>
                  <a:cubicBezTo>
                    <a:pt x="1700" y="13949"/>
                    <a:pt x="1" y="3008"/>
                    <a:pt x="358" y="1"/>
                  </a:cubicBezTo>
                  <a:cubicBezTo>
                    <a:pt x="358" y="1"/>
                    <a:pt x="5981" y="11613"/>
                    <a:pt x="4104" y="12955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4" name="Google Shape;323;p32"/>
            <p:cNvSpPr/>
            <p:nvPr/>
          </p:nvSpPr>
          <p:spPr>
            <a:xfrm>
              <a:off x="514359" y="632674"/>
              <a:ext cx="9590" cy="20541"/>
            </a:xfrm>
            <a:custGeom>
              <a:avLst/>
              <a:gdLst/>
              <a:ahLst/>
              <a:cxnLst/>
              <a:rect l="l" t="t" r="r" b="b"/>
              <a:pathLst>
                <a:path w="282" h="604" extrusionOk="0">
                  <a:moveTo>
                    <a:pt x="281" y="604"/>
                  </a:moveTo>
                  <a:lnTo>
                    <a:pt x="213" y="604"/>
                  </a:lnTo>
                  <a:cubicBezTo>
                    <a:pt x="179" y="493"/>
                    <a:pt x="145" y="425"/>
                    <a:pt x="111" y="349"/>
                  </a:cubicBezTo>
                  <a:cubicBezTo>
                    <a:pt x="69" y="247"/>
                    <a:pt x="1" y="179"/>
                    <a:pt x="35" y="69"/>
                  </a:cubicBezTo>
                  <a:cubicBezTo>
                    <a:pt x="35" y="35"/>
                    <a:pt x="35" y="35"/>
                    <a:pt x="69" y="35"/>
                  </a:cubicBezTo>
                  <a:cubicBezTo>
                    <a:pt x="111" y="1"/>
                    <a:pt x="145" y="1"/>
                    <a:pt x="179" y="35"/>
                  </a:cubicBezTo>
                  <a:cubicBezTo>
                    <a:pt x="247" y="103"/>
                    <a:pt x="247" y="213"/>
                    <a:pt x="281" y="315"/>
                  </a:cubicBezTo>
                  <a:lnTo>
                    <a:pt x="281" y="561"/>
                  </a:ln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5" name="Google Shape;324;p32"/>
            <p:cNvSpPr/>
            <p:nvPr/>
          </p:nvSpPr>
          <p:spPr>
            <a:xfrm>
              <a:off x="533743" y="634986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246" y="459"/>
                  </a:moveTo>
                  <a:cubicBezTo>
                    <a:pt x="212" y="493"/>
                    <a:pt x="136" y="493"/>
                    <a:pt x="136" y="459"/>
                  </a:cubicBezTo>
                  <a:cubicBezTo>
                    <a:pt x="102" y="357"/>
                    <a:pt x="68" y="281"/>
                    <a:pt x="68" y="213"/>
                  </a:cubicBezTo>
                  <a:cubicBezTo>
                    <a:pt x="34" y="145"/>
                    <a:pt x="0" y="69"/>
                    <a:pt x="68" y="1"/>
                  </a:cubicBezTo>
                  <a:lnTo>
                    <a:pt x="68" y="1"/>
                  </a:lnTo>
                  <a:lnTo>
                    <a:pt x="136" y="1"/>
                  </a:lnTo>
                  <a:cubicBezTo>
                    <a:pt x="212" y="35"/>
                    <a:pt x="212" y="111"/>
                    <a:pt x="246" y="179"/>
                  </a:cubicBezTo>
                  <a:lnTo>
                    <a:pt x="246" y="425"/>
                  </a:ln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6" name="Google Shape;325;p32"/>
            <p:cNvSpPr/>
            <p:nvPr/>
          </p:nvSpPr>
          <p:spPr>
            <a:xfrm>
              <a:off x="555406" y="657805"/>
              <a:ext cx="7244" cy="15643"/>
            </a:xfrm>
            <a:custGeom>
              <a:avLst/>
              <a:gdLst/>
              <a:ahLst/>
              <a:cxnLst/>
              <a:rect l="l" t="t" r="r" b="b"/>
              <a:pathLst>
                <a:path w="213" h="460" extrusionOk="0">
                  <a:moveTo>
                    <a:pt x="179" y="459"/>
                  </a:moveTo>
                  <a:cubicBezTo>
                    <a:pt x="136" y="459"/>
                    <a:pt x="102" y="459"/>
                    <a:pt x="102" y="425"/>
                  </a:cubicBezTo>
                  <a:cubicBezTo>
                    <a:pt x="68" y="357"/>
                    <a:pt x="34" y="323"/>
                    <a:pt x="34" y="247"/>
                  </a:cubicBezTo>
                  <a:cubicBezTo>
                    <a:pt x="34" y="213"/>
                    <a:pt x="0" y="179"/>
                    <a:pt x="0" y="145"/>
                  </a:cubicBezTo>
                  <a:lnTo>
                    <a:pt x="0" y="77"/>
                  </a:lnTo>
                  <a:cubicBezTo>
                    <a:pt x="0" y="35"/>
                    <a:pt x="34" y="35"/>
                    <a:pt x="34" y="35"/>
                  </a:cubicBezTo>
                  <a:cubicBezTo>
                    <a:pt x="68" y="1"/>
                    <a:pt x="102" y="35"/>
                    <a:pt x="102" y="77"/>
                  </a:cubicBezTo>
                  <a:cubicBezTo>
                    <a:pt x="136" y="111"/>
                    <a:pt x="136" y="111"/>
                    <a:pt x="136" y="145"/>
                  </a:cubicBezTo>
                  <a:lnTo>
                    <a:pt x="136" y="213"/>
                  </a:lnTo>
                  <a:cubicBezTo>
                    <a:pt x="179" y="289"/>
                    <a:pt x="179" y="357"/>
                    <a:pt x="179" y="391"/>
                  </a:cubicBezTo>
                  <a:cubicBezTo>
                    <a:pt x="213" y="425"/>
                    <a:pt x="179" y="459"/>
                    <a:pt x="179" y="459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7" name="Google Shape;326;p32"/>
            <p:cNvSpPr/>
            <p:nvPr/>
          </p:nvSpPr>
          <p:spPr>
            <a:xfrm>
              <a:off x="533743" y="674843"/>
              <a:ext cx="10712" cy="19112"/>
            </a:xfrm>
            <a:custGeom>
              <a:avLst/>
              <a:gdLst/>
              <a:ahLst/>
              <a:cxnLst/>
              <a:rect l="l" t="t" r="r" b="b"/>
              <a:pathLst>
                <a:path w="315" h="562" extrusionOk="0">
                  <a:moveTo>
                    <a:pt x="314" y="528"/>
                  </a:moveTo>
                  <a:cubicBezTo>
                    <a:pt x="280" y="562"/>
                    <a:pt x="246" y="562"/>
                    <a:pt x="212" y="528"/>
                  </a:cubicBezTo>
                  <a:cubicBezTo>
                    <a:pt x="136" y="383"/>
                    <a:pt x="0" y="213"/>
                    <a:pt x="34" y="69"/>
                  </a:cubicBezTo>
                  <a:lnTo>
                    <a:pt x="34" y="1"/>
                  </a:lnTo>
                  <a:cubicBezTo>
                    <a:pt x="68" y="1"/>
                    <a:pt x="102" y="1"/>
                    <a:pt x="136" y="35"/>
                  </a:cubicBezTo>
                  <a:cubicBezTo>
                    <a:pt x="178" y="103"/>
                    <a:pt x="212" y="171"/>
                    <a:pt x="246" y="247"/>
                  </a:cubicBezTo>
                  <a:cubicBezTo>
                    <a:pt x="246" y="315"/>
                    <a:pt x="280" y="383"/>
                    <a:pt x="314" y="46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8" name="Google Shape;327;p32"/>
            <p:cNvSpPr/>
            <p:nvPr/>
          </p:nvSpPr>
          <p:spPr>
            <a:xfrm>
              <a:off x="533743" y="722793"/>
              <a:ext cx="9556" cy="14487"/>
            </a:xfrm>
            <a:custGeom>
              <a:avLst/>
              <a:gdLst/>
              <a:ahLst/>
              <a:cxnLst/>
              <a:rect l="l" t="t" r="r" b="b"/>
              <a:pathLst>
                <a:path w="281" h="426" extrusionOk="0">
                  <a:moveTo>
                    <a:pt x="280" y="426"/>
                  </a:moveTo>
                  <a:lnTo>
                    <a:pt x="212" y="426"/>
                  </a:lnTo>
                  <a:cubicBezTo>
                    <a:pt x="136" y="392"/>
                    <a:pt x="136" y="324"/>
                    <a:pt x="102" y="247"/>
                  </a:cubicBezTo>
                  <a:cubicBezTo>
                    <a:pt x="68" y="213"/>
                    <a:pt x="0" y="145"/>
                    <a:pt x="34" y="77"/>
                  </a:cubicBezTo>
                  <a:cubicBezTo>
                    <a:pt x="34" y="35"/>
                    <a:pt x="34" y="1"/>
                    <a:pt x="68" y="1"/>
                  </a:cubicBezTo>
                  <a:lnTo>
                    <a:pt x="178" y="1"/>
                  </a:lnTo>
                  <a:cubicBezTo>
                    <a:pt x="212" y="35"/>
                    <a:pt x="246" y="145"/>
                    <a:pt x="246" y="213"/>
                  </a:cubicBezTo>
                  <a:cubicBezTo>
                    <a:pt x="280" y="247"/>
                    <a:pt x="280" y="324"/>
                    <a:pt x="280" y="392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9" name="Google Shape;328;p32"/>
            <p:cNvSpPr/>
            <p:nvPr/>
          </p:nvSpPr>
          <p:spPr>
            <a:xfrm>
              <a:off x="551631" y="719359"/>
              <a:ext cx="11018" cy="21697"/>
            </a:xfrm>
            <a:custGeom>
              <a:avLst/>
              <a:gdLst/>
              <a:ahLst/>
              <a:cxnLst/>
              <a:rect l="l" t="t" r="r" b="b"/>
              <a:pathLst>
                <a:path w="324" h="638" extrusionOk="0">
                  <a:moveTo>
                    <a:pt x="290" y="603"/>
                  </a:moveTo>
                  <a:cubicBezTo>
                    <a:pt x="247" y="637"/>
                    <a:pt x="179" y="603"/>
                    <a:pt x="145" y="561"/>
                  </a:cubicBezTo>
                  <a:cubicBezTo>
                    <a:pt x="111" y="459"/>
                    <a:pt x="77" y="391"/>
                    <a:pt x="77" y="280"/>
                  </a:cubicBezTo>
                  <a:cubicBezTo>
                    <a:pt x="35" y="212"/>
                    <a:pt x="1" y="136"/>
                    <a:pt x="35" y="34"/>
                  </a:cubicBezTo>
                  <a:lnTo>
                    <a:pt x="77" y="0"/>
                  </a:lnTo>
                  <a:cubicBezTo>
                    <a:pt x="111" y="0"/>
                    <a:pt x="145" y="0"/>
                    <a:pt x="179" y="34"/>
                  </a:cubicBezTo>
                  <a:cubicBezTo>
                    <a:pt x="213" y="102"/>
                    <a:pt x="213" y="178"/>
                    <a:pt x="247" y="246"/>
                  </a:cubicBezTo>
                  <a:cubicBezTo>
                    <a:pt x="247" y="348"/>
                    <a:pt x="290" y="425"/>
                    <a:pt x="324" y="493"/>
                  </a:cubicBezTo>
                  <a:cubicBezTo>
                    <a:pt x="324" y="527"/>
                    <a:pt x="324" y="561"/>
                    <a:pt x="290" y="60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0" name="Google Shape;329;p32"/>
            <p:cNvSpPr/>
            <p:nvPr/>
          </p:nvSpPr>
          <p:spPr>
            <a:xfrm>
              <a:off x="579381" y="734934"/>
              <a:ext cx="7244" cy="17956"/>
            </a:xfrm>
            <a:custGeom>
              <a:avLst/>
              <a:gdLst/>
              <a:ahLst/>
              <a:cxnLst/>
              <a:rect l="l" t="t" r="r" b="b"/>
              <a:pathLst>
                <a:path w="213" h="528" extrusionOk="0">
                  <a:moveTo>
                    <a:pt x="213" y="493"/>
                  </a:moveTo>
                  <a:cubicBezTo>
                    <a:pt x="179" y="527"/>
                    <a:pt x="111" y="493"/>
                    <a:pt x="68" y="459"/>
                  </a:cubicBezTo>
                  <a:cubicBezTo>
                    <a:pt x="68" y="315"/>
                    <a:pt x="34" y="213"/>
                    <a:pt x="0" y="69"/>
                  </a:cubicBezTo>
                  <a:lnTo>
                    <a:pt x="34" y="35"/>
                  </a:lnTo>
                  <a:cubicBezTo>
                    <a:pt x="68" y="1"/>
                    <a:pt x="111" y="35"/>
                    <a:pt x="111" y="35"/>
                  </a:cubicBezTo>
                  <a:cubicBezTo>
                    <a:pt x="179" y="179"/>
                    <a:pt x="213" y="281"/>
                    <a:pt x="213" y="426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1" name="Google Shape;330;p32"/>
            <p:cNvSpPr/>
            <p:nvPr/>
          </p:nvSpPr>
          <p:spPr>
            <a:xfrm>
              <a:off x="585434" y="778294"/>
              <a:ext cx="8434" cy="20541"/>
            </a:xfrm>
            <a:custGeom>
              <a:avLst/>
              <a:gdLst/>
              <a:ahLst/>
              <a:cxnLst/>
              <a:rect l="l" t="t" r="r" b="b"/>
              <a:pathLst>
                <a:path w="248" h="604" extrusionOk="0">
                  <a:moveTo>
                    <a:pt x="213" y="569"/>
                  </a:moveTo>
                  <a:cubicBezTo>
                    <a:pt x="179" y="603"/>
                    <a:pt x="103" y="603"/>
                    <a:pt x="103" y="569"/>
                  </a:cubicBezTo>
                  <a:cubicBezTo>
                    <a:pt x="69" y="391"/>
                    <a:pt x="1" y="212"/>
                    <a:pt x="1" y="34"/>
                  </a:cubicBezTo>
                  <a:lnTo>
                    <a:pt x="35" y="0"/>
                  </a:lnTo>
                  <a:cubicBezTo>
                    <a:pt x="35" y="0"/>
                    <a:pt x="69" y="0"/>
                    <a:pt x="103" y="34"/>
                  </a:cubicBezTo>
                  <a:cubicBezTo>
                    <a:pt x="179" y="178"/>
                    <a:pt x="213" y="357"/>
                    <a:pt x="213" y="527"/>
                  </a:cubicBezTo>
                  <a:cubicBezTo>
                    <a:pt x="247" y="527"/>
                    <a:pt x="213" y="569"/>
                    <a:pt x="213" y="569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2" name="Google Shape;331;p32"/>
            <p:cNvSpPr/>
            <p:nvPr/>
          </p:nvSpPr>
          <p:spPr>
            <a:xfrm>
              <a:off x="550475" y="760066"/>
              <a:ext cx="8434" cy="17106"/>
            </a:xfrm>
            <a:custGeom>
              <a:avLst/>
              <a:gdLst/>
              <a:ahLst/>
              <a:cxnLst/>
              <a:rect l="l" t="t" r="r" b="b"/>
              <a:pathLst>
                <a:path w="248" h="503" extrusionOk="0">
                  <a:moveTo>
                    <a:pt x="213" y="502"/>
                  </a:moveTo>
                  <a:cubicBezTo>
                    <a:pt x="179" y="502"/>
                    <a:pt x="145" y="502"/>
                    <a:pt x="145" y="468"/>
                  </a:cubicBezTo>
                  <a:cubicBezTo>
                    <a:pt x="111" y="392"/>
                    <a:pt x="69" y="324"/>
                    <a:pt x="35" y="256"/>
                  </a:cubicBezTo>
                  <a:cubicBezTo>
                    <a:pt x="35" y="213"/>
                    <a:pt x="1" y="145"/>
                    <a:pt x="35" y="77"/>
                  </a:cubicBezTo>
                  <a:lnTo>
                    <a:pt x="35" y="43"/>
                  </a:lnTo>
                  <a:cubicBezTo>
                    <a:pt x="69" y="1"/>
                    <a:pt x="111" y="1"/>
                    <a:pt x="145" y="43"/>
                  </a:cubicBezTo>
                  <a:cubicBezTo>
                    <a:pt x="179" y="77"/>
                    <a:pt x="179" y="145"/>
                    <a:pt x="213" y="213"/>
                  </a:cubicBezTo>
                  <a:cubicBezTo>
                    <a:pt x="213" y="290"/>
                    <a:pt x="213" y="358"/>
                    <a:pt x="247" y="426"/>
                  </a:cubicBezTo>
                  <a:cubicBezTo>
                    <a:pt x="247" y="468"/>
                    <a:pt x="213" y="468"/>
                    <a:pt x="213" y="502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3" name="Google Shape;332;p32"/>
            <p:cNvSpPr/>
            <p:nvPr/>
          </p:nvSpPr>
          <p:spPr>
            <a:xfrm>
              <a:off x="542109" y="784347"/>
              <a:ext cx="10712" cy="15643"/>
            </a:xfrm>
            <a:custGeom>
              <a:avLst/>
              <a:gdLst/>
              <a:ahLst/>
              <a:cxnLst/>
              <a:rect l="l" t="t" r="r" b="b"/>
              <a:pathLst>
                <a:path w="315" h="460" extrusionOk="0">
                  <a:moveTo>
                    <a:pt x="281" y="425"/>
                  </a:moveTo>
                  <a:cubicBezTo>
                    <a:pt x="281" y="425"/>
                    <a:pt x="247" y="459"/>
                    <a:pt x="213" y="425"/>
                  </a:cubicBezTo>
                  <a:cubicBezTo>
                    <a:pt x="145" y="349"/>
                    <a:pt x="0" y="179"/>
                    <a:pt x="68" y="34"/>
                  </a:cubicBezTo>
                  <a:lnTo>
                    <a:pt x="102" y="34"/>
                  </a:lnTo>
                  <a:cubicBezTo>
                    <a:pt x="145" y="0"/>
                    <a:pt x="179" y="34"/>
                    <a:pt x="179" y="34"/>
                  </a:cubicBezTo>
                  <a:cubicBezTo>
                    <a:pt x="213" y="68"/>
                    <a:pt x="213" y="136"/>
                    <a:pt x="213" y="213"/>
                  </a:cubicBezTo>
                  <a:cubicBezTo>
                    <a:pt x="247" y="247"/>
                    <a:pt x="281" y="281"/>
                    <a:pt x="315" y="349"/>
                  </a:cubicBezTo>
                  <a:cubicBezTo>
                    <a:pt x="315" y="349"/>
                    <a:pt x="315" y="425"/>
                    <a:pt x="281" y="42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4" name="Google Shape;333;p32"/>
            <p:cNvSpPr/>
            <p:nvPr/>
          </p:nvSpPr>
          <p:spPr>
            <a:xfrm>
              <a:off x="560031" y="803425"/>
              <a:ext cx="7244" cy="20541"/>
            </a:xfrm>
            <a:custGeom>
              <a:avLst/>
              <a:gdLst/>
              <a:ahLst/>
              <a:cxnLst/>
              <a:rect l="l" t="t" r="r" b="b"/>
              <a:pathLst>
                <a:path w="213" h="604" extrusionOk="0">
                  <a:moveTo>
                    <a:pt x="179" y="603"/>
                  </a:moveTo>
                  <a:cubicBezTo>
                    <a:pt x="145" y="603"/>
                    <a:pt x="111" y="603"/>
                    <a:pt x="77" y="569"/>
                  </a:cubicBezTo>
                  <a:cubicBezTo>
                    <a:pt x="43" y="501"/>
                    <a:pt x="0" y="391"/>
                    <a:pt x="0" y="289"/>
                  </a:cubicBezTo>
                  <a:cubicBezTo>
                    <a:pt x="0" y="212"/>
                    <a:pt x="43" y="110"/>
                    <a:pt x="77" y="43"/>
                  </a:cubicBezTo>
                  <a:lnTo>
                    <a:pt x="77" y="43"/>
                  </a:lnTo>
                  <a:cubicBezTo>
                    <a:pt x="111" y="0"/>
                    <a:pt x="145" y="43"/>
                    <a:pt x="145" y="77"/>
                  </a:cubicBezTo>
                  <a:lnTo>
                    <a:pt x="145" y="178"/>
                  </a:lnTo>
                  <a:lnTo>
                    <a:pt x="145" y="289"/>
                  </a:lnTo>
                  <a:cubicBezTo>
                    <a:pt x="145" y="357"/>
                    <a:pt x="145" y="467"/>
                    <a:pt x="213" y="535"/>
                  </a:cubicBezTo>
                  <a:cubicBezTo>
                    <a:pt x="213" y="535"/>
                    <a:pt x="179" y="569"/>
                    <a:pt x="179" y="60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5" name="Google Shape;334;p32"/>
            <p:cNvSpPr/>
            <p:nvPr/>
          </p:nvSpPr>
          <p:spPr>
            <a:xfrm>
              <a:off x="580537" y="816688"/>
              <a:ext cx="7244" cy="18228"/>
            </a:xfrm>
            <a:custGeom>
              <a:avLst/>
              <a:gdLst/>
              <a:ahLst/>
              <a:cxnLst/>
              <a:rect l="l" t="t" r="r" b="b"/>
              <a:pathLst>
                <a:path w="213" h="536" extrusionOk="0">
                  <a:moveTo>
                    <a:pt x="213" y="536"/>
                  </a:moveTo>
                  <a:cubicBezTo>
                    <a:pt x="179" y="536"/>
                    <a:pt x="145" y="536"/>
                    <a:pt x="111" y="502"/>
                  </a:cubicBezTo>
                  <a:cubicBezTo>
                    <a:pt x="111" y="426"/>
                    <a:pt x="77" y="358"/>
                    <a:pt x="77" y="290"/>
                  </a:cubicBezTo>
                  <a:cubicBezTo>
                    <a:pt x="34" y="213"/>
                    <a:pt x="0" y="145"/>
                    <a:pt x="0" y="77"/>
                  </a:cubicBezTo>
                  <a:cubicBezTo>
                    <a:pt x="0" y="77"/>
                    <a:pt x="0" y="35"/>
                    <a:pt x="34" y="35"/>
                  </a:cubicBezTo>
                  <a:cubicBezTo>
                    <a:pt x="34" y="1"/>
                    <a:pt x="77" y="1"/>
                    <a:pt x="111" y="35"/>
                  </a:cubicBezTo>
                  <a:cubicBezTo>
                    <a:pt x="213" y="145"/>
                    <a:pt x="213" y="324"/>
                    <a:pt x="213" y="46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6" name="Google Shape;335;p32"/>
            <p:cNvSpPr/>
            <p:nvPr/>
          </p:nvSpPr>
          <p:spPr>
            <a:xfrm>
              <a:off x="605941" y="828829"/>
              <a:ext cx="8434" cy="20541"/>
            </a:xfrm>
            <a:custGeom>
              <a:avLst/>
              <a:gdLst/>
              <a:ahLst/>
              <a:cxnLst/>
              <a:rect l="l" t="t" r="r" b="b"/>
              <a:pathLst>
                <a:path w="248" h="604" extrusionOk="0">
                  <a:moveTo>
                    <a:pt x="213" y="604"/>
                  </a:moveTo>
                  <a:cubicBezTo>
                    <a:pt x="213" y="604"/>
                    <a:pt x="179" y="604"/>
                    <a:pt x="137" y="570"/>
                  </a:cubicBezTo>
                  <a:cubicBezTo>
                    <a:pt x="69" y="391"/>
                    <a:pt x="1" y="213"/>
                    <a:pt x="35" y="35"/>
                  </a:cubicBezTo>
                  <a:lnTo>
                    <a:pt x="69" y="35"/>
                  </a:lnTo>
                  <a:cubicBezTo>
                    <a:pt x="69" y="1"/>
                    <a:pt x="103" y="35"/>
                    <a:pt x="137" y="35"/>
                  </a:cubicBezTo>
                  <a:cubicBezTo>
                    <a:pt x="247" y="179"/>
                    <a:pt x="247" y="357"/>
                    <a:pt x="247" y="527"/>
                  </a:cubicBezTo>
                  <a:cubicBezTo>
                    <a:pt x="247" y="570"/>
                    <a:pt x="247" y="570"/>
                    <a:pt x="213" y="60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7" name="Google Shape;336;p32"/>
            <p:cNvSpPr/>
            <p:nvPr/>
          </p:nvSpPr>
          <p:spPr>
            <a:xfrm>
              <a:off x="566084" y="862632"/>
              <a:ext cx="11018" cy="14487"/>
            </a:xfrm>
            <a:custGeom>
              <a:avLst/>
              <a:gdLst/>
              <a:ahLst/>
              <a:cxnLst/>
              <a:rect l="l" t="t" r="r" b="b"/>
              <a:pathLst>
                <a:path w="324" h="426" extrusionOk="0">
                  <a:moveTo>
                    <a:pt x="289" y="425"/>
                  </a:moveTo>
                  <a:cubicBezTo>
                    <a:pt x="247" y="425"/>
                    <a:pt x="213" y="425"/>
                    <a:pt x="179" y="383"/>
                  </a:cubicBezTo>
                  <a:cubicBezTo>
                    <a:pt x="145" y="315"/>
                    <a:pt x="111" y="281"/>
                    <a:pt x="77" y="213"/>
                  </a:cubicBezTo>
                  <a:cubicBezTo>
                    <a:pt x="35" y="136"/>
                    <a:pt x="1" y="102"/>
                    <a:pt x="35" y="34"/>
                  </a:cubicBezTo>
                  <a:cubicBezTo>
                    <a:pt x="35" y="1"/>
                    <a:pt x="35" y="1"/>
                    <a:pt x="77" y="1"/>
                  </a:cubicBezTo>
                  <a:lnTo>
                    <a:pt x="111" y="1"/>
                  </a:lnTo>
                  <a:cubicBezTo>
                    <a:pt x="179" y="1"/>
                    <a:pt x="213" y="68"/>
                    <a:pt x="213" y="136"/>
                  </a:cubicBezTo>
                  <a:cubicBezTo>
                    <a:pt x="247" y="213"/>
                    <a:pt x="289" y="247"/>
                    <a:pt x="323" y="315"/>
                  </a:cubicBezTo>
                  <a:cubicBezTo>
                    <a:pt x="323" y="349"/>
                    <a:pt x="323" y="383"/>
                    <a:pt x="289" y="42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8" name="Google Shape;337;p32"/>
            <p:cNvSpPr/>
            <p:nvPr/>
          </p:nvSpPr>
          <p:spPr>
            <a:xfrm>
              <a:off x="587747" y="861204"/>
              <a:ext cx="11018" cy="17072"/>
            </a:xfrm>
            <a:custGeom>
              <a:avLst/>
              <a:gdLst/>
              <a:ahLst/>
              <a:cxnLst/>
              <a:rect l="l" t="t" r="r" b="b"/>
              <a:pathLst>
                <a:path w="324" h="502" extrusionOk="0">
                  <a:moveTo>
                    <a:pt x="289" y="501"/>
                  </a:moveTo>
                  <a:lnTo>
                    <a:pt x="213" y="501"/>
                  </a:lnTo>
                  <a:cubicBezTo>
                    <a:pt x="111" y="391"/>
                    <a:pt x="1" y="178"/>
                    <a:pt x="77" y="43"/>
                  </a:cubicBezTo>
                  <a:lnTo>
                    <a:pt x="111" y="43"/>
                  </a:lnTo>
                  <a:cubicBezTo>
                    <a:pt x="111" y="0"/>
                    <a:pt x="145" y="0"/>
                    <a:pt x="179" y="43"/>
                  </a:cubicBezTo>
                  <a:cubicBezTo>
                    <a:pt x="213" y="76"/>
                    <a:pt x="247" y="178"/>
                    <a:pt x="247" y="212"/>
                  </a:cubicBezTo>
                  <a:cubicBezTo>
                    <a:pt x="247" y="289"/>
                    <a:pt x="289" y="357"/>
                    <a:pt x="323" y="425"/>
                  </a:cubicBezTo>
                  <a:cubicBezTo>
                    <a:pt x="323" y="467"/>
                    <a:pt x="323" y="501"/>
                    <a:pt x="289" y="50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9" name="Google Shape;338;p32"/>
            <p:cNvSpPr/>
            <p:nvPr/>
          </p:nvSpPr>
          <p:spPr>
            <a:xfrm>
              <a:off x="152111" y="503819"/>
              <a:ext cx="339463" cy="420095"/>
            </a:xfrm>
            <a:custGeom>
              <a:avLst/>
              <a:gdLst/>
              <a:ahLst/>
              <a:cxnLst/>
              <a:rect l="l" t="t" r="r" b="b"/>
              <a:pathLst>
                <a:path w="9982" h="12353" extrusionOk="0">
                  <a:moveTo>
                    <a:pt x="3076" y="11996"/>
                  </a:moveTo>
                  <a:cubicBezTo>
                    <a:pt x="2761" y="12250"/>
                    <a:pt x="2438" y="12352"/>
                    <a:pt x="2192" y="12250"/>
                  </a:cubicBezTo>
                  <a:cubicBezTo>
                    <a:pt x="0" y="11469"/>
                    <a:pt x="9982" y="1"/>
                    <a:pt x="9982" y="1"/>
                  </a:cubicBezTo>
                  <a:cubicBezTo>
                    <a:pt x="9982" y="1"/>
                    <a:pt x="5624" y="10195"/>
                    <a:pt x="3076" y="11996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0" name="Google Shape;339;p32"/>
            <p:cNvSpPr/>
            <p:nvPr/>
          </p:nvSpPr>
          <p:spPr>
            <a:xfrm>
              <a:off x="231552" y="856579"/>
              <a:ext cx="10712" cy="22853"/>
            </a:xfrm>
            <a:custGeom>
              <a:avLst/>
              <a:gdLst/>
              <a:ahLst/>
              <a:cxnLst/>
              <a:rect l="l" t="t" r="r" b="b"/>
              <a:pathLst>
                <a:path w="315" h="672" extrusionOk="0">
                  <a:moveTo>
                    <a:pt x="68" y="637"/>
                  </a:moveTo>
                  <a:cubicBezTo>
                    <a:pt x="34" y="671"/>
                    <a:pt x="0" y="637"/>
                    <a:pt x="0" y="603"/>
                  </a:cubicBezTo>
                  <a:cubicBezTo>
                    <a:pt x="0" y="493"/>
                    <a:pt x="34" y="391"/>
                    <a:pt x="68" y="280"/>
                  </a:cubicBezTo>
                  <a:cubicBezTo>
                    <a:pt x="102" y="212"/>
                    <a:pt x="102" y="102"/>
                    <a:pt x="179" y="34"/>
                  </a:cubicBezTo>
                  <a:lnTo>
                    <a:pt x="213" y="34"/>
                  </a:lnTo>
                  <a:cubicBezTo>
                    <a:pt x="247" y="0"/>
                    <a:pt x="315" y="34"/>
                    <a:pt x="315" y="102"/>
                  </a:cubicBezTo>
                  <a:cubicBezTo>
                    <a:pt x="315" y="179"/>
                    <a:pt x="281" y="280"/>
                    <a:pt x="213" y="348"/>
                  </a:cubicBezTo>
                  <a:cubicBezTo>
                    <a:pt x="179" y="459"/>
                    <a:pt x="145" y="527"/>
                    <a:pt x="102" y="637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1" name="Google Shape;340;p32"/>
            <p:cNvSpPr/>
            <p:nvPr/>
          </p:nvSpPr>
          <p:spPr>
            <a:xfrm>
              <a:off x="243693" y="867257"/>
              <a:ext cx="11869" cy="19384"/>
            </a:xfrm>
            <a:custGeom>
              <a:avLst/>
              <a:gdLst/>
              <a:ahLst/>
              <a:cxnLst/>
              <a:rect l="l" t="t" r="r" b="b"/>
              <a:pathLst>
                <a:path w="349" h="570" extrusionOk="0">
                  <a:moveTo>
                    <a:pt x="102" y="536"/>
                  </a:moveTo>
                  <a:cubicBezTo>
                    <a:pt x="68" y="570"/>
                    <a:pt x="0" y="536"/>
                    <a:pt x="34" y="459"/>
                  </a:cubicBezTo>
                  <a:cubicBezTo>
                    <a:pt x="34" y="391"/>
                    <a:pt x="34" y="289"/>
                    <a:pt x="68" y="213"/>
                  </a:cubicBezTo>
                  <a:cubicBezTo>
                    <a:pt x="102" y="145"/>
                    <a:pt x="136" y="77"/>
                    <a:pt x="170" y="34"/>
                  </a:cubicBezTo>
                  <a:cubicBezTo>
                    <a:pt x="170" y="34"/>
                    <a:pt x="213" y="34"/>
                    <a:pt x="213" y="0"/>
                  </a:cubicBezTo>
                  <a:cubicBezTo>
                    <a:pt x="247" y="0"/>
                    <a:pt x="281" y="34"/>
                    <a:pt x="315" y="77"/>
                  </a:cubicBezTo>
                  <a:cubicBezTo>
                    <a:pt x="349" y="145"/>
                    <a:pt x="281" y="213"/>
                    <a:pt x="247" y="289"/>
                  </a:cubicBezTo>
                  <a:cubicBezTo>
                    <a:pt x="213" y="391"/>
                    <a:pt x="170" y="459"/>
                    <a:pt x="136" y="536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2" name="Google Shape;341;p32"/>
            <p:cNvSpPr/>
            <p:nvPr/>
          </p:nvSpPr>
          <p:spPr>
            <a:xfrm>
              <a:off x="258146" y="870998"/>
              <a:ext cx="16766" cy="24009"/>
            </a:xfrm>
            <a:custGeom>
              <a:avLst/>
              <a:gdLst/>
              <a:ahLst/>
              <a:cxnLst/>
              <a:rect l="l" t="t" r="r" b="b"/>
              <a:pathLst>
                <a:path w="493" h="706" extrusionOk="0">
                  <a:moveTo>
                    <a:pt x="102" y="638"/>
                  </a:moveTo>
                  <a:cubicBezTo>
                    <a:pt x="68" y="706"/>
                    <a:pt x="0" y="638"/>
                    <a:pt x="34" y="562"/>
                  </a:cubicBezTo>
                  <a:cubicBezTo>
                    <a:pt x="170" y="392"/>
                    <a:pt x="246" y="179"/>
                    <a:pt x="382" y="1"/>
                  </a:cubicBezTo>
                  <a:lnTo>
                    <a:pt x="425" y="1"/>
                  </a:lnTo>
                  <a:cubicBezTo>
                    <a:pt x="459" y="1"/>
                    <a:pt x="493" y="1"/>
                    <a:pt x="493" y="69"/>
                  </a:cubicBezTo>
                  <a:cubicBezTo>
                    <a:pt x="459" y="281"/>
                    <a:pt x="280" y="494"/>
                    <a:pt x="136" y="638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3" name="Google Shape;342;p32"/>
            <p:cNvSpPr/>
            <p:nvPr/>
          </p:nvSpPr>
          <p:spPr>
            <a:xfrm>
              <a:off x="258146" y="804854"/>
              <a:ext cx="13025" cy="19112"/>
            </a:xfrm>
            <a:custGeom>
              <a:avLst/>
              <a:gdLst/>
              <a:ahLst/>
              <a:cxnLst/>
              <a:rect l="l" t="t" r="r" b="b"/>
              <a:pathLst>
                <a:path w="383" h="562" extrusionOk="0">
                  <a:moveTo>
                    <a:pt x="102" y="527"/>
                  </a:moveTo>
                  <a:cubicBezTo>
                    <a:pt x="34" y="561"/>
                    <a:pt x="0" y="493"/>
                    <a:pt x="0" y="425"/>
                  </a:cubicBezTo>
                  <a:cubicBezTo>
                    <a:pt x="34" y="349"/>
                    <a:pt x="68" y="281"/>
                    <a:pt x="102" y="213"/>
                  </a:cubicBezTo>
                  <a:cubicBezTo>
                    <a:pt x="136" y="136"/>
                    <a:pt x="212" y="102"/>
                    <a:pt x="246" y="35"/>
                  </a:cubicBezTo>
                  <a:cubicBezTo>
                    <a:pt x="314" y="1"/>
                    <a:pt x="382" y="68"/>
                    <a:pt x="348" y="102"/>
                  </a:cubicBezTo>
                  <a:cubicBezTo>
                    <a:pt x="348" y="170"/>
                    <a:pt x="314" y="247"/>
                    <a:pt x="280" y="315"/>
                  </a:cubicBezTo>
                  <a:cubicBezTo>
                    <a:pt x="212" y="383"/>
                    <a:pt x="170" y="459"/>
                    <a:pt x="102" y="527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4" name="Google Shape;343;p32"/>
            <p:cNvSpPr/>
            <p:nvPr/>
          </p:nvSpPr>
          <p:spPr>
            <a:xfrm>
              <a:off x="277190" y="806010"/>
              <a:ext cx="15643" cy="24009"/>
            </a:xfrm>
            <a:custGeom>
              <a:avLst/>
              <a:gdLst/>
              <a:ahLst/>
              <a:cxnLst/>
              <a:rect l="l" t="t" r="r" b="b"/>
              <a:pathLst>
                <a:path w="460" h="706" extrusionOk="0">
                  <a:moveTo>
                    <a:pt x="145" y="672"/>
                  </a:moveTo>
                  <a:cubicBezTo>
                    <a:pt x="77" y="706"/>
                    <a:pt x="1" y="638"/>
                    <a:pt x="35" y="561"/>
                  </a:cubicBezTo>
                  <a:cubicBezTo>
                    <a:pt x="145" y="425"/>
                    <a:pt x="213" y="247"/>
                    <a:pt x="323" y="68"/>
                  </a:cubicBezTo>
                  <a:lnTo>
                    <a:pt x="323" y="68"/>
                  </a:lnTo>
                  <a:cubicBezTo>
                    <a:pt x="391" y="1"/>
                    <a:pt x="459" y="68"/>
                    <a:pt x="459" y="136"/>
                  </a:cubicBezTo>
                  <a:cubicBezTo>
                    <a:pt x="391" y="349"/>
                    <a:pt x="289" y="493"/>
                    <a:pt x="145" y="638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5" name="Google Shape;344;p32"/>
            <p:cNvSpPr/>
            <p:nvPr/>
          </p:nvSpPr>
          <p:spPr>
            <a:xfrm>
              <a:off x="254371" y="838351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145" y="358"/>
                  </a:moveTo>
                  <a:cubicBezTo>
                    <a:pt x="69" y="392"/>
                    <a:pt x="1" y="358"/>
                    <a:pt x="35" y="290"/>
                  </a:cubicBezTo>
                  <a:cubicBezTo>
                    <a:pt x="69" y="213"/>
                    <a:pt x="111" y="77"/>
                    <a:pt x="213" y="35"/>
                  </a:cubicBezTo>
                  <a:cubicBezTo>
                    <a:pt x="247" y="1"/>
                    <a:pt x="323" y="35"/>
                    <a:pt x="323" y="111"/>
                  </a:cubicBezTo>
                  <a:cubicBezTo>
                    <a:pt x="281" y="213"/>
                    <a:pt x="213" y="290"/>
                    <a:pt x="145" y="358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6" name="Google Shape;345;p32"/>
            <p:cNvSpPr/>
            <p:nvPr/>
          </p:nvSpPr>
          <p:spPr>
            <a:xfrm>
              <a:off x="296541" y="760066"/>
              <a:ext cx="12175" cy="18262"/>
            </a:xfrm>
            <a:custGeom>
              <a:avLst/>
              <a:gdLst/>
              <a:ahLst/>
              <a:cxnLst/>
              <a:rect l="l" t="t" r="r" b="b"/>
              <a:pathLst>
                <a:path w="358" h="537" extrusionOk="0">
                  <a:moveTo>
                    <a:pt x="103" y="502"/>
                  </a:moveTo>
                  <a:cubicBezTo>
                    <a:pt x="69" y="536"/>
                    <a:pt x="1" y="502"/>
                    <a:pt x="1" y="426"/>
                  </a:cubicBezTo>
                  <a:cubicBezTo>
                    <a:pt x="35" y="358"/>
                    <a:pt x="69" y="290"/>
                    <a:pt x="103" y="213"/>
                  </a:cubicBezTo>
                  <a:cubicBezTo>
                    <a:pt x="145" y="145"/>
                    <a:pt x="179" y="77"/>
                    <a:pt x="213" y="43"/>
                  </a:cubicBezTo>
                  <a:lnTo>
                    <a:pt x="247" y="43"/>
                  </a:lnTo>
                  <a:cubicBezTo>
                    <a:pt x="315" y="1"/>
                    <a:pt x="358" y="43"/>
                    <a:pt x="358" y="111"/>
                  </a:cubicBezTo>
                  <a:cubicBezTo>
                    <a:pt x="358" y="179"/>
                    <a:pt x="281" y="213"/>
                    <a:pt x="247" y="290"/>
                  </a:cubicBezTo>
                  <a:cubicBezTo>
                    <a:pt x="179" y="358"/>
                    <a:pt x="145" y="426"/>
                    <a:pt x="103" y="502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7" name="Google Shape;346;p32"/>
            <p:cNvSpPr/>
            <p:nvPr/>
          </p:nvSpPr>
          <p:spPr>
            <a:xfrm>
              <a:off x="314463" y="767309"/>
              <a:ext cx="15916" cy="18228"/>
            </a:xfrm>
            <a:custGeom>
              <a:avLst/>
              <a:gdLst/>
              <a:ahLst/>
              <a:cxnLst/>
              <a:rect l="l" t="t" r="r" b="b"/>
              <a:pathLst>
                <a:path w="468" h="536" extrusionOk="0">
                  <a:moveTo>
                    <a:pt x="179" y="467"/>
                  </a:moveTo>
                  <a:cubicBezTo>
                    <a:pt x="111" y="535"/>
                    <a:pt x="1" y="425"/>
                    <a:pt x="77" y="357"/>
                  </a:cubicBezTo>
                  <a:cubicBezTo>
                    <a:pt x="111" y="289"/>
                    <a:pt x="145" y="255"/>
                    <a:pt x="213" y="179"/>
                  </a:cubicBezTo>
                  <a:cubicBezTo>
                    <a:pt x="255" y="145"/>
                    <a:pt x="289" y="77"/>
                    <a:pt x="323" y="77"/>
                  </a:cubicBezTo>
                  <a:cubicBezTo>
                    <a:pt x="323" y="43"/>
                    <a:pt x="357" y="43"/>
                    <a:pt x="357" y="43"/>
                  </a:cubicBezTo>
                  <a:cubicBezTo>
                    <a:pt x="391" y="0"/>
                    <a:pt x="468" y="77"/>
                    <a:pt x="468" y="111"/>
                  </a:cubicBezTo>
                  <a:cubicBezTo>
                    <a:pt x="468" y="179"/>
                    <a:pt x="391" y="255"/>
                    <a:pt x="357" y="289"/>
                  </a:cubicBezTo>
                  <a:lnTo>
                    <a:pt x="179" y="467"/>
                  </a:ln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8" name="Google Shape;347;p32"/>
            <p:cNvSpPr/>
            <p:nvPr/>
          </p:nvSpPr>
          <p:spPr>
            <a:xfrm>
              <a:off x="307253" y="806010"/>
              <a:ext cx="12141" cy="14487"/>
            </a:xfrm>
            <a:custGeom>
              <a:avLst/>
              <a:gdLst/>
              <a:ahLst/>
              <a:cxnLst/>
              <a:rect l="l" t="t" r="r" b="b"/>
              <a:pathLst>
                <a:path w="357" h="426" extrusionOk="0">
                  <a:moveTo>
                    <a:pt x="145" y="391"/>
                  </a:moveTo>
                  <a:cubicBezTo>
                    <a:pt x="77" y="425"/>
                    <a:pt x="0" y="315"/>
                    <a:pt x="77" y="281"/>
                  </a:cubicBezTo>
                  <a:cubicBezTo>
                    <a:pt x="111" y="247"/>
                    <a:pt x="145" y="213"/>
                    <a:pt x="145" y="136"/>
                  </a:cubicBezTo>
                  <a:cubicBezTo>
                    <a:pt x="179" y="102"/>
                    <a:pt x="213" y="68"/>
                    <a:pt x="255" y="34"/>
                  </a:cubicBezTo>
                  <a:lnTo>
                    <a:pt x="255" y="34"/>
                  </a:lnTo>
                  <a:cubicBezTo>
                    <a:pt x="289" y="1"/>
                    <a:pt x="323" y="34"/>
                    <a:pt x="357" y="68"/>
                  </a:cubicBezTo>
                  <a:cubicBezTo>
                    <a:pt x="357" y="136"/>
                    <a:pt x="289" y="179"/>
                    <a:pt x="255" y="247"/>
                  </a:cubicBezTo>
                  <a:cubicBezTo>
                    <a:pt x="213" y="281"/>
                    <a:pt x="179" y="315"/>
                    <a:pt x="145" y="349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9" name="Google Shape;348;p32"/>
            <p:cNvSpPr/>
            <p:nvPr/>
          </p:nvSpPr>
          <p:spPr>
            <a:xfrm>
              <a:off x="325447" y="730037"/>
              <a:ext cx="13331" cy="19384"/>
            </a:xfrm>
            <a:custGeom>
              <a:avLst/>
              <a:gdLst/>
              <a:ahLst/>
              <a:cxnLst/>
              <a:rect l="l" t="t" r="r" b="b"/>
              <a:pathLst>
                <a:path w="392" h="570" extrusionOk="0">
                  <a:moveTo>
                    <a:pt x="68" y="536"/>
                  </a:moveTo>
                  <a:cubicBezTo>
                    <a:pt x="34" y="570"/>
                    <a:pt x="0" y="536"/>
                    <a:pt x="0" y="502"/>
                  </a:cubicBezTo>
                  <a:cubicBezTo>
                    <a:pt x="34" y="391"/>
                    <a:pt x="68" y="323"/>
                    <a:pt x="102" y="247"/>
                  </a:cubicBezTo>
                  <a:cubicBezTo>
                    <a:pt x="145" y="145"/>
                    <a:pt x="179" y="77"/>
                    <a:pt x="247" y="34"/>
                  </a:cubicBezTo>
                  <a:lnTo>
                    <a:pt x="281" y="34"/>
                  </a:lnTo>
                  <a:cubicBezTo>
                    <a:pt x="315" y="0"/>
                    <a:pt x="391" y="34"/>
                    <a:pt x="357" y="77"/>
                  </a:cubicBezTo>
                  <a:cubicBezTo>
                    <a:pt x="357" y="179"/>
                    <a:pt x="315" y="247"/>
                    <a:pt x="247" y="323"/>
                  </a:cubicBezTo>
                  <a:cubicBezTo>
                    <a:pt x="213" y="391"/>
                    <a:pt x="145" y="502"/>
                    <a:pt x="68" y="536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0" name="Google Shape;349;p32"/>
            <p:cNvSpPr/>
            <p:nvPr/>
          </p:nvSpPr>
          <p:spPr>
            <a:xfrm>
              <a:off x="349422" y="723950"/>
              <a:ext cx="15643" cy="20575"/>
            </a:xfrm>
            <a:custGeom>
              <a:avLst/>
              <a:gdLst/>
              <a:ahLst/>
              <a:cxnLst/>
              <a:rect l="l" t="t" r="r" b="b"/>
              <a:pathLst>
                <a:path w="460" h="605" extrusionOk="0">
                  <a:moveTo>
                    <a:pt x="145" y="570"/>
                  </a:moveTo>
                  <a:cubicBezTo>
                    <a:pt x="111" y="604"/>
                    <a:pt x="0" y="536"/>
                    <a:pt x="34" y="468"/>
                  </a:cubicBezTo>
                  <a:cubicBezTo>
                    <a:pt x="111" y="392"/>
                    <a:pt x="145" y="324"/>
                    <a:pt x="213" y="256"/>
                  </a:cubicBezTo>
                  <a:cubicBezTo>
                    <a:pt x="247" y="179"/>
                    <a:pt x="289" y="77"/>
                    <a:pt x="357" y="43"/>
                  </a:cubicBezTo>
                  <a:lnTo>
                    <a:pt x="357" y="43"/>
                  </a:lnTo>
                  <a:cubicBezTo>
                    <a:pt x="391" y="1"/>
                    <a:pt x="459" y="43"/>
                    <a:pt x="459" y="77"/>
                  </a:cubicBezTo>
                  <a:cubicBezTo>
                    <a:pt x="459" y="179"/>
                    <a:pt x="391" y="256"/>
                    <a:pt x="357" y="324"/>
                  </a:cubicBezTo>
                  <a:cubicBezTo>
                    <a:pt x="289" y="426"/>
                    <a:pt x="213" y="502"/>
                    <a:pt x="145" y="57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1" name="Google Shape;350;p32"/>
            <p:cNvSpPr/>
            <p:nvPr/>
          </p:nvSpPr>
          <p:spPr>
            <a:xfrm>
              <a:off x="331500" y="702287"/>
              <a:ext cx="10746" cy="18262"/>
            </a:xfrm>
            <a:custGeom>
              <a:avLst/>
              <a:gdLst/>
              <a:ahLst/>
              <a:cxnLst/>
              <a:rect l="l" t="t" r="r" b="b"/>
              <a:pathLst>
                <a:path w="316" h="537" extrusionOk="0">
                  <a:moveTo>
                    <a:pt x="103" y="502"/>
                  </a:moveTo>
                  <a:cubicBezTo>
                    <a:pt x="35" y="536"/>
                    <a:pt x="1" y="502"/>
                    <a:pt x="1" y="426"/>
                  </a:cubicBezTo>
                  <a:cubicBezTo>
                    <a:pt x="35" y="358"/>
                    <a:pt x="35" y="290"/>
                    <a:pt x="69" y="213"/>
                  </a:cubicBezTo>
                  <a:cubicBezTo>
                    <a:pt x="103" y="179"/>
                    <a:pt x="103" y="111"/>
                    <a:pt x="179" y="43"/>
                  </a:cubicBezTo>
                  <a:lnTo>
                    <a:pt x="179" y="43"/>
                  </a:lnTo>
                  <a:cubicBezTo>
                    <a:pt x="247" y="1"/>
                    <a:pt x="315" y="43"/>
                    <a:pt x="315" y="111"/>
                  </a:cubicBezTo>
                  <a:cubicBezTo>
                    <a:pt x="315" y="179"/>
                    <a:pt x="281" y="256"/>
                    <a:pt x="247" y="324"/>
                  </a:cubicBezTo>
                  <a:cubicBezTo>
                    <a:pt x="179" y="392"/>
                    <a:pt x="137" y="426"/>
                    <a:pt x="103" y="502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2" name="Google Shape;351;p32"/>
            <p:cNvSpPr/>
            <p:nvPr/>
          </p:nvSpPr>
          <p:spPr>
            <a:xfrm>
              <a:off x="356632" y="682087"/>
              <a:ext cx="18228" cy="19078"/>
            </a:xfrm>
            <a:custGeom>
              <a:avLst/>
              <a:gdLst/>
              <a:ahLst/>
              <a:cxnLst/>
              <a:rect l="l" t="t" r="r" b="b"/>
              <a:pathLst>
                <a:path w="536" h="561" extrusionOk="0">
                  <a:moveTo>
                    <a:pt x="179" y="493"/>
                  </a:moveTo>
                  <a:cubicBezTo>
                    <a:pt x="145" y="493"/>
                    <a:pt x="145" y="527"/>
                    <a:pt x="111" y="527"/>
                  </a:cubicBezTo>
                  <a:cubicBezTo>
                    <a:pt x="77" y="561"/>
                    <a:pt x="1" y="493"/>
                    <a:pt x="35" y="459"/>
                  </a:cubicBezTo>
                  <a:cubicBezTo>
                    <a:pt x="111" y="349"/>
                    <a:pt x="179" y="281"/>
                    <a:pt x="247" y="213"/>
                  </a:cubicBezTo>
                  <a:cubicBezTo>
                    <a:pt x="290" y="136"/>
                    <a:pt x="324" y="102"/>
                    <a:pt x="392" y="68"/>
                  </a:cubicBezTo>
                  <a:cubicBezTo>
                    <a:pt x="392" y="34"/>
                    <a:pt x="425" y="34"/>
                    <a:pt x="459" y="0"/>
                  </a:cubicBezTo>
                  <a:cubicBezTo>
                    <a:pt x="502" y="0"/>
                    <a:pt x="536" y="34"/>
                    <a:pt x="536" y="68"/>
                  </a:cubicBezTo>
                  <a:cubicBezTo>
                    <a:pt x="502" y="170"/>
                    <a:pt x="459" y="247"/>
                    <a:pt x="392" y="315"/>
                  </a:cubicBezTo>
                  <a:cubicBezTo>
                    <a:pt x="324" y="382"/>
                    <a:pt x="247" y="425"/>
                    <a:pt x="179" y="49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3" name="Google Shape;352;p32"/>
            <p:cNvSpPr/>
            <p:nvPr/>
          </p:nvSpPr>
          <p:spPr>
            <a:xfrm>
              <a:off x="371085" y="651752"/>
              <a:ext cx="20541" cy="20541"/>
            </a:xfrm>
            <a:custGeom>
              <a:avLst/>
              <a:gdLst/>
              <a:ahLst/>
              <a:cxnLst/>
              <a:rect l="l" t="t" r="r" b="b"/>
              <a:pathLst>
                <a:path w="604" h="604" extrusionOk="0">
                  <a:moveTo>
                    <a:pt x="213" y="535"/>
                  </a:moveTo>
                  <a:lnTo>
                    <a:pt x="179" y="535"/>
                  </a:lnTo>
                  <a:cubicBezTo>
                    <a:pt x="111" y="603"/>
                    <a:pt x="0" y="501"/>
                    <a:pt x="77" y="391"/>
                  </a:cubicBezTo>
                  <a:cubicBezTo>
                    <a:pt x="145" y="289"/>
                    <a:pt x="213" y="179"/>
                    <a:pt x="323" y="111"/>
                  </a:cubicBezTo>
                  <a:cubicBezTo>
                    <a:pt x="323" y="77"/>
                    <a:pt x="323" y="77"/>
                    <a:pt x="357" y="77"/>
                  </a:cubicBezTo>
                  <a:cubicBezTo>
                    <a:pt x="459" y="0"/>
                    <a:pt x="604" y="145"/>
                    <a:pt x="502" y="255"/>
                  </a:cubicBezTo>
                  <a:cubicBezTo>
                    <a:pt x="425" y="357"/>
                    <a:pt x="323" y="467"/>
                    <a:pt x="213" y="5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4" name="Google Shape;353;p32"/>
            <p:cNvSpPr/>
            <p:nvPr/>
          </p:nvSpPr>
          <p:spPr>
            <a:xfrm>
              <a:off x="389279" y="656649"/>
              <a:ext cx="14487" cy="14487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213" y="357"/>
                  </a:moveTo>
                  <a:cubicBezTo>
                    <a:pt x="179" y="391"/>
                    <a:pt x="137" y="425"/>
                    <a:pt x="69" y="425"/>
                  </a:cubicBezTo>
                  <a:cubicBezTo>
                    <a:pt x="35" y="425"/>
                    <a:pt x="1" y="357"/>
                    <a:pt x="35" y="323"/>
                  </a:cubicBezTo>
                  <a:cubicBezTo>
                    <a:pt x="35" y="247"/>
                    <a:pt x="103" y="213"/>
                    <a:pt x="137" y="179"/>
                  </a:cubicBezTo>
                  <a:cubicBezTo>
                    <a:pt x="179" y="145"/>
                    <a:pt x="179" y="111"/>
                    <a:pt x="213" y="69"/>
                  </a:cubicBezTo>
                  <a:lnTo>
                    <a:pt x="247" y="35"/>
                  </a:lnTo>
                  <a:cubicBezTo>
                    <a:pt x="247" y="35"/>
                    <a:pt x="281" y="35"/>
                    <a:pt x="281" y="1"/>
                  </a:cubicBezTo>
                  <a:cubicBezTo>
                    <a:pt x="315" y="1"/>
                    <a:pt x="391" y="35"/>
                    <a:pt x="391" y="69"/>
                  </a:cubicBezTo>
                  <a:cubicBezTo>
                    <a:pt x="425" y="145"/>
                    <a:pt x="391" y="247"/>
                    <a:pt x="315" y="281"/>
                  </a:cubicBezTo>
                  <a:cubicBezTo>
                    <a:pt x="281" y="323"/>
                    <a:pt x="247" y="357"/>
                    <a:pt x="213" y="357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5" name="Google Shape;354;p32"/>
            <p:cNvSpPr/>
            <p:nvPr/>
          </p:nvSpPr>
          <p:spPr>
            <a:xfrm>
              <a:off x="401114" y="619377"/>
              <a:ext cx="20575" cy="17956"/>
            </a:xfrm>
            <a:custGeom>
              <a:avLst/>
              <a:gdLst/>
              <a:ahLst/>
              <a:cxnLst/>
              <a:rect l="l" t="t" r="r" b="b"/>
              <a:pathLst>
                <a:path w="605" h="528" extrusionOk="0">
                  <a:moveTo>
                    <a:pt x="392" y="315"/>
                  </a:moveTo>
                  <a:cubicBezTo>
                    <a:pt x="324" y="358"/>
                    <a:pt x="213" y="426"/>
                    <a:pt x="145" y="460"/>
                  </a:cubicBezTo>
                  <a:cubicBezTo>
                    <a:pt x="77" y="528"/>
                    <a:pt x="1" y="426"/>
                    <a:pt x="77" y="358"/>
                  </a:cubicBezTo>
                  <a:cubicBezTo>
                    <a:pt x="145" y="281"/>
                    <a:pt x="213" y="213"/>
                    <a:pt x="290" y="145"/>
                  </a:cubicBezTo>
                  <a:cubicBezTo>
                    <a:pt x="324" y="103"/>
                    <a:pt x="358" y="69"/>
                    <a:pt x="392" y="35"/>
                  </a:cubicBezTo>
                  <a:cubicBezTo>
                    <a:pt x="426" y="35"/>
                    <a:pt x="468" y="1"/>
                    <a:pt x="502" y="1"/>
                  </a:cubicBezTo>
                  <a:cubicBezTo>
                    <a:pt x="536" y="1"/>
                    <a:pt x="604" y="35"/>
                    <a:pt x="570" y="103"/>
                  </a:cubicBezTo>
                  <a:cubicBezTo>
                    <a:pt x="536" y="179"/>
                    <a:pt x="468" y="247"/>
                    <a:pt x="392" y="31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6" name="Google Shape;355;p32"/>
            <p:cNvSpPr/>
            <p:nvPr/>
          </p:nvSpPr>
          <p:spPr>
            <a:xfrm>
              <a:off x="417029" y="429309"/>
              <a:ext cx="209452" cy="204555"/>
            </a:xfrm>
            <a:custGeom>
              <a:avLst/>
              <a:gdLst/>
              <a:ahLst/>
              <a:cxnLst/>
              <a:rect l="l" t="t" r="r" b="b"/>
              <a:pathLst>
                <a:path w="6159" h="6015" extrusionOk="0">
                  <a:moveTo>
                    <a:pt x="4774" y="4630"/>
                  </a:moveTo>
                  <a:cubicBezTo>
                    <a:pt x="4316" y="4953"/>
                    <a:pt x="2438" y="2863"/>
                    <a:pt x="2438" y="2863"/>
                  </a:cubicBezTo>
                  <a:cubicBezTo>
                    <a:pt x="2438" y="2863"/>
                    <a:pt x="3398" y="4953"/>
                    <a:pt x="3007" y="5267"/>
                  </a:cubicBezTo>
                  <a:lnTo>
                    <a:pt x="3007" y="5310"/>
                  </a:lnTo>
                  <a:cubicBezTo>
                    <a:pt x="2617" y="5590"/>
                    <a:pt x="1912" y="3143"/>
                    <a:pt x="1912" y="3143"/>
                  </a:cubicBezTo>
                  <a:cubicBezTo>
                    <a:pt x="1912" y="3143"/>
                    <a:pt x="1767" y="5445"/>
                    <a:pt x="1164" y="5870"/>
                  </a:cubicBezTo>
                  <a:cubicBezTo>
                    <a:pt x="1130" y="5904"/>
                    <a:pt x="1062" y="5947"/>
                    <a:pt x="986" y="5947"/>
                  </a:cubicBezTo>
                  <a:cubicBezTo>
                    <a:pt x="281" y="6015"/>
                    <a:pt x="986" y="3780"/>
                    <a:pt x="986" y="3780"/>
                  </a:cubicBezTo>
                  <a:cubicBezTo>
                    <a:pt x="986" y="3780"/>
                    <a:pt x="0" y="1589"/>
                    <a:pt x="1096" y="773"/>
                  </a:cubicBezTo>
                  <a:cubicBezTo>
                    <a:pt x="1130" y="773"/>
                    <a:pt x="1164" y="739"/>
                    <a:pt x="1198" y="739"/>
                  </a:cubicBezTo>
                  <a:cubicBezTo>
                    <a:pt x="2438" y="0"/>
                    <a:pt x="3568" y="1589"/>
                    <a:pt x="3568" y="1589"/>
                  </a:cubicBezTo>
                  <a:cubicBezTo>
                    <a:pt x="3568" y="1589"/>
                    <a:pt x="5768" y="1589"/>
                    <a:pt x="6116" y="2014"/>
                  </a:cubicBezTo>
                  <a:cubicBezTo>
                    <a:pt x="6159" y="2081"/>
                    <a:pt x="6159" y="2124"/>
                    <a:pt x="6082" y="2124"/>
                  </a:cubicBezTo>
                  <a:cubicBezTo>
                    <a:pt x="5870" y="2294"/>
                    <a:pt x="4562" y="2192"/>
                    <a:pt x="3712" y="2124"/>
                  </a:cubicBezTo>
                  <a:cubicBezTo>
                    <a:pt x="4630" y="2549"/>
                    <a:pt x="5904" y="3186"/>
                    <a:pt x="5590" y="3432"/>
                  </a:cubicBezTo>
                  <a:lnTo>
                    <a:pt x="5590" y="3432"/>
                  </a:lnTo>
                  <a:cubicBezTo>
                    <a:pt x="5309" y="3645"/>
                    <a:pt x="4384" y="3186"/>
                    <a:pt x="3610" y="2719"/>
                  </a:cubicBezTo>
                  <a:cubicBezTo>
                    <a:pt x="4248" y="3432"/>
                    <a:pt x="5055" y="4384"/>
                    <a:pt x="4774" y="463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57" name="Google Shape;356;p32"/>
          <p:cNvGrpSpPr/>
          <p:nvPr/>
        </p:nvGrpSpPr>
        <p:grpSpPr>
          <a:xfrm>
            <a:off x="10311217" y="5255932"/>
            <a:ext cx="1731843" cy="1555049"/>
            <a:chOff x="8052053" y="4004279"/>
            <a:chExt cx="1298882" cy="1166287"/>
          </a:xfrm>
        </p:grpSpPr>
        <p:sp>
          <p:nvSpPr>
            <p:cNvPr id="258" name="Google Shape;357;p32"/>
            <p:cNvSpPr/>
            <p:nvPr/>
          </p:nvSpPr>
          <p:spPr>
            <a:xfrm>
              <a:off x="8362610" y="4751662"/>
              <a:ext cx="13331" cy="4931"/>
            </a:xfrm>
            <a:custGeom>
              <a:avLst/>
              <a:gdLst/>
              <a:ahLst/>
              <a:cxnLst/>
              <a:rect l="l" t="t" r="r" b="b"/>
              <a:pathLst>
                <a:path w="392" h="145" extrusionOk="0">
                  <a:moveTo>
                    <a:pt x="35" y="34"/>
                  </a:moveTo>
                  <a:cubicBezTo>
                    <a:pt x="69" y="34"/>
                    <a:pt x="103" y="0"/>
                    <a:pt x="179" y="0"/>
                  </a:cubicBezTo>
                  <a:lnTo>
                    <a:pt x="349" y="0"/>
                  </a:lnTo>
                  <a:cubicBezTo>
                    <a:pt x="392" y="0"/>
                    <a:pt x="392" y="34"/>
                    <a:pt x="349" y="68"/>
                  </a:cubicBezTo>
                  <a:lnTo>
                    <a:pt x="349" y="68"/>
                  </a:lnTo>
                  <a:cubicBezTo>
                    <a:pt x="281" y="68"/>
                    <a:pt x="247" y="111"/>
                    <a:pt x="179" y="111"/>
                  </a:cubicBezTo>
                  <a:cubicBezTo>
                    <a:pt x="103" y="144"/>
                    <a:pt x="69" y="144"/>
                    <a:pt x="35" y="144"/>
                  </a:cubicBezTo>
                  <a:cubicBezTo>
                    <a:pt x="1" y="111"/>
                    <a:pt x="1" y="68"/>
                    <a:pt x="1" y="68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9" name="Google Shape;358;p32"/>
            <p:cNvSpPr/>
            <p:nvPr/>
          </p:nvSpPr>
          <p:spPr>
            <a:xfrm>
              <a:off x="8369853" y="4757715"/>
              <a:ext cx="10712" cy="6087"/>
            </a:xfrm>
            <a:custGeom>
              <a:avLst/>
              <a:gdLst/>
              <a:ahLst/>
              <a:cxnLst/>
              <a:rect l="l" t="t" r="r" b="b"/>
              <a:pathLst>
                <a:path w="315" h="179" extrusionOk="0">
                  <a:moveTo>
                    <a:pt x="34" y="34"/>
                  </a:moveTo>
                  <a:lnTo>
                    <a:pt x="102" y="34"/>
                  </a:lnTo>
                  <a:cubicBezTo>
                    <a:pt x="136" y="34"/>
                    <a:pt x="136" y="34"/>
                    <a:pt x="179" y="0"/>
                  </a:cubicBezTo>
                  <a:cubicBezTo>
                    <a:pt x="179" y="0"/>
                    <a:pt x="212" y="34"/>
                    <a:pt x="246" y="0"/>
                  </a:cubicBezTo>
                  <a:cubicBezTo>
                    <a:pt x="280" y="0"/>
                    <a:pt x="314" y="68"/>
                    <a:pt x="280" y="68"/>
                  </a:cubicBezTo>
                  <a:lnTo>
                    <a:pt x="280" y="102"/>
                  </a:lnTo>
                  <a:lnTo>
                    <a:pt x="246" y="102"/>
                  </a:lnTo>
                  <a:lnTo>
                    <a:pt x="212" y="145"/>
                  </a:lnTo>
                  <a:lnTo>
                    <a:pt x="136" y="145"/>
                  </a:lnTo>
                  <a:cubicBezTo>
                    <a:pt x="102" y="179"/>
                    <a:pt x="68" y="179"/>
                    <a:pt x="34" y="179"/>
                  </a:cubicBezTo>
                  <a:cubicBezTo>
                    <a:pt x="0" y="145"/>
                    <a:pt x="0" y="102"/>
                    <a:pt x="0" y="68"/>
                  </a:cubicBezTo>
                  <a:cubicBezTo>
                    <a:pt x="34" y="68"/>
                    <a:pt x="34" y="34"/>
                    <a:pt x="34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0" name="Google Shape;359;p32"/>
            <p:cNvSpPr/>
            <p:nvPr/>
          </p:nvSpPr>
          <p:spPr>
            <a:xfrm>
              <a:off x="8374478" y="4796144"/>
              <a:ext cx="17072" cy="6087"/>
            </a:xfrm>
            <a:custGeom>
              <a:avLst/>
              <a:gdLst/>
              <a:ahLst/>
              <a:cxnLst/>
              <a:rect l="l" t="t" r="r" b="b"/>
              <a:pathLst>
                <a:path w="502" h="179" extrusionOk="0">
                  <a:moveTo>
                    <a:pt x="43" y="77"/>
                  </a:moveTo>
                  <a:cubicBezTo>
                    <a:pt x="76" y="34"/>
                    <a:pt x="144" y="34"/>
                    <a:pt x="212" y="34"/>
                  </a:cubicBezTo>
                  <a:cubicBezTo>
                    <a:pt x="289" y="0"/>
                    <a:pt x="357" y="0"/>
                    <a:pt x="425" y="0"/>
                  </a:cubicBezTo>
                  <a:cubicBezTo>
                    <a:pt x="501" y="0"/>
                    <a:pt x="501" y="77"/>
                    <a:pt x="467" y="111"/>
                  </a:cubicBezTo>
                  <a:lnTo>
                    <a:pt x="425" y="111"/>
                  </a:lnTo>
                  <a:cubicBezTo>
                    <a:pt x="357" y="145"/>
                    <a:pt x="289" y="145"/>
                    <a:pt x="255" y="145"/>
                  </a:cubicBezTo>
                  <a:cubicBezTo>
                    <a:pt x="178" y="145"/>
                    <a:pt x="110" y="179"/>
                    <a:pt x="76" y="179"/>
                  </a:cubicBezTo>
                  <a:cubicBezTo>
                    <a:pt x="0" y="145"/>
                    <a:pt x="0" y="111"/>
                    <a:pt x="43" y="77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1" name="Google Shape;360;p32"/>
            <p:cNvSpPr/>
            <p:nvPr/>
          </p:nvSpPr>
          <p:spPr>
            <a:xfrm>
              <a:off x="8378219" y="4804510"/>
              <a:ext cx="13331" cy="7244"/>
            </a:xfrm>
            <a:custGeom>
              <a:avLst/>
              <a:gdLst/>
              <a:ahLst/>
              <a:cxnLst/>
              <a:rect l="l" t="t" r="r" b="b"/>
              <a:pathLst>
                <a:path w="392" h="213" extrusionOk="0">
                  <a:moveTo>
                    <a:pt x="68" y="43"/>
                  </a:moveTo>
                  <a:lnTo>
                    <a:pt x="179" y="43"/>
                  </a:lnTo>
                  <a:lnTo>
                    <a:pt x="281" y="1"/>
                  </a:lnTo>
                  <a:cubicBezTo>
                    <a:pt x="357" y="1"/>
                    <a:pt x="391" y="77"/>
                    <a:pt x="315" y="111"/>
                  </a:cubicBezTo>
                  <a:lnTo>
                    <a:pt x="315" y="145"/>
                  </a:lnTo>
                  <a:cubicBezTo>
                    <a:pt x="281" y="145"/>
                    <a:pt x="247" y="145"/>
                    <a:pt x="179" y="179"/>
                  </a:cubicBezTo>
                  <a:cubicBezTo>
                    <a:pt x="145" y="179"/>
                    <a:pt x="102" y="213"/>
                    <a:pt x="68" y="179"/>
                  </a:cubicBezTo>
                  <a:cubicBezTo>
                    <a:pt x="34" y="145"/>
                    <a:pt x="0" y="111"/>
                    <a:pt x="34" y="77"/>
                  </a:cubicBezTo>
                  <a:cubicBezTo>
                    <a:pt x="34" y="77"/>
                    <a:pt x="68" y="77"/>
                    <a:pt x="68" y="4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2" name="Google Shape;361;p32"/>
            <p:cNvSpPr/>
            <p:nvPr/>
          </p:nvSpPr>
          <p:spPr>
            <a:xfrm>
              <a:off x="8573218" y="5000971"/>
              <a:ext cx="10712" cy="4659"/>
            </a:xfrm>
            <a:custGeom>
              <a:avLst/>
              <a:gdLst/>
              <a:ahLst/>
              <a:cxnLst/>
              <a:rect l="l" t="t" r="r" b="b"/>
              <a:pathLst>
                <a:path w="315" h="137" extrusionOk="0">
                  <a:moveTo>
                    <a:pt x="0" y="68"/>
                  </a:moveTo>
                  <a:cubicBezTo>
                    <a:pt x="68" y="0"/>
                    <a:pt x="179" y="34"/>
                    <a:pt x="247" y="0"/>
                  </a:cubicBezTo>
                  <a:cubicBezTo>
                    <a:pt x="281" y="0"/>
                    <a:pt x="315" y="68"/>
                    <a:pt x="281" y="102"/>
                  </a:cubicBezTo>
                  <a:lnTo>
                    <a:pt x="247" y="102"/>
                  </a:lnTo>
                  <a:cubicBezTo>
                    <a:pt x="179" y="102"/>
                    <a:pt x="68" y="136"/>
                    <a:pt x="34" y="102"/>
                  </a:cubicBezTo>
                  <a:cubicBezTo>
                    <a:pt x="0" y="102"/>
                    <a:pt x="0" y="68"/>
                    <a:pt x="0" y="68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3" name="Google Shape;362;p32"/>
            <p:cNvSpPr/>
            <p:nvPr/>
          </p:nvSpPr>
          <p:spPr>
            <a:xfrm>
              <a:off x="8539415" y="5000971"/>
              <a:ext cx="12175" cy="5815"/>
            </a:xfrm>
            <a:custGeom>
              <a:avLst/>
              <a:gdLst/>
              <a:ahLst/>
              <a:cxnLst/>
              <a:rect l="l" t="t" r="r" b="b"/>
              <a:pathLst>
                <a:path w="358" h="171" extrusionOk="0">
                  <a:moveTo>
                    <a:pt x="77" y="68"/>
                  </a:moveTo>
                  <a:cubicBezTo>
                    <a:pt x="77" y="68"/>
                    <a:pt x="111" y="34"/>
                    <a:pt x="145" y="34"/>
                  </a:cubicBezTo>
                  <a:lnTo>
                    <a:pt x="289" y="34"/>
                  </a:lnTo>
                  <a:cubicBezTo>
                    <a:pt x="357" y="0"/>
                    <a:pt x="357" y="102"/>
                    <a:pt x="323" y="102"/>
                  </a:cubicBezTo>
                  <a:lnTo>
                    <a:pt x="323" y="136"/>
                  </a:lnTo>
                  <a:cubicBezTo>
                    <a:pt x="247" y="136"/>
                    <a:pt x="213" y="136"/>
                    <a:pt x="145" y="170"/>
                  </a:cubicBezTo>
                  <a:cubicBezTo>
                    <a:pt x="111" y="170"/>
                    <a:pt x="77" y="170"/>
                    <a:pt x="35" y="136"/>
                  </a:cubicBezTo>
                  <a:cubicBezTo>
                    <a:pt x="35" y="136"/>
                    <a:pt x="1" y="136"/>
                    <a:pt x="35" y="102"/>
                  </a:cubicBezTo>
                  <a:cubicBezTo>
                    <a:pt x="35" y="102"/>
                    <a:pt x="35" y="68"/>
                    <a:pt x="77" y="68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4" name="Google Shape;363;p32"/>
            <p:cNvSpPr/>
            <p:nvPr/>
          </p:nvSpPr>
          <p:spPr>
            <a:xfrm>
              <a:off x="8544346" y="5013962"/>
              <a:ext cx="13297" cy="4931"/>
            </a:xfrm>
            <a:custGeom>
              <a:avLst/>
              <a:gdLst/>
              <a:ahLst/>
              <a:cxnLst/>
              <a:rect l="l" t="t" r="r" b="b"/>
              <a:pathLst>
                <a:path w="391" h="145" extrusionOk="0">
                  <a:moveTo>
                    <a:pt x="34" y="0"/>
                  </a:moveTo>
                  <a:lnTo>
                    <a:pt x="178" y="0"/>
                  </a:lnTo>
                  <a:lnTo>
                    <a:pt x="314" y="0"/>
                  </a:lnTo>
                  <a:cubicBezTo>
                    <a:pt x="357" y="0"/>
                    <a:pt x="391" y="43"/>
                    <a:pt x="357" y="77"/>
                  </a:cubicBezTo>
                  <a:lnTo>
                    <a:pt x="314" y="77"/>
                  </a:lnTo>
                  <a:cubicBezTo>
                    <a:pt x="280" y="77"/>
                    <a:pt x="246" y="111"/>
                    <a:pt x="178" y="111"/>
                  </a:cubicBezTo>
                  <a:cubicBezTo>
                    <a:pt x="144" y="145"/>
                    <a:pt x="68" y="145"/>
                    <a:pt x="34" y="145"/>
                  </a:cubicBezTo>
                  <a:cubicBezTo>
                    <a:pt x="0" y="111"/>
                    <a:pt x="0" y="43"/>
                    <a:pt x="34" y="4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5" name="Google Shape;364;p32"/>
            <p:cNvSpPr/>
            <p:nvPr/>
          </p:nvSpPr>
          <p:spPr>
            <a:xfrm>
              <a:off x="8576687" y="5037053"/>
              <a:ext cx="23125" cy="5815"/>
            </a:xfrm>
            <a:custGeom>
              <a:avLst/>
              <a:gdLst/>
              <a:ahLst/>
              <a:cxnLst/>
              <a:rect l="l" t="t" r="r" b="b"/>
              <a:pathLst>
                <a:path w="680" h="171" extrusionOk="0">
                  <a:moveTo>
                    <a:pt x="43" y="69"/>
                  </a:moveTo>
                  <a:lnTo>
                    <a:pt x="43" y="69"/>
                  </a:lnTo>
                  <a:cubicBezTo>
                    <a:pt x="213" y="35"/>
                    <a:pt x="391" y="1"/>
                    <a:pt x="570" y="1"/>
                  </a:cubicBezTo>
                  <a:cubicBezTo>
                    <a:pt x="638" y="1"/>
                    <a:pt x="680" y="69"/>
                    <a:pt x="638" y="69"/>
                  </a:cubicBezTo>
                  <a:lnTo>
                    <a:pt x="604" y="103"/>
                  </a:lnTo>
                  <a:cubicBezTo>
                    <a:pt x="425" y="137"/>
                    <a:pt x="255" y="171"/>
                    <a:pt x="77" y="137"/>
                  </a:cubicBezTo>
                  <a:cubicBezTo>
                    <a:pt x="43" y="137"/>
                    <a:pt x="0" y="103"/>
                    <a:pt x="43" y="69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6" name="Google Shape;365;p32"/>
            <p:cNvSpPr/>
            <p:nvPr/>
          </p:nvSpPr>
          <p:spPr>
            <a:xfrm>
              <a:off x="8319284" y="4712077"/>
              <a:ext cx="362316" cy="119060"/>
            </a:xfrm>
            <a:custGeom>
              <a:avLst/>
              <a:gdLst/>
              <a:ahLst/>
              <a:cxnLst/>
              <a:rect l="l" t="t" r="r" b="b"/>
              <a:pathLst>
                <a:path w="10654" h="3501" extrusionOk="0">
                  <a:moveTo>
                    <a:pt x="706" y="1062"/>
                  </a:moveTo>
                  <a:cubicBezTo>
                    <a:pt x="986" y="850"/>
                    <a:pt x="1309" y="705"/>
                    <a:pt x="1699" y="595"/>
                  </a:cubicBezTo>
                  <a:cubicBezTo>
                    <a:pt x="1767" y="595"/>
                    <a:pt x="1835" y="561"/>
                    <a:pt x="1878" y="561"/>
                  </a:cubicBezTo>
                  <a:cubicBezTo>
                    <a:pt x="4426" y="0"/>
                    <a:pt x="8776" y="1096"/>
                    <a:pt x="10194" y="1487"/>
                  </a:cubicBezTo>
                  <a:cubicBezTo>
                    <a:pt x="10373" y="1555"/>
                    <a:pt x="10509" y="1589"/>
                    <a:pt x="10585" y="1589"/>
                  </a:cubicBezTo>
                  <a:cubicBezTo>
                    <a:pt x="10619" y="1623"/>
                    <a:pt x="10653" y="1623"/>
                    <a:pt x="10653" y="1623"/>
                  </a:cubicBezTo>
                  <a:cubicBezTo>
                    <a:pt x="10585" y="1589"/>
                    <a:pt x="10509" y="1589"/>
                    <a:pt x="10441" y="1589"/>
                  </a:cubicBezTo>
                  <a:lnTo>
                    <a:pt x="10441" y="1589"/>
                  </a:lnTo>
                  <a:cubicBezTo>
                    <a:pt x="9166" y="1623"/>
                    <a:pt x="5199" y="3041"/>
                    <a:pt x="2549" y="3356"/>
                  </a:cubicBezTo>
                  <a:lnTo>
                    <a:pt x="2303" y="3356"/>
                  </a:lnTo>
                  <a:cubicBezTo>
                    <a:pt x="1028" y="3500"/>
                    <a:pt x="68" y="3322"/>
                    <a:pt x="1" y="2549"/>
                  </a:cubicBezTo>
                  <a:lnTo>
                    <a:pt x="1" y="2472"/>
                  </a:lnTo>
                  <a:lnTo>
                    <a:pt x="1" y="2260"/>
                  </a:lnTo>
                  <a:cubicBezTo>
                    <a:pt x="1" y="2192"/>
                    <a:pt x="34" y="2124"/>
                    <a:pt x="34" y="2048"/>
                  </a:cubicBezTo>
                  <a:cubicBezTo>
                    <a:pt x="136" y="1623"/>
                    <a:pt x="391" y="1308"/>
                    <a:pt x="706" y="1062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7" name="Google Shape;366;p32"/>
            <p:cNvSpPr/>
            <p:nvPr/>
          </p:nvSpPr>
          <p:spPr>
            <a:xfrm>
              <a:off x="8319284" y="4742106"/>
              <a:ext cx="355072" cy="139567"/>
            </a:xfrm>
            <a:custGeom>
              <a:avLst/>
              <a:gdLst/>
              <a:ahLst/>
              <a:cxnLst/>
              <a:rect l="l" t="t" r="r" b="b"/>
              <a:pathLst>
                <a:path w="10441" h="4104" extrusionOk="0">
                  <a:moveTo>
                    <a:pt x="1" y="1589"/>
                  </a:moveTo>
                  <a:cubicBezTo>
                    <a:pt x="3254" y="1"/>
                    <a:pt x="10296" y="706"/>
                    <a:pt x="10441" y="706"/>
                  </a:cubicBezTo>
                  <a:cubicBezTo>
                    <a:pt x="8461" y="740"/>
                    <a:pt x="136" y="4104"/>
                    <a:pt x="1" y="1589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8" name="Google Shape;367;p32"/>
            <p:cNvSpPr/>
            <p:nvPr/>
          </p:nvSpPr>
          <p:spPr>
            <a:xfrm>
              <a:off x="8417804" y="4731121"/>
              <a:ext cx="14453" cy="6121"/>
            </a:xfrm>
            <a:custGeom>
              <a:avLst/>
              <a:gdLst/>
              <a:ahLst/>
              <a:cxnLst/>
              <a:rect l="l" t="t" r="r" b="b"/>
              <a:pathLst>
                <a:path w="425" h="180" extrusionOk="0">
                  <a:moveTo>
                    <a:pt x="43" y="77"/>
                  </a:moveTo>
                  <a:cubicBezTo>
                    <a:pt x="77" y="35"/>
                    <a:pt x="145" y="35"/>
                    <a:pt x="179" y="35"/>
                  </a:cubicBezTo>
                  <a:cubicBezTo>
                    <a:pt x="255" y="1"/>
                    <a:pt x="323" y="1"/>
                    <a:pt x="357" y="1"/>
                  </a:cubicBezTo>
                  <a:cubicBezTo>
                    <a:pt x="425" y="1"/>
                    <a:pt x="425" y="77"/>
                    <a:pt x="391" y="77"/>
                  </a:cubicBezTo>
                  <a:lnTo>
                    <a:pt x="391" y="111"/>
                  </a:lnTo>
                  <a:cubicBezTo>
                    <a:pt x="289" y="145"/>
                    <a:pt x="145" y="179"/>
                    <a:pt x="43" y="145"/>
                  </a:cubicBezTo>
                  <a:cubicBezTo>
                    <a:pt x="0" y="111"/>
                    <a:pt x="0" y="77"/>
                    <a:pt x="0" y="77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9" name="Google Shape;368;p32"/>
            <p:cNvSpPr/>
            <p:nvPr/>
          </p:nvSpPr>
          <p:spPr>
            <a:xfrm>
              <a:off x="8416647" y="4738365"/>
              <a:ext cx="17072" cy="8400"/>
            </a:xfrm>
            <a:custGeom>
              <a:avLst/>
              <a:gdLst/>
              <a:ahLst/>
              <a:cxnLst/>
              <a:rect l="l" t="t" r="r" b="b"/>
              <a:pathLst>
                <a:path w="502" h="247" extrusionOk="0">
                  <a:moveTo>
                    <a:pt x="34" y="111"/>
                  </a:moveTo>
                  <a:cubicBezTo>
                    <a:pt x="111" y="77"/>
                    <a:pt x="145" y="77"/>
                    <a:pt x="213" y="77"/>
                  </a:cubicBezTo>
                  <a:cubicBezTo>
                    <a:pt x="289" y="34"/>
                    <a:pt x="357" y="34"/>
                    <a:pt x="425" y="34"/>
                  </a:cubicBezTo>
                  <a:cubicBezTo>
                    <a:pt x="459" y="0"/>
                    <a:pt x="501" y="77"/>
                    <a:pt x="459" y="111"/>
                  </a:cubicBezTo>
                  <a:lnTo>
                    <a:pt x="425" y="111"/>
                  </a:lnTo>
                  <a:cubicBezTo>
                    <a:pt x="391" y="145"/>
                    <a:pt x="323" y="179"/>
                    <a:pt x="247" y="179"/>
                  </a:cubicBezTo>
                  <a:cubicBezTo>
                    <a:pt x="179" y="213"/>
                    <a:pt x="111" y="247"/>
                    <a:pt x="77" y="213"/>
                  </a:cubicBezTo>
                  <a:cubicBezTo>
                    <a:pt x="34" y="179"/>
                    <a:pt x="0" y="145"/>
                    <a:pt x="34" y="11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0" name="Google Shape;369;p32"/>
            <p:cNvSpPr/>
            <p:nvPr/>
          </p:nvSpPr>
          <p:spPr>
            <a:xfrm>
              <a:off x="8458817" y="4740950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35" y="35"/>
                  </a:moveTo>
                  <a:cubicBezTo>
                    <a:pt x="68" y="35"/>
                    <a:pt x="111" y="35"/>
                    <a:pt x="111" y="1"/>
                  </a:cubicBezTo>
                  <a:lnTo>
                    <a:pt x="213" y="1"/>
                  </a:lnTo>
                  <a:cubicBezTo>
                    <a:pt x="281" y="1"/>
                    <a:pt x="323" y="69"/>
                    <a:pt x="281" y="103"/>
                  </a:cubicBezTo>
                  <a:cubicBezTo>
                    <a:pt x="247" y="103"/>
                    <a:pt x="247" y="137"/>
                    <a:pt x="247" y="103"/>
                  </a:cubicBezTo>
                  <a:cubicBezTo>
                    <a:pt x="213" y="137"/>
                    <a:pt x="179" y="137"/>
                    <a:pt x="145" y="137"/>
                  </a:cubicBezTo>
                  <a:lnTo>
                    <a:pt x="35" y="137"/>
                  </a:lnTo>
                  <a:cubicBezTo>
                    <a:pt x="1" y="103"/>
                    <a:pt x="1" y="69"/>
                    <a:pt x="35" y="69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1" name="Google Shape;370;p32"/>
            <p:cNvSpPr/>
            <p:nvPr/>
          </p:nvSpPr>
          <p:spPr>
            <a:xfrm>
              <a:off x="8485411" y="4773325"/>
              <a:ext cx="19078" cy="8400"/>
            </a:xfrm>
            <a:custGeom>
              <a:avLst/>
              <a:gdLst/>
              <a:ahLst/>
              <a:cxnLst/>
              <a:rect l="l" t="t" r="r" b="b"/>
              <a:pathLst>
                <a:path w="561" h="247" extrusionOk="0">
                  <a:moveTo>
                    <a:pt x="34" y="68"/>
                  </a:moveTo>
                  <a:cubicBezTo>
                    <a:pt x="102" y="68"/>
                    <a:pt x="178" y="34"/>
                    <a:pt x="212" y="34"/>
                  </a:cubicBezTo>
                  <a:cubicBezTo>
                    <a:pt x="314" y="34"/>
                    <a:pt x="425" y="0"/>
                    <a:pt x="493" y="0"/>
                  </a:cubicBezTo>
                  <a:cubicBezTo>
                    <a:pt x="561" y="0"/>
                    <a:pt x="561" y="68"/>
                    <a:pt x="527" y="111"/>
                  </a:cubicBezTo>
                  <a:lnTo>
                    <a:pt x="527" y="111"/>
                  </a:lnTo>
                  <a:cubicBezTo>
                    <a:pt x="459" y="145"/>
                    <a:pt x="348" y="179"/>
                    <a:pt x="246" y="213"/>
                  </a:cubicBezTo>
                  <a:cubicBezTo>
                    <a:pt x="178" y="213"/>
                    <a:pt x="102" y="247"/>
                    <a:pt x="34" y="213"/>
                  </a:cubicBezTo>
                  <a:cubicBezTo>
                    <a:pt x="0" y="179"/>
                    <a:pt x="0" y="179"/>
                    <a:pt x="0" y="145"/>
                  </a:cubicBezTo>
                  <a:cubicBezTo>
                    <a:pt x="0" y="111"/>
                    <a:pt x="34" y="111"/>
                    <a:pt x="34" y="6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2" name="Google Shape;371;p32"/>
            <p:cNvSpPr/>
            <p:nvPr/>
          </p:nvSpPr>
          <p:spPr>
            <a:xfrm>
              <a:off x="8486567" y="4779378"/>
              <a:ext cx="19384" cy="8400"/>
            </a:xfrm>
            <a:custGeom>
              <a:avLst/>
              <a:gdLst/>
              <a:ahLst/>
              <a:cxnLst/>
              <a:rect l="l" t="t" r="r" b="b"/>
              <a:pathLst>
                <a:path w="570" h="247" extrusionOk="0">
                  <a:moveTo>
                    <a:pt x="68" y="103"/>
                  </a:moveTo>
                  <a:cubicBezTo>
                    <a:pt x="102" y="69"/>
                    <a:pt x="178" y="35"/>
                    <a:pt x="246" y="35"/>
                  </a:cubicBezTo>
                  <a:cubicBezTo>
                    <a:pt x="357" y="35"/>
                    <a:pt x="425" y="1"/>
                    <a:pt x="527" y="35"/>
                  </a:cubicBezTo>
                  <a:cubicBezTo>
                    <a:pt x="569" y="35"/>
                    <a:pt x="569" y="69"/>
                    <a:pt x="527" y="103"/>
                  </a:cubicBezTo>
                  <a:lnTo>
                    <a:pt x="527" y="103"/>
                  </a:lnTo>
                  <a:cubicBezTo>
                    <a:pt x="459" y="145"/>
                    <a:pt x="391" y="145"/>
                    <a:pt x="280" y="179"/>
                  </a:cubicBezTo>
                  <a:cubicBezTo>
                    <a:pt x="212" y="213"/>
                    <a:pt x="144" y="247"/>
                    <a:pt x="34" y="213"/>
                  </a:cubicBezTo>
                  <a:cubicBezTo>
                    <a:pt x="0" y="213"/>
                    <a:pt x="0" y="179"/>
                    <a:pt x="0" y="145"/>
                  </a:cubicBezTo>
                  <a:cubicBezTo>
                    <a:pt x="34" y="145"/>
                    <a:pt x="34" y="103"/>
                    <a:pt x="68" y="10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3" name="Google Shape;372;p32"/>
            <p:cNvSpPr/>
            <p:nvPr/>
          </p:nvSpPr>
          <p:spPr>
            <a:xfrm>
              <a:off x="8488845" y="4737209"/>
              <a:ext cx="15643" cy="4931"/>
            </a:xfrm>
            <a:custGeom>
              <a:avLst/>
              <a:gdLst/>
              <a:ahLst/>
              <a:cxnLst/>
              <a:rect l="l" t="t" r="r" b="b"/>
              <a:pathLst>
                <a:path w="460" h="145" extrusionOk="0">
                  <a:moveTo>
                    <a:pt x="35" y="0"/>
                  </a:moveTo>
                  <a:lnTo>
                    <a:pt x="35" y="0"/>
                  </a:lnTo>
                  <a:lnTo>
                    <a:pt x="145" y="0"/>
                  </a:lnTo>
                  <a:lnTo>
                    <a:pt x="213" y="0"/>
                  </a:lnTo>
                  <a:cubicBezTo>
                    <a:pt x="290" y="0"/>
                    <a:pt x="358" y="34"/>
                    <a:pt x="426" y="34"/>
                  </a:cubicBezTo>
                  <a:cubicBezTo>
                    <a:pt x="460" y="68"/>
                    <a:pt x="460" y="111"/>
                    <a:pt x="426" y="145"/>
                  </a:cubicBezTo>
                  <a:lnTo>
                    <a:pt x="392" y="145"/>
                  </a:lnTo>
                  <a:lnTo>
                    <a:pt x="213" y="145"/>
                  </a:lnTo>
                  <a:cubicBezTo>
                    <a:pt x="145" y="145"/>
                    <a:pt x="77" y="111"/>
                    <a:pt x="35" y="68"/>
                  </a:cubicBezTo>
                  <a:cubicBezTo>
                    <a:pt x="1" y="68"/>
                    <a:pt x="1" y="0"/>
                    <a:pt x="35" y="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4" name="Google Shape;373;p32"/>
            <p:cNvSpPr/>
            <p:nvPr/>
          </p:nvSpPr>
          <p:spPr>
            <a:xfrm>
              <a:off x="8517752" y="4744418"/>
              <a:ext cx="6087" cy="3809"/>
            </a:xfrm>
            <a:custGeom>
              <a:avLst/>
              <a:gdLst/>
              <a:ahLst/>
              <a:cxnLst/>
              <a:rect l="l" t="t" r="r" b="b"/>
              <a:pathLst>
                <a:path w="179" h="112" extrusionOk="0">
                  <a:moveTo>
                    <a:pt x="34" y="1"/>
                  </a:moveTo>
                  <a:lnTo>
                    <a:pt x="145" y="1"/>
                  </a:lnTo>
                  <a:cubicBezTo>
                    <a:pt x="179" y="1"/>
                    <a:pt x="179" y="69"/>
                    <a:pt x="179" y="69"/>
                  </a:cubicBezTo>
                  <a:lnTo>
                    <a:pt x="145" y="69"/>
                  </a:lnTo>
                  <a:cubicBezTo>
                    <a:pt x="111" y="69"/>
                    <a:pt x="34" y="111"/>
                    <a:pt x="0" y="6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5" name="Google Shape;374;p32"/>
            <p:cNvSpPr/>
            <p:nvPr/>
          </p:nvSpPr>
          <p:spPr>
            <a:xfrm>
              <a:off x="8745398" y="4538741"/>
              <a:ext cx="180580" cy="336878"/>
            </a:xfrm>
            <a:custGeom>
              <a:avLst/>
              <a:gdLst/>
              <a:ahLst/>
              <a:cxnLst/>
              <a:rect l="l" t="t" r="r" b="b"/>
              <a:pathLst>
                <a:path w="5310" h="9906" extrusionOk="0">
                  <a:moveTo>
                    <a:pt x="1835" y="595"/>
                  </a:moveTo>
                  <a:cubicBezTo>
                    <a:pt x="2226" y="315"/>
                    <a:pt x="2727" y="102"/>
                    <a:pt x="3254" y="34"/>
                  </a:cubicBezTo>
                  <a:cubicBezTo>
                    <a:pt x="3364" y="0"/>
                    <a:pt x="3466" y="0"/>
                    <a:pt x="3611" y="0"/>
                  </a:cubicBezTo>
                  <a:cubicBezTo>
                    <a:pt x="3679" y="0"/>
                    <a:pt x="3789" y="34"/>
                    <a:pt x="3891" y="34"/>
                  </a:cubicBezTo>
                  <a:lnTo>
                    <a:pt x="3959" y="34"/>
                  </a:lnTo>
                  <a:cubicBezTo>
                    <a:pt x="4316" y="102"/>
                    <a:pt x="4673" y="247"/>
                    <a:pt x="4919" y="527"/>
                  </a:cubicBezTo>
                  <a:cubicBezTo>
                    <a:pt x="5310" y="952"/>
                    <a:pt x="5165" y="1623"/>
                    <a:pt x="4885" y="2124"/>
                  </a:cubicBezTo>
                  <a:cubicBezTo>
                    <a:pt x="4775" y="2260"/>
                    <a:pt x="4673" y="2404"/>
                    <a:pt x="4562" y="2549"/>
                  </a:cubicBezTo>
                  <a:cubicBezTo>
                    <a:pt x="4528" y="2617"/>
                    <a:pt x="4494" y="2651"/>
                    <a:pt x="4460" y="2685"/>
                  </a:cubicBezTo>
                  <a:cubicBezTo>
                    <a:pt x="4248" y="2974"/>
                    <a:pt x="4069" y="3220"/>
                    <a:pt x="3857" y="3466"/>
                  </a:cubicBezTo>
                  <a:cubicBezTo>
                    <a:pt x="3823" y="3500"/>
                    <a:pt x="3789" y="3534"/>
                    <a:pt x="3789" y="3568"/>
                  </a:cubicBezTo>
                  <a:cubicBezTo>
                    <a:pt x="3747" y="3611"/>
                    <a:pt x="3713" y="3645"/>
                    <a:pt x="3679" y="3679"/>
                  </a:cubicBezTo>
                  <a:cubicBezTo>
                    <a:pt x="3254" y="4205"/>
                    <a:pt x="2863" y="4741"/>
                    <a:pt x="2515" y="5310"/>
                  </a:cubicBezTo>
                  <a:cubicBezTo>
                    <a:pt x="1980" y="6117"/>
                    <a:pt x="1521" y="7043"/>
                    <a:pt x="1275" y="7960"/>
                  </a:cubicBezTo>
                  <a:cubicBezTo>
                    <a:pt x="1130" y="8495"/>
                    <a:pt x="1062" y="9022"/>
                    <a:pt x="1062" y="9557"/>
                  </a:cubicBezTo>
                  <a:lnTo>
                    <a:pt x="1062" y="9557"/>
                  </a:lnTo>
                  <a:lnTo>
                    <a:pt x="1062" y="9727"/>
                  </a:lnTo>
                  <a:cubicBezTo>
                    <a:pt x="1062" y="9803"/>
                    <a:pt x="1062" y="9871"/>
                    <a:pt x="1096" y="9905"/>
                  </a:cubicBezTo>
                  <a:cubicBezTo>
                    <a:pt x="773" y="9056"/>
                    <a:pt x="527" y="8172"/>
                    <a:pt x="349" y="7255"/>
                  </a:cubicBezTo>
                  <a:cubicBezTo>
                    <a:pt x="179" y="6439"/>
                    <a:pt x="34" y="5590"/>
                    <a:pt x="0" y="4707"/>
                  </a:cubicBezTo>
                  <a:lnTo>
                    <a:pt x="0" y="4528"/>
                  </a:lnTo>
                  <a:cubicBezTo>
                    <a:pt x="0" y="4103"/>
                    <a:pt x="68" y="3679"/>
                    <a:pt x="136" y="3254"/>
                  </a:cubicBezTo>
                  <a:cubicBezTo>
                    <a:pt x="349" y="2226"/>
                    <a:pt x="952" y="1232"/>
                    <a:pt x="1835" y="59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6" name="Google Shape;375;p32"/>
            <p:cNvSpPr/>
            <p:nvPr/>
          </p:nvSpPr>
          <p:spPr>
            <a:xfrm>
              <a:off x="8770529" y="4539897"/>
              <a:ext cx="155448" cy="323887"/>
            </a:xfrm>
            <a:custGeom>
              <a:avLst/>
              <a:gdLst/>
              <a:ahLst/>
              <a:cxnLst/>
              <a:rect l="l" t="t" r="r" b="b"/>
              <a:pathLst>
                <a:path w="4571" h="9524" extrusionOk="0">
                  <a:moveTo>
                    <a:pt x="3152" y="0"/>
                  </a:moveTo>
                  <a:cubicBezTo>
                    <a:pt x="3543" y="34"/>
                    <a:pt x="3900" y="213"/>
                    <a:pt x="4180" y="493"/>
                  </a:cubicBezTo>
                  <a:cubicBezTo>
                    <a:pt x="4571" y="918"/>
                    <a:pt x="4426" y="1589"/>
                    <a:pt x="4146" y="2090"/>
                  </a:cubicBezTo>
                  <a:cubicBezTo>
                    <a:pt x="3857" y="2549"/>
                    <a:pt x="3475" y="3008"/>
                    <a:pt x="3118" y="3432"/>
                  </a:cubicBezTo>
                  <a:cubicBezTo>
                    <a:pt x="2659" y="4035"/>
                    <a:pt x="2158" y="4596"/>
                    <a:pt x="1776" y="5276"/>
                  </a:cubicBezTo>
                  <a:cubicBezTo>
                    <a:pt x="926" y="6550"/>
                    <a:pt x="323" y="7994"/>
                    <a:pt x="323" y="9523"/>
                  </a:cubicBezTo>
                  <a:cubicBezTo>
                    <a:pt x="323" y="9311"/>
                    <a:pt x="0" y="2727"/>
                    <a:pt x="3152" y="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7" name="Google Shape;376;p32"/>
            <p:cNvSpPr/>
            <p:nvPr/>
          </p:nvSpPr>
          <p:spPr>
            <a:xfrm>
              <a:off x="8899384" y="4571082"/>
              <a:ext cx="8400" cy="15643"/>
            </a:xfrm>
            <a:custGeom>
              <a:avLst/>
              <a:gdLst/>
              <a:ahLst/>
              <a:cxnLst/>
              <a:rect l="l" t="t" r="r" b="b"/>
              <a:pathLst>
                <a:path w="247" h="460" extrusionOk="0">
                  <a:moveTo>
                    <a:pt x="213" y="1"/>
                  </a:moveTo>
                  <a:lnTo>
                    <a:pt x="247" y="1"/>
                  </a:lnTo>
                  <a:cubicBezTo>
                    <a:pt x="213" y="145"/>
                    <a:pt x="179" y="358"/>
                    <a:pt x="68" y="460"/>
                  </a:cubicBezTo>
                  <a:lnTo>
                    <a:pt x="68" y="460"/>
                  </a:lnTo>
                  <a:cubicBezTo>
                    <a:pt x="34" y="460"/>
                    <a:pt x="0" y="426"/>
                    <a:pt x="34" y="426"/>
                  </a:cubicBezTo>
                  <a:cubicBezTo>
                    <a:pt x="34" y="358"/>
                    <a:pt x="68" y="281"/>
                    <a:pt x="111" y="213"/>
                  </a:cubicBezTo>
                  <a:cubicBezTo>
                    <a:pt x="145" y="145"/>
                    <a:pt x="179" y="69"/>
                    <a:pt x="213" y="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8" name="Google Shape;377;p32"/>
            <p:cNvSpPr/>
            <p:nvPr/>
          </p:nvSpPr>
          <p:spPr>
            <a:xfrm>
              <a:off x="8894453" y="4567613"/>
              <a:ext cx="7278" cy="13059"/>
            </a:xfrm>
            <a:custGeom>
              <a:avLst/>
              <a:gdLst/>
              <a:ahLst/>
              <a:cxnLst/>
              <a:rect l="l" t="t" r="r" b="b"/>
              <a:pathLst>
                <a:path w="214" h="384" extrusionOk="0">
                  <a:moveTo>
                    <a:pt x="179" y="1"/>
                  </a:moveTo>
                  <a:cubicBezTo>
                    <a:pt x="179" y="1"/>
                    <a:pt x="213" y="1"/>
                    <a:pt x="213" y="35"/>
                  </a:cubicBezTo>
                  <a:cubicBezTo>
                    <a:pt x="179" y="103"/>
                    <a:pt x="179" y="137"/>
                    <a:pt x="145" y="213"/>
                  </a:cubicBezTo>
                  <a:cubicBezTo>
                    <a:pt x="145" y="281"/>
                    <a:pt x="111" y="315"/>
                    <a:pt x="77" y="383"/>
                  </a:cubicBezTo>
                  <a:lnTo>
                    <a:pt x="77" y="383"/>
                  </a:lnTo>
                  <a:cubicBezTo>
                    <a:pt x="43" y="383"/>
                    <a:pt x="1" y="349"/>
                    <a:pt x="1" y="315"/>
                  </a:cubicBezTo>
                  <a:cubicBezTo>
                    <a:pt x="1" y="281"/>
                    <a:pt x="43" y="213"/>
                    <a:pt x="77" y="171"/>
                  </a:cubicBezTo>
                  <a:cubicBezTo>
                    <a:pt x="111" y="103"/>
                    <a:pt x="145" y="69"/>
                    <a:pt x="179" y="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9" name="Google Shape;378;p32"/>
            <p:cNvSpPr/>
            <p:nvPr/>
          </p:nvSpPr>
          <p:spPr>
            <a:xfrm>
              <a:off x="8868165" y="4603729"/>
              <a:ext cx="10746" cy="14487"/>
            </a:xfrm>
            <a:custGeom>
              <a:avLst/>
              <a:gdLst/>
              <a:ahLst/>
              <a:cxnLst/>
              <a:rect l="l" t="t" r="r" b="b"/>
              <a:pathLst>
                <a:path w="316" h="426" extrusionOk="0">
                  <a:moveTo>
                    <a:pt x="213" y="35"/>
                  </a:moveTo>
                  <a:cubicBezTo>
                    <a:pt x="247" y="1"/>
                    <a:pt x="315" y="35"/>
                    <a:pt x="281" y="69"/>
                  </a:cubicBezTo>
                  <a:cubicBezTo>
                    <a:pt x="247" y="137"/>
                    <a:pt x="213" y="213"/>
                    <a:pt x="213" y="247"/>
                  </a:cubicBezTo>
                  <a:cubicBezTo>
                    <a:pt x="179" y="315"/>
                    <a:pt x="137" y="383"/>
                    <a:pt x="103" y="425"/>
                  </a:cubicBezTo>
                  <a:cubicBezTo>
                    <a:pt x="69" y="425"/>
                    <a:pt x="1" y="425"/>
                    <a:pt x="1" y="349"/>
                  </a:cubicBezTo>
                  <a:cubicBezTo>
                    <a:pt x="35" y="315"/>
                    <a:pt x="69" y="247"/>
                    <a:pt x="103" y="213"/>
                  </a:cubicBezTo>
                  <a:cubicBezTo>
                    <a:pt x="137" y="137"/>
                    <a:pt x="179" y="103"/>
                    <a:pt x="213" y="3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0" name="Google Shape;379;p32"/>
            <p:cNvSpPr/>
            <p:nvPr/>
          </p:nvSpPr>
          <p:spPr>
            <a:xfrm>
              <a:off x="8858337" y="4602301"/>
              <a:ext cx="9862" cy="12175"/>
            </a:xfrm>
            <a:custGeom>
              <a:avLst/>
              <a:gdLst/>
              <a:ahLst/>
              <a:cxnLst/>
              <a:rect l="l" t="t" r="r" b="b"/>
              <a:pathLst>
                <a:path w="290" h="358" extrusionOk="0">
                  <a:moveTo>
                    <a:pt x="179" y="43"/>
                  </a:moveTo>
                  <a:cubicBezTo>
                    <a:pt x="213" y="0"/>
                    <a:pt x="290" y="43"/>
                    <a:pt x="256" y="77"/>
                  </a:cubicBezTo>
                  <a:cubicBezTo>
                    <a:pt x="256" y="145"/>
                    <a:pt x="213" y="179"/>
                    <a:pt x="179" y="213"/>
                  </a:cubicBezTo>
                  <a:cubicBezTo>
                    <a:pt x="179" y="255"/>
                    <a:pt x="145" y="323"/>
                    <a:pt x="111" y="323"/>
                  </a:cubicBezTo>
                  <a:cubicBezTo>
                    <a:pt x="111" y="323"/>
                    <a:pt x="111" y="357"/>
                    <a:pt x="77" y="357"/>
                  </a:cubicBezTo>
                  <a:cubicBezTo>
                    <a:pt x="43" y="357"/>
                    <a:pt x="1" y="323"/>
                    <a:pt x="1" y="289"/>
                  </a:cubicBezTo>
                  <a:lnTo>
                    <a:pt x="111" y="179"/>
                  </a:lnTo>
                  <a:cubicBezTo>
                    <a:pt x="145" y="145"/>
                    <a:pt x="145" y="77"/>
                    <a:pt x="179" y="4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1" name="Google Shape;380;p32"/>
            <p:cNvSpPr/>
            <p:nvPr/>
          </p:nvSpPr>
          <p:spPr>
            <a:xfrm>
              <a:off x="8869321" y="4574857"/>
              <a:ext cx="8434" cy="13025"/>
            </a:xfrm>
            <a:custGeom>
              <a:avLst/>
              <a:gdLst/>
              <a:ahLst/>
              <a:cxnLst/>
              <a:rect l="l" t="t" r="r" b="b"/>
              <a:pathLst>
                <a:path w="248" h="383" extrusionOk="0">
                  <a:moveTo>
                    <a:pt x="179" y="34"/>
                  </a:moveTo>
                  <a:cubicBezTo>
                    <a:pt x="213" y="0"/>
                    <a:pt x="247" y="34"/>
                    <a:pt x="247" y="68"/>
                  </a:cubicBezTo>
                  <a:cubicBezTo>
                    <a:pt x="213" y="136"/>
                    <a:pt x="179" y="170"/>
                    <a:pt x="179" y="247"/>
                  </a:cubicBezTo>
                  <a:cubicBezTo>
                    <a:pt x="145" y="281"/>
                    <a:pt x="103" y="315"/>
                    <a:pt x="69" y="349"/>
                  </a:cubicBezTo>
                  <a:lnTo>
                    <a:pt x="69" y="349"/>
                  </a:lnTo>
                  <a:cubicBezTo>
                    <a:pt x="35" y="383"/>
                    <a:pt x="1" y="349"/>
                    <a:pt x="1" y="315"/>
                  </a:cubicBezTo>
                  <a:cubicBezTo>
                    <a:pt x="35" y="281"/>
                    <a:pt x="69" y="213"/>
                    <a:pt x="69" y="170"/>
                  </a:cubicBezTo>
                  <a:cubicBezTo>
                    <a:pt x="103" y="136"/>
                    <a:pt x="145" y="102"/>
                    <a:pt x="179" y="3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2" name="Google Shape;381;p32"/>
            <p:cNvSpPr/>
            <p:nvPr/>
          </p:nvSpPr>
          <p:spPr>
            <a:xfrm>
              <a:off x="8824839" y="4558976"/>
              <a:ext cx="9556" cy="14453"/>
            </a:xfrm>
            <a:custGeom>
              <a:avLst/>
              <a:gdLst/>
              <a:ahLst/>
              <a:cxnLst/>
              <a:rect l="l" t="t" r="r" b="b"/>
              <a:pathLst>
                <a:path w="281" h="425" extrusionOk="0">
                  <a:moveTo>
                    <a:pt x="247" y="0"/>
                  </a:moveTo>
                  <a:cubicBezTo>
                    <a:pt x="247" y="0"/>
                    <a:pt x="281" y="0"/>
                    <a:pt x="281" y="42"/>
                  </a:cubicBezTo>
                  <a:cubicBezTo>
                    <a:pt x="247" y="144"/>
                    <a:pt x="213" y="323"/>
                    <a:pt x="102" y="391"/>
                  </a:cubicBezTo>
                  <a:lnTo>
                    <a:pt x="68" y="391"/>
                  </a:lnTo>
                  <a:cubicBezTo>
                    <a:pt x="34" y="425"/>
                    <a:pt x="1" y="391"/>
                    <a:pt x="1" y="357"/>
                  </a:cubicBezTo>
                  <a:cubicBezTo>
                    <a:pt x="34" y="289"/>
                    <a:pt x="68" y="255"/>
                    <a:pt x="102" y="212"/>
                  </a:cubicBezTo>
                  <a:cubicBezTo>
                    <a:pt x="136" y="144"/>
                    <a:pt x="213" y="76"/>
                    <a:pt x="247" y="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3" name="Google Shape;382;p32"/>
            <p:cNvSpPr/>
            <p:nvPr/>
          </p:nvSpPr>
          <p:spPr>
            <a:xfrm>
              <a:off x="8815011" y="4557819"/>
              <a:ext cx="9862" cy="13297"/>
            </a:xfrm>
            <a:custGeom>
              <a:avLst/>
              <a:gdLst/>
              <a:ahLst/>
              <a:cxnLst/>
              <a:rect l="l" t="t" r="r" b="b"/>
              <a:pathLst>
                <a:path w="290" h="391" extrusionOk="0">
                  <a:moveTo>
                    <a:pt x="213" y="34"/>
                  </a:moveTo>
                  <a:cubicBezTo>
                    <a:pt x="256" y="0"/>
                    <a:pt x="290" y="34"/>
                    <a:pt x="256" y="76"/>
                  </a:cubicBezTo>
                  <a:cubicBezTo>
                    <a:pt x="256" y="110"/>
                    <a:pt x="213" y="178"/>
                    <a:pt x="179" y="246"/>
                  </a:cubicBezTo>
                  <a:cubicBezTo>
                    <a:pt x="145" y="289"/>
                    <a:pt x="145" y="357"/>
                    <a:pt x="111" y="391"/>
                  </a:cubicBezTo>
                  <a:lnTo>
                    <a:pt x="111" y="391"/>
                  </a:lnTo>
                  <a:cubicBezTo>
                    <a:pt x="77" y="391"/>
                    <a:pt x="1" y="391"/>
                    <a:pt x="1" y="357"/>
                  </a:cubicBezTo>
                  <a:cubicBezTo>
                    <a:pt x="1" y="289"/>
                    <a:pt x="43" y="246"/>
                    <a:pt x="77" y="178"/>
                  </a:cubicBezTo>
                  <a:cubicBezTo>
                    <a:pt x="111" y="144"/>
                    <a:pt x="179" y="76"/>
                    <a:pt x="213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4" name="Google Shape;383;p32"/>
            <p:cNvSpPr/>
            <p:nvPr/>
          </p:nvSpPr>
          <p:spPr>
            <a:xfrm>
              <a:off x="8819942" y="4589276"/>
              <a:ext cx="6087" cy="9590"/>
            </a:xfrm>
            <a:custGeom>
              <a:avLst/>
              <a:gdLst/>
              <a:ahLst/>
              <a:cxnLst/>
              <a:rect l="l" t="t" r="r" b="b"/>
              <a:pathLst>
                <a:path w="179" h="282" extrusionOk="0">
                  <a:moveTo>
                    <a:pt x="145" y="35"/>
                  </a:moveTo>
                  <a:cubicBezTo>
                    <a:pt x="145" y="1"/>
                    <a:pt x="178" y="35"/>
                    <a:pt x="178" y="69"/>
                  </a:cubicBezTo>
                  <a:cubicBezTo>
                    <a:pt x="178" y="103"/>
                    <a:pt x="178" y="137"/>
                    <a:pt x="145" y="171"/>
                  </a:cubicBezTo>
                  <a:lnTo>
                    <a:pt x="145" y="213"/>
                  </a:lnTo>
                  <a:cubicBezTo>
                    <a:pt x="111" y="213"/>
                    <a:pt x="111" y="247"/>
                    <a:pt x="68" y="247"/>
                  </a:cubicBezTo>
                  <a:lnTo>
                    <a:pt x="68" y="247"/>
                  </a:lnTo>
                  <a:cubicBezTo>
                    <a:pt x="34" y="281"/>
                    <a:pt x="0" y="247"/>
                    <a:pt x="0" y="213"/>
                  </a:cubicBezTo>
                  <a:cubicBezTo>
                    <a:pt x="34" y="213"/>
                    <a:pt x="34" y="171"/>
                    <a:pt x="34" y="171"/>
                  </a:cubicBezTo>
                  <a:cubicBezTo>
                    <a:pt x="34" y="137"/>
                    <a:pt x="34" y="137"/>
                    <a:pt x="68" y="103"/>
                  </a:cubicBezTo>
                  <a:cubicBezTo>
                    <a:pt x="68" y="69"/>
                    <a:pt x="111" y="35"/>
                    <a:pt x="145" y="3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5" name="Google Shape;384;p32"/>
            <p:cNvSpPr/>
            <p:nvPr/>
          </p:nvSpPr>
          <p:spPr>
            <a:xfrm>
              <a:off x="8811543" y="4587848"/>
              <a:ext cx="7278" cy="12175"/>
            </a:xfrm>
            <a:custGeom>
              <a:avLst/>
              <a:gdLst/>
              <a:ahLst/>
              <a:cxnLst/>
              <a:rect l="l" t="t" r="r" b="b"/>
              <a:pathLst>
                <a:path w="214" h="358" extrusionOk="0">
                  <a:moveTo>
                    <a:pt x="145" y="1"/>
                  </a:moveTo>
                  <a:cubicBezTo>
                    <a:pt x="179" y="1"/>
                    <a:pt x="213" y="43"/>
                    <a:pt x="213" y="77"/>
                  </a:cubicBezTo>
                  <a:cubicBezTo>
                    <a:pt x="179" y="111"/>
                    <a:pt x="179" y="179"/>
                    <a:pt x="145" y="213"/>
                  </a:cubicBezTo>
                  <a:cubicBezTo>
                    <a:pt x="145" y="289"/>
                    <a:pt x="103" y="323"/>
                    <a:pt x="69" y="357"/>
                  </a:cubicBezTo>
                  <a:lnTo>
                    <a:pt x="69" y="357"/>
                  </a:lnTo>
                  <a:cubicBezTo>
                    <a:pt x="35" y="357"/>
                    <a:pt x="1" y="357"/>
                    <a:pt x="1" y="323"/>
                  </a:cubicBezTo>
                  <a:cubicBezTo>
                    <a:pt x="1" y="255"/>
                    <a:pt x="35" y="213"/>
                    <a:pt x="69" y="179"/>
                  </a:cubicBezTo>
                  <a:cubicBezTo>
                    <a:pt x="69" y="111"/>
                    <a:pt x="103" y="77"/>
                    <a:pt x="145" y="4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6" name="Google Shape;385;p32"/>
            <p:cNvSpPr/>
            <p:nvPr/>
          </p:nvSpPr>
          <p:spPr>
            <a:xfrm>
              <a:off x="8769373" y="4620495"/>
              <a:ext cx="11018" cy="16800"/>
            </a:xfrm>
            <a:custGeom>
              <a:avLst/>
              <a:gdLst/>
              <a:ahLst/>
              <a:cxnLst/>
              <a:rect l="l" t="t" r="r" b="b"/>
              <a:pathLst>
                <a:path w="324" h="494" extrusionOk="0">
                  <a:moveTo>
                    <a:pt x="213" y="34"/>
                  </a:moveTo>
                  <a:cubicBezTo>
                    <a:pt x="247" y="0"/>
                    <a:pt x="323" y="34"/>
                    <a:pt x="281" y="68"/>
                  </a:cubicBezTo>
                  <a:cubicBezTo>
                    <a:pt x="213" y="213"/>
                    <a:pt x="179" y="357"/>
                    <a:pt x="111" y="459"/>
                  </a:cubicBezTo>
                  <a:cubicBezTo>
                    <a:pt x="68" y="459"/>
                    <a:pt x="68" y="493"/>
                    <a:pt x="68" y="493"/>
                  </a:cubicBezTo>
                  <a:cubicBezTo>
                    <a:pt x="68" y="493"/>
                    <a:pt x="0" y="459"/>
                    <a:pt x="34" y="459"/>
                  </a:cubicBezTo>
                  <a:cubicBezTo>
                    <a:pt x="34" y="281"/>
                    <a:pt x="145" y="179"/>
                    <a:pt x="213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7" name="Google Shape;386;p32"/>
            <p:cNvSpPr/>
            <p:nvPr/>
          </p:nvSpPr>
          <p:spPr>
            <a:xfrm>
              <a:off x="8782670" y="4622808"/>
              <a:ext cx="7244" cy="13331"/>
            </a:xfrm>
            <a:custGeom>
              <a:avLst/>
              <a:gdLst/>
              <a:ahLst/>
              <a:cxnLst/>
              <a:rect l="l" t="t" r="r" b="b"/>
              <a:pathLst>
                <a:path w="213" h="392" extrusionOk="0">
                  <a:moveTo>
                    <a:pt x="179" y="34"/>
                  </a:moveTo>
                  <a:cubicBezTo>
                    <a:pt x="179" y="0"/>
                    <a:pt x="213" y="34"/>
                    <a:pt x="213" y="77"/>
                  </a:cubicBezTo>
                  <a:cubicBezTo>
                    <a:pt x="179" y="111"/>
                    <a:pt x="179" y="179"/>
                    <a:pt x="145" y="213"/>
                  </a:cubicBezTo>
                  <a:cubicBezTo>
                    <a:pt x="145" y="247"/>
                    <a:pt x="102" y="323"/>
                    <a:pt x="68" y="357"/>
                  </a:cubicBezTo>
                  <a:lnTo>
                    <a:pt x="68" y="357"/>
                  </a:lnTo>
                  <a:cubicBezTo>
                    <a:pt x="68" y="391"/>
                    <a:pt x="0" y="357"/>
                    <a:pt x="0" y="323"/>
                  </a:cubicBezTo>
                  <a:cubicBezTo>
                    <a:pt x="0" y="289"/>
                    <a:pt x="34" y="213"/>
                    <a:pt x="68" y="179"/>
                  </a:cubicBezTo>
                  <a:cubicBezTo>
                    <a:pt x="102" y="145"/>
                    <a:pt x="145" y="77"/>
                    <a:pt x="179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8" name="Google Shape;387;p32"/>
            <p:cNvSpPr/>
            <p:nvPr/>
          </p:nvSpPr>
          <p:spPr>
            <a:xfrm>
              <a:off x="8793349" y="4633792"/>
              <a:ext cx="7244" cy="13297"/>
            </a:xfrm>
            <a:custGeom>
              <a:avLst/>
              <a:gdLst/>
              <a:ahLst/>
              <a:cxnLst/>
              <a:rect l="l" t="t" r="r" b="b"/>
              <a:pathLst>
                <a:path w="213" h="391" extrusionOk="0">
                  <a:moveTo>
                    <a:pt x="145" y="34"/>
                  </a:moveTo>
                  <a:cubicBezTo>
                    <a:pt x="179" y="0"/>
                    <a:pt x="213" y="34"/>
                    <a:pt x="213" y="68"/>
                  </a:cubicBezTo>
                  <a:cubicBezTo>
                    <a:pt x="179" y="102"/>
                    <a:pt x="145" y="179"/>
                    <a:pt x="145" y="213"/>
                  </a:cubicBezTo>
                  <a:cubicBezTo>
                    <a:pt x="111" y="281"/>
                    <a:pt x="111" y="314"/>
                    <a:pt x="77" y="391"/>
                  </a:cubicBezTo>
                  <a:lnTo>
                    <a:pt x="77" y="391"/>
                  </a:lnTo>
                  <a:cubicBezTo>
                    <a:pt x="43" y="391"/>
                    <a:pt x="43" y="391"/>
                    <a:pt x="43" y="348"/>
                  </a:cubicBezTo>
                  <a:cubicBezTo>
                    <a:pt x="1" y="247"/>
                    <a:pt x="77" y="102"/>
                    <a:pt x="145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9" name="Google Shape;388;p32"/>
            <p:cNvSpPr/>
            <p:nvPr/>
          </p:nvSpPr>
          <p:spPr>
            <a:xfrm>
              <a:off x="8856024" y="4647055"/>
              <a:ext cx="7278" cy="8434"/>
            </a:xfrm>
            <a:custGeom>
              <a:avLst/>
              <a:gdLst/>
              <a:ahLst/>
              <a:cxnLst/>
              <a:rect l="l" t="t" r="r" b="b"/>
              <a:pathLst>
                <a:path w="214" h="248" extrusionOk="0">
                  <a:moveTo>
                    <a:pt x="111" y="1"/>
                  </a:moveTo>
                  <a:cubicBezTo>
                    <a:pt x="145" y="1"/>
                    <a:pt x="213" y="35"/>
                    <a:pt x="179" y="69"/>
                  </a:cubicBezTo>
                  <a:cubicBezTo>
                    <a:pt x="179" y="137"/>
                    <a:pt x="145" y="213"/>
                    <a:pt x="111" y="247"/>
                  </a:cubicBezTo>
                  <a:lnTo>
                    <a:pt x="69" y="247"/>
                  </a:lnTo>
                  <a:lnTo>
                    <a:pt x="35" y="247"/>
                  </a:lnTo>
                  <a:cubicBezTo>
                    <a:pt x="1" y="171"/>
                    <a:pt x="69" y="103"/>
                    <a:pt x="111" y="3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0" name="Google Shape;389;p32"/>
            <p:cNvSpPr/>
            <p:nvPr/>
          </p:nvSpPr>
          <p:spPr>
            <a:xfrm>
              <a:off x="8847658" y="4645627"/>
              <a:ext cx="7244" cy="11018"/>
            </a:xfrm>
            <a:custGeom>
              <a:avLst/>
              <a:gdLst/>
              <a:ahLst/>
              <a:cxnLst/>
              <a:rect l="l" t="t" r="r" b="b"/>
              <a:pathLst>
                <a:path w="213" h="324" extrusionOk="0">
                  <a:moveTo>
                    <a:pt x="145" y="43"/>
                  </a:moveTo>
                  <a:cubicBezTo>
                    <a:pt x="179" y="0"/>
                    <a:pt x="213" y="43"/>
                    <a:pt x="213" y="77"/>
                  </a:cubicBezTo>
                  <a:cubicBezTo>
                    <a:pt x="179" y="145"/>
                    <a:pt x="179" y="179"/>
                    <a:pt x="145" y="213"/>
                  </a:cubicBezTo>
                  <a:cubicBezTo>
                    <a:pt x="103" y="255"/>
                    <a:pt x="103" y="289"/>
                    <a:pt x="69" y="323"/>
                  </a:cubicBezTo>
                  <a:lnTo>
                    <a:pt x="69" y="323"/>
                  </a:lnTo>
                  <a:cubicBezTo>
                    <a:pt x="35" y="323"/>
                    <a:pt x="1" y="323"/>
                    <a:pt x="1" y="289"/>
                  </a:cubicBezTo>
                  <a:cubicBezTo>
                    <a:pt x="1" y="213"/>
                    <a:pt x="35" y="213"/>
                    <a:pt x="35" y="14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1" name="Google Shape;390;p32"/>
            <p:cNvSpPr/>
            <p:nvPr/>
          </p:nvSpPr>
          <p:spPr>
            <a:xfrm>
              <a:off x="8784983" y="4669908"/>
              <a:ext cx="7244" cy="10712"/>
            </a:xfrm>
            <a:custGeom>
              <a:avLst/>
              <a:gdLst/>
              <a:ahLst/>
              <a:cxnLst/>
              <a:rect l="l" t="t" r="r" b="b"/>
              <a:pathLst>
                <a:path w="213" h="315" extrusionOk="0">
                  <a:moveTo>
                    <a:pt x="145" y="0"/>
                  </a:moveTo>
                  <a:cubicBezTo>
                    <a:pt x="179" y="0"/>
                    <a:pt x="213" y="0"/>
                    <a:pt x="213" y="68"/>
                  </a:cubicBezTo>
                  <a:cubicBezTo>
                    <a:pt x="213" y="102"/>
                    <a:pt x="179" y="136"/>
                    <a:pt x="145" y="212"/>
                  </a:cubicBezTo>
                  <a:cubicBezTo>
                    <a:pt x="145" y="246"/>
                    <a:pt x="111" y="280"/>
                    <a:pt x="111" y="314"/>
                  </a:cubicBezTo>
                  <a:lnTo>
                    <a:pt x="77" y="314"/>
                  </a:lnTo>
                  <a:cubicBezTo>
                    <a:pt x="34" y="314"/>
                    <a:pt x="0" y="314"/>
                    <a:pt x="0" y="280"/>
                  </a:cubicBezTo>
                  <a:cubicBezTo>
                    <a:pt x="0" y="212"/>
                    <a:pt x="34" y="212"/>
                    <a:pt x="77" y="136"/>
                  </a:cubicBezTo>
                  <a:cubicBezTo>
                    <a:pt x="77" y="102"/>
                    <a:pt x="111" y="68"/>
                    <a:pt x="145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2" name="Google Shape;391;p32"/>
            <p:cNvSpPr/>
            <p:nvPr/>
          </p:nvSpPr>
          <p:spPr>
            <a:xfrm>
              <a:off x="8776583" y="4664977"/>
              <a:ext cx="8434" cy="12175"/>
            </a:xfrm>
            <a:custGeom>
              <a:avLst/>
              <a:gdLst/>
              <a:ahLst/>
              <a:cxnLst/>
              <a:rect l="l" t="t" r="r" b="b"/>
              <a:pathLst>
                <a:path w="248" h="358" extrusionOk="0">
                  <a:moveTo>
                    <a:pt x="179" y="35"/>
                  </a:moveTo>
                  <a:cubicBezTo>
                    <a:pt x="213" y="1"/>
                    <a:pt x="247" y="35"/>
                    <a:pt x="247" y="69"/>
                  </a:cubicBezTo>
                  <a:cubicBezTo>
                    <a:pt x="213" y="145"/>
                    <a:pt x="179" y="179"/>
                    <a:pt x="179" y="213"/>
                  </a:cubicBezTo>
                  <a:cubicBezTo>
                    <a:pt x="145" y="247"/>
                    <a:pt x="145" y="281"/>
                    <a:pt x="145" y="281"/>
                  </a:cubicBezTo>
                  <a:lnTo>
                    <a:pt x="69" y="357"/>
                  </a:lnTo>
                  <a:lnTo>
                    <a:pt x="69" y="357"/>
                  </a:lnTo>
                  <a:cubicBezTo>
                    <a:pt x="69" y="357"/>
                    <a:pt x="35" y="357"/>
                    <a:pt x="35" y="323"/>
                  </a:cubicBezTo>
                  <a:cubicBezTo>
                    <a:pt x="1" y="247"/>
                    <a:pt x="35" y="213"/>
                    <a:pt x="69" y="179"/>
                  </a:cubicBezTo>
                  <a:cubicBezTo>
                    <a:pt x="111" y="111"/>
                    <a:pt x="145" y="69"/>
                    <a:pt x="179" y="3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3" name="Google Shape;392;p32"/>
            <p:cNvSpPr/>
            <p:nvPr/>
          </p:nvSpPr>
          <p:spPr>
            <a:xfrm>
              <a:off x="8765904" y="4657767"/>
              <a:ext cx="7244" cy="9556"/>
            </a:xfrm>
            <a:custGeom>
              <a:avLst/>
              <a:gdLst/>
              <a:ahLst/>
              <a:cxnLst/>
              <a:rect l="l" t="t" r="r" b="b"/>
              <a:pathLst>
                <a:path w="213" h="281" extrusionOk="0">
                  <a:moveTo>
                    <a:pt x="102" y="0"/>
                  </a:moveTo>
                  <a:cubicBezTo>
                    <a:pt x="136" y="0"/>
                    <a:pt x="213" y="34"/>
                    <a:pt x="170" y="68"/>
                  </a:cubicBezTo>
                  <a:cubicBezTo>
                    <a:pt x="170" y="111"/>
                    <a:pt x="136" y="145"/>
                    <a:pt x="136" y="213"/>
                  </a:cubicBezTo>
                  <a:cubicBezTo>
                    <a:pt x="102" y="213"/>
                    <a:pt x="102" y="247"/>
                    <a:pt x="69" y="247"/>
                  </a:cubicBezTo>
                  <a:lnTo>
                    <a:pt x="69" y="281"/>
                  </a:lnTo>
                  <a:cubicBezTo>
                    <a:pt x="35" y="281"/>
                    <a:pt x="35" y="281"/>
                    <a:pt x="35" y="247"/>
                  </a:cubicBezTo>
                  <a:cubicBezTo>
                    <a:pt x="1" y="213"/>
                    <a:pt x="1" y="179"/>
                    <a:pt x="35" y="145"/>
                  </a:cubicBezTo>
                  <a:cubicBezTo>
                    <a:pt x="69" y="111"/>
                    <a:pt x="69" y="68"/>
                    <a:pt x="102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4" name="Google Shape;393;p32"/>
            <p:cNvSpPr/>
            <p:nvPr/>
          </p:nvSpPr>
          <p:spPr>
            <a:xfrm>
              <a:off x="8830893" y="4691571"/>
              <a:ext cx="8434" cy="10712"/>
            </a:xfrm>
            <a:custGeom>
              <a:avLst/>
              <a:gdLst/>
              <a:ahLst/>
              <a:cxnLst/>
              <a:rect l="l" t="t" r="r" b="b"/>
              <a:pathLst>
                <a:path w="248" h="315" extrusionOk="0">
                  <a:moveTo>
                    <a:pt x="171" y="0"/>
                  </a:moveTo>
                  <a:cubicBezTo>
                    <a:pt x="213" y="0"/>
                    <a:pt x="247" y="34"/>
                    <a:pt x="213" y="68"/>
                  </a:cubicBezTo>
                  <a:cubicBezTo>
                    <a:pt x="171" y="102"/>
                    <a:pt x="171" y="136"/>
                    <a:pt x="137" y="179"/>
                  </a:cubicBezTo>
                  <a:cubicBezTo>
                    <a:pt x="103" y="213"/>
                    <a:pt x="103" y="247"/>
                    <a:pt x="69" y="280"/>
                  </a:cubicBezTo>
                  <a:lnTo>
                    <a:pt x="69" y="280"/>
                  </a:lnTo>
                  <a:cubicBezTo>
                    <a:pt x="35" y="314"/>
                    <a:pt x="1" y="280"/>
                    <a:pt x="1" y="280"/>
                  </a:cubicBezTo>
                  <a:cubicBezTo>
                    <a:pt x="1" y="179"/>
                    <a:pt x="69" y="68"/>
                    <a:pt x="171" y="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5" name="Google Shape;394;p32"/>
            <p:cNvSpPr/>
            <p:nvPr/>
          </p:nvSpPr>
          <p:spPr>
            <a:xfrm>
              <a:off x="8818786" y="4688952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179" y="1"/>
                  </a:moveTo>
                  <a:cubicBezTo>
                    <a:pt x="212" y="1"/>
                    <a:pt x="280" y="43"/>
                    <a:pt x="246" y="77"/>
                  </a:cubicBezTo>
                  <a:cubicBezTo>
                    <a:pt x="212" y="145"/>
                    <a:pt x="212" y="179"/>
                    <a:pt x="179" y="256"/>
                  </a:cubicBezTo>
                  <a:cubicBezTo>
                    <a:pt x="145" y="290"/>
                    <a:pt x="145" y="324"/>
                    <a:pt x="102" y="357"/>
                  </a:cubicBezTo>
                  <a:lnTo>
                    <a:pt x="68" y="357"/>
                  </a:lnTo>
                  <a:cubicBezTo>
                    <a:pt x="34" y="391"/>
                    <a:pt x="0" y="357"/>
                    <a:pt x="0" y="324"/>
                  </a:cubicBezTo>
                  <a:cubicBezTo>
                    <a:pt x="0" y="256"/>
                    <a:pt x="34" y="213"/>
                    <a:pt x="68" y="179"/>
                  </a:cubicBezTo>
                  <a:cubicBezTo>
                    <a:pt x="102" y="111"/>
                    <a:pt x="145" y="77"/>
                    <a:pt x="179" y="4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6" name="Google Shape;395;p32"/>
            <p:cNvSpPr/>
            <p:nvPr/>
          </p:nvSpPr>
          <p:spPr>
            <a:xfrm>
              <a:off x="8764476" y="4737209"/>
              <a:ext cx="7244" cy="11018"/>
            </a:xfrm>
            <a:custGeom>
              <a:avLst/>
              <a:gdLst/>
              <a:ahLst/>
              <a:cxnLst/>
              <a:rect l="l" t="t" r="r" b="b"/>
              <a:pathLst>
                <a:path w="213" h="324" extrusionOk="0">
                  <a:moveTo>
                    <a:pt x="144" y="0"/>
                  </a:moveTo>
                  <a:cubicBezTo>
                    <a:pt x="178" y="0"/>
                    <a:pt x="212" y="34"/>
                    <a:pt x="212" y="68"/>
                  </a:cubicBezTo>
                  <a:lnTo>
                    <a:pt x="144" y="179"/>
                  </a:lnTo>
                  <a:cubicBezTo>
                    <a:pt x="144" y="247"/>
                    <a:pt x="111" y="281"/>
                    <a:pt x="111" y="323"/>
                  </a:cubicBezTo>
                  <a:lnTo>
                    <a:pt x="77" y="323"/>
                  </a:lnTo>
                  <a:cubicBezTo>
                    <a:pt x="43" y="323"/>
                    <a:pt x="0" y="323"/>
                    <a:pt x="0" y="281"/>
                  </a:cubicBezTo>
                  <a:cubicBezTo>
                    <a:pt x="0" y="213"/>
                    <a:pt x="43" y="179"/>
                    <a:pt x="43" y="145"/>
                  </a:cubicBezTo>
                  <a:cubicBezTo>
                    <a:pt x="77" y="111"/>
                    <a:pt x="111" y="68"/>
                    <a:pt x="144" y="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7" name="Google Shape;396;p32"/>
            <p:cNvSpPr/>
            <p:nvPr/>
          </p:nvSpPr>
          <p:spPr>
            <a:xfrm>
              <a:off x="8754920" y="4728809"/>
              <a:ext cx="9590" cy="13331"/>
            </a:xfrm>
            <a:custGeom>
              <a:avLst/>
              <a:gdLst/>
              <a:ahLst/>
              <a:cxnLst/>
              <a:rect l="l" t="t" r="r" b="b"/>
              <a:pathLst>
                <a:path w="282" h="392" extrusionOk="0">
                  <a:moveTo>
                    <a:pt x="213" y="1"/>
                  </a:moveTo>
                  <a:cubicBezTo>
                    <a:pt x="247" y="1"/>
                    <a:pt x="281" y="35"/>
                    <a:pt x="247" y="69"/>
                  </a:cubicBezTo>
                  <a:cubicBezTo>
                    <a:pt x="247" y="179"/>
                    <a:pt x="213" y="281"/>
                    <a:pt x="111" y="358"/>
                  </a:cubicBezTo>
                  <a:lnTo>
                    <a:pt x="111" y="392"/>
                  </a:lnTo>
                  <a:cubicBezTo>
                    <a:pt x="69" y="392"/>
                    <a:pt x="35" y="358"/>
                    <a:pt x="35" y="358"/>
                  </a:cubicBezTo>
                  <a:cubicBezTo>
                    <a:pt x="1" y="213"/>
                    <a:pt x="111" y="103"/>
                    <a:pt x="179" y="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8" name="Google Shape;397;p32"/>
            <p:cNvSpPr/>
            <p:nvPr/>
          </p:nvSpPr>
          <p:spPr>
            <a:xfrm>
              <a:off x="8977669" y="4738365"/>
              <a:ext cx="97397" cy="337150"/>
            </a:xfrm>
            <a:custGeom>
              <a:avLst/>
              <a:gdLst/>
              <a:ahLst/>
              <a:cxnLst/>
              <a:rect l="l" t="t" r="r" b="b"/>
              <a:pathLst>
                <a:path w="2864" h="9914" extrusionOk="0">
                  <a:moveTo>
                    <a:pt x="1241" y="357"/>
                  </a:moveTo>
                  <a:cubicBezTo>
                    <a:pt x="1487" y="179"/>
                    <a:pt x="1767" y="34"/>
                    <a:pt x="2056" y="0"/>
                  </a:cubicBezTo>
                  <a:lnTo>
                    <a:pt x="2192" y="0"/>
                  </a:lnTo>
                  <a:cubicBezTo>
                    <a:pt x="2268" y="0"/>
                    <a:pt x="2336" y="0"/>
                    <a:pt x="2404" y="34"/>
                  </a:cubicBezTo>
                  <a:cubicBezTo>
                    <a:pt x="2481" y="77"/>
                    <a:pt x="2515" y="77"/>
                    <a:pt x="2549" y="111"/>
                  </a:cubicBezTo>
                  <a:cubicBezTo>
                    <a:pt x="2693" y="213"/>
                    <a:pt x="2761" y="425"/>
                    <a:pt x="2761" y="637"/>
                  </a:cubicBezTo>
                  <a:cubicBezTo>
                    <a:pt x="2863" y="1309"/>
                    <a:pt x="2795" y="2056"/>
                    <a:pt x="2693" y="2761"/>
                  </a:cubicBezTo>
                  <a:lnTo>
                    <a:pt x="2693" y="2906"/>
                  </a:lnTo>
                  <a:cubicBezTo>
                    <a:pt x="2549" y="3611"/>
                    <a:pt x="2404" y="4324"/>
                    <a:pt x="2336" y="4995"/>
                  </a:cubicBezTo>
                  <a:cubicBezTo>
                    <a:pt x="2158" y="6448"/>
                    <a:pt x="1980" y="8147"/>
                    <a:pt x="2583" y="9489"/>
                  </a:cubicBezTo>
                  <a:cubicBezTo>
                    <a:pt x="2617" y="9557"/>
                    <a:pt x="2651" y="9667"/>
                    <a:pt x="2693" y="9735"/>
                  </a:cubicBezTo>
                  <a:cubicBezTo>
                    <a:pt x="2727" y="9803"/>
                    <a:pt x="2761" y="9880"/>
                    <a:pt x="2829" y="9914"/>
                  </a:cubicBezTo>
                  <a:cubicBezTo>
                    <a:pt x="2795" y="9880"/>
                    <a:pt x="2727" y="9846"/>
                    <a:pt x="2617" y="9769"/>
                  </a:cubicBezTo>
                  <a:lnTo>
                    <a:pt x="2192" y="9345"/>
                  </a:lnTo>
                  <a:cubicBezTo>
                    <a:pt x="2056" y="9209"/>
                    <a:pt x="1912" y="9030"/>
                    <a:pt x="1767" y="8852"/>
                  </a:cubicBezTo>
                  <a:cubicBezTo>
                    <a:pt x="1207" y="8147"/>
                    <a:pt x="569" y="7085"/>
                    <a:pt x="247" y="5734"/>
                  </a:cubicBezTo>
                  <a:cubicBezTo>
                    <a:pt x="179" y="5344"/>
                    <a:pt x="102" y="4995"/>
                    <a:pt x="68" y="4605"/>
                  </a:cubicBezTo>
                  <a:cubicBezTo>
                    <a:pt x="68" y="4494"/>
                    <a:pt x="68" y="4392"/>
                    <a:pt x="34" y="4324"/>
                  </a:cubicBezTo>
                  <a:cubicBezTo>
                    <a:pt x="0" y="3577"/>
                    <a:pt x="34" y="2872"/>
                    <a:pt x="179" y="2200"/>
                  </a:cubicBezTo>
                  <a:cubicBezTo>
                    <a:pt x="213" y="1946"/>
                    <a:pt x="281" y="1699"/>
                    <a:pt x="391" y="1453"/>
                  </a:cubicBezTo>
                  <a:cubicBezTo>
                    <a:pt x="425" y="1385"/>
                    <a:pt x="459" y="1309"/>
                    <a:pt x="493" y="1241"/>
                  </a:cubicBezTo>
                  <a:cubicBezTo>
                    <a:pt x="603" y="1028"/>
                    <a:pt x="739" y="816"/>
                    <a:pt x="884" y="637"/>
                  </a:cubicBezTo>
                  <a:cubicBezTo>
                    <a:pt x="994" y="569"/>
                    <a:pt x="1096" y="459"/>
                    <a:pt x="1241" y="357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9" name="Google Shape;398;p32"/>
            <p:cNvSpPr/>
            <p:nvPr/>
          </p:nvSpPr>
          <p:spPr>
            <a:xfrm>
              <a:off x="8962060" y="4739521"/>
              <a:ext cx="116748" cy="331097"/>
            </a:xfrm>
            <a:custGeom>
              <a:avLst/>
              <a:gdLst/>
              <a:ahLst/>
              <a:cxnLst/>
              <a:rect l="l" t="t" r="r" b="b"/>
              <a:pathLst>
                <a:path w="3433" h="9736" extrusionOk="0">
                  <a:moveTo>
                    <a:pt x="2863" y="0"/>
                  </a:moveTo>
                  <a:cubicBezTo>
                    <a:pt x="2940" y="43"/>
                    <a:pt x="2974" y="43"/>
                    <a:pt x="3008" y="77"/>
                  </a:cubicBezTo>
                  <a:cubicBezTo>
                    <a:pt x="3152" y="179"/>
                    <a:pt x="3220" y="391"/>
                    <a:pt x="3220" y="603"/>
                  </a:cubicBezTo>
                  <a:cubicBezTo>
                    <a:pt x="3432" y="2022"/>
                    <a:pt x="2974" y="3543"/>
                    <a:pt x="2795" y="4961"/>
                  </a:cubicBezTo>
                  <a:cubicBezTo>
                    <a:pt x="2617" y="6414"/>
                    <a:pt x="2439" y="8113"/>
                    <a:pt x="3042" y="9455"/>
                  </a:cubicBezTo>
                  <a:cubicBezTo>
                    <a:pt x="3076" y="9523"/>
                    <a:pt x="3110" y="9633"/>
                    <a:pt x="3152" y="9701"/>
                  </a:cubicBezTo>
                  <a:lnTo>
                    <a:pt x="3076" y="9735"/>
                  </a:lnTo>
                  <a:cubicBezTo>
                    <a:pt x="3042" y="9455"/>
                    <a:pt x="1" y="4715"/>
                    <a:pt x="2863" y="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0" name="Google Shape;399;p32"/>
            <p:cNvSpPr/>
            <p:nvPr/>
          </p:nvSpPr>
          <p:spPr>
            <a:xfrm>
              <a:off x="9058267" y="4762612"/>
              <a:ext cx="4931" cy="11903"/>
            </a:xfrm>
            <a:custGeom>
              <a:avLst/>
              <a:gdLst/>
              <a:ahLst/>
              <a:cxnLst/>
              <a:rect l="l" t="t" r="r" b="b"/>
              <a:pathLst>
                <a:path w="145" h="350" extrusionOk="0">
                  <a:moveTo>
                    <a:pt x="111" y="1"/>
                  </a:moveTo>
                  <a:cubicBezTo>
                    <a:pt x="111" y="1"/>
                    <a:pt x="145" y="1"/>
                    <a:pt x="145" y="35"/>
                  </a:cubicBezTo>
                  <a:lnTo>
                    <a:pt x="145" y="103"/>
                  </a:lnTo>
                  <a:lnTo>
                    <a:pt x="145" y="171"/>
                  </a:lnTo>
                  <a:cubicBezTo>
                    <a:pt x="145" y="213"/>
                    <a:pt x="145" y="247"/>
                    <a:pt x="111" y="247"/>
                  </a:cubicBezTo>
                  <a:cubicBezTo>
                    <a:pt x="111" y="281"/>
                    <a:pt x="111" y="315"/>
                    <a:pt x="68" y="315"/>
                  </a:cubicBezTo>
                  <a:lnTo>
                    <a:pt x="68" y="349"/>
                  </a:lnTo>
                  <a:cubicBezTo>
                    <a:pt x="34" y="349"/>
                    <a:pt x="0" y="349"/>
                    <a:pt x="0" y="315"/>
                  </a:cubicBezTo>
                  <a:lnTo>
                    <a:pt x="0" y="247"/>
                  </a:lnTo>
                  <a:lnTo>
                    <a:pt x="0" y="171"/>
                  </a:lnTo>
                  <a:cubicBezTo>
                    <a:pt x="34" y="137"/>
                    <a:pt x="34" y="103"/>
                    <a:pt x="34" y="103"/>
                  </a:cubicBezTo>
                  <a:cubicBezTo>
                    <a:pt x="34" y="69"/>
                    <a:pt x="68" y="35"/>
                    <a:pt x="68" y="35"/>
                  </a:cubicBezTo>
                  <a:cubicBezTo>
                    <a:pt x="68" y="35"/>
                    <a:pt x="111" y="35"/>
                    <a:pt x="111" y="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1" name="Google Shape;400;p32"/>
            <p:cNvSpPr/>
            <p:nvPr/>
          </p:nvSpPr>
          <p:spPr>
            <a:xfrm>
              <a:off x="9048745" y="4761184"/>
              <a:ext cx="6087" cy="13331"/>
            </a:xfrm>
            <a:custGeom>
              <a:avLst/>
              <a:gdLst/>
              <a:ahLst/>
              <a:cxnLst/>
              <a:rect l="l" t="t" r="r" b="b"/>
              <a:pathLst>
                <a:path w="179" h="392" extrusionOk="0">
                  <a:moveTo>
                    <a:pt x="102" y="0"/>
                  </a:moveTo>
                  <a:cubicBezTo>
                    <a:pt x="136" y="0"/>
                    <a:pt x="178" y="0"/>
                    <a:pt x="178" y="77"/>
                  </a:cubicBezTo>
                  <a:lnTo>
                    <a:pt x="178" y="213"/>
                  </a:lnTo>
                  <a:cubicBezTo>
                    <a:pt x="136" y="289"/>
                    <a:pt x="136" y="323"/>
                    <a:pt x="102" y="357"/>
                  </a:cubicBezTo>
                  <a:lnTo>
                    <a:pt x="102" y="357"/>
                  </a:lnTo>
                  <a:cubicBezTo>
                    <a:pt x="68" y="391"/>
                    <a:pt x="34" y="357"/>
                    <a:pt x="34" y="323"/>
                  </a:cubicBezTo>
                  <a:cubicBezTo>
                    <a:pt x="0" y="289"/>
                    <a:pt x="34" y="255"/>
                    <a:pt x="34" y="179"/>
                  </a:cubicBezTo>
                  <a:cubicBezTo>
                    <a:pt x="68" y="145"/>
                    <a:pt x="68" y="77"/>
                    <a:pt x="102" y="4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2" name="Google Shape;401;p32"/>
            <p:cNvSpPr/>
            <p:nvPr/>
          </p:nvSpPr>
          <p:spPr>
            <a:xfrm>
              <a:off x="9059423" y="4790056"/>
              <a:ext cx="4931" cy="12175"/>
            </a:xfrm>
            <a:custGeom>
              <a:avLst/>
              <a:gdLst/>
              <a:ahLst/>
              <a:cxnLst/>
              <a:rect l="l" t="t" r="r" b="b"/>
              <a:pathLst>
                <a:path w="145" h="358" extrusionOk="0">
                  <a:moveTo>
                    <a:pt x="77" y="1"/>
                  </a:moveTo>
                  <a:cubicBezTo>
                    <a:pt x="77" y="1"/>
                    <a:pt x="145" y="1"/>
                    <a:pt x="111" y="43"/>
                  </a:cubicBezTo>
                  <a:cubicBezTo>
                    <a:pt x="111" y="145"/>
                    <a:pt x="111" y="213"/>
                    <a:pt x="77" y="324"/>
                  </a:cubicBezTo>
                  <a:lnTo>
                    <a:pt x="77" y="324"/>
                  </a:lnTo>
                  <a:cubicBezTo>
                    <a:pt x="34" y="358"/>
                    <a:pt x="0" y="358"/>
                    <a:pt x="0" y="324"/>
                  </a:cubicBezTo>
                  <a:cubicBezTo>
                    <a:pt x="0" y="213"/>
                    <a:pt x="34" y="111"/>
                    <a:pt x="77" y="4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3" name="Google Shape;402;p32"/>
            <p:cNvSpPr/>
            <p:nvPr/>
          </p:nvSpPr>
          <p:spPr>
            <a:xfrm>
              <a:off x="9047589" y="4796144"/>
              <a:ext cx="4625" cy="9862"/>
            </a:xfrm>
            <a:custGeom>
              <a:avLst/>
              <a:gdLst/>
              <a:ahLst/>
              <a:cxnLst/>
              <a:rect l="l" t="t" r="r" b="b"/>
              <a:pathLst>
                <a:path w="136" h="290" extrusionOk="0">
                  <a:moveTo>
                    <a:pt x="68" y="0"/>
                  </a:moveTo>
                  <a:cubicBezTo>
                    <a:pt x="68" y="0"/>
                    <a:pt x="136" y="0"/>
                    <a:pt x="136" y="34"/>
                  </a:cubicBezTo>
                  <a:cubicBezTo>
                    <a:pt x="136" y="111"/>
                    <a:pt x="136" y="213"/>
                    <a:pt x="102" y="247"/>
                  </a:cubicBezTo>
                  <a:lnTo>
                    <a:pt x="102" y="289"/>
                  </a:lnTo>
                  <a:cubicBezTo>
                    <a:pt x="68" y="289"/>
                    <a:pt x="34" y="289"/>
                    <a:pt x="0" y="247"/>
                  </a:cubicBezTo>
                  <a:cubicBezTo>
                    <a:pt x="0" y="179"/>
                    <a:pt x="34" y="77"/>
                    <a:pt x="34" y="34"/>
                  </a:cubicBezTo>
                  <a:cubicBezTo>
                    <a:pt x="34" y="0"/>
                    <a:pt x="68" y="0"/>
                    <a:pt x="68" y="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4" name="Google Shape;403;p32"/>
            <p:cNvSpPr/>
            <p:nvPr/>
          </p:nvSpPr>
          <p:spPr>
            <a:xfrm>
              <a:off x="9025892" y="4760028"/>
              <a:ext cx="5815" cy="11018"/>
            </a:xfrm>
            <a:custGeom>
              <a:avLst/>
              <a:gdLst/>
              <a:ahLst/>
              <a:cxnLst/>
              <a:rect l="l" t="t" r="r" b="b"/>
              <a:pathLst>
                <a:path w="171" h="324" extrusionOk="0">
                  <a:moveTo>
                    <a:pt x="103" y="34"/>
                  </a:moveTo>
                  <a:cubicBezTo>
                    <a:pt x="137" y="0"/>
                    <a:pt x="171" y="34"/>
                    <a:pt x="171" y="77"/>
                  </a:cubicBezTo>
                  <a:cubicBezTo>
                    <a:pt x="137" y="111"/>
                    <a:pt x="137" y="145"/>
                    <a:pt x="137" y="213"/>
                  </a:cubicBezTo>
                  <a:cubicBezTo>
                    <a:pt x="137" y="247"/>
                    <a:pt x="171" y="289"/>
                    <a:pt x="137" y="323"/>
                  </a:cubicBezTo>
                  <a:lnTo>
                    <a:pt x="103" y="323"/>
                  </a:lnTo>
                  <a:lnTo>
                    <a:pt x="69" y="323"/>
                  </a:lnTo>
                  <a:cubicBezTo>
                    <a:pt x="1" y="289"/>
                    <a:pt x="35" y="213"/>
                    <a:pt x="35" y="179"/>
                  </a:cubicBezTo>
                  <a:cubicBezTo>
                    <a:pt x="35" y="111"/>
                    <a:pt x="69" y="77"/>
                    <a:pt x="103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5" name="Google Shape;404;p32"/>
            <p:cNvSpPr/>
            <p:nvPr/>
          </p:nvSpPr>
          <p:spPr>
            <a:xfrm>
              <a:off x="9016098" y="4766081"/>
              <a:ext cx="7244" cy="12175"/>
            </a:xfrm>
            <a:custGeom>
              <a:avLst/>
              <a:gdLst/>
              <a:ahLst/>
              <a:cxnLst/>
              <a:rect l="l" t="t" r="r" b="b"/>
              <a:pathLst>
                <a:path w="213" h="358" extrusionOk="0">
                  <a:moveTo>
                    <a:pt x="145" y="1"/>
                  </a:moveTo>
                  <a:cubicBezTo>
                    <a:pt x="145" y="1"/>
                    <a:pt x="212" y="1"/>
                    <a:pt x="178" y="35"/>
                  </a:cubicBezTo>
                  <a:lnTo>
                    <a:pt x="178" y="111"/>
                  </a:lnTo>
                  <a:lnTo>
                    <a:pt x="178" y="213"/>
                  </a:lnTo>
                  <a:cubicBezTo>
                    <a:pt x="178" y="247"/>
                    <a:pt x="178" y="324"/>
                    <a:pt x="145" y="358"/>
                  </a:cubicBezTo>
                  <a:lnTo>
                    <a:pt x="145" y="358"/>
                  </a:lnTo>
                  <a:lnTo>
                    <a:pt x="77" y="358"/>
                  </a:lnTo>
                  <a:cubicBezTo>
                    <a:pt x="0" y="324"/>
                    <a:pt x="34" y="247"/>
                    <a:pt x="34" y="179"/>
                  </a:cubicBezTo>
                  <a:cubicBezTo>
                    <a:pt x="77" y="145"/>
                    <a:pt x="77" y="145"/>
                    <a:pt x="77" y="111"/>
                  </a:cubicBezTo>
                  <a:cubicBezTo>
                    <a:pt x="77" y="69"/>
                    <a:pt x="111" y="35"/>
                    <a:pt x="111" y="35"/>
                  </a:cubicBezTo>
                  <a:cubicBezTo>
                    <a:pt x="111" y="1"/>
                    <a:pt x="111" y="1"/>
                    <a:pt x="145" y="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6" name="Google Shape;405;p32"/>
            <p:cNvSpPr/>
            <p:nvPr/>
          </p:nvSpPr>
          <p:spPr>
            <a:xfrm>
              <a:off x="8993279" y="4827635"/>
              <a:ext cx="4931" cy="15609"/>
            </a:xfrm>
            <a:custGeom>
              <a:avLst/>
              <a:gdLst/>
              <a:ahLst/>
              <a:cxnLst/>
              <a:rect l="l" t="t" r="r" b="b"/>
              <a:pathLst>
                <a:path w="145" h="459" extrusionOk="0">
                  <a:moveTo>
                    <a:pt x="68" y="0"/>
                  </a:moveTo>
                  <a:cubicBezTo>
                    <a:pt x="110" y="0"/>
                    <a:pt x="144" y="0"/>
                    <a:pt x="144" y="34"/>
                  </a:cubicBezTo>
                  <a:lnTo>
                    <a:pt x="144" y="247"/>
                  </a:lnTo>
                  <a:cubicBezTo>
                    <a:pt x="144" y="315"/>
                    <a:pt x="110" y="349"/>
                    <a:pt x="68" y="425"/>
                  </a:cubicBezTo>
                  <a:lnTo>
                    <a:pt x="68" y="459"/>
                  </a:lnTo>
                  <a:cubicBezTo>
                    <a:pt x="34" y="459"/>
                    <a:pt x="34" y="459"/>
                    <a:pt x="0" y="425"/>
                  </a:cubicBezTo>
                  <a:cubicBezTo>
                    <a:pt x="0" y="349"/>
                    <a:pt x="0" y="281"/>
                    <a:pt x="34" y="247"/>
                  </a:cubicBezTo>
                  <a:cubicBezTo>
                    <a:pt x="34" y="170"/>
                    <a:pt x="68" y="102"/>
                    <a:pt x="68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7" name="Google Shape;406;p32"/>
            <p:cNvSpPr/>
            <p:nvPr/>
          </p:nvSpPr>
          <p:spPr>
            <a:xfrm>
              <a:off x="9025892" y="4827635"/>
              <a:ext cx="5815" cy="10712"/>
            </a:xfrm>
            <a:custGeom>
              <a:avLst/>
              <a:gdLst/>
              <a:ahLst/>
              <a:cxnLst/>
              <a:rect l="l" t="t" r="r" b="b"/>
              <a:pathLst>
                <a:path w="171" h="315" extrusionOk="0">
                  <a:moveTo>
                    <a:pt x="103" y="0"/>
                  </a:moveTo>
                  <a:cubicBezTo>
                    <a:pt x="103" y="0"/>
                    <a:pt x="171" y="0"/>
                    <a:pt x="171" y="68"/>
                  </a:cubicBezTo>
                  <a:cubicBezTo>
                    <a:pt x="137" y="102"/>
                    <a:pt x="137" y="136"/>
                    <a:pt x="137" y="170"/>
                  </a:cubicBezTo>
                  <a:cubicBezTo>
                    <a:pt x="137" y="247"/>
                    <a:pt x="137" y="281"/>
                    <a:pt x="69" y="315"/>
                  </a:cubicBezTo>
                  <a:lnTo>
                    <a:pt x="69" y="315"/>
                  </a:lnTo>
                  <a:cubicBezTo>
                    <a:pt x="69" y="315"/>
                    <a:pt x="35" y="315"/>
                    <a:pt x="1" y="281"/>
                  </a:cubicBezTo>
                  <a:cubicBezTo>
                    <a:pt x="1" y="247"/>
                    <a:pt x="1" y="213"/>
                    <a:pt x="35" y="170"/>
                  </a:cubicBezTo>
                  <a:cubicBezTo>
                    <a:pt x="35" y="102"/>
                    <a:pt x="69" y="68"/>
                    <a:pt x="69" y="34"/>
                  </a:cubicBezTo>
                  <a:cubicBezTo>
                    <a:pt x="69" y="34"/>
                    <a:pt x="69" y="0"/>
                    <a:pt x="103" y="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8" name="Google Shape;407;p32"/>
            <p:cNvSpPr/>
            <p:nvPr/>
          </p:nvSpPr>
          <p:spPr>
            <a:xfrm>
              <a:off x="9040345" y="4870960"/>
              <a:ext cx="7278" cy="14487"/>
            </a:xfrm>
            <a:custGeom>
              <a:avLst/>
              <a:gdLst/>
              <a:ahLst/>
              <a:cxnLst/>
              <a:rect l="l" t="t" r="r" b="b"/>
              <a:pathLst>
                <a:path w="214" h="426" extrusionOk="0">
                  <a:moveTo>
                    <a:pt x="103" y="34"/>
                  </a:moveTo>
                  <a:cubicBezTo>
                    <a:pt x="137" y="0"/>
                    <a:pt x="171" y="34"/>
                    <a:pt x="171" y="34"/>
                  </a:cubicBezTo>
                  <a:cubicBezTo>
                    <a:pt x="171" y="170"/>
                    <a:pt x="213" y="315"/>
                    <a:pt x="103" y="425"/>
                  </a:cubicBezTo>
                  <a:lnTo>
                    <a:pt x="103" y="425"/>
                  </a:lnTo>
                  <a:lnTo>
                    <a:pt x="69" y="425"/>
                  </a:lnTo>
                  <a:cubicBezTo>
                    <a:pt x="1" y="281"/>
                    <a:pt x="69" y="136"/>
                    <a:pt x="103" y="3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9" name="Google Shape;408;p32"/>
            <p:cNvSpPr/>
            <p:nvPr/>
          </p:nvSpPr>
          <p:spPr>
            <a:xfrm>
              <a:off x="9033135" y="4873273"/>
              <a:ext cx="5815" cy="14487"/>
            </a:xfrm>
            <a:custGeom>
              <a:avLst/>
              <a:gdLst/>
              <a:ahLst/>
              <a:cxnLst/>
              <a:rect l="l" t="t" r="r" b="b"/>
              <a:pathLst>
                <a:path w="171" h="426" extrusionOk="0">
                  <a:moveTo>
                    <a:pt x="102" y="34"/>
                  </a:moveTo>
                  <a:cubicBezTo>
                    <a:pt x="136" y="0"/>
                    <a:pt x="170" y="0"/>
                    <a:pt x="170" y="34"/>
                  </a:cubicBezTo>
                  <a:lnTo>
                    <a:pt x="170" y="213"/>
                  </a:lnTo>
                  <a:cubicBezTo>
                    <a:pt x="170" y="281"/>
                    <a:pt x="170" y="357"/>
                    <a:pt x="136" y="391"/>
                  </a:cubicBezTo>
                  <a:lnTo>
                    <a:pt x="102" y="391"/>
                  </a:lnTo>
                  <a:cubicBezTo>
                    <a:pt x="68" y="425"/>
                    <a:pt x="34" y="425"/>
                    <a:pt x="0" y="357"/>
                  </a:cubicBezTo>
                  <a:cubicBezTo>
                    <a:pt x="0" y="315"/>
                    <a:pt x="0" y="247"/>
                    <a:pt x="34" y="179"/>
                  </a:cubicBezTo>
                  <a:cubicBezTo>
                    <a:pt x="34" y="145"/>
                    <a:pt x="68" y="68"/>
                    <a:pt x="102" y="3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0" name="Google Shape;409;p32"/>
            <p:cNvSpPr/>
            <p:nvPr/>
          </p:nvSpPr>
          <p:spPr>
            <a:xfrm>
              <a:off x="9040345" y="4899833"/>
              <a:ext cx="5815" cy="10746"/>
            </a:xfrm>
            <a:custGeom>
              <a:avLst/>
              <a:gdLst/>
              <a:ahLst/>
              <a:cxnLst/>
              <a:rect l="l" t="t" r="r" b="b"/>
              <a:pathLst>
                <a:path w="171" h="316" extrusionOk="0">
                  <a:moveTo>
                    <a:pt x="69" y="1"/>
                  </a:moveTo>
                  <a:cubicBezTo>
                    <a:pt x="103" y="1"/>
                    <a:pt x="171" y="1"/>
                    <a:pt x="171" y="69"/>
                  </a:cubicBezTo>
                  <a:cubicBezTo>
                    <a:pt x="171" y="137"/>
                    <a:pt x="171" y="213"/>
                    <a:pt x="137" y="281"/>
                  </a:cubicBezTo>
                  <a:lnTo>
                    <a:pt x="137" y="281"/>
                  </a:lnTo>
                  <a:cubicBezTo>
                    <a:pt x="103" y="315"/>
                    <a:pt x="35" y="281"/>
                    <a:pt x="35" y="247"/>
                  </a:cubicBezTo>
                  <a:cubicBezTo>
                    <a:pt x="1" y="213"/>
                    <a:pt x="35" y="103"/>
                    <a:pt x="35" y="35"/>
                  </a:cubicBezTo>
                  <a:cubicBezTo>
                    <a:pt x="69" y="35"/>
                    <a:pt x="69" y="35"/>
                    <a:pt x="69" y="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1" name="Google Shape;410;p32"/>
            <p:cNvSpPr/>
            <p:nvPr/>
          </p:nvSpPr>
          <p:spPr>
            <a:xfrm>
              <a:off x="9001644" y="4866063"/>
              <a:ext cx="3775" cy="12141"/>
            </a:xfrm>
            <a:custGeom>
              <a:avLst/>
              <a:gdLst/>
              <a:ahLst/>
              <a:cxnLst/>
              <a:rect l="l" t="t" r="r" b="b"/>
              <a:pathLst>
                <a:path w="111" h="357" extrusionOk="0">
                  <a:moveTo>
                    <a:pt x="77" y="34"/>
                  </a:moveTo>
                  <a:cubicBezTo>
                    <a:pt x="77" y="0"/>
                    <a:pt x="111" y="34"/>
                    <a:pt x="111" y="34"/>
                  </a:cubicBezTo>
                  <a:lnTo>
                    <a:pt x="111" y="212"/>
                  </a:lnTo>
                  <a:lnTo>
                    <a:pt x="111" y="314"/>
                  </a:lnTo>
                  <a:lnTo>
                    <a:pt x="77" y="314"/>
                  </a:lnTo>
                  <a:cubicBezTo>
                    <a:pt x="77" y="357"/>
                    <a:pt x="34" y="357"/>
                    <a:pt x="0" y="314"/>
                  </a:cubicBezTo>
                  <a:cubicBezTo>
                    <a:pt x="0" y="280"/>
                    <a:pt x="0" y="212"/>
                    <a:pt x="34" y="178"/>
                  </a:cubicBezTo>
                  <a:lnTo>
                    <a:pt x="34" y="34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2" name="Google Shape;411;p32"/>
            <p:cNvSpPr/>
            <p:nvPr/>
          </p:nvSpPr>
          <p:spPr>
            <a:xfrm>
              <a:off x="8992122" y="4867219"/>
              <a:ext cx="3469" cy="12141"/>
            </a:xfrm>
            <a:custGeom>
              <a:avLst/>
              <a:gdLst/>
              <a:ahLst/>
              <a:cxnLst/>
              <a:rect l="l" t="t" r="r" b="b"/>
              <a:pathLst>
                <a:path w="102" h="357" extrusionOk="0">
                  <a:moveTo>
                    <a:pt x="68" y="0"/>
                  </a:moveTo>
                  <a:lnTo>
                    <a:pt x="102" y="0"/>
                  </a:lnTo>
                  <a:lnTo>
                    <a:pt x="102" y="144"/>
                  </a:lnTo>
                  <a:lnTo>
                    <a:pt x="102" y="323"/>
                  </a:lnTo>
                  <a:lnTo>
                    <a:pt x="102" y="323"/>
                  </a:lnTo>
                  <a:cubicBezTo>
                    <a:pt x="68" y="357"/>
                    <a:pt x="0" y="357"/>
                    <a:pt x="0" y="280"/>
                  </a:cubicBezTo>
                  <a:lnTo>
                    <a:pt x="0" y="144"/>
                  </a:lnTo>
                  <a:cubicBezTo>
                    <a:pt x="34" y="110"/>
                    <a:pt x="34" y="34"/>
                    <a:pt x="68" y="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3" name="Google Shape;412;p32"/>
            <p:cNvSpPr/>
            <p:nvPr/>
          </p:nvSpPr>
          <p:spPr>
            <a:xfrm>
              <a:off x="9001644" y="4924964"/>
              <a:ext cx="4931" cy="15643"/>
            </a:xfrm>
            <a:custGeom>
              <a:avLst/>
              <a:gdLst/>
              <a:ahLst/>
              <a:cxnLst/>
              <a:rect l="l" t="t" r="r" b="b"/>
              <a:pathLst>
                <a:path w="145" h="460" extrusionOk="0">
                  <a:moveTo>
                    <a:pt x="34" y="35"/>
                  </a:moveTo>
                  <a:cubicBezTo>
                    <a:pt x="77" y="1"/>
                    <a:pt x="111" y="35"/>
                    <a:pt x="111" y="69"/>
                  </a:cubicBezTo>
                  <a:cubicBezTo>
                    <a:pt x="145" y="145"/>
                    <a:pt x="145" y="179"/>
                    <a:pt x="145" y="247"/>
                  </a:cubicBezTo>
                  <a:cubicBezTo>
                    <a:pt x="145" y="324"/>
                    <a:pt x="145" y="392"/>
                    <a:pt x="111" y="426"/>
                  </a:cubicBezTo>
                  <a:lnTo>
                    <a:pt x="111" y="426"/>
                  </a:lnTo>
                  <a:cubicBezTo>
                    <a:pt x="77" y="460"/>
                    <a:pt x="34" y="460"/>
                    <a:pt x="0" y="426"/>
                  </a:cubicBezTo>
                  <a:cubicBezTo>
                    <a:pt x="0" y="358"/>
                    <a:pt x="0" y="324"/>
                    <a:pt x="34" y="247"/>
                  </a:cubicBezTo>
                  <a:lnTo>
                    <a:pt x="34" y="69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4" name="Google Shape;413;p32"/>
            <p:cNvSpPr/>
            <p:nvPr/>
          </p:nvSpPr>
          <p:spPr>
            <a:xfrm>
              <a:off x="8990966" y="4921529"/>
              <a:ext cx="4625" cy="11869"/>
            </a:xfrm>
            <a:custGeom>
              <a:avLst/>
              <a:gdLst/>
              <a:ahLst/>
              <a:cxnLst/>
              <a:rect l="l" t="t" r="r" b="b"/>
              <a:pathLst>
                <a:path w="136" h="349" extrusionOk="0">
                  <a:moveTo>
                    <a:pt x="68" y="0"/>
                  </a:moveTo>
                  <a:cubicBezTo>
                    <a:pt x="102" y="0"/>
                    <a:pt x="136" y="0"/>
                    <a:pt x="136" y="34"/>
                  </a:cubicBezTo>
                  <a:cubicBezTo>
                    <a:pt x="136" y="136"/>
                    <a:pt x="136" y="246"/>
                    <a:pt x="102" y="348"/>
                  </a:cubicBezTo>
                  <a:lnTo>
                    <a:pt x="102" y="348"/>
                  </a:lnTo>
                  <a:lnTo>
                    <a:pt x="34" y="348"/>
                  </a:lnTo>
                  <a:cubicBezTo>
                    <a:pt x="0" y="246"/>
                    <a:pt x="34" y="136"/>
                    <a:pt x="68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5" name="Google Shape;414;p32"/>
            <p:cNvSpPr/>
            <p:nvPr/>
          </p:nvSpPr>
          <p:spPr>
            <a:xfrm>
              <a:off x="8474426" y="4964855"/>
              <a:ext cx="440567" cy="117904"/>
            </a:xfrm>
            <a:custGeom>
              <a:avLst/>
              <a:gdLst/>
              <a:ahLst/>
              <a:cxnLst/>
              <a:rect l="l" t="t" r="r" b="b"/>
              <a:pathLst>
                <a:path w="12955" h="3467" extrusionOk="0">
                  <a:moveTo>
                    <a:pt x="1062" y="1275"/>
                  </a:moveTo>
                  <a:cubicBezTo>
                    <a:pt x="1240" y="1164"/>
                    <a:pt x="1419" y="1062"/>
                    <a:pt x="1563" y="986"/>
                  </a:cubicBezTo>
                  <a:cubicBezTo>
                    <a:pt x="2090" y="705"/>
                    <a:pt x="2659" y="527"/>
                    <a:pt x="3220" y="383"/>
                  </a:cubicBezTo>
                  <a:cubicBezTo>
                    <a:pt x="3296" y="349"/>
                    <a:pt x="3398" y="349"/>
                    <a:pt x="3475" y="315"/>
                  </a:cubicBezTo>
                  <a:cubicBezTo>
                    <a:pt x="3645" y="281"/>
                    <a:pt x="3789" y="281"/>
                    <a:pt x="3933" y="247"/>
                  </a:cubicBezTo>
                  <a:cubicBezTo>
                    <a:pt x="5276" y="34"/>
                    <a:pt x="6618" y="0"/>
                    <a:pt x="8002" y="34"/>
                  </a:cubicBezTo>
                  <a:cubicBezTo>
                    <a:pt x="9379" y="102"/>
                    <a:pt x="10763" y="213"/>
                    <a:pt x="12139" y="425"/>
                  </a:cubicBezTo>
                  <a:cubicBezTo>
                    <a:pt x="12216" y="425"/>
                    <a:pt x="12250" y="459"/>
                    <a:pt x="12318" y="459"/>
                  </a:cubicBezTo>
                  <a:cubicBezTo>
                    <a:pt x="12496" y="493"/>
                    <a:pt x="12709" y="527"/>
                    <a:pt x="12887" y="561"/>
                  </a:cubicBezTo>
                  <a:lnTo>
                    <a:pt x="12955" y="561"/>
                  </a:lnTo>
                  <a:lnTo>
                    <a:pt x="12887" y="561"/>
                  </a:lnTo>
                  <a:cubicBezTo>
                    <a:pt x="12743" y="527"/>
                    <a:pt x="12607" y="561"/>
                    <a:pt x="12428" y="595"/>
                  </a:cubicBezTo>
                  <a:cubicBezTo>
                    <a:pt x="12250" y="637"/>
                    <a:pt x="12071" y="671"/>
                    <a:pt x="11927" y="705"/>
                  </a:cubicBezTo>
                  <a:cubicBezTo>
                    <a:pt x="11468" y="773"/>
                    <a:pt x="11044" y="884"/>
                    <a:pt x="10619" y="986"/>
                  </a:cubicBezTo>
                  <a:cubicBezTo>
                    <a:pt x="9591" y="1232"/>
                    <a:pt x="8606" y="1555"/>
                    <a:pt x="7612" y="1835"/>
                  </a:cubicBezTo>
                  <a:cubicBezTo>
                    <a:pt x="6618" y="2124"/>
                    <a:pt x="5666" y="2404"/>
                    <a:pt x="4672" y="2651"/>
                  </a:cubicBezTo>
                  <a:cubicBezTo>
                    <a:pt x="4604" y="2685"/>
                    <a:pt x="4537" y="2685"/>
                    <a:pt x="4460" y="2719"/>
                  </a:cubicBezTo>
                  <a:cubicBezTo>
                    <a:pt x="4426" y="2719"/>
                    <a:pt x="4358" y="2761"/>
                    <a:pt x="4282" y="2761"/>
                  </a:cubicBezTo>
                  <a:cubicBezTo>
                    <a:pt x="3330" y="3007"/>
                    <a:pt x="2413" y="3356"/>
                    <a:pt x="1419" y="3466"/>
                  </a:cubicBezTo>
                  <a:lnTo>
                    <a:pt x="1096" y="3466"/>
                  </a:lnTo>
                  <a:cubicBezTo>
                    <a:pt x="994" y="3466"/>
                    <a:pt x="884" y="3432"/>
                    <a:pt x="782" y="3432"/>
                  </a:cubicBezTo>
                  <a:cubicBezTo>
                    <a:pt x="391" y="3322"/>
                    <a:pt x="77" y="3143"/>
                    <a:pt x="0" y="2795"/>
                  </a:cubicBezTo>
                  <a:cubicBezTo>
                    <a:pt x="0" y="2719"/>
                    <a:pt x="0" y="2617"/>
                    <a:pt x="34" y="2472"/>
                  </a:cubicBezTo>
                  <a:cubicBezTo>
                    <a:pt x="77" y="2438"/>
                    <a:pt x="77" y="2404"/>
                    <a:pt x="77" y="2404"/>
                  </a:cubicBezTo>
                  <a:cubicBezTo>
                    <a:pt x="111" y="2336"/>
                    <a:pt x="145" y="2294"/>
                    <a:pt x="145" y="2260"/>
                  </a:cubicBezTo>
                  <a:cubicBezTo>
                    <a:pt x="357" y="1869"/>
                    <a:pt x="714" y="1555"/>
                    <a:pt x="1062" y="127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6" name="Google Shape;415;p32"/>
            <p:cNvSpPr/>
            <p:nvPr/>
          </p:nvSpPr>
          <p:spPr>
            <a:xfrm>
              <a:off x="8464870" y="4980430"/>
              <a:ext cx="450123" cy="104641"/>
            </a:xfrm>
            <a:custGeom>
              <a:avLst/>
              <a:gdLst/>
              <a:ahLst/>
              <a:cxnLst/>
              <a:rect l="l" t="t" r="r" b="b"/>
              <a:pathLst>
                <a:path w="13236" h="3077" extrusionOk="0">
                  <a:moveTo>
                    <a:pt x="358" y="1946"/>
                  </a:moveTo>
                  <a:cubicBezTo>
                    <a:pt x="4393" y="426"/>
                    <a:pt x="10407" y="69"/>
                    <a:pt x="12599" y="1"/>
                  </a:cubicBezTo>
                  <a:cubicBezTo>
                    <a:pt x="12811" y="35"/>
                    <a:pt x="13024" y="69"/>
                    <a:pt x="13236" y="103"/>
                  </a:cubicBezTo>
                  <a:lnTo>
                    <a:pt x="13236" y="103"/>
                  </a:lnTo>
                  <a:cubicBezTo>
                    <a:pt x="12956" y="35"/>
                    <a:pt x="12497" y="179"/>
                    <a:pt x="12208" y="247"/>
                  </a:cubicBezTo>
                  <a:cubicBezTo>
                    <a:pt x="11749" y="315"/>
                    <a:pt x="11325" y="426"/>
                    <a:pt x="10900" y="528"/>
                  </a:cubicBezTo>
                  <a:cubicBezTo>
                    <a:pt x="9872" y="774"/>
                    <a:pt x="8887" y="1097"/>
                    <a:pt x="7893" y="1377"/>
                  </a:cubicBezTo>
                  <a:cubicBezTo>
                    <a:pt x="6831" y="1666"/>
                    <a:pt x="5803" y="2014"/>
                    <a:pt x="4741" y="2261"/>
                  </a:cubicBezTo>
                  <a:cubicBezTo>
                    <a:pt x="3756" y="2515"/>
                    <a:pt x="2762" y="2898"/>
                    <a:pt x="1700" y="3008"/>
                  </a:cubicBezTo>
                  <a:cubicBezTo>
                    <a:pt x="952" y="3076"/>
                    <a:pt x="1" y="2762"/>
                    <a:pt x="358" y="1946"/>
                  </a:cubicBezTo>
                  <a:close/>
                  <a:moveTo>
                    <a:pt x="13236" y="103"/>
                  </a:moveTo>
                  <a:lnTo>
                    <a:pt x="13236" y="103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7" name="Google Shape;416;p32"/>
            <p:cNvSpPr/>
            <p:nvPr/>
          </p:nvSpPr>
          <p:spPr>
            <a:xfrm>
              <a:off x="8746554" y="5005596"/>
              <a:ext cx="14487" cy="3775"/>
            </a:xfrm>
            <a:custGeom>
              <a:avLst/>
              <a:gdLst/>
              <a:ahLst/>
              <a:cxnLst/>
              <a:rect l="l" t="t" r="r" b="b"/>
              <a:pathLst>
                <a:path w="426" h="111" extrusionOk="0">
                  <a:moveTo>
                    <a:pt x="34" y="34"/>
                  </a:moveTo>
                  <a:cubicBezTo>
                    <a:pt x="102" y="0"/>
                    <a:pt x="145" y="34"/>
                    <a:pt x="213" y="0"/>
                  </a:cubicBezTo>
                  <a:lnTo>
                    <a:pt x="357" y="0"/>
                  </a:lnTo>
                  <a:cubicBezTo>
                    <a:pt x="391" y="0"/>
                    <a:pt x="425" y="77"/>
                    <a:pt x="391" y="77"/>
                  </a:cubicBezTo>
                  <a:lnTo>
                    <a:pt x="391" y="77"/>
                  </a:lnTo>
                  <a:cubicBezTo>
                    <a:pt x="315" y="77"/>
                    <a:pt x="247" y="77"/>
                    <a:pt x="213" y="110"/>
                  </a:cubicBezTo>
                  <a:lnTo>
                    <a:pt x="34" y="110"/>
                  </a:lnTo>
                  <a:cubicBezTo>
                    <a:pt x="34" y="110"/>
                    <a:pt x="0" y="34"/>
                    <a:pt x="34" y="3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8" name="Google Shape;417;p32"/>
            <p:cNvSpPr/>
            <p:nvPr/>
          </p:nvSpPr>
          <p:spPr>
            <a:xfrm>
              <a:off x="8741623" y="5010493"/>
              <a:ext cx="14487" cy="4931"/>
            </a:xfrm>
            <a:custGeom>
              <a:avLst/>
              <a:gdLst/>
              <a:ahLst/>
              <a:cxnLst/>
              <a:rect l="l" t="t" r="r" b="b"/>
              <a:pathLst>
                <a:path w="426" h="145" extrusionOk="0">
                  <a:moveTo>
                    <a:pt x="35" y="34"/>
                  </a:moveTo>
                  <a:cubicBezTo>
                    <a:pt x="77" y="0"/>
                    <a:pt x="145" y="0"/>
                    <a:pt x="179" y="0"/>
                  </a:cubicBezTo>
                  <a:cubicBezTo>
                    <a:pt x="247" y="34"/>
                    <a:pt x="324" y="34"/>
                    <a:pt x="358" y="34"/>
                  </a:cubicBezTo>
                  <a:cubicBezTo>
                    <a:pt x="426" y="34"/>
                    <a:pt x="426" y="68"/>
                    <a:pt x="392" y="102"/>
                  </a:cubicBezTo>
                  <a:lnTo>
                    <a:pt x="358" y="102"/>
                  </a:lnTo>
                  <a:cubicBezTo>
                    <a:pt x="324" y="145"/>
                    <a:pt x="247" y="145"/>
                    <a:pt x="179" y="145"/>
                  </a:cubicBezTo>
                  <a:cubicBezTo>
                    <a:pt x="145" y="145"/>
                    <a:pt x="77" y="145"/>
                    <a:pt x="35" y="102"/>
                  </a:cubicBezTo>
                  <a:cubicBezTo>
                    <a:pt x="1" y="102"/>
                    <a:pt x="1" y="34"/>
                    <a:pt x="35" y="3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9" name="Google Shape;418;p32"/>
            <p:cNvSpPr/>
            <p:nvPr/>
          </p:nvSpPr>
          <p:spPr>
            <a:xfrm>
              <a:off x="8718804" y="4973221"/>
              <a:ext cx="8434" cy="2347"/>
            </a:xfrm>
            <a:custGeom>
              <a:avLst/>
              <a:gdLst/>
              <a:ahLst/>
              <a:cxnLst/>
              <a:rect l="l" t="t" r="r" b="b"/>
              <a:pathLst>
                <a:path w="248" h="69" extrusionOk="0">
                  <a:moveTo>
                    <a:pt x="1" y="35"/>
                  </a:moveTo>
                  <a:cubicBezTo>
                    <a:pt x="35" y="35"/>
                    <a:pt x="35" y="35"/>
                    <a:pt x="35" y="1"/>
                  </a:cubicBezTo>
                  <a:cubicBezTo>
                    <a:pt x="69" y="35"/>
                    <a:pt x="145" y="35"/>
                    <a:pt x="179" y="35"/>
                  </a:cubicBezTo>
                  <a:cubicBezTo>
                    <a:pt x="213" y="35"/>
                    <a:pt x="247" y="69"/>
                    <a:pt x="213" y="69"/>
                  </a:cubicBezTo>
                  <a:lnTo>
                    <a:pt x="213" y="69"/>
                  </a:lnTo>
                  <a:lnTo>
                    <a:pt x="35" y="69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0" name="Google Shape;419;p32"/>
            <p:cNvSpPr/>
            <p:nvPr/>
          </p:nvSpPr>
          <p:spPr>
            <a:xfrm>
              <a:off x="8719960" y="4979308"/>
              <a:ext cx="12175" cy="5781"/>
            </a:xfrm>
            <a:custGeom>
              <a:avLst/>
              <a:gdLst/>
              <a:ahLst/>
              <a:cxnLst/>
              <a:rect l="l" t="t" r="r" b="b"/>
              <a:pathLst>
                <a:path w="358" h="170" extrusionOk="0">
                  <a:moveTo>
                    <a:pt x="35" y="34"/>
                  </a:moveTo>
                  <a:cubicBezTo>
                    <a:pt x="111" y="0"/>
                    <a:pt x="247" y="34"/>
                    <a:pt x="324" y="34"/>
                  </a:cubicBezTo>
                  <a:cubicBezTo>
                    <a:pt x="358" y="34"/>
                    <a:pt x="358" y="102"/>
                    <a:pt x="324" y="136"/>
                  </a:cubicBezTo>
                  <a:lnTo>
                    <a:pt x="324" y="136"/>
                  </a:lnTo>
                  <a:lnTo>
                    <a:pt x="179" y="136"/>
                  </a:lnTo>
                  <a:cubicBezTo>
                    <a:pt x="111" y="136"/>
                    <a:pt x="77" y="170"/>
                    <a:pt x="35" y="136"/>
                  </a:cubicBezTo>
                  <a:cubicBezTo>
                    <a:pt x="1" y="102"/>
                    <a:pt x="1" y="68"/>
                    <a:pt x="35" y="68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1" name="Google Shape;420;p32"/>
            <p:cNvSpPr/>
            <p:nvPr/>
          </p:nvSpPr>
          <p:spPr>
            <a:xfrm>
              <a:off x="8750023" y="4973221"/>
              <a:ext cx="13331" cy="4659"/>
            </a:xfrm>
            <a:custGeom>
              <a:avLst/>
              <a:gdLst/>
              <a:ahLst/>
              <a:cxnLst/>
              <a:rect l="l" t="t" r="r" b="b"/>
              <a:pathLst>
                <a:path w="392" h="137" extrusionOk="0">
                  <a:moveTo>
                    <a:pt x="77" y="35"/>
                  </a:moveTo>
                  <a:cubicBezTo>
                    <a:pt x="145" y="1"/>
                    <a:pt x="255" y="1"/>
                    <a:pt x="323" y="1"/>
                  </a:cubicBezTo>
                  <a:cubicBezTo>
                    <a:pt x="391" y="1"/>
                    <a:pt x="391" y="69"/>
                    <a:pt x="357" y="103"/>
                  </a:cubicBezTo>
                  <a:lnTo>
                    <a:pt x="323" y="103"/>
                  </a:lnTo>
                  <a:cubicBezTo>
                    <a:pt x="255" y="137"/>
                    <a:pt x="145" y="137"/>
                    <a:pt x="77" y="103"/>
                  </a:cubicBezTo>
                  <a:cubicBezTo>
                    <a:pt x="0" y="103"/>
                    <a:pt x="0" y="35"/>
                    <a:pt x="43" y="3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2" name="Google Shape;421;p32"/>
            <p:cNvSpPr/>
            <p:nvPr/>
          </p:nvSpPr>
          <p:spPr>
            <a:xfrm>
              <a:off x="8672010" y="4973221"/>
              <a:ext cx="13025" cy="4659"/>
            </a:xfrm>
            <a:custGeom>
              <a:avLst/>
              <a:gdLst/>
              <a:ahLst/>
              <a:cxnLst/>
              <a:rect l="l" t="t" r="r" b="b"/>
              <a:pathLst>
                <a:path w="383" h="137" extrusionOk="0">
                  <a:moveTo>
                    <a:pt x="35" y="35"/>
                  </a:moveTo>
                  <a:cubicBezTo>
                    <a:pt x="137" y="1"/>
                    <a:pt x="247" y="35"/>
                    <a:pt x="315" y="35"/>
                  </a:cubicBezTo>
                  <a:cubicBezTo>
                    <a:pt x="383" y="35"/>
                    <a:pt x="383" y="69"/>
                    <a:pt x="349" y="103"/>
                  </a:cubicBezTo>
                  <a:lnTo>
                    <a:pt x="315" y="103"/>
                  </a:lnTo>
                  <a:cubicBezTo>
                    <a:pt x="247" y="103"/>
                    <a:pt x="137" y="137"/>
                    <a:pt x="35" y="103"/>
                  </a:cubicBezTo>
                  <a:cubicBezTo>
                    <a:pt x="1" y="103"/>
                    <a:pt x="1" y="69"/>
                    <a:pt x="35" y="3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3" name="Google Shape;422;p32"/>
            <p:cNvSpPr/>
            <p:nvPr/>
          </p:nvSpPr>
          <p:spPr>
            <a:xfrm>
              <a:off x="8675479" y="4981587"/>
              <a:ext cx="16800" cy="4965"/>
            </a:xfrm>
            <a:custGeom>
              <a:avLst/>
              <a:gdLst/>
              <a:ahLst/>
              <a:cxnLst/>
              <a:rect l="l" t="t" r="r" b="b"/>
              <a:pathLst>
                <a:path w="494" h="146" extrusionOk="0">
                  <a:moveTo>
                    <a:pt x="35" y="35"/>
                  </a:moveTo>
                  <a:cubicBezTo>
                    <a:pt x="111" y="1"/>
                    <a:pt x="179" y="1"/>
                    <a:pt x="247" y="1"/>
                  </a:cubicBezTo>
                  <a:lnTo>
                    <a:pt x="459" y="1"/>
                  </a:lnTo>
                  <a:cubicBezTo>
                    <a:pt x="493" y="1"/>
                    <a:pt x="493" y="35"/>
                    <a:pt x="459" y="69"/>
                  </a:cubicBezTo>
                  <a:lnTo>
                    <a:pt x="459" y="69"/>
                  </a:lnTo>
                  <a:cubicBezTo>
                    <a:pt x="391" y="69"/>
                    <a:pt x="323" y="103"/>
                    <a:pt x="247" y="103"/>
                  </a:cubicBezTo>
                  <a:cubicBezTo>
                    <a:pt x="179" y="145"/>
                    <a:pt x="111" y="145"/>
                    <a:pt x="35" y="145"/>
                  </a:cubicBezTo>
                  <a:cubicBezTo>
                    <a:pt x="1" y="103"/>
                    <a:pt x="1" y="69"/>
                    <a:pt x="35" y="3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4" name="Google Shape;423;p32"/>
            <p:cNvSpPr/>
            <p:nvPr/>
          </p:nvSpPr>
          <p:spPr>
            <a:xfrm>
              <a:off x="8641675" y="4972065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43" y="35"/>
                  </a:moveTo>
                  <a:cubicBezTo>
                    <a:pt x="77" y="1"/>
                    <a:pt x="213" y="1"/>
                    <a:pt x="290" y="35"/>
                  </a:cubicBezTo>
                  <a:cubicBezTo>
                    <a:pt x="324" y="35"/>
                    <a:pt x="324" y="103"/>
                    <a:pt x="290" y="103"/>
                  </a:cubicBezTo>
                  <a:lnTo>
                    <a:pt x="290" y="103"/>
                  </a:lnTo>
                  <a:cubicBezTo>
                    <a:pt x="256" y="137"/>
                    <a:pt x="179" y="137"/>
                    <a:pt x="145" y="137"/>
                  </a:cubicBezTo>
                  <a:cubicBezTo>
                    <a:pt x="111" y="137"/>
                    <a:pt x="43" y="137"/>
                    <a:pt x="1" y="103"/>
                  </a:cubicBezTo>
                  <a:lnTo>
                    <a:pt x="1" y="35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5" name="Google Shape;424;p32"/>
            <p:cNvSpPr/>
            <p:nvPr/>
          </p:nvSpPr>
          <p:spPr>
            <a:xfrm>
              <a:off x="8646606" y="4985055"/>
              <a:ext cx="15609" cy="4965"/>
            </a:xfrm>
            <a:custGeom>
              <a:avLst/>
              <a:gdLst/>
              <a:ahLst/>
              <a:cxnLst/>
              <a:rect l="l" t="t" r="r" b="b"/>
              <a:pathLst>
                <a:path w="459" h="146" extrusionOk="0">
                  <a:moveTo>
                    <a:pt x="34" y="77"/>
                  </a:moveTo>
                  <a:cubicBezTo>
                    <a:pt x="68" y="43"/>
                    <a:pt x="145" y="1"/>
                    <a:pt x="179" y="1"/>
                  </a:cubicBezTo>
                  <a:lnTo>
                    <a:pt x="391" y="1"/>
                  </a:lnTo>
                  <a:cubicBezTo>
                    <a:pt x="425" y="43"/>
                    <a:pt x="459" y="77"/>
                    <a:pt x="425" y="111"/>
                  </a:cubicBezTo>
                  <a:lnTo>
                    <a:pt x="391" y="111"/>
                  </a:lnTo>
                  <a:cubicBezTo>
                    <a:pt x="323" y="111"/>
                    <a:pt x="247" y="111"/>
                    <a:pt x="213" y="145"/>
                  </a:cubicBezTo>
                  <a:cubicBezTo>
                    <a:pt x="145" y="145"/>
                    <a:pt x="68" y="145"/>
                    <a:pt x="34" y="111"/>
                  </a:cubicBezTo>
                  <a:cubicBezTo>
                    <a:pt x="0" y="111"/>
                    <a:pt x="0" y="77"/>
                    <a:pt x="0" y="77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6" name="Google Shape;425;p32"/>
            <p:cNvSpPr/>
            <p:nvPr/>
          </p:nvSpPr>
          <p:spPr>
            <a:xfrm>
              <a:off x="8677791" y="5022634"/>
              <a:ext cx="14487" cy="5815"/>
            </a:xfrm>
            <a:custGeom>
              <a:avLst/>
              <a:gdLst/>
              <a:ahLst/>
              <a:cxnLst/>
              <a:rect l="l" t="t" r="r" b="b"/>
              <a:pathLst>
                <a:path w="426" h="171" extrusionOk="0">
                  <a:moveTo>
                    <a:pt x="77" y="68"/>
                  </a:moveTo>
                  <a:cubicBezTo>
                    <a:pt x="111" y="68"/>
                    <a:pt x="145" y="34"/>
                    <a:pt x="179" y="34"/>
                  </a:cubicBezTo>
                  <a:cubicBezTo>
                    <a:pt x="255" y="0"/>
                    <a:pt x="289" y="0"/>
                    <a:pt x="357" y="0"/>
                  </a:cubicBezTo>
                  <a:cubicBezTo>
                    <a:pt x="425" y="0"/>
                    <a:pt x="425" y="68"/>
                    <a:pt x="391" y="102"/>
                  </a:cubicBezTo>
                  <a:cubicBezTo>
                    <a:pt x="391" y="102"/>
                    <a:pt x="391" y="136"/>
                    <a:pt x="357" y="136"/>
                  </a:cubicBezTo>
                  <a:lnTo>
                    <a:pt x="213" y="136"/>
                  </a:lnTo>
                  <a:lnTo>
                    <a:pt x="77" y="136"/>
                  </a:lnTo>
                  <a:cubicBezTo>
                    <a:pt x="43" y="170"/>
                    <a:pt x="1" y="102"/>
                    <a:pt x="43" y="102"/>
                  </a:cubicBezTo>
                  <a:cubicBezTo>
                    <a:pt x="43" y="102"/>
                    <a:pt x="43" y="68"/>
                    <a:pt x="77" y="6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" name="Google Shape;426;p32"/>
            <p:cNvSpPr/>
            <p:nvPr/>
          </p:nvSpPr>
          <p:spPr>
            <a:xfrm>
              <a:off x="8617700" y="5026103"/>
              <a:ext cx="15643" cy="7244"/>
            </a:xfrm>
            <a:custGeom>
              <a:avLst/>
              <a:gdLst/>
              <a:ahLst/>
              <a:cxnLst/>
              <a:rect l="l" t="t" r="r" b="b"/>
              <a:pathLst>
                <a:path w="460" h="213" extrusionOk="0">
                  <a:moveTo>
                    <a:pt x="35" y="34"/>
                  </a:moveTo>
                  <a:lnTo>
                    <a:pt x="179" y="34"/>
                  </a:lnTo>
                  <a:cubicBezTo>
                    <a:pt x="247" y="34"/>
                    <a:pt x="324" y="0"/>
                    <a:pt x="357" y="34"/>
                  </a:cubicBezTo>
                  <a:cubicBezTo>
                    <a:pt x="425" y="0"/>
                    <a:pt x="459" y="111"/>
                    <a:pt x="425" y="145"/>
                  </a:cubicBezTo>
                  <a:lnTo>
                    <a:pt x="391" y="145"/>
                  </a:lnTo>
                  <a:cubicBezTo>
                    <a:pt x="324" y="145"/>
                    <a:pt x="281" y="179"/>
                    <a:pt x="213" y="179"/>
                  </a:cubicBezTo>
                  <a:cubicBezTo>
                    <a:pt x="145" y="179"/>
                    <a:pt x="111" y="213"/>
                    <a:pt x="35" y="179"/>
                  </a:cubicBezTo>
                  <a:cubicBezTo>
                    <a:pt x="1" y="145"/>
                    <a:pt x="1" y="111"/>
                    <a:pt x="35" y="6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" name="Google Shape;427;p32"/>
            <p:cNvSpPr/>
            <p:nvPr/>
          </p:nvSpPr>
          <p:spPr>
            <a:xfrm>
              <a:off x="8618856" y="5034468"/>
              <a:ext cx="11018" cy="4931"/>
            </a:xfrm>
            <a:custGeom>
              <a:avLst/>
              <a:gdLst/>
              <a:ahLst/>
              <a:cxnLst/>
              <a:rect l="l" t="t" r="r" b="b"/>
              <a:pathLst>
                <a:path w="324" h="145" extrusionOk="0">
                  <a:moveTo>
                    <a:pt x="35" y="35"/>
                  </a:moveTo>
                  <a:lnTo>
                    <a:pt x="145" y="35"/>
                  </a:lnTo>
                  <a:cubicBezTo>
                    <a:pt x="179" y="35"/>
                    <a:pt x="213" y="1"/>
                    <a:pt x="247" y="1"/>
                  </a:cubicBezTo>
                  <a:cubicBezTo>
                    <a:pt x="290" y="1"/>
                    <a:pt x="323" y="35"/>
                    <a:pt x="290" y="77"/>
                  </a:cubicBezTo>
                  <a:lnTo>
                    <a:pt x="290" y="77"/>
                  </a:lnTo>
                  <a:cubicBezTo>
                    <a:pt x="247" y="77"/>
                    <a:pt x="213" y="111"/>
                    <a:pt x="145" y="111"/>
                  </a:cubicBezTo>
                  <a:cubicBezTo>
                    <a:pt x="111" y="111"/>
                    <a:pt x="77" y="145"/>
                    <a:pt x="35" y="111"/>
                  </a:cubicBezTo>
                  <a:cubicBezTo>
                    <a:pt x="1" y="111"/>
                    <a:pt x="1" y="77"/>
                    <a:pt x="35" y="3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" name="Google Shape;428;p32"/>
            <p:cNvSpPr/>
            <p:nvPr/>
          </p:nvSpPr>
          <p:spPr>
            <a:xfrm>
              <a:off x="8611646" y="5044297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34" y="34"/>
                  </a:moveTo>
                  <a:cubicBezTo>
                    <a:pt x="77" y="0"/>
                    <a:pt x="77" y="0"/>
                    <a:pt x="145" y="0"/>
                  </a:cubicBezTo>
                  <a:lnTo>
                    <a:pt x="247" y="0"/>
                  </a:lnTo>
                  <a:cubicBezTo>
                    <a:pt x="289" y="0"/>
                    <a:pt x="323" y="68"/>
                    <a:pt x="289" y="102"/>
                  </a:cubicBezTo>
                  <a:lnTo>
                    <a:pt x="247" y="102"/>
                  </a:lnTo>
                  <a:cubicBezTo>
                    <a:pt x="213" y="102"/>
                    <a:pt x="179" y="102"/>
                    <a:pt x="145" y="136"/>
                  </a:cubicBezTo>
                  <a:lnTo>
                    <a:pt x="34" y="136"/>
                  </a:lnTo>
                  <a:cubicBezTo>
                    <a:pt x="0" y="102"/>
                    <a:pt x="0" y="68"/>
                    <a:pt x="34" y="3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" name="Google Shape;429;p32"/>
            <p:cNvSpPr/>
            <p:nvPr/>
          </p:nvSpPr>
          <p:spPr>
            <a:xfrm>
              <a:off x="8564852" y="4989987"/>
              <a:ext cx="19078" cy="7244"/>
            </a:xfrm>
            <a:custGeom>
              <a:avLst/>
              <a:gdLst/>
              <a:ahLst/>
              <a:cxnLst/>
              <a:rect l="l" t="t" r="r" b="b"/>
              <a:pathLst>
                <a:path w="561" h="213" extrusionOk="0">
                  <a:moveTo>
                    <a:pt x="34" y="111"/>
                  </a:moveTo>
                  <a:cubicBezTo>
                    <a:pt x="179" y="0"/>
                    <a:pt x="348" y="34"/>
                    <a:pt x="493" y="0"/>
                  </a:cubicBezTo>
                  <a:cubicBezTo>
                    <a:pt x="527" y="0"/>
                    <a:pt x="561" y="111"/>
                    <a:pt x="527" y="145"/>
                  </a:cubicBezTo>
                  <a:lnTo>
                    <a:pt x="493" y="145"/>
                  </a:lnTo>
                  <a:cubicBezTo>
                    <a:pt x="348" y="145"/>
                    <a:pt x="213" y="213"/>
                    <a:pt x="68" y="179"/>
                  </a:cubicBezTo>
                  <a:cubicBezTo>
                    <a:pt x="34" y="179"/>
                    <a:pt x="0" y="111"/>
                    <a:pt x="34" y="11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1" name="Google Shape;430;p32"/>
            <p:cNvSpPr/>
            <p:nvPr/>
          </p:nvSpPr>
          <p:spPr>
            <a:xfrm>
              <a:off x="8482792" y="4460456"/>
              <a:ext cx="868143" cy="710111"/>
            </a:xfrm>
            <a:custGeom>
              <a:avLst/>
              <a:gdLst/>
              <a:ahLst/>
              <a:cxnLst/>
              <a:rect l="l" t="t" r="r" b="b"/>
              <a:pathLst>
                <a:path w="25528" h="20881" extrusionOk="0">
                  <a:moveTo>
                    <a:pt x="213" y="136"/>
                  </a:moveTo>
                  <a:cubicBezTo>
                    <a:pt x="213" y="102"/>
                    <a:pt x="255" y="102"/>
                    <a:pt x="289" y="102"/>
                  </a:cubicBezTo>
                  <a:cubicBezTo>
                    <a:pt x="468" y="0"/>
                    <a:pt x="714" y="68"/>
                    <a:pt x="782" y="281"/>
                  </a:cubicBezTo>
                  <a:cubicBezTo>
                    <a:pt x="9387" y="18477"/>
                    <a:pt x="25026" y="20065"/>
                    <a:pt x="25171" y="20099"/>
                  </a:cubicBezTo>
                  <a:cubicBezTo>
                    <a:pt x="25383" y="20099"/>
                    <a:pt x="25528" y="20311"/>
                    <a:pt x="25528" y="20524"/>
                  </a:cubicBezTo>
                  <a:cubicBezTo>
                    <a:pt x="25528" y="20634"/>
                    <a:pt x="25451" y="20736"/>
                    <a:pt x="25349" y="20813"/>
                  </a:cubicBezTo>
                  <a:cubicBezTo>
                    <a:pt x="25273" y="20847"/>
                    <a:pt x="25205" y="20881"/>
                    <a:pt x="25103" y="20881"/>
                  </a:cubicBezTo>
                  <a:cubicBezTo>
                    <a:pt x="24925" y="20847"/>
                    <a:pt x="8886" y="19216"/>
                    <a:pt x="77" y="603"/>
                  </a:cubicBezTo>
                  <a:cubicBezTo>
                    <a:pt x="1" y="459"/>
                    <a:pt x="77" y="247"/>
                    <a:pt x="213" y="136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2" name="Google Shape;431;p32"/>
            <p:cNvSpPr/>
            <p:nvPr/>
          </p:nvSpPr>
          <p:spPr>
            <a:xfrm>
              <a:off x="8469801" y="4016148"/>
              <a:ext cx="223905" cy="467161"/>
            </a:xfrm>
            <a:custGeom>
              <a:avLst/>
              <a:gdLst/>
              <a:ahLst/>
              <a:cxnLst/>
              <a:rect l="l" t="t" r="r" b="b"/>
              <a:pathLst>
                <a:path w="6584" h="13737" extrusionOk="0">
                  <a:moveTo>
                    <a:pt x="2549" y="323"/>
                  </a:moveTo>
                  <a:cubicBezTo>
                    <a:pt x="2719" y="179"/>
                    <a:pt x="2974" y="111"/>
                    <a:pt x="3220" y="77"/>
                  </a:cubicBezTo>
                  <a:cubicBezTo>
                    <a:pt x="6584" y="0"/>
                    <a:pt x="884" y="13736"/>
                    <a:pt x="884" y="13736"/>
                  </a:cubicBezTo>
                  <a:cubicBezTo>
                    <a:pt x="884" y="13736"/>
                    <a:pt x="0" y="2124"/>
                    <a:pt x="2549" y="323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3" name="Google Shape;432;p32"/>
            <p:cNvSpPr/>
            <p:nvPr/>
          </p:nvSpPr>
          <p:spPr>
            <a:xfrm>
              <a:off x="8575530" y="4127080"/>
              <a:ext cx="12175" cy="25166"/>
            </a:xfrm>
            <a:custGeom>
              <a:avLst/>
              <a:gdLst/>
              <a:ahLst/>
              <a:cxnLst/>
              <a:rect l="l" t="t" r="r" b="b"/>
              <a:pathLst>
                <a:path w="358" h="740" extrusionOk="0">
                  <a:moveTo>
                    <a:pt x="247" y="0"/>
                  </a:moveTo>
                  <a:cubicBezTo>
                    <a:pt x="289" y="0"/>
                    <a:pt x="357" y="0"/>
                    <a:pt x="357" y="68"/>
                  </a:cubicBezTo>
                  <a:cubicBezTo>
                    <a:pt x="323" y="170"/>
                    <a:pt x="289" y="281"/>
                    <a:pt x="247" y="383"/>
                  </a:cubicBezTo>
                  <a:cubicBezTo>
                    <a:pt x="213" y="527"/>
                    <a:pt x="179" y="637"/>
                    <a:pt x="111" y="705"/>
                  </a:cubicBezTo>
                  <a:lnTo>
                    <a:pt x="111" y="739"/>
                  </a:lnTo>
                  <a:cubicBezTo>
                    <a:pt x="77" y="739"/>
                    <a:pt x="0" y="739"/>
                    <a:pt x="0" y="705"/>
                  </a:cubicBezTo>
                  <a:cubicBezTo>
                    <a:pt x="0" y="561"/>
                    <a:pt x="34" y="493"/>
                    <a:pt x="77" y="383"/>
                  </a:cubicBezTo>
                  <a:cubicBezTo>
                    <a:pt x="111" y="247"/>
                    <a:pt x="179" y="136"/>
                    <a:pt x="213" y="34"/>
                  </a:cubicBezTo>
                  <a:cubicBezTo>
                    <a:pt x="247" y="34"/>
                    <a:pt x="247" y="0"/>
                    <a:pt x="247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4" name="Google Shape;433;p32"/>
            <p:cNvSpPr/>
            <p:nvPr/>
          </p:nvSpPr>
          <p:spPr>
            <a:xfrm>
              <a:off x="8558765" y="4125618"/>
              <a:ext cx="9590" cy="21697"/>
            </a:xfrm>
            <a:custGeom>
              <a:avLst/>
              <a:gdLst/>
              <a:ahLst/>
              <a:cxnLst/>
              <a:rect l="l" t="t" r="r" b="b"/>
              <a:pathLst>
                <a:path w="282" h="638" extrusionOk="0">
                  <a:moveTo>
                    <a:pt x="179" y="43"/>
                  </a:moveTo>
                  <a:cubicBezTo>
                    <a:pt x="213" y="1"/>
                    <a:pt x="281" y="43"/>
                    <a:pt x="281" y="111"/>
                  </a:cubicBezTo>
                  <a:cubicBezTo>
                    <a:pt x="281" y="213"/>
                    <a:pt x="247" y="290"/>
                    <a:pt x="247" y="358"/>
                  </a:cubicBezTo>
                  <a:cubicBezTo>
                    <a:pt x="213" y="426"/>
                    <a:pt x="213" y="536"/>
                    <a:pt x="145" y="604"/>
                  </a:cubicBezTo>
                  <a:lnTo>
                    <a:pt x="145" y="604"/>
                  </a:lnTo>
                  <a:cubicBezTo>
                    <a:pt x="103" y="638"/>
                    <a:pt x="35" y="604"/>
                    <a:pt x="1" y="570"/>
                  </a:cubicBezTo>
                  <a:cubicBezTo>
                    <a:pt x="1" y="468"/>
                    <a:pt x="35" y="392"/>
                    <a:pt x="69" y="324"/>
                  </a:cubicBezTo>
                  <a:cubicBezTo>
                    <a:pt x="69" y="256"/>
                    <a:pt x="103" y="179"/>
                    <a:pt x="145" y="77"/>
                  </a:cubicBezTo>
                  <a:cubicBezTo>
                    <a:pt x="145" y="77"/>
                    <a:pt x="145" y="43"/>
                    <a:pt x="179" y="4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5" name="Google Shape;434;p32"/>
            <p:cNvSpPr/>
            <p:nvPr/>
          </p:nvSpPr>
          <p:spPr>
            <a:xfrm>
              <a:off x="8531049" y="4120993"/>
              <a:ext cx="12141" cy="28940"/>
            </a:xfrm>
            <a:custGeom>
              <a:avLst/>
              <a:gdLst/>
              <a:ahLst/>
              <a:cxnLst/>
              <a:rect l="l" t="t" r="r" b="b"/>
              <a:pathLst>
                <a:path w="357" h="851" extrusionOk="0">
                  <a:moveTo>
                    <a:pt x="247" y="35"/>
                  </a:moveTo>
                  <a:cubicBezTo>
                    <a:pt x="281" y="1"/>
                    <a:pt x="357" y="35"/>
                    <a:pt x="357" y="103"/>
                  </a:cubicBezTo>
                  <a:cubicBezTo>
                    <a:pt x="323" y="349"/>
                    <a:pt x="281" y="672"/>
                    <a:pt x="68" y="816"/>
                  </a:cubicBezTo>
                  <a:lnTo>
                    <a:pt x="68" y="816"/>
                  </a:lnTo>
                  <a:cubicBezTo>
                    <a:pt x="34" y="850"/>
                    <a:pt x="0" y="816"/>
                    <a:pt x="0" y="774"/>
                  </a:cubicBezTo>
                  <a:cubicBezTo>
                    <a:pt x="0" y="528"/>
                    <a:pt x="145" y="281"/>
                    <a:pt x="213" y="69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6" name="Google Shape;435;p32"/>
            <p:cNvSpPr/>
            <p:nvPr/>
          </p:nvSpPr>
          <p:spPr>
            <a:xfrm>
              <a:off x="8567165" y="4165509"/>
              <a:ext cx="12141" cy="26594"/>
            </a:xfrm>
            <a:custGeom>
              <a:avLst/>
              <a:gdLst/>
              <a:ahLst/>
              <a:cxnLst/>
              <a:rect l="l" t="t" r="r" b="b"/>
              <a:pathLst>
                <a:path w="357" h="782" extrusionOk="0">
                  <a:moveTo>
                    <a:pt x="323" y="0"/>
                  </a:moveTo>
                  <a:cubicBezTo>
                    <a:pt x="323" y="0"/>
                    <a:pt x="357" y="0"/>
                    <a:pt x="357" y="34"/>
                  </a:cubicBezTo>
                  <a:cubicBezTo>
                    <a:pt x="357" y="144"/>
                    <a:pt x="323" y="280"/>
                    <a:pt x="280" y="391"/>
                  </a:cubicBezTo>
                  <a:cubicBezTo>
                    <a:pt x="246" y="527"/>
                    <a:pt x="178" y="637"/>
                    <a:pt x="111" y="739"/>
                  </a:cubicBezTo>
                  <a:lnTo>
                    <a:pt x="111" y="782"/>
                  </a:lnTo>
                  <a:cubicBezTo>
                    <a:pt x="68" y="782"/>
                    <a:pt x="0" y="782"/>
                    <a:pt x="0" y="705"/>
                  </a:cubicBezTo>
                  <a:cubicBezTo>
                    <a:pt x="34" y="569"/>
                    <a:pt x="68" y="459"/>
                    <a:pt x="145" y="357"/>
                  </a:cubicBezTo>
                  <a:cubicBezTo>
                    <a:pt x="178" y="246"/>
                    <a:pt x="212" y="102"/>
                    <a:pt x="280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7" name="Google Shape;436;p32"/>
            <p:cNvSpPr/>
            <p:nvPr/>
          </p:nvSpPr>
          <p:spPr>
            <a:xfrm>
              <a:off x="8552711" y="4170406"/>
              <a:ext cx="11018" cy="17956"/>
            </a:xfrm>
            <a:custGeom>
              <a:avLst/>
              <a:gdLst/>
              <a:ahLst/>
              <a:cxnLst/>
              <a:rect l="l" t="t" r="r" b="b"/>
              <a:pathLst>
                <a:path w="324" h="528" extrusionOk="0">
                  <a:moveTo>
                    <a:pt x="213" y="34"/>
                  </a:moveTo>
                  <a:cubicBezTo>
                    <a:pt x="247" y="0"/>
                    <a:pt x="323" y="34"/>
                    <a:pt x="323" y="68"/>
                  </a:cubicBezTo>
                  <a:cubicBezTo>
                    <a:pt x="281" y="170"/>
                    <a:pt x="281" y="247"/>
                    <a:pt x="247" y="349"/>
                  </a:cubicBezTo>
                  <a:cubicBezTo>
                    <a:pt x="213" y="383"/>
                    <a:pt x="179" y="459"/>
                    <a:pt x="145" y="493"/>
                  </a:cubicBezTo>
                  <a:cubicBezTo>
                    <a:pt x="111" y="493"/>
                    <a:pt x="111" y="527"/>
                    <a:pt x="68" y="527"/>
                  </a:cubicBezTo>
                  <a:cubicBezTo>
                    <a:pt x="34" y="527"/>
                    <a:pt x="0" y="493"/>
                    <a:pt x="0" y="459"/>
                  </a:cubicBezTo>
                  <a:cubicBezTo>
                    <a:pt x="0" y="383"/>
                    <a:pt x="68" y="315"/>
                    <a:pt x="111" y="281"/>
                  </a:cubicBezTo>
                  <a:cubicBezTo>
                    <a:pt x="145" y="213"/>
                    <a:pt x="179" y="136"/>
                    <a:pt x="179" y="68"/>
                  </a:cubicBezTo>
                  <a:cubicBezTo>
                    <a:pt x="179" y="34"/>
                    <a:pt x="213" y="34"/>
                    <a:pt x="213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8" name="Google Shape;437;p32"/>
            <p:cNvSpPr/>
            <p:nvPr/>
          </p:nvSpPr>
          <p:spPr>
            <a:xfrm>
              <a:off x="8524961" y="4178772"/>
              <a:ext cx="12175" cy="24009"/>
            </a:xfrm>
            <a:custGeom>
              <a:avLst/>
              <a:gdLst/>
              <a:ahLst/>
              <a:cxnLst/>
              <a:rect l="l" t="t" r="r" b="b"/>
              <a:pathLst>
                <a:path w="358" h="706" extrusionOk="0">
                  <a:moveTo>
                    <a:pt x="213" y="35"/>
                  </a:moveTo>
                  <a:cubicBezTo>
                    <a:pt x="290" y="1"/>
                    <a:pt x="358" y="35"/>
                    <a:pt x="324" y="103"/>
                  </a:cubicBezTo>
                  <a:cubicBezTo>
                    <a:pt x="247" y="281"/>
                    <a:pt x="213" y="460"/>
                    <a:pt x="145" y="638"/>
                  </a:cubicBezTo>
                  <a:cubicBezTo>
                    <a:pt x="145" y="672"/>
                    <a:pt x="145" y="672"/>
                    <a:pt x="111" y="672"/>
                  </a:cubicBezTo>
                  <a:cubicBezTo>
                    <a:pt x="77" y="706"/>
                    <a:pt x="1" y="672"/>
                    <a:pt x="1" y="604"/>
                  </a:cubicBezTo>
                  <a:cubicBezTo>
                    <a:pt x="35" y="392"/>
                    <a:pt x="111" y="213"/>
                    <a:pt x="213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9" name="Google Shape;438;p32"/>
            <p:cNvSpPr/>
            <p:nvPr/>
          </p:nvSpPr>
          <p:spPr>
            <a:xfrm>
              <a:off x="8569477" y="4222131"/>
              <a:ext cx="13297" cy="20541"/>
            </a:xfrm>
            <a:custGeom>
              <a:avLst/>
              <a:gdLst/>
              <a:ahLst/>
              <a:cxnLst/>
              <a:rect l="l" t="t" r="r" b="b"/>
              <a:pathLst>
                <a:path w="391" h="604" extrusionOk="0">
                  <a:moveTo>
                    <a:pt x="289" y="34"/>
                  </a:moveTo>
                  <a:cubicBezTo>
                    <a:pt x="323" y="0"/>
                    <a:pt x="391" y="34"/>
                    <a:pt x="391" y="68"/>
                  </a:cubicBezTo>
                  <a:cubicBezTo>
                    <a:pt x="323" y="280"/>
                    <a:pt x="255" y="459"/>
                    <a:pt x="110" y="603"/>
                  </a:cubicBezTo>
                  <a:lnTo>
                    <a:pt x="110" y="603"/>
                  </a:lnTo>
                  <a:cubicBezTo>
                    <a:pt x="77" y="603"/>
                    <a:pt x="0" y="561"/>
                    <a:pt x="43" y="527"/>
                  </a:cubicBezTo>
                  <a:cubicBezTo>
                    <a:pt x="110" y="391"/>
                    <a:pt x="212" y="246"/>
                    <a:pt x="255" y="68"/>
                  </a:cubicBezTo>
                  <a:cubicBezTo>
                    <a:pt x="255" y="34"/>
                    <a:pt x="255" y="34"/>
                    <a:pt x="289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0" name="Google Shape;439;p32"/>
            <p:cNvSpPr/>
            <p:nvPr/>
          </p:nvSpPr>
          <p:spPr>
            <a:xfrm>
              <a:off x="8551555" y="4225566"/>
              <a:ext cx="9556" cy="17106"/>
            </a:xfrm>
            <a:custGeom>
              <a:avLst/>
              <a:gdLst/>
              <a:ahLst/>
              <a:cxnLst/>
              <a:rect l="l" t="t" r="r" b="b"/>
              <a:pathLst>
                <a:path w="281" h="503" extrusionOk="0">
                  <a:moveTo>
                    <a:pt x="179" y="35"/>
                  </a:moveTo>
                  <a:cubicBezTo>
                    <a:pt x="213" y="1"/>
                    <a:pt x="281" y="35"/>
                    <a:pt x="281" y="77"/>
                  </a:cubicBezTo>
                  <a:cubicBezTo>
                    <a:pt x="247" y="145"/>
                    <a:pt x="247" y="213"/>
                    <a:pt x="213" y="290"/>
                  </a:cubicBezTo>
                  <a:cubicBezTo>
                    <a:pt x="213" y="358"/>
                    <a:pt x="145" y="426"/>
                    <a:pt x="102" y="460"/>
                  </a:cubicBezTo>
                  <a:lnTo>
                    <a:pt x="102" y="460"/>
                  </a:lnTo>
                  <a:cubicBezTo>
                    <a:pt x="68" y="502"/>
                    <a:pt x="0" y="460"/>
                    <a:pt x="34" y="426"/>
                  </a:cubicBezTo>
                  <a:cubicBezTo>
                    <a:pt x="34" y="358"/>
                    <a:pt x="68" y="324"/>
                    <a:pt x="102" y="247"/>
                  </a:cubicBezTo>
                  <a:cubicBezTo>
                    <a:pt x="102" y="179"/>
                    <a:pt x="145" y="145"/>
                    <a:pt x="145" y="77"/>
                  </a:cubicBezTo>
                  <a:cubicBezTo>
                    <a:pt x="145" y="35"/>
                    <a:pt x="179" y="35"/>
                    <a:pt x="179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1" name="Google Shape;440;p32"/>
            <p:cNvSpPr/>
            <p:nvPr/>
          </p:nvSpPr>
          <p:spPr>
            <a:xfrm>
              <a:off x="8529892" y="4222131"/>
              <a:ext cx="10712" cy="20541"/>
            </a:xfrm>
            <a:custGeom>
              <a:avLst/>
              <a:gdLst/>
              <a:ahLst/>
              <a:cxnLst/>
              <a:rect l="l" t="t" r="r" b="b"/>
              <a:pathLst>
                <a:path w="315" h="604" extrusionOk="0">
                  <a:moveTo>
                    <a:pt x="247" y="34"/>
                  </a:moveTo>
                  <a:cubicBezTo>
                    <a:pt x="281" y="0"/>
                    <a:pt x="315" y="34"/>
                    <a:pt x="315" y="68"/>
                  </a:cubicBezTo>
                  <a:cubicBezTo>
                    <a:pt x="281" y="178"/>
                    <a:pt x="247" y="246"/>
                    <a:pt x="213" y="348"/>
                  </a:cubicBezTo>
                  <a:cubicBezTo>
                    <a:pt x="213" y="425"/>
                    <a:pt x="179" y="493"/>
                    <a:pt x="145" y="561"/>
                  </a:cubicBezTo>
                  <a:lnTo>
                    <a:pt x="102" y="561"/>
                  </a:lnTo>
                  <a:cubicBezTo>
                    <a:pt x="68" y="603"/>
                    <a:pt x="0" y="561"/>
                    <a:pt x="0" y="527"/>
                  </a:cubicBezTo>
                  <a:cubicBezTo>
                    <a:pt x="34" y="425"/>
                    <a:pt x="68" y="348"/>
                    <a:pt x="102" y="280"/>
                  </a:cubicBezTo>
                  <a:cubicBezTo>
                    <a:pt x="145" y="212"/>
                    <a:pt x="179" y="102"/>
                    <a:pt x="213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2" name="Google Shape;441;p32"/>
            <p:cNvSpPr/>
            <p:nvPr/>
          </p:nvSpPr>
          <p:spPr>
            <a:xfrm>
              <a:off x="8547780" y="4258213"/>
              <a:ext cx="11018" cy="16800"/>
            </a:xfrm>
            <a:custGeom>
              <a:avLst/>
              <a:gdLst/>
              <a:ahLst/>
              <a:cxnLst/>
              <a:rect l="l" t="t" r="r" b="b"/>
              <a:pathLst>
                <a:path w="324" h="494" extrusionOk="0">
                  <a:moveTo>
                    <a:pt x="213" y="35"/>
                  </a:moveTo>
                  <a:cubicBezTo>
                    <a:pt x="256" y="1"/>
                    <a:pt x="324" y="69"/>
                    <a:pt x="324" y="137"/>
                  </a:cubicBezTo>
                  <a:cubicBezTo>
                    <a:pt x="290" y="213"/>
                    <a:pt x="256" y="281"/>
                    <a:pt x="213" y="315"/>
                  </a:cubicBezTo>
                  <a:cubicBezTo>
                    <a:pt x="213" y="392"/>
                    <a:pt x="179" y="426"/>
                    <a:pt x="145" y="460"/>
                  </a:cubicBezTo>
                  <a:lnTo>
                    <a:pt x="111" y="460"/>
                  </a:lnTo>
                  <a:cubicBezTo>
                    <a:pt x="77" y="494"/>
                    <a:pt x="43" y="460"/>
                    <a:pt x="43" y="426"/>
                  </a:cubicBezTo>
                  <a:cubicBezTo>
                    <a:pt x="1" y="349"/>
                    <a:pt x="43" y="281"/>
                    <a:pt x="77" y="247"/>
                  </a:cubicBezTo>
                  <a:cubicBezTo>
                    <a:pt x="111" y="179"/>
                    <a:pt x="145" y="103"/>
                    <a:pt x="179" y="69"/>
                  </a:cubicBezTo>
                  <a:cubicBezTo>
                    <a:pt x="213" y="69"/>
                    <a:pt x="213" y="69"/>
                    <a:pt x="213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3" name="Google Shape;442;p32"/>
            <p:cNvSpPr/>
            <p:nvPr/>
          </p:nvSpPr>
          <p:spPr>
            <a:xfrm>
              <a:off x="8549243" y="4205059"/>
              <a:ext cx="11869" cy="17106"/>
            </a:xfrm>
            <a:custGeom>
              <a:avLst/>
              <a:gdLst/>
              <a:ahLst/>
              <a:cxnLst/>
              <a:rect l="l" t="t" r="r" b="b"/>
              <a:pathLst>
                <a:path w="349" h="503" extrusionOk="0">
                  <a:moveTo>
                    <a:pt x="281" y="43"/>
                  </a:moveTo>
                  <a:cubicBezTo>
                    <a:pt x="315" y="1"/>
                    <a:pt x="349" y="43"/>
                    <a:pt x="349" y="77"/>
                  </a:cubicBezTo>
                  <a:cubicBezTo>
                    <a:pt x="349" y="145"/>
                    <a:pt x="315" y="213"/>
                    <a:pt x="281" y="290"/>
                  </a:cubicBezTo>
                  <a:cubicBezTo>
                    <a:pt x="247" y="358"/>
                    <a:pt x="213" y="392"/>
                    <a:pt x="136" y="468"/>
                  </a:cubicBezTo>
                  <a:lnTo>
                    <a:pt x="136" y="468"/>
                  </a:lnTo>
                  <a:cubicBezTo>
                    <a:pt x="68" y="502"/>
                    <a:pt x="0" y="468"/>
                    <a:pt x="68" y="392"/>
                  </a:cubicBezTo>
                  <a:cubicBezTo>
                    <a:pt x="102" y="324"/>
                    <a:pt x="136" y="256"/>
                    <a:pt x="170" y="179"/>
                  </a:cubicBezTo>
                  <a:cubicBezTo>
                    <a:pt x="213" y="145"/>
                    <a:pt x="247" y="77"/>
                    <a:pt x="281" y="4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4" name="Google Shape;443;p32"/>
            <p:cNvSpPr/>
            <p:nvPr/>
          </p:nvSpPr>
          <p:spPr>
            <a:xfrm>
              <a:off x="8520336" y="4265457"/>
              <a:ext cx="9590" cy="16766"/>
            </a:xfrm>
            <a:custGeom>
              <a:avLst/>
              <a:gdLst/>
              <a:ahLst/>
              <a:cxnLst/>
              <a:rect l="l" t="t" r="r" b="b"/>
              <a:pathLst>
                <a:path w="282" h="493" extrusionOk="0">
                  <a:moveTo>
                    <a:pt x="171" y="34"/>
                  </a:moveTo>
                  <a:cubicBezTo>
                    <a:pt x="213" y="0"/>
                    <a:pt x="281" y="68"/>
                    <a:pt x="247" y="102"/>
                  </a:cubicBezTo>
                  <a:cubicBezTo>
                    <a:pt x="247" y="179"/>
                    <a:pt x="213" y="247"/>
                    <a:pt x="213" y="281"/>
                  </a:cubicBezTo>
                  <a:cubicBezTo>
                    <a:pt x="171" y="349"/>
                    <a:pt x="137" y="425"/>
                    <a:pt x="103" y="459"/>
                  </a:cubicBezTo>
                  <a:lnTo>
                    <a:pt x="103" y="459"/>
                  </a:lnTo>
                  <a:cubicBezTo>
                    <a:pt x="69" y="493"/>
                    <a:pt x="35" y="459"/>
                    <a:pt x="1" y="425"/>
                  </a:cubicBezTo>
                  <a:cubicBezTo>
                    <a:pt x="1" y="349"/>
                    <a:pt x="35" y="281"/>
                    <a:pt x="69" y="247"/>
                  </a:cubicBezTo>
                  <a:cubicBezTo>
                    <a:pt x="103" y="179"/>
                    <a:pt x="103" y="102"/>
                    <a:pt x="137" y="68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5" name="Google Shape;444;p32"/>
            <p:cNvSpPr/>
            <p:nvPr/>
          </p:nvSpPr>
          <p:spPr>
            <a:xfrm>
              <a:off x="8508230" y="4243794"/>
              <a:ext cx="7244" cy="16766"/>
            </a:xfrm>
            <a:custGeom>
              <a:avLst/>
              <a:gdLst/>
              <a:ahLst/>
              <a:cxnLst/>
              <a:rect l="l" t="t" r="r" b="b"/>
              <a:pathLst>
                <a:path w="213" h="493" extrusionOk="0">
                  <a:moveTo>
                    <a:pt x="102" y="34"/>
                  </a:moveTo>
                  <a:cubicBezTo>
                    <a:pt x="179" y="0"/>
                    <a:pt x="213" y="34"/>
                    <a:pt x="213" y="102"/>
                  </a:cubicBezTo>
                  <a:cubicBezTo>
                    <a:pt x="213" y="179"/>
                    <a:pt x="213" y="246"/>
                    <a:pt x="179" y="280"/>
                  </a:cubicBezTo>
                  <a:cubicBezTo>
                    <a:pt x="179" y="314"/>
                    <a:pt x="145" y="348"/>
                    <a:pt x="145" y="391"/>
                  </a:cubicBezTo>
                  <a:cubicBezTo>
                    <a:pt x="145" y="425"/>
                    <a:pt x="102" y="459"/>
                    <a:pt x="102" y="459"/>
                  </a:cubicBezTo>
                  <a:lnTo>
                    <a:pt x="102" y="493"/>
                  </a:lnTo>
                  <a:cubicBezTo>
                    <a:pt x="68" y="493"/>
                    <a:pt x="34" y="493"/>
                    <a:pt x="0" y="459"/>
                  </a:cubicBezTo>
                  <a:cubicBezTo>
                    <a:pt x="0" y="391"/>
                    <a:pt x="0" y="314"/>
                    <a:pt x="34" y="246"/>
                  </a:cubicBezTo>
                  <a:cubicBezTo>
                    <a:pt x="34" y="179"/>
                    <a:pt x="68" y="102"/>
                    <a:pt x="102" y="68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6" name="Google Shape;445;p32"/>
            <p:cNvSpPr/>
            <p:nvPr/>
          </p:nvSpPr>
          <p:spPr>
            <a:xfrm>
              <a:off x="8545468" y="4289432"/>
              <a:ext cx="9590" cy="22853"/>
            </a:xfrm>
            <a:custGeom>
              <a:avLst/>
              <a:gdLst/>
              <a:ahLst/>
              <a:cxnLst/>
              <a:rect l="l" t="t" r="r" b="b"/>
              <a:pathLst>
                <a:path w="282" h="672" extrusionOk="0">
                  <a:moveTo>
                    <a:pt x="213" y="34"/>
                  </a:moveTo>
                  <a:cubicBezTo>
                    <a:pt x="247" y="0"/>
                    <a:pt x="281" y="34"/>
                    <a:pt x="281" y="68"/>
                  </a:cubicBezTo>
                  <a:cubicBezTo>
                    <a:pt x="247" y="179"/>
                    <a:pt x="213" y="247"/>
                    <a:pt x="213" y="357"/>
                  </a:cubicBezTo>
                  <a:cubicBezTo>
                    <a:pt x="179" y="459"/>
                    <a:pt x="179" y="536"/>
                    <a:pt x="111" y="603"/>
                  </a:cubicBezTo>
                  <a:lnTo>
                    <a:pt x="111" y="637"/>
                  </a:lnTo>
                  <a:cubicBezTo>
                    <a:pt x="69" y="671"/>
                    <a:pt x="1" y="637"/>
                    <a:pt x="1" y="603"/>
                  </a:cubicBezTo>
                  <a:cubicBezTo>
                    <a:pt x="1" y="493"/>
                    <a:pt x="35" y="425"/>
                    <a:pt x="69" y="323"/>
                  </a:cubicBezTo>
                  <a:cubicBezTo>
                    <a:pt x="111" y="247"/>
                    <a:pt x="145" y="145"/>
                    <a:pt x="179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7" name="Google Shape;446;p32"/>
            <p:cNvSpPr/>
            <p:nvPr/>
          </p:nvSpPr>
          <p:spPr>
            <a:xfrm>
              <a:off x="8524961" y="4298954"/>
              <a:ext cx="11018" cy="20541"/>
            </a:xfrm>
            <a:custGeom>
              <a:avLst/>
              <a:gdLst/>
              <a:ahLst/>
              <a:cxnLst/>
              <a:rect l="l" t="t" r="r" b="b"/>
              <a:pathLst>
                <a:path w="324" h="604" extrusionOk="0">
                  <a:moveTo>
                    <a:pt x="213" y="43"/>
                  </a:moveTo>
                  <a:cubicBezTo>
                    <a:pt x="247" y="1"/>
                    <a:pt x="324" y="43"/>
                    <a:pt x="324" y="77"/>
                  </a:cubicBezTo>
                  <a:cubicBezTo>
                    <a:pt x="290" y="179"/>
                    <a:pt x="247" y="256"/>
                    <a:pt x="247" y="323"/>
                  </a:cubicBezTo>
                  <a:cubicBezTo>
                    <a:pt x="213" y="425"/>
                    <a:pt x="179" y="502"/>
                    <a:pt x="111" y="570"/>
                  </a:cubicBezTo>
                  <a:lnTo>
                    <a:pt x="111" y="604"/>
                  </a:lnTo>
                  <a:cubicBezTo>
                    <a:pt x="77" y="604"/>
                    <a:pt x="1" y="604"/>
                    <a:pt x="35" y="536"/>
                  </a:cubicBezTo>
                  <a:cubicBezTo>
                    <a:pt x="35" y="468"/>
                    <a:pt x="77" y="391"/>
                    <a:pt x="111" y="289"/>
                  </a:cubicBezTo>
                  <a:cubicBezTo>
                    <a:pt x="145" y="213"/>
                    <a:pt x="179" y="145"/>
                    <a:pt x="213" y="4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8" name="Google Shape;447;p32"/>
            <p:cNvSpPr/>
            <p:nvPr/>
          </p:nvSpPr>
          <p:spPr>
            <a:xfrm>
              <a:off x="8524961" y="4332758"/>
              <a:ext cx="9862" cy="16800"/>
            </a:xfrm>
            <a:custGeom>
              <a:avLst/>
              <a:gdLst/>
              <a:ahLst/>
              <a:cxnLst/>
              <a:rect l="l" t="t" r="r" b="b"/>
              <a:pathLst>
                <a:path w="290" h="494" extrusionOk="0">
                  <a:moveTo>
                    <a:pt x="179" y="35"/>
                  </a:moveTo>
                  <a:cubicBezTo>
                    <a:pt x="213" y="1"/>
                    <a:pt x="290" y="35"/>
                    <a:pt x="290" y="111"/>
                  </a:cubicBezTo>
                  <a:cubicBezTo>
                    <a:pt x="290" y="145"/>
                    <a:pt x="247" y="213"/>
                    <a:pt x="213" y="281"/>
                  </a:cubicBezTo>
                  <a:cubicBezTo>
                    <a:pt x="213" y="357"/>
                    <a:pt x="179" y="391"/>
                    <a:pt x="145" y="459"/>
                  </a:cubicBezTo>
                  <a:lnTo>
                    <a:pt x="111" y="459"/>
                  </a:lnTo>
                  <a:cubicBezTo>
                    <a:pt x="77" y="493"/>
                    <a:pt x="1" y="425"/>
                    <a:pt x="1" y="391"/>
                  </a:cubicBezTo>
                  <a:cubicBezTo>
                    <a:pt x="1" y="323"/>
                    <a:pt x="35" y="281"/>
                    <a:pt x="77" y="213"/>
                  </a:cubicBezTo>
                  <a:cubicBezTo>
                    <a:pt x="111" y="145"/>
                    <a:pt x="145" y="111"/>
                    <a:pt x="179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9" name="Google Shape;448;p32"/>
            <p:cNvSpPr/>
            <p:nvPr/>
          </p:nvSpPr>
          <p:spPr>
            <a:xfrm>
              <a:off x="8507073" y="4325548"/>
              <a:ext cx="8400" cy="18228"/>
            </a:xfrm>
            <a:custGeom>
              <a:avLst/>
              <a:gdLst/>
              <a:ahLst/>
              <a:cxnLst/>
              <a:rect l="l" t="t" r="r" b="b"/>
              <a:pathLst>
                <a:path w="247" h="536" extrusionOk="0">
                  <a:moveTo>
                    <a:pt x="179" y="0"/>
                  </a:moveTo>
                  <a:cubicBezTo>
                    <a:pt x="213" y="0"/>
                    <a:pt x="247" y="34"/>
                    <a:pt x="247" y="68"/>
                  </a:cubicBezTo>
                  <a:cubicBezTo>
                    <a:pt x="247" y="145"/>
                    <a:pt x="247" y="213"/>
                    <a:pt x="213" y="323"/>
                  </a:cubicBezTo>
                  <a:cubicBezTo>
                    <a:pt x="213" y="391"/>
                    <a:pt x="179" y="459"/>
                    <a:pt x="102" y="535"/>
                  </a:cubicBezTo>
                  <a:lnTo>
                    <a:pt x="102" y="535"/>
                  </a:lnTo>
                  <a:cubicBezTo>
                    <a:pt x="68" y="535"/>
                    <a:pt x="34" y="535"/>
                    <a:pt x="34" y="493"/>
                  </a:cubicBezTo>
                  <a:cubicBezTo>
                    <a:pt x="0" y="425"/>
                    <a:pt x="34" y="323"/>
                    <a:pt x="34" y="247"/>
                  </a:cubicBezTo>
                  <a:cubicBezTo>
                    <a:pt x="68" y="179"/>
                    <a:pt x="102" y="111"/>
                    <a:pt x="136" y="34"/>
                  </a:cubicBezTo>
                  <a:cubicBezTo>
                    <a:pt x="179" y="34"/>
                    <a:pt x="179" y="34"/>
                    <a:pt x="179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0" name="Google Shape;449;p32"/>
            <p:cNvSpPr/>
            <p:nvPr/>
          </p:nvSpPr>
          <p:spPr>
            <a:xfrm>
              <a:off x="8510542" y="4365405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145" y="0"/>
                  </a:moveTo>
                  <a:cubicBezTo>
                    <a:pt x="178" y="0"/>
                    <a:pt x="246" y="0"/>
                    <a:pt x="246" y="68"/>
                  </a:cubicBezTo>
                  <a:cubicBezTo>
                    <a:pt x="212" y="170"/>
                    <a:pt x="212" y="349"/>
                    <a:pt x="145" y="425"/>
                  </a:cubicBezTo>
                  <a:lnTo>
                    <a:pt x="145" y="459"/>
                  </a:lnTo>
                  <a:cubicBezTo>
                    <a:pt x="77" y="493"/>
                    <a:pt x="0" y="459"/>
                    <a:pt x="0" y="383"/>
                  </a:cubicBezTo>
                  <a:cubicBezTo>
                    <a:pt x="0" y="315"/>
                    <a:pt x="34" y="281"/>
                    <a:pt x="77" y="213"/>
                  </a:cubicBezTo>
                  <a:cubicBezTo>
                    <a:pt x="77" y="170"/>
                    <a:pt x="111" y="102"/>
                    <a:pt x="111" y="68"/>
                  </a:cubicBezTo>
                  <a:cubicBezTo>
                    <a:pt x="111" y="34"/>
                    <a:pt x="145" y="34"/>
                    <a:pt x="145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1" name="Google Shape;450;p32"/>
            <p:cNvSpPr/>
            <p:nvPr/>
          </p:nvSpPr>
          <p:spPr>
            <a:xfrm>
              <a:off x="8162713" y="4075083"/>
              <a:ext cx="337150" cy="408226"/>
            </a:xfrm>
            <a:custGeom>
              <a:avLst/>
              <a:gdLst/>
              <a:ahLst/>
              <a:cxnLst/>
              <a:rect l="l" t="t" r="r" b="b"/>
              <a:pathLst>
                <a:path w="9914" h="12004" extrusionOk="0">
                  <a:moveTo>
                    <a:pt x="1767" y="1274"/>
                  </a:moveTo>
                  <a:cubicBezTo>
                    <a:pt x="3543" y="0"/>
                    <a:pt x="9914" y="12003"/>
                    <a:pt x="9914" y="12003"/>
                  </a:cubicBezTo>
                  <a:cubicBezTo>
                    <a:pt x="9914" y="12003"/>
                    <a:pt x="0" y="2871"/>
                    <a:pt x="1699" y="1317"/>
                  </a:cubicBezTo>
                  <a:cubicBezTo>
                    <a:pt x="1733" y="1317"/>
                    <a:pt x="1733" y="1317"/>
                    <a:pt x="1767" y="1274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2" name="Google Shape;451;p32"/>
            <p:cNvSpPr/>
            <p:nvPr/>
          </p:nvSpPr>
          <p:spPr>
            <a:xfrm>
              <a:off x="8262589" y="4146786"/>
              <a:ext cx="9828" cy="11869"/>
            </a:xfrm>
            <a:custGeom>
              <a:avLst/>
              <a:gdLst/>
              <a:ahLst/>
              <a:cxnLst/>
              <a:rect l="l" t="t" r="r" b="b"/>
              <a:pathLst>
                <a:path w="289" h="349" extrusionOk="0">
                  <a:moveTo>
                    <a:pt x="34" y="0"/>
                  </a:moveTo>
                  <a:lnTo>
                    <a:pt x="111" y="0"/>
                  </a:lnTo>
                  <a:cubicBezTo>
                    <a:pt x="178" y="102"/>
                    <a:pt x="246" y="170"/>
                    <a:pt x="289" y="281"/>
                  </a:cubicBezTo>
                  <a:lnTo>
                    <a:pt x="289" y="349"/>
                  </a:lnTo>
                  <a:lnTo>
                    <a:pt x="212" y="349"/>
                  </a:lnTo>
                  <a:cubicBezTo>
                    <a:pt x="111" y="281"/>
                    <a:pt x="77" y="136"/>
                    <a:pt x="0" y="68"/>
                  </a:cubicBezTo>
                  <a:cubicBezTo>
                    <a:pt x="0" y="34"/>
                    <a:pt x="0" y="0"/>
                    <a:pt x="34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3" name="Google Shape;452;p32"/>
            <p:cNvSpPr/>
            <p:nvPr/>
          </p:nvSpPr>
          <p:spPr>
            <a:xfrm>
              <a:off x="8239770" y="4140698"/>
              <a:ext cx="13297" cy="15643"/>
            </a:xfrm>
            <a:custGeom>
              <a:avLst/>
              <a:gdLst/>
              <a:ahLst/>
              <a:cxnLst/>
              <a:rect l="l" t="t" r="r" b="b"/>
              <a:pathLst>
                <a:path w="391" h="460" extrusionOk="0">
                  <a:moveTo>
                    <a:pt x="34" y="35"/>
                  </a:moveTo>
                  <a:cubicBezTo>
                    <a:pt x="68" y="1"/>
                    <a:pt x="110" y="1"/>
                    <a:pt x="144" y="1"/>
                  </a:cubicBezTo>
                  <a:cubicBezTo>
                    <a:pt x="178" y="69"/>
                    <a:pt x="246" y="103"/>
                    <a:pt x="323" y="179"/>
                  </a:cubicBezTo>
                  <a:cubicBezTo>
                    <a:pt x="357" y="213"/>
                    <a:pt x="391" y="315"/>
                    <a:pt x="391" y="392"/>
                  </a:cubicBezTo>
                  <a:lnTo>
                    <a:pt x="391" y="426"/>
                  </a:lnTo>
                  <a:cubicBezTo>
                    <a:pt x="357" y="460"/>
                    <a:pt x="357" y="460"/>
                    <a:pt x="323" y="426"/>
                  </a:cubicBezTo>
                  <a:cubicBezTo>
                    <a:pt x="280" y="392"/>
                    <a:pt x="212" y="349"/>
                    <a:pt x="178" y="281"/>
                  </a:cubicBezTo>
                  <a:cubicBezTo>
                    <a:pt x="144" y="213"/>
                    <a:pt x="68" y="179"/>
                    <a:pt x="34" y="103"/>
                  </a:cubicBezTo>
                  <a:cubicBezTo>
                    <a:pt x="0" y="69"/>
                    <a:pt x="34" y="35"/>
                    <a:pt x="34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4" name="Google Shape;453;p32"/>
            <p:cNvSpPr/>
            <p:nvPr/>
          </p:nvSpPr>
          <p:spPr>
            <a:xfrm>
              <a:off x="8248136" y="4171917"/>
              <a:ext cx="9862" cy="12175"/>
            </a:xfrm>
            <a:custGeom>
              <a:avLst/>
              <a:gdLst/>
              <a:ahLst/>
              <a:cxnLst/>
              <a:rect l="l" t="t" r="r" b="b"/>
              <a:pathLst>
                <a:path w="290" h="358" extrusionOk="0">
                  <a:moveTo>
                    <a:pt x="34" y="0"/>
                  </a:moveTo>
                  <a:lnTo>
                    <a:pt x="77" y="0"/>
                  </a:lnTo>
                  <a:cubicBezTo>
                    <a:pt x="145" y="34"/>
                    <a:pt x="179" y="68"/>
                    <a:pt x="213" y="145"/>
                  </a:cubicBezTo>
                  <a:cubicBezTo>
                    <a:pt x="247" y="179"/>
                    <a:pt x="289" y="213"/>
                    <a:pt x="289" y="281"/>
                  </a:cubicBezTo>
                  <a:lnTo>
                    <a:pt x="289" y="357"/>
                  </a:lnTo>
                  <a:lnTo>
                    <a:pt x="213" y="357"/>
                  </a:lnTo>
                  <a:cubicBezTo>
                    <a:pt x="145" y="357"/>
                    <a:pt x="111" y="281"/>
                    <a:pt x="77" y="213"/>
                  </a:cubicBezTo>
                  <a:cubicBezTo>
                    <a:pt x="34" y="179"/>
                    <a:pt x="34" y="111"/>
                    <a:pt x="0" y="68"/>
                  </a:cubicBezTo>
                  <a:cubicBezTo>
                    <a:pt x="0" y="34"/>
                    <a:pt x="0" y="0"/>
                    <a:pt x="34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5" name="Google Shape;454;p32"/>
            <p:cNvSpPr/>
            <p:nvPr/>
          </p:nvSpPr>
          <p:spPr>
            <a:xfrm>
              <a:off x="8273540" y="4181439"/>
              <a:ext cx="11903" cy="15916"/>
            </a:xfrm>
            <a:custGeom>
              <a:avLst/>
              <a:gdLst/>
              <a:ahLst/>
              <a:cxnLst/>
              <a:rect l="l" t="t" r="r" b="b"/>
              <a:pathLst>
                <a:path w="350" h="468" extrusionOk="0">
                  <a:moveTo>
                    <a:pt x="1" y="43"/>
                  </a:moveTo>
                  <a:cubicBezTo>
                    <a:pt x="35" y="1"/>
                    <a:pt x="69" y="1"/>
                    <a:pt x="69" y="43"/>
                  </a:cubicBezTo>
                  <a:cubicBezTo>
                    <a:pt x="179" y="145"/>
                    <a:pt x="281" y="256"/>
                    <a:pt x="315" y="425"/>
                  </a:cubicBezTo>
                  <a:cubicBezTo>
                    <a:pt x="349" y="425"/>
                    <a:pt x="315" y="425"/>
                    <a:pt x="315" y="468"/>
                  </a:cubicBezTo>
                  <a:lnTo>
                    <a:pt x="281" y="468"/>
                  </a:lnTo>
                  <a:cubicBezTo>
                    <a:pt x="137" y="358"/>
                    <a:pt x="69" y="213"/>
                    <a:pt x="1" y="7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6" name="Google Shape;455;p32"/>
            <p:cNvSpPr/>
            <p:nvPr/>
          </p:nvSpPr>
          <p:spPr>
            <a:xfrm>
              <a:off x="8295237" y="4186370"/>
              <a:ext cx="15609" cy="16766"/>
            </a:xfrm>
            <a:custGeom>
              <a:avLst/>
              <a:gdLst/>
              <a:ahLst/>
              <a:cxnLst/>
              <a:rect l="l" t="t" r="r" b="b"/>
              <a:pathLst>
                <a:path w="459" h="493" extrusionOk="0">
                  <a:moveTo>
                    <a:pt x="34" y="0"/>
                  </a:moveTo>
                  <a:cubicBezTo>
                    <a:pt x="34" y="0"/>
                    <a:pt x="68" y="0"/>
                    <a:pt x="102" y="34"/>
                  </a:cubicBezTo>
                  <a:lnTo>
                    <a:pt x="314" y="246"/>
                  </a:lnTo>
                  <a:cubicBezTo>
                    <a:pt x="348" y="323"/>
                    <a:pt x="425" y="357"/>
                    <a:pt x="459" y="425"/>
                  </a:cubicBezTo>
                  <a:cubicBezTo>
                    <a:pt x="459" y="459"/>
                    <a:pt x="459" y="493"/>
                    <a:pt x="425" y="493"/>
                  </a:cubicBezTo>
                  <a:lnTo>
                    <a:pt x="391" y="493"/>
                  </a:lnTo>
                  <a:cubicBezTo>
                    <a:pt x="178" y="493"/>
                    <a:pt x="68" y="246"/>
                    <a:pt x="0" y="68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7" name="Google Shape;456;p32"/>
            <p:cNvSpPr/>
            <p:nvPr/>
          </p:nvSpPr>
          <p:spPr>
            <a:xfrm>
              <a:off x="8296465" y="4214888"/>
              <a:ext cx="10712" cy="14487"/>
            </a:xfrm>
            <a:custGeom>
              <a:avLst/>
              <a:gdLst/>
              <a:ahLst/>
              <a:cxnLst/>
              <a:rect l="l" t="t" r="r" b="b"/>
              <a:pathLst>
                <a:path w="315" h="426" extrusionOk="0">
                  <a:moveTo>
                    <a:pt x="0" y="35"/>
                  </a:moveTo>
                  <a:cubicBezTo>
                    <a:pt x="34" y="1"/>
                    <a:pt x="68" y="1"/>
                    <a:pt x="68" y="35"/>
                  </a:cubicBezTo>
                  <a:lnTo>
                    <a:pt x="213" y="179"/>
                  </a:lnTo>
                  <a:cubicBezTo>
                    <a:pt x="247" y="247"/>
                    <a:pt x="315" y="281"/>
                    <a:pt x="315" y="349"/>
                  </a:cubicBezTo>
                  <a:cubicBezTo>
                    <a:pt x="315" y="391"/>
                    <a:pt x="315" y="391"/>
                    <a:pt x="281" y="425"/>
                  </a:cubicBezTo>
                  <a:lnTo>
                    <a:pt x="213" y="425"/>
                  </a:lnTo>
                  <a:cubicBezTo>
                    <a:pt x="136" y="391"/>
                    <a:pt x="136" y="349"/>
                    <a:pt x="102" y="281"/>
                  </a:cubicBezTo>
                  <a:cubicBezTo>
                    <a:pt x="68" y="213"/>
                    <a:pt x="34" y="137"/>
                    <a:pt x="0" y="10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8" name="Google Shape;457;p32"/>
            <p:cNvSpPr/>
            <p:nvPr/>
          </p:nvSpPr>
          <p:spPr>
            <a:xfrm>
              <a:off x="8272384" y="4211774"/>
              <a:ext cx="9590" cy="14487"/>
            </a:xfrm>
            <a:custGeom>
              <a:avLst/>
              <a:gdLst/>
              <a:ahLst/>
              <a:cxnLst/>
              <a:rect l="l" t="t" r="r" b="b"/>
              <a:pathLst>
                <a:path w="282" h="426" extrusionOk="0">
                  <a:moveTo>
                    <a:pt x="35" y="35"/>
                  </a:moveTo>
                  <a:cubicBezTo>
                    <a:pt x="35" y="1"/>
                    <a:pt x="69" y="1"/>
                    <a:pt x="69" y="35"/>
                  </a:cubicBezTo>
                  <a:cubicBezTo>
                    <a:pt x="137" y="69"/>
                    <a:pt x="171" y="137"/>
                    <a:pt x="213" y="171"/>
                  </a:cubicBezTo>
                  <a:cubicBezTo>
                    <a:pt x="247" y="247"/>
                    <a:pt x="281" y="281"/>
                    <a:pt x="281" y="349"/>
                  </a:cubicBezTo>
                  <a:cubicBezTo>
                    <a:pt x="281" y="349"/>
                    <a:pt x="281" y="383"/>
                    <a:pt x="247" y="383"/>
                  </a:cubicBezTo>
                  <a:cubicBezTo>
                    <a:pt x="247" y="425"/>
                    <a:pt x="213" y="425"/>
                    <a:pt x="213" y="383"/>
                  </a:cubicBezTo>
                  <a:cubicBezTo>
                    <a:pt x="69" y="349"/>
                    <a:pt x="35" y="171"/>
                    <a:pt x="1" y="69"/>
                  </a:cubicBezTo>
                  <a:cubicBezTo>
                    <a:pt x="1" y="69"/>
                    <a:pt x="1" y="35"/>
                    <a:pt x="35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9" name="Google Shape;458;p32"/>
            <p:cNvSpPr/>
            <p:nvPr/>
          </p:nvSpPr>
          <p:spPr>
            <a:xfrm>
              <a:off x="8334893" y="4230497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0" y="0"/>
                  </a:moveTo>
                  <a:lnTo>
                    <a:pt x="68" y="0"/>
                  </a:lnTo>
                  <a:cubicBezTo>
                    <a:pt x="145" y="102"/>
                    <a:pt x="213" y="213"/>
                    <a:pt x="281" y="357"/>
                  </a:cubicBezTo>
                  <a:cubicBezTo>
                    <a:pt x="281" y="357"/>
                    <a:pt x="281" y="391"/>
                    <a:pt x="247" y="391"/>
                  </a:cubicBezTo>
                  <a:lnTo>
                    <a:pt x="213" y="391"/>
                  </a:lnTo>
                  <a:cubicBezTo>
                    <a:pt x="102" y="315"/>
                    <a:pt x="34" y="179"/>
                    <a:pt x="0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0" name="Google Shape;459;p32"/>
            <p:cNvSpPr/>
            <p:nvPr/>
          </p:nvSpPr>
          <p:spPr>
            <a:xfrm>
              <a:off x="8322753" y="4248419"/>
              <a:ext cx="12175" cy="14453"/>
            </a:xfrm>
            <a:custGeom>
              <a:avLst/>
              <a:gdLst/>
              <a:ahLst/>
              <a:cxnLst/>
              <a:rect l="l" t="t" r="r" b="b"/>
              <a:pathLst>
                <a:path w="358" h="425" extrusionOk="0">
                  <a:moveTo>
                    <a:pt x="34" y="0"/>
                  </a:moveTo>
                  <a:lnTo>
                    <a:pt x="111" y="0"/>
                  </a:lnTo>
                  <a:cubicBezTo>
                    <a:pt x="213" y="110"/>
                    <a:pt x="357" y="212"/>
                    <a:pt x="357" y="357"/>
                  </a:cubicBezTo>
                  <a:lnTo>
                    <a:pt x="357" y="425"/>
                  </a:lnTo>
                  <a:lnTo>
                    <a:pt x="289" y="425"/>
                  </a:lnTo>
                  <a:cubicBezTo>
                    <a:pt x="145" y="357"/>
                    <a:pt x="77" y="178"/>
                    <a:pt x="34" y="77"/>
                  </a:cubicBezTo>
                  <a:cubicBezTo>
                    <a:pt x="0" y="43"/>
                    <a:pt x="34" y="43"/>
                    <a:pt x="34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1" name="Google Shape;460;p32"/>
            <p:cNvSpPr/>
            <p:nvPr/>
          </p:nvSpPr>
          <p:spPr>
            <a:xfrm>
              <a:off x="8297515" y="4239218"/>
              <a:ext cx="12175" cy="14487"/>
            </a:xfrm>
            <a:custGeom>
              <a:avLst/>
              <a:gdLst/>
              <a:ahLst/>
              <a:cxnLst/>
              <a:rect l="l" t="t" r="r" b="b"/>
              <a:pathLst>
                <a:path w="358" h="426" extrusionOk="0">
                  <a:moveTo>
                    <a:pt x="35" y="1"/>
                  </a:moveTo>
                  <a:lnTo>
                    <a:pt x="69" y="1"/>
                  </a:lnTo>
                  <a:cubicBezTo>
                    <a:pt x="145" y="77"/>
                    <a:pt x="179" y="111"/>
                    <a:pt x="213" y="179"/>
                  </a:cubicBezTo>
                  <a:cubicBezTo>
                    <a:pt x="281" y="213"/>
                    <a:pt x="324" y="290"/>
                    <a:pt x="324" y="357"/>
                  </a:cubicBezTo>
                  <a:cubicBezTo>
                    <a:pt x="358" y="357"/>
                    <a:pt x="324" y="391"/>
                    <a:pt x="324" y="391"/>
                  </a:cubicBezTo>
                  <a:cubicBezTo>
                    <a:pt x="281" y="425"/>
                    <a:pt x="247" y="425"/>
                    <a:pt x="247" y="425"/>
                  </a:cubicBezTo>
                  <a:cubicBezTo>
                    <a:pt x="179" y="391"/>
                    <a:pt x="145" y="323"/>
                    <a:pt x="111" y="256"/>
                  </a:cubicBezTo>
                  <a:cubicBezTo>
                    <a:pt x="69" y="213"/>
                    <a:pt x="35" y="145"/>
                    <a:pt x="1" y="77"/>
                  </a:cubicBezTo>
                  <a:cubicBezTo>
                    <a:pt x="1" y="43"/>
                    <a:pt x="1" y="43"/>
                    <a:pt x="35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2" name="Google Shape;461;p32"/>
            <p:cNvSpPr/>
            <p:nvPr/>
          </p:nvSpPr>
          <p:spPr>
            <a:xfrm>
              <a:off x="8323909" y="4287120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43" y="34"/>
                  </a:moveTo>
                  <a:cubicBezTo>
                    <a:pt x="77" y="0"/>
                    <a:pt x="111" y="0"/>
                    <a:pt x="145" y="34"/>
                  </a:cubicBezTo>
                  <a:cubicBezTo>
                    <a:pt x="179" y="102"/>
                    <a:pt x="255" y="179"/>
                    <a:pt x="289" y="247"/>
                  </a:cubicBezTo>
                  <a:cubicBezTo>
                    <a:pt x="357" y="281"/>
                    <a:pt x="391" y="315"/>
                    <a:pt x="425" y="391"/>
                  </a:cubicBezTo>
                  <a:lnTo>
                    <a:pt x="425" y="459"/>
                  </a:lnTo>
                  <a:lnTo>
                    <a:pt x="357" y="459"/>
                  </a:lnTo>
                  <a:cubicBezTo>
                    <a:pt x="179" y="459"/>
                    <a:pt x="77" y="247"/>
                    <a:pt x="43" y="102"/>
                  </a:cubicBezTo>
                  <a:cubicBezTo>
                    <a:pt x="0" y="68"/>
                    <a:pt x="43" y="34"/>
                    <a:pt x="43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3" name="Google Shape;462;p32"/>
            <p:cNvSpPr/>
            <p:nvPr/>
          </p:nvSpPr>
          <p:spPr>
            <a:xfrm>
              <a:off x="8345572" y="4282188"/>
              <a:ext cx="13331" cy="14487"/>
            </a:xfrm>
            <a:custGeom>
              <a:avLst/>
              <a:gdLst/>
              <a:ahLst/>
              <a:cxnLst/>
              <a:rect l="l" t="t" r="r" b="b"/>
              <a:pathLst>
                <a:path w="392" h="426" extrusionOk="0">
                  <a:moveTo>
                    <a:pt x="43" y="1"/>
                  </a:moveTo>
                  <a:cubicBezTo>
                    <a:pt x="43" y="1"/>
                    <a:pt x="77" y="1"/>
                    <a:pt x="111" y="35"/>
                  </a:cubicBezTo>
                  <a:cubicBezTo>
                    <a:pt x="145" y="69"/>
                    <a:pt x="179" y="145"/>
                    <a:pt x="255" y="179"/>
                  </a:cubicBezTo>
                  <a:cubicBezTo>
                    <a:pt x="289" y="247"/>
                    <a:pt x="357" y="281"/>
                    <a:pt x="391" y="324"/>
                  </a:cubicBezTo>
                  <a:cubicBezTo>
                    <a:pt x="391" y="358"/>
                    <a:pt x="391" y="392"/>
                    <a:pt x="357" y="426"/>
                  </a:cubicBezTo>
                  <a:lnTo>
                    <a:pt x="323" y="426"/>
                  </a:lnTo>
                  <a:cubicBezTo>
                    <a:pt x="179" y="392"/>
                    <a:pt x="77" y="179"/>
                    <a:pt x="1" y="69"/>
                  </a:cubicBezTo>
                  <a:cubicBezTo>
                    <a:pt x="1" y="35"/>
                    <a:pt x="1" y="35"/>
                    <a:pt x="43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4" name="Google Shape;463;p32"/>
            <p:cNvSpPr/>
            <p:nvPr/>
          </p:nvSpPr>
          <p:spPr>
            <a:xfrm>
              <a:off x="8354244" y="4267769"/>
              <a:ext cx="10712" cy="15609"/>
            </a:xfrm>
            <a:custGeom>
              <a:avLst/>
              <a:gdLst/>
              <a:ahLst/>
              <a:cxnLst/>
              <a:rect l="l" t="t" r="r" b="b"/>
              <a:pathLst>
                <a:path w="315" h="459" extrusionOk="0">
                  <a:moveTo>
                    <a:pt x="34" y="0"/>
                  </a:moveTo>
                  <a:cubicBezTo>
                    <a:pt x="34" y="0"/>
                    <a:pt x="68" y="0"/>
                    <a:pt x="102" y="34"/>
                  </a:cubicBezTo>
                  <a:cubicBezTo>
                    <a:pt x="136" y="68"/>
                    <a:pt x="170" y="145"/>
                    <a:pt x="247" y="213"/>
                  </a:cubicBezTo>
                  <a:cubicBezTo>
                    <a:pt x="281" y="247"/>
                    <a:pt x="315" y="323"/>
                    <a:pt x="315" y="391"/>
                  </a:cubicBezTo>
                  <a:cubicBezTo>
                    <a:pt x="315" y="391"/>
                    <a:pt x="315" y="425"/>
                    <a:pt x="281" y="425"/>
                  </a:cubicBezTo>
                  <a:cubicBezTo>
                    <a:pt x="281" y="459"/>
                    <a:pt x="247" y="459"/>
                    <a:pt x="213" y="425"/>
                  </a:cubicBezTo>
                  <a:cubicBezTo>
                    <a:pt x="170" y="391"/>
                    <a:pt x="136" y="323"/>
                    <a:pt x="102" y="247"/>
                  </a:cubicBezTo>
                  <a:cubicBezTo>
                    <a:pt x="68" y="213"/>
                    <a:pt x="34" y="145"/>
                    <a:pt x="0" y="68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5" name="Google Shape;464;p32"/>
            <p:cNvSpPr/>
            <p:nvPr/>
          </p:nvSpPr>
          <p:spPr>
            <a:xfrm>
              <a:off x="8380531" y="4305042"/>
              <a:ext cx="11018" cy="12141"/>
            </a:xfrm>
            <a:custGeom>
              <a:avLst/>
              <a:gdLst/>
              <a:ahLst/>
              <a:cxnLst/>
              <a:rect l="l" t="t" r="r" b="b"/>
              <a:pathLst>
                <a:path w="324" h="357" extrusionOk="0">
                  <a:moveTo>
                    <a:pt x="34" y="0"/>
                  </a:moveTo>
                  <a:lnTo>
                    <a:pt x="111" y="0"/>
                  </a:lnTo>
                  <a:cubicBezTo>
                    <a:pt x="145" y="34"/>
                    <a:pt x="179" y="110"/>
                    <a:pt x="213" y="144"/>
                  </a:cubicBezTo>
                  <a:cubicBezTo>
                    <a:pt x="247" y="178"/>
                    <a:pt x="323" y="212"/>
                    <a:pt x="323" y="289"/>
                  </a:cubicBezTo>
                  <a:cubicBezTo>
                    <a:pt x="323" y="323"/>
                    <a:pt x="289" y="323"/>
                    <a:pt x="289" y="357"/>
                  </a:cubicBezTo>
                  <a:lnTo>
                    <a:pt x="213" y="357"/>
                  </a:lnTo>
                  <a:cubicBezTo>
                    <a:pt x="145" y="357"/>
                    <a:pt x="145" y="289"/>
                    <a:pt x="111" y="212"/>
                  </a:cubicBezTo>
                  <a:cubicBezTo>
                    <a:pt x="77" y="178"/>
                    <a:pt x="34" y="144"/>
                    <a:pt x="0" y="77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6" name="Google Shape;465;p32"/>
            <p:cNvSpPr/>
            <p:nvPr/>
          </p:nvSpPr>
          <p:spPr>
            <a:xfrm>
              <a:off x="8364922" y="4314836"/>
              <a:ext cx="15643" cy="17956"/>
            </a:xfrm>
            <a:custGeom>
              <a:avLst/>
              <a:gdLst/>
              <a:ahLst/>
              <a:cxnLst/>
              <a:rect l="l" t="t" r="r" b="b"/>
              <a:pathLst>
                <a:path w="460" h="528" extrusionOk="0">
                  <a:moveTo>
                    <a:pt x="35" y="1"/>
                  </a:moveTo>
                  <a:cubicBezTo>
                    <a:pt x="35" y="1"/>
                    <a:pt x="69" y="1"/>
                    <a:pt x="69" y="35"/>
                  </a:cubicBezTo>
                  <a:cubicBezTo>
                    <a:pt x="145" y="69"/>
                    <a:pt x="213" y="137"/>
                    <a:pt x="281" y="213"/>
                  </a:cubicBezTo>
                  <a:cubicBezTo>
                    <a:pt x="357" y="281"/>
                    <a:pt x="425" y="315"/>
                    <a:pt x="459" y="426"/>
                  </a:cubicBezTo>
                  <a:cubicBezTo>
                    <a:pt x="459" y="460"/>
                    <a:pt x="425" y="494"/>
                    <a:pt x="425" y="494"/>
                  </a:cubicBezTo>
                  <a:cubicBezTo>
                    <a:pt x="391" y="494"/>
                    <a:pt x="391" y="528"/>
                    <a:pt x="357" y="494"/>
                  </a:cubicBezTo>
                  <a:cubicBezTo>
                    <a:pt x="281" y="460"/>
                    <a:pt x="213" y="383"/>
                    <a:pt x="179" y="315"/>
                  </a:cubicBezTo>
                  <a:cubicBezTo>
                    <a:pt x="111" y="247"/>
                    <a:pt x="69" y="171"/>
                    <a:pt x="1" y="103"/>
                  </a:cubicBezTo>
                  <a:cubicBezTo>
                    <a:pt x="1" y="69"/>
                    <a:pt x="1" y="35"/>
                    <a:pt x="35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7" name="Google Shape;466;p32"/>
            <p:cNvSpPr/>
            <p:nvPr/>
          </p:nvSpPr>
          <p:spPr>
            <a:xfrm>
              <a:off x="8348156" y="4318304"/>
              <a:ext cx="14487" cy="12175"/>
            </a:xfrm>
            <a:custGeom>
              <a:avLst/>
              <a:gdLst/>
              <a:ahLst/>
              <a:cxnLst/>
              <a:rect l="l" t="t" r="r" b="b"/>
              <a:pathLst>
                <a:path w="426" h="358" extrusionOk="0">
                  <a:moveTo>
                    <a:pt x="35" y="1"/>
                  </a:moveTo>
                  <a:lnTo>
                    <a:pt x="103" y="1"/>
                  </a:lnTo>
                  <a:cubicBezTo>
                    <a:pt x="213" y="69"/>
                    <a:pt x="349" y="179"/>
                    <a:pt x="426" y="281"/>
                  </a:cubicBezTo>
                  <a:lnTo>
                    <a:pt x="426" y="358"/>
                  </a:lnTo>
                  <a:lnTo>
                    <a:pt x="392" y="358"/>
                  </a:lnTo>
                  <a:cubicBezTo>
                    <a:pt x="247" y="281"/>
                    <a:pt x="137" y="179"/>
                    <a:pt x="35" y="69"/>
                  </a:cubicBezTo>
                  <a:cubicBezTo>
                    <a:pt x="1" y="35"/>
                    <a:pt x="1" y="1"/>
                    <a:pt x="35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8" name="Google Shape;467;p32"/>
            <p:cNvSpPr/>
            <p:nvPr/>
          </p:nvSpPr>
          <p:spPr>
            <a:xfrm>
              <a:off x="8381688" y="4352108"/>
              <a:ext cx="15916" cy="16800"/>
            </a:xfrm>
            <a:custGeom>
              <a:avLst/>
              <a:gdLst/>
              <a:ahLst/>
              <a:cxnLst/>
              <a:rect l="l" t="t" r="r" b="b"/>
              <a:pathLst>
                <a:path w="468" h="494" extrusionOk="0">
                  <a:moveTo>
                    <a:pt x="43" y="1"/>
                  </a:moveTo>
                  <a:cubicBezTo>
                    <a:pt x="43" y="1"/>
                    <a:pt x="77" y="1"/>
                    <a:pt x="111" y="35"/>
                  </a:cubicBezTo>
                  <a:cubicBezTo>
                    <a:pt x="145" y="103"/>
                    <a:pt x="213" y="179"/>
                    <a:pt x="289" y="213"/>
                  </a:cubicBezTo>
                  <a:cubicBezTo>
                    <a:pt x="323" y="281"/>
                    <a:pt x="391" y="315"/>
                    <a:pt x="425" y="391"/>
                  </a:cubicBezTo>
                  <a:cubicBezTo>
                    <a:pt x="468" y="425"/>
                    <a:pt x="425" y="459"/>
                    <a:pt x="391" y="459"/>
                  </a:cubicBezTo>
                  <a:cubicBezTo>
                    <a:pt x="391" y="459"/>
                    <a:pt x="357" y="493"/>
                    <a:pt x="357" y="459"/>
                  </a:cubicBezTo>
                  <a:cubicBezTo>
                    <a:pt x="179" y="425"/>
                    <a:pt x="77" y="213"/>
                    <a:pt x="0" y="69"/>
                  </a:cubicBezTo>
                  <a:cubicBezTo>
                    <a:pt x="0" y="69"/>
                    <a:pt x="0" y="35"/>
                    <a:pt x="43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9" name="Google Shape;468;p32"/>
            <p:cNvSpPr/>
            <p:nvPr/>
          </p:nvSpPr>
          <p:spPr>
            <a:xfrm>
              <a:off x="8391516" y="4342280"/>
              <a:ext cx="14453" cy="15950"/>
            </a:xfrm>
            <a:custGeom>
              <a:avLst/>
              <a:gdLst/>
              <a:ahLst/>
              <a:cxnLst/>
              <a:rect l="l" t="t" r="r" b="b"/>
              <a:pathLst>
                <a:path w="425" h="469" extrusionOk="0">
                  <a:moveTo>
                    <a:pt x="34" y="43"/>
                  </a:moveTo>
                  <a:cubicBezTo>
                    <a:pt x="68" y="1"/>
                    <a:pt x="102" y="1"/>
                    <a:pt x="136" y="43"/>
                  </a:cubicBezTo>
                  <a:cubicBezTo>
                    <a:pt x="179" y="111"/>
                    <a:pt x="213" y="145"/>
                    <a:pt x="281" y="213"/>
                  </a:cubicBezTo>
                  <a:cubicBezTo>
                    <a:pt x="315" y="256"/>
                    <a:pt x="391" y="290"/>
                    <a:pt x="425" y="358"/>
                  </a:cubicBezTo>
                  <a:cubicBezTo>
                    <a:pt x="425" y="392"/>
                    <a:pt x="425" y="426"/>
                    <a:pt x="391" y="426"/>
                  </a:cubicBezTo>
                  <a:cubicBezTo>
                    <a:pt x="391" y="426"/>
                    <a:pt x="349" y="468"/>
                    <a:pt x="349" y="426"/>
                  </a:cubicBezTo>
                  <a:cubicBezTo>
                    <a:pt x="179" y="426"/>
                    <a:pt x="68" y="213"/>
                    <a:pt x="34" y="111"/>
                  </a:cubicBezTo>
                  <a:cubicBezTo>
                    <a:pt x="0" y="77"/>
                    <a:pt x="0" y="43"/>
                    <a:pt x="34" y="4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0" name="Google Shape;469;p32"/>
            <p:cNvSpPr/>
            <p:nvPr/>
          </p:nvSpPr>
          <p:spPr>
            <a:xfrm>
              <a:off x="8423857" y="4374927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35" y="35"/>
                  </a:moveTo>
                  <a:cubicBezTo>
                    <a:pt x="77" y="1"/>
                    <a:pt x="111" y="1"/>
                    <a:pt x="111" y="35"/>
                  </a:cubicBezTo>
                  <a:cubicBezTo>
                    <a:pt x="179" y="103"/>
                    <a:pt x="213" y="179"/>
                    <a:pt x="289" y="213"/>
                  </a:cubicBezTo>
                  <a:cubicBezTo>
                    <a:pt x="357" y="247"/>
                    <a:pt x="391" y="281"/>
                    <a:pt x="425" y="358"/>
                  </a:cubicBezTo>
                  <a:cubicBezTo>
                    <a:pt x="425" y="392"/>
                    <a:pt x="425" y="426"/>
                    <a:pt x="391" y="426"/>
                  </a:cubicBezTo>
                  <a:lnTo>
                    <a:pt x="391" y="426"/>
                  </a:lnTo>
                  <a:cubicBezTo>
                    <a:pt x="213" y="460"/>
                    <a:pt x="77" y="213"/>
                    <a:pt x="1" y="103"/>
                  </a:cubicBezTo>
                  <a:cubicBezTo>
                    <a:pt x="1" y="69"/>
                    <a:pt x="1" y="35"/>
                    <a:pt x="35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1" name="Google Shape;470;p32"/>
            <p:cNvSpPr/>
            <p:nvPr/>
          </p:nvSpPr>
          <p:spPr>
            <a:xfrm>
              <a:off x="8407091" y="4372614"/>
              <a:ext cx="10746" cy="11903"/>
            </a:xfrm>
            <a:custGeom>
              <a:avLst/>
              <a:gdLst/>
              <a:ahLst/>
              <a:cxnLst/>
              <a:rect l="l" t="t" r="r" b="b"/>
              <a:pathLst>
                <a:path w="316" h="350" extrusionOk="0">
                  <a:moveTo>
                    <a:pt x="35" y="35"/>
                  </a:moveTo>
                  <a:cubicBezTo>
                    <a:pt x="69" y="1"/>
                    <a:pt x="103" y="1"/>
                    <a:pt x="103" y="35"/>
                  </a:cubicBezTo>
                  <a:cubicBezTo>
                    <a:pt x="145" y="69"/>
                    <a:pt x="179" y="103"/>
                    <a:pt x="213" y="137"/>
                  </a:cubicBezTo>
                  <a:cubicBezTo>
                    <a:pt x="247" y="171"/>
                    <a:pt x="281" y="213"/>
                    <a:pt x="315" y="247"/>
                  </a:cubicBezTo>
                  <a:cubicBezTo>
                    <a:pt x="315" y="281"/>
                    <a:pt x="315" y="315"/>
                    <a:pt x="281" y="315"/>
                  </a:cubicBezTo>
                  <a:cubicBezTo>
                    <a:pt x="281" y="349"/>
                    <a:pt x="247" y="349"/>
                    <a:pt x="247" y="349"/>
                  </a:cubicBezTo>
                  <a:cubicBezTo>
                    <a:pt x="179" y="315"/>
                    <a:pt x="145" y="281"/>
                    <a:pt x="103" y="247"/>
                  </a:cubicBezTo>
                  <a:cubicBezTo>
                    <a:pt x="69" y="171"/>
                    <a:pt x="35" y="137"/>
                    <a:pt x="35" y="69"/>
                  </a:cubicBezTo>
                  <a:cubicBezTo>
                    <a:pt x="1" y="69"/>
                    <a:pt x="35" y="35"/>
                    <a:pt x="35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2" name="Google Shape;471;p32"/>
            <p:cNvSpPr/>
            <p:nvPr/>
          </p:nvSpPr>
          <p:spPr>
            <a:xfrm>
              <a:off x="8052053" y="4356733"/>
              <a:ext cx="465733" cy="158917"/>
            </a:xfrm>
            <a:custGeom>
              <a:avLst/>
              <a:gdLst/>
              <a:ahLst/>
              <a:cxnLst/>
              <a:rect l="l" t="t" r="r" b="b"/>
              <a:pathLst>
                <a:path w="13695" h="4673" extrusionOk="0">
                  <a:moveTo>
                    <a:pt x="179" y="1029"/>
                  </a:moveTo>
                  <a:cubicBezTo>
                    <a:pt x="1623" y="1"/>
                    <a:pt x="13202" y="3968"/>
                    <a:pt x="13202" y="3968"/>
                  </a:cubicBezTo>
                  <a:lnTo>
                    <a:pt x="13694" y="4673"/>
                  </a:lnTo>
                  <a:cubicBezTo>
                    <a:pt x="13694" y="4673"/>
                    <a:pt x="740" y="3687"/>
                    <a:pt x="35" y="1453"/>
                  </a:cubicBezTo>
                  <a:cubicBezTo>
                    <a:pt x="1" y="1275"/>
                    <a:pt x="35" y="1139"/>
                    <a:pt x="179" y="1029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3" name="Google Shape;472;p32"/>
            <p:cNvSpPr/>
            <p:nvPr/>
          </p:nvSpPr>
          <p:spPr>
            <a:xfrm>
              <a:off x="8357712" y="4452056"/>
              <a:ext cx="14487" cy="9590"/>
            </a:xfrm>
            <a:custGeom>
              <a:avLst/>
              <a:gdLst/>
              <a:ahLst/>
              <a:cxnLst/>
              <a:rect l="l" t="t" r="r" b="b"/>
              <a:pathLst>
                <a:path w="426" h="282" extrusionOk="0">
                  <a:moveTo>
                    <a:pt x="34" y="35"/>
                  </a:moveTo>
                  <a:cubicBezTo>
                    <a:pt x="68" y="1"/>
                    <a:pt x="68" y="1"/>
                    <a:pt x="111" y="1"/>
                  </a:cubicBezTo>
                  <a:cubicBezTo>
                    <a:pt x="145" y="35"/>
                    <a:pt x="213" y="35"/>
                    <a:pt x="247" y="69"/>
                  </a:cubicBezTo>
                  <a:cubicBezTo>
                    <a:pt x="323" y="103"/>
                    <a:pt x="391" y="103"/>
                    <a:pt x="425" y="137"/>
                  </a:cubicBezTo>
                  <a:cubicBezTo>
                    <a:pt x="425" y="171"/>
                    <a:pt x="425" y="247"/>
                    <a:pt x="391" y="247"/>
                  </a:cubicBezTo>
                  <a:lnTo>
                    <a:pt x="391" y="247"/>
                  </a:lnTo>
                  <a:cubicBezTo>
                    <a:pt x="323" y="281"/>
                    <a:pt x="247" y="247"/>
                    <a:pt x="179" y="213"/>
                  </a:cubicBezTo>
                  <a:cubicBezTo>
                    <a:pt x="111" y="213"/>
                    <a:pt x="68" y="137"/>
                    <a:pt x="34" y="69"/>
                  </a:cubicBezTo>
                  <a:cubicBezTo>
                    <a:pt x="0" y="69"/>
                    <a:pt x="34" y="35"/>
                    <a:pt x="34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4" name="Google Shape;473;p32"/>
            <p:cNvSpPr/>
            <p:nvPr/>
          </p:nvSpPr>
          <p:spPr>
            <a:xfrm>
              <a:off x="8354244" y="4468822"/>
              <a:ext cx="20234" cy="9556"/>
            </a:xfrm>
            <a:custGeom>
              <a:avLst/>
              <a:gdLst/>
              <a:ahLst/>
              <a:cxnLst/>
              <a:rect l="l" t="t" r="r" b="b"/>
              <a:pathLst>
                <a:path w="595" h="281" extrusionOk="0">
                  <a:moveTo>
                    <a:pt x="34" y="1"/>
                  </a:moveTo>
                  <a:lnTo>
                    <a:pt x="68" y="1"/>
                  </a:lnTo>
                  <a:cubicBezTo>
                    <a:pt x="247" y="35"/>
                    <a:pt x="425" y="69"/>
                    <a:pt x="561" y="145"/>
                  </a:cubicBezTo>
                  <a:cubicBezTo>
                    <a:pt x="595" y="179"/>
                    <a:pt x="595" y="247"/>
                    <a:pt x="561" y="247"/>
                  </a:cubicBezTo>
                  <a:cubicBezTo>
                    <a:pt x="527" y="247"/>
                    <a:pt x="527" y="281"/>
                    <a:pt x="527" y="281"/>
                  </a:cubicBezTo>
                  <a:cubicBezTo>
                    <a:pt x="349" y="247"/>
                    <a:pt x="213" y="145"/>
                    <a:pt x="68" y="103"/>
                  </a:cubicBezTo>
                  <a:cubicBezTo>
                    <a:pt x="0" y="69"/>
                    <a:pt x="34" y="35"/>
                    <a:pt x="34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5" name="Google Shape;474;p32"/>
            <p:cNvSpPr/>
            <p:nvPr/>
          </p:nvSpPr>
          <p:spPr>
            <a:xfrm>
              <a:off x="8316699" y="4466509"/>
              <a:ext cx="23125" cy="9556"/>
            </a:xfrm>
            <a:custGeom>
              <a:avLst/>
              <a:gdLst/>
              <a:ahLst/>
              <a:cxnLst/>
              <a:rect l="l" t="t" r="r" b="b"/>
              <a:pathLst>
                <a:path w="680" h="281" extrusionOk="0">
                  <a:moveTo>
                    <a:pt x="43" y="35"/>
                  </a:moveTo>
                  <a:cubicBezTo>
                    <a:pt x="43" y="35"/>
                    <a:pt x="77" y="1"/>
                    <a:pt x="77" y="35"/>
                  </a:cubicBezTo>
                  <a:cubicBezTo>
                    <a:pt x="178" y="35"/>
                    <a:pt x="255" y="35"/>
                    <a:pt x="357" y="69"/>
                  </a:cubicBezTo>
                  <a:cubicBezTo>
                    <a:pt x="391" y="69"/>
                    <a:pt x="425" y="69"/>
                    <a:pt x="467" y="103"/>
                  </a:cubicBezTo>
                  <a:cubicBezTo>
                    <a:pt x="535" y="103"/>
                    <a:pt x="569" y="137"/>
                    <a:pt x="603" y="137"/>
                  </a:cubicBezTo>
                  <a:cubicBezTo>
                    <a:pt x="637" y="171"/>
                    <a:pt x="680" y="247"/>
                    <a:pt x="637" y="247"/>
                  </a:cubicBezTo>
                  <a:cubicBezTo>
                    <a:pt x="603" y="247"/>
                    <a:pt x="603" y="281"/>
                    <a:pt x="603" y="281"/>
                  </a:cubicBezTo>
                  <a:lnTo>
                    <a:pt x="467" y="281"/>
                  </a:lnTo>
                  <a:cubicBezTo>
                    <a:pt x="425" y="281"/>
                    <a:pt x="357" y="247"/>
                    <a:pt x="323" y="247"/>
                  </a:cubicBezTo>
                  <a:cubicBezTo>
                    <a:pt x="212" y="213"/>
                    <a:pt x="144" y="171"/>
                    <a:pt x="43" y="137"/>
                  </a:cubicBezTo>
                  <a:cubicBezTo>
                    <a:pt x="0" y="103"/>
                    <a:pt x="0" y="69"/>
                    <a:pt x="43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6" name="Google Shape;475;p32"/>
            <p:cNvSpPr/>
            <p:nvPr/>
          </p:nvSpPr>
          <p:spPr>
            <a:xfrm>
              <a:off x="8323909" y="4448315"/>
              <a:ext cx="18228" cy="9556"/>
            </a:xfrm>
            <a:custGeom>
              <a:avLst/>
              <a:gdLst/>
              <a:ahLst/>
              <a:cxnLst/>
              <a:rect l="l" t="t" r="r" b="b"/>
              <a:pathLst>
                <a:path w="536" h="281" extrusionOk="0">
                  <a:moveTo>
                    <a:pt x="43" y="34"/>
                  </a:moveTo>
                  <a:cubicBezTo>
                    <a:pt x="43" y="0"/>
                    <a:pt x="77" y="0"/>
                    <a:pt x="77" y="34"/>
                  </a:cubicBezTo>
                  <a:cubicBezTo>
                    <a:pt x="145" y="34"/>
                    <a:pt x="213" y="68"/>
                    <a:pt x="289" y="111"/>
                  </a:cubicBezTo>
                  <a:cubicBezTo>
                    <a:pt x="357" y="111"/>
                    <a:pt x="425" y="111"/>
                    <a:pt x="502" y="179"/>
                  </a:cubicBezTo>
                  <a:cubicBezTo>
                    <a:pt x="502" y="179"/>
                    <a:pt x="536" y="247"/>
                    <a:pt x="502" y="247"/>
                  </a:cubicBezTo>
                  <a:lnTo>
                    <a:pt x="468" y="281"/>
                  </a:lnTo>
                  <a:cubicBezTo>
                    <a:pt x="391" y="281"/>
                    <a:pt x="323" y="247"/>
                    <a:pt x="255" y="247"/>
                  </a:cubicBezTo>
                  <a:cubicBezTo>
                    <a:pt x="179" y="213"/>
                    <a:pt x="111" y="145"/>
                    <a:pt x="43" y="111"/>
                  </a:cubicBezTo>
                  <a:cubicBezTo>
                    <a:pt x="0" y="68"/>
                    <a:pt x="0" y="34"/>
                    <a:pt x="43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7" name="Google Shape;476;p32"/>
            <p:cNvSpPr/>
            <p:nvPr/>
          </p:nvSpPr>
          <p:spPr>
            <a:xfrm>
              <a:off x="8301090" y="4431549"/>
              <a:ext cx="9862" cy="8434"/>
            </a:xfrm>
            <a:custGeom>
              <a:avLst/>
              <a:gdLst/>
              <a:ahLst/>
              <a:cxnLst/>
              <a:rect l="l" t="t" r="r" b="b"/>
              <a:pathLst>
                <a:path w="290" h="248" extrusionOk="0">
                  <a:moveTo>
                    <a:pt x="34" y="35"/>
                  </a:moveTo>
                  <a:cubicBezTo>
                    <a:pt x="34" y="1"/>
                    <a:pt x="77" y="1"/>
                    <a:pt x="111" y="35"/>
                  </a:cubicBezTo>
                  <a:cubicBezTo>
                    <a:pt x="111" y="69"/>
                    <a:pt x="145" y="69"/>
                    <a:pt x="179" y="103"/>
                  </a:cubicBezTo>
                  <a:cubicBezTo>
                    <a:pt x="213" y="137"/>
                    <a:pt x="247" y="137"/>
                    <a:pt x="289" y="179"/>
                  </a:cubicBezTo>
                  <a:cubicBezTo>
                    <a:pt x="289" y="179"/>
                    <a:pt x="289" y="213"/>
                    <a:pt x="247" y="247"/>
                  </a:cubicBezTo>
                  <a:lnTo>
                    <a:pt x="247" y="247"/>
                  </a:lnTo>
                  <a:cubicBezTo>
                    <a:pt x="145" y="247"/>
                    <a:pt x="77" y="137"/>
                    <a:pt x="0" y="69"/>
                  </a:cubicBezTo>
                  <a:cubicBezTo>
                    <a:pt x="0" y="69"/>
                    <a:pt x="0" y="35"/>
                    <a:pt x="34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8" name="Google Shape;477;p32"/>
            <p:cNvSpPr/>
            <p:nvPr/>
          </p:nvSpPr>
          <p:spPr>
            <a:xfrm>
              <a:off x="8293846" y="4448315"/>
              <a:ext cx="18262" cy="11018"/>
            </a:xfrm>
            <a:custGeom>
              <a:avLst/>
              <a:gdLst/>
              <a:ahLst/>
              <a:cxnLst/>
              <a:rect l="l" t="t" r="r" b="b"/>
              <a:pathLst>
                <a:path w="537" h="324" extrusionOk="0">
                  <a:moveTo>
                    <a:pt x="35" y="0"/>
                  </a:moveTo>
                  <a:lnTo>
                    <a:pt x="77" y="0"/>
                  </a:lnTo>
                  <a:cubicBezTo>
                    <a:pt x="213" y="34"/>
                    <a:pt x="426" y="68"/>
                    <a:pt x="502" y="213"/>
                  </a:cubicBezTo>
                  <a:cubicBezTo>
                    <a:pt x="536" y="247"/>
                    <a:pt x="502" y="281"/>
                    <a:pt x="502" y="281"/>
                  </a:cubicBezTo>
                  <a:cubicBezTo>
                    <a:pt x="460" y="323"/>
                    <a:pt x="460" y="323"/>
                    <a:pt x="426" y="323"/>
                  </a:cubicBezTo>
                  <a:cubicBezTo>
                    <a:pt x="358" y="281"/>
                    <a:pt x="324" y="247"/>
                    <a:pt x="247" y="213"/>
                  </a:cubicBezTo>
                  <a:cubicBezTo>
                    <a:pt x="179" y="179"/>
                    <a:pt x="111" y="145"/>
                    <a:pt x="35" y="111"/>
                  </a:cubicBezTo>
                  <a:cubicBezTo>
                    <a:pt x="1" y="111"/>
                    <a:pt x="1" y="34"/>
                    <a:pt x="35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9" name="Google Shape;478;p32"/>
            <p:cNvSpPr/>
            <p:nvPr/>
          </p:nvSpPr>
          <p:spPr>
            <a:xfrm>
              <a:off x="8054366" y="4205059"/>
              <a:ext cx="451586" cy="293859"/>
            </a:xfrm>
            <a:custGeom>
              <a:avLst/>
              <a:gdLst/>
              <a:ahLst/>
              <a:cxnLst/>
              <a:rect l="l" t="t" r="r" b="b"/>
              <a:pathLst>
                <a:path w="13279" h="8641" extrusionOk="0">
                  <a:moveTo>
                    <a:pt x="1207" y="1241"/>
                  </a:moveTo>
                  <a:cubicBezTo>
                    <a:pt x="2940" y="1"/>
                    <a:pt x="12955" y="7825"/>
                    <a:pt x="12955" y="7825"/>
                  </a:cubicBezTo>
                  <a:lnTo>
                    <a:pt x="13278" y="8640"/>
                  </a:lnTo>
                  <a:cubicBezTo>
                    <a:pt x="13278" y="8640"/>
                    <a:pt x="1" y="3577"/>
                    <a:pt x="1029" y="1453"/>
                  </a:cubicBezTo>
                  <a:cubicBezTo>
                    <a:pt x="1063" y="1352"/>
                    <a:pt x="1131" y="1275"/>
                    <a:pt x="1207" y="1241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0" name="Google Shape;479;p32"/>
            <p:cNvSpPr/>
            <p:nvPr/>
          </p:nvSpPr>
          <p:spPr>
            <a:xfrm>
              <a:off x="8298777" y="4394277"/>
              <a:ext cx="22853" cy="13059"/>
            </a:xfrm>
            <a:custGeom>
              <a:avLst/>
              <a:gdLst/>
              <a:ahLst/>
              <a:cxnLst/>
              <a:rect l="l" t="t" r="r" b="b"/>
              <a:pathLst>
                <a:path w="672" h="384" extrusionOk="0">
                  <a:moveTo>
                    <a:pt x="34" y="35"/>
                  </a:moveTo>
                  <a:cubicBezTo>
                    <a:pt x="68" y="35"/>
                    <a:pt x="68" y="1"/>
                    <a:pt x="102" y="35"/>
                  </a:cubicBezTo>
                  <a:cubicBezTo>
                    <a:pt x="179" y="69"/>
                    <a:pt x="281" y="103"/>
                    <a:pt x="391" y="137"/>
                  </a:cubicBezTo>
                  <a:cubicBezTo>
                    <a:pt x="459" y="137"/>
                    <a:pt x="570" y="171"/>
                    <a:pt x="637" y="213"/>
                  </a:cubicBezTo>
                  <a:cubicBezTo>
                    <a:pt x="671" y="247"/>
                    <a:pt x="671" y="281"/>
                    <a:pt x="637" y="315"/>
                  </a:cubicBezTo>
                  <a:lnTo>
                    <a:pt x="604" y="315"/>
                  </a:lnTo>
                  <a:cubicBezTo>
                    <a:pt x="425" y="383"/>
                    <a:pt x="179" y="213"/>
                    <a:pt x="34" y="103"/>
                  </a:cubicBezTo>
                  <a:cubicBezTo>
                    <a:pt x="0" y="69"/>
                    <a:pt x="34" y="35"/>
                    <a:pt x="34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1" name="Google Shape;480;p32"/>
            <p:cNvSpPr/>
            <p:nvPr/>
          </p:nvSpPr>
          <p:spPr>
            <a:xfrm>
              <a:off x="8342103" y="4398902"/>
              <a:ext cx="17956" cy="11018"/>
            </a:xfrm>
            <a:custGeom>
              <a:avLst/>
              <a:gdLst/>
              <a:ahLst/>
              <a:cxnLst/>
              <a:rect l="l" t="t" r="r" b="b"/>
              <a:pathLst>
                <a:path w="528" h="324" extrusionOk="0">
                  <a:moveTo>
                    <a:pt x="35" y="35"/>
                  </a:moveTo>
                  <a:cubicBezTo>
                    <a:pt x="35" y="35"/>
                    <a:pt x="69" y="1"/>
                    <a:pt x="69" y="35"/>
                  </a:cubicBezTo>
                  <a:cubicBezTo>
                    <a:pt x="145" y="77"/>
                    <a:pt x="213" y="77"/>
                    <a:pt x="281" y="111"/>
                  </a:cubicBezTo>
                  <a:cubicBezTo>
                    <a:pt x="357" y="145"/>
                    <a:pt x="425" y="145"/>
                    <a:pt x="493" y="179"/>
                  </a:cubicBezTo>
                  <a:cubicBezTo>
                    <a:pt x="527" y="213"/>
                    <a:pt x="527" y="247"/>
                    <a:pt x="493" y="290"/>
                  </a:cubicBezTo>
                  <a:lnTo>
                    <a:pt x="493" y="290"/>
                  </a:lnTo>
                  <a:cubicBezTo>
                    <a:pt x="315" y="324"/>
                    <a:pt x="145" y="213"/>
                    <a:pt x="35" y="111"/>
                  </a:cubicBezTo>
                  <a:cubicBezTo>
                    <a:pt x="1" y="77"/>
                    <a:pt x="1" y="35"/>
                    <a:pt x="35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2" name="Google Shape;481;p32"/>
            <p:cNvSpPr/>
            <p:nvPr/>
          </p:nvSpPr>
          <p:spPr>
            <a:xfrm>
              <a:off x="8307143" y="4368874"/>
              <a:ext cx="20541" cy="11018"/>
            </a:xfrm>
            <a:custGeom>
              <a:avLst/>
              <a:gdLst/>
              <a:ahLst/>
              <a:cxnLst/>
              <a:rect l="l" t="t" r="r" b="b"/>
              <a:pathLst>
                <a:path w="604" h="324" extrusionOk="0">
                  <a:moveTo>
                    <a:pt x="35" y="0"/>
                  </a:moveTo>
                  <a:lnTo>
                    <a:pt x="69" y="0"/>
                  </a:lnTo>
                  <a:cubicBezTo>
                    <a:pt x="145" y="34"/>
                    <a:pt x="247" y="68"/>
                    <a:pt x="324" y="68"/>
                  </a:cubicBezTo>
                  <a:cubicBezTo>
                    <a:pt x="391" y="111"/>
                    <a:pt x="459" y="111"/>
                    <a:pt x="536" y="145"/>
                  </a:cubicBezTo>
                  <a:cubicBezTo>
                    <a:pt x="604" y="179"/>
                    <a:pt x="570" y="247"/>
                    <a:pt x="536" y="281"/>
                  </a:cubicBezTo>
                  <a:lnTo>
                    <a:pt x="536" y="281"/>
                  </a:lnTo>
                  <a:cubicBezTo>
                    <a:pt x="425" y="323"/>
                    <a:pt x="358" y="281"/>
                    <a:pt x="247" y="247"/>
                  </a:cubicBezTo>
                  <a:cubicBezTo>
                    <a:pt x="179" y="213"/>
                    <a:pt x="111" y="179"/>
                    <a:pt x="35" y="111"/>
                  </a:cubicBezTo>
                  <a:cubicBezTo>
                    <a:pt x="1" y="68"/>
                    <a:pt x="1" y="34"/>
                    <a:pt x="35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3" name="Google Shape;482;p32"/>
            <p:cNvSpPr/>
            <p:nvPr/>
          </p:nvSpPr>
          <p:spPr>
            <a:xfrm>
              <a:off x="8295003" y="4347211"/>
              <a:ext cx="23159" cy="11018"/>
            </a:xfrm>
            <a:custGeom>
              <a:avLst/>
              <a:gdLst/>
              <a:ahLst/>
              <a:cxnLst/>
              <a:rect l="l" t="t" r="r" b="b"/>
              <a:pathLst>
                <a:path w="681" h="324" extrusionOk="0">
                  <a:moveTo>
                    <a:pt x="43" y="0"/>
                  </a:moveTo>
                  <a:lnTo>
                    <a:pt x="111" y="0"/>
                  </a:lnTo>
                  <a:cubicBezTo>
                    <a:pt x="213" y="34"/>
                    <a:pt x="324" y="68"/>
                    <a:pt x="392" y="111"/>
                  </a:cubicBezTo>
                  <a:cubicBezTo>
                    <a:pt x="502" y="145"/>
                    <a:pt x="570" y="179"/>
                    <a:pt x="638" y="247"/>
                  </a:cubicBezTo>
                  <a:cubicBezTo>
                    <a:pt x="681" y="281"/>
                    <a:pt x="681" y="323"/>
                    <a:pt x="638" y="323"/>
                  </a:cubicBezTo>
                  <a:lnTo>
                    <a:pt x="604" y="323"/>
                  </a:lnTo>
                  <a:cubicBezTo>
                    <a:pt x="536" y="323"/>
                    <a:pt x="426" y="281"/>
                    <a:pt x="324" y="247"/>
                  </a:cubicBezTo>
                  <a:cubicBezTo>
                    <a:pt x="256" y="213"/>
                    <a:pt x="145" y="145"/>
                    <a:pt x="77" y="111"/>
                  </a:cubicBezTo>
                  <a:cubicBezTo>
                    <a:pt x="1" y="68"/>
                    <a:pt x="1" y="34"/>
                    <a:pt x="43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4" name="Google Shape;483;p32"/>
            <p:cNvSpPr/>
            <p:nvPr/>
          </p:nvSpPr>
          <p:spPr>
            <a:xfrm>
              <a:off x="8383116" y="4402677"/>
              <a:ext cx="15643" cy="13331"/>
            </a:xfrm>
            <a:custGeom>
              <a:avLst/>
              <a:gdLst/>
              <a:ahLst/>
              <a:cxnLst/>
              <a:rect l="l" t="t" r="r" b="b"/>
              <a:pathLst>
                <a:path w="460" h="392" extrusionOk="0">
                  <a:moveTo>
                    <a:pt x="35" y="34"/>
                  </a:moveTo>
                  <a:cubicBezTo>
                    <a:pt x="69" y="0"/>
                    <a:pt x="69" y="0"/>
                    <a:pt x="103" y="34"/>
                  </a:cubicBezTo>
                  <a:cubicBezTo>
                    <a:pt x="137" y="34"/>
                    <a:pt x="171" y="68"/>
                    <a:pt x="213" y="102"/>
                  </a:cubicBezTo>
                  <a:cubicBezTo>
                    <a:pt x="247" y="136"/>
                    <a:pt x="281" y="136"/>
                    <a:pt x="315" y="136"/>
                  </a:cubicBezTo>
                  <a:cubicBezTo>
                    <a:pt x="383" y="179"/>
                    <a:pt x="460" y="281"/>
                    <a:pt x="383" y="315"/>
                  </a:cubicBezTo>
                  <a:lnTo>
                    <a:pt x="383" y="349"/>
                  </a:lnTo>
                  <a:cubicBezTo>
                    <a:pt x="315" y="391"/>
                    <a:pt x="213" y="349"/>
                    <a:pt x="137" y="315"/>
                  </a:cubicBezTo>
                  <a:cubicBezTo>
                    <a:pt x="69" y="247"/>
                    <a:pt x="1" y="179"/>
                    <a:pt x="1" y="68"/>
                  </a:cubicBezTo>
                  <a:cubicBezTo>
                    <a:pt x="1" y="34"/>
                    <a:pt x="35" y="34"/>
                    <a:pt x="35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5" name="Google Shape;484;p32"/>
            <p:cNvSpPr/>
            <p:nvPr/>
          </p:nvSpPr>
          <p:spPr>
            <a:xfrm>
              <a:off x="8367235" y="4419443"/>
              <a:ext cx="21697" cy="14453"/>
            </a:xfrm>
            <a:custGeom>
              <a:avLst/>
              <a:gdLst/>
              <a:ahLst/>
              <a:cxnLst/>
              <a:rect l="l" t="t" r="r" b="b"/>
              <a:pathLst>
                <a:path w="638" h="425" extrusionOk="0">
                  <a:moveTo>
                    <a:pt x="43" y="0"/>
                  </a:moveTo>
                  <a:lnTo>
                    <a:pt x="111" y="0"/>
                  </a:lnTo>
                  <a:cubicBezTo>
                    <a:pt x="179" y="68"/>
                    <a:pt x="289" y="110"/>
                    <a:pt x="391" y="178"/>
                  </a:cubicBezTo>
                  <a:cubicBezTo>
                    <a:pt x="468" y="212"/>
                    <a:pt x="570" y="212"/>
                    <a:pt x="604" y="280"/>
                  </a:cubicBezTo>
                  <a:cubicBezTo>
                    <a:pt x="638" y="323"/>
                    <a:pt x="638" y="357"/>
                    <a:pt x="604" y="357"/>
                  </a:cubicBezTo>
                  <a:lnTo>
                    <a:pt x="604" y="357"/>
                  </a:lnTo>
                  <a:cubicBezTo>
                    <a:pt x="502" y="425"/>
                    <a:pt x="357" y="357"/>
                    <a:pt x="289" y="280"/>
                  </a:cubicBezTo>
                  <a:cubicBezTo>
                    <a:pt x="179" y="212"/>
                    <a:pt x="111" y="144"/>
                    <a:pt x="43" y="68"/>
                  </a:cubicBezTo>
                  <a:cubicBezTo>
                    <a:pt x="1" y="34"/>
                    <a:pt x="1" y="34"/>
                    <a:pt x="43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6" name="Google Shape;485;p32"/>
            <p:cNvSpPr/>
            <p:nvPr/>
          </p:nvSpPr>
          <p:spPr>
            <a:xfrm>
              <a:off x="8296465" y="4004279"/>
              <a:ext cx="203399" cy="474099"/>
            </a:xfrm>
            <a:custGeom>
              <a:avLst/>
              <a:gdLst/>
              <a:ahLst/>
              <a:cxnLst/>
              <a:rect l="l" t="t" r="r" b="b"/>
              <a:pathLst>
                <a:path w="5981" h="13941" extrusionOk="0">
                  <a:moveTo>
                    <a:pt x="1869" y="952"/>
                  </a:moveTo>
                  <a:cubicBezTo>
                    <a:pt x="1912" y="918"/>
                    <a:pt x="1946" y="918"/>
                    <a:pt x="2014" y="884"/>
                  </a:cubicBezTo>
                  <a:cubicBezTo>
                    <a:pt x="4282" y="1"/>
                    <a:pt x="5981" y="10900"/>
                    <a:pt x="5624" y="13941"/>
                  </a:cubicBezTo>
                  <a:cubicBezTo>
                    <a:pt x="5624" y="13941"/>
                    <a:pt x="0" y="2295"/>
                    <a:pt x="1869" y="952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7" name="Google Shape;486;p32"/>
            <p:cNvSpPr/>
            <p:nvPr/>
          </p:nvSpPr>
          <p:spPr>
            <a:xfrm>
              <a:off x="8467183" y="4342280"/>
              <a:ext cx="9862" cy="20575"/>
            </a:xfrm>
            <a:custGeom>
              <a:avLst/>
              <a:gdLst/>
              <a:ahLst/>
              <a:cxnLst/>
              <a:rect l="l" t="t" r="r" b="b"/>
              <a:pathLst>
                <a:path w="290" h="605" extrusionOk="0">
                  <a:moveTo>
                    <a:pt x="35" y="43"/>
                  </a:moveTo>
                  <a:cubicBezTo>
                    <a:pt x="35" y="1"/>
                    <a:pt x="77" y="1"/>
                    <a:pt x="77" y="43"/>
                  </a:cubicBezTo>
                  <a:cubicBezTo>
                    <a:pt x="145" y="111"/>
                    <a:pt x="179" y="179"/>
                    <a:pt x="213" y="290"/>
                  </a:cubicBezTo>
                  <a:cubicBezTo>
                    <a:pt x="247" y="358"/>
                    <a:pt x="290" y="468"/>
                    <a:pt x="290" y="536"/>
                  </a:cubicBezTo>
                  <a:cubicBezTo>
                    <a:pt x="290" y="570"/>
                    <a:pt x="247" y="570"/>
                    <a:pt x="247" y="604"/>
                  </a:cubicBezTo>
                  <a:cubicBezTo>
                    <a:pt x="213" y="604"/>
                    <a:pt x="179" y="604"/>
                    <a:pt x="145" y="570"/>
                  </a:cubicBezTo>
                  <a:cubicBezTo>
                    <a:pt x="77" y="502"/>
                    <a:pt x="77" y="392"/>
                    <a:pt x="35" y="324"/>
                  </a:cubicBezTo>
                  <a:cubicBezTo>
                    <a:pt x="35" y="213"/>
                    <a:pt x="1" y="145"/>
                    <a:pt x="35" y="4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8" name="Google Shape;487;p32"/>
            <p:cNvSpPr/>
            <p:nvPr/>
          </p:nvSpPr>
          <p:spPr>
            <a:xfrm>
              <a:off x="8449295" y="4343742"/>
              <a:ext cx="9556" cy="17956"/>
            </a:xfrm>
            <a:custGeom>
              <a:avLst/>
              <a:gdLst/>
              <a:ahLst/>
              <a:cxnLst/>
              <a:rect l="l" t="t" r="r" b="b"/>
              <a:pathLst>
                <a:path w="281" h="528" extrusionOk="0">
                  <a:moveTo>
                    <a:pt x="34" y="34"/>
                  </a:moveTo>
                  <a:cubicBezTo>
                    <a:pt x="68" y="0"/>
                    <a:pt x="102" y="0"/>
                    <a:pt x="136" y="68"/>
                  </a:cubicBezTo>
                  <a:cubicBezTo>
                    <a:pt x="136" y="136"/>
                    <a:pt x="179" y="213"/>
                    <a:pt x="213" y="281"/>
                  </a:cubicBezTo>
                  <a:cubicBezTo>
                    <a:pt x="247" y="349"/>
                    <a:pt x="281" y="425"/>
                    <a:pt x="213" y="493"/>
                  </a:cubicBezTo>
                  <a:lnTo>
                    <a:pt x="213" y="493"/>
                  </a:lnTo>
                  <a:cubicBezTo>
                    <a:pt x="179" y="527"/>
                    <a:pt x="179" y="527"/>
                    <a:pt x="136" y="493"/>
                  </a:cubicBezTo>
                  <a:cubicBezTo>
                    <a:pt x="68" y="493"/>
                    <a:pt x="68" y="383"/>
                    <a:pt x="34" y="315"/>
                  </a:cubicBezTo>
                  <a:cubicBezTo>
                    <a:pt x="34" y="247"/>
                    <a:pt x="34" y="170"/>
                    <a:pt x="0" y="68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9" name="Google Shape;488;p32"/>
            <p:cNvSpPr/>
            <p:nvPr/>
          </p:nvSpPr>
          <p:spPr>
            <a:xfrm>
              <a:off x="8429944" y="4322079"/>
              <a:ext cx="7244" cy="15609"/>
            </a:xfrm>
            <a:custGeom>
              <a:avLst/>
              <a:gdLst/>
              <a:ahLst/>
              <a:cxnLst/>
              <a:rect l="l" t="t" r="r" b="b"/>
              <a:pathLst>
                <a:path w="213" h="459" extrusionOk="0">
                  <a:moveTo>
                    <a:pt x="34" y="0"/>
                  </a:moveTo>
                  <a:cubicBezTo>
                    <a:pt x="34" y="0"/>
                    <a:pt x="68" y="0"/>
                    <a:pt x="110" y="34"/>
                  </a:cubicBezTo>
                  <a:cubicBezTo>
                    <a:pt x="144" y="102"/>
                    <a:pt x="144" y="170"/>
                    <a:pt x="178" y="213"/>
                  </a:cubicBezTo>
                  <a:cubicBezTo>
                    <a:pt x="178" y="247"/>
                    <a:pt x="178" y="281"/>
                    <a:pt x="212" y="315"/>
                  </a:cubicBezTo>
                  <a:cubicBezTo>
                    <a:pt x="212" y="349"/>
                    <a:pt x="212" y="349"/>
                    <a:pt x="178" y="383"/>
                  </a:cubicBezTo>
                  <a:lnTo>
                    <a:pt x="178" y="425"/>
                  </a:lnTo>
                  <a:cubicBezTo>
                    <a:pt x="144" y="459"/>
                    <a:pt x="110" y="459"/>
                    <a:pt x="110" y="425"/>
                  </a:cubicBezTo>
                  <a:cubicBezTo>
                    <a:pt x="68" y="383"/>
                    <a:pt x="68" y="383"/>
                    <a:pt x="68" y="315"/>
                  </a:cubicBezTo>
                  <a:cubicBezTo>
                    <a:pt x="68" y="315"/>
                    <a:pt x="68" y="281"/>
                    <a:pt x="34" y="247"/>
                  </a:cubicBezTo>
                  <a:cubicBezTo>
                    <a:pt x="34" y="170"/>
                    <a:pt x="34" y="136"/>
                    <a:pt x="0" y="68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0" name="Google Shape;489;p32"/>
            <p:cNvSpPr/>
            <p:nvPr/>
          </p:nvSpPr>
          <p:spPr>
            <a:xfrm>
              <a:off x="8446676" y="4301573"/>
              <a:ext cx="12175" cy="19078"/>
            </a:xfrm>
            <a:custGeom>
              <a:avLst/>
              <a:gdLst/>
              <a:ahLst/>
              <a:cxnLst/>
              <a:rect l="l" t="t" r="r" b="b"/>
              <a:pathLst>
                <a:path w="358" h="561" extrusionOk="0">
                  <a:moveTo>
                    <a:pt x="43" y="34"/>
                  </a:moveTo>
                  <a:cubicBezTo>
                    <a:pt x="77" y="34"/>
                    <a:pt x="111" y="0"/>
                    <a:pt x="145" y="34"/>
                  </a:cubicBezTo>
                  <a:cubicBezTo>
                    <a:pt x="213" y="179"/>
                    <a:pt x="358" y="348"/>
                    <a:pt x="324" y="527"/>
                  </a:cubicBezTo>
                  <a:lnTo>
                    <a:pt x="324" y="561"/>
                  </a:lnTo>
                  <a:cubicBezTo>
                    <a:pt x="290" y="561"/>
                    <a:pt x="213" y="561"/>
                    <a:pt x="213" y="527"/>
                  </a:cubicBezTo>
                  <a:cubicBezTo>
                    <a:pt x="145" y="493"/>
                    <a:pt x="145" y="391"/>
                    <a:pt x="111" y="314"/>
                  </a:cubicBezTo>
                  <a:cubicBezTo>
                    <a:pt x="111" y="246"/>
                    <a:pt x="77" y="179"/>
                    <a:pt x="43" y="102"/>
                  </a:cubicBezTo>
                  <a:cubicBezTo>
                    <a:pt x="1" y="68"/>
                    <a:pt x="43" y="34"/>
                    <a:pt x="43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1" name="Google Shape;490;p32"/>
            <p:cNvSpPr/>
            <p:nvPr/>
          </p:nvSpPr>
          <p:spPr>
            <a:xfrm>
              <a:off x="8449295" y="4258213"/>
              <a:ext cx="9556" cy="15643"/>
            </a:xfrm>
            <a:custGeom>
              <a:avLst/>
              <a:gdLst/>
              <a:ahLst/>
              <a:cxnLst/>
              <a:rect l="l" t="t" r="r" b="b"/>
              <a:pathLst>
                <a:path w="281" h="460" extrusionOk="0">
                  <a:moveTo>
                    <a:pt x="0" y="1"/>
                  </a:moveTo>
                  <a:lnTo>
                    <a:pt x="68" y="1"/>
                  </a:lnTo>
                  <a:cubicBezTo>
                    <a:pt x="102" y="69"/>
                    <a:pt x="136" y="103"/>
                    <a:pt x="179" y="179"/>
                  </a:cubicBezTo>
                  <a:cubicBezTo>
                    <a:pt x="213" y="247"/>
                    <a:pt x="281" y="315"/>
                    <a:pt x="247" y="392"/>
                  </a:cubicBezTo>
                  <a:lnTo>
                    <a:pt x="213" y="426"/>
                  </a:lnTo>
                  <a:cubicBezTo>
                    <a:pt x="179" y="460"/>
                    <a:pt x="136" y="460"/>
                    <a:pt x="102" y="426"/>
                  </a:cubicBezTo>
                  <a:cubicBezTo>
                    <a:pt x="34" y="392"/>
                    <a:pt x="34" y="315"/>
                    <a:pt x="34" y="247"/>
                  </a:cubicBezTo>
                  <a:cubicBezTo>
                    <a:pt x="0" y="179"/>
                    <a:pt x="0" y="103"/>
                    <a:pt x="0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2" name="Google Shape;491;p32"/>
            <p:cNvSpPr/>
            <p:nvPr/>
          </p:nvSpPr>
          <p:spPr>
            <a:xfrm>
              <a:off x="8429944" y="4255629"/>
              <a:ext cx="10984" cy="21697"/>
            </a:xfrm>
            <a:custGeom>
              <a:avLst/>
              <a:gdLst/>
              <a:ahLst/>
              <a:cxnLst/>
              <a:rect l="l" t="t" r="r" b="b"/>
              <a:pathLst>
                <a:path w="323" h="638" extrusionOk="0">
                  <a:moveTo>
                    <a:pt x="34" y="43"/>
                  </a:moveTo>
                  <a:cubicBezTo>
                    <a:pt x="68" y="0"/>
                    <a:pt x="144" y="0"/>
                    <a:pt x="144" y="77"/>
                  </a:cubicBezTo>
                  <a:cubicBezTo>
                    <a:pt x="212" y="145"/>
                    <a:pt x="212" y="213"/>
                    <a:pt x="246" y="323"/>
                  </a:cubicBezTo>
                  <a:cubicBezTo>
                    <a:pt x="280" y="391"/>
                    <a:pt x="323" y="502"/>
                    <a:pt x="280" y="570"/>
                  </a:cubicBezTo>
                  <a:lnTo>
                    <a:pt x="246" y="604"/>
                  </a:lnTo>
                  <a:cubicBezTo>
                    <a:pt x="212" y="638"/>
                    <a:pt x="178" y="604"/>
                    <a:pt x="144" y="570"/>
                  </a:cubicBezTo>
                  <a:cubicBezTo>
                    <a:pt x="68" y="536"/>
                    <a:pt x="110" y="425"/>
                    <a:pt x="68" y="357"/>
                  </a:cubicBezTo>
                  <a:cubicBezTo>
                    <a:pt x="68" y="289"/>
                    <a:pt x="34" y="179"/>
                    <a:pt x="0" y="111"/>
                  </a:cubicBezTo>
                  <a:cubicBezTo>
                    <a:pt x="0" y="77"/>
                    <a:pt x="0" y="43"/>
                    <a:pt x="34" y="4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3" name="Google Shape;492;p32"/>
            <p:cNvSpPr/>
            <p:nvPr/>
          </p:nvSpPr>
          <p:spPr>
            <a:xfrm>
              <a:off x="8404779" y="4242638"/>
              <a:ext cx="8434" cy="17922"/>
            </a:xfrm>
            <a:custGeom>
              <a:avLst/>
              <a:gdLst/>
              <a:ahLst/>
              <a:cxnLst/>
              <a:rect l="l" t="t" r="r" b="b"/>
              <a:pathLst>
                <a:path w="248" h="527" extrusionOk="0">
                  <a:moveTo>
                    <a:pt x="35" y="34"/>
                  </a:moveTo>
                  <a:cubicBezTo>
                    <a:pt x="69" y="0"/>
                    <a:pt x="137" y="34"/>
                    <a:pt x="137" y="102"/>
                  </a:cubicBezTo>
                  <a:cubicBezTo>
                    <a:pt x="171" y="213"/>
                    <a:pt x="213" y="348"/>
                    <a:pt x="213" y="459"/>
                  </a:cubicBezTo>
                  <a:cubicBezTo>
                    <a:pt x="247" y="493"/>
                    <a:pt x="213" y="493"/>
                    <a:pt x="213" y="493"/>
                  </a:cubicBezTo>
                  <a:cubicBezTo>
                    <a:pt x="171" y="527"/>
                    <a:pt x="137" y="527"/>
                    <a:pt x="137" y="493"/>
                  </a:cubicBezTo>
                  <a:cubicBezTo>
                    <a:pt x="69" y="382"/>
                    <a:pt x="35" y="247"/>
                    <a:pt x="1" y="102"/>
                  </a:cubicBezTo>
                  <a:cubicBezTo>
                    <a:pt x="1" y="68"/>
                    <a:pt x="35" y="68"/>
                    <a:pt x="35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4" name="Google Shape;493;p32"/>
            <p:cNvSpPr/>
            <p:nvPr/>
          </p:nvSpPr>
          <p:spPr>
            <a:xfrm>
              <a:off x="8398725" y="4196694"/>
              <a:ext cx="8400" cy="20541"/>
            </a:xfrm>
            <a:custGeom>
              <a:avLst/>
              <a:gdLst/>
              <a:ahLst/>
              <a:cxnLst/>
              <a:rect l="l" t="t" r="r" b="b"/>
              <a:pathLst>
                <a:path w="247" h="604" extrusionOk="0">
                  <a:moveTo>
                    <a:pt x="35" y="34"/>
                  </a:moveTo>
                  <a:cubicBezTo>
                    <a:pt x="69" y="0"/>
                    <a:pt x="137" y="0"/>
                    <a:pt x="137" y="77"/>
                  </a:cubicBezTo>
                  <a:cubicBezTo>
                    <a:pt x="179" y="213"/>
                    <a:pt x="247" y="391"/>
                    <a:pt x="247" y="570"/>
                  </a:cubicBezTo>
                  <a:lnTo>
                    <a:pt x="213" y="604"/>
                  </a:lnTo>
                  <a:lnTo>
                    <a:pt x="137" y="604"/>
                  </a:lnTo>
                  <a:cubicBezTo>
                    <a:pt x="69" y="459"/>
                    <a:pt x="35" y="247"/>
                    <a:pt x="1" y="111"/>
                  </a:cubicBezTo>
                  <a:cubicBezTo>
                    <a:pt x="1" y="77"/>
                    <a:pt x="35" y="34"/>
                    <a:pt x="35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5" name="Google Shape;494;p32"/>
            <p:cNvSpPr/>
            <p:nvPr/>
          </p:nvSpPr>
          <p:spPr>
            <a:xfrm>
              <a:off x="8433685" y="4218356"/>
              <a:ext cx="8400" cy="17072"/>
            </a:xfrm>
            <a:custGeom>
              <a:avLst/>
              <a:gdLst/>
              <a:ahLst/>
              <a:cxnLst/>
              <a:rect l="l" t="t" r="r" b="b"/>
              <a:pathLst>
                <a:path w="247" h="502" extrusionOk="0">
                  <a:moveTo>
                    <a:pt x="34" y="35"/>
                  </a:moveTo>
                  <a:cubicBezTo>
                    <a:pt x="68" y="1"/>
                    <a:pt x="102" y="1"/>
                    <a:pt x="102" y="35"/>
                  </a:cubicBezTo>
                  <a:cubicBezTo>
                    <a:pt x="136" y="111"/>
                    <a:pt x="170" y="179"/>
                    <a:pt x="213" y="247"/>
                  </a:cubicBezTo>
                  <a:cubicBezTo>
                    <a:pt x="213" y="323"/>
                    <a:pt x="247" y="391"/>
                    <a:pt x="213" y="459"/>
                  </a:cubicBezTo>
                  <a:lnTo>
                    <a:pt x="170" y="459"/>
                  </a:lnTo>
                  <a:cubicBezTo>
                    <a:pt x="170" y="502"/>
                    <a:pt x="136" y="502"/>
                    <a:pt x="102" y="459"/>
                  </a:cubicBezTo>
                  <a:cubicBezTo>
                    <a:pt x="34" y="425"/>
                    <a:pt x="68" y="357"/>
                    <a:pt x="34" y="289"/>
                  </a:cubicBezTo>
                  <a:cubicBezTo>
                    <a:pt x="34" y="213"/>
                    <a:pt x="34" y="145"/>
                    <a:pt x="0" y="111"/>
                  </a:cubicBezTo>
                  <a:cubicBezTo>
                    <a:pt x="0" y="77"/>
                    <a:pt x="0" y="35"/>
                    <a:pt x="34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6" name="Google Shape;495;p32"/>
            <p:cNvSpPr/>
            <p:nvPr/>
          </p:nvSpPr>
          <p:spPr>
            <a:xfrm>
              <a:off x="8439466" y="4196694"/>
              <a:ext cx="11018" cy="14487"/>
            </a:xfrm>
            <a:custGeom>
              <a:avLst/>
              <a:gdLst/>
              <a:ahLst/>
              <a:cxnLst/>
              <a:rect l="l" t="t" r="r" b="b"/>
              <a:pathLst>
                <a:path w="324" h="426" extrusionOk="0">
                  <a:moveTo>
                    <a:pt x="43" y="0"/>
                  </a:moveTo>
                  <a:lnTo>
                    <a:pt x="111" y="0"/>
                  </a:lnTo>
                  <a:cubicBezTo>
                    <a:pt x="179" y="111"/>
                    <a:pt x="323" y="289"/>
                    <a:pt x="213" y="391"/>
                  </a:cubicBezTo>
                  <a:lnTo>
                    <a:pt x="213" y="391"/>
                  </a:lnTo>
                  <a:cubicBezTo>
                    <a:pt x="179" y="425"/>
                    <a:pt x="145" y="425"/>
                    <a:pt x="145" y="391"/>
                  </a:cubicBezTo>
                  <a:cubicBezTo>
                    <a:pt x="77" y="357"/>
                    <a:pt x="111" y="289"/>
                    <a:pt x="77" y="247"/>
                  </a:cubicBezTo>
                  <a:cubicBezTo>
                    <a:pt x="77" y="179"/>
                    <a:pt x="43" y="145"/>
                    <a:pt x="0" y="111"/>
                  </a:cubicBezTo>
                  <a:cubicBezTo>
                    <a:pt x="0" y="77"/>
                    <a:pt x="0" y="34"/>
                    <a:pt x="43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7" name="Google Shape;496;p32"/>
            <p:cNvSpPr/>
            <p:nvPr/>
          </p:nvSpPr>
          <p:spPr>
            <a:xfrm>
              <a:off x="8425013" y="4171562"/>
              <a:ext cx="7244" cy="20541"/>
            </a:xfrm>
            <a:custGeom>
              <a:avLst/>
              <a:gdLst/>
              <a:ahLst/>
              <a:cxnLst/>
              <a:rect l="l" t="t" r="r" b="b"/>
              <a:pathLst>
                <a:path w="213" h="604" extrusionOk="0">
                  <a:moveTo>
                    <a:pt x="43" y="34"/>
                  </a:moveTo>
                  <a:cubicBezTo>
                    <a:pt x="77" y="0"/>
                    <a:pt x="111" y="0"/>
                    <a:pt x="145" y="34"/>
                  </a:cubicBezTo>
                  <a:cubicBezTo>
                    <a:pt x="179" y="102"/>
                    <a:pt x="213" y="213"/>
                    <a:pt x="213" y="315"/>
                  </a:cubicBezTo>
                  <a:cubicBezTo>
                    <a:pt x="213" y="391"/>
                    <a:pt x="179" y="527"/>
                    <a:pt x="145" y="561"/>
                  </a:cubicBezTo>
                  <a:lnTo>
                    <a:pt x="111" y="561"/>
                  </a:lnTo>
                  <a:cubicBezTo>
                    <a:pt x="111" y="604"/>
                    <a:pt x="77" y="604"/>
                    <a:pt x="77" y="561"/>
                  </a:cubicBezTo>
                  <a:lnTo>
                    <a:pt x="77" y="459"/>
                  </a:lnTo>
                  <a:lnTo>
                    <a:pt x="77" y="315"/>
                  </a:lnTo>
                  <a:cubicBezTo>
                    <a:pt x="77" y="247"/>
                    <a:pt x="43" y="179"/>
                    <a:pt x="1" y="102"/>
                  </a:cubicBezTo>
                  <a:cubicBezTo>
                    <a:pt x="1" y="68"/>
                    <a:pt x="1" y="34"/>
                    <a:pt x="43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8" name="Google Shape;497;p32"/>
            <p:cNvSpPr/>
            <p:nvPr/>
          </p:nvSpPr>
          <p:spPr>
            <a:xfrm>
              <a:off x="8403350" y="4160578"/>
              <a:ext cx="8706" cy="18228"/>
            </a:xfrm>
            <a:custGeom>
              <a:avLst/>
              <a:gdLst/>
              <a:ahLst/>
              <a:cxnLst/>
              <a:rect l="l" t="t" r="r" b="b"/>
              <a:pathLst>
                <a:path w="256" h="536" extrusionOk="0">
                  <a:moveTo>
                    <a:pt x="43" y="35"/>
                  </a:moveTo>
                  <a:cubicBezTo>
                    <a:pt x="77" y="1"/>
                    <a:pt x="111" y="1"/>
                    <a:pt x="111" y="77"/>
                  </a:cubicBezTo>
                  <a:cubicBezTo>
                    <a:pt x="145" y="145"/>
                    <a:pt x="145" y="213"/>
                    <a:pt x="179" y="289"/>
                  </a:cubicBezTo>
                  <a:cubicBezTo>
                    <a:pt x="213" y="357"/>
                    <a:pt x="255" y="391"/>
                    <a:pt x="255" y="459"/>
                  </a:cubicBezTo>
                  <a:cubicBezTo>
                    <a:pt x="255" y="502"/>
                    <a:pt x="213" y="502"/>
                    <a:pt x="213" y="536"/>
                  </a:cubicBezTo>
                  <a:lnTo>
                    <a:pt x="145" y="536"/>
                  </a:lnTo>
                  <a:cubicBezTo>
                    <a:pt x="43" y="425"/>
                    <a:pt x="43" y="213"/>
                    <a:pt x="1" y="77"/>
                  </a:cubicBezTo>
                  <a:cubicBezTo>
                    <a:pt x="1" y="35"/>
                    <a:pt x="43" y="35"/>
                    <a:pt x="43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9" name="Google Shape;498;p32"/>
            <p:cNvSpPr/>
            <p:nvPr/>
          </p:nvSpPr>
          <p:spPr>
            <a:xfrm>
              <a:off x="8378219" y="4146124"/>
              <a:ext cx="8400" cy="20575"/>
            </a:xfrm>
            <a:custGeom>
              <a:avLst/>
              <a:gdLst/>
              <a:ahLst/>
              <a:cxnLst/>
              <a:rect l="l" t="t" r="r" b="b"/>
              <a:pathLst>
                <a:path w="247" h="605" extrusionOk="0">
                  <a:moveTo>
                    <a:pt x="0" y="35"/>
                  </a:moveTo>
                  <a:cubicBezTo>
                    <a:pt x="34" y="1"/>
                    <a:pt x="68" y="1"/>
                    <a:pt x="102" y="35"/>
                  </a:cubicBezTo>
                  <a:cubicBezTo>
                    <a:pt x="179" y="213"/>
                    <a:pt x="247" y="392"/>
                    <a:pt x="179" y="570"/>
                  </a:cubicBezTo>
                  <a:lnTo>
                    <a:pt x="179" y="570"/>
                  </a:lnTo>
                  <a:cubicBezTo>
                    <a:pt x="179" y="604"/>
                    <a:pt x="145" y="604"/>
                    <a:pt x="102" y="570"/>
                  </a:cubicBezTo>
                  <a:cubicBezTo>
                    <a:pt x="0" y="426"/>
                    <a:pt x="0" y="247"/>
                    <a:pt x="0" y="77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0" name="Google Shape;499;p32"/>
            <p:cNvSpPr/>
            <p:nvPr/>
          </p:nvSpPr>
          <p:spPr>
            <a:xfrm>
              <a:off x="8415491" y="4118408"/>
              <a:ext cx="11018" cy="15916"/>
            </a:xfrm>
            <a:custGeom>
              <a:avLst/>
              <a:gdLst/>
              <a:ahLst/>
              <a:cxnLst/>
              <a:rect l="l" t="t" r="r" b="b"/>
              <a:pathLst>
                <a:path w="324" h="468" extrusionOk="0">
                  <a:moveTo>
                    <a:pt x="34" y="43"/>
                  </a:moveTo>
                  <a:cubicBezTo>
                    <a:pt x="68" y="0"/>
                    <a:pt x="111" y="0"/>
                    <a:pt x="145" y="43"/>
                  </a:cubicBezTo>
                  <a:cubicBezTo>
                    <a:pt x="179" y="111"/>
                    <a:pt x="213" y="179"/>
                    <a:pt x="247" y="213"/>
                  </a:cubicBezTo>
                  <a:cubicBezTo>
                    <a:pt x="281" y="289"/>
                    <a:pt x="323" y="357"/>
                    <a:pt x="281" y="425"/>
                  </a:cubicBezTo>
                  <a:lnTo>
                    <a:pt x="247" y="425"/>
                  </a:lnTo>
                  <a:cubicBezTo>
                    <a:pt x="247" y="468"/>
                    <a:pt x="213" y="468"/>
                    <a:pt x="213" y="468"/>
                  </a:cubicBezTo>
                  <a:cubicBezTo>
                    <a:pt x="145" y="425"/>
                    <a:pt x="111" y="357"/>
                    <a:pt x="68" y="323"/>
                  </a:cubicBezTo>
                  <a:cubicBezTo>
                    <a:pt x="68" y="255"/>
                    <a:pt x="34" y="179"/>
                    <a:pt x="0" y="111"/>
                  </a:cubicBezTo>
                  <a:cubicBezTo>
                    <a:pt x="0" y="77"/>
                    <a:pt x="0" y="43"/>
                    <a:pt x="34" y="4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1" name="Google Shape;500;p32"/>
            <p:cNvSpPr/>
            <p:nvPr/>
          </p:nvSpPr>
          <p:spPr>
            <a:xfrm>
              <a:off x="8393828" y="4117252"/>
              <a:ext cx="10984" cy="17072"/>
            </a:xfrm>
            <a:custGeom>
              <a:avLst/>
              <a:gdLst/>
              <a:ahLst/>
              <a:cxnLst/>
              <a:rect l="l" t="t" r="r" b="b"/>
              <a:pathLst>
                <a:path w="323" h="502" extrusionOk="0">
                  <a:moveTo>
                    <a:pt x="0" y="0"/>
                  </a:moveTo>
                  <a:cubicBezTo>
                    <a:pt x="34" y="0"/>
                    <a:pt x="68" y="0"/>
                    <a:pt x="111" y="34"/>
                  </a:cubicBezTo>
                  <a:cubicBezTo>
                    <a:pt x="179" y="145"/>
                    <a:pt x="323" y="323"/>
                    <a:pt x="213" y="459"/>
                  </a:cubicBezTo>
                  <a:lnTo>
                    <a:pt x="213" y="502"/>
                  </a:lnTo>
                  <a:cubicBezTo>
                    <a:pt x="179" y="502"/>
                    <a:pt x="179" y="502"/>
                    <a:pt x="145" y="459"/>
                  </a:cubicBezTo>
                  <a:cubicBezTo>
                    <a:pt x="111" y="425"/>
                    <a:pt x="68" y="357"/>
                    <a:pt x="68" y="289"/>
                  </a:cubicBezTo>
                  <a:cubicBezTo>
                    <a:pt x="34" y="213"/>
                    <a:pt x="34" y="145"/>
                    <a:pt x="0" y="77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2" name="Google Shape;501;p32"/>
            <p:cNvSpPr/>
            <p:nvPr/>
          </p:nvSpPr>
          <p:spPr>
            <a:xfrm>
              <a:off x="8500986" y="4072770"/>
              <a:ext cx="339497" cy="418904"/>
            </a:xfrm>
            <a:custGeom>
              <a:avLst/>
              <a:gdLst/>
              <a:ahLst/>
              <a:cxnLst/>
              <a:rect l="l" t="t" r="r" b="b"/>
              <a:pathLst>
                <a:path w="9983" h="12318" extrusionOk="0">
                  <a:moveTo>
                    <a:pt x="6899" y="323"/>
                  </a:moveTo>
                  <a:cubicBezTo>
                    <a:pt x="7221" y="68"/>
                    <a:pt x="7536" y="0"/>
                    <a:pt x="7791" y="68"/>
                  </a:cubicBezTo>
                  <a:cubicBezTo>
                    <a:pt x="9982" y="884"/>
                    <a:pt x="1" y="12318"/>
                    <a:pt x="1" y="12318"/>
                  </a:cubicBezTo>
                  <a:cubicBezTo>
                    <a:pt x="1" y="12318"/>
                    <a:pt x="4350" y="2124"/>
                    <a:pt x="6899" y="323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3" name="Google Shape;502;p32"/>
            <p:cNvSpPr/>
            <p:nvPr/>
          </p:nvSpPr>
          <p:spPr>
            <a:xfrm>
              <a:off x="8750023" y="4116096"/>
              <a:ext cx="11018" cy="22853"/>
            </a:xfrm>
            <a:custGeom>
              <a:avLst/>
              <a:gdLst/>
              <a:ahLst/>
              <a:cxnLst/>
              <a:rect l="l" t="t" r="r" b="b"/>
              <a:pathLst>
                <a:path w="324" h="672" extrusionOk="0">
                  <a:moveTo>
                    <a:pt x="255" y="34"/>
                  </a:moveTo>
                  <a:cubicBezTo>
                    <a:pt x="289" y="0"/>
                    <a:pt x="323" y="34"/>
                    <a:pt x="323" y="111"/>
                  </a:cubicBezTo>
                  <a:cubicBezTo>
                    <a:pt x="289" y="179"/>
                    <a:pt x="289" y="281"/>
                    <a:pt x="255" y="391"/>
                  </a:cubicBezTo>
                  <a:cubicBezTo>
                    <a:pt x="213" y="459"/>
                    <a:pt x="179" y="570"/>
                    <a:pt x="111" y="638"/>
                  </a:cubicBezTo>
                  <a:lnTo>
                    <a:pt x="111" y="638"/>
                  </a:lnTo>
                  <a:cubicBezTo>
                    <a:pt x="77" y="672"/>
                    <a:pt x="0" y="638"/>
                    <a:pt x="0" y="604"/>
                  </a:cubicBezTo>
                  <a:cubicBezTo>
                    <a:pt x="0" y="493"/>
                    <a:pt x="43" y="425"/>
                    <a:pt x="77" y="323"/>
                  </a:cubicBezTo>
                  <a:cubicBezTo>
                    <a:pt x="145" y="247"/>
                    <a:pt x="179" y="145"/>
                    <a:pt x="213" y="68"/>
                  </a:cubicBezTo>
                  <a:cubicBezTo>
                    <a:pt x="213" y="68"/>
                    <a:pt x="213" y="34"/>
                    <a:pt x="255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4" name="Google Shape;503;p32"/>
            <p:cNvSpPr/>
            <p:nvPr/>
          </p:nvSpPr>
          <p:spPr>
            <a:xfrm>
              <a:off x="8737032" y="4110043"/>
              <a:ext cx="10712" cy="18228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246" y="0"/>
                  </a:moveTo>
                  <a:cubicBezTo>
                    <a:pt x="280" y="0"/>
                    <a:pt x="314" y="34"/>
                    <a:pt x="314" y="76"/>
                  </a:cubicBezTo>
                  <a:cubicBezTo>
                    <a:pt x="314" y="144"/>
                    <a:pt x="280" y="246"/>
                    <a:pt x="246" y="323"/>
                  </a:cubicBezTo>
                  <a:cubicBezTo>
                    <a:pt x="246" y="391"/>
                    <a:pt x="212" y="459"/>
                    <a:pt x="170" y="501"/>
                  </a:cubicBezTo>
                  <a:cubicBezTo>
                    <a:pt x="136" y="501"/>
                    <a:pt x="136" y="535"/>
                    <a:pt x="136" y="535"/>
                  </a:cubicBezTo>
                  <a:cubicBezTo>
                    <a:pt x="102" y="535"/>
                    <a:pt x="34" y="535"/>
                    <a:pt x="34" y="501"/>
                  </a:cubicBezTo>
                  <a:cubicBezTo>
                    <a:pt x="0" y="391"/>
                    <a:pt x="34" y="323"/>
                    <a:pt x="68" y="246"/>
                  </a:cubicBezTo>
                  <a:cubicBezTo>
                    <a:pt x="102" y="178"/>
                    <a:pt x="170" y="110"/>
                    <a:pt x="212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5" name="Google Shape;504;p32"/>
            <p:cNvSpPr/>
            <p:nvPr/>
          </p:nvSpPr>
          <p:spPr>
            <a:xfrm>
              <a:off x="8717648" y="4101643"/>
              <a:ext cx="16800" cy="24009"/>
            </a:xfrm>
            <a:custGeom>
              <a:avLst/>
              <a:gdLst/>
              <a:ahLst/>
              <a:cxnLst/>
              <a:rect l="l" t="t" r="r" b="b"/>
              <a:pathLst>
                <a:path w="494" h="706" extrusionOk="0">
                  <a:moveTo>
                    <a:pt x="358" y="35"/>
                  </a:moveTo>
                  <a:cubicBezTo>
                    <a:pt x="426" y="1"/>
                    <a:pt x="494" y="69"/>
                    <a:pt x="460" y="111"/>
                  </a:cubicBezTo>
                  <a:cubicBezTo>
                    <a:pt x="315" y="281"/>
                    <a:pt x="247" y="493"/>
                    <a:pt x="69" y="672"/>
                  </a:cubicBezTo>
                  <a:lnTo>
                    <a:pt x="69" y="672"/>
                  </a:lnTo>
                  <a:cubicBezTo>
                    <a:pt x="35" y="706"/>
                    <a:pt x="1" y="672"/>
                    <a:pt x="1" y="638"/>
                  </a:cubicBezTo>
                  <a:cubicBezTo>
                    <a:pt x="35" y="391"/>
                    <a:pt x="179" y="213"/>
                    <a:pt x="358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6" name="Google Shape;505;p32"/>
            <p:cNvSpPr/>
            <p:nvPr/>
          </p:nvSpPr>
          <p:spPr>
            <a:xfrm>
              <a:off x="8721117" y="4171562"/>
              <a:ext cx="13331" cy="19112"/>
            </a:xfrm>
            <a:custGeom>
              <a:avLst/>
              <a:gdLst/>
              <a:ahLst/>
              <a:cxnLst/>
              <a:rect l="l" t="t" r="r" b="b"/>
              <a:pathLst>
                <a:path w="392" h="562" extrusionOk="0">
                  <a:moveTo>
                    <a:pt x="290" y="34"/>
                  </a:moveTo>
                  <a:cubicBezTo>
                    <a:pt x="324" y="0"/>
                    <a:pt x="392" y="102"/>
                    <a:pt x="392" y="136"/>
                  </a:cubicBezTo>
                  <a:cubicBezTo>
                    <a:pt x="358" y="213"/>
                    <a:pt x="324" y="281"/>
                    <a:pt x="290" y="349"/>
                  </a:cubicBezTo>
                  <a:cubicBezTo>
                    <a:pt x="213" y="425"/>
                    <a:pt x="179" y="493"/>
                    <a:pt x="145" y="527"/>
                  </a:cubicBezTo>
                  <a:cubicBezTo>
                    <a:pt x="77" y="561"/>
                    <a:pt x="1" y="527"/>
                    <a:pt x="1" y="459"/>
                  </a:cubicBezTo>
                  <a:cubicBezTo>
                    <a:pt x="43" y="391"/>
                    <a:pt x="77" y="315"/>
                    <a:pt x="111" y="247"/>
                  </a:cubicBezTo>
                  <a:cubicBezTo>
                    <a:pt x="179" y="179"/>
                    <a:pt x="213" y="102"/>
                    <a:pt x="290" y="68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7" name="Google Shape;506;p32"/>
            <p:cNvSpPr/>
            <p:nvPr/>
          </p:nvSpPr>
          <p:spPr>
            <a:xfrm>
              <a:off x="8699454" y="4166665"/>
              <a:ext cx="15916" cy="22853"/>
            </a:xfrm>
            <a:custGeom>
              <a:avLst/>
              <a:gdLst/>
              <a:ahLst/>
              <a:cxnLst/>
              <a:rect l="l" t="t" r="r" b="b"/>
              <a:pathLst>
                <a:path w="468" h="672" extrusionOk="0">
                  <a:moveTo>
                    <a:pt x="324" y="34"/>
                  </a:moveTo>
                  <a:cubicBezTo>
                    <a:pt x="358" y="0"/>
                    <a:pt x="468" y="68"/>
                    <a:pt x="392" y="144"/>
                  </a:cubicBezTo>
                  <a:cubicBezTo>
                    <a:pt x="324" y="280"/>
                    <a:pt x="213" y="425"/>
                    <a:pt x="145" y="603"/>
                  </a:cubicBezTo>
                  <a:cubicBezTo>
                    <a:pt x="145" y="603"/>
                    <a:pt x="145" y="637"/>
                    <a:pt x="111" y="637"/>
                  </a:cubicBezTo>
                  <a:cubicBezTo>
                    <a:pt x="77" y="671"/>
                    <a:pt x="1" y="603"/>
                    <a:pt x="1" y="535"/>
                  </a:cubicBezTo>
                  <a:cubicBezTo>
                    <a:pt x="77" y="357"/>
                    <a:pt x="179" y="178"/>
                    <a:pt x="290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8" name="Google Shape;507;p32"/>
            <p:cNvSpPr/>
            <p:nvPr/>
          </p:nvSpPr>
          <p:spPr>
            <a:xfrm>
              <a:off x="8727204" y="4143812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179" y="35"/>
                  </a:moveTo>
                  <a:cubicBezTo>
                    <a:pt x="247" y="1"/>
                    <a:pt x="323" y="69"/>
                    <a:pt x="289" y="103"/>
                  </a:cubicBezTo>
                  <a:cubicBezTo>
                    <a:pt x="247" y="213"/>
                    <a:pt x="179" y="315"/>
                    <a:pt x="111" y="392"/>
                  </a:cubicBezTo>
                  <a:cubicBezTo>
                    <a:pt x="77" y="392"/>
                    <a:pt x="0" y="358"/>
                    <a:pt x="0" y="315"/>
                  </a:cubicBezTo>
                  <a:cubicBezTo>
                    <a:pt x="34" y="213"/>
                    <a:pt x="111" y="145"/>
                    <a:pt x="179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9" name="Google Shape;508;p32"/>
            <p:cNvSpPr/>
            <p:nvPr/>
          </p:nvSpPr>
          <p:spPr>
            <a:xfrm>
              <a:off x="8682722" y="4218356"/>
              <a:ext cx="12141" cy="17072"/>
            </a:xfrm>
            <a:custGeom>
              <a:avLst/>
              <a:gdLst/>
              <a:ahLst/>
              <a:cxnLst/>
              <a:rect l="l" t="t" r="r" b="b"/>
              <a:pathLst>
                <a:path w="357" h="502" extrusionOk="0">
                  <a:moveTo>
                    <a:pt x="280" y="1"/>
                  </a:moveTo>
                  <a:cubicBezTo>
                    <a:pt x="323" y="1"/>
                    <a:pt x="357" y="35"/>
                    <a:pt x="357" y="77"/>
                  </a:cubicBezTo>
                  <a:cubicBezTo>
                    <a:pt x="357" y="145"/>
                    <a:pt x="323" y="247"/>
                    <a:pt x="280" y="323"/>
                  </a:cubicBezTo>
                  <a:cubicBezTo>
                    <a:pt x="246" y="357"/>
                    <a:pt x="212" y="425"/>
                    <a:pt x="178" y="459"/>
                  </a:cubicBezTo>
                  <a:cubicBezTo>
                    <a:pt x="144" y="459"/>
                    <a:pt x="144" y="459"/>
                    <a:pt x="110" y="502"/>
                  </a:cubicBezTo>
                  <a:cubicBezTo>
                    <a:pt x="68" y="502"/>
                    <a:pt x="0" y="459"/>
                    <a:pt x="34" y="391"/>
                  </a:cubicBezTo>
                  <a:cubicBezTo>
                    <a:pt x="34" y="323"/>
                    <a:pt x="110" y="289"/>
                    <a:pt x="144" y="213"/>
                  </a:cubicBezTo>
                  <a:cubicBezTo>
                    <a:pt x="212" y="145"/>
                    <a:pt x="212" y="77"/>
                    <a:pt x="280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0" name="Google Shape;509;p32"/>
            <p:cNvSpPr/>
            <p:nvPr/>
          </p:nvSpPr>
          <p:spPr>
            <a:xfrm>
              <a:off x="8662182" y="4211147"/>
              <a:ext cx="15643" cy="17072"/>
            </a:xfrm>
            <a:custGeom>
              <a:avLst/>
              <a:gdLst/>
              <a:ahLst/>
              <a:cxnLst/>
              <a:rect l="l" t="t" r="r" b="b"/>
              <a:pathLst>
                <a:path w="460" h="502" extrusionOk="0">
                  <a:moveTo>
                    <a:pt x="290" y="34"/>
                  </a:moveTo>
                  <a:cubicBezTo>
                    <a:pt x="358" y="0"/>
                    <a:pt x="460" y="77"/>
                    <a:pt x="392" y="145"/>
                  </a:cubicBezTo>
                  <a:cubicBezTo>
                    <a:pt x="358" y="213"/>
                    <a:pt x="290" y="289"/>
                    <a:pt x="247" y="323"/>
                  </a:cubicBezTo>
                  <a:cubicBezTo>
                    <a:pt x="213" y="391"/>
                    <a:pt x="179" y="425"/>
                    <a:pt x="145" y="459"/>
                  </a:cubicBezTo>
                  <a:lnTo>
                    <a:pt x="111" y="459"/>
                  </a:lnTo>
                  <a:cubicBezTo>
                    <a:pt x="35" y="501"/>
                    <a:pt x="1" y="459"/>
                    <a:pt x="1" y="391"/>
                  </a:cubicBezTo>
                  <a:cubicBezTo>
                    <a:pt x="1" y="323"/>
                    <a:pt x="77" y="289"/>
                    <a:pt x="111" y="213"/>
                  </a:cubicBezTo>
                  <a:cubicBezTo>
                    <a:pt x="179" y="179"/>
                    <a:pt x="213" y="111"/>
                    <a:pt x="247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1" name="Google Shape;510;p32"/>
            <p:cNvSpPr/>
            <p:nvPr/>
          </p:nvSpPr>
          <p:spPr>
            <a:xfrm>
              <a:off x="8673166" y="4176187"/>
              <a:ext cx="10712" cy="13331"/>
            </a:xfrm>
            <a:custGeom>
              <a:avLst/>
              <a:gdLst/>
              <a:ahLst/>
              <a:cxnLst/>
              <a:rect l="l" t="t" r="r" b="b"/>
              <a:pathLst>
                <a:path w="315" h="392" extrusionOk="0">
                  <a:moveTo>
                    <a:pt x="213" y="43"/>
                  </a:moveTo>
                  <a:cubicBezTo>
                    <a:pt x="247" y="0"/>
                    <a:pt x="315" y="77"/>
                    <a:pt x="281" y="111"/>
                  </a:cubicBezTo>
                  <a:cubicBezTo>
                    <a:pt x="247" y="145"/>
                    <a:pt x="213" y="213"/>
                    <a:pt x="179" y="255"/>
                  </a:cubicBezTo>
                  <a:cubicBezTo>
                    <a:pt x="179" y="289"/>
                    <a:pt x="137" y="323"/>
                    <a:pt x="103" y="357"/>
                  </a:cubicBezTo>
                  <a:lnTo>
                    <a:pt x="103" y="357"/>
                  </a:lnTo>
                  <a:cubicBezTo>
                    <a:pt x="69" y="391"/>
                    <a:pt x="35" y="391"/>
                    <a:pt x="1" y="323"/>
                  </a:cubicBezTo>
                  <a:cubicBezTo>
                    <a:pt x="1" y="289"/>
                    <a:pt x="35" y="213"/>
                    <a:pt x="69" y="179"/>
                  </a:cubicBezTo>
                  <a:cubicBezTo>
                    <a:pt x="103" y="111"/>
                    <a:pt x="179" y="77"/>
                    <a:pt x="213" y="4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2" name="Google Shape;511;p32"/>
            <p:cNvSpPr/>
            <p:nvPr/>
          </p:nvSpPr>
          <p:spPr>
            <a:xfrm>
              <a:off x="8653816" y="4247263"/>
              <a:ext cx="13331" cy="19384"/>
            </a:xfrm>
            <a:custGeom>
              <a:avLst/>
              <a:gdLst/>
              <a:ahLst/>
              <a:cxnLst/>
              <a:rect l="l" t="t" r="r" b="b"/>
              <a:pathLst>
                <a:path w="392" h="570" extrusionOk="0">
                  <a:moveTo>
                    <a:pt x="323" y="0"/>
                  </a:moveTo>
                  <a:cubicBezTo>
                    <a:pt x="323" y="0"/>
                    <a:pt x="391" y="0"/>
                    <a:pt x="391" y="34"/>
                  </a:cubicBezTo>
                  <a:cubicBezTo>
                    <a:pt x="357" y="144"/>
                    <a:pt x="323" y="212"/>
                    <a:pt x="281" y="323"/>
                  </a:cubicBezTo>
                  <a:cubicBezTo>
                    <a:pt x="247" y="391"/>
                    <a:pt x="179" y="459"/>
                    <a:pt x="145" y="501"/>
                  </a:cubicBezTo>
                  <a:lnTo>
                    <a:pt x="111" y="535"/>
                  </a:lnTo>
                  <a:cubicBezTo>
                    <a:pt x="69" y="569"/>
                    <a:pt x="1" y="535"/>
                    <a:pt x="1" y="459"/>
                  </a:cubicBezTo>
                  <a:cubicBezTo>
                    <a:pt x="1" y="357"/>
                    <a:pt x="69" y="289"/>
                    <a:pt x="111" y="212"/>
                  </a:cubicBezTo>
                  <a:cubicBezTo>
                    <a:pt x="179" y="144"/>
                    <a:pt x="247" y="77"/>
                    <a:pt x="323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3" name="Google Shape;512;p32"/>
            <p:cNvSpPr/>
            <p:nvPr/>
          </p:nvSpPr>
          <p:spPr>
            <a:xfrm>
              <a:off x="8627256" y="4252160"/>
              <a:ext cx="15916" cy="19384"/>
            </a:xfrm>
            <a:custGeom>
              <a:avLst/>
              <a:gdLst/>
              <a:ahLst/>
              <a:cxnLst/>
              <a:rect l="l" t="t" r="r" b="b"/>
              <a:pathLst>
                <a:path w="468" h="570" extrusionOk="0">
                  <a:moveTo>
                    <a:pt x="323" y="34"/>
                  </a:moveTo>
                  <a:cubicBezTo>
                    <a:pt x="357" y="0"/>
                    <a:pt x="467" y="34"/>
                    <a:pt x="425" y="102"/>
                  </a:cubicBezTo>
                  <a:cubicBezTo>
                    <a:pt x="357" y="179"/>
                    <a:pt x="323" y="247"/>
                    <a:pt x="255" y="315"/>
                  </a:cubicBezTo>
                  <a:cubicBezTo>
                    <a:pt x="212" y="391"/>
                    <a:pt x="178" y="493"/>
                    <a:pt x="110" y="527"/>
                  </a:cubicBezTo>
                  <a:lnTo>
                    <a:pt x="110" y="570"/>
                  </a:lnTo>
                  <a:cubicBezTo>
                    <a:pt x="76" y="570"/>
                    <a:pt x="0" y="570"/>
                    <a:pt x="0" y="493"/>
                  </a:cubicBezTo>
                  <a:cubicBezTo>
                    <a:pt x="0" y="391"/>
                    <a:pt x="43" y="315"/>
                    <a:pt x="110" y="247"/>
                  </a:cubicBezTo>
                  <a:cubicBezTo>
                    <a:pt x="178" y="179"/>
                    <a:pt x="255" y="68"/>
                    <a:pt x="323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4" name="Google Shape;513;p32"/>
            <p:cNvSpPr/>
            <p:nvPr/>
          </p:nvSpPr>
          <p:spPr>
            <a:xfrm>
              <a:off x="8650347" y="4274979"/>
              <a:ext cx="10712" cy="18228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213" y="35"/>
                  </a:moveTo>
                  <a:cubicBezTo>
                    <a:pt x="247" y="1"/>
                    <a:pt x="315" y="35"/>
                    <a:pt x="315" y="111"/>
                  </a:cubicBezTo>
                  <a:cubicBezTo>
                    <a:pt x="281" y="179"/>
                    <a:pt x="247" y="247"/>
                    <a:pt x="247" y="323"/>
                  </a:cubicBezTo>
                  <a:cubicBezTo>
                    <a:pt x="213" y="391"/>
                    <a:pt x="213" y="459"/>
                    <a:pt x="137" y="493"/>
                  </a:cubicBezTo>
                  <a:lnTo>
                    <a:pt x="137" y="493"/>
                  </a:lnTo>
                  <a:cubicBezTo>
                    <a:pt x="69" y="536"/>
                    <a:pt x="1" y="493"/>
                    <a:pt x="1" y="425"/>
                  </a:cubicBezTo>
                  <a:cubicBezTo>
                    <a:pt x="1" y="357"/>
                    <a:pt x="35" y="281"/>
                    <a:pt x="69" y="213"/>
                  </a:cubicBezTo>
                  <a:cubicBezTo>
                    <a:pt x="103" y="179"/>
                    <a:pt x="171" y="111"/>
                    <a:pt x="213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5" name="Google Shape;514;p32"/>
            <p:cNvSpPr/>
            <p:nvPr/>
          </p:nvSpPr>
          <p:spPr>
            <a:xfrm>
              <a:off x="8617700" y="4294329"/>
              <a:ext cx="18228" cy="19112"/>
            </a:xfrm>
            <a:custGeom>
              <a:avLst/>
              <a:gdLst/>
              <a:ahLst/>
              <a:cxnLst/>
              <a:rect l="l" t="t" r="r" b="b"/>
              <a:pathLst>
                <a:path w="536" h="562" extrusionOk="0">
                  <a:moveTo>
                    <a:pt x="357" y="69"/>
                  </a:moveTo>
                  <a:cubicBezTo>
                    <a:pt x="357" y="69"/>
                    <a:pt x="391" y="69"/>
                    <a:pt x="425" y="35"/>
                  </a:cubicBezTo>
                  <a:cubicBezTo>
                    <a:pt x="459" y="1"/>
                    <a:pt x="536" y="69"/>
                    <a:pt x="493" y="103"/>
                  </a:cubicBezTo>
                  <a:cubicBezTo>
                    <a:pt x="425" y="213"/>
                    <a:pt x="357" y="281"/>
                    <a:pt x="281" y="392"/>
                  </a:cubicBezTo>
                  <a:cubicBezTo>
                    <a:pt x="247" y="425"/>
                    <a:pt x="213" y="493"/>
                    <a:pt x="145" y="527"/>
                  </a:cubicBezTo>
                  <a:cubicBezTo>
                    <a:pt x="145" y="527"/>
                    <a:pt x="111" y="561"/>
                    <a:pt x="69" y="561"/>
                  </a:cubicBezTo>
                  <a:cubicBezTo>
                    <a:pt x="35" y="561"/>
                    <a:pt x="1" y="527"/>
                    <a:pt x="1" y="493"/>
                  </a:cubicBezTo>
                  <a:cubicBezTo>
                    <a:pt x="1" y="392"/>
                    <a:pt x="69" y="315"/>
                    <a:pt x="145" y="247"/>
                  </a:cubicBezTo>
                  <a:cubicBezTo>
                    <a:pt x="213" y="213"/>
                    <a:pt x="281" y="137"/>
                    <a:pt x="357" y="69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6" name="Google Shape;515;p32"/>
            <p:cNvSpPr/>
            <p:nvPr/>
          </p:nvSpPr>
          <p:spPr>
            <a:xfrm>
              <a:off x="8599812" y="4323236"/>
              <a:ext cx="21697" cy="20541"/>
            </a:xfrm>
            <a:custGeom>
              <a:avLst/>
              <a:gdLst/>
              <a:ahLst/>
              <a:cxnLst/>
              <a:rect l="l" t="t" r="r" b="b"/>
              <a:pathLst>
                <a:path w="638" h="604" extrusionOk="0">
                  <a:moveTo>
                    <a:pt x="425" y="102"/>
                  </a:moveTo>
                  <a:lnTo>
                    <a:pt x="425" y="68"/>
                  </a:lnTo>
                  <a:cubicBezTo>
                    <a:pt x="527" y="0"/>
                    <a:pt x="637" y="136"/>
                    <a:pt x="561" y="213"/>
                  </a:cubicBezTo>
                  <a:cubicBezTo>
                    <a:pt x="493" y="315"/>
                    <a:pt x="382" y="425"/>
                    <a:pt x="314" y="527"/>
                  </a:cubicBezTo>
                  <a:lnTo>
                    <a:pt x="280" y="527"/>
                  </a:lnTo>
                  <a:cubicBezTo>
                    <a:pt x="170" y="603"/>
                    <a:pt x="0" y="459"/>
                    <a:pt x="102" y="349"/>
                  </a:cubicBezTo>
                  <a:cubicBezTo>
                    <a:pt x="212" y="281"/>
                    <a:pt x="314" y="179"/>
                    <a:pt x="425" y="102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7" name="Google Shape;516;p32"/>
            <p:cNvSpPr/>
            <p:nvPr/>
          </p:nvSpPr>
          <p:spPr>
            <a:xfrm>
              <a:off x="8588827" y="4324392"/>
              <a:ext cx="14453" cy="14453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179" y="68"/>
                  </a:moveTo>
                  <a:cubicBezTo>
                    <a:pt x="247" y="34"/>
                    <a:pt x="281" y="0"/>
                    <a:pt x="357" y="34"/>
                  </a:cubicBezTo>
                  <a:cubicBezTo>
                    <a:pt x="391" y="34"/>
                    <a:pt x="425" y="68"/>
                    <a:pt x="391" y="145"/>
                  </a:cubicBezTo>
                  <a:cubicBezTo>
                    <a:pt x="391" y="179"/>
                    <a:pt x="323" y="213"/>
                    <a:pt x="281" y="281"/>
                  </a:cubicBezTo>
                  <a:lnTo>
                    <a:pt x="213" y="357"/>
                  </a:lnTo>
                  <a:cubicBezTo>
                    <a:pt x="213" y="357"/>
                    <a:pt x="213" y="391"/>
                    <a:pt x="179" y="391"/>
                  </a:cubicBezTo>
                  <a:lnTo>
                    <a:pt x="145" y="425"/>
                  </a:lnTo>
                  <a:cubicBezTo>
                    <a:pt x="111" y="425"/>
                    <a:pt x="34" y="425"/>
                    <a:pt x="34" y="391"/>
                  </a:cubicBezTo>
                  <a:cubicBezTo>
                    <a:pt x="0" y="281"/>
                    <a:pt x="34" y="213"/>
                    <a:pt x="111" y="14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8" name="Google Shape;517;p32"/>
            <p:cNvSpPr/>
            <p:nvPr/>
          </p:nvSpPr>
          <p:spPr>
            <a:xfrm>
              <a:off x="8570905" y="4359351"/>
              <a:ext cx="20268" cy="17922"/>
            </a:xfrm>
            <a:custGeom>
              <a:avLst/>
              <a:gdLst/>
              <a:ahLst/>
              <a:cxnLst/>
              <a:rect l="l" t="t" r="r" b="b"/>
              <a:pathLst>
                <a:path w="596" h="527" extrusionOk="0">
                  <a:moveTo>
                    <a:pt x="213" y="212"/>
                  </a:moveTo>
                  <a:cubicBezTo>
                    <a:pt x="281" y="136"/>
                    <a:pt x="383" y="102"/>
                    <a:pt x="459" y="34"/>
                  </a:cubicBezTo>
                  <a:cubicBezTo>
                    <a:pt x="527" y="0"/>
                    <a:pt x="595" y="102"/>
                    <a:pt x="527" y="136"/>
                  </a:cubicBezTo>
                  <a:cubicBezTo>
                    <a:pt x="459" y="212"/>
                    <a:pt x="383" y="280"/>
                    <a:pt x="315" y="348"/>
                  </a:cubicBezTo>
                  <a:cubicBezTo>
                    <a:pt x="281" y="391"/>
                    <a:pt x="247" y="425"/>
                    <a:pt x="213" y="459"/>
                  </a:cubicBezTo>
                  <a:cubicBezTo>
                    <a:pt x="170" y="459"/>
                    <a:pt x="136" y="493"/>
                    <a:pt x="102" y="493"/>
                  </a:cubicBezTo>
                  <a:cubicBezTo>
                    <a:pt x="35" y="527"/>
                    <a:pt x="1" y="459"/>
                    <a:pt x="35" y="391"/>
                  </a:cubicBezTo>
                  <a:cubicBezTo>
                    <a:pt x="35" y="314"/>
                    <a:pt x="102" y="246"/>
                    <a:pt x="213" y="212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9" name="Google Shape;518;p32"/>
            <p:cNvSpPr/>
            <p:nvPr/>
          </p:nvSpPr>
          <p:spPr>
            <a:xfrm>
              <a:off x="8366078" y="4362820"/>
              <a:ext cx="209486" cy="203399"/>
            </a:xfrm>
            <a:custGeom>
              <a:avLst/>
              <a:gdLst/>
              <a:ahLst/>
              <a:cxnLst/>
              <a:rect l="l" t="t" r="r" b="b"/>
              <a:pathLst>
                <a:path w="6160" h="5981" extrusionOk="0">
                  <a:moveTo>
                    <a:pt x="1385" y="1351"/>
                  </a:moveTo>
                  <a:cubicBezTo>
                    <a:pt x="1844" y="1028"/>
                    <a:pt x="3687" y="3118"/>
                    <a:pt x="3687" y="3118"/>
                  </a:cubicBezTo>
                  <a:cubicBezTo>
                    <a:pt x="3687" y="3118"/>
                    <a:pt x="2762" y="1028"/>
                    <a:pt x="3152" y="714"/>
                  </a:cubicBezTo>
                  <a:lnTo>
                    <a:pt x="3152" y="714"/>
                  </a:lnTo>
                  <a:cubicBezTo>
                    <a:pt x="3543" y="425"/>
                    <a:pt x="4248" y="2871"/>
                    <a:pt x="4248" y="2871"/>
                  </a:cubicBezTo>
                  <a:cubicBezTo>
                    <a:pt x="4248" y="2871"/>
                    <a:pt x="4393" y="535"/>
                    <a:pt x="4996" y="110"/>
                  </a:cubicBezTo>
                  <a:cubicBezTo>
                    <a:pt x="5030" y="76"/>
                    <a:pt x="5098" y="34"/>
                    <a:pt x="5132" y="34"/>
                  </a:cubicBezTo>
                  <a:cubicBezTo>
                    <a:pt x="5879" y="0"/>
                    <a:pt x="5132" y="2234"/>
                    <a:pt x="5132" y="2234"/>
                  </a:cubicBezTo>
                  <a:cubicBezTo>
                    <a:pt x="5132" y="2234"/>
                    <a:pt x="6159" y="4426"/>
                    <a:pt x="5064" y="5207"/>
                  </a:cubicBezTo>
                  <a:cubicBezTo>
                    <a:pt x="5030" y="5207"/>
                    <a:pt x="4996" y="5241"/>
                    <a:pt x="4962" y="5241"/>
                  </a:cubicBezTo>
                  <a:cubicBezTo>
                    <a:pt x="3721" y="5980"/>
                    <a:pt x="2583" y="4392"/>
                    <a:pt x="2583" y="4392"/>
                  </a:cubicBezTo>
                  <a:cubicBezTo>
                    <a:pt x="2583" y="4392"/>
                    <a:pt x="391" y="4392"/>
                    <a:pt x="35" y="3967"/>
                  </a:cubicBezTo>
                  <a:cubicBezTo>
                    <a:pt x="1" y="3933"/>
                    <a:pt x="1" y="3899"/>
                    <a:pt x="35" y="3857"/>
                  </a:cubicBezTo>
                  <a:cubicBezTo>
                    <a:pt x="290" y="3721"/>
                    <a:pt x="1598" y="3789"/>
                    <a:pt x="2447" y="3857"/>
                  </a:cubicBezTo>
                  <a:cubicBezTo>
                    <a:pt x="1487" y="3432"/>
                    <a:pt x="247" y="2795"/>
                    <a:pt x="570" y="2548"/>
                  </a:cubicBezTo>
                  <a:lnTo>
                    <a:pt x="570" y="2548"/>
                  </a:lnTo>
                  <a:cubicBezTo>
                    <a:pt x="850" y="2336"/>
                    <a:pt x="1776" y="2795"/>
                    <a:pt x="2515" y="3262"/>
                  </a:cubicBezTo>
                  <a:cubicBezTo>
                    <a:pt x="1912" y="2582"/>
                    <a:pt x="1097" y="1631"/>
                    <a:pt x="1351" y="138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0" name="Google Shape;519;p32"/>
            <p:cNvSpPr/>
            <p:nvPr/>
          </p:nvSpPr>
          <p:spPr>
            <a:xfrm rot="509322">
              <a:off x="8113839" y="4427273"/>
              <a:ext cx="31491" cy="8400"/>
            </a:xfrm>
            <a:custGeom>
              <a:avLst/>
              <a:gdLst/>
              <a:ahLst/>
              <a:cxnLst/>
              <a:rect l="l" t="t" r="r" b="b"/>
              <a:pathLst>
                <a:path w="926" h="247" extrusionOk="0">
                  <a:moveTo>
                    <a:pt x="76" y="34"/>
                  </a:moveTo>
                  <a:cubicBezTo>
                    <a:pt x="76" y="0"/>
                    <a:pt x="76" y="0"/>
                    <a:pt x="110" y="0"/>
                  </a:cubicBezTo>
                  <a:cubicBezTo>
                    <a:pt x="357" y="34"/>
                    <a:pt x="637" y="34"/>
                    <a:pt x="892" y="111"/>
                  </a:cubicBezTo>
                  <a:cubicBezTo>
                    <a:pt x="926" y="145"/>
                    <a:pt x="926" y="179"/>
                    <a:pt x="892" y="179"/>
                  </a:cubicBezTo>
                  <a:lnTo>
                    <a:pt x="892" y="212"/>
                  </a:lnTo>
                  <a:cubicBezTo>
                    <a:pt x="603" y="246"/>
                    <a:pt x="323" y="212"/>
                    <a:pt x="76" y="145"/>
                  </a:cubicBezTo>
                  <a:cubicBezTo>
                    <a:pt x="0" y="111"/>
                    <a:pt x="42" y="34"/>
                    <a:pt x="76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1" name="Google Shape;520;p32"/>
            <p:cNvSpPr/>
            <p:nvPr/>
          </p:nvSpPr>
          <p:spPr>
            <a:xfrm rot="509322">
              <a:off x="8121623" y="4400530"/>
              <a:ext cx="17956" cy="7244"/>
            </a:xfrm>
            <a:custGeom>
              <a:avLst/>
              <a:gdLst/>
              <a:ahLst/>
              <a:cxnLst/>
              <a:rect l="l" t="t" r="r" b="b"/>
              <a:pathLst>
                <a:path w="528" h="213" extrusionOk="0">
                  <a:moveTo>
                    <a:pt x="34" y="1"/>
                  </a:moveTo>
                  <a:lnTo>
                    <a:pt x="68" y="1"/>
                  </a:lnTo>
                  <a:lnTo>
                    <a:pt x="281" y="1"/>
                  </a:lnTo>
                  <a:cubicBezTo>
                    <a:pt x="357" y="1"/>
                    <a:pt x="425" y="1"/>
                    <a:pt x="493" y="43"/>
                  </a:cubicBezTo>
                  <a:cubicBezTo>
                    <a:pt x="527" y="43"/>
                    <a:pt x="527" y="77"/>
                    <a:pt x="493" y="111"/>
                  </a:cubicBezTo>
                  <a:lnTo>
                    <a:pt x="493" y="111"/>
                  </a:lnTo>
                  <a:cubicBezTo>
                    <a:pt x="357" y="213"/>
                    <a:pt x="179" y="179"/>
                    <a:pt x="34" y="111"/>
                  </a:cubicBezTo>
                  <a:cubicBezTo>
                    <a:pt x="0" y="77"/>
                    <a:pt x="34" y="43"/>
                    <a:pt x="34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2" name="Google Shape;521;p32"/>
            <p:cNvSpPr/>
            <p:nvPr/>
          </p:nvSpPr>
          <p:spPr>
            <a:xfrm rot="509322">
              <a:off x="8132441" y="4418027"/>
              <a:ext cx="15609" cy="7278"/>
            </a:xfrm>
            <a:custGeom>
              <a:avLst/>
              <a:gdLst/>
              <a:ahLst/>
              <a:cxnLst/>
              <a:rect l="l" t="t" r="r" b="b"/>
              <a:pathLst>
                <a:path w="459" h="214" extrusionOk="0">
                  <a:moveTo>
                    <a:pt x="34" y="1"/>
                  </a:moveTo>
                  <a:lnTo>
                    <a:pt x="68" y="1"/>
                  </a:lnTo>
                  <a:cubicBezTo>
                    <a:pt x="102" y="1"/>
                    <a:pt x="179" y="35"/>
                    <a:pt x="213" y="35"/>
                  </a:cubicBezTo>
                  <a:lnTo>
                    <a:pt x="349" y="35"/>
                  </a:lnTo>
                  <a:cubicBezTo>
                    <a:pt x="425" y="35"/>
                    <a:pt x="459" y="137"/>
                    <a:pt x="391" y="171"/>
                  </a:cubicBezTo>
                  <a:lnTo>
                    <a:pt x="391" y="171"/>
                  </a:lnTo>
                  <a:cubicBezTo>
                    <a:pt x="349" y="213"/>
                    <a:pt x="247" y="213"/>
                    <a:pt x="179" y="213"/>
                  </a:cubicBezTo>
                  <a:cubicBezTo>
                    <a:pt x="102" y="171"/>
                    <a:pt x="68" y="137"/>
                    <a:pt x="0" y="103"/>
                  </a:cubicBezTo>
                  <a:cubicBezTo>
                    <a:pt x="0" y="69"/>
                    <a:pt x="0" y="35"/>
                    <a:pt x="34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3" name="Google Shape;522;p32"/>
            <p:cNvSpPr/>
            <p:nvPr/>
          </p:nvSpPr>
          <p:spPr>
            <a:xfrm rot="509322">
              <a:off x="8260036" y="4466841"/>
              <a:ext cx="22853" cy="8400"/>
            </a:xfrm>
            <a:custGeom>
              <a:avLst/>
              <a:gdLst/>
              <a:ahLst/>
              <a:cxnLst/>
              <a:rect l="l" t="t" r="r" b="b"/>
              <a:pathLst>
                <a:path w="672" h="247" extrusionOk="0">
                  <a:moveTo>
                    <a:pt x="35" y="34"/>
                  </a:moveTo>
                  <a:cubicBezTo>
                    <a:pt x="35" y="0"/>
                    <a:pt x="77" y="0"/>
                    <a:pt x="77" y="0"/>
                  </a:cubicBezTo>
                  <a:cubicBezTo>
                    <a:pt x="179" y="34"/>
                    <a:pt x="290" y="34"/>
                    <a:pt x="358" y="68"/>
                  </a:cubicBezTo>
                  <a:cubicBezTo>
                    <a:pt x="460" y="68"/>
                    <a:pt x="536" y="68"/>
                    <a:pt x="604" y="136"/>
                  </a:cubicBezTo>
                  <a:cubicBezTo>
                    <a:pt x="672" y="136"/>
                    <a:pt x="638" y="213"/>
                    <a:pt x="604" y="247"/>
                  </a:cubicBezTo>
                  <a:lnTo>
                    <a:pt x="604" y="247"/>
                  </a:lnTo>
                  <a:cubicBezTo>
                    <a:pt x="502" y="247"/>
                    <a:pt x="426" y="247"/>
                    <a:pt x="324" y="213"/>
                  </a:cubicBezTo>
                  <a:cubicBezTo>
                    <a:pt x="247" y="170"/>
                    <a:pt x="145" y="136"/>
                    <a:pt x="35" y="102"/>
                  </a:cubicBezTo>
                  <a:cubicBezTo>
                    <a:pt x="1" y="102"/>
                    <a:pt x="1" y="34"/>
                    <a:pt x="35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4" name="Google Shape;523;p32"/>
            <p:cNvSpPr/>
            <p:nvPr/>
          </p:nvSpPr>
          <p:spPr>
            <a:xfrm rot="509322">
              <a:off x="8163134" y="4407944"/>
              <a:ext cx="14487" cy="7244"/>
            </a:xfrm>
            <a:custGeom>
              <a:avLst/>
              <a:gdLst/>
              <a:ahLst/>
              <a:cxnLst/>
              <a:rect l="l" t="t" r="r" b="b"/>
              <a:pathLst>
                <a:path w="426" h="213" extrusionOk="0">
                  <a:moveTo>
                    <a:pt x="35" y="0"/>
                  </a:moveTo>
                  <a:lnTo>
                    <a:pt x="69" y="0"/>
                  </a:lnTo>
                  <a:cubicBezTo>
                    <a:pt x="103" y="0"/>
                    <a:pt x="179" y="0"/>
                    <a:pt x="247" y="34"/>
                  </a:cubicBezTo>
                  <a:cubicBezTo>
                    <a:pt x="281" y="34"/>
                    <a:pt x="349" y="68"/>
                    <a:pt x="391" y="102"/>
                  </a:cubicBezTo>
                  <a:cubicBezTo>
                    <a:pt x="425" y="136"/>
                    <a:pt x="425" y="170"/>
                    <a:pt x="391" y="170"/>
                  </a:cubicBezTo>
                  <a:lnTo>
                    <a:pt x="349" y="212"/>
                  </a:lnTo>
                  <a:cubicBezTo>
                    <a:pt x="315" y="212"/>
                    <a:pt x="247" y="170"/>
                    <a:pt x="179" y="170"/>
                  </a:cubicBezTo>
                  <a:cubicBezTo>
                    <a:pt x="137" y="136"/>
                    <a:pt x="69" y="102"/>
                    <a:pt x="35" y="102"/>
                  </a:cubicBezTo>
                  <a:cubicBezTo>
                    <a:pt x="1" y="68"/>
                    <a:pt x="1" y="34"/>
                    <a:pt x="35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5" name="Google Shape;524;p32"/>
            <p:cNvSpPr/>
            <p:nvPr/>
          </p:nvSpPr>
          <p:spPr>
            <a:xfrm rot="509322">
              <a:off x="8174655" y="4427224"/>
              <a:ext cx="22853" cy="10746"/>
            </a:xfrm>
            <a:custGeom>
              <a:avLst/>
              <a:gdLst/>
              <a:ahLst/>
              <a:cxnLst/>
              <a:rect l="l" t="t" r="r" b="b"/>
              <a:pathLst>
                <a:path w="672" h="316" extrusionOk="0">
                  <a:moveTo>
                    <a:pt x="34" y="1"/>
                  </a:moveTo>
                  <a:lnTo>
                    <a:pt x="34" y="1"/>
                  </a:lnTo>
                  <a:cubicBezTo>
                    <a:pt x="136" y="35"/>
                    <a:pt x="247" y="35"/>
                    <a:pt x="349" y="69"/>
                  </a:cubicBezTo>
                  <a:cubicBezTo>
                    <a:pt x="425" y="103"/>
                    <a:pt x="561" y="103"/>
                    <a:pt x="638" y="179"/>
                  </a:cubicBezTo>
                  <a:cubicBezTo>
                    <a:pt x="672" y="179"/>
                    <a:pt x="672" y="247"/>
                    <a:pt x="638" y="247"/>
                  </a:cubicBezTo>
                  <a:lnTo>
                    <a:pt x="638" y="247"/>
                  </a:lnTo>
                  <a:cubicBezTo>
                    <a:pt x="425" y="315"/>
                    <a:pt x="179" y="179"/>
                    <a:pt x="0" y="69"/>
                  </a:cubicBezTo>
                  <a:cubicBezTo>
                    <a:pt x="0" y="69"/>
                    <a:pt x="0" y="1"/>
                    <a:pt x="34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6" name="Google Shape;525;p32"/>
            <p:cNvSpPr/>
            <p:nvPr/>
          </p:nvSpPr>
          <p:spPr>
            <a:xfrm rot="509322">
              <a:off x="8166425" y="4442137"/>
              <a:ext cx="27750" cy="9556"/>
            </a:xfrm>
            <a:custGeom>
              <a:avLst/>
              <a:gdLst/>
              <a:ahLst/>
              <a:cxnLst/>
              <a:rect l="l" t="t" r="r" b="b"/>
              <a:pathLst>
                <a:path w="816" h="281" extrusionOk="0">
                  <a:moveTo>
                    <a:pt x="34" y="0"/>
                  </a:moveTo>
                  <a:lnTo>
                    <a:pt x="68" y="0"/>
                  </a:lnTo>
                  <a:cubicBezTo>
                    <a:pt x="280" y="0"/>
                    <a:pt x="603" y="34"/>
                    <a:pt x="782" y="179"/>
                  </a:cubicBezTo>
                  <a:cubicBezTo>
                    <a:pt x="816" y="179"/>
                    <a:pt x="816" y="247"/>
                    <a:pt x="782" y="247"/>
                  </a:cubicBezTo>
                  <a:lnTo>
                    <a:pt x="782" y="281"/>
                  </a:lnTo>
                  <a:cubicBezTo>
                    <a:pt x="637" y="281"/>
                    <a:pt x="527" y="247"/>
                    <a:pt x="425" y="213"/>
                  </a:cubicBezTo>
                  <a:cubicBezTo>
                    <a:pt x="280" y="179"/>
                    <a:pt x="178" y="145"/>
                    <a:pt x="34" y="111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7" name="Google Shape;526;p32"/>
            <p:cNvSpPr/>
            <p:nvPr/>
          </p:nvSpPr>
          <p:spPr>
            <a:xfrm rot="509322">
              <a:off x="8212433" y="4460993"/>
              <a:ext cx="24009" cy="8400"/>
            </a:xfrm>
            <a:custGeom>
              <a:avLst/>
              <a:gdLst/>
              <a:ahLst/>
              <a:cxnLst/>
              <a:rect l="l" t="t" r="r" b="b"/>
              <a:pathLst>
                <a:path w="706" h="247" extrusionOk="0">
                  <a:moveTo>
                    <a:pt x="35" y="0"/>
                  </a:moveTo>
                  <a:lnTo>
                    <a:pt x="103" y="0"/>
                  </a:lnTo>
                  <a:cubicBezTo>
                    <a:pt x="171" y="34"/>
                    <a:pt x="281" y="34"/>
                    <a:pt x="383" y="34"/>
                  </a:cubicBezTo>
                  <a:cubicBezTo>
                    <a:pt x="425" y="34"/>
                    <a:pt x="459" y="68"/>
                    <a:pt x="493" y="68"/>
                  </a:cubicBezTo>
                  <a:lnTo>
                    <a:pt x="672" y="68"/>
                  </a:lnTo>
                  <a:cubicBezTo>
                    <a:pt x="706" y="68"/>
                    <a:pt x="706" y="136"/>
                    <a:pt x="672" y="179"/>
                  </a:cubicBezTo>
                  <a:lnTo>
                    <a:pt x="672" y="179"/>
                  </a:lnTo>
                  <a:cubicBezTo>
                    <a:pt x="493" y="247"/>
                    <a:pt x="247" y="213"/>
                    <a:pt x="69" y="136"/>
                  </a:cubicBezTo>
                  <a:cubicBezTo>
                    <a:pt x="1" y="136"/>
                    <a:pt x="1" y="34"/>
                    <a:pt x="35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8" name="Google Shape;527;p32"/>
            <p:cNvSpPr/>
            <p:nvPr/>
          </p:nvSpPr>
          <p:spPr>
            <a:xfrm rot="509322">
              <a:off x="8224598" y="4436823"/>
              <a:ext cx="20541" cy="7278"/>
            </a:xfrm>
            <a:custGeom>
              <a:avLst/>
              <a:gdLst/>
              <a:ahLst/>
              <a:cxnLst/>
              <a:rect l="l" t="t" r="r" b="b"/>
              <a:pathLst>
                <a:path w="604" h="214" extrusionOk="0">
                  <a:moveTo>
                    <a:pt x="34" y="1"/>
                  </a:moveTo>
                  <a:lnTo>
                    <a:pt x="68" y="1"/>
                  </a:lnTo>
                  <a:cubicBezTo>
                    <a:pt x="136" y="1"/>
                    <a:pt x="246" y="35"/>
                    <a:pt x="314" y="35"/>
                  </a:cubicBezTo>
                  <a:cubicBezTo>
                    <a:pt x="391" y="35"/>
                    <a:pt x="493" y="1"/>
                    <a:pt x="561" y="35"/>
                  </a:cubicBezTo>
                  <a:cubicBezTo>
                    <a:pt x="603" y="77"/>
                    <a:pt x="603" y="111"/>
                    <a:pt x="561" y="145"/>
                  </a:cubicBezTo>
                  <a:lnTo>
                    <a:pt x="561" y="145"/>
                  </a:lnTo>
                  <a:cubicBezTo>
                    <a:pt x="493" y="213"/>
                    <a:pt x="391" y="179"/>
                    <a:pt x="314" y="179"/>
                  </a:cubicBezTo>
                  <a:cubicBezTo>
                    <a:pt x="212" y="179"/>
                    <a:pt x="136" y="145"/>
                    <a:pt x="34" y="111"/>
                  </a:cubicBezTo>
                  <a:cubicBezTo>
                    <a:pt x="0" y="77"/>
                    <a:pt x="0" y="35"/>
                    <a:pt x="34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9" name="Google Shape;528;p32"/>
            <p:cNvSpPr/>
            <p:nvPr/>
          </p:nvSpPr>
          <p:spPr>
            <a:xfrm rot="509322">
              <a:off x="8201767" y="4417303"/>
              <a:ext cx="15643" cy="7244"/>
            </a:xfrm>
            <a:custGeom>
              <a:avLst/>
              <a:gdLst/>
              <a:ahLst/>
              <a:cxnLst/>
              <a:rect l="l" t="t" r="r" b="b"/>
              <a:pathLst>
                <a:path w="460" h="213" extrusionOk="0">
                  <a:moveTo>
                    <a:pt x="34" y="0"/>
                  </a:moveTo>
                  <a:lnTo>
                    <a:pt x="77" y="0"/>
                  </a:lnTo>
                  <a:cubicBezTo>
                    <a:pt x="145" y="0"/>
                    <a:pt x="179" y="34"/>
                    <a:pt x="247" y="34"/>
                  </a:cubicBezTo>
                  <a:cubicBezTo>
                    <a:pt x="289" y="34"/>
                    <a:pt x="323" y="34"/>
                    <a:pt x="323" y="68"/>
                  </a:cubicBezTo>
                  <a:cubicBezTo>
                    <a:pt x="357" y="68"/>
                    <a:pt x="391" y="68"/>
                    <a:pt x="425" y="110"/>
                  </a:cubicBezTo>
                  <a:cubicBezTo>
                    <a:pt x="459" y="110"/>
                    <a:pt x="459" y="178"/>
                    <a:pt x="425" y="212"/>
                  </a:cubicBezTo>
                  <a:lnTo>
                    <a:pt x="425" y="212"/>
                  </a:lnTo>
                  <a:lnTo>
                    <a:pt x="323" y="212"/>
                  </a:lnTo>
                  <a:lnTo>
                    <a:pt x="213" y="212"/>
                  </a:lnTo>
                  <a:cubicBezTo>
                    <a:pt x="145" y="178"/>
                    <a:pt x="77" y="144"/>
                    <a:pt x="34" y="110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0" name="Google Shape;529;p32"/>
            <p:cNvSpPr/>
            <p:nvPr/>
          </p:nvSpPr>
          <p:spPr>
            <a:xfrm rot="509322">
              <a:off x="8264589" y="4442726"/>
              <a:ext cx="19384" cy="11018"/>
            </a:xfrm>
            <a:custGeom>
              <a:avLst/>
              <a:gdLst/>
              <a:ahLst/>
              <a:cxnLst/>
              <a:rect l="l" t="t" r="r" b="b"/>
              <a:pathLst>
                <a:path w="570" h="324" extrusionOk="0">
                  <a:moveTo>
                    <a:pt x="77" y="35"/>
                  </a:moveTo>
                  <a:cubicBezTo>
                    <a:pt x="77" y="1"/>
                    <a:pt x="111" y="1"/>
                    <a:pt x="111" y="35"/>
                  </a:cubicBezTo>
                  <a:cubicBezTo>
                    <a:pt x="179" y="77"/>
                    <a:pt x="290" y="111"/>
                    <a:pt x="358" y="111"/>
                  </a:cubicBezTo>
                  <a:cubicBezTo>
                    <a:pt x="426" y="111"/>
                    <a:pt x="502" y="111"/>
                    <a:pt x="570" y="179"/>
                  </a:cubicBezTo>
                  <a:cubicBezTo>
                    <a:pt x="570" y="213"/>
                    <a:pt x="570" y="247"/>
                    <a:pt x="536" y="247"/>
                  </a:cubicBezTo>
                  <a:lnTo>
                    <a:pt x="536" y="290"/>
                  </a:lnTo>
                  <a:cubicBezTo>
                    <a:pt x="468" y="324"/>
                    <a:pt x="358" y="290"/>
                    <a:pt x="290" y="290"/>
                  </a:cubicBezTo>
                  <a:cubicBezTo>
                    <a:pt x="213" y="247"/>
                    <a:pt x="145" y="213"/>
                    <a:pt x="43" y="145"/>
                  </a:cubicBezTo>
                  <a:cubicBezTo>
                    <a:pt x="1" y="111"/>
                    <a:pt x="43" y="77"/>
                    <a:pt x="77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1" name="Google Shape;530;p32"/>
            <p:cNvSpPr/>
            <p:nvPr/>
          </p:nvSpPr>
          <p:spPr>
            <a:xfrm rot="509322">
              <a:off x="8079767" y="4402060"/>
              <a:ext cx="24281" cy="9862"/>
            </a:xfrm>
            <a:custGeom>
              <a:avLst/>
              <a:gdLst/>
              <a:ahLst/>
              <a:cxnLst/>
              <a:rect l="l" t="t" r="r" b="b"/>
              <a:pathLst>
                <a:path w="714" h="290" extrusionOk="0">
                  <a:moveTo>
                    <a:pt x="34" y="43"/>
                  </a:moveTo>
                  <a:lnTo>
                    <a:pt x="77" y="43"/>
                  </a:lnTo>
                  <a:cubicBezTo>
                    <a:pt x="179" y="1"/>
                    <a:pt x="289" y="43"/>
                    <a:pt x="357" y="43"/>
                  </a:cubicBezTo>
                  <a:cubicBezTo>
                    <a:pt x="459" y="77"/>
                    <a:pt x="569" y="77"/>
                    <a:pt x="671" y="111"/>
                  </a:cubicBezTo>
                  <a:cubicBezTo>
                    <a:pt x="714" y="145"/>
                    <a:pt x="714" y="213"/>
                    <a:pt x="671" y="256"/>
                  </a:cubicBezTo>
                  <a:lnTo>
                    <a:pt x="637" y="256"/>
                  </a:lnTo>
                  <a:cubicBezTo>
                    <a:pt x="535" y="290"/>
                    <a:pt x="425" y="213"/>
                    <a:pt x="323" y="213"/>
                  </a:cubicBezTo>
                  <a:cubicBezTo>
                    <a:pt x="247" y="179"/>
                    <a:pt x="145" y="179"/>
                    <a:pt x="34" y="145"/>
                  </a:cubicBezTo>
                  <a:cubicBezTo>
                    <a:pt x="0" y="111"/>
                    <a:pt x="0" y="43"/>
                    <a:pt x="34" y="4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2" name="Google Shape;531;p32"/>
            <p:cNvSpPr/>
            <p:nvPr/>
          </p:nvSpPr>
          <p:spPr>
            <a:xfrm>
              <a:off x="8123306" y="4256437"/>
              <a:ext cx="19078" cy="9590"/>
            </a:xfrm>
            <a:custGeom>
              <a:avLst/>
              <a:gdLst/>
              <a:ahLst/>
              <a:cxnLst/>
              <a:rect l="l" t="t" r="r" b="b"/>
              <a:pathLst>
                <a:path w="561" h="282" extrusionOk="0">
                  <a:moveTo>
                    <a:pt x="34" y="1"/>
                  </a:moveTo>
                  <a:lnTo>
                    <a:pt x="102" y="1"/>
                  </a:lnTo>
                  <a:cubicBezTo>
                    <a:pt x="136" y="1"/>
                    <a:pt x="170" y="1"/>
                    <a:pt x="213" y="35"/>
                  </a:cubicBezTo>
                  <a:lnTo>
                    <a:pt x="213" y="1"/>
                  </a:lnTo>
                  <a:lnTo>
                    <a:pt x="247" y="1"/>
                  </a:lnTo>
                  <a:cubicBezTo>
                    <a:pt x="281" y="35"/>
                    <a:pt x="315" y="35"/>
                    <a:pt x="349" y="69"/>
                  </a:cubicBezTo>
                  <a:cubicBezTo>
                    <a:pt x="425" y="69"/>
                    <a:pt x="493" y="111"/>
                    <a:pt x="561" y="145"/>
                  </a:cubicBezTo>
                  <a:cubicBezTo>
                    <a:pt x="561" y="179"/>
                    <a:pt x="561" y="247"/>
                    <a:pt x="527" y="247"/>
                  </a:cubicBezTo>
                  <a:cubicBezTo>
                    <a:pt x="527" y="281"/>
                    <a:pt x="493" y="281"/>
                    <a:pt x="493" y="281"/>
                  </a:cubicBezTo>
                  <a:cubicBezTo>
                    <a:pt x="425" y="281"/>
                    <a:pt x="349" y="247"/>
                    <a:pt x="281" y="213"/>
                  </a:cubicBezTo>
                  <a:cubicBezTo>
                    <a:pt x="213" y="179"/>
                    <a:pt x="136" y="145"/>
                    <a:pt x="68" y="111"/>
                  </a:cubicBezTo>
                  <a:cubicBezTo>
                    <a:pt x="0" y="111"/>
                    <a:pt x="0" y="35"/>
                    <a:pt x="34" y="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3" name="Google Shape;532;p32"/>
            <p:cNvSpPr/>
            <p:nvPr/>
          </p:nvSpPr>
          <p:spPr>
            <a:xfrm>
              <a:off x="8100181" y="4251540"/>
              <a:ext cx="18228" cy="9862"/>
            </a:xfrm>
            <a:custGeom>
              <a:avLst/>
              <a:gdLst/>
              <a:ahLst/>
              <a:cxnLst/>
              <a:rect l="l" t="t" r="r" b="b"/>
              <a:pathLst>
                <a:path w="536" h="290" extrusionOk="0">
                  <a:moveTo>
                    <a:pt x="1" y="43"/>
                  </a:moveTo>
                  <a:lnTo>
                    <a:pt x="43" y="0"/>
                  </a:lnTo>
                  <a:cubicBezTo>
                    <a:pt x="213" y="43"/>
                    <a:pt x="357" y="111"/>
                    <a:pt x="502" y="179"/>
                  </a:cubicBezTo>
                  <a:cubicBezTo>
                    <a:pt x="536" y="179"/>
                    <a:pt x="536" y="213"/>
                    <a:pt x="502" y="255"/>
                  </a:cubicBezTo>
                  <a:lnTo>
                    <a:pt x="502" y="255"/>
                  </a:lnTo>
                  <a:cubicBezTo>
                    <a:pt x="323" y="289"/>
                    <a:pt x="145" y="213"/>
                    <a:pt x="1" y="11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4" name="Google Shape;533;p32"/>
            <p:cNvSpPr/>
            <p:nvPr/>
          </p:nvSpPr>
          <p:spPr>
            <a:xfrm>
              <a:off x="8127931" y="4275821"/>
              <a:ext cx="20541" cy="10712"/>
            </a:xfrm>
            <a:custGeom>
              <a:avLst/>
              <a:gdLst/>
              <a:ahLst/>
              <a:cxnLst/>
              <a:rect l="l" t="t" r="r" b="b"/>
              <a:pathLst>
                <a:path w="604" h="315" extrusionOk="0">
                  <a:moveTo>
                    <a:pt x="34" y="0"/>
                  </a:moveTo>
                  <a:lnTo>
                    <a:pt x="77" y="0"/>
                  </a:lnTo>
                  <a:cubicBezTo>
                    <a:pt x="145" y="34"/>
                    <a:pt x="247" y="68"/>
                    <a:pt x="357" y="68"/>
                  </a:cubicBezTo>
                  <a:cubicBezTo>
                    <a:pt x="425" y="102"/>
                    <a:pt x="535" y="102"/>
                    <a:pt x="569" y="178"/>
                  </a:cubicBezTo>
                  <a:cubicBezTo>
                    <a:pt x="603" y="178"/>
                    <a:pt x="603" y="246"/>
                    <a:pt x="569" y="280"/>
                  </a:cubicBezTo>
                  <a:lnTo>
                    <a:pt x="569" y="280"/>
                  </a:lnTo>
                  <a:cubicBezTo>
                    <a:pt x="459" y="314"/>
                    <a:pt x="391" y="280"/>
                    <a:pt x="289" y="246"/>
                  </a:cubicBezTo>
                  <a:cubicBezTo>
                    <a:pt x="213" y="212"/>
                    <a:pt x="111" y="136"/>
                    <a:pt x="34" y="102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5" name="Google Shape;534;p32"/>
            <p:cNvSpPr/>
            <p:nvPr/>
          </p:nvSpPr>
          <p:spPr>
            <a:xfrm>
              <a:off x="8132828" y="4298640"/>
              <a:ext cx="17956" cy="9556"/>
            </a:xfrm>
            <a:custGeom>
              <a:avLst/>
              <a:gdLst/>
              <a:ahLst/>
              <a:cxnLst/>
              <a:rect l="l" t="t" r="r" b="b"/>
              <a:pathLst>
                <a:path w="528" h="281" extrusionOk="0">
                  <a:moveTo>
                    <a:pt x="1" y="0"/>
                  </a:moveTo>
                  <a:lnTo>
                    <a:pt x="1" y="0"/>
                  </a:lnTo>
                  <a:cubicBezTo>
                    <a:pt x="103" y="0"/>
                    <a:pt x="179" y="34"/>
                    <a:pt x="247" y="68"/>
                  </a:cubicBezTo>
                  <a:cubicBezTo>
                    <a:pt x="315" y="102"/>
                    <a:pt x="425" y="102"/>
                    <a:pt x="493" y="145"/>
                  </a:cubicBezTo>
                  <a:cubicBezTo>
                    <a:pt x="527" y="178"/>
                    <a:pt x="527" y="246"/>
                    <a:pt x="493" y="246"/>
                  </a:cubicBezTo>
                  <a:cubicBezTo>
                    <a:pt x="493" y="280"/>
                    <a:pt x="459" y="280"/>
                    <a:pt x="459" y="280"/>
                  </a:cubicBezTo>
                  <a:cubicBezTo>
                    <a:pt x="391" y="280"/>
                    <a:pt x="281" y="246"/>
                    <a:pt x="179" y="178"/>
                  </a:cubicBezTo>
                  <a:cubicBezTo>
                    <a:pt x="103" y="145"/>
                    <a:pt x="35" y="102"/>
                    <a:pt x="1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6" name="Google Shape;535;p32"/>
            <p:cNvSpPr/>
            <p:nvPr/>
          </p:nvSpPr>
          <p:spPr>
            <a:xfrm>
              <a:off x="8159422" y="4276943"/>
              <a:ext cx="21697" cy="13331"/>
            </a:xfrm>
            <a:custGeom>
              <a:avLst/>
              <a:gdLst/>
              <a:ahLst/>
              <a:cxnLst/>
              <a:rect l="l" t="t" r="r" b="b"/>
              <a:pathLst>
                <a:path w="638" h="392" extrusionOk="0">
                  <a:moveTo>
                    <a:pt x="34" y="1"/>
                  </a:moveTo>
                  <a:lnTo>
                    <a:pt x="68" y="1"/>
                  </a:lnTo>
                  <a:cubicBezTo>
                    <a:pt x="170" y="35"/>
                    <a:pt x="280" y="69"/>
                    <a:pt x="348" y="145"/>
                  </a:cubicBezTo>
                  <a:cubicBezTo>
                    <a:pt x="459" y="179"/>
                    <a:pt x="527" y="179"/>
                    <a:pt x="595" y="247"/>
                  </a:cubicBezTo>
                  <a:cubicBezTo>
                    <a:pt x="637" y="281"/>
                    <a:pt x="637" y="358"/>
                    <a:pt x="595" y="358"/>
                  </a:cubicBezTo>
                  <a:cubicBezTo>
                    <a:pt x="561" y="392"/>
                    <a:pt x="561" y="392"/>
                    <a:pt x="527" y="392"/>
                  </a:cubicBezTo>
                  <a:cubicBezTo>
                    <a:pt x="459" y="392"/>
                    <a:pt x="348" y="315"/>
                    <a:pt x="280" y="247"/>
                  </a:cubicBezTo>
                  <a:cubicBezTo>
                    <a:pt x="170" y="213"/>
                    <a:pt x="102" y="145"/>
                    <a:pt x="34" y="103"/>
                  </a:cubicBezTo>
                  <a:cubicBezTo>
                    <a:pt x="0" y="69"/>
                    <a:pt x="0" y="35"/>
                    <a:pt x="34" y="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7" name="Google Shape;536;p32"/>
            <p:cNvSpPr/>
            <p:nvPr/>
          </p:nvSpPr>
          <p:spPr>
            <a:xfrm>
              <a:off x="8166632" y="4300953"/>
              <a:ext cx="22853" cy="14453"/>
            </a:xfrm>
            <a:custGeom>
              <a:avLst/>
              <a:gdLst/>
              <a:ahLst/>
              <a:cxnLst/>
              <a:rect l="l" t="t" r="r" b="b"/>
              <a:pathLst>
                <a:path w="672" h="425" extrusionOk="0">
                  <a:moveTo>
                    <a:pt x="34" y="34"/>
                  </a:moveTo>
                  <a:cubicBezTo>
                    <a:pt x="34" y="0"/>
                    <a:pt x="68" y="0"/>
                    <a:pt x="68" y="0"/>
                  </a:cubicBezTo>
                  <a:cubicBezTo>
                    <a:pt x="170" y="34"/>
                    <a:pt x="281" y="110"/>
                    <a:pt x="383" y="144"/>
                  </a:cubicBezTo>
                  <a:cubicBezTo>
                    <a:pt x="459" y="178"/>
                    <a:pt x="561" y="246"/>
                    <a:pt x="638" y="289"/>
                  </a:cubicBezTo>
                  <a:cubicBezTo>
                    <a:pt x="672" y="323"/>
                    <a:pt x="672" y="357"/>
                    <a:pt x="638" y="391"/>
                  </a:cubicBezTo>
                  <a:lnTo>
                    <a:pt x="595" y="391"/>
                  </a:lnTo>
                  <a:cubicBezTo>
                    <a:pt x="383" y="425"/>
                    <a:pt x="136" y="246"/>
                    <a:pt x="34" y="110"/>
                  </a:cubicBezTo>
                  <a:cubicBezTo>
                    <a:pt x="0" y="77"/>
                    <a:pt x="0" y="34"/>
                    <a:pt x="34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8" name="Google Shape;537;p32"/>
            <p:cNvSpPr/>
            <p:nvPr/>
          </p:nvSpPr>
          <p:spPr>
            <a:xfrm>
              <a:off x="8183397" y="4328669"/>
              <a:ext cx="15609" cy="9556"/>
            </a:xfrm>
            <a:custGeom>
              <a:avLst/>
              <a:gdLst/>
              <a:ahLst/>
              <a:cxnLst/>
              <a:rect l="l" t="t" r="r" b="b"/>
              <a:pathLst>
                <a:path w="459" h="281" extrusionOk="0">
                  <a:moveTo>
                    <a:pt x="34" y="35"/>
                  </a:moveTo>
                  <a:cubicBezTo>
                    <a:pt x="68" y="1"/>
                    <a:pt x="68" y="1"/>
                    <a:pt x="102" y="1"/>
                  </a:cubicBezTo>
                  <a:cubicBezTo>
                    <a:pt x="145" y="35"/>
                    <a:pt x="213" y="35"/>
                    <a:pt x="247" y="69"/>
                  </a:cubicBezTo>
                  <a:cubicBezTo>
                    <a:pt x="314" y="69"/>
                    <a:pt x="391" y="69"/>
                    <a:pt x="459" y="145"/>
                  </a:cubicBezTo>
                  <a:cubicBezTo>
                    <a:pt x="459" y="179"/>
                    <a:pt x="459" y="213"/>
                    <a:pt x="425" y="247"/>
                  </a:cubicBezTo>
                  <a:lnTo>
                    <a:pt x="425" y="247"/>
                  </a:lnTo>
                  <a:cubicBezTo>
                    <a:pt x="357" y="281"/>
                    <a:pt x="280" y="247"/>
                    <a:pt x="213" y="247"/>
                  </a:cubicBezTo>
                  <a:cubicBezTo>
                    <a:pt x="145" y="213"/>
                    <a:pt x="68" y="179"/>
                    <a:pt x="34" y="145"/>
                  </a:cubicBezTo>
                  <a:cubicBezTo>
                    <a:pt x="0" y="111"/>
                    <a:pt x="0" y="35"/>
                    <a:pt x="34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9" name="Google Shape;538;p32"/>
            <p:cNvSpPr/>
            <p:nvPr/>
          </p:nvSpPr>
          <p:spPr>
            <a:xfrm>
              <a:off x="8197816" y="4308162"/>
              <a:ext cx="19418" cy="13331"/>
            </a:xfrm>
            <a:custGeom>
              <a:avLst/>
              <a:gdLst/>
              <a:ahLst/>
              <a:cxnLst/>
              <a:rect l="l" t="t" r="r" b="b"/>
              <a:pathLst>
                <a:path w="571" h="392" extrusionOk="0">
                  <a:moveTo>
                    <a:pt x="35" y="0"/>
                  </a:moveTo>
                  <a:lnTo>
                    <a:pt x="69" y="0"/>
                  </a:lnTo>
                  <a:cubicBezTo>
                    <a:pt x="145" y="34"/>
                    <a:pt x="213" y="111"/>
                    <a:pt x="281" y="111"/>
                  </a:cubicBezTo>
                  <a:cubicBezTo>
                    <a:pt x="358" y="145"/>
                    <a:pt x="426" y="179"/>
                    <a:pt x="494" y="213"/>
                  </a:cubicBezTo>
                  <a:cubicBezTo>
                    <a:pt x="570" y="213"/>
                    <a:pt x="570" y="289"/>
                    <a:pt x="528" y="323"/>
                  </a:cubicBezTo>
                  <a:lnTo>
                    <a:pt x="494" y="323"/>
                  </a:lnTo>
                  <a:cubicBezTo>
                    <a:pt x="315" y="391"/>
                    <a:pt x="103" y="247"/>
                    <a:pt x="1" y="77"/>
                  </a:cubicBezTo>
                  <a:cubicBezTo>
                    <a:pt x="1" y="34"/>
                    <a:pt x="1" y="0"/>
                    <a:pt x="35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0" name="Google Shape;539;p32"/>
            <p:cNvSpPr/>
            <p:nvPr/>
          </p:nvSpPr>
          <p:spPr>
            <a:xfrm>
              <a:off x="8195504" y="4287656"/>
              <a:ext cx="17956" cy="11018"/>
            </a:xfrm>
            <a:custGeom>
              <a:avLst/>
              <a:gdLst/>
              <a:ahLst/>
              <a:cxnLst/>
              <a:rect l="l" t="t" r="r" b="b"/>
              <a:pathLst>
                <a:path w="528" h="324" extrusionOk="0">
                  <a:moveTo>
                    <a:pt x="35" y="43"/>
                  </a:moveTo>
                  <a:cubicBezTo>
                    <a:pt x="69" y="0"/>
                    <a:pt x="69" y="0"/>
                    <a:pt x="103" y="0"/>
                  </a:cubicBezTo>
                  <a:cubicBezTo>
                    <a:pt x="137" y="77"/>
                    <a:pt x="213" y="77"/>
                    <a:pt x="281" y="111"/>
                  </a:cubicBezTo>
                  <a:cubicBezTo>
                    <a:pt x="349" y="145"/>
                    <a:pt x="426" y="145"/>
                    <a:pt x="494" y="179"/>
                  </a:cubicBezTo>
                  <a:cubicBezTo>
                    <a:pt x="528" y="213"/>
                    <a:pt x="528" y="289"/>
                    <a:pt x="494" y="289"/>
                  </a:cubicBezTo>
                  <a:cubicBezTo>
                    <a:pt x="460" y="289"/>
                    <a:pt x="460" y="323"/>
                    <a:pt x="460" y="323"/>
                  </a:cubicBezTo>
                  <a:cubicBezTo>
                    <a:pt x="383" y="323"/>
                    <a:pt x="281" y="289"/>
                    <a:pt x="247" y="255"/>
                  </a:cubicBezTo>
                  <a:cubicBezTo>
                    <a:pt x="171" y="213"/>
                    <a:pt x="103" y="179"/>
                    <a:pt x="35" y="111"/>
                  </a:cubicBezTo>
                  <a:cubicBezTo>
                    <a:pt x="1" y="111"/>
                    <a:pt x="1" y="43"/>
                    <a:pt x="35" y="4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1" name="Google Shape;540;p32"/>
            <p:cNvSpPr/>
            <p:nvPr/>
          </p:nvSpPr>
          <p:spPr>
            <a:xfrm>
              <a:off x="8238863" y="4328669"/>
              <a:ext cx="20234" cy="11018"/>
            </a:xfrm>
            <a:custGeom>
              <a:avLst/>
              <a:gdLst/>
              <a:ahLst/>
              <a:cxnLst/>
              <a:rect l="l" t="t" r="r" b="b"/>
              <a:pathLst>
                <a:path w="595" h="324" extrusionOk="0">
                  <a:moveTo>
                    <a:pt x="34" y="1"/>
                  </a:moveTo>
                  <a:lnTo>
                    <a:pt x="68" y="1"/>
                  </a:lnTo>
                  <a:cubicBezTo>
                    <a:pt x="170" y="35"/>
                    <a:pt x="247" y="35"/>
                    <a:pt x="314" y="69"/>
                  </a:cubicBezTo>
                  <a:cubicBezTo>
                    <a:pt x="382" y="111"/>
                    <a:pt x="459" y="111"/>
                    <a:pt x="561" y="145"/>
                  </a:cubicBezTo>
                  <a:cubicBezTo>
                    <a:pt x="595" y="179"/>
                    <a:pt x="595" y="247"/>
                    <a:pt x="561" y="281"/>
                  </a:cubicBezTo>
                  <a:lnTo>
                    <a:pt x="527" y="281"/>
                  </a:lnTo>
                  <a:cubicBezTo>
                    <a:pt x="348" y="323"/>
                    <a:pt x="136" y="213"/>
                    <a:pt x="0" y="69"/>
                  </a:cubicBezTo>
                  <a:cubicBezTo>
                    <a:pt x="0" y="35"/>
                    <a:pt x="0" y="35"/>
                    <a:pt x="34" y="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2" name="Google Shape;541;p32"/>
            <p:cNvSpPr/>
            <p:nvPr/>
          </p:nvSpPr>
          <p:spPr>
            <a:xfrm>
              <a:off x="8221792" y="4339653"/>
              <a:ext cx="21731" cy="13025"/>
            </a:xfrm>
            <a:custGeom>
              <a:avLst/>
              <a:gdLst/>
              <a:ahLst/>
              <a:cxnLst/>
              <a:rect l="l" t="t" r="r" b="b"/>
              <a:pathLst>
                <a:path w="639" h="383" extrusionOk="0">
                  <a:moveTo>
                    <a:pt x="35" y="34"/>
                  </a:moveTo>
                  <a:cubicBezTo>
                    <a:pt x="35" y="0"/>
                    <a:pt x="77" y="0"/>
                    <a:pt x="77" y="0"/>
                  </a:cubicBezTo>
                  <a:cubicBezTo>
                    <a:pt x="179" y="34"/>
                    <a:pt x="290" y="68"/>
                    <a:pt x="358" y="136"/>
                  </a:cubicBezTo>
                  <a:cubicBezTo>
                    <a:pt x="460" y="170"/>
                    <a:pt x="536" y="213"/>
                    <a:pt x="604" y="281"/>
                  </a:cubicBezTo>
                  <a:cubicBezTo>
                    <a:pt x="638" y="315"/>
                    <a:pt x="638" y="349"/>
                    <a:pt x="604" y="383"/>
                  </a:cubicBezTo>
                  <a:lnTo>
                    <a:pt x="570" y="383"/>
                  </a:lnTo>
                  <a:cubicBezTo>
                    <a:pt x="460" y="383"/>
                    <a:pt x="392" y="349"/>
                    <a:pt x="290" y="315"/>
                  </a:cubicBezTo>
                  <a:cubicBezTo>
                    <a:pt x="179" y="247"/>
                    <a:pt x="77" y="213"/>
                    <a:pt x="35" y="102"/>
                  </a:cubicBezTo>
                  <a:cubicBezTo>
                    <a:pt x="1" y="68"/>
                    <a:pt x="1" y="34"/>
                    <a:pt x="35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3" name="Google Shape;542;p32"/>
            <p:cNvSpPr/>
            <p:nvPr/>
          </p:nvSpPr>
          <p:spPr>
            <a:xfrm>
              <a:off x="8266308" y="4358731"/>
              <a:ext cx="19384" cy="10984"/>
            </a:xfrm>
            <a:custGeom>
              <a:avLst/>
              <a:gdLst/>
              <a:ahLst/>
              <a:cxnLst/>
              <a:rect l="l" t="t" r="r" b="b"/>
              <a:pathLst>
                <a:path w="570" h="323" extrusionOk="0">
                  <a:moveTo>
                    <a:pt x="43" y="0"/>
                  </a:moveTo>
                  <a:lnTo>
                    <a:pt x="111" y="0"/>
                  </a:lnTo>
                  <a:cubicBezTo>
                    <a:pt x="179" y="34"/>
                    <a:pt x="255" y="76"/>
                    <a:pt x="323" y="110"/>
                  </a:cubicBezTo>
                  <a:cubicBezTo>
                    <a:pt x="391" y="144"/>
                    <a:pt x="467" y="144"/>
                    <a:pt x="535" y="212"/>
                  </a:cubicBezTo>
                  <a:cubicBezTo>
                    <a:pt x="569" y="212"/>
                    <a:pt x="569" y="289"/>
                    <a:pt x="535" y="323"/>
                  </a:cubicBezTo>
                  <a:lnTo>
                    <a:pt x="501" y="323"/>
                  </a:lnTo>
                  <a:cubicBezTo>
                    <a:pt x="323" y="323"/>
                    <a:pt x="145" y="212"/>
                    <a:pt x="43" y="110"/>
                  </a:cubicBezTo>
                  <a:cubicBezTo>
                    <a:pt x="0" y="76"/>
                    <a:pt x="0" y="34"/>
                    <a:pt x="43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4" name="Google Shape;543;p32"/>
            <p:cNvSpPr/>
            <p:nvPr/>
          </p:nvSpPr>
          <p:spPr>
            <a:xfrm>
              <a:off x="8225567" y="4357575"/>
              <a:ext cx="20541" cy="12141"/>
            </a:xfrm>
            <a:custGeom>
              <a:avLst/>
              <a:gdLst/>
              <a:ahLst/>
              <a:cxnLst/>
              <a:rect l="l" t="t" r="r" b="b"/>
              <a:pathLst>
                <a:path w="604" h="357" extrusionOk="0">
                  <a:moveTo>
                    <a:pt x="34" y="0"/>
                  </a:moveTo>
                  <a:lnTo>
                    <a:pt x="68" y="0"/>
                  </a:lnTo>
                  <a:cubicBezTo>
                    <a:pt x="136" y="34"/>
                    <a:pt x="213" y="68"/>
                    <a:pt x="315" y="110"/>
                  </a:cubicBezTo>
                  <a:cubicBezTo>
                    <a:pt x="391" y="144"/>
                    <a:pt x="493" y="144"/>
                    <a:pt x="527" y="212"/>
                  </a:cubicBezTo>
                  <a:cubicBezTo>
                    <a:pt x="561" y="246"/>
                    <a:pt x="604" y="323"/>
                    <a:pt x="527" y="323"/>
                  </a:cubicBezTo>
                  <a:lnTo>
                    <a:pt x="527" y="357"/>
                  </a:lnTo>
                  <a:cubicBezTo>
                    <a:pt x="425" y="357"/>
                    <a:pt x="315" y="323"/>
                    <a:pt x="247" y="280"/>
                  </a:cubicBezTo>
                  <a:cubicBezTo>
                    <a:pt x="179" y="212"/>
                    <a:pt x="102" y="178"/>
                    <a:pt x="0" y="110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5" name="Google Shape;544;p32"/>
            <p:cNvSpPr/>
            <p:nvPr/>
          </p:nvSpPr>
          <p:spPr>
            <a:xfrm rot="509322">
              <a:off x="8290787" y="4379816"/>
              <a:ext cx="14487" cy="7244"/>
            </a:xfrm>
            <a:custGeom>
              <a:avLst/>
              <a:gdLst/>
              <a:ahLst/>
              <a:cxnLst/>
              <a:rect l="l" t="t" r="r" b="b"/>
              <a:pathLst>
                <a:path w="426" h="213" extrusionOk="0">
                  <a:moveTo>
                    <a:pt x="43" y="34"/>
                  </a:moveTo>
                  <a:cubicBezTo>
                    <a:pt x="43" y="0"/>
                    <a:pt x="43" y="0"/>
                    <a:pt x="77" y="0"/>
                  </a:cubicBezTo>
                  <a:cubicBezTo>
                    <a:pt x="111" y="34"/>
                    <a:pt x="179" y="34"/>
                    <a:pt x="256" y="34"/>
                  </a:cubicBezTo>
                  <a:cubicBezTo>
                    <a:pt x="290" y="68"/>
                    <a:pt x="358" y="68"/>
                    <a:pt x="392" y="111"/>
                  </a:cubicBezTo>
                  <a:cubicBezTo>
                    <a:pt x="426" y="145"/>
                    <a:pt x="392" y="179"/>
                    <a:pt x="392" y="179"/>
                  </a:cubicBezTo>
                  <a:lnTo>
                    <a:pt x="358" y="213"/>
                  </a:lnTo>
                  <a:cubicBezTo>
                    <a:pt x="324" y="213"/>
                    <a:pt x="256" y="179"/>
                    <a:pt x="213" y="179"/>
                  </a:cubicBezTo>
                  <a:cubicBezTo>
                    <a:pt x="145" y="145"/>
                    <a:pt x="111" y="111"/>
                    <a:pt x="43" y="111"/>
                  </a:cubicBezTo>
                  <a:cubicBezTo>
                    <a:pt x="1" y="68"/>
                    <a:pt x="1" y="34"/>
                    <a:pt x="43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46" name="Group 445"/>
          <p:cNvGrpSpPr/>
          <p:nvPr/>
        </p:nvGrpSpPr>
        <p:grpSpPr>
          <a:xfrm>
            <a:off x="1023041" y="4888040"/>
            <a:ext cx="8106635" cy="1673906"/>
            <a:chOff x="1648884" y="2537875"/>
            <a:chExt cx="8106635" cy="1673906"/>
          </a:xfrm>
        </p:grpSpPr>
        <p:grpSp>
          <p:nvGrpSpPr>
            <p:cNvPr id="447" name="Group 14">
              <a:extLst>
                <a:ext uri="{FF2B5EF4-FFF2-40B4-BE49-F238E27FC236}">
                  <a16:creationId xmlns:a16="http://schemas.microsoft.com/office/drawing/2014/main" id="{1BE6357A-EB4C-41BF-99B2-D4EFD21EFB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48884" y="2791125"/>
              <a:ext cx="1397000" cy="493713"/>
              <a:chOff x="1714500" y="3094038"/>
              <a:chExt cx="1047750" cy="551111"/>
            </a:xfrm>
          </p:grpSpPr>
          <p:sp>
            <p:nvSpPr>
              <p:cNvPr id="457" name="Freeform 456">
                <a:extLst>
                  <a:ext uri="{FF2B5EF4-FFF2-40B4-BE49-F238E27FC236}">
                    <a16:creationId xmlns:a16="http://schemas.microsoft.com/office/drawing/2014/main" id="{504698EC-0D26-41C7-94B0-F72424A64CED}"/>
                  </a:ext>
                </a:extLst>
              </p:cNvPr>
              <p:cNvSpPr/>
              <p:nvPr/>
            </p:nvSpPr>
            <p:spPr>
              <a:xfrm>
                <a:off x="1714500" y="3094038"/>
                <a:ext cx="1047750" cy="551111"/>
              </a:xfrm>
              <a:custGeom>
                <a:avLst/>
                <a:gdLst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30956 w 5759450"/>
                  <a:gd name="connsiteY10" fmla="*/ 28575 h 558800"/>
                  <a:gd name="connsiteX11" fmla="*/ 22225 w 5759450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19050 w 5759450"/>
                  <a:gd name="connsiteY10" fmla="*/ 35719 h 558800"/>
                  <a:gd name="connsiteX11" fmla="*/ 22225 w 5759450"/>
                  <a:gd name="connsiteY11" fmla="*/ 7938 h 558800"/>
                  <a:gd name="connsiteX0" fmla="*/ 24606 w 5761831"/>
                  <a:gd name="connsiteY0" fmla="*/ 7938 h 558800"/>
                  <a:gd name="connsiteX1" fmla="*/ 377031 w 5761831"/>
                  <a:gd name="connsiteY1" fmla="*/ 31750 h 558800"/>
                  <a:gd name="connsiteX2" fmla="*/ 5076031 w 5761831"/>
                  <a:gd name="connsiteY2" fmla="*/ 31750 h 558800"/>
                  <a:gd name="connsiteX3" fmla="*/ 5761831 w 5761831"/>
                  <a:gd name="connsiteY3" fmla="*/ 0 h 558800"/>
                  <a:gd name="connsiteX4" fmla="*/ 5596731 w 5761831"/>
                  <a:gd name="connsiteY4" fmla="*/ 273050 h 558800"/>
                  <a:gd name="connsiteX5" fmla="*/ 5761831 w 5761831"/>
                  <a:gd name="connsiteY5" fmla="*/ 546100 h 558800"/>
                  <a:gd name="connsiteX6" fmla="*/ 5253831 w 5761831"/>
                  <a:gd name="connsiteY6" fmla="*/ 558800 h 558800"/>
                  <a:gd name="connsiteX7" fmla="*/ 656431 w 5761831"/>
                  <a:gd name="connsiteY7" fmla="*/ 546100 h 558800"/>
                  <a:gd name="connsiteX8" fmla="*/ 2381 w 5761831"/>
                  <a:gd name="connsiteY8" fmla="*/ 527050 h 558800"/>
                  <a:gd name="connsiteX9" fmla="*/ 192881 w 5761831"/>
                  <a:gd name="connsiteY9" fmla="*/ 247650 h 558800"/>
                  <a:gd name="connsiteX10" fmla="*/ 0 w 5761831"/>
                  <a:gd name="connsiteY10" fmla="*/ 30957 h 558800"/>
                  <a:gd name="connsiteX11" fmla="*/ 24606 w 5761831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61194 w 5759450"/>
                  <a:gd name="connsiteY7" fmla="*/ 553244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5073650 w 5759450"/>
                  <a:gd name="connsiteY2" fmla="*/ 31750 h 559049"/>
                  <a:gd name="connsiteX3" fmla="*/ 5759450 w 5759450"/>
                  <a:gd name="connsiteY3" fmla="*/ 0 h 559049"/>
                  <a:gd name="connsiteX4" fmla="*/ 5594350 w 5759450"/>
                  <a:gd name="connsiteY4" fmla="*/ 273050 h 559049"/>
                  <a:gd name="connsiteX5" fmla="*/ 5759450 w 5759450"/>
                  <a:gd name="connsiteY5" fmla="*/ 546100 h 559049"/>
                  <a:gd name="connsiteX6" fmla="*/ 5251450 w 5759450"/>
                  <a:gd name="connsiteY6" fmla="*/ 558800 h 559049"/>
                  <a:gd name="connsiteX7" fmla="*/ 661194 w 5759450"/>
                  <a:gd name="connsiteY7" fmla="*/ 553244 h 559049"/>
                  <a:gd name="connsiteX8" fmla="*/ 0 w 5759450"/>
                  <a:gd name="connsiteY8" fmla="*/ 527050 h 559049"/>
                  <a:gd name="connsiteX9" fmla="*/ 200025 w 5759450"/>
                  <a:gd name="connsiteY9" fmla="*/ 271463 h 559049"/>
                  <a:gd name="connsiteX10" fmla="*/ 793 w 5759450"/>
                  <a:gd name="connsiteY10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9163 w 5759450"/>
                  <a:gd name="connsiteY2" fmla="*/ 28575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4831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0068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0131 w 5759450"/>
                  <a:gd name="connsiteY3" fmla="*/ 30956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61529"/>
                  <a:gd name="connsiteX1" fmla="*/ 374650 w 5759450"/>
                  <a:gd name="connsiteY1" fmla="*/ 31750 h 561529"/>
                  <a:gd name="connsiteX2" fmla="*/ 916782 w 5759450"/>
                  <a:gd name="connsiteY2" fmla="*/ 19050 h 561529"/>
                  <a:gd name="connsiteX3" fmla="*/ 4862512 w 5759450"/>
                  <a:gd name="connsiteY3" fmla="*/ 19050 h 561529"/>
                  <a:gd name="connsiteX4" fmla="*/ 5076032 w 5759450"/>
                  <a:gd name="connsiteY4" fmla="*/ 26988 h 561529"/>
                  <a:gd name="connsiteX5" fmla="*/ 5759450 w 5759450"/>
                  <a:gd name="connsiteY5" fmla="*/ 0 h 561529"/>
                  <a:gd name="connsiteX6" fmla="*/ 5577681 w 5759450"/>
                  <a:gd name="connsiteY6" fmla="*/ 273050 h 561529"/>
                  <a:gd name="connsiteX7" fmla="*/ 5754688 w 5759450"/>
                  <a:gd name="connsiteY7" fmla="*/ 517525 h 561529"/>
                  <a:gd name="connsiteX8" fmla="*/ 5251450 w 5759450"/>
                  <a:gd name="connsiteY8" fmla="*/ 558800 h 561529"/>
                  <a:gd name="connsiteX9" fmla="*/ 919163 w 5759450"/>
                  <a:gd name="connsiteY9" fmla="*/ 550068 h 561529"/>
                  <a:gd name="connsiteX10" fmla="*/ 661194 w 5759450"/>
                  <a:gd name="connsiteY10" fmla="*/ 553244 h 561529"/>
                  <a:gd name="connsiteX11" fmla="*/ 0 w 5759450"/>
                  <a:gd name="connsiteY11" fmla="*/ 527050 h 561529"/>
                  <a:gd name="connsiteX12" fmla="*/ 200025 w 5759450"/>
                  <a:gd name="connsiteY12" fmla="*/ 271463 h 561529"/>
                  <a:gd name="connsiteX13" fmla="*/ 793 w 5759450"/>
                  <a:gd name="connsiteY13" fmla="*/ 7938 h 561529"/>
                  <a:gd name="connsiteX0" fmla="*/ 793 w 5759450"/>
                  <a:gd name="connsiteY0" fmla="*/ 7938 h 562791"/>
                  <a:gd name="connsiteX1" fmla="*/ 374650 w 5759450"/>
                  <a:gd name="connsiteY1" fmla="*/ 31750 h 562791"/>
                  <a:gd name="connsiteX2" fmla="*/ 916782 w 5759450"/>
                  <a:gd name="connsiteY2" fmla="*/ 19050 h 562791"/>
                  <a:gd name="connsiteX3" fmla="*/ 4862512 w 5759450"/>
                  <a:gd name="connsiteY3" fmla="*/ 19050 h 562791"/>
                  <a:gd name="connsiteX4" fmla="*/ 5076032 w 5759450"/>
                  <a:gd name="connsiteY4" fmla="*/ 26988 h 562791"/>
                  <a:gd name="connsiteX5" fmla="*/ 5759450 w 5759450"/>
                  <a:gd name="connsiteY5" fmla="*/ 0 h 562791"/>
                  <a:gd name="connsiteX6" fmla="*/ 5577681 w 5759450"/>
                  <a:gd name="connsiteY6" fmla="*/ 273050 h 562791"/>
                  <a:gd name="connsiteX7" fmla="*/ 5754688 w 5759450"/>
                  <a:gd name="connsiteY7" fmla="*/ 517525 h 562791"/>
                  <a:gd name="connsiteX8" fmla="*/ 5251450 w 5759450"/>
                  <a:gd name="connsiteY8" fmla="*/ 558800 h 562791"/>
                  <a:gd name="connsiteX9" fmla="*/ 919163 w 5759450"/>
                  <a:gd name="connsiteY9" fmla="*/ 550068 h 562791"/>
                  <a:gd name="connsiteX10" fmla="*/ 661194 w 5759450"/>
                  <a:gd name="connsiteY10" fmla="*/ 553244 h 562791"/>
                  <a:gd name="connsiteX11" fmla="*/ 0 w 5759450"/>
                  <a:gd name="connsiteY11" fmla="*/ 527050 h 562791"/>
                  <a:gd name="connsiteX12" fmla="*/ 200025 w 5759450"/>
                  <a:gd name="connsiteY12" fmla="*/ 271463 h 562791"/>
                  <a:gd name="connsiteX13" fmla="*/ 793 w 5759450"/>
                  <a:gd name="connsiteY13" fmla="*/ 7938 h 562791"/>
                  <a:gd name="connsiteX0" fmla="*/ 793 w 5761832"/>
                  <a:gd name="connsiteY0" fmla="*/ 7938 h 563259"/>
                  <a:gd name="connsiteX1" fmla="*/ 374650 w 5761832"/>
                  <a:gd name="connsiteY1" fmla="*/ 31750 h 563259"/>
                  <a:gd name="connsiteX2" fmla="*/ 916782 w 5761832"/>
                  <a:gd name="connsiteY2" fmla="*/ 19050 h 563259"/>
                  <a:gd name="connsiteX3" fmla="*/ 4862512 w 5761832"/>
                  <a:gd name="connsiteY3" fmla="*/ 19050 h 563259"/>
                  <a:gd name="connsiteX4" fmla="*/ 5076032 w 5761832"/>
                  <a:gd name="connsiteY4" fmla="*/ 26988 h 563259"/>
                  <a:gd name="connsiteX5" fmla="*/ 5759450 w 5761832"/>
                  <a:gd name="connsiteY5" fmla="*/ 0 h 563259"/>
                  <a:gd name="connsiteX6" fmla="*/ 5577681 w 5761832"/>
                  <a:gd name="connsiteY6" fmla="*/ 273050 h 563259"/>
                  <a:gd name="connsiteX7" fmla="*/ 5761832 w 5761832"/>
                  <a:gd name="connsiteY7" fmla="*/ 522287 h 563259"/>
                  <a:gd name="connsiteX8" fmla="*/ 5251450 w 5761832"/>
                  <a:gd name="connsiteY8" fmla="*/ 558800 h 563259"/>
                  <a:gd name="connsiteX9" fmla="*/ 919163 w 5761832"/>
                  <a:gd name="connsiteY9" fmla="*/ 550068 h 563259"/>
                  <a:gd name="connsiteX10" fmla="*/ 661194 w 5761832"/>
                  <a:gd name="connsiteY10" fmla="*/ 553244 h 563259"/>
                  <a:gd name="connsiteX11" fmla="*/ 0 w 5761832"/>
                  <a:gd name="connsiteY11" fmla="*/ 527050 h 563259"/>
                  <a:gd name="connsiteX12" fmla="*/ 200025 w 5761832"/>
                  <a:gd name="connsiteY12" fmla="*/ 271463 h 563259"/>
                  <a:gd name="connsiteX13" fmla="*/ 793 w 5761832"/>
                  <a:gd name="connsiteY13" fmla="*/ 7938 h 563259"/>
                  <a:gd name="connsiteX0" fmla="*/ 793 w 5761832"/>
                  <a:gd name="connsiteY0" fmla="*/ 7938 h 563781"/>
                  <a:gd name="connsiteX1" fmla="*/ 374650 w 5761832"/>
                  <a:gd name="connsiteY1" fmla="*/ 31750 h 563781"/>
                  <a:gd name="connsiteX2" fmla="*/ 916782 w 5761832"/>
                  <a:gd name="connsiteY2" fmla="*/ 19050 h 563781"/>
                  <a:gd name="connsiteX3" fmla="*/ 4862512 w 5761832"/>
                  <a:gd name="connsiteY3" fmla="*/ 19050 h 563781"/>
                  <a:gd name="connsiteX4" fmla="*/ 5076032 w 5761832"/>
                  <a:gd name="connsiteY4" fmla="*/ 26988 h 563781"/>
                  <a:gd name="connsiteX5" fmla="*/ 5759450 w 5761832"/>
                  <a:gd name="connsiteY5" fmla="*/ 0 h 563781"/>
                  <a:gd name="connsiteX6" fmla="*/ 5577681 w 5761832"/>
                  <a:gd name="connsiteY6" fmla="*/ 273050 h 563781"/>
                  <a:gd name="connsiteX7" fmla="*/ 5761832 w 5761832"/>
                  <a:gd name="connsiteY7" fmla="*/ 522287 h 563781"/>
                  <a:gd name="connsiteX8" fmla="*/ 5251450 w 5761832"/>
                  <a:gd name="connsiteY8" fmla="*/ 558800 h 563781"/>
                  <a:gd name="connsiteX9" fmla="*/ 919163 w 5761832"/>
                  <a:gd name="connsiteY9" fmla="*/ 550068 h 563781"/>
                  <a:gd name="connsiteX10" fmla="*/ 661194 w 5761832"/>
                  <a:gd name="connsiteY10" fmla="*/ 553244 h 563781"/>
                  <a:gd name="connsiteX11" fmla="*/ 0 w 5761832"/>
                  <a:gd name="connsiteY11" fmla="*/ 527050 h 563781"/>
                  <a:gd name="connsiteX12" fmla="*/ 200025 w 5761832"/>
                  <a:gd name="connsiteY12" fmla="*/ 271463 h 563781"/>
                  <a:gd name="connsiteX13" fmla="*/ 793 w 5761832"/>
                  <a:gd name="connsiteY13" fmla="*/ 7938 h 563781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4862512 w 5761832"/>
                  <a:gd name="connsiteY3" fmla="*/ 19050 h 559049"/>
                  <a:gd name="connsiteX4" fmla="*/ 5076032 w 5761832"/>
                  <a:gd name="connsiteY4" fmla="*/ 26988 h 559049"/>
                  <a:gd name="connsiteX5" fmla="*/ 5759450 w 5761832"/>
                  <a:gd name="connsiteY5" fmla="*/ 0 h 559049"/>
                  <a:gd name="connsiteX6" fmla="*/ 5577681 w 5761832"/>
                  <a:gd name="connsiteY6" fmla="*/ 273050 h 559049"/>
                  <a:gd name="connsiteX7" fmla="*/ 5761832 w 5761832"/>
                  <a:gd name="connsiteY7" fmla="*/ 522287 h 559049"/>
                  <a:gd name="connsiteX8" fmla="*/ 5251450 w 5761832"/>
                  <a:gd name="connsiteY8" fmla="*/ 558800 h 559049"/>
                  <a:gd name="connsiteX9" fmla="*/ 919163 w 5761832"/>
                  <a:gd name="connsiteY9" fmla="*/ 550068 h 559049"/>
                  <a:gd name="connsiteX10" fmla="*/ 661194 w 5761832"/>
                  <a:gd name="connsiteY10" fmla="*/ 553244 h 559049"/>
                  <a:gd name="connsiteX11" fmla="*/ 0 w 5761832"/>
                  <a:gd name="connsiteY11" fmla="*/ 527050 h 559049"/>
                  <a:gd name="connsiteX12" fmla="*/ 200025 w 5761832"/>
                  <a:gd name="connsiteY12" fmla="*/ 271463 h 559049"/>
                  <a:gd name="connsiteX13" fmla="*/ 793 w 5761832"/>
                  <a:gd name="connsiteY13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919163 w 5761832"/>
                  <a:gd name="connsiteY10" fmla="*/ 550068 h 559049"/>
                  <a:gd name="connsiteX11" fmla="*/ 661194 w 5761832"/>
                  <a:gd name="connsiteY11" fmla="*/ 553244 h 559049"/>
                  <a:gd name="connsiteX12" fmla="*/ 0 w 5761832"/>
                  <a:gd name="connsiteY12" fmla="*/ 527050 h 559049"/>
                  <a:gd name="connsiteX13" fmla="*/ 200025 w 5761832"/>
                  <a:gd name="connsiteY13" fmla="*/ 271463 h 559049"/>
                  <a:gd name="connsiteX14" fmla="*/ 793 w 5761832"/>
                  <a:gd name="connsiteY14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1042988 w 5761832"/>
                  <a:gd name="connsiteY10" fmla="*/ 547688 h 559049"/>
                  <a:gd name="connsiteX11" fmla="*/ 919163 w 5761832"/>
                  <a:gd name="connsiteY11" fmla="*/ 550068 h 559049"/>
                  <a:gd name="connsiteX12" fmla="*/ 661194 w 5761832"/>
                  <a:gd name="connsiteY12" fmla="*/ 553244 h 559049"/>
                  <a:gd name="connsiteX13" fmla="*/ 0 w 5761832"/>
                  <a:gd name="connsiteY13" fmla="*/ 527050 h 559049"/>
                  <a:gd name="connsiteX14" fmla="*/ 200025 w 5761832"/>
                  <a:gd name="connsiteY14" fmla="*/ 271463 h 559049"/>
                  <a:gd name="connsiteX15" fmla="*/ 793 w 5761832"/>
                  <a:gd name="connsiteY15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5076032 w 5761832"/>
                  <a:gd name="connsiteY4" fmla="*/ 26988 h 559049"/>
                  <a:gd name="connsiteX5" fmla="*/ 5759450 w 5761832"/>
                  <a:gd name="connsiteY5" fmla="*/ 0 h 559049"/>
                  <a:gd name="connsiteX6" fmla="*/ 5577681 w 5761832"/>
                  <a:gd name="connsiteY6" fmla="*/ 273050 h 559049"/>
                  <a:gd name="connsiteX7" fmla="*/ 5761832 w 5761832"/>
                  <a:gd name="connsiteY7" fmla="*/ 522287 h 559049"/>
                  <a:gd name="connsiteX8" fmla="*/ 5251450 w 5761832"/>
                  <a:gd name="connsiteY8" fmla="*/ 558800 h 559049"/>
                  <a:gd name="connsiteX9" fmla="*/ 1042988 w 5761832"/>
                  <a:gd name="connsiteY9" fmla="*/ 547688 h 559049"/>
                  <a:gd name="connsiteX10" fmla="*/ 919163 w 5761832"/>
                  <a:gd name="connsiteY10" fmla="*/ 550068 h 559049"/>
                  <a:gd name="connsiteX11" fmla="*/ 661194 w 5761832"/>
                  <a:gd name="connsiteY11" fmla="*/ 553244 h 559049"/>
                  <a:gd name="connsiteX12" fmla="*/ 0 w 5761832"/>
                  <a:gd name="connsiteY12" fmla="*/ 527050 h 559049"/>
                  <a:gd name="connsiteX13" fmla="*/ 200025 w 5761832"/>
                  <a:gd name="connsiteY13" fmla="*/ 271463 h 559049"/>
                  <a:gd name="connsiteX14" fmla="*/ 793 w 5761832"/>
                  <a:gd name="connsiteY14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5759450 w 5761832"/>
                  <a:gd name="connsiteY4" fmla="*/ 0 h 559049"/>
                  <a:gd name="connsiteX5" fmla="*/ 5577681 w 5761832"/>
                  <a:gd name="connsiteY5" fmla="*/ 273050 h 559049"/>
                  <a:gd name="connsiteX6" fmla="*/ 5761832 w 5761832"/>
                  <a:gd name="connsiteY6" fmla="*/ 522287 h 559049"/>
                  <a:gd name="connsiteX7" fmla="*/ 5251450 w 5761832"/>
                  <a:gd name="connsiteY7" fmla="*/ 558800 h 559049"/>
                  <a:gd name="connsiteX8" fmla="*/ 1042988 w 5761832"/>
                  <a:gd name="connsiteY8" fmla="*/ 547688 h 559049"/>
                  <a:gd name="connsiteX9" fmla="*/ 919163 w 5761832"/>
                  <a:gd name="connsiteY9" fmla="*/ 550068 h 559049"/>
                  <a:gd name="connsiteX10" fmla="*/ 661194 w 5761832"/>
                  <a:gd name="connsiteY10" fmla="*/ 553244 h 559049"/>
                  <a:gd name="connsiteX11" fmla="*/ 0 w 5761832"/>
                  <a:gd name="connsiteY11" fmla="*/ 527050 h 559049"/>
                  <a:gd name="connsiteX12" fmla="*/ 200025 w 5761832"/>
                  <a:gd name="connsiteY12" fmla="*/ 271463 h 559049"/>
                  <a:gd name="connsiteX13" fmla="*/ 793 w 5761832"/>
                  <a:gd name="connsiteY13" fmla="*/ 7938 h 559049"/>
                  <a:gd name="connsiteX0" fmla="*/ 793 w 5761832"/>
                  <a:gd name="connsiteY0" fmla="*/ 0 h 551111"/>
                  <a:gd name="connsiteX1" fmla="*/ 374650 w 5761832"/>
                  <a:gd name="connsiteY1" fmla="*/ 23812 h 551111"/>
                  <a:gd name="connsiteX2" fmla="*/ 916782 w 5761832"/>
                  <a:gd name="connsiteY2" fmla="*/ 11112 h 551111"/>
                  <a:gd name="connsiteX3" fmla="*/ 1047750 w 5761832"/>
                  <a:gd name="connsiteY3" fmla="*/ 6350 h 551111"/>
                  <a:gd name="connsiteX4" fmla="*/ 5577681 w 5761832"/>
                  <a:gd name="connsiteY4" fmla="*/ 265112 h 551111"/>
                  <a:gd name="connsiteX5" fmla="*/ 5761832 w 5761832"/>
                  <a:gd name="connsiteY5" fmla="*/ 514349 h 551111"/>
                  <a:gd name="connsiteX6" fmla="*/ 5251450 w 5761832"/>
                  <a:gd name="connsiteY6" fmla="*/ 550862 h 551111"/>
                  <a:gd name="connsiteX7" fmla="*/ 1042988 w 5761832"/>
                  <a:gd name="connsiteY7" fmla="*/ 539750 h 551111"/>
                  <a:gd name="connsiteX8" fmla="*/ 919163 w 5761832"/>
                  <a:gd name="connsiteY8" fmla="*/ 542130 h 551111"/>
                  <a:gd name="connsiteX9" fmla="*/ 661194 w 5761832"/>
                  <a:gd name="connsiteY9" fmla="*/ 545306 h 551111"/>
                  <a:gd name="connsiteX10" fmla="*/ 0 w 5761832"/>
                  <a:gd name="connsiteY10" fmla="*/ 519112 h 551111"/>
                  <a:gd name="connsiteX11" fmla="*/ 200025 w 5761832"/>
                  <a:gd name="connsiteY11" fmla="*/ 263525 h 551111"/>
                  <a:gd name="connsiteX12" fmla="*/ 793 w 5761832"/>
                  <a:gd name="connsiteY12" fmla="*/ 0 h 551111"/>
                  <a:gd name="connsiteX0" fmla="*/ 793 w 5761832"/>
                  <a:gd name="connsiteY0" fmla="*/ 0 h 551111"/>
                  <a:gd name="connsiteX1" fmla="*/ 374650 w 5761832"/>
                  <a:gd name="connsiteY1" fmla="*/ 23812 h 551111"/>
                  <a:gd name="connsiteX2" fmla="*/ 916782 w 5761832"/>
                  <a:gd name="connsiteY2" fmla="*/ 11112 h 551111"/>
                  <a:gd name="connsiteX3" fmla="*/ 1047750 w 5761832"/>
                  <a:gd name="connsiteY3" fmla="*/ 6350 h 551111"/>
                  <a:gd name="connsiteX4" fmla="*/ 5761832 w 5761832"/>
                  <a:gd name="connsiteY4" fmla="*/ 514349 h 551111"/>
                  <a:gd name="connsiteX5" fmla="*/ 5251450 w 5761832"/>
                  <a:gd name="connsiteY5" fmla="*/ 550862 h 551111"/>
                  <a:gd name="connsiteX6" fmla="*/ 1042988 w 5761832"/>
                  <a:gd name="connsiteY6" fmla="*/ 539750 h 551111"/>
                  <a:gd name="connsiteX7" fmla="*/ 919163 w 5761832"/>
                  <a:gd name="connsiteY7" fmla="*/ 542130 h 551111"/>
                  <a:gd name="connsiteX8" fmla="*/ 661194 w 5761832"/>
                  <a:gd name="connsiteY8" fmla="*/ 545306 h 551111"/>
                  <a:gd name="connsiteX9" fmla="*/ 0 w 5761832"/>
                  <a:gd name="connsiteY9" fmla="*/ 519112 h 551111"/>
                  <a:gd name="connsiteX10" fmla="*/ 200025 w 5761832"/>
                  <a:gd name="connsiteY10" fmla="*/ 263525 h 551111"/>
                  <a:gd name="connsiteX11" fmla="*/ 793 w 5761832"/>
                  <a:gd name="connsiteY11" fmla="*/ 0 h 551111"/>
                  <a:gd name="connsiteX0" fmla="*/ 793 w 5251450"/>
                  <a:gd name="connsiteY0" fmla="*/ 0 h 551111"/>
                  <a:gd name="connsiteX1" fmla="*/ 374650 w 5251450"/>
                  <a:gd name="connsiteY1" fmla="*/ 23812 h 551111"/>
                  <a:gd name="connsiteX2" fmla="*/ 916782 w 5251450"/>
                  <a:gd name="connsiteY2" fmla="*/ 11112 h 551111"/>
                  <a:gd name="connsiteX3" fmla="*/ 1047750 w 5251450"/>
                  <a:gd name="connsiteY3" fmla="*/ 6350 h 551111"/>
                  <a:gd name="connsiteX4" fmla="*/ 5251450 w 5251450"/>
                  <a:gd name="connsiteY4" fmla="*/ 550862 h 551111"/>
                  <a:gd name="connsiteX5" fmla="*/ 1042988 w 5251450"/>
                  <a:gd name="connsiteY5" fmla="*/ 539750 h 551111"/>
                  <a:gd name="connsiteX6" fmla="*/ 919163 w 5251450"/>
                  <a:gd name="connsiteY6" fmla="*/ 542130 h 551111"/>
                  <a:gd name="connsiteX7" fmla="*/ 661194 w 5251450"/>
                  <a:gd name="connsiteY7" fmla="*/ 545306 h 551111"/>
                  <a:gd name="connsiteX8" fmla="*/ 0 w 5251450"/>
                  <a:gd name="connsiteY8" fmla="*/ 519112 h 551111"/>
                  <a:gd name="connsiteX9" fmla="*/ 200025 w 5251450"/>
                  <a:gd name="connsiteY9" fmla="*/ 263525 h 551111"/>
                  <a:gd name="connsiteX10" fmla="*/ 793 w 5251450"/>
                  <a:gd name="connsiteY10" fmla="*/ 0 h 551111"/>
                  <a:gd name="connsiteX0" fmla="*/ 793 w 1047750"/>
                  <a:gd name="connsiteY0" fmla="*/ 0 h 551111"/>
                  <a:gd name="connsiteX1" fmla="*/ 374650 w 1047750"/>
                  <a:gd name="connsiteY1" fmla="*/ 23812 h 551111"/>
                  <a:gd name="connsiteX2" fmla="*/ 916782 w 1047750"/>
                  <a:gd name="connsiteY2" fmla="*/ 11112 h 551111"/>
                  <a:gd name="connsiteX3" fmla="*/ 1047750 w 1047750"/>
                  <a:gd name="connsiteY3" fmla="*/ 6350 h 551111"/>
                  <a:gd name="connsiteX4" fmla="*/ 1042988 w 1047750"/>
                  <a:gd name="connsiteY4" fmla="*/ 539750 h 551111"/>
                  <a:gd name="connsiteX5" fmla="*/ 919163 w 1047750"/>
                  <a:gd name="connsiteY5" fmla="*/ 542130 h 551111"/>
                  <a:gd name="connsiteX6" fmla="*/ 661194 w 1047750"/>
                  <a:gd name="connsiteY6" fmla="*/ 545306 h 551111"/>
                  <a:gd name="connsiteX7" fmla="*/ 0 w 1047750"/>
                  <a:gd name="connsiteY7" fmla="*/ 519112 h 551111"/>
                  <a:gd name="connsiteX8" fmla="*/ 200025 w 1047750"/>
                  <a:gd name="connsiteY8" fmla="*/ 263525 h 551111"/>
                  <a:gd name="connsiteX9" fmla="*/ 793 w 1047750"/>
                  <a:gd name="connsiteY9" fmla="*/ 0 h 551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47750" h="551111">
                    <a:moveTo>
                      <a:pt x="793" y="0"/>
                    </a:moveTo>
                    <a:cubicBezTo>
                      <a:pt x="123031" y="24606"/>
                      <a:pt x="250031" y="15875"/>
                      <a:pt x="374650" y="23812"/>
                    </a:cubicBezTo>
                    <a:cubicBezTo>
                      <a:pt x="555361" y="19579"/>
                      <a:pt x="750359" y="24870"/>
                      <a:pt x="916782" y="11112"/>
                    </a:cubicBezTo>
                    <a:lnTo>
                      <a:pt x="1047750" y="6350"/>
                    </a:lnTo>
                    <a:cubicBezTo>
                      <a:pt x="1046163" y="184150"/>
                      <a:pt x="1044575" y="361950"/>
                      <a:pt x="1042988" y="539750"/>
                    </a:cubicBezTo>
                    <a:lnTo>
                      <a:pt x="919163" y="542130"/>
                    </a:lnTo>
                    <a:lnTo>
                      <a:pt x="661194" y="545306"/>
                    </a:lnTo>
                    <a:cubicBezTo>
                      <a:pt x="526521" y="548481"/>
                      <a:pt x="206111" y="565943"/>
                      <a:pt x="0" y="519112"/>
                    </a:cubicBezTo>
                    <a:lnTo>
                      <a:pt x="200025" y="263525"/>
                    </a:lnTo>
                    <a:cubicBezTo>
                      <a:pt x="124089" y="185208"/>
                      <a:pt x="79110" y="128323"/>
                      <a:pt x="79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AD04">
                      <a:lumMod val="95000"/>
                      <a:lumOff val="5000"/>
                    </a:srgbClr>
                  </a:gs>
                  <a:gs pos="21000">
                    <a:srgbClr val="FFAD04">
                      <a:lumMod val="85000"/>
                    </a:srgbClr>
                  </a:gs>
                  <a:gs pos="52000">
                    <a:srgbClr val="FFAD04">
                      <a:lumMod val="90000"/>
                    </a:srgbClr>
                  </a:gs>
                  <a:gs pos="100000">
                    <a:srgbClr val="FFAD04">
                      <a:lumMod val="77000"/>
                    </a:srgbClr>
                  </a:gs>
                  <a:gs pos="86000">
                    <a:srgbClr val="FFAD04">
                      <a:lumMod val="85000"/>
                    </a:srgbClr>
                  </a:gs>
                </a:gsLst>
                <a:lin ang="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458" name="Freeform 457">
                <a:extLst>
                  <a:ext uri="{FF2B5EF4-FFF2-40B4-BE49-F238E27FC236}">
                    <a16:creationId xmlns:a16="http://schemas.microsoft.com/office/drawing/2014/main" id="{CECE511C-7E2F-4DAA-B960-8780D0C95DDE}"/>
                  </a:ext>
                </a:extLst>
              </p:cNvPr>
              <p:cNvSpPr/>
              <p:nvPr/>
            </p:nvSpPr>
            <p:spPr>
              <a:xfrm>
                <a:off x="1816100" y="3152517"/>
                <a:ext cx="919162" cy="437698"/>
              </a:xfrm>
              <a:custGeom>
                <a:avLst/>
                <a:gdLst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30956 w 5759450"/>
                  <a:gd name="connsiteY10" fmla="*/ 28575 h 558800"/>
                  <a:gd name="connsiteX11" fmla="*/ 22225 w 5759450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19050 w 5759450"/>
                  <a:gd name="connsiteY10" fmla="*/ 35719 h 558800"/>
                  <a:gd name="connsiteX11" fmla="*/ 22225 w 5759450"/>
                  <a:gd name="connsiteY11" fmla="*/ 7938 h 558800"/>
                  <a:gd name="connsiteX0" fmla="*/ 24606 w 5761831"/>
                  <a:gd name="connsiteY0" fmla="*/ 7938 h 558800"/>
                  <a:gd name="connsiteX1" fmla="*/ 377031 w 5761831"/>
                  <a:gd name="connsiteY1" fmla="*/ 31750 h 558800"/>
                  <a:gd name="connsiteX2" fmla="*/ 5076031 w 5761831"/>
                  <a:gd name="connsiteY2" fmla="*/ 31750 h 558800"/>
                  <a:gd name="connsiteX3" fmla="*/ 5761831 w 5761831"/>
                  <a:gd name="connsiteY3" fmla="*/ 0 h 558800"/>
                  <a:gd name="connsiteX4" fmla="*/ 5596731 w 5761831"/>
                  <a:gd name="connsiteY4" fmla="*/ 273050 h 558800"/>
                  <a:gd name="connsiteX5" fmla="*/ 5761831 w 5761831"/>
                  <a:gd name="connsiteY5" fmla="*/ 546100 h 558800"/>
                  <a:gd name="connsiteX6" fmla="*/ 5253831 w 5761831"/>
                  <a:gd name="connsiteY6" fmla="*/ 558800 h 558800"/>
                  <a:gd name="connsiteX7" fmla="*/ 656431 w 5761831"/>
                  <a:gd name="connsiteY7" fmla="*/ 546100 h 558800"/>
                  <a:gd name="connsiteX8" fmla="*/ 2381 w 5761831"/>
                  <a:gd name="connsiteY8" fmla="*/ 527050 h 558800"/>
                  <a:gd name="connsiteX9" fmla="*/ 192881 w 5761831"/>
                  <a:gd name="connsiteY9" fmla="*/ 247650 h 558800"/>
                  <a:gd name="connsiteX10" fmla="*/ 0 w 5761831"/>
                  <a:gd name="connsiteY10" fmla="*/ 30957 h 558800"/>
                  <a:gd name="connsiteX11" fmla="*/ 24606 w 5761831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61194 w 5759450"/>
                  <a:gd name="connsiteY7" fmla="*/ 553244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5073650 w 5759450"/>
                  <a:gd name="connsiteY2" fmla="*/ 31750 h 559049"/>
                  <a:gd name="connsiteX3" fmla="*/ 5759450 w 5759450"/>
                  <a:gd name="connsiteY3" fmla="*/ 0 h 559049"/>
                  <a:gd name="connsiteX4" fmla="*/ 5594350 w 5759450"/>
                  <a:gd name="connsiteY4" fmla="*/ 273050 h 559049"/>
                  <a:gd name="connsiteX5" fmla="*/ 5759450 w 5759450"/>
                  <a:gd name="connsiteY5" fmla="*/ 546100 h 559049"/>
                  <a:gd name="connsiteX6" fmla="*/ 5251450 w 5759450"/>
                  <a:gd name="connsiteY6" fmla="*/ 558800 h 559049"/>
                  <a:gd name="connsiteX7" fmla="*/ 661194 w 5759450"/>
                  <a:gd name="connsiteY7" fmla="*/ 553244 h 559049"/>
                  <a:gd name="connsiteX8" fmla="*/ 0 w 5759450"/>
                  <a:gd name="connsiteY8" fmla="*/ 527050 h 559049"/>
                  <a:gd name="connsiteX9" fmla="*/ 200025 w 5759450"/>
                  <a:gd name="connsiteY9" fmla="*/ 271463 h 559049"/>
                  <a:gd name="connsiteX10" fmla="*/ 793 w 5759450"/>
                  <a:gd name="connsiteY10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9163 w 5759450"/>
                  <a:gd name="connsiteY2" fmla="*/ 28575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4831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0068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0131 w 5759450"/>
                  <a:gd name="connsiteY3" fmla="*/ 30956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61529"/>
                  <a:gd name="connsiteX1" fmla="*/ 374650 w 5759450"/>
                  <a:gd name="connsiteY1" fmla="*/ 31750 h 561529"/>
                  <a:gd name="connsiteX2" fmla="*/ 916782 w 5759450"/>
                  <a:gd name="connsiteY2" fmla="*/ 19050 h 561529"/>
                  <a:gd name="connsiteX3" fmla="*/ 4862512 w 5759450"/>
                  <a:gd name="connsiteY3" fmla="*/ 19050 h 561529"/>
                  <a:gd name="connsiteX4" fmla="*/ 5076032 w 5759450"/>
                  <a:gd name="connsiteY4" fmla="*/ 26988 h 561529"/>
                  <a:gd name="connsiteX5" fmla="*/ 5759450 w 5759450"/>
                  <a:gd name="connsiteY5" fmla="*/ 0 h 561529"/>
                  <a:gd name="connsiteX6" fmla="*/ 5577681 w 5759450"/>
                  <a:gd name="connsiteY6" fmla="*/ 273050 h 561529"/>
                  <a:gd name="connsiteX7" fmla="*/ 5754688 w 5759450"/>
                  <a:gd name="connsiteY7" fmla="*/ 517525 h 561529"/>
                  <a:gd name="connsiteX8" fmla="*/ 5251450 w 5759450"/>
                  <a:gd name="connsiteY8" fmla="*/ 558800 h 561529"/>
                  <a:gd name="connsiteX9" fmla="*/ 919163 w 5759450"/>
                  <a:gd name="connsiteY9" fmla="*/ 550068 h 561529"/>
                  <a:gd name="connsiteX10" fmla="*/ 661194 w 5759450"/>
                  <a:gd name="connsiteY10" fmla="*/ 553244 h 561529"/>
                  <a:gd name="connsiteX11" fmla="*/ 0 w 5759450"/>
                  <a:gd name="connsiteY11" fmla="*/ 527050 h 561529"/>
                  <a:gd name="connsiteX12" fmla="*/ 200025 w 5759450"/>
                  <a:gd name="connsiteY12" fmla="*/ 271463 h 561529"/>
                  <a:gd name="connsiteX13" fmla="*/ 793 w 5759450"/>
                  <a:gd name="connsiteY13" fmla="*/ 7938 h 561529"/>
                  <a:gd name="connsiteX0" fmla="*/ 793 w 5759450"/>
                  <a:gd name="connsiteY0" fmla="*/ 7938 h 562791"/>
                  <a:gd name="connsiteX1" fmla="*/ 374650 w 5759450"/>
                  <a:gd name="connsiteY1" fmla="*/ 31750 h 562791"/>
                  <a:gd name="connsiteX2" fmla="*/ 916782 w 5759450"/>
                  <a:gd name="connsiteY2" fmla="*/ 19050 h 562791"/>
                  <a:gd name="connsiteX3" fmla="*/ 4862512 w 5759450"/>
                  <a:gd name="connsiteY3" fmla="*/ 19050 h 562791"/>
                  <a:gd name="connsiteX4" fmla="*/ 5076032 w 5759450"/>
                  <a:gd name="connsiteY4" fmla="*/ 26988 h 562791"/>
                  <a:gd name="connsiteX5" fmla="*/ 5759450 w 5759450"/>
                  <a:gd name="connsiteY5" fmla="*/ 0 h 562791"/>
                  <a:gd name="connsiteX6" fmla="*/ 5577681 w 5759450"/>
                  <a:gd name="connsiteY6" fmla="*/ 273050 h 562791"/>
                  <a:gd name="connsiteX7" fmla="*/ 5754688 w 5759450"/>
                  <a:gd name="connsiteY7" fmla="*/ 517525 h 562791"/>
                  <a:gd name="connsiteX8" fmla="*/ 5251450 w 5759450"/>
                  <a:gd name="connsiteY8" fmla="*/ 558800 h 562791"/>
                  <a:gd name="connsiteX9" fmla="*/ 919163 w 5759450"/>
                  <a:gd name="connsiteY9" fmla="*/ 550068 h 562791"/>
                  <a:gd name="connsiteX10" fmla="*/ 661194 w 5759450"/>
                  <a:gd name="connsiteY10" fmla="*/ 553244 h 562791"/>
                  <a:gd name="connsiteX11" fmla="*/ 0 w 5759450"/>
                  <a:gd name="connsiteY11" fmla="*/ 527050 h 562791"/>
                  <a:gd name="connsiteX12" fmla="*/ 200025 w 5759450"/>
                  <a:gd name="connsiteY12" fmla="*/ 271463 h 562791"/>
                  <a:gd name="connsiteX13" fmla="*/ 793 w 5759450"/>
                  <a:gd name="connsiteY13" fmla="*/ 7938 h 562791"/>
                  <a:gd name="connsiteX0" fmla="*/ 793 w 5761832"/>
                  <a:gd name="connsiteY0" fmla="*/ 7938 h 563259"/>
                  <a:gd name="connsiteX1" fmla="*/ 374650 w 5761832"/>
                  <a:gd name="connsiteY1" fmla="*/ 31750 h 563259"/>
                  <a:gd name="connsiteX2" fmla="*/ 916782 w 5761832"/>
                  <a:gd name="connsiteY2" fmla="*/ 19050 h 563259"/>
                  <a:gd name="connsiteX3" fmla="*/ 4862512 w 5761832"/>
                  <a:gd name="connsiteY3" fmla="*/ 19050 h 563259"/>
                  <a:gd name="connsiteX4" fmla="*/ 5076032 w 5761832"/>
                  <a:gd name="connsiteY4" fmla="*/ 26988 h 563259"/>
                  <a:gd name="connsiteX5" fmla="*/ 5759450 w 5761832"/>
                  <a:gd name="connsiteY5" fmla="*/ 0 h 563259"/>
                  <a:gd name="connsiteX6" fmla="*/ 5577681 w 5761832"/>
                  <a:gd name="connsiteY6" fmla="*/ 273050 h 563259"/>
                  <a:gd name="connsiteX7" fmla="*/ 5761832 w 5761832"/>
                  <a:gd name="connsiteY7" fmla="*/ 522287 h 563259"/>
                  <a:gd name="connsiteX8" fmla="*/ 5251450 w 5761832"/>
                  <a:gd name="connsiteY8" fmla="*/ 558800 h 563259"/>
                  <a:gd name="connsiteX9" fmla="*/ 919163 w 5761832"/>
                  <a:gd name="connsiteY9" fmla="*/ 550068 h 563259"/>
                  <a:gd name="connsiteX10" fmla="*/ 661194 w 5761832"/>
                  <a:gd name="connsiteY10" fmla="*/ 553244 h 563259"/>
                  <a:gd name="connsiteX11" fmla="*/ 0 w 5761832"/>
                  <a:gd name="connsiteY11" fmla="*/ 527050 h 563259"/>
                  <a:gd name="connsiteX12" fmla="*/ 200025 w 5761832"/>
                  <a:gd name="connsiteY12" fmla="*/ 271463 h 563259"/>
                  <a:gd name="connsiteX13" fmla="*/ 793 w 5761832"/>
                  <a:gd name="connsiteY13" fmla="*/ 7938 h 563259"/>
                  <a:gd name="connsiteX0" fmla="*/ 793 w 5761832"/>
                  <a:gd name="connsiteY0" fmla="*/ 7938 h 563781"/>
                  <a:gd name="connsiteX1" fmla="*/ 374650 w 5761832"/>
                  <a:gd name="connsiteY1" fmla="*/ 31750 h 563781"/>
                  <a:gd name="connsiteX2" fmla="*/ 916782 w 5761832"/>
                  <a:gd name="connsiteY2" fmla="*/ 19050 h 563781"/>
                  <a:gd name="connsiteX3" fmla="*/ 4862512 w 5761832"/>
                  <a:gd name="connsiteY3" fmla="*/ 19050 h 563781"/>
                  <a:gd name="connsiteX4" fmla="*/ 5076032 w 5761832"/>
                  <a:gd name="connsiteY4" fmla="*/ 26988 h 563781"/>
                  <a:gd name="connsiteX5" fmla="*/ 5759450 w 5761832"/>
                  <a:gd name="connsiteY5" fmla="*/ 0 h 563781"/>
                  <a:gd name="connsiteX6" fmla="*/ 5577681 w 5761832"/>
                  <a:gd name="connsiteY6" fmla="*/ 273050 h 563781"/>
                  <a:gd name="connsiteX7" fmla="*/ 5761832 w 5761832"/>
                  <a:gd name="connsiteY7" fmla="*/ 522287 h 563781"/>
                  <a:gd name="connsiteX8" fmla="*/ 5251450 w 5761832"/>
                  <a:gd name="connsiteY8" fmla="*/ 558800 h 563781"/>
                  <a:gd name="connsiteX9" fmla="*/ 919163 w 5761832"/>
                  <a:gd name="connsiteY9" fmla="*/ 550068 h 563781"/>
                  <a:gd name="connsiteX10" fmla="*/ 661194 w 5761832"/>
                  <a:gd name="connsiteY10" fmla="*/ 553244 h 563781"/>
                  <a:gd name="connsiteX11" fmla="*/ 0 w 5761832"/>
                  <a:gd name="connsiteY11" fmla="*/ 527050 h 563781"/>
                  <a:gd name="connsiteX12" fmla="*/ 200025 w 5761832"/>
                  <a:gd name="connsiteY12" fmla="*/ 271463 h 563781"/>
                  <a:gd name="connsiteX13" fmla="*/ 793 w 5761832"/>
                  <a:gd name="connsiteY13" fmla="*/ 7938 h 563781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4862512 w 5761832"/>
                  <a:gd name="connsiteY3" fmla="*/ 19050 h 559049"/>
                  <a:gd name="connsiteX4" fmla="*/ 5076032 w 5761832"/>
                  <a:gd name="connsiteY4" fmla="*/ 26988 h 559049"/>
                  <a:gd name="connsiteX5" fmla="*/ 5759450 w 5761832"/>
                  <a:gd name="connsiteY5" fmla="*/ 0 h 559049"/>
                  <a:gd name="connsiteX6" fmla="*/ 5577681 w 5761832"/>
                  <a:gd name="connsiteY6" fmla="*/ 273050 h 559049"/>
                  <a:gd name="connsiteX7" fmla="*/ 5761832 w 5761832"/>
                  <a:gd name="connsiteY7" fmla="*/ 522287 h 559049"/>
                  <a:gd name="connsiteX8" fmla="*/ 5251450 w 5761832"/>
                  <a:gd name="connsiteY8" fmla="*/ 558800 h 559049"/>
                  <a:gd name="connsiteX9" fmla="*/ 919163 w 5761832"/>
                  <a:gd name="connsiteY9" fmla="*/ 550068 h 559049"/>
                  <a:gd name="connsiteX10" fmla="*/ 661194 w 5761832"/>
                  <a:gd name="connsiteY10" fmla="*/ 553244 h 559049"/>
                  <a:gd name="connsiteX11" fmla="*/ 0 w 5761832"/>
                  <a:gd name="connsiteY11" fmla="*/ 527050 h 559049"/>
                  <a:gd name="connsiteX12" fmla="*/ 200025 w 5761832"/>
                  <a:gd name="connsiteY12" fmla="*/ 271463 h 559049"/>
                  <a:gd name="connsiteX13" fmla="*/ 793 w 5761832"/>
                  <a:gd name="connsiteY13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945507 w 5761832"/>
                  <a:gd name="connsiteY3" fmla="*/ 20131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919163 w 5761832"/>
                  <a:gd name="connsiteY10" fmla="*/ 550068 h 559049"/>
                  <a:gd name="connsiteX11" fmla="*/ 661194 w 5761832"/>
                  <a:gd name="connsiteY11" fmla="*/ 553244 h 559049"/>
                  <a:gd name="connsiteX12" fmla="*/ 0 w 5761832"/>
                  <a:gd name="connsiteY12" fmla="*/ 527050 h 559049"/>
                  <a:gd name="connsiteX13" fmla="*/ 200025 w 5761832"/>
                  <a:gd name="connsiteY13" fmla="*/ 271463 h 559049"/>
                  <a:gd name="connsiteX14" fmla="*/ 793 w 5761832"/>
                  <a:gd name="connsiteY14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945507 w 5761832"/>
                  <a:gd name="connsiteY3" fmla="*/ 20131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952905 w 5761832"/>
                  <a:gd name="connsiteY10" fmla="*/ 546396 h 559049"/>
                  <a:gd name="connsiteX11" fmla="*/ 919163 w 5761832"/>
                  <a:gd name="connsiteY11" fmla="*/ 550068 h 559049"/>
                  <a:gd name="connsiteX12" fmla="*/ 661194 w 5761832"/>
                  <a:gd name="connsiteY12" fmla="*/ 553244 h 559049"/>
                  <a:gd name="connsiteX13" fmla="*/ 0 w 5761832"/>
                  <a:gd name="connsiteY13" fmla="*/ 527050 h 559049"/>
                  <a:gd name="connsiteX14" fmla="*/ 200025 w 5761832"/>
                  <a:gd name="connsiteY14" fmla="*/ 271463 h 559049"/>
                  <a:gd name="connsiteX15" fmla="*/ 793 w 5761832"/>
                  <a:gd name="connsiteY15" fmla="*/ 7938 h 559049"/>
                  <a:gd name="connsiteX0" fmla="*/ 793 w 5835542"/>
                  <a:gd name="connsiteY0" fmla="*/ 7938 h 559049"/>
                  <a:gd name="connsiteX1" fmla="*/ 374650 w 5835542"/>
                  <a:gd name="connsiteY1" fmla="*/ 31750 h 559049"/>
                  <a:gd name="connsiteX2" fmla="*/ 916782 w 5835542"/>
                  <a:gd name="connsiteY2" fmla="*/ 19050 h 559049"/>
                  <a:gd name="connsiteX3" fmla="*/ 945507 w 5835542"/>
                  <a:gd name="connsiteY3" fmla="*/ 20131 h 559049"/>
                  <a:gd name="connsiteX4" fmla="*/ 4862512 w 5835542"/>
                  <a:gd name="connsiteY4" fmla="*/ 19050 h 559049"/>
                  <a:gd name="connsiteX5" fmla="*/ 5076032 w 5835542"/>
                  <a:gd name="connsiteY5" fmla="*/ 26988 h 559049"/>
                  <a:gd name="connsiteX6" fmla="*/ 5759450 w 5835542"/>
                  <a:gd name="connsiteY6" fmla="*/ 0 h 559049"/>
                  <a:gd name="connsiteX7" fmla="*/ 5761832 w 5835542"/>
                  <a:gd name="connsiteY7" fmla="*/ 522287 h 559049"/>
                  <a:gd name="connsiteX8" fmla="*/ 5251450 w 5835542"/>
                  <a:gd name="connsiteY8" fmla="*/ 558800 h 559049"/>
                  <a:gd name="connsiteX9" fmla="*/ 952905 w 5835542"/>
                  <a:gd name="connsiteY9" fmla="*/ 546396 h 559049"/>
                  <a:gd name="connsiteX10" fmla="*/ 919163 w 5835542"/>
                  <a:gd name="connsiteY10" fmla="*/ 550068 h 559049"/>
                  <a:gd name="connsiteX11" fmla="*/ 661194 w 5835542"/>
                  <a:gd name="connsiteY11" fmla="*/ 553244 h 559049"/>
                  <a:gd name="connsiteX12" fmla="*/ 0 w 5835542"/>
                  <a:gd name="connsiteY12" fmla="*/ 527050 h 559049"/>
                  <a:gd name="connsiteX13" fmla="*/ 200025 w 5835542"/>
                  <a:gd name="connsiteY13" fmla="*/ 271463 h 559049"/>
                  <a:gd name="connsiteX14" fmla="*/ 793 w 5835542"/>
                  <a:gd name="connsiteY14" fmla="*/ 7938 h 559049"/>
                  <a:gd name="connsiteX0" fmla="*/ 793 w 5761832"/>
                  <a:gd name="connsiteY0" fmla="*/ 0 h 551111"/>
                  <a:gd name="connsiteX1" fmla="*/ 374650 w 5761832"/>
                  <a:gd name="connsiteY1" fmla="*/ 23812 h 551111"/>
                  <a:gd name="connsiteX2" fmla="*/ 916782 w 5761832"/>
                  <a:gd name="connsiteY2" fmla="*/ 11112 h 551111"/>
                  <a:gd name="connsiteX3" fmla="*/ 945507 w 5761832"/>
                  <a:gd name="connsiteY3" fmla="*/ 12193 h 551111"/>
                  <a:gd name="connsiteX4" fmla="*/ 4862512 w 5761832"/>
                  <a:gd name="connsiteY4" fmla="*/ 11112 h 551111"/>
                  <a:gd name="connsiteX5" fmla="*/ 5076032 w 5761832"/>
                  <a:gd name="connsiteY5" fmla="*/ 19050 h 551111"/>
                  <a:gd name="connsiteX6" fmla="*/ 5761832 w 5761832"/>
                  <a:gd name="connsiteY6" fmla="*/ 514349 h 551111"/>
                  <a:gd name="connsiteX7" fmla="*/ 5251450 w 5761832"/>
                  <a:gd name="connsiteY7" fmla="*/ 550862 h 551111"/>
                  <a:gd name="connsiteX8" fmla="*/ 952905 w 5761832"/>
                  <a:gd name="connsiteY8" fmla="*/ 538458 h 551111"/>
                  <a:gd name="connsiteX9" fmla="*/ 919163 w 5761832"/>
                  <a:gd name="connsiteY9" fmla="*/ 542130 h 551111"/>
                  <a:gd name="connsiteX10" fmla="*/ 661194 w 5761832"/>
                  <a:gd name="connsiteY10" fmla="*/ 545306 h 551111"/>
                  <a:gd name="connsiteX11" fmla="*/ 0 w 5761832"/>
                  <a:gd name="connsiteY11" fmla="*/ 519112 h 551111"/>
                  <a:gd name="connsiteX12" fmla="*/ 200025 w 5761832"/>
                  <a:gd name="connsiteY12" fmla="*/ 263525 h 551111"/>
                  <a:gd name="connsiteX13" fmla="*/ 793 w 5761832"/>
                  <a:gd name="connsiteY13" fmla="*/ 0 h 551111"/>
                  <a:gd name="connsiteX0" fmla="*/ 793 w 5528877"/>
                  <a:gd name="connsiteY0" fmla="*/ 0 h 551111"/>
                  <a:gd name="connsiteX1" fmla="*/ 374650 w 5528877"/>
                  <a:gd name="connsiteY1" fmla="*/ 23812 h 551111"/>
                  <a:gd name="connsiteX2" fmla="*/ 916782 w 5528877"/>
                  <a:gd name="connsiteY2" fmla="*/ 11112 h 551111"/>
                  <a:gd name="connsiteX3" fmla="*/ 945507 w 5528877"/>
                  <a:gd name="connsiteY3" fmla="*/ 12193 h 551111"/>
                  <a:gd name="connsiteX4" fmla="*/ 4862512 w 5528877"/>
                  <a:gd name="connsiteY4" fmla="*/ 11112 h 551111"/>
                  <a:gd name="connsiteX5" fmla="*/ 5076032 w 5528877"/>
                  <a:gd name="connsiteY5" fmla="*/ 19050 h 551111"/>
                  <a:gd name="connsiteX6" fmla="*/ 5251450 w 5528877"/>
                  <a:gd name="connsiteY6" fmla="*/ 550862 h 551111"/>
                  <a:gd name="connsiteX7" fmla="*/ 952905 w 5528877"/>
                  <a:gd name="connsiteY7" fmla="*/ 538458 h 551111"/>
                  <a:gd name="connsiteX8" fmla="*/ 919163 w 5528877"/>
                  <a:gd name="connsiteY8" fmla="*/ 542130 h 551111"/>
                  <a:gd name="connsiteX9" fmla="*/ 661194 w 5528877"/>
                  <a:gd name="connsiteY9" fmla="*/ 545306 h 551111"/>
                  <a:gd name="connsiteX10" fmla="*/ 0 w 5528877"/>
                  <a:gd name="connsiteY10" fmla="*/ 519112 h 551111"/>
                  <a:gd name="connsiteX11" fmla="*/ 200025 w 5528877"/>
                  <a:gd name="connsiteY11" fmla="*/ 263525 h 551111"/>
                  <a:gd name="connsiteX12" fmla="*/ 793 w 5528877"/>
                  <a:gd name="connsiteY12" fmla="*/ 0 h 551111"/>
                  <a:gd name="connsiteX0" fmla="*/ 793 w 5528877"/>
                  <a:gd name="connsiteY0" fmla="*/ 0 h 551111"/>
                  <a:gd name="connsiteX1" fmla="*/ 374650 w 5528877"/>
                  <a:gd name="connsiteY1" fmla="*/ 23812 h 551111"/>
                  <a:gd name="connsiteX2" fmla="*/ 916782 w 5528877"/>
                  <a:gd name="connsiteY2" fmla="*/ 11112 h 551111"/>
                  <a:gd name="connsiteX3" fmla="*/ 945507 w 5528877"/>
                  <a:gd name="connsiteY3" fmla="*/ 12193 h 551111"/>
                  <a:gd name="connsiteX4" fmla="*/ 5076032 w 5528877"/>
                  <a:gd name="connsiteY4" fmla="*/ 19050 h 551111"/>
                  <a:gd name="connsiteX5" fmla="*/ 5251450 w 5528877"/>
                  <a:gd name="connsiteY5" fmla="*/ 550862 h 551111"/>
                  <a:gd name="connsiteX6" fmla="*/ 952905 w 5528877"/>
                  <a:gd name="connsiteY6" fmla="*/ 538458 h 551111"/>
                  <a:gd name="connsiteX7" fmla="*/ 919163 w 5528877"/>
                  <a:gd name="connsiteY7" fmla="*/ 542130 h 551111"/>
                  <a:gd name="connsiteX8" fmla="*/ 661194 w 5528877"/>
                  <a:gd name="connsiteY8" fmla="*/ 545306 h 551111"/>
                  <a:gd name="connsiteX9" fmla="*/ 0 w 5528877"/>
                  <a:gd name="connsiteY9" fmla="*/ 519112 h 551111"/>
                  <a:gd name="connsiteX10" fmla="*/ 200025 w 5528877"/>
                  <a:gd name="connsiteY10" fmla="*/ 263525 h 551111"/>
                  <a:gd name="connsiteX11" fmla="*/ 793 w 5528877"/>
                  <a:gd name="connsiteY11" fmla="*/ 0 h 551111"/>
                  <a:gd name="connsiteX0" fmla="*/ 793 w 5251450"/>
                  <a:gd name="connsiteY0" fmla="*/ 0 h 551111"/>
                  <a:gd name="connsiteX1" fmla="*/ 374650 w 5251450"/>
                  <a:gd name="connsiteY1" fmla="*/ 23812 h 551111"/>
                  <a:gd name="connsiteX2" fmla="*/ 916782 w 5251450"/>
                  <a:gd name="connsiteY2" fmla="*/ 11112 h 551111"/>
                  <a:gd name="connsiteX3" fmla="*/ 945507 w 5251450"/>
                  <a:gd name="connsiteY3" fmla="*/ 12193 h 551111"/>
                  <a:gd name="connsiteX4" fmla="*/ 5251450 w 5251450"/>
                  <a:gd name="connsiteY4" fmla="*/ 550862 h 551111"/>
                  <a:gd name="connsiteX5" fmla="*/ 952905 w 5251450"/>
                  <a:gd name="connsiteY5" fmla="*/ 538458 h 551111"/>
                  <a:gd name="connsiteX6" fmla="*/ 919163 w 5251450"/>
                  <a:gd name="connsiteY6" fmla="*/ 542130 h 551111"/>
                  <a:gd name="connsiteX7" fmla="*/ 661194 w 5251450"/>
                  <a:gd name="connsiteY7" fmla="*/ 545306 h 551111"/>
                  <a:gd name="connsiteX8" fmla="*/ 0 w 5251450"/>
                  <a:gd name="connsiteY8" fmla="*/ 519112 h 551111"/>
                  <a:gd name="connsiteX9" fmla="*/ 200025 w 5251450"/>
                  <a:gd name="connsiteY9" fmla="*/ 263525 h 551111"/>
                  <a:gd name="connsiteX10" fmla="*/ 793 w 5251450"/>
                  <a:gd name="connsiteY10" fmla="*/ 0 h 551111"/>
                  <a:gd name="connsiteX0" fmla="*/ 793 w 952905"/>
                  <a:gd name="connsiteY0" fmla="*/ 0 h 551111"/>
                  <a:gd name="connsiteX1" fmla="*/ 374650 w 952905"/>
                  <a:gd name="connsiteY1" fmla="*/ 23812 h 551111"/>
                  <a:gd name="connsiteX2" fmla="*/ 916782 w 952905"/>
                  <a:gd name="connsiteY2" fmla="*/ 11112 h 551111"/>
                  <a:gd name="connsiteX3" fmla="*/ 945507 w 952905"/>
                  <a:gd name="connsiteY3" fmla="*/ 12193 h 551111"/>
                  <a:gd name="connsiteX4" fmla="*/ 952905 w 952905"/>
                  <a:gd name="connsiteY4" fmla="*/ 538458 h 551111"/>
                  <a:gd name="connsiteX5" fmla="*/ 919163 w 952905"/>
                  <a:gd name="connsiteY5" fmla="*/ 542130 h 551111"/>
                  <a:gd name="connsiteX6" fmla="*/ 661194 w 952905"/>
                  <a:gd name="connsiteY6" fmla="*/ 545306 h 551111"/>
                  <a:gd name="connsiteX7" fmla="*/ 0 w 952905"/>
                  <a:gd name="connsiteY7" fmla="*/ 519112 h 551111"/>
                  <a:gd name="connsiteX8" fmla="*/ 200025 w 952905"/>
                  <a:gd name="connsiteY8" fmla="*/ 263525 h 551111"/>
                  <a:gd name="connsiteX9" fmla="*/ 793 w 952905"/>
                  <a:gd name="connsiteY9" fmla="*/ 0 h 551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2905" h="551111">
                    <a:moveTo>
                      <a:pt x="793" y="0"/>
                    </a:moveTo>
                    <a:cubicBezTo>
                      <a:pt x="123031" y="24606"/>
                      <a:pt x="250031" y="15875"/>
                      <a:pt x="374650" y="23812"/>
                    </a:cubicBezTo>
                    <a:cubicBezTo>
                      <a:pt x="555361" y="19579"/>
                      <a:pt x="750359" y="24870"/>
                      <a:pt x="916782" y="11112"/>
                    </a:cubicBezTo>
                    <a:lnTo>
                      <a:pt x="945507" y="12193"/>
                    </a:lnTo>
                    <a:lnTo>
                      <a:pt x="952905" y="538458"/>
                    </a:lnTo>
                    <a:lnTo>
                      <a:pt x="919163" y="542130"/>
                    </a:lnTo>
                    <a:lnTo>
                      <a:pt x="661194" y="545306"/>
                    </a:lnTo>
                    <a:cubicBezTo>
                      <a:pt x="526521" y="548481"/>
                      <a:pt x="206111" y="565943"/>
                      <a:pt x="0" y="519112"/>
                    </a:cubicBezTo>
                    <a:lnTo>
                      <a:pt x="200025" y="263525"/>
                    </a:lnTo>
                    <a:cubicBezTo>
                      <a:pt x="124089" y="185208"/>
                      <a:pt x="79110" y="128323"/>
                      <a:pt x="793" y="0"/>
                    </a:cubicBezTo>
                    <a:close/>
                  </a:path>
                </a:pathLst>
              </a:custGeom>
              <a:noFill/>
              <a:ln w="19050">
                <a:solidFill>
                  <a:srgbClr val="FFDB93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48" name="Group 3">
              <a:extLst>
                <a:ext uri="{FF2B5EF4-FFF2-40B4-BE49-F238E27FC236}">
                  <a16:creationId xmlns:a16="http://schemas.microsoft.com/office/drawing/2014/main" id="{6897D3CF-5EB7-4410-9008-C7048EF556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7682" y="2611437"/>
              <a:ext cx="6757837" cy="1600344"/>
              <a:chOff x="2530645" y="2460171"/>
              <a:chExt cx="5982007" cy="1468464"/>
            </a:xfrm>
            <a:solidFill>
              <a:schemeClr val="accent2">
                <a:lumMod val="40000"/>
                <a:lumOff val="60000"/>
              </a:schemeClr>
            </a:solidFill>
          </p:grpSpPr>
          <p:pic>
            <p:nvPicPr>
              <p:cNvPr id="453" name="Picture 4" descr="C:\Users\dell\Desktop\Icon sale page\Icon tĩnh\200wide.jpg">
                <a:extLst>
                  <a:ext uri="{FF2B5EF4-FFF2-40B4-BE49-F238E27FC236}">
                    <a16:creationId xmlns:a16="http://schemas.microsoft.com/office/drawing/2014/main" id="{FECBF0A1-3A2A-4233-A97B-4328F14198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159"/>
              <a:stretch>
                <a:fillRect/>
              </a:stretch>
            </p:blipFill>
            <p:spPr bwMode="auto">
              <a:xfrm>
                <a:off x="3233624" y="3433093"/>
                <a:ext cx="3744118" cy="24609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54" name="Group 11">
                <a:extLst>
                  <a:ext uri="{FF2B5EF4-FFF2-40B4-BE49-F238E27FC236}">
                    <a16:creationId xmlns:a16="http://schemas.microsoft.com/office/drawing/2014/main" id="{750A309E-DE2C-4C4B-93A5-53598883F96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30645" y="2460171"/>
                <a:ext cx="5982007" cy="1468464"/>
                <a:chOff x="2671148" y="1311915"/>
                <a:chExt cx="5064825" cy="1468464"/>
              </a:xfrm>
              <a:grpFill/>
            </p:grpSpPr>
            <p:pic>
              <p:nvPicPr>
                <p:cNvPr id="455" name="Picture 3">
                  <a:extLst>
                    <a:ext uri="{FF2B5EF4-FFF2-40B4-BE49-F238E27FC236}">
                      <a16:creationId xmlns:a16="http://schemas.microsoft.com/office/drawing/2014/main" id="{19BB174C-0CA5-4758-9B6D-DD61C3B40DC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71148" y="1311915"/>
                  <a:ext cx="5064825" cy="1468464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456" name="Rounded Rectangle 455">
                  <a:extLst>
                    <a:ext uri="{FF2B5EF4-FFF2-40B4-BE49-F238E27FC236}">
                      <a16:creationId xmlns:a16="http://schemas.microsoft.com/office/drawing/2014/main" id="{F8DD84E0-DCF7-4D71-BCBD-808CE4414E9A}"/>
                    </a:ext>
                  </a:extLst>
                </p:cNvPr>
                <p:cNvSpPr/>
                <p:nvPr/>
              </p:nvSpPr>
              <p:spPr>
                <a:xfrm>
                  <a:off x="2762553" y="1386516"/>
                  <a:ext cx="4926164" cy="1225800"/>
                </a:xfrm>
                <a:prstGeom prst="roundRect">
                  <a:avLst>
                    <a:gd name="adj" fmla="val 12108"/>
                  </a:avLst>
                </a:prstGeom>
                <a:grpFill/>
                <a:ln w="19050">
                  <a:solidFill>
                    <a:srgbClr val="996633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>
                    <a:defRPr/>
                  </a:pPr>
                  <a:endParaRPr lang="en-US" sz="1800" b="1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449" name="Group 15">
              <a:extLst>
                <a:ext uri="{FF2B5EF4-FFF2-40B4-BE49-F238E27FC236}">
                  <a16:creationId xmlns:a16="http://schemas.microsoft.com/office/drawing/2014/main" id="{6BCFCCEF-0B44-469A-B0EB-4FFFA60E8C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31041" y="2537875"/>
              <a:ext cx="873028" cy="673937"/>
              <a:chOff x="2389907" y="2853424"/>
              <a:chExt cx="1819275" cy="673209"/>
            </a:xfrm>
          </p:grpSpPr>
          <p:sp>
            <p:nvSpPr>
              <p:cNvPr id="451" name="Freeform 450">
                <a:extLst>
                  <a:ext uri="{FF2B5EF4-FFF2-40B4-BE49-F238E27FC236}">
                    <a16:creationId xmlns:a16="http://schemas.microsoft.com/office/drawing/2014/main" id="{AE05CD82-C5D2-4618-8978-9B9FF68836F4}"/>
                  </a:ext>
                </a:extLst>
              </p:cNvPr>
              <p:cNvSpPr/>
              <p:nvPr/>
            </p:nvSpPr>
            <p:spPr>
              <a:xfrm>
                <a:off x="2389907" y="2853424"/>
                <a:ext cx="1819275" cy="583569"/>
              </a:xfrm>
              <a:custGeom>
                <a:avLst/>
                <a:gdLst>
                  <a:gd name="connsiteX0" fmla="*/ 1824037 w 1824037"/>
                  <a:gd name="connsiteY0" fmla="*/ 300038 h 585788"/>
                  <a:gd name="connsiteX1" fmla="*/ 1590675 w 1824037"/>
                  <a:gd name="connsiteY1" fmla="*/ 71438 h 585788"/>
                  <a:gd name="connsiteX2" fmla="*/ 500062 w 1824037"/>
                  <a:gd name="connsiteY2" fmla="*/ 0 h 585788"/>
                  <a:gd name="connsiteX3" fmla="*/ 9525 w 1824037"/>
                  <a:gd name="connsiteY3" fmla="*/ 66675 h 585788"/>
                  <a:gd name="connsiteX4" fmla="*/ 0 w 1824037"/>
                  <a:gd name="connsiteY4" fmla="*/ 581025 h 585788"/>
                  <a:gd name="connsiteX5" fmla="*/ 233362 w 1824037"/>
                  <a:gd name="connsiteY5" fmla="*/ 500063 h 585788"/>
                  <a:gd name="connsiteX6" fmla="*/ 842962 w 1824037"/>
                  <a:gd name="connsiteY6" fmla="*/ 538163 h 585788"/>
                  <a:gd name="connsiteX7" fmla="*/ 1614487 w 1824037"/>
                  <a:gd name="connsiteY7" fmla="*/ 585788 h 585788"/>
                  <a:gd name="connsiteX8" fmla="*/ 1824037 w 1824037"/>
                  <a:gd name="connsiteY8" fmla="*/ 300038 h 585788"/>
                  <a:gd name="connsiteX0" fmla="*/ 1824037 w 1824037"/>
                  <a:gd name="connsiteY0" fmla="*/ 300038 h 585788"/>
                  <a:gd name="connsiteX1" fmla="*/ 1590675 w 1824037"/>
                  <a:gd name="connsiteY1" fmla="*/ 71438 h 585788"/>
                  <a:gd name="connsiteX2" fmla="*/ 500062 w 1824037"/>
                  <a:gd name="connsiteY2" fmla="*/ 0 h 585788"/>
                  <a:gd name="connsiteX3" fmla="*/ 9525 w 1824037"/>
                  <a:gd name="connsiteY3" fmla="*/ 66675 h 585788"/>
                  <a:gd name="connsiteX4" fmla="*/ 0 w 1824037"/>
                  <a:gd name="connsiteY4" fmla="*/ 581025 h 585788"/>
                  <a:gd name="connsiteX5" fmla="*/ 233362 w 1824037"/>
                  <a:gd name="connsiteY5" fmla="*/ 500063 h 585788"/>
                  <a:gd name="connsiteX6" fmla="*/ 842962 w 1824037"/>
                  <a:gd name="connsiteY6" fmla="*/ 538163 h 585788"/>
                  <a:gd name="connsiteX7" fmla="*/ 1614487 w 1824037"/>
                  <a:gd name="connsiteY7" fmla="*/ 585788 h 585788"/>
                  <a:gd name="connsiteX8" fmla="*/ 1824037 w 1824037"/>
                  <a:gd name="connsiteY8" fmla="*/ 300038 h 58578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84275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84275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84275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77131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77131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604962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19275 w 1819275"/>
                  <a:gd name="connsiteY0" fmla="*/ 312813 h 584276"/>
                  <a:gd name="connsiteX1" fmla="*/ 1604962 w 1819275"/>
                  <a:gd name="connsiteY1" fmla="*/ 74688 h 584276"/>
                  <a:gd name="connsiteX2" fmla="*/ 500062 w 1819275"/>
                  <a:gd name="connsiteY2" fmla="*/ 3250 h 584276"/>
                  <a:gd name="connsiteX3" fmla="*/ 9525 w 1819275"/>
                  <a:gd name="connsiteY3" fmla="*/ 69925 h 584276"/>
                  <a:gd name="connsiteX4" fmla="*/ 0 w 1819275"/>
                  <a:gd name="connsiteY4" fmla="*/ 577131 h 584276"/>
                  <a:gd name="connsiteX5" fmla="*/ 233362 w 1819275"/>
                  <a:gd name="connsiteY5" fmla="*/ 503313 h 584276"/>
                  <a:gd name="connsiteX6" fmla="*/ 842962 w 1819275"/>
                  <a:gd name="connsiteY6" fmla="*/ 541413 h 584276"/>
                  <a:gd name="connsiteX7" fmla="*/ 1604962 w 1819275"/>
                  <a:gd name="connsiteY7" fmla="*/ 584276 h 584276"/>
                  <a:gd name="connsiteX8" fmla="*/ 1819275 w 1819275"/>
                  <a:gd name="connsiteY8" fmla="*/ 312813 h 584276"/>
                  <a:gd name="connsiteX0" fmla="*/ 1819275 w 1819275"/>
                  <a:gd name="connsiteY0" fmla="*/ 312813 h 584276"/>
                  <a:gd name="connsiteX1" fmla="*/ 1604962 w 1819275"/>
                  <a:gd name="connsiteY1" fmla="*/ 74688 h 584276"/>
                  <a:gd name="connsiteX2" fmla="*/ 500062 w 1819275"/>
                  <a:gd name="connsiteY2" fmla="*/ 3250 h 584276"/>
                  <a:gd name="connsiteX3" fmla="*/ 9525 w 1819275"/>
                  <a:gd name="connsiteY3" fmla="*/ 69925 h 584276"/>
                  <a:gd name="connsiteX4" fmla="*/ 0 w 1819275"/>
                  <a:gd name="connsiteY4" fmla="*/ 577131 h 584276"/>
                  <a:gd name="connsiteX5" fmla="*/ 233362 w 1819275"/>
                  <a:gd name="connsiteY5" fmla="*/ 503313 h 584276"/>
                  <a:gd name="connsiteX6" fmla="*/ 842962 w 1819275"/>
                  <a:gd name="connsiteY6" fmla="*/ 541413 h 584276"/>
                  <a:gd name="connsiteX7" fmla="*/ 1604962 w 1819275"/>
                  <a:gd name="connsiteY7" fmla="*/ 584276 h 584276"/>
                  <a:gd name="connsiteX8" fmla="*/ 1819275 w 1819275"/>
                  <a:gd name="connsiteY8" fmla="*/ 312813 h 584276"/>
                  <a:gd name="connsiteX0" fmla="*/ 1819275 w 1819275"/>
                  <a:gd name="connsiteY0" fmla="*/ 312813 h 584276"/>
                  <a:gd name="connsiteX1" fmla="*/ 1604962 w 1819275"/>
                  <a:gd name="connsiteY1" fmla="*/ 74688 h 584276"/>
                  <a:gd name="connsiteX2" fmla="*/ 500062 w 1819275"/>
                  <a:gd name="connsiteY2" fmla="*/ 3250 h 584276"/>
                  <a:gd name="connsiteX3" fmla="*/ 9525 w 1819275"/>
                  <a:gd name="connsiteY3" fmla="*/ 69925 h 584276"/>
                  <a:gd name="connsiteX4" fmla="*/ 0 w 1819275"/>
                  <a:gd name="connsiteY4" fmla="*/ 577131 h 584276"/>
                  <a:gd name="connsiteX5" fmla="*/ 233362 w 1819275"/>
                  <a:gd name="connsiteY5" fmla="*/ 503313 h 584276"/>
                  <a:gd name="connsiteX6" fmla="*/ 842962 w 1819275"/>
                  <a:gd name="connsiteY6" fmla="*/ 541413 h 584276"/>
                  <a:gd name="connsiteX7" fmla="*/ 1604962 w 1819275"/>
                  <a:gd name="connsiteY7" fmla="*/ 584276 h 584276"/>
                  <a:gd name="connsiteX8" fmla="*/ 1819275 w 1819275"/>
                  <a:gd name="connsiteY8" fmla="*/ 312813 h 584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19275" h="584276">
                    <a:moveTo>
                      <a:pt x="1819275" y="312813"/>
                    </a:moveTo>
                    <a:lnTo>
                      <a:pt x="1604962" y="74688"/>
                    </a:lnTo>
                    <a:cubicBezTo>
                      <a:pt x="1243806" y="74688"/>
                      <a:pt x="868362" y="27063"/>
                      <a:pt x="500062" y="3250"/>
                    </a:cubicBezTo>
                    <a:cubicBezTo>
                      <a:pt x="348456" y="-718"/>
                      <a:pt x="108744" y="-14213"/>
                      <a:pt x="9525" y="69925"/>
                    </a:cubicBezTo>
                    <a:lnTo>
                      <a:pt x="0" y="577131"/>
                    </a:lnTo>
                    <a:cubicBezTo>
                      <a:pt x="23020" y="507281"/>
                      <a:pt x="191294" y="513631"/>
                      <a:pt x="233362" y="503313"/>
                    </a:cubicBezTo>
                    <a:cubicBezTo>
                      <a:pt x="477043" y="496963"/>
                      <a:pt x="658812" y="514426"/>
                      <a:pt x="842962" y="541413"/>
                    </a:cubicBezTo>
                    <a:cubicBezTo>
                      <a:pt x="1020762" y="560464"/>
                      <a:pt x="1350962" y="569988"/>
                      <a:pt x="1604962" y="584276"/>
                    </a:cubicBezTo>
                    <a:lnTo>
                      <a:pt x="1819275" y="312813"/>
                    </a:lnTo>
                    <a:close/>
                  </a:path>
                </a:pathLst>
              </a:custGeom>
              <a:gradFill flip="none" rotWithShape="1">
                <a:gsLst>
                  <a:gs pos="22000">
                    <a:srgbClr val="FFAD04"/>
                  </a:gs>
                  <a:gs pos="0">
                    <a:srgbClr val="FFAD04">
                      <a:lumMod val="80000"/>
                      <a:lumOff val="20000"/>
                    </a:srgbClr>
                  </a:gs>
                  <a:gs pos="49000">
                    <a:srgbClr val="FFAD04">
                      <a:lumMod val="90000"/>
                    </a:srgbClr>
                  </a:gs>
                  <a:gs pos="60000">
                    <a:srgbClr val="FFAD04"/>
                  </a:gs>
                  <a:gs pos="100000">
                    <a:srgbClr val="FFAD04">
                      <a:lumMod val="80000"/>
                    </a:srgbClr>
                  </a:gs>
                  <a:gs pos="84000">
                    <a:srgbClr val="FFAD04">
                      <a:lumMod val="50000"/>
                      <a:lumOff val="50000"/>
                    </a:srgbClr>
                  </a:gs>
                  <a:gs pos="80000">
                    <a:srgbClr val="FFAD04">
                      <a:lumMod val="50000"/>
                      <a:lumOff val="50000"/>
                    </a:srgbClr>
                  </a:gs>
                </a:gsLst>
                <a:lin ang="10800000" scaled="1"/>
                <a:tileRect/>
              </a:gra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r>
                  <a:rPr lang="en-US" sz="3200" dirty="0">
                    <a:solidFill>
                      <a:srgbClr val="FF0000"/>
                    </a:solidFill>
                    <a:latin typeface="Arial Black" pitchFamily="34" charset="0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452" name="Freeform 451">
                <a:extLst>
                  <a:ext uri="{FF2B5EF4-FFF2-40B4-BE49-F238E27FC236}">
                    <a16:creationId xmlns:a16="http://schemas.microsoft.com/office/drawing/2014/main" id="{9700171D-4495-419E-9C25-3151CC1CF732}"/>
                  </a:ext>
                </a:extLst>
              </p:cNvPr>
              <p:cNvSpPr/>
              <p:nvPr/>
            </p:nvSpPr>
            <p:spPr>
              <a:xfrm>
                <a:off x="2452688" y="3369468"/>
                <a:ext cx="247755" cy="157165"/>
              </a:xfrm>
              <a:custGeom>
                <a:avLst/>
                <a:gdLst>
                  <a:gd name="connsiteX0" fmla="*/ 233362 w 242887"/>
                  <a:gd name="connsiteY0" fmla="*/ 138113 h 138113"/>
                  <a:gd name="connsiteX1" fmla="*/ 242887 w 242887"/>
                  <a:gd name="connsiteY1" fmla="*/ 0 h 138113"/>
                  <a:gd name="connsiteX2" fmla="*/ 0 w 242887"/>
                  <a:gd name="connsiteY2" fmla="*/ 66675 h 138113"/>
                  <a:gd name="connsiteX3" fmla="*/ 233362 w 242887"/>
                  <a:gd name="connsiteY3" fmla="*/ 138113 h 138113"/>
                  <a:gd name="connsiteX0" fmla="*/ 235743 w 245268"/>
                  <a:gd name="connsiteY0" fmla="*/ 138113 h 138113"/>
                  <a:gd name="connsiteX1" fmla="*/ 245268 w 245268"/>
                  <a:gd name="connsiteY1" fmla="*/ 0 h 138113"/>
                  <a:gd name="connsiteX2" fmla="*/ 0 w 245268"/>
                  <a:gd name="connsiteY2" fmla="*/ 78581 h 138113"/>
                  <a:gd name="connsiteX3" fmla="*/ 235743 w 245268"/>
                  <a:gd name="connsiteY3" fmla="*/ 138113 h 138113"/>
                  <a:gd name="connsiteX0" fmla="*/ 235743 w 245268"/>
                  <a:gd name="connsiteY0" fmla="*/ 138113 h 138113"/>
                  <a:gd name="connsiteX1" fmla="*/ 245268 w 245268"/>
                  <a:gd name="connsiteY1" fmla="*/ 0 h 138113"/>
                  <a:gd name="connsiteX2" fmla="*/ 0 w 245268"/>
                  <a:gd name="connsiteY2" fmla="*/ 78581 h 138113"/>
                  <a:gd name="connsiteX3" fmla="*/ 235743 w 245268"/>
                  <a:gd name="connsiteY3" fmla="*/ 138113 h 138113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2887"/>
                  <a:gd name="connsiteY0" fmla="*/ 147639 h 147639"/>
                  <a:gd name="connsiteX1" fmla="*/ 242887 w 242887"/>
                  <a:gd name="connsiteY1" fmla="*/ 0 h 147639"/>
                  <a:gd name="connsiteX2" fmla="*/ 0 w 242887"/>
                  <a:gd name="connsiteY2" fmla="*/ 66675 h 147639"/>
                  <a:gd name="connsiteX3" fmla="*/ 240506 w 242887"/>
                  <a:gd name="connsiteY3" fmla="*/ 147639 h 147639"/>
                  <a:gd name="connsiteX0" fmla="*/ 240506 w 245268"/>
                  <a:gd name="connsiteY0" fmla="*/ 154783 h 154783"/>
                  <a:gd name="connsiteX1" fmla="*/ 245268 w 245268"/>
                  <a:gd name="connsiteY1" fmla="*/ 0 h 154783"/>
                  <a:gd name="connsiteX2" fmla="*/ 0 w 245268"/>
                  <a:gd name="connsiteY2" fmla="*/ 73819 h 154783"/>
                  <a:gd name="connsiteX3" fmla="*/ 240506 w 245268"/>
                  <a:gd name="connsiteY3" fmla="*/ 154783 h 154783"/>
                  <a:gd name="connsiteX0" fmla="*/ 247650 w 247755"/>
                  <a:gd name="connsiteY0" fmla="*/ 157165 h 157165"/>
                  <a:gd name="connsiteX1" fmla="*/ 245268 w 247755"/>
                  <a:gd name="connsiteY1" fmla="*/ 0 h 157165"/>
                  <a:gd name="connsiteX2" fmla="*/ 0 w 247755"/>
                  <a:gd name="connsiteY2" fmla="*/ 73819 h 157165"/>
                  <a:gd name="connsiteX3" fmla="*/ 247650 w 247755"/>
                  <a:gd name="connsiteY3" fmla="*/ 157165 h 157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755" h="157165">
                    <a:moveTo>
                      <a:pt x="247650" y="157165"/>
                    </a:moveTo>
                    <a:cubicBezTo>
                      <a:pt x="248444" y="107952"/>
                      <a:pt x="244474" y="49213"/>
                      <a:pt x="245268" y="0"/>
                    </a:cubicBezTo>
                    <a:cubicBezTo>
                      <a:pt x="192087" y="2382"/>
                      <a:pt x="22225" y="4762"/>
                      <a:pt x="0" y="73819"/>
                    </a:cubicBezTo>
                    <a:cubicBezTo>
                      <a:pt x="35718" y="122238"/>
                      <a:pt x="178594" y="156371"/>
                      <a:pt x="247650" y="157165"/>
                    </a:cubicBezTo>
                    <a:close/>
                  </a:path>
                </a:pathLst>
              </a:custGeom>
              <a:solidFill>
                <a:srgbClr val="BC7D00"/>
              </a:solidFill>
              <a:ln w="3175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0" name="Rectangle 20">
              <a:extLst>
                <a:ext uri="{FF2B5EF4-FFF2-40B4-BE49-F238E27FC236}">
                  <a16:creationId xmlns:a16="http://schemas.microsoft.com/office/drawing/2014/main" id="{CA551829-9523-4630-B736-372E958861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0936" y="2902232"/>
              <a:ext cx="6237467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lvl="0">
                <a:buNone/>
              </a:pPr>
              <a:r>
                <a:rPr lang="en-US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  - HS </a:t>
              </a:r>
              <a:r>
                <a:rPr lang="en-US" sz="2800" b="1" dirty="0" err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trực</a:t>
              </a:r>
              <a:r>
                <a:rPr lang="en-US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tiếp</a:t>
              </a:r>
              <a:r>
                <a:rPr lang="en-US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hệ</a:t>
              </a:r>
              <a:r>
                <a:rPr lang="en-US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thống</a:t>
              </a:r>
              <a:r>
                <a:rPr lang="en-US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Titkul</a:t>
              </a:r>
              <a:r>
                <a:rPr lang="en-US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2800" b="1" dirty="0" err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môn</a:t>
              </a:r>
              <a:r>
                <a:rPr lang="en-US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còn</a:t>
              </a:r>
              <a:r>
                <a:rPr lang="en-US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422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03821" y="319476"/>
            <a:ext cx="9235447" cy="1077214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</p:spPr>
        <p:txBody>
          <a:bodyPr wrap="square" lIns="91434" tIns="45718" rIns="91434" bIns="45718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GHI ĐẦY ĐỦ LỚP, SỐ THỨ TỰ, HỌ TÊN, </a:t>
            </a:r>
          </a:p>
          <a:p>
            <a:pPr algn="ctr"/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SỐ TRANG TRÊN MỖI MẶT GIẤY LÀM BÀI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673841" y="1532967"/>
            <a:ext cx="9144000" cy="4867835"/>
            <a:chOff x="2501153" y="3039036"/>
            <a:chExt cx="8176221" cy="439441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805"/>
            <a:stretch/>
          </p:blipFill>
          <p:spPr>
            <a:xfrm>
              <a:off x="2501153" y="3039036"/>
              <a:ext cx="8176221" cy="439441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329952" y="3904624"/>
              <a:ext cx="3106271" cy="25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6/1.12.Nguyễn A, 1/…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6723530" y="3945589"/>
              <a:ext cx="3200400" cy="2500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6/1.12.Nguyễn A, 2/…</a:t>
              </a:r>
            </a:p>
          </p:txBody>
        </p:sp>
      </p:grpSp>
      <p:grpSp>
        <p:nvGrpSpPr>
          <p:cNvPr id="10" name="Google Shape;157;p32"/>
          <p:cNvGrpSpPr/>
          <p:nvPr/>
        </p:nvGrpSpPr>
        <p:grpSpPr>
          <a:xfrm>
            <a:off x="-8909" y="1618"/>
            <a:ext cx="1330464" cy="1264536"/>
            <a:chOff x="-359498" y="-175039"/>
            <a:chExt cx="1300005" cy="1167716"/>
          </a:xfrm>
        </p:grpSpPr>
        <p:sp>
          <p:nvSpPr>
            <p:cNvPr id="11" name="Google Shape;158;p32"/>
            <p:cNvSpPr/>
            <p:nvPr/>
          </p:nvSpPr>
          <p:spPr>
            <a:xfrm>
              <a:off x="397679" y="921567"/>
              <a:ext cx="7244" cy="25166"/>
            </a:xfrm>
            <a:custGeom>
              <a:avLst/>
              <a:gdLst/>
              <a:ahLst/>
              <a:cxnLst/>
              <a:rect l="l" t="t" r="r" b="b"/>
              <a:pathLst>
                <a:path w="213" h="740" extrusionOk="0">
                  <a:moveTo>
                    <a:pt x="102" y="706"/>
                  </a:moveTo>
                  <a:cubicBezTo>
                    <a:pt x="68" y="740"/>
                    <a:pt x="0" y="706"/>
                    <a:pt x="0" y="672"/>
                  </a:cubicBezTo>
                  <a:cubicBezTo>
                    <a:pt x="0" y="561"/>
                    <a:pt x="34" y="425"/>
                    <a:pt x="34" y="315"/>
                  </a:cubicBezTo>
                  <a:cubicBezTo>
                    <a:pt x="68" y="213"/>
                    <a:pt x="68" y="102"/>
                    <a:pt x="144" y="34"/>
                  </a:cubicBezTo>
                  <a:lnTo>
                    <a:pt x="144" y="0"/>
                  </a:lnTo>
                  <a:lnTo>
                    <a:pt x="178" y="34"/>
                  </a:lnTo>
                  <a:cubicBezTo>
                    <a:pt x="212" y="136"/>
                    <a:pt x="178" y="247"/>
                    <a:pt x="178" y="349"/>
                  </a:cubicBezTo>
                  <a:cubicBezTo>
                    <a:pt x="144" y="459"/>
                    <a:pt x="144" y="561"/>
                    <a:pt x="102" y="672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Google Shape;159;p32"/>
            <p:cNvSpPr/>
            <p:nvPr/>
          </p:nvSpPr>
          <p:spPr>
            <a:xfrm>
              <a:off x="410942" y="931089"/>
              <a:ext cx="7278" cy="20541"/>
            </a:xfrm>
            <a:custGeom>
              <a:avLst/>
              <a:gdLst/>
              <a:ahLst/>
              <a:cxnLst/>
              <a:rect l="l" t="t" r="r" b="b"/>
              <a:pathLst>
                <a:path w="214" h="604" extrusionOk="0">
                  <a:moveTo>
                    <a:pt x="103" y="570"/>
                  </a:moveTo>
                  <a:cubicBezTo>
                    <a:pt x="69" y="604"/>
                    <a:pt x="1" y="570"/>
                    <a:pt x="1" y="536"/>
                  </a:cubicBezTo>
                  <a:cubicBezTo>
                    <a:pt x="1" y="426"/>
                    <a:pt x="1" y="358"/>
                    <a:pt x="35" y="247"/>
                  </a:cubicBezTo>
                  <a:cubicBezTo>
                    <a:pt x="35" y="179"/>
                    <a:pt x="69" y="111"/>
                    <a:pt x="103" y="35"/>
                  </a:cubicBezTo>
                  <a:lnTo>
                    <a:pt x="103" y="35"/>
                  </a:lnTo>
                  <a:cubicBezTo>
                    <a:pt x="137" y="1"/>
                    <a:pt x="179" y="35"/>
                    <a:pt x="179" y="35"/>
                  </a:cubicBezTo>
                  <a:cubicBezTo>
                    <a:pt x="213" y="145"/>
                    <a:pt x="179" y="213"/>
                    <a:pt x="179" y="281"/>
                  </a:cubicBezTo>
                  <a:cubicBezTo>
                    <a:pt x="137" y="358"/>
                    <a:pt x="137" y="460"/>
                    <a:pt x="103" y="536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Google Shape;160;p32"/>
            <p:cNvSpPr/>
            <p:nvPr/>
          </p:nvSpPr>
          <p:spPr>
            <a:xfrm>
              <a:off x="402576" y="887764"/>
              <a:ext cx="9556" cy="20541"/>
            </a:xfrm>
            <a:custGeom>
              <a:avLst/>
              <a:gdLst/>
              <a:ahLst/>
              <a:cxnLst/>
              <a:rect l="l" t="t" r="r" b="b"/>
              <a:pathLst>
                <a:path w="281" h="604" extrusionOk="0">
                  <a:moveTo>
                    <a:pt x="68" y="570"/>
                  </a:moveTo>
                  <a:cubicBezTo>
                    <a:pt x="34" y="604"/>
                    <a:pt x="0" y="570"/>
                    <a:pt x="0" y="536"/>
                  </a:cubicBezTo>
                  <a:cubicBezTo>
                    <a:pt x="0" y="425"/>
                    <a:pt x="34" y="323"/>
                    <a:pt x="34" y="213"/>
                  </a:cubicBezTo>
                  <a:cubicBezTo>
                    <a:pt x="68" y="179"/>
                    <a:pt x="68" y="69"/>
                    <a:pt x="136" y="35"/>
                  </a:cubicBezTo>
                  <a:cubicBezTo>
                    <a:pt x="136" y="35"/>
                    <a:pt x="136" y="1"/>
                    <a:pt x="170" y="1"/>
                  </a:cubicBezTo>
                  <a:cubicBezTo>
                    <a:pt x="170" y="1"/>
                    <a:pt x="213" y="1"/>
                    <a:pt x="213" y="35"/>
                  </a:cubicBezTo>
                  <a:cubicBezTo>
                    <a:pt x="281" y="111"/>
                    <a:pt x="213" y="179"/>
                    <a:pt x="170" y="281"/>
                  </a:cubicBezTo>
                  <a:cubicBezTo>
                    <a:pt x="136" y="357"/>
                    <a:pt x="136" y="459"/>
                    <a:pt x="102" y="57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Google Shape;161;p32"/>
            <p:cNvSpPr/>
            <p:nvPr/>
          </p:nvSpPr>
          <p:spPr>
            <a:xfrm>
              <a:off x="419342" y="896130"/>
              <a:ext cx="8400" cy="24315"/>
            </a:xfrm>
            <a:custGeom>
              <a:avLst/>
              <a:gdLst/>
              <a:ahLst/>
              <a:cxnLst/>
              <a:rect l="l" t="t" r="r" b="b"/>
              <a:pathLst>
                <a:path w="247" h="715" extrusionOk="0">
                  <a:moveTo>
                    <a:pt x="68" y="672"/>
                  </a:moveTo>
                  <a:cubicBezTo>
                    <a:pt x="34" y="714"/>
                    <a:pt x="0" y="672"/>
                    <a:pt x="0" y="638"/>
                  </a:cubicBezTo>
                  <a:cubicBezTo>
                    <a:pt x="0" y="536"/>
                    <a:pt x="0" y="426"/>
                    <a:pt x="34" y="324"/>
                  </a:cubicBezTo>
                  <a:cubicBezTo>
                    <a:pt x="34" y="213"/>
                    <a:pt x="68" y="111"/>
                    <a:pt x="145" y="35"/>
                  </a:cubicBezTo>
                  <a:lnTo>
                    <a:pt x="145" y="35"/>
                  </a:lnTo>
                  <a:cubicBezTo>
                    <a:pt x="179" y="1"/>
                    <a:pt x="246" y="35"/>
                    <a:pt x="246" y="111"/>
                  </a:cubicBezTo>
                  <a:cubicBezTo>
                    <a:pt x="246" y="179"/>
                    <a:pt x="213" y="290"/>
                    <a:pt x="179" y="358"/>
                  </a:cubicBezTo>
                  <a:cubicBezTo>
                    <a:pt x="145" y="460"/>
                    <a:pt x="102" y="536"/>
                    <a:pt x="68" y="638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Google Shape;162;p32"/>
            <p:cNvSpPr/>
            <p:nvPr/>
          </p:nvSpPr>
          <p:spPr>
            <a:xfrm>
              <a:off x="436073" y="899905"/>
              <a:ext cx="13331" cy="26322"/>
            </a:xfrm>
            <a:custGeom>
              <a:avLst/>
              <a:gdLst/>
              <a:ahLst/>
              <a:cxnLst/>
              <a:rect l="l" t="t" r="r" b="b"/>
              <a:pathLst>
                <a:path w="392" h="774" extrusionOk="0">
                  <a:moveTo>
                    <a:pt x="77" y="773"/>
                  </a:moveTo>
                  <a:cubicBezTo>
                    <a:pt x="35" y="773"/>
                    <a:pt x="1" y="773"/>
                    <a:pt x="1" y="739"/>
                  </a:cubicBezTo>
                  <a:cubicBezTo>
                    <a:pt x="35" y="603"/>
                    <a:pt x="77" y="493"/>
                    <a:pt x="111" y="349"/>
                  </a:cubicBezTo>
                  <a:cubicBezTo>
                    <a:pt x="145" y="281"/>
                    <a:pt x="179" y="136"/>
                    <a:pt x="247" y="68"/>
                  </a:cubicBezTo>
                  <a:lnTo>
                    <a:pt x="247" y="34"/>
                  </a:lnTo>
                  <a:cubicBezTo>
                    <a:pt x="324" y="0"/>
                    <a:pt x="392" y="68"/>
                    <a:pt x="392" y="136"/>
                  </a:cubicBezTo>
                  <a:lnTo>
                    <a:pt x="247" y="425"/>
                  </a:lnTo>
                  <a:cubicBezTo>
                    <a:pt x="213" y="527"/>
                    <a:pt x="145" y="637"/>
                    <a:pt x="111" y="739"/>
                  </a:cubicBezTo>
                  <a:cubicBezTo>
                    <a:pt x="111" y="773"/>
                    <a:pt x="77" y="773"/>
                    <a:pt x="77" y="77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Google Shape;163;p32"/>
            <p:cNvSpPr/>
            <p:nvPr/>
          </p:nvSpPr>
          <p:spPr>
            <a:xfrm>
              <a:off x="619238" y="881711"/>
              <a:ext cx="9556" cy="17072"/>
            </a:xfrm>
            <a:custGeom>
              <a:avLst/>
              <a:gdLst/>
              <a:ahLst/>
              <a:cxnLst/>
              <a:rect l="l" t="t" r="r" b="b"/>
              <a:pathLst>
                <a:path w="281" h="502" extrusionOk="0">
                  <a:moveTo>
                    <a:pt x="247" y="459"/>
                  </a:moveTo>
                  <a:cubicBezTo>
                    <a:pt x="213" y="501"/>
                    <a:pt x="136" y="501"/>
                    <a:pt x="103" y="425"/>
                  </a:cubicBezTo>
                  <a:cubicBezTo>
                    <a:pt x="103" y="357"/>
                    <a:pt x="69" y="289"/>
                    <a:pt x="35" y="213"/>
                  </a:cubicBezTo>
                  <a:cubicBezTo>
                    <a:pt x="35" y="145"/>
                    <a:pt x="1" y="111"/>
                    <a:pt x="35" y="34"/>
                  </a:cubicBezTo>
                  <a:lnTo>
                    <a:pt x="69" y="34"/>
                  </a:lnTo>
                  <a:cubicBezTo>
                    <a:pt x="69" y="0"/>
                    <a:pt x="103" y="0"/>
                    <a:pt x="103" y="0"/>
                  </a:cubicBezTo>
                  <a:cubicBezTo>
                    <a:pt x="170" y="34"/>
                    <a:pt x="213" y="111"/>
                    <a:pt x="213" y="179"/>
                  </a:cubicBezTo>
                  <a:cubicBezTo>
                    <a:pt x="247" y="247"/>
                    <a:pt x="247" y="323"/>
                    <a:pt x="247" y="391"/>
                  </a:cubicBezTo>
                  <a:cubicBezTo>
                    <a:pt x="281" y="425"/>
                    <a:pt x="247" y="459"/>
                    <a:pt x="247" y="459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Google Shape;164;p32"/>
            <p:cNvSpPr/>
            <p:nvPr/>
          </p:nvSpPr>
          <p:spPr>
            <a:xfrm>
              <a:off x="620394" y="927621"/>
              <a:ext cx="9556" cy="19112"/>
            </a:xfrm>
            <a:custGeom>
              <a:avLst/>
              <a:gdLst/>
              <a:ahLst/>
              <a:cxnLst/>
              <a:rect l="l" t="t" r="r" b="b"/>
              <a:pathLst>
                <a:path w="281" h="562" extrusionOk="0">
                  <a:moveTo>
                    <a:pt x="247" y="528"/>
                  </a:moveTo>
                  <a:cubicBezTo>
                    <a:pt x="247" y="562"/>
                    <a:pt x="213" y="562"/>
                    <a:pt x="213" y="528"/>
                  </a:cubicBezTo>
                  <a:cubicBezTo>
                    <a:pt x="136" y="383"/>
                    <a:pt x="35" y="247"/>
                    <a:pt x="1" y="69"/>
                  </a:cubicBezTo>
                  <a:cubicBezTo>
                    <a:pt x="1" y="69"/>
                    <a:pt x="1" y="35"/>
                    <a:pt x="35" y="35"/>
                  </a:cubicBezTo>
                  <a:cubicBezTo>
                    <a:pt x="35" y="1"/>
                    <a:pt x="69" y="1"/>
                    <a:pt x="102" y="35"/>
                  </a:cubicBezTo>
                  <a:cubicBezTo>
                    <a:pt x="213" y="171"/>
                    <a:pt x="213" y="349"/>
                    <a:pt x="281" y="494"/>
                  </a:cubicBezTo>
                  <a:cubicBezTo>
                    <a:pt x="281" y="528"/>
                    <a:pt x="281" y="528"/>
                    <a:pt x="247" y="528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Google Shape;165;p32"/>
            <p:cNvSpPr/>
            <p:nvPr/>
          </p:nvSpPr>
          <p:spPr>
            <a:xfrm>
              <a:off x="603356" y="932246"/>
              <a:ext cx="9862" cy="12175"/>
            </a:xfrm>
            <a:custGeom>
              <a:avLst/>
              <a:gdLst/>
              <a:ahLst/>
              <a:cxnLst/>
              <a:rect l="l" t="t" r="r" b="b"/>
              <a:pathLst>
                <a:path w="290" h="358" extrusionOk="0">
                  <a:moveTo>
                    <a:pt x="255" y="324"/>
                  </a:moveTo>
                  <a:cubicBezTo>
                    <a:pt x="213" y="358"/>
                    <a:pt x="179" y="358"/>
                    <a:pt x="179" y="324"/>
                  </a:cubicBezTo>
                  <a:cubicBezTo>
                    <a:pt x="111" y="290"/>
                    <a:pt x="43" y="179"/>
                    <a:pt x="43" y="77"/>
                  </a:cubicBezTo>
                  <a:cubicBezTo>
                    <a:pt x="0" y="35"/>
                    <a:pt x="43" y="35"/>
                    <a:pt x="43" y="1"/>
                  </a:cubicBezTo>
                  <a:lnTo>
                    <a:pt x="145" y="1"/>
                  </a:lnTo>
                  <a:cubicBezTo>
                    <a:pt x="213" y="77"/>
                    <a:pt x="255" y="179"/>
                    <a:pt x="289" y="290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Google Shape;166;p32"/>
            <p:cNvSpPr/>
            <p:nvPr/>
          </p:nvSpPr>
          <p:spPr>
            <a:xfrm>
              <a:off x="580537" y="899905"/>
              <a:ext cx="8400" cy="13331"/>
            </a:xfrm>
            <a:custGeom>
              <a:avLst/>
              <a:gdLst/>
              <a:ahLst/>
              <a:cxnLst/>
              <a:rect l="l" t="t" r="r" b="b"/>
              <a:pathLst>
                <a:path w="247" h="392" extrusionOk="0">
                  <a:moveTo>
                    <a:pt x="247" y="391"/>
                  </a:moveTo>
                  <a:lnTo>
                    <a:pt x="179" y="391"/>
                  </a:lnTo>
                  <a:cubicBezTo>
                    <a:pt x="111" y="315"/>
                    <a:pt x="0" y="213"/>
                    <a:pt x="0" y="68"/>
                  </a:cubicBezTo>
                  <a:cubicBezTo>
                    <a:pt x="0" y="68"/>
                    <a:pt x="0" y="34"/>
                    <a:pt x="34" y="34"/>
                  </a:cubicBezTo>
                  <a:cubicBezTo>
                    <a:pt x="34" y="0"/>
                    <a:pt x="77" y="0"/>
                    <a:pt x="77" y="34"/>
                  </a:cubicBezTo>
                  <a:cubicBezTo>
                    <a:pt x="179" y="68"/>
                    <a:pt x="213" y="213"/>
                    <a:pt x="247" y="315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Google Shape;167;p32"/>
            <p:cNvSpPr/>
            <p:nvPr/>
          </p:nvSpPr>
          <p:spPr>
            <a:xfrm>
              <a:off x="598731" y="890076"/>
              <a:ext cx="13331" cy="23159"/>
            </a:xfrm>
            <a:custGeom>
              <a:avLst/>
              <a:gdLst/>
              <a:ahLst/>
              <a:cxnLst/>
              <a:rect l="l" t="t" r="r" b="b"/>
              <a:pathLst>
                <a:path w="392" h="681" extrusionOk="0">
                  <a:moveTo>
                    <a:pt x="349" y="680"/>
                  </a:moveTo>
                  <a:cubicBezTo>
                    <a:pt x="315" y="680"/>
                    <a:pt x="281" y="680"/>
                    <a:pt x="281" y="638"/>
                  </a:cubicBezTo>
                  <a:cubicBezTo>
                    <a:pt x="136" y="502"/>
                    <a:pt x="0" y="255"/>
                    <a:pt x="34" y="43"/>
                  </a:cubicBezTo>
                  <a:cubicBezTo>
                    <a:pt x="34" y="43"/>
                    <a:pt x="68" y="43"/>
                    <a:pt x="68" y="1"/>
                  </a:cubicBezTo>
                  <a:cubicBezTo>
                    <a:pt x="102" y="1"/>
                    <a:pt x="179" y="1"/>
                    <a:pt x="179" y="43"/>
                  </a:cubicBezTo>
                  <a:cubicBezTo>
                    <a:pt x="247" y="111"/>
                    <a:pt x="247" y="213"/>
                    <a:pt x="247" y="289"/>
                  </a:cubicBezTo>
                  <a:cubicBezTo>
                    <a:pt x="281" y="391"/>
                    <a:pt x="315" y="502"/>
                    <a:pt x="349" y="570"/>
                  </a:cubicBezTo>
                  <a:cubicBezTo>
                    <a:pt x="391" y="604"/>
                    <a:pt x="349" y="638"/>
                    <a:pt x="349" y="680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Google Shape;168;p32"/>
            <p:cNvSpPr/>
            <p:nvPr/>
          </p:nvSpPr>
          <p:spPr>
            <a:xfrm>
              <a:off x="616653" y="238935"/>
              <a:ext cx="13297" cy="6087"/>
            </a:xfrm>
            <a:custGeom>
              <a:avLst/>
              <a:gdLst/>
              <a:ahLst/>
              <a:cxnLst/>
              <a:rect l="l" t="t" r="r" b="b"/>
              <a:pathLst>
                <a:path w="391" h="179" extrusionOk="0">
                  <a:moveTo>
                    <a:pt x="357" y="111"/>
                  </a:moveTo>
                  <a:cubicBezTo>
                    <a:pt x="323" y="145"/>
                    <a:pt x="289" y="145"/>
                    <a:pt x="212" y="145"/>
                  </a:cubicBezTo>
                  <a:cubicBezTo>
                    <a:pt x="179" y="145"/>
                    <a:pt x="111" y="179"/>
                    <a:pt x="34" y="179"/>
                  </a:cubicBezTo>
                  <a:cubicBezTo>
                    <a:pt x="0" y="179"/>
                    <a:pt x="0" y="111"/>
                    <a:pt x="0" y="111"/>
                  </a:cubicBezTo>
                  <a:lnTo>
                    <a:pt x="34" y="111"/>
                  </a:lnTo>
                  <a:cubicBezTo>
                    <a:pt x="77" y="77"/>
                    <a:pt x="145" y="34"/>
                    <a:pt x="212" y="34"/>
                  </a:cubicBezTo>
                  <a:cubicBezTo>
                    <a:pt x="246" y="0"/>
                    <a:pt x="323" y="0"/>
                    <a:pt x="357" y="34"/>
                  </a:cubicBezTo>
                  <a:cubicBezTo>
                    <a:pt x="391" y="34"/>
                    <a:pt x="391" y="77"/>
                    <a:pt x="357" y="11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Google Shape;169;p32"/>
            <p:cNvSpPr/>
            <p:nvPr/>
          </p:nvSpPr>
          <p:spPr>
            <a:xfrm>
              <a:off x="612028" y="231691"/>
              <a:ext cx="10712" cy="6121"/>
            </a:xfrm>
            <a:custGeom>
              <a:avLst/>
              <a:gdLst/>
              <a:ahLst/>
              <a:cxnLst/>
              <a:rect l="l" t="t" r="r" b="b"/>
              <a:pathLst>
                <a:path w="315" h="180" extrusionOk="0">
                  <a:moveTo>
                    <a:pt x="281" y="145"/>
                  </a:moveTo>
                  <a:cubicBezTo>
                    <a:pt x="247" y="179"/>
                    <a:pt x="213" y="179"/>
                    <a:pt x="170" y="179"/>
                  </a:cubicBezTo>
                  <a:lnTo>
                    <a:pt x="136" y="179"/>
                  </a:lnTo>
                  <a:lnTo>
                    <a:pt x="68" y="179"/>
                  </a:lnTo>
                  <a:cubicBezTo>
                    <a:pt x="34" y="179"/>
                    <a:pt x="0" y="145"/>
                    <a:pt x="34" y="111"/>
                  </a:cubicBezTo>
                  <a:lnTo>
                    <a:pt x="34" y="111"/>
                  </a:lnTo>
                  <a:cubicBezTo>
                    <a:pt x="68" y="111"/>
                    <a:pt x="68" y="77"/>
                    <a:pt x="68" y="77"/>
                  </a:cubicBezTo>
                  <a:lnTo>
                    <a:pt x="102" y="77"/>
                  </a:lnTo>
                  <a:cubicBezTo>
                    <a:pt x="102" y="35"/>
                    <a:pt x="136" y="35"/>
                    <a:pt x="136" y="35"/>
                  </a:cubicBezTo>
                  <a:cubicBezTo>
                    <a:pt x="213" y="35"/>
                    <a:pt x="247" y="1"/>
                    <a:pt x="281" y="35"/>
                  </a:cubicBezTo>
                  <a:cubicBezTo>
                    <a:pt x="315" y="35"/>
                    <a:pt x="315" y="111"/>
                    <a:pt x="281" y="11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Google Shape;170;p32"/>
            <p:cNvSpPr/>
            <p:nvPr/>
          </p:nvSpPr>
          <p:spPr>
            <a:xfrm>
              <a:off x="601044" y="193263"/>
              <a:ext cx="16800" cy="7278"/>
            </a:xfrm>
            <a:custGeom>
              <a:avLst/>
              <a:gdLst/>
              <a:ahLst/>
              <a:cxnLst/>
              <a:rect l="l" t="t" r="r" b="b"/>
              <a:pathLst>
                <a:path w="494" h="214" extrusionOk="0">
                  <a:moveTo>
                    <a:pt x="459" y="103"/>
                  </a:moveTo>
                  <a:cubicBezTo>
                    <a:pt x="391" y="145"/>
                    <a:pt x="357" y="145"/>
                    <a:pt x="281" y="179"/>
                  </a:cubicBezTo>
                  <a:lnTo>
                    <a:pt x="68" y="179"/>
                  </a:lnTo>
                  <a:cubicBezTo>
                    <a:pt x="0" y="213"/>
                    <a:pt x="0" y="103"/>
                    <a:pt x="34" y="69"/>
                  </a:cubicBezTo>
                  <a:lnTo>
                    <a:pt x="68" y="69"/>
                  </a:lnTo>
                  <a:cubicBezTo>
                    <a:pt x="145" y="69"/>
                    <a:pt x="179" y="35"/>
                    <a:pt x="247" y="35"/>
                  </a:cubicBezTo>
                  <a:cubicBezTo>
                    <a:pt x="323" y="35"/>
                    <a:pt x="391" y="1"/>
                    <a:pt x="425" y="35"/>
                  </a:cubicBezTo>
                  <a:cubicBezTo>
                    <a:pt x="459" y="35"/>
                    <a:pt x="493" y="69"/>
                    <a:pt x="459" y="10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Google Shape;171;p32"/>
            <p:cNvSpPr/>
            <p:nvPr/>
          </p:nvSpPr>
          <p:spPr>
            <a:xfrm>
              <a:off x="601044" y="184897"/>
              <a:ext cx="12175" cy="6087"/>
            </a:xfrm>
            <a:custGeom>
              <a:avLst/>
              <a:gdLst/>
              <a:ahLst/>
              <a:cxnLst/>
              <a:rect l="l" t="t" r="r" b="b"/>
              <a:pathLst>
                <a:path w="358" h="179" extrusionOk="0">
                  <a:moveTo>
                    <a:pt x="323" y="137"/>
                  </a:moveTo>
                  <a:cubicBezTo>
                    <a:pt x="281" y="137"/>
                    <a:pt x="247" y="179"/>
                    <a:pt x="213" y="179"/>
                  </a:cubicBezTo>
                  <a:lnTo>
                    <a:pt x="111" y="179"/>
                  </a:lnTo>
                  <a:cubicBezTo>
                    <a:pt x="34" y="179"/>
                    <a:pt x="0" y="103"/>
                    <a:pt x="34" y="69"/>
                  </a:cubicBezTo>
                  <a:lnTo>
                    <a:pt x="68" y="69"/>
                  </a:lnTo>
                  <a:cubicBezTo>
                    <a:pt x="111" y="35"/>
                    <a:pt x="145" y="35"/>
                    <a:pt x="179" y="1"/>
                  </a:cubicBezTo>
                  <a:lnTo>
                    <a:pt x="323" y="1"/>
                  </a:lnTo>
                  <a:cubicBezTo>
                    <a:pt x="357" y="35"/>
                    <a:pt x="357" y="69"/>
                    <a:pt x="357" y="10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Google Shape;172;p32"/>
            <p:cNvSpPr/>
            <p:nvPr/>
          </p:nvSpPr>
          <p:spPr>
            <a:xfrm>
              <a:off x="408357" y="-10102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323" y="103"/>
                  </a:moveTo>
                  <a:cubicBezTo>
                    <a:pt x="255" y="136"/>
                    <a:pt x="145" y="136"/>
                    <a:pt x="77" y="136"/>
                  </a:cubicBezTo>
                  <a:cubicBezTo>
                    <a:pt x="0" y="136"/>
                    <a:pt x="0" y="69"/>
                    <a:pt x="43" y="69"/>
                  </a:cubicBezTo>
                  <a:cubicBezTo>
                    <a:pt x="43" y="35"/>
                    <a:pt x="43" y="35"/>
                    <a:pt x="77" y="35"/>
                  </a:cubicBezTo>
                  <a:cubicBezTo>
                    <a:pt x="145" y="35"/>
                    <a:pt x="213" y="1"/>
                    <a:pt x="289" y="35"/>
                  </a:cubicBezTo>
                  <a:cubicBezTo>
                    <a:pt x="323" y="35"/>
                    <a:pt x="323" y="69"/>
                    <a:pt x="323" y="10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Google Shape;173;p32"/>
            <p:cNvSpPr/>
            <p:nvPr/>
          </p:nvSpPr>
          <p:spPr>
            <a:xfrm>
              <a:off x="439848" y="-11258"/>
              <a:ext cx="11869" cy="5815"/>
            </a:xfrm>
            <a:custGeom>
              <a:avLst/>
              <a:gdLst/>
              <a:ahLst/>
              <a:cxnLst/>
              <a:rect l="l" t="t" r="r" b="b"/>
              <a:pathLst>
                <a:path w="349" h="171" extrusionOk="0">
                  <a:moveTo>
                    <a:pt x="315" y="103"/>
                  </a:moveTo>
                  <a:cubicBezTo>
                    <a:pt x="315" y="137"/>
                    <a:pt x="281" y="137"/>
                    <a:pt x="247" y="137"/>
                  </a:cubicBezTo>
                  <a:cubicBezTo>
                    <a:pt x="213" y="137"/>
                    <a:pt x="136" y="170"/>
                    <a:pt x="102" y="170"/>
                  </a:cubicBezTo>
                  <a:cubicBezTo>
                    <a:pt x="34" y="170"/>
                    <a:pt x="0" y="103"/>
                    <a:pt x="68" y="69"/>
                  </a:cubicBezTo>
                  <a:lnTo>
                    <a:pt x="68" y="69"/>
                  </a:lnTo>
                  <a:cubicBezTo>
                    <a:pt x="102" y="35"/>
                    <a:pt x="179" y="35"/>
                    <a:pt x="213" y="1"/>
                  </a:cubicBezTo>
                  <a:cubicBezTo>
                    <a:pt x="247" y="1"/>
                    <a:pt x="315" y="1"/>
                    <a:pt x="349" y="35"/>
                  </a:cubicBezTo>
                  <a:lnTo>
                    <a:pt x="349" y="69"/>
                  </a:lnTo>
                  <a:cubicBezTo>
                    <a:pt x="349" y="103"/>
                    <a:pt x="349" y="103"/>
                    <a:pt x="315" y="10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Google Shape;174;p32"/>
            <p:cNvSpPr/>
            <p:nvPr/>
          </p:nvSpPr>
          <p:spPr>
            <a:xfrm>
              <a:off x="434917" y="-23399"/>
              <a:ext cx="13331" cy="6121"/>
            </a:xfrm>
            <a:custGeom>
              <a:avLst/>
              <a:gdLst/>
              <a:ahLst/>
              <a:cxnLst/>
              <a:rect l="l" t="t" r="r" b="b"/>
              <a:pathLst>
                <a:path w="392" h="180" extrusionOk="0">
                  <a:moveTo>
                    <a:pt x="358" y="145"/>
                  </a:moveTo>
                  <a:cubicBezTo>
                    <a:pt x="324" y="179"/>
                    <a:pt x="281" y="145"/>
                    <a:pt x="213" y="179"/>
                  </a:cubicBezTo>
                  <a:lnTo>
                    <a:pt x="69" y="179"/>
                  </a:lnTo>
                  <a:cubicBezTo>
                    <a:pt x="35" y="179"/>
                    <a:pt x="1" y="103"/>
                    <a:pt x="35" y="103"/>
                  </a:cubicBezTo>
                  <a:lnTo>
                    <a:pt x="35" y="69"/>
                  </a:lnTo>
                  <a:cubicBezTo>
                    <a:pt x="111" y="69"/>
                    <a:pt x="145" y="35"/>
                    <a:pt x="213" y="35"/>
                  </a:cubicBezTo>
                  <a:cubicBezTo>
                    <a:pt x="247" y="35"/>
                    <a:pt x="324" y="1"/>
                    <a:pt x="358" y="35"/>
                  </a:cubicBezTo>
                  <a:cubicBezTo>
                    <a:pt x="392" y="35"/>
                    <a:pt x="392" y="103"/>
                    <a:pt x="358" y="14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Google Shape;175;p32"/>
            <p:cNvSpPr/>
            <p:nvPr/>
          </p:nvSpPr>
          <p:spPr>
            <a:xfrm>
              <a:off x="392748" y="-46218"/>
              <a:ext cx="22853" cy="4659"/>
            </a:xfrm>
            <a:custGeom>
              <a:avLst/>
              <a:gdLst/>
              <a:ahLst/>
              <a:cxnLst/>
              <a:rect l="l" t="t" r="r" b="b"/>
              <a:pathLst>
                <a:path w="672" h="137" extrusionOk="0">
                  <a:moveTo>
                    <a:pt x="638" y="69"/>
                  </a:moveTo>
                  <a:lnTo>
                    <a:pt x="638" y="69"/>
                  </a:lnTo>
                  <a:cubicBezTo>
                    <a:pt x="425" y="137"/>
                    <a:pt x="289" y="137"/>
                    <a:pt x="77" y="137"/>
                  </a:cubicBezTo>
                  <a:cubicBezTo>
                    <a:pt x="35" y="137"/>
                    <a:pt x="1" y="103"/>
                    <a:pt x="35" y="69"/>
                  </a:cubicBezTo>
                  <a:lnTo>
                    <a:pt x="77" y="69"/>
                  </a:lnTo>
                  <a:cubicBezTo>
                    <a:pt x="247" y="1"/>
                    <a:pt x="425" y="1"/>
                    <a:pt x="604" y="1"/>
                  </a:cubicBezTo>
                  <a:cubicBezTo>
                    <a:pt x="638" y="1"/>
                    <a:pt x="672" y="35"/>
                    <a:pt x="638" y="69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Google Shape;176;p32"/>
            <p:cNvSpPr/>
            <p:nvPr/>
          </p:nvSpPr>
          <p:spPr>
            <a:xfrm>
              <a:off x="899460" y="583261"/>
              <a:ext cx="14487" cy="7278"/>
            </a:xfrm>
            <a:custGeom>
              <a:avLst/>
              <a:gdLst/>
              <a:ahLst/>
              <a:cxnLst/>
              <a:rect l="l" t="t" r="r" b="b"/>
              <a:pathLst>
                <a:path w="426" h="214" extrusionOk="0">
                  <a:moveTo>
                    <a:pt x="391" y="213"/>
                  </a:moveTo>
                  <a:lnTo>
                    <a:pt x="357" y="213"/>
                  </a:lnTo>
                  <a:cubicBezTo>
                    <a:pt x="289" y="213"/>
                    <a:pt x="255" y="179"/>
                    <a:pt x="179" y="179"/>
                  </a:cubicBezTo>
                  <a:cubicBezTo>
                    <a:pt x="145" y="179"/>
                    <a:pt x="77" y="145"/>
                    <a:pt x="43" y="103"/>
                  </a:cubicBezTo>
                  <a:cubicBezTo>
                    <a:pt x="1" y="69"/>
                    <a:pt x="1" y="35"/>
                    <a:pt x="43" y="35"/>
                  </a:cubicBezTo>
                  <a:lnTo>
                    <a:pt x="77" y="35"/>
                  </a:lnTo>
                  <a:cubicBezTo>
                    <a:pt x="111" y="1"/>
                    <a:pt x="179" y="35"/>
                    <a:pt x="213" y="69"/>
                  </a:cubicBezTo>
                  <a:cubicBezTo>
                    <a:pt x="289" y="69"/>
                    <a:pt x="323" y="103"/>
                    <a:pt x="391" y="145"/>
                  </a:cubicBezTo>
                  <a:cubicBezTo>
                    <a:pt x="425" y="145"/>
                    <a:pt x="425" y="179"/>
                    <a:pt x="391" y="21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Google Shape;177;p32"/>
            <p:cNvSpPr/>
            <p:nvPr/>
          </p:nvSpPr>
          <p:spPr>
            <a:xfrm>
              <a:off x="883850" y="563910"/>
              <a:ext cx="24315" cy="9862"/>
            </a:xfrm>
            <a:custGeom>
              <a:avLst/>
              <a:gdLst/>
              <a:ahLst/>
              <a:cxnLst/>
              <a:rect l="l" t="t" r="r" b="b"/>
              <a:pathLst>
                <a:path w="715" h="290" extrusionOk="0">
                  <a:moveTo>
                    <a:pt x="672" y="290"/>
                  </a:moveTo>
                  <a:lnTo>
                    <a:pt x="638" y="290"/>
                  </a:lnTo>
                  <a:cubicBezTo>
                    <a:pt x="536" y="290"/>
                    <a:pt x="426" y="247"/>
                    <a:pt x="324" y="247"/>
                  </a:cubicBezTo>
                  <a:cubicBezTo>
                    <a:pt x="247" y="213"/>
                    <a:pt x="111" y="213"/>
                    <a:pt x="35" y="179"/>
                  </a:cubicBezTo>
                  <a:cubicBezTo>
                    <a:pt x="1" y="145"/>
                    <a:pt x="1" y="77"/>
                    <a:pt x="35" y="35"/>
                  </a:cubicBezTo>
                  <a:lnTo>
                    <a:pt x="77" y="35"/>
                  </a:lnTo>
                  <a:cubicBezTo>
                    <a:pt x="179" y="1"/>
                    <a:pt x="290" y="77"/>
                    <a:pt x="358" y="77"/>
                  </a:cubicBezTo>
                  <a:cubicBezTo>
                    <a:pt x="460" y="111"/>
                    <a:pt x="570" y="145"/>
                    <a:pt x="638" y="179"/>
                  </a:cubicBezTo>
                  <a:cubicBezTo>
                    <a:pt x="672" y="179"/>
                    <a:pt x="714" y="247"/>
                    <a:pt x="672" y="29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Google Shape;178;p32"/>
            <p:cNvSpPr/>
            <p:nvPr/>
          </p:nvSpPr>
          <p:spPr>
            <a:xfrm>
              <a:off x="839368" y="546022"/>
              <a:ext cx="30097" cy="8400"/>
            </a:xfrm>
            <a:custGeom>
              <a:avLst/>
              <a:gdLst/>
              <a:ahLst/>
              <a:cxnLst/>
              <a:rect l="l" t="t" r="r" b="b"/>
              <a:pathLst>
                <a:path w="885" h="247" extrusionOk="0">
                  <a:moveTo>
                    <a:pt x="850" y="247"/>
                  </a:moveTo>
                  <a:lnTo>
                    <a:pt x="816" y="247"/>
                  </a:lnTo>
                  <a:cubicBezTo>
                    <a:pt x="570" y="213"/>
                    <a:pt x="281" y="213"/>
                    <a:pt x="35" y="136"/>
                  </a:cubicBezTo>
                  <a:cubicBezTo>
                    <a:pt x="1" y="136"/>
                    <a:pt x="1" y="68"/>
                    <a:pt x="35" y="68"/>
                  </a:cubicBezTo>
                  <a:lnTo>
                    <a:pt x="35" y="68"/>
                  </a:lnTo>
                  <a:cubicBezTo>
                    <a:pt x="323" y="0"/>
                    <a:pt x="570" y="34"/>
                    <a:pt x="850" y="136"/>
                  </a:cubicBezTo>
                  <a:cubicBezTo>
                    <a:pt x="884" y="136"/>
                    <a:pt x="884" y="213"/>
                    <a:pt x="850" y="24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Google Shape;179;p32"/>
            <p:cNvSpPr/>
            <p:nvPr/>
          </p:nvSpPr>
          <p:spPr>
            <a:xfrm>
              <a:off x="848890" y="574895"/>
              <a:ext cx="18262" cy="6121"/>
            </a:xfrm>
            <a:custGeom>
              <a:avLst/>
              <a:gdLst/>
              <a:ahLst/>
              <a:cxnLst/>
              <a:rect l="l" t="t" r="r" b="b"/>
              <a:pathLst>
                <a:path w="537" h="180" extrusionOk="0">
                  <a:moveTo>
                    <a:pt x="468" y="179"/>
                  </a:moveTo>
                  <a:lnTo>
                    <a:pt x="426" y="179"/>
                  </a:lnTo>
                  <a:lnTo>
                    <a:pt x="256" y="179"/>
                  </a:lnTo>
                  <a:lnTo>
                    <a:pt x="43" y="179"/>
                  </a:lnTo>
                  <a:cubicBezTo>
                    <a:pt x="1" y="137"/>
                    <a:pt x="1" y="103"/>
                    <a:pt x="43" y="69"/>
                  </a:cubicBezTo>
                  <a:lnTo>
                    <a:pt x="43" y="69"/>
                  </a:lnTo>
                  <a:cubicBezTo>
                    <a:pt x="179" y="1"/>
                    <a:pt x="358" y="1"/>
                    <a:pt x="502" y="103"/>
                  </a:cubicBezTo>
                  <a:cubicBezTo>
                    <a:pt x="536" y="103"/>
                    <a:pt x="502" y="137"/>
                    <a:pt x="468" y="179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Google Shape;180;p32"/>
            <p:cNvSpPr/>
            <p:nvPr/>
          </p:nvSpPr>
          <p:spPr>
            <a:xfrm>
              <a:off x="838212" y="557857"/>
              <a:ext cx="15643" cy="8706"/>
            </a:xfrm>
            <a:custGeom>
              <a:avLst/>
              <a:gdLst/>
              <a:ahLst/>
              <a:cxnLst/>
              <a:rect l="l" t="t" r="r" b="b"/>
              <a:pathLst>
                <a:path w="460" h="256" extrusionOk="0">
                  <a:moveTo>
                    <a:pt x="425" y="213"/>
                  </a:moveTo>
                  <a:cubicBezTo>
                    <a:pt x="425" y="255"/>
                    <a:pt x="391" y="255"/>
                    <a:pt x="391" y="213"/>
                  </a:cubicBezTo>
                  <a:cubicBezTo>
                    <a:pt x="315" y="213"/>
                    <a:pt x="281" y="213"/>
                    <a:pt x="247" y="179"/>
                  </a:cubicBezTo>
                  <a:cubicBezTo>
                    <a:pt x="179" y="179"/>
                    <a:pt x="145" y="213"/>
                    <a:pt x="103" y="179"/>
                  </a:cubicBezTo>
                  <a:cubicBezTo>
                    <a:pt x="35" y="179"/>
                    <a:pt x="1" y="111"/>
                    <a:pt x="35" y="43"/>
                  </a:cubicBezTo>
                  <a:lnTo>
                    <a:pt x="69" y="43"/>
                  </a:lnTo>
                  <a:cubicBezTo>
                    <a:pt x="103" y="0"/>
                    <a:pt x="179" y="0"/>
                    <a:pt x="281" y="43"/>
                  </a:cubicBezTo>
                  <a:cubicBezTo>
                    <a:pt x="357" y="43"/>
                    <a:pt x="391" y="77"/>
                    <a:pt x="459" y="145"/>
                  </a:cubicBezTo>
                  <a:cubicBezTo>
                    <a:pt x="459" y="179"/>
                    <a:pt x="459" y="213"/>
                    <a:pt x="425" y="21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Google Shape;181;p32"/>
            <p:cNvSpPr/>
            <p:nvPr/>
          </p:nvSpPr>
          <p:spPr>
            <a:xfrm>
              <a:off x="310994" y="165547"/>
              <a:ext cx="362316" cy="119332"/>
            </a:xfrm>
            <a:custGeom>
              <a:avLst/>
              <a:gdLst/>
              <a:ahLst/>
              <a:cxnLst/>
              <a:rect l="l" t="t" r="r" b="b"/>
              <a:pathLst>
                <a:path w="10654" h="3509" extrusionOk="0">
                  <a:moveTo>
                    <a:pt x="9914" y="2447"/>
                  </a:moveTo>
                  <a:cubicBezTo>
                    <a:pt x="9659" y="2617"/>
                    <a:pt x="9311" y="2761"/>
                    <a:pt x="8954" y="2872"/>
                  </a:cubicBezTo>
                  <a:cubicBezTo>
                    <a:pt x="8886" y="2906"/>
                    <a:pt x="8810" y="2906"/>
                    <a:pt x="8742" y="2906"/>
                  </a:cubicBezTo>
                  <a:cubicBezTo>
                    <a:pt x="6227" y="3509"/>
                    <a:pt x="1878" y="2404"/>
                    <a:pt x="425" y="1980"/>
                  </a:cubicBezTo>
                  <a:cubicBezTo>
                    <a:pt x="247" y="1946"/>
                    <a:pt x="145" y="1912"/>
                    <a:pt x="35" y="1878"/>
                  </a:cubicBezTo>
                  <a:cubicBezTo>
                    <a:pt x="35" y="1878"/>
                    <a:pt x="1" y="1878"/>
                    <a:pt x="1" y="1844"/>
                  </a:cubicBezTo>
                  <a:cubicBezTo>
                    <a:pt x="35" y="1878"/>
                    <a:pt x="145" y="1878"/>
                    <a:pt x="213" y="1878"/>
                  </a:cubicBezTo>
                  <a:lnTo>
                    <a:pt x="213" y="1878"/>
                  </a:lnTo>
                  <a:cubicBezTo>
                    <a:pt x="1487" y="1878"/>
                    <a:pt x="5454" y="459"/>
                    <a:pt x="8105" y="145"/>
                  </a:cubicBezTo>
                  <a:cubicBezTo>
                    <a:pt x="8173" y="111"/>
                    <a:pt x="8283" y="111"/>
                    <a:pt x="8351" y="111"/>
                  </a:cubicBezTo>
                  <a:cubicBezTo>
                    <a:pt x="9625" y="0"/>
                    <a:pt x="10551" y="145"/>
                    <a:pt x="10653" y="960"/>
                  </a:cubicBezTo>
                  <a:lnTo>
                    <a:pt x="10653" y="994"/>
                  </a:lnTo>
                  <a:lnTo>
                    <a:pt x="10653" y="1207"/>
                  </a:lnTo>
                  <a:cubicBezTo>
                    <a:pt x="10653" y="1275"/>
                    <a:pt x="10619" y="1343"/>
                    <a:pt x="10619" y="1419"/>
                  </a:cubicBezTo>
                  <a:cubicBezTo>
                    <a:pt x="10509" y="1844"/>
                    <a:pt x="10262" y="2192"/>
                    <a:pt x="9914" y="2447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Google Shape;182;p32"/>
            <p:cNvSpPr/>
            <p:nvPr/>
          </p:nvSpPr>
          <p:spPr>
            <a:xfrm>
              <a:off x="318203" y="113821"/>
              <a:ext cx="355106" cy="139567"/>
            </a:xfrm>
            <a:custGeom>
              <a:avLst/>
              <a:gdLst/>
              <a:ahLst/>
              <a:cxnLst/>
              <a:rect l="l" t="t" r="r" b="b"/>
              <a:pathLst>
                <a:path w="10442" h="4104" extrusionOk="0">
                  <a:moveTo>
                    <a:pt x="10441" y="2515"/>
                  </a:moveTo>
                  <a:cubicBezTo>
                    <a:pt x="7154" y="4104"/>
                    <a:pt x="145" y="3399"/>
                    <a:pt x="1" y="3399"/>
                  </a:cubicBezTo>
                  <a:cubicBezTo>
                    <a:pt x="1980" y="3399"/>
                    <a:pt x="10297" y="1"/>
                    <a:pt x="10441" y="251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Google Shape;183;p32"/>
            <p:cNvSpPr/>
            <p:nvPr/>
          </p:nvSpPr>
          <p:spPr>
            <a:xfrm>
              <a:off x="560031" y="258285"/>
              <a:ext cx="14453" cy="7244"/>
            </a:xfrm>
            <a:custGeom>
              <a:avLst/>
              <a:gdLst/>
              <a:ahLst/>
              <a:cxnLst/>
              <a:rect l="l" t="t" r="r" b="b"/>
              <a:pathLst>
                <a:path w="425" h="213" extrusionOk="0">
                  <a:moveTo>
                    <a:pt x="391" y="145"/>
                  </a:moveTo>
                  <a:cubicBezTo>
                    <a:pt x="357" y="179"/>
                    <a:pt x="289" y="179"/>
                    <a:pt x="255" y="179"/>
                  </a:cubicBezTo>
                  <a:lnTo>
                    <a:pt x="77" y="179"/>
                  </a:lnTo>
                  <a:cubicBezTo>
                    <a:pt x="0" y="213"/>
                    <a:pt x="0" y="145"/>
                    <a:pt x="43" y="102"/>
                  </a:cubicBezTo>
                  <a:lnTo>
                    <a:pt x="43" y="102"/>
                  </a:lnTo>
                  <a:cubicBezTo>
                    <a:pt x="145" y="68"/>
                    <a:pt x="289" y="0"/>
                    <a:pt x="391" y="68"/>
                  </a:cubicBezTo>
                  <a:cubicBezTo>
                    <a:pt x="425" y="68"/>
                    <a:pt x="425" y="102"/>
                    <a:pt x="391" y="14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Google Shape;184;p32"/>
            <p:cNvSpPr/>
            <p:nvPr/>
          </p:nvSpPr>
          <p:spPr>
            <a:xfrm>
              <a:off x="558874" y="249885"/>
              <a:ext cx="17072" cy="7278"/>
            </a:xfrm>
            <a:custGeom>
              <a:avLst/>
              <a:gdLst/>
              <a:ahLst/>
              <a:cxnLst/>
              <a:rect l="l" t="t" r="r" b="b"/>
              <a:pathLst>
                <a:path w="502" h="214" extrusionOk="0">
                  <a:moveTo>
                    <a:pt x="425" y="137"/>
                  </a:moveTo>
                  <a:cubicBezTo>
                    <a:pt x="391" y="137"/>
                    <a:pt x="323" y="179"/>
                    <a:pt x="289" y="179"/>
                  </a:cubicBezTo>
                  <a:cubicBezTo>
                    <a:pt x="213" y="179"/>
                    <a:pt x="145" y="179"/>
                    <a:pt x="77" y="213"/>
                  </a:cubicBezTo>
                  <a:cubicBezTo>
                    <a:pt x="34" y="213"/>
                    <a:pt x="0" y="137"/>
                    <a:pt x="34" y="137"/>
                  </a:cubicBezTo>
                  <a:lnTo>
                    <a:pt x="34" y="103"/>
                  </a:lnTo>
                  <a:cubicBezTo>
                    <a:pt x="111" y="103"/>
                    <a:pt x="179" y="69"/>
                    <a:pt x="247" y="35"/>
                  </a:cubicBezTo>
                  <a:cubicBezTo>
                    <a:pt x="323" y="1"/>
                    <a:pt x="391" y="1"/>
                    <a:pt x="425" y="35"/>
                  </a:cubicBezTo>
                  <a:cubicBezTo>
                    <a:pt x="459" y="35"/>
                    <a:pt x="501" y="69"/>
                    <a:pt x="459" y="10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Google Shape;185;p32"/>
            <p:cNvSpPr/>
            <p:nvPr/>
          </p:nvSpPr>
          <p:spPr>
            <a:xfrm>
              <a:off x="522759" y="249885"/>
              <a:ext cx="11018" cy="6121"/>
            </a:xfrm>
            <a:custGeom>
              <a:avLst/>
              <a:gdLst/>
              <a:ahLst/>
              <a:cxnLst/>
              <a:rect l="l" t="t" r="r" b="b"/>
              <a:pathLst>
                <a:path w="324" h="180" extrusionOk="0">
                  <a:moveTo>
                    <a:pt x="289" y="103"/>
                  </a:moveTo>
                  <a:cubicBezTo>
                    <a:pt x="247" y="103"/>
                    <a:pt x="213" y="137"/>
                    <a:pt x="213" y="137"/>
                  </a:cubicBezTo>
                  <a:lnTo>
                    <a:pt x="111" y="137"/>
                  </a:lnTo>
                  <a:cubicBezTo>
                    <a:pt x="34" y="179"/>
                    <a:pt x="0" y="69"/>
                    <a:pt x="34" y="35"/>
                  </a:cubicBezTo>
                  <a:lnTo>
                    <a:pt x="77" y="35"/>
                  </a:lnTo>
                  <a:lnTo>
                    <a:pt x="179" y="35"/>
                  </a:lnTo>
                  <a:cubicBezTo>
                    <a:pt x="213" y="35"/>
                    <a:pt x="247" y="1"/>
                    <a:pt x="289" y="35"/>
                  </a:cubicBezTo>
                  <a:cubicBezTo>
                    <a:pt x="289" y="35"/>
                    <a:pt x="323" y="69"/>
                    <a:pt x="289" y="69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Google Shape;186;p32"/>
            <p:cNvSpPr/>
            <p:nvPr/>
          </p:nvSpPr>
          <p:spPr>
            <a:xfrm>
              <a:off x="487799" y="213803"/>
              <a:ext cx="19384" cy="8400"/>
            </a:xfrm>
            <a:custGeom>
              <a:avLst/>
              <a:gdLst/>
              <a:ahLst/>
              <a:cxnLst/>
              <a:rect l="l" t="t" r="r" b="b"/>
              <a:pathLst>
                <a:path w="570" h="247" extrusionOk="0">
                  <a:moveTo>
                    <a:pt x="502" y="178"/>
                  </a:moveTo>
                  <a:cubicBezTo>
                    <a:pt x="468" y="212"/>
                    <a:pt x="391" y="212"/>
                    <a:pt x="323" y="212"/>
                  </a:cubicBezTo>
                  <a:cubicBezTo>
                    <a:pt x="255" y="246"/>
                    <a:pt x="145" y="246"/>
                    <a:pt x="77" y="246"/>
                  </a:cubicBezTo>
                  <a:cubicBezTo>
                    <a:pt x="0" y="246"/>
                    <a:pt x="0" y="178"/>
                    <a:pt x="43" y="136"/>
                  </a:cubicBezTo>
                  <a:lnTo>
                    <a:pt x="43" y="136"/>
                  </a:lnTo>
                  <a:cubicBezTo>
                    <a:pt x="111" y="102"/>
                    <a:pt x="213" y="68"/>
                    <a:pt x="289" y="68"/>
                  </a:cubicBezTo>
                  <a:cubicBezTo>
                    <a:pt x="391" y="34"/>
                    <a:pt x="468" y="0"/>
                    <a:pt x="536" y="34"/>
                  </a:cubicBezTo>
                  <a:cubicBezTo>
                    <a:pt x="570" y="68"/>
                    <a:pt x="570" y="102"/>
                    <a:pt x="570" y="102"/>
                  </a:cubicBezTo>
                  <a:cubicBezTo>
                    <a:pt x="536" y="136"/>
                    <a:pt x="536" y="136"/>
                    <a:pt x="502" y="17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Google Shape;187;p32"/>
            <p:cNvSpPr/>
            <p:nvPr/>
          </p:nvSpPr>
          <p:spPr>
            <a:xfrm>
              <a:off x="486643" y="208872"/>
              <a:ext cx="19384" cy="7278"/>
            </a:xfrm>
            <a:custGeom>
              <a:avLst/>
              <a:gdLst/>
              <a:ahLst/>
              <a:cxnLst/>
              <a:rect l="l" t="t" r="r" b="b"/>
              <a:pathLst>
                <a:path w="570" h="214" extrusionOk="0">
                  <a:moveTo>
                    <a:pt x="502" y="111"/>
                  </a:moveTo>
                  <a:cubicBezTo>
                    <a:pt x="459" y="145"/>
                    <a:pt x="391" y="179"/>
                    <a:pt x="323" y="179"/>
                  </a:cubicBezTo>
                  <a:cubicBezTo>
                    <a:pt x="213" y="213"/>
                    <a:pt x="145" y="213"/>
                    <a:pt x="34" y="213"/>
                  </a:cubicBezTo>
                  <a:cubicBezTo>
                    <a:pt x="0" y="179"/>
                    <a:pt x="0" y="145"/>
                    <a:pt x="0" y="145"/>
                  </a:cubicBezTo>
                  <a:lnTo>
                    <a:pt x="34" y="145"/>
                  </a:lnTo>
                  <a:cubicBezTo>
                    <a:pt x="111" y="111"/>
                    <a:pt x="179" y="69"/>
                    <a:pt x="247" y="35"/>
                  </a:cubicBezTo>
                  <a:cubicBezTo>
                    <a:pt x="357" y="35"/>
                    <a:pt x="425" y="1"/>
                    <a:pt x="536" y="1"/>
                  </a:cubicBezTo>
                  <a:cubicBezTo>
                    <a:pt x="536" y="1"/>
                    <a:pt x="570" y="69"/>
                    <a:pt x="536" y="69"/>
                  </a:cubicBezTo>
                  <a:cubicBezTo>
                    <a:pt x="536" y="111"/>
                    <a:pt x="536" y="111"/>
                    <a:pt x="502" y="11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Google Shape;188;p32"/>
            <p:cNvSpPr/>
            <p:nvPr/>
          </p:nvSpPr>
          <p:spPr>
            <a:xfrm>
              <a:off x="487799" y="253354"/>
              <a:ext cx="15916" cy="6121"/>
            </a:xfrm>
            <a:custGeom>
              <a:avLst/>
              <a:gdLst/>
              <a:ahLst/>
              <a:cxnLst/>
              <a:rect l="l" t="t" r="r" b="b"/>
              <a:pathLst>
                <a:path w="468" h="180" extrusionOk="0">
                  <a:moveTo>
                    <a:pt x="425" y="145"/>
                  </a:moveTo>
                  <a:lnTo>
                    <a:pt x="391" y="145"/>
                  </a:lnTo>
                  <a:cubicBezTo>
                    <a:pt x="391" y="179"/>
                    <a:pt x="357" y="179"/>
                    <a:pt x="323" y="179"/>
                  </a:cubicBezTo>
                  <a:cubicBezTo>
                    <a:pt x="289" y="179"/>
                    <a:pt x="255" y="179"/>
                    <a:pt x="213" y="145"/>
                  </a:cubicBezTo>
                  <a:cubicBezTo>
                    <a:pt x="179" y="145"/>
                    <a:pt x="111" y="145"/>
                    <a:pt x="43" y="111"/>
                  </a:cubicBezTo>
                  <a:cubicBezTo>
                    <a:pt x="0" y="111"/>
                    <a:pt x="0" y="35"/>
                    <a:pt x="43" y="1"/>
                  </a:cubicBezTo>
                  <a:lnTo>
                    <a:pt x="77" y="1"/>
                  </a:lnTo>
                  <a:cubicBezTo>
                    <a:pt x="145" y="1"/>
                    <a:pt x="179" y="1"/>
                    <a:pt x="255" y="35"/>
                  </a:cubicBezTo>
                  <a:cubicBezTo>
                    <a:pt x="323" y="35"/>
                    <a:pt x="391" y="35"/>
                    <a:pt x="425" y="77"/>
                  </a:cubicBezTo>
                  <a:cubicBezTo>
                    <a:pt x="468" y="111"/>
                    <a:pt x="425" y="145"/>
                    <a:pt x="425" y="14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Google Shape;189;p32"/>
            <p:cNvSpPr/>
            <p:nvPr/>
          </p:nvSpPr>
          <p:spPr>
            <a:xfrm>
              <a:off x="468721" y="248729"/>
              <a:ext cx="6121" cy="3503"/>
            </a:xfrm>
            <a:custGeom>
              <a:avLst/>
              <a:gdLst/>
              <a:ahLst/>
              <a:cxnLst/>
              <a:rect l="l" t="t" r="r" b="b"/>
              <a:pathLst>
                <a:path w="180" h="103" extrusionOk="0">
                  <a:moveTo>
                    <a:pt x="137" y="69"/>
                  </a:moveTo>
                  <a:cubicBezTo>
                    <a:pt x="103" y="103"/>
                    <a:pt x="69" y="69"/>
                    <a:pt x="35" y="69"/>
                  </a:cubicBezTo>
                  <a:cubicBezTo>
                    <a:pt x="1" y="69"/>
                    <a:pt x="1" y="35"/>
                    <a:pt x="1" y="1"/>
                  </a:cubicBezTo>
                  <a:lnTo>
                    <a:pt x="35" y="1"/>
                  </a:lnTo>
                  <a:lnTo>
                    <a:pt x="137" y="1"/>
                  </a:lnTo>
                  <a:cubicBezTo>
                    <a:pt x="179" y="35"/>
                    <a:pt x="179" y="35"/>
                    <a:pt x="137" y="69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Google Shape;190;p32"/>
            <p:cNvSpPr/>
            <p:nvPr/>
          </p:nvSpPr>
          <p:spPr>
            <a:xfrm>
              <a:off x="65426" y="119909"/>
              <a:ext cx="181770" cy="336878"/>
            </a:xfrm>
            <a:custGeom>
              <a:avLst/>
              <a:gdLst/>
              <a:ahLst/>
              <a:cxnLst/>
              <a:rect l="l" t="t" r="r" b="b"/>
              <a:pathLst>
                <a:path w="5345" h="9906" extrusionOk="0">
                  <a:moveTo>
                    <a:pt x="3501" y="9311"/>
                  </a:moveTo>
                  <a:cubicBezTo>
                    <a:pt x="3076" y="9625"/>
                    <a:pt x="2617" y="9803"/>
                    <a:pt x="2091" y="9871"/>
                  </a:cubicBezTo>
                  <a:cubicBezTo>
                    <a:pt x="1980" y="9905"/>
                    <a:pt x="1844" y="9905"/>
                    <a:pt x="1734" y="9905"/>
                  </a:cubicBezTo>
                  <a:cubicBezTo>
                    <a:pt x="1632" y="9905"/>
                    <a:pt x="1555" y="9905"/>
                    <a:pt x="1454" y="9871"/>
                  </a:cubicBezTo>
                  <a:lnTo>
                    <a:pt x="1377" y="9871"/>
                  </a:lnTo>
                  <a:cubicBezTo>
                    <a:pt x="1029" y="9803"/>
                    <a:pt x="672" y="9659"/>
                    <a:pt x="426" y="9413"/>
                  </a:cubicBezTo>
                  <a:cubicBezTo>
                    <a:pt x="1" y="8954"/>
                    <a:pt x="179" y="8283"/>
                    <a:pt x="460" y="7824"/>
                  </a:cubicBezTo>
                  <a:cubicBezTo>
                    <a:pt x="570" y="7646"/>
                    <a:pt x="672" y="7501"/>
                    <a:pt x="782" y="7357"/>
                  </a:cubicBezTo>
                  <a:cubicBezTo>
                    <a:pt x="816" y="7323"/>
                    <a:pt x="850" y="7255"/>
                    <a:pt x="884" y="7221"/>
                  </a:cubicBezTo>
                  <a:cubicBezTo>
                    <a:pt x="1063" y="6932"/>
                    <a:pt x="1275" y="6686"/>
                    <a:pt x="1488" y="6439"/>
                  </a:cubicBezTo>
                  <a:cubicBezTo>
                    <a:pt x="1522" y="6405"/>
                    <a:pt x="1522" y="6405"/>
                    <a:pt x="1555" y="6371"/>
                  </a:cubicBezTo>
                  <a:cubicBezTo>
                    <a:pt x="1589" y="6295"/>
                    <a:pt x="1632" y="6261"/>
                    <a:pt x="1666" y="6227"/>
                  </a:cubicBezTo>
                  <a:cubicBezTo>
                    <a:pt x="2057" y="5700"/>
                    <a:pt x="2481" y="5199"/>
                    <a:pt x="2830" y="4638"/>
                  </a:cubicBezTo>
                  <a:cubicBezTo>
                    <a:pt x="3365" y="3789"/>
                    <a:pt x="3824" y="2897"/>
                    <a:pt x="4070" y="1946"/>
                  </a:cubicBezTo>
                  <a:cubicBezTo>
                    <a:pt x="4214" y="1410"/>
                    <a:pt x="4282" y="884"/>
                    <a:pt x="4282" y="349"/>
                  </a:cubicBezTo>
                  <a:lnTo>
                    <a:pt x="4282" y="349"/>
                  </a:lnTo>
                  <a:lnTo>
                    <a:pt x="4282" y="179"/>
                  </a:lnTo>
                  <a:cubicBezTo>
                    <a:pt x="4282" y="102"/>
                    <a:pt x="4282" y="68"/>
                    <a:pt x="4248" y="0"/>
                  </a:cubicBezTo>
                  <a:cubicBezTo>
                    <a:pt x="4563" y="850"/>
                    <a:pt x="4818" y="1767"/>
                    <a:pt x="4987" y="2651"/>
                  </a:cubicBezTo>
                  <a:cubicBezTo>
                    <a:pt x="5166" y="3466"/>
                    <a:pt x="5310" y="4350"/>
                    <a:pt x="5310" y="5199"/>
                  </a:cubicBezTo>
                  <a:cubicBezTo>
                    <a:pt x="5344" y="5276"/>
                    <a:pt x="5344" y="5344"/>
                    <a:pt x="5344" y="5377"/>
                  </a:cubicBezTo>
                  <a:cubicBezTo>
                    <a:pt x="5310" y="5802"/>
                    <a:pt x="5276" y="6227"/>
                    <a:pt x="5200" y="6652"/>
                  </a:cubicBezTo>
                  <a:cubicBezTo>
                    <a:pt x="4987" y="7680"/>
                    <a:pt x="4393" y="8707"/>
                    <a:pt x="3501" y="931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Google Shape;191;p32"/>
            <p:cNvSpPr/>
            <p:nvPr/>
          </p:nvSpPr>
          <p:spPr>
            <a:xfrm>
              <a:off x="65426" y="131743"/>
              <a:ext cx="156639" cy="323887"/>
            </a:xfrm>
            <a:custGeom>
              <a:avLst/>
              <a:gdLst/>
              <a:ahLst/>
              <a:cxnLst/>
              <a:rect l="l" t="t" r="r" b="b"/>
              <a:pathLst>
                <a:path w="4606" h="9524" extrusionOk="0">
                  <a:moveTo>
                    <a:pt x="1454" y="9523"/>
                  </a:moveTo>
                  <a:cubicBezTo>
                    <a:pt x="1063" y="9489"/>
                    <a:pt x="706" y="9311"/>
                    <a:pt x="426" y="9065"/>
                  </a:cubicBezTo>
                  <a:cubicBezTo>
                    <a:pt x="1" y="8606"/>
                    <a:pt x="179" y="7935"/>
                    <a:pt x="460" y="7476"/>
                  </a:cubicBezTo>
                  <a:cubicBezTo>
                    <a:pt x="740" y="6975"/>
                    <a:pt x="1131" y="6550"/>
                    <a:pt x="1488" y="6091"/>
                  </a:cubicBezTo>
                  <a:cubicBezTo>
                    <a:pt x="1946" y="5522"/>
                    <a:pt x="2439" y="4928"/>
                    <a:pt x="2830" y="4290"/>
                  </a:cubicBezTo>
                  <a:cubicBezTo>
                    <a:pt x="3645" y="3016"/>
                    <a:pt x="4282" y="1564"/>
                    <a:pt x="4282" y="1"/>
                  </a:cubicBezTo>
                  <a:cubicBezTo>
                    <a:pt x="4282" y="213"/>
                    <a:pt x="4605" y="6839"/>
                    <a:pt x="1454" y="952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Google Shape;192;p32"/>
            <p:cNvSpPr/>
            <p:nvPr/>
          </p:nvSpPr>
          <p:spPr>
            <a:xfrm>
              <a:off x="84810" y="408802"/>
              <a:ext cx="7244" cy="16766"/>
            </a:xfrm>
            <a:custGeom>
              <a:avLst/>
              <a:gdLst/>
              <a:ahLst/>
              <a:cxnLst/>
              <a:rect l="l" t="t" r="r" b="b"/>
              <a:pathLst>
                <a:path w="213" h="493" extrusionOk="0">
                  <a:moveTo>
                    <a:pt x="34" y="493"/>
                  </a:moveTo>
                  <a:cubicBezTo>
                    <a:pt x="0" y="493"/>
                    <a:pt x="0" y="459"/>
                    <a:pt x="0" y="459"/>
                  </a:cubicBezTo>
                  <a:cubicBezTo>
                    <a:pt x="34" y="314"/>
                    <a:pt x="68" y="102"/>
                    <a:pt x="170" y="34"/>
                  </a:cubicBezTo>
                  <a:lnTo>
                    <a:pt x="170" y="34"/>
                  </a:lnTo>
                  <a:cubicBezTo>
                    <a:pt x="212" y="0"/>
                    <a:pt x="212" y="34"/>
                    <a:pt x="212" y="34"/>
                  </a:cubicBezTo>
                  <a:cubicBezTo>
                    <a:pt x="212" y="136"/>
                    <a:pt x="170" y="178"/>
                    <a:pt x="136" y="246"/>
                  </a:cubicBezTo>
                  <a:cubicBezTo>
                    <a:pt x="102" y="314"/>
                    <a:pt x="68" y="391"/>
                    <a:pt x="34" y="459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Google Shape;193;p32"/>
            <p:cNvSpPr/>
            <p:nvPr/>
          </p:nvSpPr>
          <p:spPr>
            <a:xfrm>
              <a:off x="90557" y="414856"/>
              <a:ext cx="7278" cy="13025"/>
            </a:xfrm>
            <a:custGeom>
              <a:avLst/>
              <a:gdLst/>
              <a:ahLst/>
              <a:cxnLst/>
              <a:rect l="l" t="t" r="r" b="b"/>
              <a:pathLst>
                <a:path w="214" h="383" extrusionOk="0">
                  <a:moveTo>
                    <a:pt x="43" y="383"/>
                  </a:moveTo>
                  <a:cubicBezTo>
                    <a:pt x="43" y="383"/>
                    <a:pt x="1" y="383"/>
                    <a:pt x="1" y="349"/>
                  </a:cubicBezTo>
                  <a:cubicBezTo>
                    <a:pt x="1" y="315"/>
                    <a:pt x="43" y="247"/>
                    <a:pt x="77" y="170"/>
                  </a:cubicBezTo>
                  <a:cubicBezTo>
                    <a:pt x="77" y="136"/>
                    <a:pt x="111" y="68"/>
                    <a:pt x="145" y="34"/>
                  </a:cubicBezTo>
                  <a:lnTo>
                    <a:pt x="145" y="34"/>
                  </a:lnTo>
                  <a:cubicBezTo>
                    <a:pt x="179" y="0"/>
                    <a:pt x="213" y="34"/>
                    <a:pt x="213" y="68"/>
                  </a:cubicBezTo>
                  <a:cubicBezTo>
                    <a:pt x="213" y="136"/>
                    <a:pt x="179" y="170"/>
                    <a:pt x="145" y="247"/>
                  </a:cubicBezTo>
                  <a:cubicBezTo>
                    <a:pt x="111" y="281"/>
                    <a:pt x="77" y="349"/>
                    <a:pt x="43" y="38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Google Shape;194;p32"/>
            <p:cNvSpPr/>
            <p:nvPr/>
          </p:nvSpPr>
          <p:spPr>
            <a:xfrm>
              <a:off x="113682" y="377311"/>
              <a:ext cx="9556" cy="14453"/>
            </a:xfrm>
            <a:custGeom>
              <a:avLst/>
              <a:gdLst/>
              <a:ahLst/>
              <a:cxnLst/>
              <a:rect l="l" t="t" r="r" b="b"/>
              <a:pathLst>
                <a:path w="281" h="425" extrusionOk="0">
                  <a:moveTo>
                    <a:pt x="103" y="391"/>
                  </a:moveTo>
                  <a:cubicBezTo>
                    <a:pt x="69" y="425"/>
                    <a:pt x="1" y="391"/>
                    <a:pt x="35" y="357"/>
                  </a:cubicBezTo>
                  <a:cubicBezTo>
                    <a:pt x="69" y="289"/>
                    <a:pt x="69" y="255"/>
                    <a:pt x="103" y="179"/>
                  </a:cubicBezTo>
                  <a:cubicBezTo>
                    <a:pt x="136" y="145"/>
                    <a:pt x="170" y="77"/>
                    <a:pt x="213" y="43"/>
                  </a:cubicBezTo>
                  <a:cubicBezTo>
                    <a:pt x="247" y="0"/>
                    <a:pt x="281" y="43"/>
                    <a:pt x="281" y="77"/>
                  </a:cubicBezTo>
                  <a:cubicBezTo>
                    <a:pt x="281" y="145"/>
                    <a:pt x="247" y="179"/>
                    <a:pt x="213" y="255"/>
                  </a:cubicBezTo>
                  <a:cubicBezTo>
                    <a:pt x="170" y="289"/>
                    <a:pt x="136" y="357"/>
                    <a:pt x="103" y="39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Google Shape;195;p32"/>
            <p:cNvSpPr/>
            <p:nvPr/>
          </p:nvSpPr>
          <p:spPr>
            <a:xfrm>
              <a:off x="124361" y="381052"/>
              <a:ext cx="9590" cy="12175"/>
            </a:xfrm>
            <a:custGeom>
              <a:avLst/>
              <a:gdLst/>
              <a:ahLst/>
              <a:cxnLst/>
              <a:rect l="l" t="t" r="r" b="b"/>
              <a:pathLst>
                <a:path w="282" h="358" extrusionOk="0">
                  <a:moveTo>
                    <a:pt x="69" y="357"/>
                  </a:moveTo>
                  <a:cubicBezTo>
                    <a:pt x="35" y="357"/>
                    <a:pt x="1" y="315"/>
                    <a:pt x="1" y="281"/>
                  </a:cubicBezTo>
                  <a:cubicBezTo>
                    <a:pt x="35" y="247"/>
                    <a:pt x="69" y="179"/>
                    <a:pt x="111" y="145"/>
                  </a:cubicBezTo>
                  <a:cubicBezTo>
                    <a:pt x="111" y="103"/>
                    <a:pt x="145" y="69"/>
                    <a:pt x="179" y="35"/>
                  </a:cubicBezTo>
                  <a:lnTo>
                    <a:pt x="213" y="35"/>
                  </a:lnTo>
                  <a:cubicBezTo>
                    <a:pt x="247" y="1"/>
                    <a:pt x="281" y="35"/>
                    <a:pt x="247" y="69"/>
                  </a:cubicBezTo>
                  <a:cubicBezTo>
                    <a:pt x="247" y="145"/>
                    <a:pt x="213" y="145"/>
                    <a:pt x="179" y="179"/>
                  </a:cubicBezTo>
                  <a:cubicBezTo>
                    <a:pt x="145" y="247"/>
                    <a:pt x="111" y="281"/>
                    <a:pt x="111" y="31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Google Shape;196;p32"/>
            <p:cNvSpPr/>
            <p:nvPr/>
          </p:nvSpPr>
          <p:spPr>
            <a:xfrm>
              <a:off x="113682" y="407646"/>
              <a:ext cx="9556" cy="13025"/>
            </a:xfrm>
            <a:custGeom>
              <a:avLst/>
              <a:gdLst/>
              <a:ahLst/>
              <a:cxnLst/>
              <a:rect l="l" t="t" r="r" b="b"/>
              <a:pathLst>
                <a:path w="281" h="383" extrusionOk="0">
                  <a:moveTo>
                    <a:pt x="103" y="382"/>
                  </a:moveTo>
                  <a:cubicBezTo>
                    <a:pt x="69" y="382"/>
                    <a:pt x="1" y="348"/>
                    <a:pt x="35" y="314"/>
                  </a:cubicBezTo>
                  <a:cubicBezTo>
                    <a:pt x="69" y="280"/>
                    <a:pt x="69" y="212"/>
                    <a:pt x="103" y="170"/>
                  </a:cubicBezTo>
                  <a:cubicBezTo>
                    <a:pt x="136" y="102"/>
                    <a:pt x="136" y="68"/>
                    <a:pt x="213" y="34"/>
                  </a:cubicBezTo>
                  <a:lnTo>
                    <a:pt x="213" y="34"/>
                  </a:lnTo>
                  <a:cubicBezTo>
                    <a:pt x="213" y="0"/>
                    <a:pt x="281" y="34"/>
                    <a:pt x="247" y="68"/>
                  </a:cubicBezTo>
                  <a:cubicBezTo>
                    <a:pt x="247" y="136"/>
                    <a:pt x="213" y="170"/>
                    <a:pt x="213" y="212"/>
                  </a:cubicBezTo>
                  <a:cubicBezTo>
                    <a:pt x="170" y="246"/>
                    <a:pt x="136" y="314"/>
                    <a:pt x="103" y="34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Google Shape;197;p32"/>
            <p:cNvSpPr/>
            <p:nvPr/>
          </p:nvSpPr>
          <p:spPr>
            <a:xfrm>
              <a:off x="157008" y="423221"/>
              <a:ext cx="9590" cy="14487"/>
            </a:xfrm>
            <a:custGeom>
              <a:avLst/>
              <a:gdLst/>
              <a:ahLst/>
              <a:cxnLst/>
              <a:rect l="l" t="t" r="r" b="b"/>
              <a:pathLst>
                <a:path w="282" h="426" extrusionOk="0">
                  <a:moveTo>
                    <a:pt x="69" y="392"/>
                  </a:moveTo>
                  <a:cubicBezTo>
                    <a:pt x="35" y="426"/>
                    <a:pt x="1" y="392"/>
                    <a:pt x="35" y="349"/>
                  </a:cubicBezTo>
                  <a:cubicBezTo>
                    <a:pt x="69" y="247"/>
                    <a:pt x="103" y="69"/>
                    <a:pt x="213" y="1"/>
                  </a:cubicBezTo>
                  <a:lnTo>
                    <a:pt x="247" y="1"/>
                  </a:lnTo>
                  <a:cubicBezTo>
                    <a:pt x="281" y="1"/>
                    <a:pt x="281" y="1"/>
                    <a:pt x="281" y="35"/>
                  </a:cubicBezTo>
                  <a:cubicBezTo>
                    <a:pt x="281" y="103"/>
                    <a:pt x="247" y="137"/>
                    <a:pt x="213" y="179"/>
                  </a:cubicBezTo>
                  <a:cubicBezTo>
                    <a:pt x="137" y="247"/>
                    <a:pt x="103" y="315"/>
                    <a:pt x="69" y="392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Google Shape;198;p32"/>
            <p:cNvSpPr/>
            <p:nvPr/>
          </p:nvSpPr>
          <p:spPr>
            <a:xfrm>
              <a:off x="167720" y="424378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68" y="392"/>
                  </a:moveTo>
                  <a:cubicBezTo>
                    <a:pt x="34" y="392"/>
                    <a:pt x="0" y="392"/>
                    <a:pt x="0" y="358"/>
                  </a:cubicBezTo>
                  <a:cubicBezTo>
                    <a:pt x="34" y="281"/>
                    <a:pt x="68" y="213"/>
                    <a:pt x="111" y="179"/>
                  </a:cubicBezTo>
                  <a:cubicBezTo>
                    <a:pt x="111" y="103"/>
                    <a:pt x="145" y="69"/>
                    <a:pt x="179" y="35"/>
                  </a:cubicBezTo>
                  <a:lnTo>
                    <a:pt x="179" y="1"/>
                  </a:lnTo>
                  <a:cubicBezTo>
                    <a:pt x="212" y="1"/>
                    <a:pt x="246" y="35"/>
                    <a:pt x="280" y="69"/>
                  </a:cubicBezTo>
                  <a:cubicBezTo>
                    <a:pt x="280" y="103"/>
                    <a:pt x="212" y="179"/>
                    <a:pt x="179" y="213"/>
                  </a:cubicBezTo>
                  <a:cubicBezTo>
                    <a:pt x="145" y="281"/>
                    <a:pt x="111" y="315"/>
                    <a:pt x="68" y="392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Google Shape;199;p32"/>
            <p:cNvSpPr/>
            <p:nvPr/>
          </p:nvSpPr>
          <p:spPr>
            <a:xfrm>
              <a:off x="165408" y="396662"/>
              <a:ext cx="7244" cy="9556"/>
            </a:xfrm>
            <a:custGeom>
              <a:avLst/>
              <a:gdLst/>
              <a:ahLst/>
              <a:cxnLst/>
              <a:rect l="l" t="t" r="r" b="b"/>
              <a:pathLst>
                <a:path w="213" h="281" extrusionOk="0">
                  <a:moveTo>
                    <a:pt x="68" y="281"/>
                  </a:moveTo>
                  <a:cubicBezTo>
                    <a:pt x="34" y="281"/>
                    <a:pt x="0" y="247"/>
                    <a:pt x="34" y="247"/>
                  </a:cubicBezTo>
                  <a:cubicBezTo>
                    <a:pt x="34" y="213"/>
                    <a:pt x="34" y="179"/>
                    <a:pt x="68" y="145"/>
                  </a:cubicBezTo>
                  <a:lnTo>
                    <a:pt x="68" y="68"/>
                  </a:lnTo>
                  <a:cubicBezTo>
                    <a:pt x="102" y="68"/>
                    <a:pt x="102" y="34"/>
                    <a:pt x="102" y="34"/>
                  </a:cubicBezTo>
                  <a:lnTo>
                    <a:pt x="136" y="34"/>
                  </a:lnTo>
                  <a:cubicBezTo>
                    <a:pt x="179" y="0"/>
                    <a:pt x="213" y="34"/>
                    <a:pt x="179" y="68"/>
                  </a:cubicBezTo>
                  <a:lnTo>
                    <a:pt x="179" y="145"/>
                  </a:lnTo>
                  <a:lnTo>
                    <a:pt x="136" y="179"/>
                  </a:lnTo>
                  <a:cubicBezTo>
                    <a:pt x="136" y="213"/>
                    <a:pt x="102" y="247"/>
                    <a:pt x="68" y="28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Google Shape;200;p32"/>
            <p:cNvSpPr/>
            <p:nvPr/>
          </p:nvSpPr>
          <p:spPr>
            <a:xfrm>
              <a:off x="172617" y="395505"/>
              <a:ext cx="8400" cy="12175"/>
            </a:xfrm>
            <a:custGeom>
              <a:avLst/>
              <a:gdLst/>
              <a:ahLst/>
              <a:cxnLst/>
              <a:rect l="l" t="t" r="r" b="b"/>
              <a:pathLst>
                <a:path w="247" h="358" extrusionOk="0">
                  <a:moveTo>
                    <a:pt x="68" y="357"/>
                  </a:moveTo>
                  <a:cubicBezTo>
                    <a:pt x="68" y="357"/>
                    <a:pt x="1" y="315"/>
                    <a:pt x="35" y="281"/>
                  </a:cubicBezTo>
                  <a:cubicBezTo>
                    <a:pt x="35" y="247"/>
                    <a:pt x="68" y="179"/>
                    <a:pt x="102" y="145"/>
                  </a:cubicBezTo>
                  <a:cubicBezTo>
                    <a:pt x="102" y="102"/>
                    <a:pt x="102" y="34"/>
                    <a:pt x="179" y="34"/>
                  </a:cubicBezTo>
                  <a:lnTo>
                    <a:pt x="179" y="0"/>
                  </a:lnTo>
                  <a:cubicBezTo>
                    <a:pt x="213" y="0"/>
                    <a:pt x="247" y="0"/>
                    <a:pt x="247" y="34"/>
                  </a:cubicBezTo>
                  <a:cubicBezTo>
                    <a:pt x="247" y="102"/>
                    <a:pt x="213" y="145"/>
                    <a:pt x="179" y="179"/>
                  </a:cubicBezTo>
                  <a:cubicBezTo>
                    <a:pt x="136" y="247"/>
                    <a:pt x="136" y="281"/>
                    <a:pt x="102" y="357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Google Shape;201;p32"/>
            <p:cNvSpPr/>
            <p:nvPr/>
          </p:nvSpPr>
          <p:spPr>
            <a:xfrm>
              <a:off x="212202" y="358233"/>
              <a:ext cx="9862" cy="16800"/>
            </a:xfrm>
            <a:custGeom>
              <a:avLst/>
              <a:gdLst/>
              <a:ahLst/>
              <a:cxnLst/>
              <a:rect l="l" t="t" r="r" b="b"/>
              <a:pathLst>
                <a:path w="290" h="494" extrusionOk="0">
                  <a:moveTo>
                    <a:pt x="77" y="493"/>
                  </a:moveTo>
                  <a:cubicBezTo>
                    <a:pt x="77" y="493"/>
                    <a:pt x="0" y="459"/>
                    <a:pt x="34" y="425"/>
                  </a:cubicBezTo>
                  <a:cubicBezTo>
                    <a:pt x="111" y="281"/>
                    <a:pt x="145" y="136"/>
                    <a:pt x="213" y="34"/>
                  </a:cubicBezTo>
                  <a:lnTo>
                    <a:pt x="247" y="34"/>
                  </a:lnTo>
                  <a:cubicBezTo>
                    <a:pt x="247" y="1"/>
                    <a:pt x="289" y="34"/>
                    <a:pt x="289" y="68"/>
                  </a:cubicBezTo>
                  <a:cubicBezTo>
                    <a:pt x="289" y="213"/>
                    <a:pt x="179" y="349"/>
                    <a:pt x="111" y="459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Google Shape;202;p32"/>
            <p:cNvSpPr/>
            <p:nvPr/>
          </p:nvSpPr>
          <p:spPr>
            <a:xfrm>
              <a:off x="201524" y="360546"/>
              <a:ext cx="8400" cy="12175"/>
            </a:xfrm>
            <a:custGeom>
              <a:avLst/>
              <a:gdLst/>
              <a:ahLst/>
              <a:cxnLst/>
              <a:rect l="l" t="t" r="r" b="b"/>
              <a:pathLst>
                <a:path w="247" h="358" extrusionOk="0">
                  <a:moveTo>
                    <a:pt x="68" y="323"/>
                  </a:moveTo>
                  <a:cubicBezTo>
                    <a:pt x="34" y="357"/>
                    <a:pt x="0" y="323"/>
                    <a:pt x="34" y="281"/>
                  </a:cubicBezTo>
                  <a:cubicBezTo>
                    <a:pt x="34" y="247"/>
                    <a:pt x="68" y="213"/>
                    <a:pt x="102" y="145"/>
                  </a:cubicBezTo>
                  <a:cubicBezTo>
                    <a:pt x="102" y="111"/>
                    <a:pt x="102" y="34"/>
                    <a:pt x="136" y="0"/>
                  </a:cubicBezTo>
                  <a:lnTo>
                    <a:pt x="178" y="0"/>
                  </a:lnTo>
                  <a:cubicBezTo>
                    <a:pt x="178" y="0"/>
                    <a:pt x="246" y="0"/>
                    <a:pt x="212" y="34"/>
                  </a:cubicBezTo>
                  <a:cubicBezTo>
                    <a:pt x="246" y="111"/>
                    <a:pt x="212" y="145"/>
                    <a:pt x="178" y="179"/>
                  </a:cubicBezTo>
                  <a:cubicBezTo>
                    <a:pt x="136" y="247"/>
                    <a:pt x="102" y="281"/>
                    <a:pt x="68" y="32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Google Shape;203;p32"/>
            <p:cNvSpPr/>
            <p:nvPr/>
          </p:nvSpPr>
          <p:spPr>
            <a:xfrm>
              <a:off x="191696" y="348405"/>
              <a:ext cx="7244" cy="13331"/>
            </a:xfrm>
            <a:custGeom>
              <a:avLst/>
              <a:gdLst/>
              <a:ahLst/>
              <a:cxnLst/>
              <a:rect l="l" t="t" r="r" b="b"/>
              <a:pathLst>
                <a:path w="213" h="392" extrusionOk="0">
                  <a:moveTo>
                    <a:pt x="77" y="391"/>
                  </a:moveTo>
                  <a:cubicBezTo>
                    <a:pt x="43" y="391"/>
                    <a:pt x="0" y="357"/>
                    <a:pt x="0" y="357"/>
                  </a:cubicBezTo>
                  <a:cubicBezTo>
                    <a:pt x="43" y="290"/>
                    <a:pt x="77" y="256"/>
                    <a:pt x="77" y="179"/>
                  </a:cubicBezTo>
                  <a:cubicBezTo>
                    <a:pt x="111" y="145"/>
                    <a:pt x="111" y="77"/>
                    <a:pt x="145" y="43"/>
                  </a:cubicBezTo>
                  <a:lnTo>
                    <a:pt x="145" y="1"/>
                  </a:lnTo>
                  <a:cubicBezTo>
                    <a:pt x="145" y="1"/>
                    <a:pt x="179" y="1"/>
                    <a:pt x="179" y="43"/>
                  </a:cubicBezTo>
                  <a:cubicBezTo>
                    <a:pt x="213" y="145"/>
                    <a:pt x="145" y="290"/>
                    <a:pt x="77" y="357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Google Shape;204;p32"/>
            <p:cNvSpPr/>
            <p:nvPr/>
          </p:nvSpPr>
          <p:spPr>
            <a:xfrm>
              <a:off x="129292" y="340039"/>
              <a:ext cx="6087" cy="9862"/>
            </a:xfrm>
            <a:custGeom>
              <a:avLst/>
              <a:gdLst/>
              <a:ahLst/>
              <a:cxnLst/>
              <a:rect l="l" t="t" r="r" b="b"/>
              <a:pathLst>
                <a:path w="179" h="290" extrusionOk="0">
                  <a:moveTo>
                    <a:pt x="102" y="247"/>
                  </a:moveTo>
                  <a:cubicBezTo>
                    <a:pt x="68" y="289"/>
                    <a:pt x="0" y="247"/>
                    <a:pt x="34" y="179"/>
                  </a:cubicBezTo>
                  <a:cubicBezTo>
                    <a:pt x="34" y="145"/>
                    <a:pt x="68" y="34"/>
                    <a:pt x="102" y="0"/>
                  </a:cubicBezTo>
                  <a:lnTo>
                    <a:pt x="102" y="0"/>
                  </a:lnTo>
                  <a:cubicBezTo>
                    <a:pt x="136" y="0"/>
                    <a:pt x="136" y="0"/>
                    <a:pt x="179" y="34"/>
                  </a:cubicBezTo>
                  <a:cubicBezTo>
                    <a:pt x="179" y="111"/>
                    <a:pt x="136" y="179"/>
                    <a:pt x="102" y="21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Google Shape;205;p32"/>
            <p:cNvSpPr/>
            <p:nvPr/>
          </p:nvSpPr>
          <p:spPr>
            <a:xfrm>
              <a:off x="136501" y="338883"/>
              <a:ext cx="8434" cy="11018"/>
            </a:xfrm>
            <a:custGeom>
              <a:avLst/>
              <a:gdLst/>
              <a:ahLst/>
              <a:cxnLst/>
              <a:rect l="l" t="t" r="r" b="b"/>
              <a:pathLst>
                <a:path w="248" h="324" extrusionOk="0">
                  <a:moveTo>
                    <a:pt x="103" y="281"/>
                  </a:moveTo>
                  <a:cubicBezTo>
                    <a:pt x="69" y="323"/>
                    <a:pt x="1" y="281"/>
                    <a:pt x="35" y="247"/>
                  </a:cubicBezTo>
                  <a:cubicBezTo>
                    <a:pt x="35" y="213"/>
                    <a:pt x="69" y="145"/>
                    <a:pt x="103" y="111"/>
                  </a:cubicBezTo>
                  <a:cubicBezTo>
                    <a:pt x="103" y="68"/>
                    <a:pt x="137" y="34"/>
                    <a:pt x="179" y="34"/>
                  </a:cubicBezTo>
                  <a:lnTo>
                    <a:pt x="179" y="0"/>
                  </a:lnTo>
                  <a:cubicBezTo>
                    <a:pt x="213" y="0"/>
                    <a:pt x="247" y="34"/>
                    <a:pt x="247" y="34"/>
                  </a:cubicBezTo>
                  <a:cubicBezTo>
                    <a:pt x="247" y="111"/>
                    <a:pt x="213" y="145"/>
                    <a:pt x="213" y="179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Google Shape;206;p32"/>
            <p:cNvSpPr/>
            <p:nvPr/>
          </p:nvSpPr>
          <p:spPr>
            <a:xfrm>
              <a:off x="198905" y="314908"/>
              <a:ext cx="8706" cy="11869"/>
            </a:xfrm>
            <a:custGeom>
              <a:avLst/>
              <a:gdLst/>
              <a:ahLst/>
              <a:cxnLst/>
              <a:rect l="l" t="t" r="r" b="b"/>
              <a:pathLst>
                <a:path w="256" h="349" extrusionOk="0">
                  <a:moveTo>
                    <a:pt x="111" y="315"/>
                  </a:moveTo>
                  <a:cubicBezTo>
                    <a:pt x="77" y="349"/>
                    <a:pt x="1" y="315"/>
                    <a:pt x="43" y="281"/>
                  </a:cubicBezTo>
                  <a:cubicBezTo>
                    <a:pt x="43" y="213"/>
                    <a:pt x="77" y="179"/>
                    <a:pt x="77" y="102"/>
                  </a:cubicBezTo>
                  <a:cubicBezTo>
                    <a:pt x="111" y="68"/>
                    <a:pt x="111" y="34"/>
                    <a:pt x="145" y="34"/>
                  </a:cubicBezTo>
                  <a:lnTo>
                    <a:pt x="179" y="0"/>
                  </a:lnTo>
                  <a:cubicBezTo>
                    <a:pt x="213" y="0"/>
                    <a:pt x="255" y="34"/>
                    <a:pt x="255" y="34"/>
                  </a:cubicBezTo>
                  <a:cubicBezTo>
                    <a:pt x="255" y="102"/>
                    <a:pt x="213" y="136"/>
                    <a:pt x="179" y="179"/>
                  </a:cubicBezTo>
                  <a:cubicBezTo>
                    <a:pt x="145" y="213"/>
                    <a:pt x="145" y="247"/>
                    <a:pt x="111" y="31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Google Shape;207;p32"/>
            <p:cNvSpPr/>
            <p:nvPr/>
          </p:nvSpPr>
          <p:spPr>
            <a:xfrm>
              <a:off x="207577" y="318376"/>
              <a:ext cx="7244" cy="12141"/>
            </a:xfrm>
            <a:custGeom>
              <a:avLst/>
              <a:gdLst/>
              <a:ahLst/>
              <a:cxnLst/>
              <a:rect l="l" t="t" r="r" b="b"/>
              <a:pathLst>
                <a:path w="213" h="357" extrusionOk="0">
                  <a:moveTo>
                    <a:pt x="68" y="357"/>
                  </a:moveTo>
                  <a:cubicBezTo>
                    <a:pt x="34" y="357"/>
                    <a:pt x="0" y="323"/>
                    <a:pt x="0" y="289"/>
                  </a:cubicBezTo>
                  <a:cubicBezTo>
                    <a:pt x="34" y="247"/>
                    <a:pt x="68" y="179"/>
                    <a:pt x="68" y="145"/>
                  </a:cubicBezTo>
                  <a:cubicBezTo>
                    <a:pt x="68" y="111"/>
                    <a:pt x="102" y="111"/>
                    <a:pt x="102" y="77"/>
                  </a:cubicBezTo>
                  <a:cubicBezTo>
                    <a:pt x="102" y="34"/>
                    <a:pt x="136" y="34"/>
                    <a:pt x="170" y="0"/>
                  </a:cubicBezTo>
                  <a:lnTo>
                    <a:pt x="170" y="0"/>
                  </a:lnTo>
                  <a:cubicBezTo>
                    <a:pt x="170" y="0"/>
                    <a:pt x="213" y="0"/>
                    <a:pt x="213" y="34"/>
                  </a:cubicBezTo>
                  <a:cubicBezTo>
                    <a:pt x="213" y="111"/>
                    <a:pt x="213" y="145"/>
                    <a:pt x="170" y="179"/>
                  </a:cubicBezTo>
                  <a:cubicBezTo>
                    <a:pt x="136" y="247"/>
                    <a:pt x="102" y="289"/>
                    <a:pt x="68" y="32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Google Shape;208;p32"/>
            <p:cNvSpPr/>
            <p:nvPr/>
          </p:nvSpPr>
          <p:spPr>
            <a:xfrm>
              <a:off x="219412" y="328204"/>
              <a:ext cx="7278" cy="10712"/>
            </a:xfrm>
            <a:custGeom>
              <a:avLst/>
              <a:gdLst/>
              <a:ahLst/>
              <a:cxnLst/>
              <a:rect l="l" t="t" r="r" b="b"/>
              <a:pathLst>
                <a:path w="214" h="315" extrusionOk="0">
                  <a:moveTo>
                    <a:pt x="111" y="280"/>
                  </a:moveTo>
                  <a:cubicBezTo>
                    <a:pt x="77" y="314"/>
                    <a:pt x="1" y="280"/>
                    <a:pt x="35" y="212"/>
                  </a:cubicBezTo>
                  <a:cubicBezTo>
                    <a:pt x="35" y="170"/>
                    <a:pt x="77" y="136"/>
                    <a:pt x="77" y="102"/>
                  </a:cubicBezTo>
                  <a:cubicBezTo>
                    <a:pt x="77" y="68"/>
                    <a:pt x="111" y="34"/>
                    <a:pt x="111" y="34"/>
                  </a:cubicBezTo>
                  <a:cubicBezTo>
                    <a:pt x="145" y="34"/>
                    <a:pt x="145" y="34"/>
                    <a:pt x="145" y="0"/>
                  </a:cubicBezTo>
                  <a:cubicBezTo>
                    <a:pt x="145" y="0"/>
                    <a:pt x="179" y="0"/>
                    <a:pt x="179" y="34"/>
                  </a:cubicBezTo>
                  <a:cubicBezTo>
                    <a:pt x="213" y="68"/>
                    <a:pt x="179" y="102"/>
                    <a:pt x="179" y="136"/>
                  </a:cubicBezTo>
                  <a:cubicBezTo>
                    <a:pt x="145" y="170"/>
                    <a:pt x="145" y="212"/>
                    <a:pt x="111" y="246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Google Shape;209;p32"/>
            <p:cNvSpPr/>
            <p:nvPr/>
          </p:nvSpPr>
          <p:spPr>
            <a:xfrm>
              <a:off x="153267" y="294401"/>
              <a:ext cx="8400" cy="10712"/>
            </a:xfrm>
            <a:custGeom>
              <a:avLst/>
              <a:gdLst/>
              <a:ahLst/>
              <a:cxnLst/>
              <a:rect l="l" t="t" r="r" b="b"/>
              <a:pathLst>
                <a:path w="247" h="315" extrusionOk="0">
                  <a:moveTo>
                    <a:pt x="68" y="280"/>
                  </a:moveTo>
                  <a:cubicBezTo>
                    <a:pt x="34" y="314"/>
                    <a:pt x="0" y="246"/>
                    <a:pt x="34" y="213"/>
                  </a:cubicBezTo>
                  <a:cubicBezTo>
                    <a:pt x="68" y="179"/>
                    <a:pt x="68" y="145"/>
                    <a:pt x="111" y="102"/>
                  </a:cubicBezTo>
                  <a:cubicBezTo>
                    <a:pt x="111" y="68"/>
                    <a:pt x="145" y="34"/>
                    <a:pt x="179" y="0"/>
                  </a:cubicBezTo>
                  <a:lnTo>
                    <a:pt x="179" y="0"/>
                  </a:lnTo>
                  <a:cubicBezTo>
                    <a:pt x="179" y="0"/>
                    <a:pt x="213" y="0"/>
                    <a:pt x="247" y="34"/>
                  </a:cubicBezTo>
                  <a:cubicBezTo>
                    <a:pt x="247" y="145"/>
                    <a:pt x="145" y="213"/>
                    <a:pt x="68" y="28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Google Shape;210;p32"/>
            <p:cNvSpPr/>
            <p:nvPr/>
          </p:nvSpPr>
          <p:spPr>
            <a:xfrm>
              <a:off x="164251" y="294401"/>
              <a:ext cx="9556" cy="13297"/>
            </a:xfrm>
            <a:custGeom>
              <a:avLst/>
              <a:gdLst/>
              <a:ahLst/>
              <a:cxnLst/>
              <a:rect l="l" t="t" r="r" b="b"/>
              <a:pathLst>
                <a:path w="281" h="391" extrusionOk="0">
                  <a:moveTo>
                    <a:pt x="102" y="357"/>
                  </a:moveTo>
                  <a:cubicBezTo>
                    <a:pt x="68" y="391"/>
                    <a:pt x="0" y="314"/>
                    <a:pt x="34" y="280"/>
                  </a:cubicBezTo>
                  <a:cubicBezTo>
                    <a:pt x="34" y="246"/>
                    <a:pt x="68" y="179"/>
                    <a:pt x="102" y="145"/>
                  </a:cubicBezTo>
                  <a:cubicBezTo>
                    <a:pt x="136" y="68"/>
                    <a:pt x="136" y="34"/>
                    <a:pt x="170" y="0"/>
                  </a:cubicBezTo>
                  <a:lnTo>
                    <a:pt x="213" y="0"/>
                  </a:lnTo>
                  <a:cubicBezTo>
                    <a:pt x="247" y="0"/>
                    <a:pt x="281" y="34"/>
                    <a:pt x="281" y="68"/>
                  </a:cubicBezTo>
                  <a:cubicBezTo>
                    <a:pt x="281" y="102"/>
                    <a:pt x="247" y="145"/>
                    <a:pt x="213" y="213"/>
                  </a:cubicBezTo>
                  <a:cubicBezTo>
                    <a:pt x="170" y="246"/>
                    <a:pt x="136" y="280"/>
                    <a:pt x="102" y="357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Google Shape;211;p32"/>
            <p:cNvSpPr/>
            <p:nvPr/>
          </p:nvSpPr>
          <p:spPr>
            <a:xfrm>
              <a:off x="220568" y="247301"/>
              <a:ext cx="7278" cy="12175"/>
            </a:xfrm>
            <a:custGeom>
              <a:avLst/>
              <a:gdLst/>
              <a:ahLst/>
              <a:cxnLst/>
              <a:rect l="l" t="t" r="r" b="b"/>
              <a:pathLst>
                <a:path w="214" h="358" extrusionOk="0">
                  <a:moveTo>
                    <a:pt x="77" y="323"/>
                  </a:moveTo>
                  <a:cubicBezTo>
                    <a:pt x="43" y="357"/>
                    <a:pt x="1" y="323"/>
                    <a:pt x="1" y="289"/>
                  </a:cubicBezTo>
                  <a:lnTo>
                    <a:pt x="77" y="145"/>
                  </a:lnTo>
                  <a:cubicBezTo>
                    <a:pt x="77" y="111"/>
                    <a:pt x="77" y="43"/>
                    <a:pt x="111" y="43"/>
                  </a:cubicBezTo>
                  <a:lnTo>
                    <a:pt x="145" y="43"/>
                  </a:lnTo>
                  <a:cubicBezTo>
                    <a:pt x="179" y="0"/>
                    <a:pt x="213" y="0"/>
                    <a:pt x="213" y="77"/>
                  </a:cubicBezTo>
                  <a:cubicBezTo>
                    <a:pt x="213" y="111"/>
                    <a:pt x="179" y="145"/>
                    <a:pt x="145" y="179"/>
                  </a:cubicBezTo>
                  <a:cubicBezTo>
                    <a:pt x="145" y="213"/>
                    <a:pt x="111" y="289"/>
                    <a:pt x="77" y="32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Google Shape;212;p32"/>
            <p:cNvSpPr/>
            <p:nvPr/>
          </p:nvSpPr>
          <p:spPr>
            <a:xfrm>
              <a:off x="227811" y="253354"/>
              <a:ext cx="9828" cy="14487"/>
            </a:xfrm>
            <a:custGeom>
              <a:avLst/>
              <a:gdLst/>
              <a:ahLst/>
              <a:cxnLst/>
              <a:rect l="l" t="t" r="r" b="b"/>
              <a:pathLst>
                <a:path w="289" h="426" extrusionOk="0">
                  <a:moveTo>
                    <a:pt x="76" y="392"/>
                  </a:moveTo>
                  <a:cubicBezTo>
                    <a:pt x="43" y="426"/>
                    <a:pt x="0" y="392"/>
                    <a:pt x="0" y="358"/>
                  </a:cubicBezTo>
                  <a:cubicBezTo>
                    <a:pt x="43" y="247"/>
                    <a:pt x="76" y="111"/>
                    <a:pt x="178" y="35"/>
                  </a:cubicBezTo>
                  <a:lnTo>
                    <a:pt x="178" y="35"/>
                  </a:lnTo>
                  <a:cubicBezTo>
                    <a:pt x="212" y="1"/>
                    <a:pt x="255" y="35"/>
                    <a:pt x="255" y="35"/>
                  </a:cubicBezTo>
                  <a:cubicBezTo>
                    <a:pt x="289" y="179"/>
                    <a:pt x="178" y="290"/>
                    <a:pt x="76" y="392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Google Shape;213;p32"/>
            <p:cNvSpPr/>
            <p:nvPr/>
          </p:nvSpPr>
          <p:spPr>
            <a:xfrm>
              <a:off x="-82745" y="-80022"/>
              <a:ext cx="97670" cy="338341"/>
            </a:xfrm>
            <a:custGeom>
              <a:avLst/>
              <a:gdLst/>
              <a:ahLst/>
              <a:cxnLst/>
              <a:rect l="l" t="t" r="r" b="b"/>
              <a:pathLst>
                <a:path w="2872" h="9949" extrusionOk="0">
                  <a:moveTo>
                    <a:pt x="1631" y="9558"/>
                  </a:moveTo>
                  <a:cubicBezTo>
                    <a:pt x="1385" y="9736"/>
                    <a:pt x="1104" y="9880"/>
                    <a:pt x="782" y="9914"/>
                  </a:cubicBezTo>
                  <a:cubicBezTo>
                    <a:pt x="748" y="9948"/>
                    <a:pt x="714" y="9948"/>
                    <a:pt x="680" y="9914"/>
                  </a:cubicBezTo>
                  <a:cubicBezTo>
                    <a:pt x="603" y="9914"/>
                    <a:pt x="501" y="9914"/>
                    <a:pt x="425" y="9880"/>
                  </a:cubicBezTo>
                  <a:cubicBezTo>
                    <a:pt x="391" y="9880"/>
                    <a:pt x="357" y="9838"/>
                    <a:pt x="323" y="9804"/>
                  </a:cubicBezTo>
                  <a:cubicBezTo>
                    <a:pt x="178" y="9702"/>
                    <a:pt x="111" y="9490"/>
                    <a:pt x="111" y="9311"/>
                  </a:cubicBezTo>
                  <a:cubicBezTo>
                    <a:pt x="0" y="8606"/>
                    <a:pt x="77" y="7893"/>
                    <a:pt x="178" y="7153"/>
                  </a:cubicBezTo>
                  <a:lnTo>
                    <a:pt x="178" y="7009"/>
                  </a:lnTo>
                  <a:cubicBezTo>
                    <a:pt x="289" y="6304"/>
                    <a:pt x="467" y="5590"/>
                    <a:pt x="535" y="4919"/>
                  </a:cubicBezTo>
                  <a:cubicBezTo>
                    <a:pt x="714" y="3467"/>
                    <a:pt x="892" y="1810"/>
                    <a:pt x="255" y="426"/>
                  </a:cubicBezTo>
                  <a:cubicBezTo>
                    <a:pt x="255" y="358"/>
                    <a:pt x="212" y="247"/>
                    <a:pt x="144" y="179"/>
                  </a:cubicBezTo>
                  <a:cubicBezTo>
                    <a:pt x="111" y="111"/>
                    <a:pt x="77" y="35"/>
                    <a:pt x="43" y="1"/>
                  </a:cubicBezTo>
                  <a:cubicBezTo>
                    <a:pt x="77" y="35"/>
                    <a:pt x="144" y="69"/>
                    <a:pt x="212" y="179"/>
                  </a:cubicBezTo>
                  <a:cubicBezTo>
                    <a:pt x="357" y="247"/>
                    <a:pt x="501" y="392"/>
                    <a:pt x="680" y="570"/>
                  </a:cubicBezTo>
                  <a:cubicBezTo>
                    <a:pt x="816" y="706"/>
                    <a:pt x="960" y="884"/>
                    <a:pt x="1104" y="1063"/>
                  </a:cubicBezTo>
                  <a:cubicBezTo>
                    <a:pt x="1665" y="1768"/>
                    <a:pt x="2302" y="2830"/>
                    <a:pt x="2625" y="4214"/>
                  </a:cubicBezTo>
                  <a:cubicBezTo>
                    <a:pt x="2693" y="4571"/>
                    <a:pt x="2761" y="4953"/>
                    <a:pt x="2803" y="5310"/>
                  </a:cubicBezTo>
                  <a:lnTo>
                    <a:pt x="2803" y="5633"/>
                  </a:lnTo>
                  <a:cubicBezTo>
                    <a:pt x="2871" y="6338"/>
                    <a:pt x="2837" y="7043"/>
                    <a:pt x="2693" y="7714"/>
                  </a:cubicBezTo>
                  <a:cubicBezTo>
                    <a:pt x="2659" y="8003"/>
                    <a:pt x="2591" y="8249"/>
                    <a:pt x="2481" y="8496"/>
                  </a:cubicBezTo>
                  <a:cubicBezTo>
                    <a:pt x="2447" y="8530"/>
                    <a:pt x="2413" y="8606"/>
                    <a:pt x="2379" y="8674"/>
                  </a:cubicBezTo>
                  <a:cubicBezTo>
                    <a:pt x="2268" y="8886"/>
                    <a:pt x="2124" y="9099"/>
                    <a:pt x="1954" y="9277"/>
                  </a:cubicBezTo>
                  <a:cubicBezTo>
                    <a:pt x="1877" y="9379"/>
                    <a:pt x="1775" y="9456"/>
                    <a:pt x="1631" y="955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Google Shape;214;p32"/>
            <p:cNvSpPr/>
            <p:nvPr/>
          </p:nvSpPr>
          <p:spPr>
            <a:xfrm>
              <a:off x="-86214" y="-73934"/>
              <a:ext cx="115591" cy="329941"/>
            </a:xfrm>
            <a:custGeom>
              <a:avLst/>
              <a:gdLst/>
              <a:ahLst/>
              <a:cxnLst/>
              <a:rect l="l" t="t" r="r" b="b"/>
              <a:pathLst>
                <a:path w="3399" h="9702" extrusionOk="0">
                  <a:moveTo>
                    <a:pt x="527" y="9701"/>
                  </a:moveTo>
                  <a:cubicBezTo>
                    <a:pt x="493" y="9701"/>
                    <a:pt x="459" y="9659"/>
                    <a:pt x="425" y="9625"/>
                  </a:cubicBezTo>
                  <a:cubicBezTo>
                    <a:pt x="280" y="9523"/>
                    <a:pt x="213" y="9311"/>
                    <a:pt x="213" y="9132"/>
                  </a:cubicBezTo>
                  <a:cubicBezTo>
                    <a:pt x="0" y="7680"/>
                    <a:pt x="459" y="6159"/>
                    <a:pt x="637" y="4740"/>
                  </a:cubicBezTo>
                  <a:cubicBezTo>
                    <a:pt x="816" y="3288"/>
                    <a:pt x="994" y="1631"/>
                    <a:pt x="357" y="247"/>
                  </a:cubicBezTo>
                  <a:cubicBezTo>
                    <a:pt x="357" y="179"/>
                    <a:pt x="314" y="68"/>
                    <a:pt x="246" y="0"/>
                  </a:cubicBezTo>
                  <a:lnTo>
                    <a:pt x="314" y="0"/>
                  </a:lnTo>
                  <a:cubicBezTo>
                    <a:pt x="357" y="247"/>
                    <a:pt x="3398" y="4987"/>
                    <a:pt x="527" y="970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Google Shape;215;p32"/>
            <p:cNvSpPr/>
            <p:nvPr/>
          </p:nvSpPr>
          <p:spPr>
            <a:xfrm>
              <a:off x="-70638" y="221013"/>
              <a:ext cx="4965" cy="11869"/>
            </a:xfrm>
            <a:custGeom>
              <a:avLst/>
              <a:gdLst/>
              <a:ahLst/>
              <a:cxnLst/>
              <a:rect l="l" t="t" r="r" b="b"/>
              <a:pathLst>
                <a:path w="146" h="349" extrusionOk="0">
                  <a:moveTo>
                    <a:pt x="35" y="349"/>
                  </a:moveTo>
                  <a:cubicBezTo>
                    <a:pt x="35" y="349"/>
                    <a:pt x="1" y="349"/>
                    <a:pt x="1" y="315"/>
                  </a:cubicBezTo>
                  <a:lnTo>
                    <a:pt x="1" y="247"/>
                  </a:lnTo>
                  <a:lnTo>
                    <a:pt x="1" y="179"/>
                  </a:lnTo>
                  <a:lnTo>
                    <a:pt x="1" y="102"/>
                  </a:lnTo>
                  <a:cubicBezTo>
                    <a:pt x="35" y="68"/>
                    <a:pt x="35" y="34"/>
                    <a:pt x="35" y="34"/>
                  </a:cubicBezTo>
                  <a:cubicBezTo>
                    <a:pt x="35" y="34"/>
                    <a:pt x="69" y="34"/>
                    <a:pt x="69" y="0"/>
                  </a:cubicBezTo>
                  <a:cubicBezTo>
                    <a:pt x="69" y="0"/>
                    <a:pt x="111" y="0"/>
                    <a:pt x="145" y="34"/>
                  </a:cubicBezTo>
                  <a:lnTo>
                    <a:pt x="145" y="102"/>
                  </a:lnTo>
                  <a:lnTo>
                    <a:pt x="145" y="213"/>
                  </a:lnTo>
                  <a:cubicBezTo>
                    <a:pt x="111" y="213"/>
                    <a:pt x="111" y="247"/>
                    <a:pt x="111" y="281"/>
                  </a:cubicBezTo>
                  <a:cubicBezTo>
                    <a:pt x="69" y="281"/>
                    <a:pt x="69" y="315"/>
                    <a:pt x="35" y="349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Google Shape;216;p32"/>
            <p:cNvSpPr/>
            <p:nvPr/>
          </p:nvSpPr>
          <p:spPr>
            <a:xfrm>
              <a:off x="-63395" y="222169"/>
              <a:ext cx="7244" cy="12175"/>
            </a:xfrm>
            <a:custGeom>
              <a:avLst/>
              <a:gdLst/>
              <a:ahLst/>
              <a:cxnLst/>
              <a:rect l="l" t="t" r="r" b="b"/>
              <a:pathLst>
                <a:path w="213" h="358" extrusionOk="0">
                  <a:moveTo>
                    <a:pt x="68" y="357"/>
                  </a:moveTo>
                  <a:cubicBezTo>
                    <a:pt x="68" y="357"/>
                    <a:pt x="0" y="357"/>
                    <a:pt x="0" y="315"/>
                  </a:cubicBezTo>
                  <a:cubicBezTo>
                    <a:pt x="34" y="247"/>
                    <a:pt x="34" y="213"/>
                    <a:pt x="34" y="145"/>
                  </a:cubicBezTo>
                  <a:cubicBezTo>
                    <a:pt x="68" y="102"/>
                    <a:pt x="68" y="34"/>
                    <a:pt x="111" y="0"/>
                  </a:cubicBezTo>
                  <a:lnTo>
                    <a:pt x="111" y="0"/>
                  </a:lnTo>
                  <a:cubicBezTo>
                    <a:pt x="145" y="0"/>
                    <a:pt x="179" y="0"/>
                    <a:pt x="179" y="34"/>
                  </a:cubicBezTo>
                  <a:cubicBezTo>
                    <a:pt x="213" y="68"/>
                    <a:pt x="179" y="145"/>
                    <a:pt x="179" y="179"/>
                  </a:cubicBezTo>
                  <a:cubicBezTo>
                    <a:pt x="145" y="247"/>
                    <a:pt x="111" y="281"/>
                    <a:pt x="111" y="315"/>
                  </a:cubicBezTo>
                  <a:cubicBezTo>
                    <a:pt x="111" y="357"/>
                    <a:pt x="111" y="357"/>
                    <a:pt x="68" y="357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Google Shape;217;p32"/>
            <p:cNvSpPr/>
            <p:nvPr/>
          </p:nvSpPr>
          <p:spPr>
            <a:xfrm>
              <a:off x="-71795" y="194419"/>
              <a:ext cx="4965" cy="11018"/>
            </a:xfrm>
            <a:custGeom>
              <a:avLst/>
              <a:gdLst/>
              <a:ahLst/>
              <a:cxnLst/>
              <a:rect l="l" t="t" r="r" b="b"/>
              <a:pathLst>
                <a:path w="146" h="324" extrusionOk="0">
                  <a:moveTo>
                    <a:pt x="69" y="324"/>
                  </a:moveTo>
                  <a:cubicBezTo>
                    <a:pt x="35" y="324"/>
                    <a:pt x="1" y="324"/>
                    <a:pt x="1" y="281"/>
                  </a:cubicBezTo>
                  <a:cubicBezTo>
                    <a:pt x="35" y="213"/>
                    <a:pt x="35" y="111"/>
                    <a:pt x="69" y="35"/>
                  </a:cubicBezTo>
                  <a:lnTo>
                    <a:pt x="69" y="1"/>
                  </a:lnTo>
                  <a:cubicBezTo>
                    <a:pt x="103" y="1"/>
                    <a:pt x="145" y="1"/>
                    <a:pt x="145" y="35"/>
                  </a:cubicBezTo>
                  <a:cubicBezTo>
                    <a:pt x="145" y="111"/>
                    <a:pt x="103" y="213"/>
                    <a:pt x="69" y="32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Google Shape;218;p32"/>
            <p:cNvSpPr/>
            <p:nvPr/>
          </p:nvSpPr>
          <p:spPr>
            <a:xfrm>
              <a:off x="-59654" y="189522"/>
              <a:ext cx="4659" cy="11018"/>
            </a:xfrm>
            <a:custGeom>
              <a:avLst/>
              <a:gdLst/>
              <a:ahLst/>
              <a:cxnLst/>
              <a:rect l="l" t="t" r="r" b="b"/>
              <a:pathLst>
                <a:path w="137" h="324" extrusionOk="0">
                  <a:moveTo>
                    <a:pt x="69" y="289"/>
                  </a:moveTo>
                  <a:cubicBezTo>
                    <a:pt x="35" y="323"/>
                    <a:pt x="1" y="289"/>
                    <a:pt x="1" y="255"/>
                  </a:cubicBezTo>
                  <a:cubicBezTo>
                    <a:pt x="1" y="179"/>
                    <a:pt x="1" y="111"/>
                    <a:pt x="35" y="43"/>
                  </a:cubicBezTo>
                  <a:lnTo>
                    <a:pt x="35" y="43"/>
                  </a:lnTo>
                  <a:cubicBezTo>
                    <a:pt x="69" y="1"/>
                    <a:pt x="103" y="43"/>
                    <a:pt x="137" y="43"/>
                  </a:cubicBezTo>
                  <a:cubicBezTo>
                    <a:pt x="137" y="111"/>
                    <a:pt x="103" y="213"/>
                    <a:pt x="69" y="289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Google Shape;219;p32"/>
            <p:cNvSpPr/>
            <p:nvPr/>
          </p:nvSpPr>
          <p:spPr>
            <a:xfrm>
              <a:off x="-39419" y="224482"/>
              <a:ext cx="4931" cy="11018"/>
            </a:xfrm>
            <a:custGeom>
              <a:avLst/>
              <a:gdLst/>
              <a:ahLst/>
              <a:cxnLst/>
              <a:rect l="l" t="t" r="r" b="b"/>
              <a:pathLst>
                <a:path w="145" h="324" extrusionOk="0">
                  <a:moveTo>
                    <a:pt x="77" y="323"/>
                  </a:moveTo>
                  <a:cubicBezTo>
                    <a:pt x="43" y="323"/>
                    <a:pt x="0" y="289"/>
                    <a:pt x="0" y="247"/>
                  </a:cubicBezTo>
                  <a:cubicBezTo>
                    <a:pt x="0" y="213"/>
                    <a:pt x="0" y="179"/>
                    <a:pt x="43" y="145"/>
                  </a:cubicBezTo>
                  <a:cubicBezTo>
                    <a:pt x="43" y="111"/>
                    <a:pt x="0" y="34"/>
                    <a:pt x="43" y="0"/>
                  </a:cubicBezTo>
                  <a:lnTo>
                    <a:pt x="43" y="0"/>
                  </a:lnTo>
                  <a:lnTo>
                    <a:pt x="111" y="0"/>
                  </a:lnTo>
                  <a:cubicBezTo>
                    <a:pt x="145" y="34"/>
                    <a:pt x="145" y="111"/>
                    <a:pt x="145" y="145"/>
                  </a:cubicBezTo>
                  <a:cubicBezTo>
                    <a:pt x="145" y="213"/>
                    <a:pt x="111" y="247"/>
                    <a:pt x="77" y="289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Google Shape;220;p32"/>
            <p:cNvSpPr/>
            <p:nvPr/>
          </p:nvSpPr>
          <p:spPr>
            <a:xfrm>
              <a:off x="-30748" y="217272"/>
              <a:ext cx="5815" cy="13297"/>
            </a:xfrm>
            <a:custGeom>
              <a:avLst/>
              <a:gdLst/>
              <a:ahLst/>
              <a:cxnLst/>
              <a:rect l="l" t="t" r="r" b="b"/>
              <a:pathLst>
                <a:path w="171" h="391" extrusionOk="0">
                  <a:moveTo>
                    <a:pt x="68" y="357"/>
                  </a:moveTo>
                  <a:cubicBezTo>
                    <a:pt x="34" y="391"/>
                    <a:pt x="0" y="357"/>
                    <a:pt x="0" y="323"/>
                  </a:cubicBezTo>
                  <a:cubicBezTo>
                    <a:pt x="34" y="289"/>
                    <a:pt x="34" y="289"/>
                    <a:pt x="34" y="246"/>
                  </a:cubicBezTo>
                  <a:lnTo>
                    <a:pt x="34" y="178"/>
                  </a:lnTo>
                  <a:cubicBezTo>
                    <a:pt x="34" y="110"/>
                    <a:pt x="34" y="34"/>
                    <a:pt x="68" y="0"/>
                  </a:cubicBezTo>
                  <a:lnTo>
                    <a:pt x="68" y="0"/>
                  </a:lnTo>
                  <a:lnTo>
                    <a:pt x="136" y="0"/>
                  </a:lnTo>
                  <a:cubicBezTo>
                    <a:pt x="170" y="76"/>
                    <a:pt x="170" y="144"/>
                    <a:pt x="170" y="178"/>
                  </a:cubicBezTo>
                  <a:cubicBezTo>
                    <a:pt x="136" y="212"/>
                    <a:pt x="136" y="246"/>
                    <a:pt x="136" y="246"/>
                  </a:cubicBezTo>
                  <a:cubicBezTo>
                    <a:pt x="136" y="289"/>
                    <a:pt x="102" y="323"/>
                    <a:pt x="102" y="357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Google Shape;221;p32"/>
            <p:cNvSpPr/>
            <p:nvPr/>
          </p:nvSpPr>
          <p:spPr>
            <a:xfrm>
              <a:off x="-6772" y="152250"/>
              <a:ext cx="6087" cy="17072"/>
            </a:xfrm>
            <a:custGeom>
              <a:avLst/>
              <a:gdLst/>
              <a:ahLst/>
              <a:cxnLst/>
              <a:rect l="l" t="t" r="r" b="b"/>
              <a:pathLst>
                <a:path w="179" h="502" extrusionOk="0">
                  <a:moveTo>
                    <a:pt x="68" y="459"/>
                  </a:moveTo>
                  <a:cubicBezTo>
                    <a:pt x="68" y="502"/>
                    <a:pt x="0" y="459"/>
                    <a:pt x="0" y="425"/>
                  </a:cubicBezTo>
                  <a:cubicBezTo>
                    <a:pt x="0" y="357"/>
                    <a:pt x="0" y="290"/>
                    <a:pt x="34" y="213"/>
                  </a:cubicBezTo>
                  <a:cubicBezTo>
                    <a:pt x="34" y="145"/>
                    <a:pt x="68" y="111"/>
                    <a:pt x="102" y="35"/>
                  </a:cubicBezTo>
                  <a:lnTo>
                    <a:pt x="102" y="35"/>
                  </a:lnTo>
                  <a:cubicBezTo>
                    <a:pt x="102" y="1"/>
                    <a:pt x="145" y="35"/>
                    <a:pt x="145" y="35"/>
                  </a:cubicBezTo>
                  <a:cubicBezTo>
                    <a:pt x="179" y="111"/>
                    <a:pt x="179" y="179"/>
                    <a:pt x="145" y="247"/>
                  </a:cubicBezTo>
                  <a:cubicBezTo>
                    <a:pt x="145" y="323"/>
                    <a:pt x="102" y="391"/>
                    <a:pt x="102" y="425"/>
                  </a:cubicBezTo>
                  <a:cubicBezTo>
                    <a:pt x="102" y="459"/>
                    <a:pt x="102" y="459"/>
                    <a:pt x="68" y="459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Google Shape;222;p32"/>
            <p:cNvSpPr/>
            <p:nvPr/>
          </p:nvSpPr>
          <p:spPr>
            <a:xfrm>
              <a:off x="-39419" y="157181"/>
              <a:ext cx="6087" cy="12141"/>
            </a:xfrm>
            <a:custGeom>
              <a:avLst/>
              <a:gdLst/>
              <a:ahLst/>
              <a:cxnLst/>
              <a:rect l="l" t="t" r="r" b="b"/>
              <a:pathLst>
                <a:path w="179" h="357" extrusionOk="0">
                  <a:moveTo>
                    <a:pt x="77" y="314"/>
                  </a:moveTo>
                  <a:cubicBezTo>
                    <a:pt x="43" y="357"/>
                    <a:pt x="0" y="314"/>
                    <a:pt x="0" y="280"/>
                  </a:cubicBezTo>
                  <a:cubicBezTo>
                    <a:pt x="0" y="212"/>
                    <a:pt x="43" y="178"/>
                    <a:pt x="43" y="145"/>
                  </a:cubicBezTo>
                  <a:cubicBezTo>
                    <a:pt x="43" y="102"/>
                    <a:pt x="43" y="34"/>
                    <a:pt x="77" y="0"/>
                  </a:cubicBezTo>
                  <a:lnTo>
                    <a:pt x="77" y="0"/>
                  </a:lnTo>
                  <a:cubicBezTo>
                    <a:pt x="111" y="0"/>
                    <a:pt x="145" y="0"/>
                    <a:pt x="145" y="34"/>
                  </a:cubicBezTo>
                  <a:cubicBezTo>
                    <a:pt x="179" y="68"/>
                    <a:pt x="145" y="102"/>
                    <a:pt x="145" y="178"/>
                  </a:cubicBezTo>
                  <a:cubicBezTo>
                    <a:pt x="111" y="212"/>
                    <a:pt x="111" y="246"/>
                    <a:pt x="111" y="280"/>
                  </a:cubicBezTo>
                  <a:cubicBezTo>
                    <a:pt x="111" y="314"/>
                    <a:pt x="111" y="314"/>
                    <a:pt x="77" y="31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Google Shape;223;p32"/>
            <p:cNvSpPr/>
            <p:nvPr/>
          </p:nvSpPr>
          <p:spPr>
            <a:xfrm>
              <a:off x="-55029" y="110080"/>
              <a:ext cx="6087" cy="14487"/>
            </a:xfrm>
            <a:custGeom>
              <a:avLst/>
              <a:gdLst/>
              <a:ahLst/>
              <a:cxnLst/>
              <a:rect l="l" t="t" r="r" b="b"/>
              <a:pathLst>
                <a:path w="179" h="426" extrusionOk="0">
                  <a:moveTo>
                    <a:pt x="77" y="425"/>
                  </a:moveTo>
                  <a:cubicBezTo>
                    <a:pt x="77" y="425"/>
                    <a:pt x="35" y="425"/>
                    <a:pt x="35" y="391"/>
                  </a:cubicBezTo>
                  <a:cubicBezTo>
                    <a:pt x="35" y="255"/>
                    <a:pt x="1" y="111"/>
                    <a:pt x="111" y="43"/>
                  </a:cubicBezTo>
                  <a:lnTo>
                    <a:pt x="111" y="0"/>
                  </a:lnTo>
                  <a:cubicBezTo>
                    <a:pt x="111" y="0"/>
                    <a:pt x="145" y="0"/>
                    <a:pt x="145" y="43"/>
                  </a:cubicBezTo>
                  <a:cubicBezTo>
                    <a:pt x="179" y="145"/>
                    <a:pt x="145" y="289"/>
                    <a:pt x="111" y="391"/>
                  </a:cubicBezTo>
                  <a:cubicBezTo>
                    <a:pt x="111" y="391"/>
                    <a:pt x="111" y="425"/>
                    <a:pt x="77" y="42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Google Shape;224;p32"/>
            <p:cNvSpPr/>
            <p:nvPr/>
          </p:nvSpPr>
          <p:spPr>
            <a:xfrm>
              <a:off x="-46663" y="107768"/>
              <a:ext cx="6121" cy="14487"/>
            </a:xfrm>
            <a:custGeom>
              <a:avLst/>
              <a:gdLst/>
              <a:ahLst/>
              <a:cxnLst/>
              <a:rect l="l" t="t" r="r" b="b"/>
              <a:pathLst>
                <a:path w="180" h="426" extrusionOk="0">
                  <a:moveTo>
                    <a:pt x="77" y="425"/>
                  </a:moveTo>
                  <a:cubicBezTo>
                    <a:pt x="43" y="425"/>
                    <a:pt x="1" y="425"/>
                    <a:pt x="1" y="391"/>
                  </a:cubicBezTo>
                  <a:lnTo>
                    <a:pt x="1" y="213"/>
                  </a:lnTo>
                  <a:cubicBezTo>
                    <a:pt x="1" y="179"/>
                    <a:pt x="1" y="111"/>
                    <a:pt x="43" y="34"/>
                  </a:cubicBezTo>
                  <a:lnTo>
                    <a:pt x="77" y="34"/>
                  </a:lnTo>
                  <a:cubicBezTo>
                    <a:pt x="77" y="0"/>
                    <a:pt x="145" y="34"/>
                    <a:pt x="145" y="68"/>
                  </a:cubicBezTo>
                  <a:cubicBezTo>
                    <a:pt x="179" y="145"/>
                    <a:pt x="145" y="179"/>
                    <a:pt x="145" y="247"/>
                  </a:cubicBezTo>
                  <a:cubicBezTo>
                    <a:pt x="111" y="281"/>
                    <a:pt x="111" y="357"/>
                    <a:pt x="77" y="39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Google Shape;225;p32"/>
            <p:cNvSpPr/>
            <p:nvPr/>
          </p:nvSpPr>
          <p:spPr>
            <a:xfrm>
              <a:off x="-55029" y="84949"/>
              <a:ext cx="7244" cy="12175"/>
            </a:xfrm>
            <a:custGeom>
              <a:avLst/>
              <a:gdLst/>
              <a:ahLst/>
              <a:cxnLst/>
              <a:rect l="l" t="t" r="r" b="b"/>
              <a:pathLst>
                <a:path w="213" h="358" extrusionOk="0">
                  <a:moveTo>
                    <a:pt x="145" y="315"/>
                  </a:moveTo>
                  <a:cubicBezTo>
                    <a:pt x="111" y="357"/>
                    <a:pt x="35" y="315"/>
                    <a:pt x="35" y="281"/>
                  </a:cubicBezTo>
                  <a:cubicBezTo>
                    <a:pt x="1" y="213"/>
                    <a:pt x="1" y="102"/>
                    <a:pt x="77" y="34"/>
                  </a:cubicBezTo>
                  <a:lnTo>
                    <a:pt x="77" y="34"/>
                  </a:lnTo>
                  <a:cubicBezTo>
                    <a:pt x="111" y="0"/>
                    <a:pt x="145" y="34"/>
                    <a:pt x="179" y="68"/>
                  </a:cubicBezTo>
                  <a:cubicBezTo>
                    <a:pt x="213" y="145"/>
                    <a:pt x="179" y="213"/>
                    <a:pt x="145" y="28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Google Shape;226;p32"/>
            <p:cNvSpPr/>
            <p:nvPr/>
          </p:nvSpPr>
          <p:spPr>
            <a:xfrm>
              <a:off x="-12860" y="117290"/>
              <a:ext cx="3809" cy="12175"/>
            </a:xfrm>
            <a:custGeom>
              <a:avLst/>
              <a:gdLst/>
              <a:ahLst/>
              <a:cxnLst/>
              <a:rect l="l" t="t" r="r" b="b"/>
              <a:pathLst>
                <a:path w="112" h="358" extrusionOk="0">
                  <a:moveTo>
                    <a:pt x="35" y="358"/>
                  </a:moveTo>
                  <a:cubicBezTo>
                    <a:pt x="35" y="358"/>
                    <a:pt x="1" y="358"/>
                    <a:pt x="1" y="324"/>
                  </a:cubicBezTo>
                  <a:lnTo>
                    <a:pt x="1" y="179"/>
                  </a:lnTo>
                  <a:lnTo>
                    <a:pt x="1" y="43"/>
                  </a:lnTo>
                  <a:lnTo>
                    <a:pt x="35" y="43"/>
                  </a:lnTo>
                  <a:cubicBezTo>
                    <a:pt x="35" y="1"/>
                    <a:pt x="69" y="43"/>
                    <a:pt x="69" y="43"/>
                  </a:cubicBezTo>
                  <a:cubicBezTo>
                    <a:pt x="111" y="111"/>
                    <a:pt x="69" y="145"/>
                    <a:pt x="69" y="179"/>
                  </a:cubicBezTo>
                  <a:lnTo>
                    <a:pt x="69" y="324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Google Shape;227;p32"/>
            <p:cNvSpPr/>
            <p:nvPr/>
          </p:nvSpPr>
          <p:spPr>
            <a:xfrm>
              <a:off x="-4460" y="116134"/>
              <a:ext cx="4931" cy="13331"/>
            </a:xfrm>
            <a:custGeom>
              <a:avLst/>
              <a:gdLst/>
              <a:ahLst/>
              <a:cxnLst/>
              <a:rect l="l" t="t" r="r" b="b"/>
              <a:pathLst>
                <a:path w="145" h="392" extrusionOk="0">
                  <a:moveTo>
                    <a:pt x="77" y="358"/>
                  </a:moveTo>
                  <a:cubicBezTo>
                    <a:pt x="34" y="392"/>
                    <a:pt x="34" y="392"/>
                    <a:pt x="34" y="358"/>
                  </a:cubicBezTo>
                  <a:cubicBezTo>
                    <a:pt x="0" y="324"/>
                    <a:pt x="0" y="247"/>
                    <a:pt x="0" y="213"/>
                  </a:cubicBezTo>
                  <a:cubicBezTo>
                    <a:pt x="0" y="179"/>
                    <a:pt x="34" y="111"/>
                    <a:pt x="34" y="77"/>
                  </a:cubicBezTo>
                  <a:lnTo>
                    <a:pt x="34" y="35"/>
                  </a:lnTo>
                  <a:cubicBezTo>
                    <a:pt x="77" y="1"/>
                    <a:pt x="111" y="35"/>
                    <a:pt x="145" y="77"/>
                  </a:cubicBezTo>
                  <a:cubicBezTo>
                    <a:pt x="145" y="111"/>
                    <a:pt x="145" y="179"/>
                    <a:pt x="111" y="213"/>
                  </a:cubicBezTo>
                  <a:cubicBezTo>
                    <a:pt x="111" y="290"/>
                    <a:pt x="111" y="324"/>
                    <a:pt x="77" y="358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Google Shape;228;p32"/>
            <p:cNvSpPr/>
            <p:nvPr/>
          </p:nvSpPr>
          <p:spPr>
            <a:xfrm>
              <a:off x="-14016" y="54886"/>
              <a:ext cx="4965" cy="15643"/>
            </a:xfrm>
            <a:custGeom>
              <a:avLst/>
              <a:gdLst/>
              <a:ahLst/>
              <a:cxnLst/>
              <a:rect l="l" t="t" r="r" b="b"/>
              <a:pathLst>
                <a:path w="146" h="460" extrusionOk="0">
                  <a:moveTo>
                    <a:pt x="69" y="426"/>
                  </a:moveTo>
                  <a:cubicBezTo>
                    <a:pt x="69" y="460"/>
                    <a:pt x="1" y="460"/>
                    <a:pt x="1" y="392"/>
                  </a:cubicBezTo>
                  <a:lnTo>
                    <a:pt x="1" y="213"/>
                  </a:lnTo>
                  <a:cubicBezTo>
                    <a:pt x="1" y="179"/>
                    <a:pt x="1" y="103"/>
                    <a:pt x="35" y="35"/>
                  </a:cubicBezTo>
                  <a:lnTo>
                    <a:pt x="35" y="35"/>
                  </a:lnTo>
                  <a:cubicBezTo>
                    <a:pt x="69" y="1"/>
                    <a:pt x="103" y="1"/>
                    <a:pt x="103" y="35"/>
                  </a:cubicBezTo>
                  <a:cubicBezTo>
                    <a:pt x="145" y="103"/>
                    <a:pt x="103" y="179"/>
                    <a:pt x="103" y="213"/>
                  </a:cubicBezTo>
                  <a:lnTo>
                    <a:pt x="103" y="392"/>
                  </a:lnTo>
                  <a:cubicBezTo>
                    <a:pt x="103" y="426"/>
                    <a:pt x="103" y="426"/>
                    <a:pt x="69" y="426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Google Shape;229;p32"/>
            <p:cNvSpPr/>
            <p:nvPr/>
          </p:nvSpPr>
          <p:spPr>
            <a:xfrm>
              <a:off x="-4460" y="62130"/>
              <a:ext cx="6087" cy="13331"/>
            </a:xfrm>
            <a:custGeom>
              <a:avLst/>
              <a:gdLst/>
              <a:ahLst/>
              <a:cxnLst/>
              <a:rect l="l" t="t" r="r" b="b"/>
              <a:pathLst>
                <a:path w="179" h="392" extrusionOk="0">
                  <a:moveTo>
                    <a:pt x="111" y="349"/>
                  </a:moveTo>
                  <a:cubicBezTo>
                    <a:pt x="77" y="391"/>
                    <a:pt x="34" y="349"/>
                    <a:pt x="34" y="315"/>
                  </a:cubicBezTo>
                  <a:cubicBezTo>
                    <a:pt x="34" y="213"/>
                    <a:pt x="0" y="102"/>
                    <a:pt x="77" y="34"/>
                  </a:cubicBezTo>
                  <a:lnTo>
                    <a:pt x="77" y="0"/>
                  </a:lnTo>
                  <a:cubicBezTo>
                    <a:pt x="111" y="0"/>
                    <a:pt x="111" y="0"/>
                    <a:pt x="145" y="34"/>
                  </a:cubicBezTo>
                  <a:cubicBezTo>
                    <a:pt x="179" y="102"/>
                    <a:pt x="145" y="247"/>
                    <a:pt x="111" y="31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Google Shape;230;p32"/>
            <p:cNvSpPr/>
            <p:nvPr/>
          </p:nvSpPr>
          <p:spPr>
            <a:xfrm>
              <a:off x="77566" y="-87231"/>
              <a:ext cx="440601" cy="117904"/>
            </a:xfrm>
            <a:custGeom>
              <a:avLst/>
              <a:gdLst/>
              <a:ahLst/>
              <a:cxnLst/>
              <a:rect l="l" t="t" r="r" b="b"/>
              <a:pathLst>
                <a:path w="12956" h="3467" extrusionOk="0">
                  <a:moveTo>
                    <a:pt x="11851" y="2192"/>
                  </a:moveTo>
                  <a:cubicBezTo>
                    <a:pt x="11715" y="2303"/>
                    <a:pt x="11537" y="2404"/>
                    <a:pt x="11392" y="2515"/>
                  </a:cubicBezTo>
                  <a:cubicBezTo>
                    <a:pt x="10866" y="2795"/>
                    <a:pt x="10296" y="2974"/>
                    <a:pt x="9727" y="3084"/>
                  </a:cubicBezTo>
                  <a:cubicBezTo>
                    <a:pt x="9659" y="3118"/>
                    <a:pt x="9557" y="3118"/>
                    <a:pt x="9481" y="3152"/>
                  </a:cubicBezTo>
                  <a:cubicBezTo>
                    <a:pt x="9303" y="3186"/>
                    <a:pt x="9167" y="3220"/>
                    <a:pt x="8988" y="3220"/>
                  </a:cubicBezTo>
                  <a:cubicBezTo>
                    <a:pt x="7680" y="3466"/>
                    <a:pt x="6295" y="3466"/>
                    <a:pt x="4953" y="3432"/>
                  </a:cubicBezTo>
                  <a:cubicBezTo>
                    <a:pt x="3569" y="3398"/>
                    <a:pt x="2158" y="3254"/>
                    <a:pt x="808" y="3042"/>
                  </a:cubicBezTo>
                  <a:lnTo>
                    <a:pt x="638" y="3042"/>
                  </a:lnTo>
                  <a:cubicBezTo>
                    <a:pt x="459" y="3008"/>
                    <a:pt x="247" y="2974"/>
                    <a:pt x="35" y="2940"/>
                  </a:cubicBezTo>
                  <a:lnTo>
                    <a:pt x="1" y="2906"/>
                  </a:lnTo>
                  <a:cubicBezTo>
                    <a:pt x="1" y="2906"/>
                    <a:pt x="35" y="2940"/>
                    <a:pt x="69" y="2940"/>
                  </a:cubicBezTo>
                  <a:cubicBezTo>
                    <a:pt x="213" y="2940"/>
                    <a:pt x="349" y="2906"/>
                    <a:pt x="527" y="2872"/>
                  </a:cubicBezTo>
                  <a:cubicBezTo>
                    <a:pt x="706" y="2829"/>
                    <a:pt x="884" y="2795"/>
                    <a:pt x="1020" y="2761"/>
                  </a:cubicBezTo>
                  <a:cubicBezTo>
                    <a:pt x="1487" y="2693"/>
                    <a:pt x="1912" y="2583"/>
                    <a:pt x="2337" y="2481"/>
                  </a:cubicBezTo>
                  <a:cubicBezTo>
                    <a:pt x="3356" y="2235"/>
                    <a:pt x="4350" y="1946"/>
                    <a:pt x="5344" y="1665"/>
                  </a:cubicBezTo>
                  <a:cubicBezTo>
                    <a:pt x="6329" y="1385"/>
                    <a:pt x="7289" y="1062"/>
                    <a:pt x="8283" y="816"/>
                  </a:cubicBezTo>
                  <a:cubicBezTo>
                    <a:pt x="8351" y="782"/>
                    <a:pt x="8419" y="782"/>
                    <a:pt x="8496" y="782"/>
                  </a:cubicBezTo>
                  <a:cubicBezTo>
                    <a:pt x="8530" y="748"/>
                    <a:pt x="8598" y="748"/>
                    <a:pt x="8665" y="706"/>
                  </a:cubicBezTo>
                  <a:cubicBezTo>
                    <a:pt x="9591" y="459"/>
                    <a:pt x="10543" y="111"/>
                    <a:pt x="11503" y="34"/>
                  </a:cubicBezTo>
                  <a:cubicBezTo>
                    <a:pt x="11639" y="0"/>
                    <a:pt x="11749" y="0"/>
                    <a:pt x="11851" y="34"/>
                  </a:cubicBezTo>
                  <a:cubicBezTo>
                    <a:pt x="11961" y="34"/>
                    <a:pt x="12063" y="34"/>
                    <a:pt x="12174" y="68"/>
                  </a:cubicBezTo>
                  <a:cubicBezTo>
                    <a:pt x="12565" y="145"/>
                    <a:pt x="12879" y="323"/>
                    <a:pt x="12913" y="672"/>
                  </a:cubicBezTo>
                  <a:cubicBezTo>
                    <a:pt x="12955" y="782"/>
                    <a:pt x="12955" y="884"/>
                    <a:pt x="12879" y="994"/>
                  </a:cubicBezTo>
                  <a:cubicBezTo>
                    <a:pt x="12879" y="1028"/>
                    <a:pt x="12879" y="1062"/>
                    <a:pt x="12845" y="1096"/>
                  </a:cubicBezTo>
                  <a:cubicBezTo>
                    <a:pt x="12845" y="1130"/>
                    <a:pt x="12811" y="1173"/>
                    <a:pt x="12811" y="1241"/>
                  </a:cubicBezTo>
                  <a:cubicBezTo>
                    <a:pt x="12599" y="1597"/>
                    <a:pt x="12242" y="1912"/>
                    <a:pt x="11851" y="2192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Google Shape;231;p32"/>
            <p:cNvSpPr/>
            <p:nvPr/>
          </p:nvSpPr>
          <p:spPr>
            <a:xfrm>
              <a:off x="77566" y="-88387"/>
              <a:ext cx="448967" cy="104607"/>
            </a:xfrm>
            <a:custGeom>
              <a:avLst/>
              <a:gdLst/>
              <a:ahLst/>
              <a:cxnLst/>
              <a:rect l="l" t="t" r="r" b="b"/>
              <a:pathLst>
                <a:path w="13202" h="3076" extrusionOk="0">
                  <a:moveTo>
                    <a:pt x="12845" y="1130"/>
                  </a:moveTo>
                  <a:cubicBezTo>
                    <a:pt x="8844" y="2617"/>
                    <a:pt x="2830" y="2974"/>
                    <a:pt x="638" y="3076"/>
                  </a:cubicBezTo>
                  <a:cubicBezTo>
                    <a:pt x="425" y="3042"/>
                    <a:pt x="213" y="2974"/>
                    <a:pt x="1" y="2940"/>
                  </a:cubicBezTo>
                  <a:lnTo>
                    <a:pt x="1" y="2940"/>
                  </a:lnTo>
                  <a:cubicBezTo>
                    <a:pt x="281" y="3008"/>
                    <a:pt x="740" y="2863"/>
                    <a:pt x="1020" y="2795"/>
                  </a:cubicBezTo>
                  <a:cubicBezTo>
                    <a:pt x="1487" y="2727"/>
                    <a:pt x="1912" y="2617"/>
                    <a:pt x="2337" y="2515"/>
                  </a:cubicBezTo>
                  <a:cubicBezTo>
                    <a:pt x="3356" y="2269"/>
                    <a:pt x="4350" y="1980"/>
                    <a:pt x="5344" y="1699"/>
                  </a:cubicBezTo>
                  <a:cubicBezTo>
                    <a:pt x="6406" y="1377"/>
                    <a:pt x="7434" y="1062"/>
                    <a:pt x="8496" y="816"/>
                  </a:cubicBezTo>
                  <a:cubicBezTo>
                    <a:pt x="9481" y="570"/>
                    <a:pt x="10475" y="145"/>
                    <a:pt x="11503" y="68"/>
                  </a:cubicBezTo>
                  <a:cubicBezTo>
                    <a:pt x="12276" y="0"/>
                    <a:pt x="13202" y="281"/>
                    <a:pt x="12845" y="1130"/>
                  </a:cubicBezTo>
                  <a:close/>
                  <a:moveTo>
                    <a:pt x="1" y="2940"/>
                  </a:moveTo>
                  <a:lnTo>
                    <a:pt x="1" y="2940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Google Shape;232;p32"/>
            <p:cNvSpPr/>
            <p:nvPr/>
          </p:nvSpPr>
          <p:spPr>
            <a:xfrm>
              <a:off x="231552" y="-13843"/>
              <a:ext cx="14487" cy="3775"/>
            </a:xfrm>
            <a:custGeom>
              <a:avLst/>
              <a:gdLst/>
              <a:ahLst/>
              <a:cxnLst/>
              <a:rect l="l" t="t" r="r" b="b"/>
              <a:pathLst>
                <a:path w="426" h="111" extrusionOk="0">
                  <a:moveTo>
                    <a:pt x="391" y="111"/>
                  </a:moveTo>
                  <a:lnTo>
                    <a:pt x="213" y="111"/>
                  </a:lnTo>
                  <a:lnTo>
                    <a:pt x="34" y="111"/>
                  </a:lnTo>
                  <a:cubicBezTo>
                    <a:pt x="0" y="111"/>
                    <a:pt x="0" y="77"/>
                    <a:pt x="34" y="34"/>
                  </a:cubicBezTo>
                  <a:lnTo>
                    <a:pt x="34" y="34"/>
                  </a:lnTo>
                  <a:lnTo>
                    <a:pt x="213" y="34"/>
                  </a:lnTo>
                  <a:cubicBezTo>
                    <a:pt x="247" y="34"/>
                    <a:pt x="315" y="0"/>
                    <a:pt x="357" y="34"/>
                  </a:cubicBezTo>
                  <a:cubicBezTo>
                    <a:pt x="391" y="34"/>
                    <a:pt x="425" y="77"/>
                    <a:pt x="391" y="77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Google Shape;233;p32"/>
            <p:cNvSpPr/>
            <p:nvPr/>
          </p:nvSpPr>
          <p:spPr>
            <a:xfrm>
              <a:off x="236449" y="-19930"/>
              <a:ext cx="14487" cy="4965"/>
            </a:xfrm>
            <a:custGeom>
              <a:avLst/>
              <a:gdLst/>
              <a:ahLst/>
              <a:cxnLst/>
              <a:rect l="l" t="t" r="r" b="b"/>
              <a:pathLst>
                <a:path w="426" h="146" extrusionOk="0">
                  <a:moveTo>
                    <a:pt x="383" y="111"/>
                  </a:moveTo>
                  <a:cubicBezTo>
                    <a:pt x="349" y="145"/>
                    <a:pt x="281" y="145"/>
                    <a:pt x="213" y="145"/>
                  </a:cubicBezTo>
                  <a:lnTo>
                    <a:pt x="69" y="145"/>
                  </a:lnTo>
                  <a:cubicBezTo>
                    <a:pt x="1" y="145"/>
                    <a:pt x="1" y="77"/>
                    <a:pt x="35" y="43"/>
                  </a:cubicBezTo>
                  <a:lnTo>
                    <a:pt x="35" y="43"/>
                  </a:lnTo>
                  <a:cubicBezTo>
                    <a:pt x="103" y="43"/>
                    <a:pt x="171" y="43"/>
                    <a:pt x="213" y="1"/>
                  </a:cubicBezTo>
                  <a:cubicBezTo>
                    <a:pt x="281" y="1"/>
                    <a:pt x="349" y="1"/>
                    <a:pt x="383" y="43"/>
                  </a:cubicBezTo>
                  <a:cubicBezTo>
                    <a:pt x="426" y="77"/>
                    <a:pt x="426" y="111"/>
                    <a:pt x="383" y="11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Google Shape;234;p32"/>
            <p:cNvSpPr/>
            <p:nvPr/>
          </p:nvSpPr>
          <p:spPr>
            <a:xfrm>
              <a:off x="265356" y="19960"/>
              <a:ext cx="8400" cy="2313"/>
            </a:xfrm>
            <a:custGeom>
              <a:avLst/>
              <a:gdLst/>
              <a:ahLst/>
              <a:cxnLst/>
              <a:rect l="l" t="t" r="r" b="b"/>
              <a:pathLst>
                <a:path w="247" h="68" extrusionOk="0">
                  <a:moveTo>
                    <a:pt x="213" y="68"/>
                  </a:moveTo>
                  <a:lnTo>
                    <a:pt x="213" y="68"/>
                  </a:lnTo>
                  <a:cubicBezTo>
                    <a:pt x="136" y="68"/>
                    <a:pt x="102" y="34"/>
                    <a:pt x="34" y="68"/>
                  </a:cubicBezTo>
                  <a:cubicBezTo>
                    <a:pt x="0" y="68"/>
                    <a:pt x="0" y="0"/>
                    <a:pt x="34" y="0"/>
                  </a:cubicBezTo>
                  <a:lnTo>
                    <a:pt x="34" y="0"/>
                  </a:lnTo>
                  <a:cubicBezTo>
                    <a:pt x="102" y="0"/>
                    <a:pt x="170" y="0"/>
                    <a:pt x="213" y="34"/>
                  </a:cubicBezTo>
                  <a:cubicBezTo>
                    <a:pt x="247" y="34"/>
                    <a:pt x="247" y="34"/>
                    <a:pt x="213" y="68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Google Shape;235;p32"/>
            <p:cNvSpPr/>
            <p:nvPr/>
          </p:nvSpPr>
          <p:spPr>
            <a:xfrm>
              <a:off x="260425" y="11561"/>
              <a:ext cx="12175" cy="4659"/>
            </a:xfrm>
            <a:custGeom>
              <a:avLst/>
              <a:gdLst/>
              <a:ahLst/>
              <a:cxnLst/>
              <a:rect l="l" t="t" r="r" b="b"/>
              <a:pathLst>
                <a:path w="358" h="137" extrusionOk="0">
                  <a:moveTo>
                    <a:pt x="315" y="103"/>
                  </a:moveTo>
                  <a:cubicBezTo>
                    <a:pt x="247" y="137"/>
                    <a:pt x="103" y="137"/>
                    <a:pt x="35" y="103"/>
                  </a:cubicBezTo>
                  <a:cubicBezTo>
                    <a:pt x="1" y="103"/>
                    <a:pt x="1" y="35"/>
                    <a:pt x="35" y="35"/>
                  </a:cubicBezTo>
                  <a:lnTo>
                    <a:pt x="35" y="1"/>
                  </a:lnTo>
                  <a:lnTo>
                    <a:pt x="179" y="1"/>
                  </a:lnTo>
                  <a:lnTo>
                    <a:pt x="315" y="1"/>
                  </a:lnTo>
                  <a:cubicBezTo>
                    <a:pt x="358" y="35"/>
                    <a:pt x="358" y="69"/>
                    <a:pt x="315" y="10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Google Shape;236;p32"/>
            <p:cNvSpPr/>
            <p:nvPr/>
          </p:nvSpPr>
          <p:spPr>
            <a:xfrm>
              <a:off x="229240" y="17648"/>
              <a:ext cx="11869" cy="5781"/>
            </a:xfrm>
            <a:custGeom>
              <a:avLst/>
              <a:gdLst/>
              <a:ahLst/>
              <a:cxnLst/>
              <a:rect l="l" t="t" r="r" b="b"/>
              <a:pathLst>
                <a:path w="349" h="170" extrusionOk="0">
                  <a:moveTo>
                    <a:pt x="315" y="136"/>
                  </a:moveTo>
                  <a:cubicBezTo>
                    <a:pt x="247" y="170"/>
                    <a:pt x="136" y="136"/>
                    <a:pt x="68" y="136"/>
                  </a:cubicBezTo>
                  <a:cubicBezTo>
                    <a:pt x="1" y="136"/>
                    <a:pt x="1" y="68"/>
                    <a:pt x="34" y="34"/>
                  </a:cubicBezTo>
                  <a:lnTo>
                    <a:pt x="68" y="34"/>
                  </a:lnTo>
                  <a:cubicBezTo>
                    <a:pt x="136" y="34"/>
                    <a:pt x="247" y="0"/>
                    <a:pt x="315" y="34"/>
                  </a:cubicBezTo>
                  <a:cubicBezTo>
                    <a:pt x="349" y="34"/>
                    <a:pt x="349" y="102"/>
                    <a:pt x="315" y="136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Google Shape;237;p32"/>
            <p:cNvSpPr/>
            <p:nvPr/>
          </p:nvSpPr>
          <p:spPr>
            <a:xfrm>
              <a:off x="307253" y="18804"/>
              <a:ext cx="13297" cy="3469"/>
            </a:xfrm>
            <a:custGeom>
              <a:avLst/>
              <a:gdLst/>
              <a:ahLst/>
              <a:cxnLst/>
              <a:rect l="l" t="t" r="r" b="b"/>
              <a:pathLst>
                <a:path w="391" h="102" extrusionOk="0">
                  <a:moveTo>
                    <a:pt x="357" y="68"/>
                  </a:moveTo>
                  <a:cubicBezTo>
                    <a:pt x="255" y="102"/>
                    <a:pt x="145" y="102"/>
                    <a:pt x="77" y="102"/>
                  </a:cubicBezTo>
                  <a:cubicBezTo>
                    <a:pt x="0" y="102"/>
                    <a:pt x="0" y="34"/>
                    <a:pt x="43" y="34"/>
                  </a:cubicBezTo>
                  <a:lnTo>
                    <a:pt x="43" y="0"/>
                  </a:lnTo>
                  <a:lnTo>
                    <a:pt x="357" y="0"/>
                  </a:lnTo>
                  <a:cubicBezTo>
                    <a:pt x="357" y="0"/>
                    <a:pt x="391" y="34"/>
                    <a:pt x="357" y="68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Google Shape;238;p32"/>
            <p:cNvSpPr/>
            <p:nvPr/>
          </p:nvSpPr>
          <p:spPr>
            <a:xfrm>
              <a:off x="300009" y="8976"/>
              <a:ext cx="17072" cy="4931"/>
            </a:xfrm>
            <a:custGeom>
              <a:avLst/>
              <a:gdLst/>
              <a:ahLst/>
              <a:cxnLst/>
              <a:rect l="l" t="t" r="r" b="b"/>
              <a:pathLst>
                <a:path w="502" h="145" extrusionOk="0">
                  <a:moveTo>
                    <a:pt x="468" y="111"/>
                  </a:moveTo>
                  <a:cubicBezTo>
                    <a:pt x="392" y="145"/>
                    <a:pt x="324" y="145"/>
                    <a:pt x="256" y="145"/>
                  </a:cubicBezTo>
                  <a:lnTo>
                    <a:pt x="43" y="145"/>
                  </a:lnTo>
                  <a:cubicBezTo>
                    <a:pt x="1" y="145"/>
                    <a:pt x="1" y="111"/>
                    <a:pt x="43" y="77"/>
                  </a:cubicBezTo>
                  <a:lnTo>
                    <a:pt x="43" y="77"/>
                  </a:lnTo>
                  <a:cubicBezTo>
                    <a:pt x="111" y="77"/>
                    <a:pt x="179" y="43"/>
                    <a:pt x="256" y="43"/>
                  </a:cubicBezTo>
                  <a:cubicBezTo>
                    <a:pt x="324" y="43"/>
                    <a:pt x="392" y="0"/>
                    <a:pt x="468" y="0"/>
                  </a:cubicBezTo>
                  <a:cubicBezTo>
                    <a:pt x="502" y="43"/>
                    <a:pt x="502" y="77"/>
                    <a:pt x="468" y="11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Google Shape;239;p32"/>
            <p:cNvSpPr/>
            <p:nvPr/>
          </p:nvSpPr>
          <p:spPr>
            <a:xfrm>
              <a:off x="339900" y="18804"/>
              <a:ext cx="10712" cy="4625"/>
            </a:xfrm>
            <a:custGeom>
              <a:avLst/>
              <a:gdLst/>
              <a:ahLst/>
              <a:cxnLst/>
              <a:rect l="l" t="t" r="r" b="b"/>
              <a:pathLst>
                <a:path w="315" h="136" extrusionOk="0">
                  <a:moveTo>
                    <a:pt x="280" y="102"/>
                  </a:moveTo>
                  <a:cubicBezTo>
                    <a:pt x="212" y="136"/>
                    <a:pt x="102" y="136"/>
                    <a:pt x="34" y="102"/>
                  </a:cubicBezTo>
                  <a:cubicBezTo>
                    <a:pt x="0" y="102"/>
                    <a:pt x="0" y="68"/>
                    <a:pt x="0" y="34"/>
                  </a:cubicBezTo>
                  <a:lnTo>
                    <a:pt x="34" y="34"/>
                  </a:lnTo>
                  <a:cubicBezTo>
                    <a:pt x="68" y="34"/>
                    <a:pt x="102" y="0"/>
                    <a:pt x="178" y="0"/>
                  </a:cubicBezTo>
                  <a:cubicBezTo>
                    <a:pt x="212" y="0"/>
                    <a:pt x="280" y="0"/>
                    <a:pt x="280" y="34"/>
                  </a:cubicBezTo>
                  <a:cubicBezTo>
                    <a:pt x="314" y="68"/>
                    <a:pt x="314" y="68"/>
                    <a:pt x="314" y="102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Google Shape;240;p32"/>
            <p:cNvSpPr/>
            <p:nvPr/>
          </p:nvSpPr>
          <p:spPr>
            <a:xfrm>
              <a:off x="330344" y="5507"/>
              <a:ext cx="15643" cy="6087"/>
            </a:xfrm>
            <a:custGeom>
              <a:avLst/>
              <a:gdLst/>
              <a:ahLst/>
              <a:cxnLst/>
              <a:rect l="l" t="t" r="r" b="b"/>
              <a:pathLst>
                <a:path w="460" h="179" extrusionOk="0">
                  <a:moveTo>
                    <a:pt x="425" y="102"/>
                  </a:moveTo>
                  <a:cubicBezTo>
                    <a:pt x="383" y="145"/>
                    <a:pt x="315" y="145"/>
                    <a:pt x="247" y="179"/>
                  </a:cubicBezTo>
                  <a:cubicBezTo>
                    <a:pt x="213" y="179"/>
                    <a:pt x="137" y="145"/>
                    <a:pt x="69" y="145"/>
                  </a:cubicBezTo>
                  <a:cubicBezTo>
                    <a:pt x="35" y="145"/>
                    <a:pt x="1" y="68"/>
                    <a:pt x="35" y="34"/>
                  </a:cubicBezTo>
                  <a:lnTo>
                    <a:pt x="69" y="34"/>
                  </a:lnTo>
                  <a:lnTo>
                    <a:pt x="247" y="34"/>
                  </a:lnTo>
                  <a:cubicBezTo>
                    <a:pt x="315" y="0"/>
                    <a:pt x="349" y="34"/>
                    <a:pt x="425" y="34"/>
                  </a:cubicBezTo>
                  <a:cubicBezTo>
                    <a:pt x="459" y="34"/>
                    <a:pt x="459" y="68"/>
                    <a:pt x="425" y="68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Google Shape;241;p32"/>
            <p:cNvSpPr/>
            <p:nvPr/>
          </p:nvSpPr>
          <p:spPr>
            <a:xfrm>
              <a:off x="298853" y="-31765"/>
              <a:ext cx="14487" cy="4659"/>
            </a:xfrm>
            <a:custGeom>
              <a:avLst/>
              <a:gdLst/>
              <a:ahLst/>
              <a:cxnLst/>
              <a:rect l="l" t="t" r="r" b="b"/>
              <a:pathLst>
                <a:path w="426" h="137" extrusionOk="0">
                  <a:moveTo>
                    <a:pt x="392" y="68"/>
                  </a:moveTo>
                  <a:cubicBezTo>
                    <a:pt x="358" y="102"/>
                    <a:pt x="324" y="102"/>
                    <a:pt x="290" y="136"/>
                  </a:cubicBezTo>
                  <a:lnTo>
                    <a:pt x="111" y="136"/>
                  </a:lnTo>
                  <a:cubicBezTo>
                    <a:pt x="35" y="136"/>
                    <a:pt x="1" y="68"/>
                    <a:pt x="77" y="34"/>
                  </a:cubicBezTo>
                  <a:lnTo>
                    <a:pt x="111" y="34"/>
                  </a:lnTo>
                  <a:lnTo>
                    <a:pt x="247" y="34"/>
                  </a:lnTo>
                  <a:cubicBezTo>
                    <a:pt x="290" y="34"/>
                    <a:pt x="358" y="0"/>
                    <a:pt x="392" y="0"/>
                  </a:cubicBezTo>
                  <a:cubicBezTo>
                    <a:pt x="426" y="0"/>
                    <a:pt x="426" y="34"/>
                    <a:pt x="426" y="6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Google Shape;242;p32"/>
            <p:cNvSpPr/>
            <p:nvPr/>
          </p:nvSpPr>
          <p:spPr>
            <a:xfrm>
              <a:off x="359250" y="-37818"/>
              <a:ext cx="15609" cy="7244"/>
            </a:xfrm>
            <a:custGeom>
              <a:avLst/>
              <a:gdLst/>
              <a:ahLst/>
              <a:cxnLst/>
              <a:rect l="l" t="t" r="r" b="b"/>
              <a:pathLst>
                <a:path w="459" h="213" extrusionOk="0">
                  <a:moveTo>
                    <a:pt x="382" y="178"/>
                  </a:moveTo>
                  <a:cubicBezTo>
                    <a:pt x="348" y="212"/>
                    <a:pt x="315" y="212"/>
                    <a:pt x="247" y="212"/>
                  </a:cubicBezTo>
                  <a:lnTo>
                    <a:pt x="102" y="212"/>
                  </a:lnTo>
                  <a:cubicBezTo>
                    <a:pt x="34" y="212"/>
                    <a:pt x="0" y="144"/>
                    <a:pt x="34" y="102"/>
                  </a:cubicBezTo>
                  <a:lnTo>
                    <a:pt x="68" y="68"/>
                  </a:lnTo>
                  <a:cubicBezTo>
                    <a:pt x="102" y="68"/>
                    <a:pt x="170" y="68"/>
                    <a:pt x="247" y="34"/>
                  </a:cubicBezTo>
                  <a:cubicBezTo>
                    <a:pt x="315" y="34"/>
                    <a:pt x="348" y="0"/>
                    <a:pt x="425" y="34"/>
                  </a:cubicBezTo>
                  <a:cubicBezTo>
                    <a:pt x="459" y="68"/>
                    <a:pt x="459" y="102"/>
                    <a:pt x="425" y="144"/>
                  </a:cubicBezTo>
                  <a:cubicBezTo>
                    <a:pt x="425" y="144"/>
                    <a:pt x="425" y="178"/>
                    <a:pt x="382" y="17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Google Shape;243;p32"/>
            <p:cNvSpPr/>
            <p:nvPr/>
          </p:nvSpPr>
          <p:spPr>
            <a:xfrm>
              <a:off x="362719" y="-43906"/>
              <a:ext cx="10984" cy="6121"/>
            </a:xfrm>
            <a:custGeom>
              <a:avLst/>
              <a:gdLst/>
              <a:ahLst/>
              <a:cxnLst/>
              <a:rect l="l" t="t" r="r" b="b"/>
              <a:pathLst>
                <a:path w="323" h="180" extrusionOk="0">
                  <a:moveTo>
                    <a:pt x="280" y="111"/>
                  </a:moveTo>
                  <a:cubicBezTo>
                    <a:pt x="246" y="145"/>
                    <a:pt x="213" y="145"/>
                    <a:pt x="179" y="145"/>
                  </a:cubicBezTo>
                  <a:lnTo>
                    <a:pt x="68" y="145"/>
                  </a:lnTo>
                  <a:cubicBezTo>
                    <a:pt x="34" y="179"/>
                    <a:pt x="0" y="111"/>
                    <a:pt x="34" y="69"/>
                  </a:cubicBezTo>
                  <a:lnTo>
                    <a:pt x="34" y="69"/>
                  </a:lnTo>
                  <a:cubicBezTo>
                    <a:pt x="68" y="69"/>
                    <a:pt x="111" y="35"/>
                    <a:pt x="145" y="35"/>
                  </a:cubicBezTo>
                  <a:cubicBezTo>
                    <a:pt x="179" y="35"/>
                    <a:pt x="246" y="1"/>
                    <a:pt x="280" y="35"/>
                  </a:cubicBezTo>
                  <a:cubicBezTo>
                    <a:pt x="280" y="35"/>
                    <a:pt x="323" y="69"/>
                    <a:pt x="280" y="11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Google Shape;244;p32"/>
            <p:cNvSpPr/>
            <p:nvPr/>
          </p:nvSpPr>
          <p:spPr>
            <a:xfrm>
              <a:off x="369929" y="-53428"/>
              <a:ext cx="11018" cy="6087"/>
            </a:xfrm>
            <a:custGeom>
              <a:avLst/>
              <a:gdLst/>
              <a:ahLst/>
              <a:cxnLst/>
              <a:rect l="l" t="t" r="r" b="b"/>
              <a:pathLst>
                <a:path w="324" h="179" extrusionOk="0">
                  <a:moveTo>
                    <a:pt x="281" y="136"/>
                  </a:moveTo>
                  <a:lnTo>
                    <a:pt x="179" y="136"/>
                  </a:lnTo>
                  <a:lnTo>
                    <a:pt x="68" y="136"/>
                  </a:lnTo>
                  <a:cubicBezTo>
                    <a:pt x="1" y="179"/>
                    <a:pt x="1" y="68"/>
                    <a:pt x="34" y="68"/>
                  </a:cubicBezTo>
                  <a:cubicBezTo>
                    <a:pt x="34" y="34"/>
                    <a:pt x="68" y="34"/>
                    <a:pt x="68" y="34"/>
                  </a:cubicBezTo>
                  <a:lnTo>
                    <a:pt x="179" y="34"/>
                  </a:lnTo>
                  <a:cubicBezTo>
                    <a:pt x="213" y="34"/>
                    <a:pt x="247" y="0"/>
                    <a:pt x="281" y="34"/>
                  </a:cubicBezTo>
                  <a:cubicBezTo>
                    <a:pt x="323" y="34"/>
                    <a:pt x="323" y="102"/>
                    <a:pt x="281" y="102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Google Shape;245;p32"/>
            <p:cNvSpPr/>
            <p:nvPr/>
          </p:nvSpPr>
          <p:spPr>
            <a:xfrm>
              <a:off x="408357" y="-580"/>
              <a:ext cx="18228" cy="6121"/>
            </a:xfrm>
            <a:custGeom>
              <a:avLst/>
              <a:gdLst/>
              <a:ahLst/>
              <a:cxnLst/>
              <a:rect l="l" t="t" r="r" b="b"/>
              <a:pathLst>
                <a:path w="536" h="180" extrusionOk="0">
                  <a:moveTo>
                    <a:pt x="502" y="69"/>
                  </a:moveTo>
                  <a:cubicBezTo>
                    <a:pt x="391" y="179"/>
                    <a:pt x="213" y="179"/>
                    <a:pt x="77" y="179"/>
                  </a:cubicBezTo>
                  <a:cubicBezTo>
                    <a:pt x="0" y="179"/>
                    <a:pt x="0" y="111"/>
                    <a:pt x="43" y="69"/>
                  </a:cubicBezTo>
                  <a:lnTo>
                    <a:pt x="77" y="35"/>
                  </a:lnTo>
                  <a:cubicBezTo>
                    <a:pt x="213" y="35"/>
                    <a:pt x="357" y="1"/>
                    <a:pt x="502" y="1"/>
                  </a:cubicBezTo>
                  <a:cubicBezTo>
                    <a:pt x="536" y="1"/>
                    <a:pt x="536" y="69"/>
                    <a:pt x="502" y="69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Google Shape;246;p32"/>
            <p:cNvSpPr/>
            <p:nvPr/>
          </p:nvSpPr>
          <p:spPr>
            <a:xfrm>
              <a:off x="-359498" y="-175039"/>
              <a:ext cx="868994" cy="710111"/>
            </a:xfrm>
            <a:custGeom>
              <a:avLst/>
              <a:gdLst/>
              <a:ahLst/>
              <a:cxnLst/>
              <a:rect l="l" t="t" r="r" b="b"/>
              <a:pathLst>
                <a:path w="25553" h="20881" extrusionOk="0">
                  <a:moveTo>
                    <a:pt x="25340" y="20778"/>
                  </a:moveTo>
                  <a:cubicBezTo>
                    <a:pt x="25306" y="20778"/>
                    <a:pt x="25306" y="20778"/>
                    <a:pt x="25272" y="20812"/>
                  </a:cubicBezTo>
                  <a:cubicBezTo>
                    <a:pt x="25094" y="20880"/>
                    <a:pt x="24847" y="20812"/>
                    <a:pt x="24746" y="20600"/>
                  </a:cubicBezTo>
                  <a:cubicBezTo>
                    <a:pt x="16174" y="2404"/>
                    <a:pt x="535" y="816"/>
                    <a:pt x="391" y="782"/>
                  </a:cubicBezTo>
                  <a:cubicBezTo>
                    <a:pt x="178" y="782"/>
                    <a:pt x="0" y="603"/>
                    <a:pt x="34" y="357"/>
                  </a:cubicBezTo>
                  <a:cubicBezTo>
                    <a:pt x="34" y="246"/>
                    <a:pt x="110" y="144"/>
                    <a:pt x="178" y="68"/>
                  </a:cubicBezTo>
                  <a:cubicBezTo>
                    <a:pt x="280" y="34"/>
                    <a:pt x="357" y="0"/>
                    <a:pt x="459" y="0"/>
                  </a:cubicBezTo>
                  <a:cubicBezTo>
                    <a:pt x="603" y="34"/>
                    <a:pt x="16675" y="1665"/>
                    <a:pt x="25451" y="20277"/>
                  </a:cubicBezTo>
                  <a:cubicBezTo>
                    <a:pt x="25553" y="20456"/>
                    <a:pt x="25485" y="20634"/>
                    <a:pt x="25340" y="2077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Google Shape;247;p32"/>
            <p:cNvSpPr/>
            <p:nvPr/>
          </p:nvSpPr>
          <p:spPr>
            <a:xfrm>
              <a:off x="298853" y="512219"/>
              <a:ext cx="223939" cy="467161"/>
            </a:xfrm>
            <a:custGeom>
              <a:avLst/>
              <a:gdLst/>
              <a:ahLst/>
              <a:cxnLst/>
              <a:rect l="l" t="t" r="r" b="b"/>
              <a:pathLst>
                <a:path w="6585" h="13737" extrusionOk="0">
                  <a:moveTo>
                    <a:pt x="4036" y="13414"/>
                  </a:moveTo>
                  <a:cubicBezTo>
                    <a:pt x="3823" y="13558"/>
                    <a:pt x="3611" y="13660"/>
                    <a:pt x="3365" y="13660"/>
                  </a:cubicBezTo>
                  <a:cubicBezTo>
                    <a:pt x="1" y="13736"/>
                    <a:pt x="5701" y="0"/>
                    <a:pt x="5701" y="0"/>
                  </a:cubicBezTo>
                  <a:cubicBezTo>
                    <a:pt x="5701" y="0"/>
                    <a:pt x="6584" y="11613"/>
                    <a:pt x="4036" y="13414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Google Shape;248;p32"/>
            <p:cNvSpPr/>
            <p:nvPr/>
          </p:nvSpPr>
          <p:spPr>
            <a:xfrm>
              <a:off x="404889" y="843282"/>
              <a:ext cx="12175" cy="26594"/>
            </a:xfrm>
            <a:custGeom>
              <a:avLst/>
              <a:gdLst/>
              <a:ahLst/>
              <a:cxnLst/>
              <a:rect l="l" t="t" r="r" b="b"/>
              <a:pathLst>
                <a:path w="358" h="782" extrusionOk="0">
                  <a:moveTo>
                    <a:pt x="102" y="739"/>
                  </a:moveTo>
                  <a:cubicBezTo>
                    <a:pt x="68" y="782"/>
                    <a:pt x="0" y="739"/>
                    <a:pt x="0" y="671"/>
                  </a:cubicBezTo>
                  <a:cubicBezTo>
                    <a:pt x="34" y="570"/>
                    <a:pt x="68" y="459"/>
                    <a:pt x="102" y="357"/>
                  </a:cubicBezTo>
                  <a:cubicBezTo>
                    <a:pt x="145" y="247"/>
                    <a:pt x="145" y="102"/>
                    <a:pt x="247" y="34"/>
                  </a:cubicBezTo>
                  <a:lnTo>
                    <a:pt x="247" y="34"/>
                  </a:lnTo>
                  <a:cubicBezTo>
                    <a:pt x="281" y="0"/>
                    <a:pt x="315" y="34"/>
                    <a:pt x="357" y="68"/>
                  </a:cubicBezTo>
                  <a:cubicBezTo>
                    <a:pt x="357" y="179"/>
                    <a:pt x="315" y="281"/>
                    <a:pt x="281" y="391"/>
                  </a:cubicBezTo>
                  <a:cubicBezTo>
                    <a:pt x="213" y="493"/>
                    <a:pt x="179" y="603"/>
                    <a:pt x="102" y="70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Google Shape;249;p32"/>
            <p:cNvSpPr/>
            <p:nvPr/>
          </p:nvSpPr>
          <p:spPr>
            <a:xfrm>
              <a:off x="424239" y="849335"/>
              <a:ext cx="9556" cy="20541"/>
            </a:xfrm>
            <a:custGeom>
              <a:avLst/>
              <a:gdLst/>
              <a:ahLst/>
              <a:cxnLst/>
              <a:rect l="l" t="t" r="r" b="b"/>
              <a:pathLst>
                <a:path w="281" h="604" extrusionOk="0">
                  <a:moveTo>
                    <a:pt x="102" y="561"/>
                  </a:moveTo>
                  <a:cubicBezTo>
                    <a:pt x="69" y="604"/>
                    <a:pt x="1" y="561"/>
                    <a:pt x="1" y="493"/>
                  </a:cubicBezTo>
                  <a:cubicBezTo>
                    <a:pt x="1" y="425"/>
                    <a:pt x="35" y="315"/>
                    <a:pt x="35" y="247"/>
                  </a:cubicBezTo>
                  <a:cubicBezTo>
                    <a:pt x="69" y="179"/>
                    <a:pt x="69" y="69"/>
                    <a:pt x="136" y="35"/>
                  </a:cubicBezTo>
                  <a:lnTo>
                    <a:pt x="136" y="35"/>
                  </a:lnTo>
                  <a:cubicBezTo>
                    <a:pt x="170" y="1"/>
                    <a:pt x="247" y="1"/>
                    <a:pt x="247" y="69"/>
                  </a:cubicBezTo>
                  <a:cubicBezTo>
                    <a:pt x="281" y="137"/>
                    <a:pt x="247" y="213"/>
                    <a:pt x="213" y="281"/>
                  </a:cubicBezTo>
                  <a:cubicBezTo>
                    <a:pt x="213" y="349"/>
                    <a:pt x="170" y="459"/>
                    <a:pt x="136" y="527"/>
                  </a:cubicBezTo>
                  <a:cubicBezTo>
                    <a:pt x="136" y="527"/>
                    <a:pt x="136" y="561"/>
                    <a:pt x="102" y="56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Google Shape;250;p32"/>
            <p:cNvSpPr/>
            <p:nvPr/>
          </p:nvSpPr>
          <p:spPr>
            <a:xfrm>
              <a:off x="449370" y="846751"/>
              <a:ext cx="12175" cy="27750"/>
            </a:xfrm>
            <a:custGeom>
              <a:avLst/>
              <a:gdLst/>
              <a:ahLst/>
              <a:cxnLst/>
              <a:rect l="l" t="t" r="r" b="b"/>
              <a:pathLst>
                <a:path w="358" h="816" extrusionOk="0">
                  <a:moveTo>
                    <a:pt x="111" y="816"/>
                  </a:moveTo>
                  <a:cubicBezTo>
                    <a:pt x="69" y="816"/>
                    <a:pt x="1" y="782"/>
                    <a:pt x="1" y="748"/>
                  </a:cubicBezTo>
                  <a:cubicBezTo>
                    <a:pt x="1" y="501"/>
                    <a:pt x="69" y="179"/>
                    <a:pt x="281" y="0"/>
                  </a:cubicBezTo>
                  <a:lnTo>
                    <a:pt x="281" y="0"/>
                  </a:lnTo>
                  <a:cubicBezTo>
                    <a:pt x="281" y="0"/>
                    <a:pt x="357" y="0"/>
                    <a:pt x="357" y="43"/>
                  </a:cubicBezTo>
                  <a:cubicBezTo>
                    <a:pt x="357" y="289"/>
                    <a:pt x="213" y="535"/>
                    <a:pt x="111" y="782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Google Shape;251;p32"/>
            <p:cNvSpPr/>
            <p:nvPr/>
          </p:nvSpPr>
          <p:spPr>
            <a:xfrm>
              <a:off x="413254" y="803425"/>
              <a:ext cx="12175" cy="27750"/>
            </a:xfrm>
            <a:custGeom>
              <a:avLst/>
              <a:gdLst/>
              <a:ahLst/>
              <a:cxnLst/>
              <a:rect l="l" t="t" r="r" b="b"/>
              <a:pathLst>
                <a:path w="358" h="816" extrusionOk="0">
                  <a:moveTo>
                    <a:pt x="35" y="782"/>
                  </a:moveTo>
                  <a:cubicBezTo>
                    <a:pt x="35" y="816"/>
                    <a:pt x="1" y="782"/>
                    <a:pt x="1" y="782"/>
                  </a:cubicBezTo>
                  <a:cubicBezTo>
                    <a:pt x="1" y="637"/>
                    <a:pt x="35" y="535"/>
                    <a:pt x="69" y="391"/>
                  </a:cubicBezTo>
                  <a:cubicBezTo>
                    <a:pt x="111" y="289"/>
                    <a:pt x="145" y="144"/>
                    <a:pt x="247" y="43"/>
                  </a:cubicBezTo>
                  <a:lnTo>
                    <a:pt x="247" y="43"/>
                  </a:lnTo>
                  <a:cubicBezTo>
                    <a:pt x="281" y="0"/>
                    <a:pt x="358" y="43"/>
                    <a:pt x="358" y="77"/>
                  </a:cubicBezTo>
                  <a:cubicBezTo>
                    <a:pt x="324" y="212"/>
                    <a:pt x="281" y="323"/>
                    <a:pt x="213" y="425"/>
                  </a:cubicBezTo>
                  <a:cubicBezTo>
                    <a:pt x="179" y="569"/>
                    <a:pt x="111" y="680"/>
                    <a:pt x="35" y="782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Google Shape;252;p32"/>
            <p:cNvSpPr/>
            <p:nvPr/>
          </p:nvSpPr>
          <p:spPr>
            <a:xfrm>
              <a:off x="428864" y="807166"/>
              <a:ext cx="11018" cy="17956"/>
            </a:xfrm>
            <a:custGeom>
              <a:avLst/>
              <a:gdLst/>
              <a:ahLst/>
              <a:cxnLst/>
              <a:rect l="l" t="t" r="r" b="b"/>
              <a:pathLst>
                <a:path w="324" h="528" extrusionOk="0">
                  <a:moveTo>
                    <a:pt x="111" y="493"/>
                  </a:moveTo>
                  <a:cubicBezTo>
                    <a:pt x="77" y="527"/>
                    <a:pt x="0" y="493"/>
                    <a:pt x="0" y="459"/>
                  </a:cubicBezTo>
                  <a:cubicBezTo>
                    <a:pt x="0" y="357"/>
                    <a:pt x="34" y="281"/>
                    <a:pt x="77" y="213"/>
                  </a:cubicBezTo>
                  <a:cubicBezTo>
                    <a:pt x="111" y="145"/>
                    <a:pt x="145" y="68"/>
                    <a:pt x="179" y="34"/>
                  </a:cubicBezTo>
                  <a:lnTo>
                    <a:pt x="247" y="34"/>
                  </a:lnTo>
                  <a:cubicBezTo>
                    <a:pt x="289" y="0"/>
                    <a:pt x="323" y="68"/>
                    <a:pt x="323" y="102"/>
                  </a:cubicBezTo>
                  <a:cubicBezTo>
                    <a:pt x="289" y="179"/>
                    <a:pt x="247" y="213"/>
                    <a:pt x="213" y="281"/>
                  </a:cubicBezTo>
                  <a:cubicBezTo>
                    <a:pt x="179" y="315"/>
                    <a:pt x="145" y="391"/>
                    <a:pt x="145" y="459"/>
                  </a:cubicBezTo>
                  <a:cubicBezTo>
                    <a:pt x="145" y="493"/>
                    <a:pt x="111" y="493"/>
                    <a:pt x="111" y="49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Google Shape;253;p32"/>
            <p:cNvSpPr/>
            <p:nvPr/>
          </p:nvSpPr>
          <p:spPr>
            <a:xfrm>
              <a:off x="455424" y="792713"/>
              <a:ext cx="12175" cy="25166"/>
            </a:xfrm>
            <a:custGeom>
              <a:avLst/>
              <a:gdLst/>
              <a:ahLst/>
              <a:cxnLst/>
              <a:rect l="l" t="t" r="r" b="b"/>
              <a:pathLst>
                <a:path w="358" h="740" extrusionOk="0">
                  <a:moveTo>
                    <a:pt x="103" y="706"/>
                  </a:moveTo>
                  <a:cubicBezTo>
                    <a:pt x="69" y="740"/>
                    <a:pt x="1" y="672"/>
                    <a:pt x="35" y="638"/>
                  </a:cubicBezTo>
                  <a:cubicBezTo>
                    <a:pt x="103" y="425"/>
                    <a:pt x="145" y="247"/>
                    <a:pt x="213" y="69"/>
                  </a:cubicBezTo>
                  <a:lnTo>
                    <a:pt x="213" y="35"/>
                  </a:lnTo>
                  <a:cubicBezTo>
                    <a:pt x="281" y="1"/>
                    <a:pt x="358" y="35"/>
                    <a:pt x="358" y="103"/>
                  </a:cubicBezTo>
                  <a:cubicBezTo>
                    <a:pt x="315" y="315"/>
                    <a:pt x="213" y="493"/>
                    <a:pt x="145" y="672"/>
                  </a:cubicBezTo>
                  <a:cubicBezTo>
                    <a:pt x="145" y="672"/>
                    <a:pt x="145" y="706"/>
                    <a:pt x="103" y="706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Google Shape;254;p32"/>
            <p:cNvSpPr/>
            <p:nvPr/>
          </p:nvSpPr>
          <p:spPr>
            <a:xfrm>
              <a:off x="409786" y="752856"/>
              <a:ext cx="13059" cy="20541"/>
            </a:xfrm>
            <a:custGeom>
              <a:avLst/>
              <a:gdLst/>
              <a:ahLst/>
              <a:cxnLst/>
              <a:rect l="l" t="t" r="r" b="b"/>
              <a:pathLst>
                <a:path w="384" h="604" extrusionOk="0">
                  <a:moveTo>
                    <a:pt x="103" y="570"/>
                  </a:moveTo>
                  <a:cubicBezTo>
                    <a:pt x="69" y="604"/>
                    <a:pt x="1" y="604"/>
                    <a:pt x="1" y="536"/>
                  </a:cubicBezTo>
                  <a:cubicBezTo>
                    <a:pt x="35" y="357"/>
                    <a:pt x="137" y="145"/>
                    <a:pt x="281" y="43"/>
                  </a:cubicBezTo>
                  <a:lnTo>
                    <a:pt x="281" y="43"/>
                  </a:lnTo>
                  <a:cubicBezTo>
                    <a:pt x="315" y="0"/>
                    <a:pt x="383" y="43"/>
                    <a:pt x="349" y="77"/>
                  </a:cubicBezTo>
                  <a:cubicBezTo>
                    <a:pt x="281" y="255"/>
                    <a:pt x="171" y="391"/>
                    <a:pt x="137" y="536"/>
                  </a:cubicBezTo>
                  <a:cubicBezTo>
                    <a:pt x="137" y="570"/>
                    <a:pt x="103" y="570"/>
                    <a:pt x="103" y="57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Google Shape;255;p32"/>
            <p:cNvSpPr/>
            <p:nvPr/>
          </p:nvSpPr>
          <p:spPr>
            <a:xfrm>
              <a:off x="431448" y="752856"/>
              <a:ext cx="9590" cy="17072"/>
            </a:xfrm>
            <a:custGeom>
              <a:avLst/>
              <a:gdLst/>
              <a:ahLst/>
              <a:cxnLst/>
              <a:rect l="l" t="t" r="r" b="b"/>
              <a:pathLst>
                <a:path w="282" h="502" extrusionOk="0">
                  <a:moveTo>
                    <a:pt x="103" y="502"/>
                  </a:moveTo>
                  <a:cubicBezTo>
                    <a:pt x="69" y="502"/>
                    <a:pt x="1" y="502"/>
                    <a:pt x="1" y="425"/>
                  </a:cubicBezTo>
                  <a:cubicBezTo>
                    <a:pt x="1" y="357"/>
                    <a:pt x="35" y="289"/>
                    <a:pt x="35" y="213"/>
                  </a:cubicBezTo>
                  <a:cubicBezTo>
                    <a:pt x="69" y="145"/>
                    <a:pt x="103" y="111"/>
                    <a:pt x="171" y="43"/>
                  </a:cubicBezTo>
                  <a:lnTo>
                    <a:pt x="171" y="43"/>
                  </a:lnTo>
                  <a:cubicBezTo>
                    <a:pt x="213" y="0"/>
                    <a:pt x="281" y="43"/>
                    <a:pt x="247" y="77"/>
                  </a:cubicBezTo>
                  <a:cubicBezTo>
                    <a:pt x="247" y="145"/>
                    <a:pt x="213" y="213"/>
                    <a:pt x="171" y="255"/>
                  </a:cubicBezTo>
                  <a:cubicBezTo>
                    <a:pt x="137" y="323"/>
                    <a:pt x="137" y="391"/>
                    <a:pt x="103" y="468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Google Shape;256;p32"/>
            <p:cNvSpPr/>
            <p:nvPr/>
          </p:nvSpPr>
          <p:spPr>
            <a:xfrm>
              <a:off x="451683" y="752856"/>
              <a:ext cx="11018" cy="21697"/>
            </a:xfrm>
            <a:custGeom>
              <a:avLst/>
              <a:gdLst/>
              <a:ahLst/>
              <a:cxnLst/>
              <a:rect l="l" t="t" r="r" b="b"/>
              <a:pathLst>
                <a:path w="324" h="638" extrusionOk="0">
                  <a:moveTo>
                    <a:pt x="77" y="604"/>
                  </a:moveTo>
                  <a:cubicBezTo>
                    <a:pt x="43" y="638"/>
                    <a:pt x="1" y="570"/>
                    <a:pt x="1" y="536"/>
                  </a:cubicBezTo>
                  <a:cubicBezTo>
                    <a:pt x="43" y="468"/>
                    <a:pt x="77" y="357"/>
                    <a:pt x="77" y="289"/>
                  </a:cubicBezTo>
                  <a:cubicBezTo>
                    <a:pt x="111" y="213"/>
                    <a:pt x="145" y="111"/>
                    <a:pt x="179" y="43"/>
                  </a:cubicBezTo>
                  <a:lnTo>
                    <a:pt x="213" y="43"/>
                  </a:lnTo>
                  <a:cubicBezTo>
                    <a:pt x="255" y="0"/>
                    <a:pt x="323" y="43"/>
                    <a:pt x="323" y="111"/>
                  </a:cubicBezTo>
                  <a:cubicBezTo>
                    <a:pt x="289" y="179"/>
                    <a:pt x="255" y="255"/>
                    <a:pt x="213" y="323"/>
                  </a:cubicBezTo>
                  <a:cubicBezTo>
                    <a:pt x="179" y="425"/>
                    <a:pt x="145" y="502"/>
                    <a:pt x="111" y="57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Google Shape;257;p32"/>
            <p:cNvSpPr/>
            <p:nvPr/>
          </p:nvSpPr>
          <p:spPr>
            <a:xfrm>
              <a:off x="432605" y="721671"/>
              <a:ext cx="11903" cy="15609"/>
            </a:xfrm>
            <a:custGeom>
              <a:avLst/>
              <a:gdLst/>
              <a:ahLst/>
              <a:cxnLst/>
              <a:rect l="l" t="t" r="r" b="b"/>
              <a:pathLst>
                <a:path w="350" h="459" extrusionOk="0">
                  <a:moveTo>
                    <a:pt x="137" y="425"/>
                  </a:moveTo>
                  <a:cubicBezTo>
                    <a:pt x="69" y="459"/>
                    <a:pt x="1" y="391"/>
                    <a:pt x="35" y="323"/>
                  </a:cubicBezTo>
                  <a:cubicBezTo>
                    <a:pt x="69" y="246"/>
                    <a:pt x="103" y="212"/>
                    <a:pt x="137" y="144"/>
                  </a:cubicBezTo>
                  <a:cubicBezTo>
                    <a:pt x="137" y="110"/>
                    <a:pt x="179" y="34"/>
                    <a:pt x="213" y="34"/>
                  </a:cubicBezTo>
                  <a:cubicBezTo>
                    <a:pt x="213" y="0"/>
                    <a:pt x="247" y="0"/>
                    <a:pt x="247" y="0"/>
                  </a:cubicBezTo>
                  <a:cubicBezTo>
                    <a:pt x="281" y="0"/>
                    <a:pt x="315" y="0"/>
                    <a:pt x="315" y="34"/>
                  </a:cubicBezTo>
                  <a:cubicBezTo>
                    <a:pt x="349" y="110"/>
                    <a:pt x="315" y="178"/>
                    <a:pt x="281" y="212"/>
                  </a:cubicBezTo>
                  <a:cubicBezTo>
                    <a:pt x="247" y="280"/>
                    <a:pt x="213" y="357"/>
                    <a:pt x="137" y="39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Google Shape;258;p32"/>
            <p:cNvSpPr/>
            <p:nvPr/>
          </p:nvSpPr>
          <p:spPr>
            <a:xfrm>
              <a:off x="430020" y="773363"/>
              <a:ext cx="12175" cy="17072"/>
            </a:xfrm>
            <a:custGeom>
              <a:avLst/>
              <a:gdLst/>
              <a:ahLst/>
              <a:cxnLst/>
              <a:rect l="l" t="t" r="r" b="b"/>
              <a:pathLst>
                <a:path w="358" h="502" extrusionOk="0">
                  <a:moveTo>
                    <a:pt x="111" y="502"/>
                  </a:moveTo>
                  <a:cubicBezTo>
                    <a:pt x="77" y="502"/>
                    <a:pt x="43" y="502"/>
                    <a:pt x="43" y="459"/>
                  </a:cubicBezTo>
                  <a:cubicBezTo>
                    <a:pt x="0" y="391"/>
                    <a:pt x="77" y="323"/>
                    <a:pt x="111" y="247"/>
                  </a:cubicBezTo>
                  <a:cubicBezTo>
                    <a:pt x="145" y="179"/>
                    <a:pt x="179" y="111"/>
                    <a:pt x="255" y="35"/>
                  </a:cubicBezTo>
                  <a:lnTo>
                    <a:pt x="255" y="35"/>
                  </a:lnTo>
                  <a:cubicBezTo>
                    <a:pt x="289" y="1"/>
                    <a:pt x="357" y="77"/>
                    <a:pt x="323" y="145"/>
                  </a:cubicBezTo>
                  <a:cubicBezTo>
                    <a:pt x="289" y="179"/>
                    <a:pt x="255" y="247"/>
                    <a:pt x="213" y="323"/>
                  </a:cubicBezTo>
                  <a:cubicBezTo>
                    <a:pt x="179" y="391"/>
                    <a:pt x="145" y="425"/>
                    <a:pt x="111" y="502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Google Shape;259;p32"/>
            <p:cNvSpPr/>
            <p:nvPr/>
          </p:nvSpPr>
          <p:spPr>
            <a:xfrm>
              <a:off x="462667" y="714428"/>
              <a:ext cx="9556" cy="15643"/>
            </a:xfrm>
            <a:custGeom>
              <a:avLst/>
              <a:gdLst/>
              <a:ahLst/>
              <a:cxnLst/>
              <a:rect l="l" t="t" r="r" b="b"/>
              <a:pathLst>
                <a:path w="281" h="460" extrusionOk="0">
                  <a:moveTo>
                    <a:pt x="102" y="425"/>
                  </a:moveTo>
                  <a:cubicBezTo>
                    <a:pt x="68" y="459"/>
                    <a:pt x="0" y="425"/>
                    <a:pt x="0" y="357"/>
                  </a:cubicBezTo>
                  <a:cubicBezTo>
                    <a:pt x="34" y="323"/>
                    <a:pt x="68" y="247"/>
                    <a:pt x="68" y="179"/>
                  </a:cubicBezTo>
                  <a:cubicBezTo>
                    <a:pt x="102" y="111"/>
                    <a:pt x="102" y="35"/>
                    <a:pt x="179" y="1"/>
                  </a:cubicBezTo>
                  <a:lnTo>
                    <a:pt x="179" y="1"/>
                  </a:lnTo>
                  <a:cubicBezTo>
                    <a:pt x="213" y="1"/>
                    <a:pt x="247" y="1"/>
                    <a:pt x="247" y="69"/>
                  </a:cubicBezTo>
                  <a:cubicBezTo>
                    <a:pt x="281" y="111"/>
                    <a:pt x="247" y="179"/>
                    <a:pt x="213" y="247"/>
                  </a:cubicBezTo>
                  <a:cubicBezTo>
                    <a:pt x="179" y="281"/>
                    <a:pt x="145" y="357"/>
                    <a:pt x="102" y="42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Google Shape;260;p32"/>
            <p:cNvSpPr/>
            <p:nvPr/>
          </p:nvSpPr>
          <p:spPr>
            <a:xfrm>
              <a:off x="475964" y="734934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102" y="459"/>
                  </a:moveTo>
                  <a:cubicBezTo>
                    <a:pt x="68" y="493"/>
                    <a:pt x="0" y="459"/>
                    <a:pt x="34" y="426"/>
                  </a:cubicBezTo>
                  <a:cubicBezTo>
                    <a:pt x="34" y="358"/>
                    <a:pt x="34" y="281"/>
                    <a:pt x="68" y="213"/>
                  </a:cubicBezTo>
                  <a:cubicBezTo>
                    <a:pt x="68" y="179"/>
                    <a:pt x="68" y="145"/>
                    <a:pt x="102" y="103"/>
                  </a:cubicBezTo>
                  <a:cubicBezTo>
                    <a:pt x="102" y="69"/>
                    <a:pt x="102" y="69"/>
                    <a:pt x="136" y="35"/>
                  </a:cubicBezTo>
                  <a:lnTo>
                    <a:pt x="136" y="35"/>
                  </a:lnTo>
                  <a:cubicBezTo>
                    <a:pt x="179" y="1"/>
                    <a:pt x="212" y="1"/>
                    <a:pt x="246" y="35"/>
                  </a:cubicBezTo>
                  <a:cubicBezTo>
                    <a:pt x="246" y="103"/>
                    <a:pt x="246" y="179"/>
                    <a:pt x="212" y="247"/>
                  </a:cubicBezTo>
                  <a:cubicBezTo>
                    <a:pt x="212" y="315"/>
                    <a:pt x="179" y="392"/>
                    <a:pt x="136" y="459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Google Shape;261;p32"/>
            <p:cNvSpPr/>
            <p:nvPr/>
          </p:nvSpPr>
          <p:spPr>
            <a:xfrm>
              <a:off x="436073" y="684399"/>
              <a:ext cx="11018" cy="21697"/>
            </a:xfrm>
            <a:custGeom>
              <a:avLst/>
              <a:gdLst/>
              <a:ahLst/>
              <a:cxnLst/>
              <a:rect l="l" t="t" r="r" b="b"/>
              <a:pathLst>
                <a:path w="324" h="638" extrusionOk="0">
                  <a:moveTo>
                    <a:pt x="111" y="603"/>
                  </a:moveTo>
                  <a:cubicBezTo>
                    <a:pt x="77" y="637"/>
                    <a:pt x="1" y="603"/>
                    <a:pt x="35" y="569"/>
                  </a:cubicBezTo>
                  <a:cubicBezTo>
                    <a:pt x="77" y="459"/>
                    <a:pt x="77" y="391"/>
                    <a:pt x="111" y="281"/>
                  </a:cubicBezTo>
                  <a:cubicBezTo>
                    <a:pt x="145" y="213"/>
                    <a:pt x="145" y="102"/>
                    <a:pt x="179" y="34"/>
                  </a:cubicBezTo>
                  <a:cubicBezTo>
                    <a:pt x="213" y="34"/>
                    <a:pt x="213" y="0"/>
                    <a:pt x="213" y="0"/>
                  </a:cubicBezTo>
                  <a:cubicBezTo>
                    <a:pt x="247" y="0"/>
                    <a:pt x="324" y="0"/>
                    <a:pt x="324" y="34"/>
                  </a:cubicBezTo>
                  <a:cubicBezTo>
                    <a:pt x="324" y="145"/>
                    <a:pt x="290" y="213"/>
                    <a:pt x="247" y="314"/>
                  </a:cubicBezTo>
                  <a:cubicBezTo>
                    <a:pt x="213" y="425"/>
                    <a:pt x="179" y="493"/>
                    <a:pt x="145" y="60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Google Shape;262;p32"/>
            <p:cNvSpPr/>
            <p:nvPr/>
          </p:nvSpPr>
          <p:spPr>
            <a:xfrm>
              <a:off x="456580" y="675999"/>
              <a:ext cx="9590" cy="20541"/>
            </a:xfrm>
            <a:custGeom>
              <a:avLst/>
              <a:gdLst/>
              <a:ahLst/>
              <a:cxnLst/>
              <a:rect l="l" t="t" r="r" b="b"/>
              <a:pathLst>
                <a:path w="282" h="604" extrusionOk="0">
                  <a:moveTo>
                    <a:pt x="69" y="561"/>
                  </a:moveTo>
                  <a:cubicBezTo>
                    <a:pt x="69" y="604"/>
                    <a:pt x="1" y="561"/>
                    <a:pt x="1" y="528"/>
                  </a:cubicBezTo>
                  <a:cubicBezTo>
                    <a:pt x="35" y="460"/>
                    <a:pt x="35" y="349"/>
                    <a:pt x="69" y="281"/>
                  </a:cubicBezTo>
                  <a:cubicBezTo>
                    <a:pt x="111" y="179"/>
                    <a:pt x="145" y="103"/>
                    <a:pt x="179" y="35"/>
                  </a:cubicBezTo>
                  <a:lnTo>
                    <a:pt x="213" y="35"/>
                  </a:lnTo>
                  <a:cubicBezTo>
                    <a:pt x="247" y="1"/>
                    <a:pt x="281" y="1"/>
                    <a:pt x="281" y="69"/>
                  </a:cubicBezTo>
                  <a:cubicBezTo>
                    <a:pt x="281" y="179"/>
                    <a:pt x="247" y="247"/>
                    <a:pt x="213" y="315"/>
                  </a:cubicBezTo>
                  <a:cubicBezTo>
                    <a:pt x="179" y="392"/>
                    <a:pt x="145" y="494"/>
                    <a:pt x="111" y="56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Google Shape;263;p32"/>
            <p:cNvSpPr/>
            <p:nvPr/>
          </p:nvSpPr>
          <p:spPr>
            <a:xfrm>
              <a:off x="456580" y="647127"/>
              <a:ext cx="11018" cy="15643"/>
            </a:xfrm>
            <a:custGeom>
              <a:avLst/>
              <a:gdLst/>
              <a:ahLst/>
              <a:cxnLst/>
              <a:rect l="l" t="t" r="r" b="b"/>
              <a:pathLst>
                <a:path w="324" h="460" extrusionOk="0">
                  <a:moveTo>
                    <a:pt x="145" y="459"/>
                  </a:moveTo>
                  <a:cubicBezTo>
                    <a:pt x="111" y="459"/>
                    <a:pt x="1" y="425"/>
                    <a:pt x="35" y="391"/>
                  </a:cubicBezTo>
                  <a:cubicBezTo>
                    <a:pt x="35" y="315"/>
                    <a:pt x="69" y="247"/>
                    <a:pt x="111" y="213"/>
                  </a:cubicBezTo>
                  <a:cubicBezTo>
                    <a:pt x="111" y="136"/>
                    <a:pt x="145" y="68"/>
                    <a:pt x="179" y="34"/>
                  </a:cubicBezTo>
                  <a:lnTo>
                    <a:pt x="179" y="34"/>
                  </a:lnTo>
                  <a:cubicBezTo>
                    <a:pt x="247" y="0"/>
                    <a:pt x="324" y="34"/>
                    <a:pt x="324" y="68"/>
                  </a:cubicBezTo>
                  <a:cubicBezTo>
                    <a:pt x="324" y="136"/>
                    <a:pt x="281" y="213"/>
                    <a:pt x="247" y="281"/>
                  </a:cubicBezTo>
                  <a:cubicBezTo>
                    <a:pt x="213" y="315"/>
                    <a:pt x="179" y="391"/>
                    <a:pt x="145" y="42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Google Shape;264;p32"/>
            <p:cNvSpPr/>
            <p:nvPr/>
          </p:nvSpPr>
          <p:spPr>
            <a:xfrm>
              <a:off x="477120" y="651752"/>
              <a:ext cx="8400" cy="18228"/>
            </a:xfrm>
            <a:custGeom>
              <a:avLst/>
              <a:gdLst/>
              <a:ahLst/>
              <a:cxnLst/>
              <a:rect l="l" t="t" r="r" b="b"/>
              <a:pathLst>
                <a:path w="247" h="536" extrusionOk="0">
                  <a:moveTo>
                    <a:pt x="68" y="535"/>
                  </a:moveTo>
                  <a:cubicBezTo>
                    <a:pt x="34" y="535"/>
                    <a:pt x="0" y="535"/>
                    <a:pt x="0" y="501"/>
                  </a:cubicBezTo>
                  <a:lnTo>
                    <a:pt x="0" y="255"/>
                  </a:lnTo>
                  <a:cubicBezTo>
                    <a:pt x="34" y="179"/>
                    <a:pt x="68" y="77"/>
                    <a:pt x="102" y="43"/>
                  </a:cubicBezTo>
                  <a:lnTo>
                    <a:pt x="145" y="43"/>
                  </a:lnTo>
                  <a:cubicBezTo>
                    <a:pt x="145" y="0"/>
                    <a:pt x="212" y="0"/>
                    <a:pt x="212" y="43"/>
                  </a:cubicBezTo>
                  <a:cubicBezTo>
                    <a:pt x="246" y="145"/>
                    <a:pt x="212" y="213"/>
                    <a:pt x="178" y="289"/>
                  </a:cubicBezTo>
                  <a:cubicBezTo>
                    <a:pt x="178" y="357"/>
                    <a:pt x="145" y="425"/>
                    <a:pt x="68" y="5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Google Shape;265;p32"/>
            <p:cNvSpPr/>
            <p:nvPr/>
          </p:nvSpPr>
          <p:spPr>
            <a:xfrm>
              <a:off x="473346" y="614480"/>
              <a:ext cx="8706" cy="17072"/>
            </a:xfrm>
            <a:custGeom>
              <a:avLst/>
              <a:gdLst/>
              <a:ahLst/>
              <a:cxnLst/>
              <a:rect l="l" t="t" r="r" b="b"/>
              <a:pathLst>
                <a:path w="256" h="502" extrusionOk="0">
                  <a:moveTo>
                    <a:pt x="111" y="459"/>
                  </a:moveTo>
                  <a:cubicBezTo>
                    <a:pt x="77" y="502"/>
                    <a:pt x="1" y="459"/>
                    <a:pt x="1" y="391"/>
                  </a:cubicBezTo>
                  <a:cubicBezTo>
                    <a:pt x="1" y="289"/>
                    <a:pt x="1" y="145"/>
                    <a:pt x="111" y="34"/>
                  </a:cubicBezTo>
                  <a:lnTo>
                    <a:pt x="111" y="34"/>
                  </a:lnTo>
                  <a:cubicBezTo>
                    <a:pt x="179" y="0"/>
                    <a:pt x="256" y="34"/>
                    <a:pt x="256" y="111"/>
                  </a:cubicBezTo>
                  <a:cubicBezTo>
                    <a:pt x="213" y="145"/>
                    <a:pt x="213" y="213"/>
                    <a:pt x="179" y="247"/>
                  </a:cubicBezTo>
                  <a:cubicBezTo>
                    <a:pt x="179" y="323"/>
                    <a:pt x="145" y="357"/>
                    <a:pt x="145" y="42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Google Shape;266;p32"/>
            <p:cNvSpPr/>
            <p:nvPr/>
          </p:nvSpPr>
          <p:spPr>
            <a:xfrm>
              <a:off x="492696" y="512219"/>
              <a:ext cx="337184" cy="408226"/>
            </a:xfrm>
            <a:custGeom>
              <a:avLst/>
              <a:gdLst/>
              <a:ahLst/>
              <a:cxnLst/>
              <a:rect l="l" t="t" r="r" b="b"/>
              <a:pathLst>
                <a:path w="9915" h="12004" extrusionOk="0">
                  <a:moveTo>
                    <a:pt x="8139" y="10729"/>
                  </a:moveTo>
                  <a:cubicBezTo>
                    <a:pt x="6372" y="12003"/>
                    <a:pt x="1" y="0"/>
                    <a:pt x="1" y="0"/>
                  </a:cubicBezTo>
                  <a:cubicBezTo>
                    <a:pt x="1" y="0"/>
                    <a:pt x="9914" y="9166"/>
                    <a:pt x="8215" y="10687"/>
                  </a:cubicBezTo>
                  <a:cubicBezTo>
                    <a:pt x="8181" y="10687"/>
                    <a:pt x="8181" y="10729"/>
                    <a:pt x="8139" y="10729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Google Shape;267;p32"/>
            <p:cNvSpPr/>
            <p:nvPr/>
          </p:nvSpPr>
          <p:spPr>
            <a:xfrm>
              <a:off x="723811" y="834882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281" y="349"/>
                  </a:moveTo>
                  <a:cubicBezTo>
                    <a:pt x="281" y="392"/>
                    <a:pt x="247" y="392"/>
                    <a:pt x="213" y="349"/>
                  </a:cubicBezTo>
                  <a:cubicBezTo>
                    <a:pt x="145" y="281"/>
                    <a:pt x="35" y="179"/>
                    <a:pt x="35" y="103"/>
                  </a:cubicBezTo>
                  <a:cubicBezTo>
                    <a:pt x="1" y="69"/>
                    <a:pt x="35" y="35"/>
                    <a:pt x="35" y="35"/>
                  </a:cubicBezTo>
                  <a:cubicBezTo>
                    <a:pt x="69" y="1"/>
                    <a:pt x="111" y="1"/>
                    <a:pt x="111" y="35"/>
                  </a:cubicBezTo>
                  <a:cubicBezTo>
                    <a:pt x="213" y="69"/>
                    <a:pt x="247" y="213"/>
                    <a:pt x="324" y="281"/>
                  </a:cubicBezTo>
                  <a:cubicBezTo>
                    <a:pt x="324" y="315"/>
                    <a:pt x="324" y="349"/>
                    <a:pt x="281" y="349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Google Shape;268;p32"/>
            <p:cNvSpPr/>
            <p:nvPr/>
          </p:nvSpPr>
          <p:spPr>
            <a:xfrm>
              <a:off x="743161" y="838351"/>
              <a:ext cx="13331" cy="14487"/>
            </a:xfrm>
            <a:custGeom>
              <a:avLst/>
              <a:gdLst/>
              <a:ahLst/>
              <a:cxnLst/>
              <a:rect l="l" t="t" r="r" b="b"/>
              <a:pathLst>
                <a:path w="392" h="426" extrusionOk="0">
                  <a:moveTo>
                    <a:pt x="349" y="426"/>
                  </a:moveTo>
                  <a:lnTo>
                    <a:pt x="281" y="426"/>
                  </a:lnTo>
                  <a:cubicBezTo>
                    <a:pt x="213" y="392"/>
                    <a:pt x="179" y="324"/>
                    <a:pt x="103" y="290"/>
                  </a:cubicBezTo>
                  <a:cubicBezTo>
                    <a:pt x="69" y="213"/>
                    <a:pt x="35" y="145"/>
                    <a:pt x="35" y="77"/>
                  </a:cubicBezTo>
                  <a:cubicBezTo>
                    <a:pt x="1" y="35"/>
                    <a:pt x="35" y="1"/>
                    <a:pt x="35" y="1"/>
                  </a:cubicBezTo>
                  <a:lnTo>
                    <a:pt x="103" y="1"/>
                  </a:lnTo>
                  <a:lnTo>
                    <a:pt x="247" y="145"/>
                  </a:lnTo>
                  <a:cubicBezTo>
                    <a:pt x="281" y="213"/>
                    <a:pt x="349" y="290"/>
                    <a:pt x="392" y="358"/>
                  </a:cubicBezTo>
                  <a:cubicBezTo>
                    <a:pt x="392" y="358"/>
                    <a:pt x="392" y="392"/>
                    <a:pt x="349" y="426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Google Shape;269;p32"/>
            <p:cNvSpPr/>
            <p:nvPr/>
          </p:nvSpPr>
          <p:spPr>
            <a:xfrm>
              <a:off x="738264" y="809479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281" y="357"/>
                  </a:moveTo>
                  <a:cubicBezTo>
                    <a:pt x="281" y="391"/>
                    <a:pt x="247" y="391"/>
                    <a:pt x="247" y="357"/>
                  </a:cubicBezTo>
                  <a:cubicBezTo>
                    <a:pt x="179" y="323"/>
                    <a:pt x="145" y="289"/>
                    <a:pt x="111" y="213"/>
                  </a:cubicBezTo>
                  <a:cubicBezTo>
                    <a:pt x="68" y="179"/>
                    <a:pt x="0" y="145"/>
                    <a:pt x="0" y="77"/>
                  </a:cubicBezTo>
                  <a:cubicBezTo>
                    <a:pt x="0" y="34"/>
                    <a:pt x="34" y="34"/>
                    <a:pt x="34" y="0"/>
                  </a:cubicBezTo>
                  <a:lnTo>
                    <a:pt x="111" y="0"/>
                  </a:lnTo>
                  <a:cubicBezTo>
                    <a:pt x="179" y="34"/>
                    <a:pt x="213" y="111"/>
                    <a:pt x="213" y="145"/>
                  </a:cubicBezTo>
                  <a:cubicBezTo>
                    <a:pt x="247" y="213"/>
                    <a:pt x="281" y="247"/>
                    <a:pt x="323" y="323"/>
                  </a:cubicBezTo>
                  <a:cubicBezTo>
                    <a:pt x="323" y="323"/>
                    <a:pt x="323" y="357"/>
                    <a:pt x="281" y="35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Google Shape;270;p32"/>
            <p:cNvSpPr/>
            <p:nvPr/>
          </p:nvSpPr>
          <p:spPr>
            <a:xfrm>
              <a:off x="711670" y="796182"/>
              <a:ext cx="12175" cy="15916"/>
            </a:xfrm>
            <a:custGeom>
              <a:avLst/>
              <a:gdLst/>
              <a:ahLst/>
              <a:cxnLst/>
              <a:rect l="l" t="t" r="r" b="b"/>
              <a:pathLst>
                <a:path w="358" h="468" extrusionOk="0">
                  <a:moveTo>
                    <a:pt x="324" y="468"/>
                  </a:moveTo>
                  <a:lnTo>
                    <a:pt x="290" y="468"/>
                  </a:lnTo>
                  <a:cubicBezTo>
                    <a:pt x="179" y="323"/>
                    <a:pt x="77" y="213"/>
                    <a:pt x="1" y="77"/>
                  </a:cubicBezTo>
                  <a:cubicBezTo>
                    <a:pt x="1" y="43"/>
                    <a:pt x="1" y="43"/>
                    <a:pt x="43" y="43"/>
                  </a:cubicBezTo>
                  <a:cubicBezTo>
                    <a:pt x="43" y="1"/>
                    <a:pt x="77" y="1"/>
                    <a:pt x="77" y="43"/>
                  </a:cubicBezTo>
                  <a:cubicBezTo>
                    <a:pt x="213" y="111"/>
                    <a:pt x="290" y="256"/>
                    <a:pt x="358" y="391"/>
                  </a:cubicBezTo>
                  <a:cubicBezTo>
                    <a:pt x="358" y="425"/>
                    <a:pt x="358" y="425"/>
                    <a:pt x="324" y="468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Google Shape;271;p32"/>
            <p:cNvSpPr/>
            <p:nvPr/>
          </p:nvSpPr>
          <p:spPr>
            <a:xfrm>
              <a:off x="686539" y="790400"/>
              <a:ext cx="15643" cy="16800"/>
            </a:xfrm>
            <a:custGeom>
              <a:avLst/>
              <a:gdLst/>
              <a:ahLst/>
              <a:cxnLst/>
              <a:rect l="l" t="t" r="r" b="b"/>
              <a:pathLst>
                <a:path w="460" h="494" extrusionOk="0">
                  <a:moveTo>
                    <a:pt x="426" y="493"/>
                  </a:moveTo>
                  <a:lnTo>
                    <a:pt x="358" y="493"/>
                  </a:lnTo>
                  <a:cubicBezTo>
                    <a:pt x="281" y="383"/>
                    <a:pt x="213" y="315"/>
                    <a:pt x="145" y="247"/>
                  </a:cubicBezTo>
                  <a:cubicBezTo>
                    <a:pt x="103" y="213"/>
                    <a:pt x="35" y="137"/>
                    <a:pt x="1" y="69"/>
                  </a:cubicBezTo>
                  <a:cubicBezTo>
                    <a:pt x="1" y="35"/>
                    <a:pt x="1" y="35"/>
                    <a:pt x="35" y="1"/>
                  </a:cubicBezTo>
                  <a:lnTo>
                    <a:pt x="69" y="1"/>
                  </a:lnTo>
                  <a:cubicBezTo>
                    <a:pt x="247" y="35"/>
                    <a:pt x="392" y="281"/>
                    <a:pt x="426" y="426"/>
                  </a:cubicBezTo>
                  <a:cubicBezTo>
                    <a:pt x="460" y="460"/>
                    <a:pt x="426" y="493"/>
                    <a:pt x="426" y="49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Google Shape;272;p32"/>
            <p:cNvSpPr/>
            <p:nvPr/>
          </p:nvSpPr>
          <p:spPr>
            <a:xfrm>
              <a:off x="685382" y="766153"/>
              <a:ext cx="10746" cy="14453"/>
            </a:xfrm>
            <a:custGeom>
              <a:avLst/>
              <a:gdLst/>
              <a:ahLst/>
              <a:cxnLst/>
              <a:rect l="l" t="t" r="r" b="b"/>
              <a:pathLst>
                <a:path w="316" h="425" extrusionOk="0">
                  <a:moveTo>
                    <a:pt x="281" y="391"/>
                  </a:moveTo>
                  <a:cubicBezTo>
                    <a:pt x="281" y="425"/>
                    <a:pt x="247" y="425"/>
                    <a:pt x="247" y="391"/>
                  </a:cubicBezTo>
                  <a:cubicBezTo>
                    <a:pt x="179" y="357"/>
                    <a:pt x="137" y="289"/>
                    <a:pt x="103" y="247"/>
                  </a:cubicBezTo>
                  <a:cubicBezTo>
                    <a:pt x="35" y="213"/>
                    <a:pt x="1" y="145"/>
                    <a:pt x="1" y="77"/>
                  </a:cubicBezTo>
                  <a:cubicBezTo>
                    <a:pt x="1" y="77"/>
                    <a:pt x="1" y="34"/>
                    <a:pt x="35" y="34"/>
                  </a:cubicBezTo>
                  <a:cubicBezTo>
                    <a:pt x="35" y="0"/>
                    <a:pt x="69" y="0"/>
                    <a:pt x="103" y="0"/>
                  </a:cubicBezTo>
                  <a:cubicBezTo>
                    <a:pt x="137" y="34"/>
                    <a:pt x="179" y="111"/>
                    <a:pt x="213" y="145"/>
                  </a:cubicBezTo>
                  <a:cubicBezTo>
                    <a:pt x="247" y="213"/>
                    <a:pt x="281" y="289"/>
                    <a:pt x="315" y="357"/>
                  </a:cubicBezTo>
                  <a:cubicBezTo>
                    <a:pt x="315" y="357"/>
                    <a:pt x="315" y="391"/>
                    <a:pt x="281" y="39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Google Shape;273;p32"/>
            <p:cNvSpPr/>
            <p:nvPr/>
          </p:nvSpPr>
          <p:spPr>
            <a:xfrm>
              <a:off x="715445" y="768738"/>
              <a:ext cx="9556" cy="13025"/>
            </a:xfrm>
            <a:custGeom>
              <a:avLst/>
              <a:gdLst/>
              <a:ahLst/>
              <a:cxnLst/>
              <a:rect l="l" t="t" r="r" b="b"/>
              <a:pathLst>
                <a:path w="281" h="383" extrusionOk="0">
                  <a:moveTo>
                    <a:pt x="247" y="383"/>
                  </a:moveTo>
                  <a:cubicBezTo>
                    <a:pt x="247" y="383"/>
                    <a:pt x="213" y="383"/>
                    <a:pt x="179" y="349"/>
                  </a:cubicBezTo>
                  <a:cubicBezTo>
                    <a:pt x="145" y="315"/>
                    <a:pt x="102" y="247"/>
                    <a:pt x="68" y="213"/>
                  </a:cubicBezTo>
                  <a:cubicBezTo>
                    <a:pt x="34" y="171"/>
                    <a:pt x="0" y="103"/>
                    <a:pt x="0" y="69"/>
                  </a:cubicBezTo>
                  <a:cubicBezTo>
                    <a:pt x="0" y="35"/>
                    <a:pt x="0" y="1"/>
                    <a:pt x="34" y="1"/>
                  </a:cubicBezTo>
                  <a:lnTo>
                    <a:pt x="68" y="1"/>
                  </a:lnTo>
                  <a:cubicBezTo>
                    <a:pt x="213" y="35"/>
                    <a:pt x="247" y="213"/>
                    <a:pt x="281" y="315"/>
                  </a:cubicBezTo>
                  <a:cubicBezTo>
                    <a:pt x="281" y="349"/>
                    <a:pt x="281" y="349"/>
                    <a:pt x="247" y="38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7" name="Google Shape;274;p32"/>
            <p:cNvSpPr/>
            <p:nvPr/>
          </p:nvSpPr>
          <p:spPr>
            <a:xfrm>
              <a:off x="648144" y="751700"/>
              <a:ext cx="9556" cy="14487"/>
            </a:xfrm>
            <a:custGeom>
              <a:avLst/>
              <a:gdLst/>
              <a:ahLst/>
              <a:cxnLst/>
              <a:rect l="l" t="t" r="r" b="b"/>
              <a:pathLst>
                <a:path w="281" h="426" extrusionOk="0">
                  <a:moveTo>
                    <a:pt x="280" y="391"/>
                  </a:moveTo>
                  <a:cubicBezTo>
                    <a:pt x="246" y="425"/>
                    <a:pt x="212" y="425"/>
                    <a:pt x="212" y="391"/>
                  </a:cubicBezTo>
                  <a:cubicBezTo>
                    <a:pt x="136" y="289"/>
                    <a:pt x="34" y="179"/>
                    <a:pt x="0" y="77"/>
                  </a:cubicBezTo>
                  <a:cubicBezTo>
                    <a:pt x="0" y="34"/>
                    <a:pt x="0" y="34"/>
                    <a:pt x="34" y="0"/>
                  </a:cubicBezTo>
                  <a:lnTo>
                    <a:pt x="68" y="0"/>
                  </a:lnTo>
                  <a:cubicBezTo>
                    <a:pt x="170" y="111"/>
                    <a:pt x="246" y="213"/>
                    <a:pt x="280" y="35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Google Shape;275;p32"/>
            <p:cNvSpPr/>
            <p:nvPr/>
          </p:nvSpPr>
          <p:spPr>
            <a:xfrm>
              <a:off x="656510" y="732622"/>
              <a:ext cx="11869" cy="15643"/>
            </a:xfrm>
            <a:custGeom>
              <a:avLst/>
              <a:gdLst/>
              <a:ahLst/>
              <a:cxnLst/>
              <a:rect l="l" t="t" r="r" b="b"/>
              <a:pathLst>
                <a:path w="349" h="460" extrusionOk="0">
                  <a:moveTo>
                    <a:pt x="349" y="426"/>
                  </a:moveTo>
                  <a:cubicBezTo>
                    <a:pt x="315" y="460"/>
                    <a:pt x="281" y="460"/>
                    <a:pt x="281" y="426"/>
                  </a:cubicBezTo>
                  <a:cubicBezTo>
                    <a:pt x="179" y="315"/>
                    <a:pt x="34" y="213"/>
                    <a:pt x="0" y="69"/>
                  </a:cubicBezTo>
                  <a:cubicBezTo>
                    <a:pt x="0" y="35"/>
                    <a:pt x="34" y="35"/>
                    <a:pt x="34" y="1"/>
                  </a:cubicBezTo>
                  <a:lnTo>
                    <a:pt x="102" y="1"/>
                  </a:lnTo>
                  <a:cubicBezTo>
                    <a:pt x="213" y="69"/>
                    <a:pt x="281" y="247"/>
                    <a:pt x="349" y="38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9" name="Google Shape;276;p32"/>
            <p:cNvSpPr/>
            <p:nvPr/>
          </p:nvSpPr>
          <p:spPr>
            <a:xfrm>
              <a:off x="687695" y="739865"/>
              <a:ext cx="12175" cy="14453"/>
            </a:xfrm>
            <a:custGeom>
              <a:avLst/>
              <a:gdLst/>
              <a:ahLst/>
              <a:cxnLst/>
              <a:rect l="l" t="t" r="r" b="b"/>
              <a:pathLst>
                <a:path w="358" h="425" extrusionOk="0">
                  <a:moveTo>
                    <a:pt x="324" y="425"/>
                  </a:moveTo>
                  <a:lnTo>
                    <a:pt x="247" y="425"/>
                  </a:lnTo>
                  <a:cubicBezTo>
                    <a:pt x="213" y="382"/>
                    <a:pt x="179" y="314"/>
                    <a:pt x="111" y="281"/>
                  </a:cubicBezTo>
                  <a:cubicBezTo>
                    <a:pt x="69" y="213"/>
                    <a:pt x="35" y="170"/>
                    <a:pt x="1" y="102"/>
                  </a:cubicBezTo>
                  <a:cubicBezTo>
                    <a:pt x="1" y="68"/>
                    <a:pt x="35" y="34"/>
                    <a:pt x="35" y="34"/>
                  </a:cubicBezTo>
                  <a:cubicBezTo>
                    <a:pt x="69" y="0"/>
                    <a:pt x="111" y="0"/>
                    <a:pt x="111" y="34"/>
                  </a:cubicBezTo>
                  <a:cubicBezTo>
                    <a:pt x="179" y="34"/>
                    <a:pt x="213" y="102"/>
                    <a:pt x="247" y="170"/>
                  </a:cubicBezTo>
                  <a:cubicBezTo>
                    <a:pt x="281" y="247"/>
                    <a:pt x="324" y="281"/>
                    <a:pt x="358" y="348"/>
                  </a:cubicBezTo>
                  <a:cubicBezTo>
                    <a:pt x="358" y="382"/>
                    <a:pt x="358" y="425"/>
                    <a:pt x="324" y="42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Google Shape;277;p32"/>
            <p:cNvSpPr/>
            <p:nvPr/>
          </p:nvSpPr>
          <p:spPr>
            <a:xfrm>
              <a:off x="652735" y="692765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426" y="425"/>
                  </a:moveTo>
                  <a:cubicBezTo>
                    <a:pt x="392" y="459"/>
                    <a:pt x="358" y="459"/>
                    <a:pt x="324" y="425"/>
                  </a:cubicBezTo>
                  <a:cubicBezTo>
                    <a:pt x="290" y="357"/>
                    <a:pt x="213" y="281"/>
                    <a:pt x="145" y="247"/>
                  </a:cubicBezTo>
                  <a:cubicBezTo>
                    <a:pt x="111" y="179"/>
                    <a:pt x="35" y="145"/>
                    <a:pt x="35" y="68"/>
                  </a:cubicBezTo>
                  <a:cubicBezTo>
                    <a:pt x="1" y="35"/>
                    <a:pt x="35" y="35"/>
                    <a:pt x="35" y="1"/>
                  </a:cubicBezTo>
                  <a:lnTo>
                    <a:pt x="77" y="1"/>
                  </a:lnTo>
                  <a:cubicBezTo>
                    <a:pt x="247" y="1"/>
                    <a:pt x="358" y="213"/>
                    <a:pt x="426" y="39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Google Shape;278;p32"/>
            <p:cNvSpPr/>
            <p:nvPr/>
          </p:nvSpPr>
          <p:spPr>
            <a:xfrm>
              <a:off x="633691" y="698818"/>
              <a:ext cx="13025" cy="14487"/>
            </a:xfrm>
            <a:custGeom>
              <a:avLst/>
              <a:gdLst/>
              <a:ahLst/>
              <a:cxnLst/>
              <a:rect l="l" t="t" r="r" b="b"/>
              <a:pathLst>
                <a:path w="383" h="426" extrusionOk="0">
                  <a:moveTo>
                    <a:pt x="349" y="426"/>
                  </a:moveTo>
                  <a:lnTo>
                    <a:pt x="281" y="426"/>
                  </a:lnTo>
                  <a:cubicBezTo>
                    <a:pt x="247" y="358"/>
                    <a:pt x="170" y="315"/>
                    <a:pt x="136" y="247"/>
                  </a:cubicBezTo>
                  <a:cubicBezTo>
                    <a:pt x="68" y="213"/>
                    <a:pt x="34" y="179"/>
                    <a:pt x="0" y="103"/>
                  </a:cubicBezTo>
                  <a:cubicBezTo>
                    <a:pt x="0" y="69"/>
                    <a:pt x="0" y="35"/>
                    <a:pt x="34" y="35"/>
                  </a:cubicBezTo>
                  <a:cubicBezTo>
                    <a:pt x="34" y="1"/>
                    <a:pt x="68" y="1"/>
                    <a:pt x="68" y="1"/>
                  </a:cubicBezTo>
                  <a:cubicBezTo>
                    <a:pt x="213" y="35"/>
                    <a:pt x="315" y="247"/>
                    <a:pt x="383" y="358"/>
                  </a:cubicBezTo>
                  <a:cubicBezTo>
                    <a:pt x="383" y="392"/>
                    <a:pt x="383" y="426"/>
                    <a:pt x="349" y="426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Google Shape;279;p32"/>
            <p:cNvSpPr/>
            <p:nvPr/>
          </p:nvSpPr>
          <p:spPr>
            <a:xfrm>
              <a:off x="627604" y="713271"/>
              <a:ext cx="10746" cy="14487"/>
            </a:xfrm>
            <a:custGeom>
              <a:avLst/>
              <a:gdLst/>
              <a:ahLst/>
              <a:cxnLst/>
              <a:rect l="l" t="t" r="r" b="b"/>
              <a:pathLst>
                <a:path w="316" h="426" extrusionOk="0">
                  <a:moveTo>
                    <a:pt x="281" y="425"/>
                  </a:moveTo>
                  <a:lnTo>
                    <a:pt x="213" y="425"/>
                  </a:lnTo>
                  <a:cubicBezTo>
                    <a:pt x="179" y="357"/>
                    <a:pt x="103" y="281"/>
                    <a:pt x="69" y="247"/>
                  </a:cubicBezTo>
                  <a:cubicBezTo>
                    <a:pt x="35" y="179"/>
                    <a:pt x="1" y="145"/>
                    <a:pt x="1" y="69"/>
                  </a:cubicBezTo>
                  <a:lnTo>
                    <a:pt x="1" y="1"/>
                  </a:lnTo>
                  <a:lnTo>
                    <a:pt x="103" y="1"/>
                  </a:lnTo>
                  <a:cubicBezTo>
                    <a:pt x="137" y="35"/>
                    <a:pt x="179" y="103"/>
                    <a:pt x="213" y="179"/>
                  </a:cubicBezTo>
                  <a:cubicBezTo>
                    <a:pt x="247" y="247"/>
                    <a:pt x="281" y="281"/>
                    <a:pt x="281" y="357"/>
                  </a:cubicBezTo>
                  <a:cubicBezTo>
                    <a:pt x="315" y="391"/>
                    <a:pt x="315" y="391"/>
                    <a:pt x="281" y="42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3" name="Google Shape;280;p32"/>
            <p:cNvSpPr/>
            <p:nvPr/>
          </p:nvSpPr>
          <p:spPr>
            <a:xfrm>
              <a:off x="601044" y="678312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281" y="358"/>
                  </a:moveTo>
                  <a:cubicBezTo>
                    <a:pt x="247" y="358"/>
                    <a:pt x="213" y="392"/>
                    <a:pt x="213" y="358"/>
                  </a:cubicBezTo>
                  <a:cubicBezTo>
                    <a:pt x="179" y="324"/>
                    <a:pt x="145" y="281"/>
                    <a:pt x="111" y="213"/>
                  </a:cubicBezTo>
                  <a:cubicBezTo>
                    <a:pt x="68" y="179"/>
                    <a:pt x="0" y="145"/>
                    <a:pt x="0" y="69"/>
                  </a:cubicBezTo>
                  <a:cubicBezTo>
                    <a:pt x="0" y="35"/>
                    <a:pt x="34" y="35"/>
                    <a:pt x="34" y="35"/>
                  </a:cubicBezTo>
                  <a:cubicBezTo>
                    <a:pt x="68" y="1"/>
                    <a:pt x="68" y="1"/>
                    <a:pt x="111" y="1"/>
                  </a:cubicBezTo>
                  <a:cubicBezTo>
                    <a:pt x="179" y="35"/>
                    <a:pt x="179" y="111"/>
                    <a:pt x="213" y="145"/>
                  </a:cubicBezTo>
                  <a:cubicBezTo>
                    <a:pt x="247" y="179"/>
                    <a:pt x="281" y="247"/>
                    <a:pt x="323" y="281"/>
                  </a:cubicBezTo>
                  <a:cubicBezTo>
                    <a:pt x="323" y="324"/>
                    <a:pt x="281" y="358"/>
                    <a:pt x="281" y="358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Google Shape;281;p32"/>
            <p:cNvSpPr/>
            <p:nvPr/>
          </p:nvSpPr>
          <p:spPr>
            <a:xfrm>
              <a:off x="612028" y="663892"/>
              <a:ext cx="15609" cy="16766"/>
            </a:xfrm>
            <a:custGeom>
              <a:avLst/>
              <a:gdLst/>
              <a:ahLst/>
              <a:cxnLst/>
              <a:rect l="l" t="t" r="r" b="b"/>
              <a:pathLst>
                <a:path w="459" h="493" extrusionOk="0">
                  <a:moveTo>
                    <a:pt x="425" y="493"/>
                  </a:moveTo>
                  <a:lnTo>
                    <a:pt x="348" y="493"/>
                  </a:lnTo>
                  <a:cubicBezTo>
                    <a:pt x="281" y="425"/>
                    <a:pt x="247" y="357"/>
                    <a:pt x="170" y="280"/>
                  </a:cubicBezTo>
                  <a:cubicBezTo>
                    <a:pt x="102" y="246"/>
                    <a:pt x="34" y="178"/>
                    <a:pt x="0" y="110"/>
                  </a:cubicBezTo>
                  <a:cubicBezTo>
                    <a:pt x="0" y="68"/>
                    <a:pt x="0" y="34"/>
                    <a:pt x="34" y="0"/>
                  </a:cubicBezTo>
                  <a:lnTo>
                    <a:pt x="102" y="0"/>
                  </a:lnTo>
                  <a:cubicBezTo>
                    <a:pt x="170" y="34"/>
                    <a:pt x="213" y="110"/>
                    <a:pt x="281" y="178"/>
                  </a:cubicBezTo>
                  <a:cubicBezTo>
                    <a:pt x="348" y="246"/>
                    <a:pt x="382" y="323"/>
                    <a:pt x="459" y="425"/>
                  </a:cubicBezTo>
                  <a:cubicBezTo>
                    <a:pt x="459" y="425"/>
                    <a:pt x="459" y="459"/>
                    <a:pt x="425" y="49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Google Shape;282;p32"/>
            <p:cNvSpPr/>
            <p:nvPr/>
          </p:nvSpPr>
          <p:spPr>
            <a:xfrm>
              <a:off x="628760" y="665049"/>
              <a:ext cx="15643" cy="13297"/>
            </a:xfrm>
            <a:custGeom>
              <a:avLst/>
              <a:gdLst/>
              <a:ahLst/>
              <a:cxnLst/>
              <a:rect l="l" t="t" r="r" b="b"/>
              <a:pathLst>
                <a:path w="460" h="391" extrusionOk="0">
                  <a:moveTo>
                    <a:pt x="426" y="357"/>
                  </a:moveTo>
                  <a:cubicBezTo>
                    <a:pt x="392" y="391"/>
                    <a:pt x="392" y="391"/>
                    <a:pt x="358" y="357"/>
                  </a:cubicBezTo>
                  <a:cubicBezTo>
                    <a:pt x="247" y="289"/>
                    <a:pt x="103" y="178"/>
                    <a:pt x="35" y="76"/>
                  </a:cubicBezTo>
                  <a:cubicBezTo>
                    <a:pt x="1" y="34"/>
                    <a:pt x="35" y="34"/>
                    <a:pt x="35" y="0"/>
                  </a:cubicBezTo>
                  <a:lnTo>
                    <a:pt x="69" y="0"/>
                  </a:lnTo>
                  <a:cubicBezTo>
                    <a:pt x="213" y="76"/>
                    <a:pt x="315" y="178"/>
                    <a:pt x="426" y="289"/>
                  </a:cubicBezTo>
                  <a:cubicBezTo>
                    <a:pt x="460" y="323"/>
                    <a:pt x="426" y="357"/>
                    <a:pt x="426" y="35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Google Shape;283;p32"/>
            <p:cNvSpPr/>
            <p:nvPr/>
          </p:nvSpPr>
          <p:spPr>
            <a:xfrm>
              <a:off x="594990" y="627777"/>
              <a:ext cx="15609" cy="15609"/>
            </a:xfrm>
            <a:custGeom>
              <a:avLst/>
              <a:gdLst/>
              <a:ahLst/>
              <a:cxnLst/>
              <a:rect l="l" t="t" r="r" b="b"/>
              <a:pathLst>
                <a:path w="459" h="459" extrusionOk="0">
                  <a:moveTo>
                    <a:pt x="425" y="459"/>
                  </a:moveTo>
                  <a:lnTo>
                    <a:pt x="357" y="459"/>
                  </a:lnTo>
                  <a:cubicBezTo>
                    <a:pt x="289" y="391"/>
                    <a:pt x="246" y="323"/>
                    <a:pt x="178" y="247"/>
                  </a:cubicBezTo>
                  <a:cubicBezTo>
                    <a:pt x="110" y="213"/>
                    <a:pt x="76" y="179"/>
                    <a:pt x="34" y="111"/>
                  </a:cubicBezTo>
                  <a:cubicBezTo>
                    <a:pt x="0" y="68"/>
                    <a:pt x="34" y="34"/>
                    <a:pt x="34" y="0"/>
                  </a:cubicBezTo>
                  <a:lnTo>
                    <a:pt x="110" y="0"/>
                  </a:lnTo>
                  <a:cubicBezTo>
                    <a:pt x="289" y="34"/>
                    <a:pt x="391" y="247"/>
                    <a:pt x="459" y="391"/>
                  </a:cubicBezTo>
                  <a:cubicBezTo>
                    <a:pt x="459" y="425"/>
                    <a:pt x="459" y="425"/>
                    <a:pt x="425" y="459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Google Shape;284;p32"/>
            <p:cNvSpPr/>
            <p:nvPr/>
          </p:nvSpPr>
          <p:spPr>
            <a:xfrm>
              <a:off x="586591" y="638727"/>
              <a:ext cx="14487" cy="14487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391" y="426"/>
                  </a:moveTo>
                  <a:cubicBezTo>
                    <a:pt x="357" y="426"/>
                    <a:pt x="323" y="426"/>
                    <a:pt x="281" y="383"/>
                  </a:cubicBezTo>
                  <a:cubicBezTo>
                    <a:pt x="247" y="315"/>
                    <a:pt x="213" y="281"/>
                    <a:pt x="145" y="213"/>
                  </a:cubicBezTo>
                  <a:cubicBezTo>
                    <a:pt x="111" y="171"/>
                    <a:pt x="35" y="137"/>
                    <a:pt x="1" y="69"/>
                  </a:cubicBezTo>
                  <a:cubicBezTo>
                    <a:pt x="1" y="69"/>
                    <a:pt x="1" y="35"/>
                    <a:pt x="35" y="1"/>
                  </a:cubicBezTo>
                  <a:lnTo>
                    <a:pt x="69" y="1"/>
                  </a:lnTo>
                  <a:cubicBezTo>
                    <a:pt x="213" y="35"/>
                    <a:pt x="323" y="213"/>
                    <a:pt x="391" y="349"/>
                  </a:cubicBezTo>
                  <a:cubicBezTo>
                    <a:pt x="425" y="349"/>
                    <a:pt x="391" y="383"/>
                    <a:pt x="391" y="426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Google Shape;285;p32"/>
            <p:cNvSpPr/>
            <p:nvPr/>
          </p:nvSpPr>
          <p:spPr>
            <a:xfrm>
              <a:off x="554249" y="606114"/>
              <a:ext cx="14453" cy="14453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383" y="391"/>
                  </a:moveTo>
                  <a:cubicBezTo>
                    <a:pt x="349" y="425"/>
                    <a:pt x="315" y="425"/>
                    <a:pt x="315" y="391"/>
                  </a:cubicBezTo>
                  <a:lnTo>
                    <a:pt x="136" y="212"/>
                  </a:lnTo>
                  <a:cubicBezTo>
                    <a:pt x="68" y="178"/>
                    <a:pt x="34" y="144"/>
                    <a:pt x="0" y="68"/>
                  </a:cubicBezTo>
                  <a:lnTo>
                    <a:pt x="0" y="0"/>
                  </a:lnTo>
                  <a:lnTo>
                    <a:pt x="34" y="0"/>
                  </a:lnTo>
                  <a:cubicBezTo>
                    <a:pt x="213" y="0"/>
                    <a:pt x="349" y="212"/>
                    <a:pt x="383" y="357"/>
                  </a:cubicBezTo>
                  <a:cubicBezTo>
                    <a:pt x="425" y="357"/>
                    <a:pt x="383" y="391"/>
                    <a:pt x="383" y="39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Google Shape;286;p32"/>
            <p:cNvSpPr/>
            <p:nvPr/>
          </p:nvSpPr>
          <p:spPr>
            <a:xfrm>
              <a:off x="574450" y="612167"/>
              <a:ext cx="11018" cy="10712"/>
            </a:xfrm>
            <a:custGeom>
              <a:avLst/>
              <a:gdLst/>
              <a:ahLst/>
              <a:cxnLst/>
              <a:rect l="l" t="t" r="r" b="b"/>
              <a:pathLst>
                <a:path w="324" h="315" extrusionOk="0">
                  <a:moveTo>
                    <a:pt x="290" y="315"/>
                  </a:moveTo>
                  <a:cubicBezTo>
                    <a:pt x="256" y="315"/>
                    <a:pt x="213" y="315"/>
                    <a:pt x="213" y="281"/>
                  </a:cubicBezTo>
                  <a:cubicBezTo>
                    <a:pt x="179" y="247"/>
                    <a:pt x="145" y="213"/>
                    <a:pt x="111" y="179"/>
                  </a:cubicBezTo>
                  <a:cubicBezTo>
                    <a:pt x="77" y="145"/>
                    <a:pt x="43" y="102"/>
                    <a:pt x="1" y="68"/>
                  </a:cubicBezTo>
                  <a:cubicBezTo>
                    <a:pt x="1" y="34"/>
                    <a:pt x="1" y="0"/>
                    <a:pt x="43" y="0"/>
                  </a:cubicBezTo>
                  <a:lnTo>
                    <a:pt x="77" y="0"/>
                  </a:lnTo>
                  <a:cubicBezTo>
                    <a:pt x="145" y="0"/>
                    <a:pt x="179" y="34"/>
                    <a:pt x="213" y="102"/>
                  </a:cubicBezTo>
                  <a:cubicBezTo>
                    <a:pt x="256" y="145"/>
                    <a:pt x="290" y="213"/>
                    <a:pt x="290" y="247"/>
                  </a:cubicBezTo>
                  <a:cubicBezTo>
                    <a:pt x="324" y="281"/>
                    <a:pt x="290" y="281"/>
                    <a:pt x="290" y="31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Google Shape;287;p32"/>
            <p:cNvSpPr/>
            <p:nvPr/>
          </p:nvSpPr>
          <p:spPr>
            <a:xfrm>
              <a:off x="474808" y="479844"/>
              <a:ext cx="465699" cy="158917"/>
            </a:xfrm>
            <a:custGeom>
              <a:avLst/>
              <a:gdLst/>
              <a:ahLst/>
              <a:cxnLst/>
              <a:rect l="l" t="t" r="r" b="b"/>
              <a:pathLst>
                <a:path w="13694" h="4673" extrusionOk="0">
                  <a:moveTo>
                    <a:pt x="13515" y="3645"/>
                  </a:moveTo>
                  <a:cubicBezTo>
                    <a:pt x="12063" y="4673"/>
                    <a:pt x="493" y="706"/>
                    <a:pt x="493" y="706"/>
                  </a:cubicBezTo>
                  <a:lnTo>
                    <a:pt x="0" y="1"/>
                  </a:lnTo>
                  <a:cubicBezTo>
                    <a:pt x="0" y="1"/>
                    <a:pt x="12955" y="986"/>
                    <a:pt x="13626" y="3220"/>
                  </a:cubicBezTo>
                  <a:cubicBezTo>
                    <a:pt x="13694" y="3433"/>
                    <a:pt x="13660" y="3569"/>
                    <a:pt x="13515" y="3645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Google Shape;288;p32"/>
            <p:cNvSpPr/>
            <p:nvPr/>
          </p:nvSpPr>
          <p:spPr>
            <a:xfrm>
              <a:off x="619238" y="533882"/>
              <a:ext cx="15643" cy="9556"/>
            </a:xfrm>
            <a:custGeom>
              <a:avLst/>
              <a:gdLst/>
              <a:ahLst/>
              <a:cxnLst/>
              <a:rect l="l" t="t" r="r" b="b"/>
              <a:pathLst>
                <a:path w="460" h="281" extrusionOk="0">
                  <a:moveTo>
                    <a:pt x="425" y="281"/>
                  </a:moveTo>
                  <a:lnTo>
                    <a:pt x="349" y="281"/>
                  </a:lnTo>
                  <a:cubicBezTo>
                    <a:pt x="281" y="281"/>
                    <a:pt x="247" y="247"/>
                    <a:pt x="213" y="213"/>
                  </a:cubicBezTo>
                  <a:cubicBezTo>
                    <a:pt x="136" y="213"/>
                    <a:pt x="69" y="179"/>
                    <a:pt x="35" y="145"/>
                  </a:cubicBezTo>
                  <a:cubicBezTo>
                    <a:pt x="1" y="111"/>
                    <a:pt x="35" y="68"/>
                    <a:pt x="69" y="34"/>
                  </a:cubicBezTo>
                  <a:lnTo>
                    <a:pt x="69" y="34"/>
                  </a:lnTo>
                  <a:cubicBezTo>
                    <a:pt x="136" y="0"/>
                    <a:pt x="213" y="34"/>
                    <a:pt x="281" y="68"/>
                  </a:cubicBezTo>
                  <a:cubicBezTo>
                    <a:pt x="349" y="111"/>
                    <a:pt x="383" y="145"/>
                    <a:pt x="425" y="213"/>
                  </a:cubicBezTo>
                  <a:cubicBezTo>
                    <a:pt x="459" y="247"/>
                    <a:pt x="425" y="247"/>
                    <a:pt x="425" y="28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Google Shape;289;p32"/>
            <p:cNvSpPr/>
            <p:nvPr/>
          </p:nvSpPr>
          <p:spPr>
            <a:xfrm>
              <a:off x="617809" y="518272"/>
              <a:ext cx="19384" cy="8400"/>
            </a:xfrm>
            <a:custGeom>
              <a:avLst/>
              <a:gdLst/>
              <a:ahLst/>
              <a:cxnLst/>
              <a:rect l="l" t="t" r="r" b="b"/>
              <a:pathLst>
                <a:path w="570" h="247" extrusionOk="0">
                  <a:moveTo>
                    <a:pt x="569" y="247"/>
                  </a:moveTo>
                  <a:lnTo>
                    <a:pt x="501" y="247"/>
                  </a:lnTo>
                  <a:cubicBezTo>
                    <a:pt x="357" y="213"/>
                    <a:pt x="178" y="179"/>
                    <a:pt x="43" y="103"/>
                  </a:cubicBezTo>
                  <a:cubicBezTo>
                    <a:pt x="0" y="69"/>
                    <a:pt x="0" y="35"/>
                    <a:pt x="43" y="1"/>
                  </a:cubicBezTo>
                  <a:lnTo>
                    <a:pt x="77" y="1"/>
                  </a:lnTo>
                  <a:cubicBezTo>
                    <a:pt x="255" y="1"/>
                    <a:pt x="391" y="103"/>
                    <a:pt x="535" y="179"/>
                  </a:cubicBezTo>
                  <a:cubicBezTo>
                    <a:pt x="569" y="179"/>
                    <a:pt x="569" y="213"/>
                    <a:pt x="569" y="24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Google Shape;290;p32"/>
            <p:cNvSpPr/>
            <p:nvPr/>
          </p:nvSpPr>
          <p:spPr>
            <a:xfrm>
              <a:off x="652735" y="519429"/>
              <a:ext cx="22887" cy="9556"/>
            </a:xfrm>
            <a:custGeom>
              <a:avLst/>
              <a:gdLst/>
              <a:ahLst/>
              <a:cxnLst/>
              <a:rect l="l" t="t" r="r" b="b"/>
              <a:pathLst>
                <a:path w="673" h="281" extrusionOk="0">
                  <a:moveTo>
                    <a:pt x="638" y="281"/>
                  </a:moveTo>
                  <a:lnTo>
                    <a:pt x="604" y="281"/>
                  </a:lnTo>
                  <a:cubicBezTo>
                    <a:pt x="502" y="247"/>
                    <a:pt x="392" y="247"/>
                    <a:pt x="324" y="213"/>
                  </a:cubicBezTo>
                  <a:lnTo>
                    <a:pt x="213" y="213"/>
                  </a:lnTo>
                  <a:cubicBezTo>
                    <a:pt x="145" y="179"/>
                    <a:pt x="111" y="179"/>
                    <a:pt x="77" y="145"/>
                  </a:cubicBezTo>
                  <a:cubicBezTo>
                    <a:pt x="35" y="145"/>
                    <a:pt x="1" y="69"/>
                    <a:pt x="35" y="35"/>
                  </a:cubicBezTo>
                  <a:lnTo>
                    <a:pt x="77" y="35"/>
                  </a:lnTo>
                  <a:cubicBezTo>
                    <a:pt x="111" y="35"/>
                    <a:pt x="145" y="1"/>
                    <a:pt x="213" y="35"/>
                  </a:cubicBezTo>
                  <a:cubicBezTo>
                    <a:pt x="247" y="35"/>
                    <a:pt x="290" y="35"/>
                    <a:pt x="358" y="69"/>
                  </a:cubicBezTo>
                  <a:cubicBezTo>
                    <a:pt x="426" y="69"/>
                    <a:pt x="536" y="111"/>
                    <a:pt x="604" y="145"/>
                  </a:cubicBezTo>
                  <a:cubicBezTo>
                    <a:pt x="672" y="179"/>
                    <a:pt x="672" y="247"/>
                    <a:pt x="638" y="28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Google Shape;291;p32"/>
            <p:cNvSpPr/>
            <p:nvPr/>
          </p:nvSpPr>
          <p:spPr>
            <a:xfrm>
              <a:off x="650457" y="537623"/>
              <a:ext cx="17922" cy="9590"/>
            </a:xfrm>
            <a:custGeom>
              <a:avLst/>
              <a:gdLst/>
              <a:ahLst/>
              <a:cxnLst/>
              <a:rect l="l" t="t" r="r" b="b"/>
              <a:pathLst>
                <a:path w="527" h="282" extrusionOk="0">
                  <a:moveTo>
                    <a:pt x="493" y="281"/>
                  </a:moveTo>
                  <a:lnTo>
                    <a:pt x="459" y="281"/>
                  </a:lnTo>
                  <a:cubicBezTo>
                    <a:pt x="391" y="247"/>
                    <a:pt x="314" y="213"/>
                    <a:pt x="246" y="171"/>
                  </a:cubicBezTo>
                  <a:cubicBezTo>
                    <a:pt x="178" y="171"/>
                    <a:pt x="102" y="171"/>
                    <a:pt x="34" y="137"/>
                  </a:cubicBezTo>
                  <a:cubicBezTo>
                    <a:pt x="0" y="103"/>
                    <a:pt x="0" y="69"/>
                    <a:pt x="34" y="35"/>
                  </a:cubicBezTo>
                  <a:lnTo>
                    <a:pt x="68" y="35"/>
                  </a:lnTo>
                  <a:cubicBezTo>
                    <a:pt x="144" y="1"/>
                    <a:pt x="212" y="35"/>
                    <a:pt x="280" y="69"/>
                  </a:cubicBezTo>
                  <a:cubicBezTo>
                    <a:pt x="357" y="103"/>
                    <a:pt x="425" y="137"/>
                    <a:pt x="493" y="171"/>
                  </a:cubicBezTo>
                  <a:cubicBezTo>
                    <a:pt x="527" y="213"/>
                    <a:pt x="527" y="247"/>
                    <a:pt x="493" y="28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Google Shape;292;p32"/>
            <p:cNvSpPr/>
            <p:nvPr/>
          </p:nvSpPr>
          <p:spPr>
            <a:xfrm>
              <a:off x="681642" y="555545"/>
              <a:ext cx="9862" cy="8400"/>
            </a:xfrm>
            <a:custGeom>
              <a:avLst/>
              <a:gdLst/>
              <a:ahLst/>
              <a:cxnLst/>
              <a:rect l="l" t="t" r="r" b="b"/>
              <a:pathLst>
                <a:path w="290" h="247" extrusionOk="0">
                  <a:moveTo>
                    <a:pt x="247" y="247"/>
                  </a:moveTo>
                  <a:cubicBezTo>
                    <a:pt x="247" y="247"/>
                    <a:pt x="213" y="247"/>
                    <a:pt x="179" y="213"/>
                  </a:cubicBezTo>
                  <a:cubicBezTo>
                    <a:pt x="145" y="213"/>
                    <a:pt x="145" y="179"/>
                    <a:pt x="111" y="145"/>
                  </a:cubicBezTo>
                  <a:cubicBezTo>
                    <a:pt x="77" y="145"/>
                    <a:pt x="34" y="111"/>
                    <a:pt x="0" y="111"/>
                  </a:cubicBezTo>
                  <a:lnTo>
                    <a:pt x="0" y="34"/>
                  </a:lnTo>
                  <a:lnTo>
                    <a:pt x="34" y="0"/>
                  </a:lnTo>
                  <a:cubicBezTo>
                    <a:pt x="145" y="0"/>
                    <a:pt x="213" y="111"/>
                    <a:pt x="247" y="179"/>
                  </a:cubicBezTo>
                  <a:cubicBezTo>
                    <a:pt x="289" y="213"/>
                    <a:pt x="289" y="213"/>
                    <a:pt x="247" y="24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Google Shape;293;p32"/>
            <p:cNvSpPr/>
            <p:nvPr/>
          </p:nvSpPr>
          <p:spPr>
            <a:xfrm>
              <a:off x="680485" y="537623"/>
              <a:ext cx="18228" cy="9590"/>
            </a:xfrm>
            <a:custGeom>
              <a:avLst/>
              <a:gdLst/>
              <a:ahLst/>
              <a:cxnLst/>
              <a:rect l="l" t="t" r="r" b="b"/>
              <a:pathLst>
                <a:path w="536" h="282" extrusionOk="0">
                  <a:moveTo>
                    <a:pt x="493" y="281"/>
                  </a:moveTo>
                  <a:lnTo>
                    <a:pt x="459" y="281"/>
                  </a:lnTo>
                  <a:cubicBezTo>
                    <a:pt x="323" y="247"/>
                    <a:pt x="111" y="213"/>
                    <a:pt x="34" y="69"/>
                  </a:cubicBezTo>
                  <a:cubicBezTo>
                    <a:pt x="0" y="35"/>
                    <a:pt x="34" y="1"/>
                    <a:pt x="34" y="1"/>
                  </a:cubicBezTo>
                  <a:lnTo>
                    <a:pt x="68" y="1"/>
                  </a:lnTo>
                  <a:cubicBezTo>
                    <a:pt x="145" y="1"/>
                    <a:pt x="213" y="35"/>
                    <a:pt x="281" y="69"/>
                  </a:cubicBezTo>
                  <a:cubicBezTo>
                    <a:pt x="357" y="103"/>
                    <a:pt x="425" y="137"/>
                    <a:pt x="493" y="171"/>
                  </a:cubicBezTo>
                  <a:cubicBezTo>
                    <a:pt x="536" y="171"/>
                    <a:pt x="536" y="247"/>
                    <a:pt x="493" y="28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Google Shape;294;p32"/>
            <p:cNvSpPr/>
            <p:nvPr/>
          </p:nvSpPr>
          <p:spPr>
            <a:xfrm>
              <a:off x="697251" y="527794"/>
              <a:ext cx="23125" cy="8434"/>
            </a:xfrm>
            <a:custGeom>
              <a:avLst/>
              <a:gdLst/>
              <a:ahLst/>
              <a:cxnLst/>
              <a:rect l="l" t="t" r="r" b="b"/>
              <a:pathLst>
                <a:path w="680" h="248" extrusionOk="0">
                  <a:moveTo>
                    <a:pt x="637" y="247"/>
                  </a:moveTo>
                  <a:lnTo>
                    <a:pt x="603" y="247"/>
                  </a:lnTo>
                  <a:cubicBezTo>
                    <a:pt x="501" y="247"/>
                    <a:pt x="391" y="213"/>
                    <a:pt x="289" y="213"/>
                  </a:cubicBezTo>
                  <a:cubicBezTo>
                    <a:pt x="213" y="179"/>
                    <a:pt x="111" y="179"/>
                    <a:pt x="43" y="145"/>
                  </a:cubicBezTo>
                  <a:cubicBezTo>
                    <a:pt x="0" y="111"/>
                    <a:pt x="0" y="35"/>
                    <a:pt x="43" y="35"/>
                  </a:cubicBezTo>
                  <a:cubicBezTo>
                    <a:pt x="77" y="35"/>
                    <a:pt x="77" y="1"/>
                    <a:pt x="77" y="1"/>
                  </a:cubicBezTo>
                  <a:cubicBezTo>
                    <a:pt x="179" y="1"/>
                    <a:pt x="255" y="35"/>
                    <a:pt x="323" y="77"/>
                  </a:cubicBezTo>
                  <a:cubicBezTo>
                    <a:pt x="425" y="77"/>
                    <a:pt x="535" y="111"/>
                    <a:pt x="603" y="145"/>
                  </a:cubicBezTo>
                  <a:cubicBezTo>
                    <a:pt x="680" y="145"/>
                    <a:pt x="680" y="213"/>
                    <a:pt x="637" y="24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Google Shape;295;p32"/>
            <p:cNvSpPr/>
            <p:nvPr/>
          </p:nvSpPr>
          <p:spPr>
            <a:xfrm>
              <a:off x="810496" y="572310"/>
              <a:ext cx="14453" cy="8706"/>
            </a:xfrm>
            <a:custGeom>
              <a:avLst/>
              <a:gdLst/>
              <a:ahLst/>
              <a:cxnLst/>
              <a:rect l="l" t="t" r="r" b="b"/>
              <a:pathLst>
                <a:path w="425" h="256" extrusionOk="0">
                  <a:moveTo>
                    <a:pt x="391" y="213"/>
                  </a:moveTo>
                  <a:cubicBezTo>
                    <a:pt x="391" y="213"/>
                    <a:pt x="391" y="255"/>
                    <a:pt x="357" y="213"/>
                  </a:cubicBezTo>
                  <a:cubicBezTo>
                    <a:pt x="281" y="213"/>
                    <a:pt x="247" y="213"/>
                    <a:pt x="179" y="179"/>
                  </a:cubicBezTo>
                  <a:cubicBezTo>
                    <a:pt x="145" y="179"/>
                    <a:pt x="68" y="179"/>
                    <a:pt x="34" y="111"/>
                  </a:cubicBezTo>
                  <a:cubicBezTo>
                    <a:pt x="0" y="111"/>
                    <a:pt x="0" y="77"/>
                    <a:pt x="34" y="43"/>
                  </a:cubicBezTo>
                  <a:lnTo>
                    <a:pt x="68" y="43"/>
                  </a:lnTo>
                  <a:cubicBezTo>
                    <a:pt x="111" y="0"/>
                    <a:pt x="179" y="43"/>
                    <a:pt x="213" y="77"/>
                  </a:cubicBezTo>
                  <a:cubicBezTo>
                    <a:pt x="281" y="77"/>
                    <a:pt x="323" y="111"/>
                    <a:pt x="391" y="145"/>
                  </a:cubicBezTo>
                  <a:cubicBezTo>
                    <a:pt x="425" y="145"/>
                    <a:pt x="425" y="213"/>
                    <a:pt x="391" y="21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Google Shape;296;p32"/>
            <p:cNvSpPr/>
            <p:nvPr/>
          </p:nvSpPr>
          <p:spPr>
            <a:xfrm>
              <a:off x="787677" y="552076"/>
              <a:ext cx="22853" cy="11869"/>
            </a:xfrm>
            <a:custGeom>
              <a:avLst/>
              <a:gdLst/>
              <a:ahLst/>
              <a:cxnLst/>
              <a:rect l="l" t="t" r="r" b="b"/>
              <a:pathLst>
                <a:path w="672" h="349" extrusionOk="0">
                  <a:moveTo>
                    <a:pt x="637" y="315"/>
                  </a:moveTo>
                  <a:cubicBezTo>
                    <a:pt x="637" y="315"/>
                    <a:pt x="637" y="349"/>
                    <a:pt x="603" y="315"/>
                  </a:cubicBezTo>
                  <a:cubicBezTo>
                    <a:pt x="527" y="315"/>
                    <a:pt x="425" y="281"/>
                    <a:pt x="314" y="247"/>
                  </a:cubicBezTo>
                  <a:cubicBezTo>
                    <a:pt x="212" y="247"/>
                    <a:pt x="102" y="213"/>
                    <a:pt x="34" y="170"/>
                  </a:cubicBezTo>
                  <a:cubicBezTo>
                    <a:pt x="0" y="136"/>
                    <a:pt x="0" y="102"/>
                    <a:pt x="34" y="69"/>
                  </a:cubicBezTo>
                  <a:lnTo>
                    <a:pt x="34" y="69"/>
                  </a:lnTo>
                  <a:cubicBezTo>
                    <a:pt x="246" y="1"/>
                    <a:pt x="493" y="136"/>
                    <a:pt x="637" y="247"/>
                  </a:cubicBezTo>
                  <a:cubicBezTo>
                    <a:pt x="671" y="281"/>
                    <a:pt x="671" y="315"/>
                    <a:pt x="637" y="31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Google Shape;297;p32"/>
            <p:cNvSpPr/>
            <p:nvPr/>
          </p:nvSpPr>
          <p:spPr>
            <a:xfrm>
              <a:off x="787677" y="537623"/>
              <a:ext cx="28906" cy="9590"/>
            </a:xfrm>
            <a:custGeom>
              <a:avLst/>
              <a:gdLst/>
              <a:ahLst/>
              <a:cxnLst/>
              <a:rect l="l" t="t" r="r" b="b"/>
              <a:pathLst>
                <a:path w="850" h="282" extrusionOk="0">
                  <a:moveTo>
                    <a:pt x="816" y="281"/>
                  </a:moveTo>
                  <a:lnTo>
                    <a:pt x="782" y="281"/>
                  </a:lnTo>
                  <a:cubicBezTo>
                    <a:pt x="569" y="281"/>
                    <a:pt x="246" y="281"/>
                    <a:pt x="34" y="137"/>
                  </a:cubicBezTo>
                  <a:cubicBezTo>
                    <a:pt x="0" y="103"/>
                    <a:pt x="34" y="69"/>
                    <a:pt x="34" y="35"/>
                  </a:cubicBezTo>
                  <a:lnTo>
                    <a:pt x="68" y="35"/>
                  </a:lnTo>
                  <a:cubicBezTo>
                    <a:pt x="212" y="1"/>
                    <a:pt x="314" y="69"/>
                    <a:pt x="425" y="69"/>
                  </a:cubicBezTo>
                  <a:cubicBezTo>
                    <a:pt x="569" y="103"/>
                    <a:pt x="671" y="137"/>
                    <a:pt x="816" y="171"/>
                  </a:cubicBezTo>
                  <a:cubicBezTo>
                    <a:pt x="850" y="213"/>
                    <a:pt x="850" y="247"/>
                    <a:pt x="816" y="28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Google Shape;298;p32"/>
            <p:cNvSpPr/>
            <p:nvPr/>
          </p:nvSpPr>
          <p:spPr>
            <a:xfrm>
              <a:off x="744317" y="526638"/>
              <a:ext cx="24009" cy="8434"/>
            </a:xfrm>
            <a:custGeom>
              <a:avLst/>
              <a:gdLst/>
              <a:ahLst/>
              <a:cxnLst/>
              <a:rect l="l" t="t" r="r" b="b"/>
              <a:pathLst>
                <a:path w="706" h="248" extrusionOk="0">
                  <a:moveTo>
                    <a:pt x="638" y="247"/>
                  </a:moveTo>
                  <a:lnTo>
                    <a:pt x="604" y="247"/>
                  </a:lnTo>
                  <a:cubicBezTo>
                    <a:pt x="494" y="247"/>
                    <a:pt x="426" y="213"/>
                    <a:pt x="315" y="213"/>
                  </a:cubicBezTo>
                  <a:lnTo>
                    <a:pt x="179" y="213"/>
                  </a:lnTo>
                  <a:cubicBezTo>
                    <a:pt x="145" y="179"/>
                    <a:pt x="103" y="213"/>
                    <a:pt x="35" y="179"/>
                  </a:cubicBezTo>
                  <a:cubicBezTo>
                    <a:pt x="1" y="179"/>
                    <a:pt x="1" y="111"/>
                    <a:pt x="35" y="111"/>
                  </a:cubicBezTo>
                  <a:lnTo>
                    <a:pt x="35" y="111"/>
                  </a:lnTo>
                  <a:cubicBezTo>
                    <a:pt x="213" y="1"/>
                    <a:pt x="460" y="35"/>
                    <a:pt x="638" y="111"/>
                  </a:cubicBezTo>
                  <a:cubicBezTo>
                    <a:pt x="706" y="111"/>
                    <a:pt x="706" y="213"/>
                    <a:pt x="638" y="24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Google Shape;299;p32"/>
            <p:cNvSpPr/>
            <p:nvPr/>
          </p:nvSpPr>
          <p:spPr>
            <a:xfrm>
              <a:off x="738264" y="554388"/>
              <a:ext cx="21697" cy="6087"/>
            </a:xfrm>
            <a:custGeom>
              <a:avLst/>
              <a:gdLst/>
              <a:ahLst/>
              <a:cxnLst/>
              <a:rect l="l" t="t" r="r" b="b"/>
              <a:pathLst>
                <a:path w="638" h="179" extrusionOk="0">
                  <a:moveTo>
                    <a:pt x="604" y="179"/>
                  </a:moveTo>
                  <a:lnTo>
                    <a:pt x="570" y="179"/>
                  </a:lnTo>
                  <a:lnTo>
                    <a:pt x="323" y="179"/>
                  </a:lnTo>
                  <a:cubicBezTo>
                    <a:pt x="247" y="179"/>
                    <a:pt x="145" y="179"/>
                    <a:pt x="68" y="145"/>
                  </a:cubicBezTo>
                  <a:cubicBezTo>
                    <a:pt x="34" y="145"/>
                    <a:pt x="0" y="68"/>
                    <a:pt x="34" y="34"/>
                  </a:cubicBezTo>
                  <a:lnTo>
                    <a:pt x="68" y="34"/>
                  </a:lnTo>
                  <a:cubicBezTo>
                    <a:pt x="145" y="1"/>
                    <a:pt x="247" y="1"/>
                    <a:pt x="323" y="1"/>
                  </a:cubicBezTo>
                  <a:cubicBezTo>
                    <a:pt x="425" y="34"/>
                    <a:pt x="493" y="68"/>
                    <a:pt x="604" y="102"/>
                  </a:cubicBezTo>
                  <a:cubicBezTo>
                    <a:pt x="638" y="102"/>
                    <a:pt x="638" y="179"/>
                    <a:pt x="604" y="179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Google Shape;300;p32"/>
            <p:cNvSpPr/>
            <p:nvPr/>
          </p:nvSpPr>
          <p:spPr>
            <a:xfrm>
              <a:off x="769449" y="568842"/>
              <a:ext cx="15950" cy="7244"/>
            </a:xfrm>
            <a:custGeom>
              <a:avLst/>
              <a:gdLst/>
              <a:ahLst/>
              <a:cxnLst/>
              <a:rect l="l" t="t" r="r" b="b"/>
              <a:pathLst>
                <a:path w="469" h="213" extrusionOk="0">
                  <a:moveTo>
                    <a:pt x="426" y="213"/>
                  </a:moveTo>
                  <a:lnTo>
                    <a:pt x="392" y="213"/>
                  </a:lnTo>
                  <a:cubicBezTo>
                    <a:pt x="324" y="213"/>
                    <a:pt x="256" y="179"/>
                    <a:pt x="213" y="179"/>
                  </a:cubicBezTo>
                  <a:lnTo>
                    <a:pt x="145" y="179"/>
                  </a:lnTo>
                  <a:cubicBezTo>
                    <a:pt x="111" y="145"/>
                    <a:pt x="77" y="145"/>
                    <a:pt x="43" y="145"/>
                  </a:cubicBezTo>
                  <a:cubicBezTo>
                    <a:pt x="1" y="102"/>
                    <a:pt x="1" y="34"/>
                    <a:pt x="43" y="34"/>
                  </a:cubicBezTo>
                  <a:lnTo>
                    <a:pt x="43" y="0"/>
                  </a:lnTo>
                  <a:lnTo>
                    <a:pt x="145" y="0"/>
                  </a:lnTo>
                  <a:cubicBezTo>
                    <a:pt x="179" y="0"/>
                    <a:pt x="213" y="0"/>
                    <a:pt x="256" y="34"/>
                  </a:cubicBezTo>
                  <a:cubicBezTo>
                    <a:pt x="324" y="34"/>
                    <a:pt x="392" y="68"/>
                    <a:pt x="426" y="102"/>
                  </a:cubicBezTo>
                  <a:cubicBezTo>
                    <a:pt x="468" y="145"/>
                    <a:pt x="468" y="179"/>
                    <a:pt x="426" y="21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4" name="Google Shape;301;p32"/>
            <p:cNvSpPr/>
            <p:nvPr/>
          </p:nvSpPr>
          <p:spPr>
            <a:xfrm>
              <a:off x="699836" y="549491"/>
              <a:ext cx="19112" cy="10984"/>
            </a:xfrm>
            <a:custGeom>
              <a:avLst/>
              <a:gdLst/>
              <a:ahLst/>
              <a:cxnLst/>
              <a:rect l="l" t="t" r="r" b="b"/>
              <a:pathLst>
                <a:path w="562" h="323" extrusionOk="0">
                  <a:moveTo>
                    <a:pt x="493" y="289"/>
                  </a:moveTo>
                  <a:cubicBezTo>
                    <a:pt x="493" y="323"/>
                    <a:pt x="459" y="323"/>
                    <a:pt x="425" y="323"/>
                  </a:cubicBezTo>
                  <a:cubicBezTo>
                    <a:pt x="349" y="289"/>
                    <a:pt x="281" y="246"/>
                    <a:pt x="213" y="212"/>
                  </a:cubicBezTo>
                  <a:cubicBezTo>
                    <a:pt x="137" y="212"/>
                    <a:pt x="69" y="212"/>
                    <a:pt x="1" y="145"/>
                  </a:cubicBezTo>
                  <a:lnTo>
                    <a:pt x="1" y="77"/>
                  </a:lnTo>
                  <a:lnTo>
                    <a:pt x="35" y="77"/>
                  </a:lnTo>
                  <a:cubicBezTo>
                    <a:pt x="103" y="0"/>
                    <a:pt x="213" y="34"/>
                    <a:pt x="281" y="77"/>
                  </a:cubicBezTo>
                  <a:cubicBezTo>
                    <a:pt x="349" y="77"/>
                    <a:pt x="425" y="145"/>
                    <a:pt x="493" y="178"/>
                  </a:cubicBezTo>
                  <a:cubicBezTo>
                    <a:pt x="561" y="212"/>
                    <a:pt x="527" y="289"/>
                    <a:pt x="493" y="289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5" name="Google Shape;302;p32"/>
            <p:cNvSpPr/>
            <p:nvPr/>
          </p:nvSpPr>
          <p:spPr>
            <a:xfrm>
              <a:off x="486643" y="497766"/>
              <a:ext cx="451552" cy="292669"/>
            </a:xfrm>
            <a:custGeom>
              <a:avLst/>
              <a:gdLst/>
              <a:ahLst/>
              <a:cxnLst/>
              <a:rect l="l" t="t" r="r" b="b"/>
              <a:pathLst>
                <a:path w="13278" h="8606" extrusionOk="0">
                  <a:moveTo>
                    <a:pt x="12072" y="7366"/>
                  </a:moveTo>
                  <a:cubicBezTo>
                    <a:pt x="10339" y="8606"/>
                    <a:pt x="323" y="782"/>
                    <a:pt x="323" y="782"/>
                  </a:cubicBezTo>
                  <a:lnTo>
                    <a:pt x="0" y="1"/>
                  </a:lnTo>
                  <a:cubicBezTo>
                    <a:pt x="0" y="1"/>
                    <a:pt x="13278" y="5063"/>
                    <a:pt x="12250" y="7187"/>
                  </a:cubicBezTo>
                  <a:cubicBezTo>
                    <a:pt x="12216" y="7255"/>
                    <a:pt x="12140" y="7332"/>
                    <a:pt x="12072" y="7366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6" name="Google Shape;303;p32"/>
            <p:cNvSpPr/>
            <p:nvPr/>
          </p:nvSpPr>
          <p:spPr>
            <a:xfrm>
              <a:off x="834471" y="725412"/>
              <a:ext cx="19384" cy="10712"/>
            </a:xfrm>
            <a:custGeom>
              <a:avLst/>
              <a:gdLst/>
              <a:ahLst/>
              <a:cxnLst/>
              <a:rect l="l" t="t" r="r" b="b"/>
              <a:pathLst>
                <a:path w="570" h="315" extrusionOk="0">
                  <a:moveTo>
                    <a:pt x="535" y="281"/>
                  </a:moveTo>
                  <a:cubicBezTo>
                    <a:pt x="535" y="281"/>
                    <a:pt x="535" y="315"/>
                    <a:pt x="501" y="281"/>
                  </a:cubicBezTo>
                  <a:lnTo>
                    <a:pt x="391" y="281"/>
                  </a:lnTo>
                  <a:lnTo>
                    <a:pt x="391" y="281"/>
                  </a:lnTo>
                  <a:lnTo>
                    <a:pt x="357" y="281"/>
                  </a:lnTo>
                  <a:cubicBezTo>
                    <a:pt x="323" y="281"/>
                    <a:pt x="289" y="247"/>
                    <a:pt x="255" y="247"/>
                  </a:cubicBezTo>
                  <a:cubicBezTo>
                    <a:pt x="179" y="213"/>
                    <a:pt x="111" y="213"/>
                    <a:pt x="43" y="136"/>
                  </a:cubicBezTo>
                  <a:cubicBezTo>
                    <a:pt x="0" y="102"/>
                    <a:pt x="43" y="68"/>
                    <a:pt x="77" y="34"/>
                  </a:cubicBezTo>
                  <a:lnTo>
                    <a:pt x="111" y="0"/>
                  </a:lnTo>
                  <a:cubicBezTo>
                    <a:pt x="179" y="0"/>
                    <a:pt x="255" y="34"/>
                    <a:pt x="323" y="68"/>
                  </a:cubicBezTo>
                  <a:cubicBezTo>
                    <a:pt x="391" y="102"/>
                    <a:pt x="467" y="136"/>
                    <a:pt x="535" y="170"/>
                  </a:cubicBezTo>
                  <a:cubicBezTo>
                    <a:pt x="569" y="213"/>
                    <a:pt x="569" y="281"/>
                    <a:pt x="535" y="28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7" name="Google Shape;304;p32"/>
            <p:cNvSpPr/>
            <p:nvPr/>
          </p:nvSpPr>
          <p:spPr>
            <a:xfrm>
              <a:off x="859875" y="730037"/>
              <a:ext cx="17956" cy="9862"/>
            </a:xfrm>
            <a:custGeom>
              <a:avLst/>
              <a:gdLst/>
              <a:ahLst/>
              <a:cxnLst/>
              <a:rect l="l" t="t" r="r" b="b"/>
              <a:pathLst>
                <a:path w="528" h="290" extrusionOk="0">
                  <a:moveTo>
                    <a:pt x="493" y="289"/>
                  </a:moveTo>
                  <a:lnTo>
                    <a:pt x="460" y="289"/>
                  </a:lnTo>
                  <a:cubicBezTo>
                    <a:pt x="315" y="247"/>
                    <a:pt x="179" y="213"/>
                    <a:pt x="35" y="111"/>
                  </a:cubicBezTo>
                  <a:cubicBezTo>
                    <a:pt x="1" y="111"/>
                    <a:pt x="1" y="77"/>
                    <a:pt x="35" y="34"/>
                  </a:cubicBezTo>
                  <a:lnTo>
                    <a:pt x="35" y="34"/>
                  </a:lnTo>
                  <a:cubicBezTo>
                    <a:pt x="213" y="0"/>
                    <a:pt x="392" y="77"/>
                    <a:pt x="493" y="179"/>
                  </a:cubicBezTo>
                  <a:cubicBezTo>
                    <a:pt x="527" y="213"/>
                    <a:pt x="527" y="247"/>
                    <a:pt x="493" y="289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Google Shape;305;p32"/>
            <p:cNvSpPr/>
            <p:nvPr/>
          </p:nvSpPr>
          <p:spPr>
            <a:xfrm>
              <a:off x="828690" y="704906"/>
              <a:ext cx="21697" cy="11869"/>
            </a:xfrm>
            <a:custGeom>
              <a:avLst/>
              <a:gdLst/>
              <a:ahLst/>
              <a:cxnLst/>
              <a:rect l="l" t="t" r="r" b="b"/>
              <a:pathLst>
                <a:path w="638" h="349" extrusionOk="0">
                  <a:moveTo>
                    <a:pt x="595" y="315"/>
                  </a:moveTo>
                  <a:cubicBezTo>
                    <a:pt x="595" y="315"/>
                    <a:pt x="561" y="349"/>
                    <a:pt x="561" y="315"/>
                  </a:cubicBezTo>
                  <a:cubicBezTo>
                    <a:pt x="459" y="281"/>
                    <a:pt x="383" y="281"/>
                    <a:pt x="281" y="247"/>
                  </a:cubicBezTo>
                  <a:cubicBezTo>
                    <a:pt x="213" y="213"/>
                    <a:pt x="102" y="213"/>
                    <a:pt x="34" y="179"/>
                  </a:cubicBezTo>
                  <a:cubicBezTo>
                    <a:pt x="0" y="136"/>
                    <a:pt x="0" y="68"/>
                    <a:pt x="34" y="34"/>
                  </a:cubicBezTo>
                  <a:lnTo>
                    <a:pt x="68" y="34"/>
                  </a:lnTo>
                  <a:cubicBezTo>
                    <a:pt x="170" y="0"/>
                    <a:pt x="247" y="68"/>
                    <a:pt x="315" y="102"/>
                  </a:cubicBezTo>
                  <a:cubicBezTo>
                    <a:pt x="425" y="136"/>
                    <a:pt x="493" y="179"/>
                    <a:pt x="595" y="213"/>
                  </a:cubicBezTo>
                  <a:cubicBezTo>
                    <a:pt x="637" y="247"/>
                    <a:pt x="637" y="315"/>
                    <a:pt x="595" y="31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9" name="Google Shape;306;p32"/>
            <p:cNvSpPr/>
            <p:nvPr/>
          </p:nvSpPr>
          <p:spPr>
            <a:xfrm>
              <a:off x="826071" y="683243"/>
              <a:ext cx="19418" cy="9556"/>
            </a:xfrm>
            <a:custGeom>
              <a:avLst/>
              <a:gdLst/>
              <a:ahLst/>
              <a:cxnLst/>
              <a:rect l="l" t="t" r="r" b="b"/>
              <a:pathLst>
                <a:path w="571" h="281" extrusionOk="0">
                  <a:moveTo>
                    <a:pt x="570" y="281"/>
                  </a:moveTo>
                  <a:lnTo>
                    <a:pt x="570" y="281"/>
                  </a:lnTo>
                  <a:cubicBezTo>
                    <a:pt x="460" y="281"/>
                    <a:pt x="392" y="247"/>
                    <a:pt x="324" y="213"/>
                  </a:cubicBezTo>
                  <a:cubicBezTo>
                    <a:pt x="247" y="213"/>
                    <a:pt x="145" y="213"/>
                    <a:pt x="77" y="136"/>
                  </a:cubicBezTo>
                  <a:cubicBezTo>
                    <a:pt x="1" y="102"/>
                    <a:pt x="35" y="68"/>
                    <a:pt x="77" y="34"/>
                  </a:cubicBezTo>
                  <a:lnTo>
                    <a:pt x="111" y="0"/>
                  </a:lnTo>
                  <a:cubicBezTo>
                    <a:pt x="179" y="0"/>
                    <a:pt x="290" y="68"/>
                    <a:pt x="358" y="102"/>
                  </a:cubicBezTo>
                  <a:cubicBezTo>
                    <a:pt x="460" y="136"/>
                    <a:pt x="536" y="179"/>
                    <a:pt x="570" y="28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0" name="Google Shape;307;p32"/>
            <p:cNvSpPr/>
            <p:nvPr/>
          </p:nvSpPr>
          <p:spPr>
            <a:xfrm>
              <a:off x="797199" y="702287"/>
              <a:ext cx="21697" cy="12175"/>
            </a:xfrm>
            <a:custGeom>
              <a:avLst/>
              <a:gdLst/>
              <a:ahLst/>
              <a:cxnLst/>
              <a:rect l="l" t="t" r="r" b="b"/>
              <a:pathLst>
                <a:path w="638" h="358" extrusionOk="0">
                  <a:moveTo>
                    <a:pt x="604" y="358"/>
                  </a:moveTo>
                  <a:lnTo>
                    <a:pt x="570" y="358"/>
                  </a:lnTo>
                  <a:cubicBezTo>
                    <a:pt x="459" y="324"/>
                    <a:pt x="357" y="290"/>
                    <a:pt x="247" y="256"/>
                  </a:cubicBezTo>
                  <a:cubicBezTo>
                    <a:pt x="179" y="213"/>
                    <a:pt x="77" y="179"/>
                    <a:pt x="34" y="111"/>
                  </a:cubicBezTo>
                  <a:cubicBezTo>
                    <a:pt x="0" y="77"/>
                    <a:pt x="0" y="43"/>
                    <a:pt x="34" y="1"/>
                  </a:cubicBezTo>
                  <a:lnTo>
                    <a:pt x="111" y="1"/>
                  </a:lnTo>
                  <a:cubicBezTo>
                    <a:pt x="179" y="1"/>
                    <a:pt x="289" y="77"/>
                    <a:pt x="357" y="111"/>
                  </a:cubicBezTo>
                  <a:cubicBezTo>
                    <a:pt x="459" y="145"/>
                    <a:pt x="536" y="213"/>
                    <a:pt x="604" y="290"/>
                  </a:cubicBezTo>
                  <a:cubicBezTo>
                    <a:pt x="638" y="290"/>
                    <a:pt x="638" y="324"/>
                    <a:pt x="604" y="358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1" name="Google Shape;308;p32"/>
            <p:cNvSpPr/>
            <p:nvPr/>
          </p:nvSpPr>
          <p:spPr>
            <a:xfrm>
              <a:off x="788833" y="677155"/>
              <a:ext cx="22853" cy="13331"/>
            </a:xfrm>
            <a:custGeom>
              <a:avLst/>
              <a:gdLst/>
              <a:ahLst/>
              <a:cxnLst/>
              <a:rect l="l" t="t" r="r" b="b"/>
              <a:pathLst>
                <a:path w="672" h="392" extrusionOk="0">
                  <a:moveTo>
                    <a:pt x="637" y="392"/>
                  </a:moveTo>
                  <a:lnTo>
                    <a:pt x="569" y="392"/>
                  </a:lnTo>
                  <a:cubicBezTo>
                    <a:pt x="493" y="358"/>
                    <a:pt x="391" y="281"/>
                    <a:pt x="280" y="247"/>
                  </a:cubicBezTo>
                  <a:cubicBezTo>
                    <a:pt x="212" y="213"/>
                    <a:pt x="110" y="179"/>
                    <a:pt x="34" y="103"/>
                  </a:cubicBezTo>
                  <a:cubicBezTo>
                    <a:pt x="0" y="69"/>
                    <a:pt x="0" y="35"/>
                    <a:pt x="34" y="1"/>
                  </a:cubicBezTo>
                  <a:lnTo>
                    <a:pt x="68" y="1"/>
                  </a:lnTo>
                  <a:cubicBezTo>
                    <a:pt x="280" y="1"/>
                    <a:pt x="535" y="145"/>
                    <a:pt x="637" y="315"/>
                  </a:cubicBezTo>
                  <a:cubicBezTo>
                    <a:pt x="671" y="315"/>
                    <a:pt x="671" y="358"/>
                    <a:pt x="637" y="392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2" name="Google Shape;309;p32"/>
            <p:cNvSpPr/>
            <p:nvPr/>
          </p:nvSpPr>
          <p:spPr>
            <a:xfrm>
              <a:off x="779277" y="653180"/>
              <a:ext cx="15643" cy="9590"/>
            </a:xfrm>
            <a:custGeom>
              <a:avLst/>
              <a:gdLst/>
              <a:ahLst/>
              <a:cxnLst/>
              <a:rect l="l" t="t" r="r" b="b"/>
              <a:pathLst>
                <a:path w="460" h="282" extrusionOk="0">
                  <a:moveTo>
                    <a:pt x="425" y="281"/>
                  </a:moveTo>
                  <a:lnTo>
                    <a:pt x="349" y="281"/>
                  </a:lnTo>
                  <a:cubicBezTo>
                    <a:pt x="315" y="281"/>
                    <a:pt x="247" y="247"/>
                    <a:pt x="179" y="247"/>
                  </a:cubicBezTo>
                  <a:cubicBezTo>
                    <a:pt x="137" y="213"/>
                    <a:pt x="69" y="213"/>
                    <a:pt x="1" y="171"/>
                  </a:cubicBezTo>
                  <a:cubicBezTo>
                    <a:pt x="1" y="103"/>
                    <a:pt x="1" y="69"/>
                    <a:pt x="35" y="35"/>
                  </a:cubicBezTo>
                  <a:lnTo>
                    <a:pt x="35" y="35"/>
                  </a:lnTo>
                  <a:cubicBezTo>
                    <a:pt x="103" y="1"/>
                    <a:pt x="179" y="35"/>
                    <a:pt x="247" y="69"/>
                  </a:cubicBezTo>
                  <a:cubicBezTo>
                    <a:pt x="315" y="69"/>
                    <a:pt x="391" y="103"/>
                    <a:pt x="425" y="171"/>
                  </a:cubicBezTo>
                  <a:cubicBezTo>
                    <a:pt x="459" y="213"/>
                    <a:pt x="459" y="247"/>
                    <a:pt x="425" y="28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3" name="Google Shape;310;p32"/>
            <p:cNvSpPr/>
            <p:nvPr/>
          </p:nvSpPr>
          <p:spPr>
            <a:xfrm>
              <a:off x="761083" y="669946"/>
              <a:ext cx="19384" cy="14487"/>
            </a:xfrm>
            <a:custGeom>
              <a:avLst/>
              <a:gdLst/>
              <a:ahLst/>
              <a:cxnLst/>
              <a:rect l="l" t="t" r="r" b="b"/>
              <a:pathLst>
                <a:path w="570" h="426" extrusionOk="0">
                  <a:moveTo>
                    <a:pt x="536" y="391"/>
                  </a:moveTo>
                  <a:cubicBezTo>
                    <a:pt x="536" y="425"/>
                    <a:pt x="502" y="425"/>
                    <a:pt x="459" y="391"/>
                  </a:cubicBezTo>
                  <a:cubicBezTo>
                    <a:pt x="425" y="357"/>
                    <a:pt x="357" y="315"/>
                    <a:pt x="289" y="281"/>
                  </a:cubicBezTo>
                  <a:cubicBezTo>
                    <a:pt x="213" y="247"/>
                    <a:pt x="111" y="247"/>
                    <a:pt x="35" y="213"/>
                  </a:cubicBezTo>
                  <a:cubicBezTo>
                    <a:pt x="1" y="179"/>
                    <a:pt x="1" y="102"/>
                    <a:pt x="35" y="68"/>
                  </a:cubicBezTo>
                  <a:lnTo>
                    <a:pt x="77" y="68"/>
                  </a:lnTo>
                  <a:cubicBezTo>
                    <a:pt x="247" y="0"/>
                    <a:pt x="459" y="145"/>
                    <a:pt x="570" y="315"/>
                  </a:cubicBezTo>
                  <a:cubicBezTo>
                    <a:pt x="570" y="357"/>
                    <a:pt x="570" y="391"/>
                    <a:pt x="536" y="39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4" name="Google Shape;311;p32"/>
            <p:cNvSpPr/>
            <p:nvPr/>
          </p:nvSpPr>
          <p:spPr>
            <a:xfrm>
              <a:off x="764824" y="692765"/>
              <a:ext cx="17956" cy="11018"/>
            </a:xfrm>
            <a:custGeom>
              <a:avLst/>
              <a:gdLst/>
              <a:ahLst/>
              <a:cxnLst/>
              <a:rect l="l" t="t" r="r" b="b"/>
              <a:pathLst>
                <a:path w="528" h="324" extrusionOk="0">
                  <a:moveTo>
                    <a:pt x="494" y="323"/>
                  </a:moveTo>
                  <a:lnTo>
                    <a:pt x="426" y="323"/>
                  </a:lnTo>
                  <a:cubicBezTo>
                    <a:pt x="349" y="281"/>
                    <a:pt x="281" y="247"/>
                    <a:pt x="247" y="213"/>
                  </a:cubicBezTo>
                  <a:cubicBezTo>
                    <a:pt x="179" y="179"/>
                    <a:pt x="103" y="179"/>
                    <a:pt x="35" y="145"/>
                  </a:cubicBezTo>
                  <a:cubicBezTo>
                    <a:pt x="1" y="111"/>
                    <a:pt x="1" y="68"/>
                    <a:pt x="35" y="35"/>
                  </a:cubicBezTo>
                  <a:lnTo>
                    <a:pt x="69" y="35"/>
                  </a:lnTo>
                  <a:cubicBezTo>
                    <a:pt x="137" y="1"/>
                    <a:pt x="213" y="68"/>
                    <a:pt x="281" y="68"/>
                  </a:cubicBezTo>
                  <a:cubicBezTo>
                    <a:pt x="349" y="111"/>
                    <a:pt x="426" y="179"/>
                    <a:pt x="494" y="213"/>
                  </a:cubicBezTo>
                  <a:cubicBezTo>
                    <a:pt x="528" y="247"/>
                    <a:pt x="528" y="281"/>
                    <a:pt x="494" y="32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5" name="Google Shape;312;p32"/>
            <p:cNvSpPr/>
            <p:nvPr/>
          </p:nvSpPr>
          <p:spPr>
            <a:xfrm>
              <a:off x="718914" y="651752"/>
              <a:ext cx="20541" cy="12175"/>
            </a:xfrm>
            <a:custGeom>
              <a:avLst/>
              <a:gdLst/>
              <a:ahLst/>
              <a:cxnLst/>
              <a:rect l="l" t="t" r="r" b="b"/>
              <a:pathLst>
                <a:path w="604" h="358" extrusionOk="0">
                  <a:moveTo>
                    <a:pt x="569" y="323"/>
                  </a:moveTo>
                  <a:cubicBezTo>
                    <a:pt x="569" y="357"/>
                    <a:pt x="535" y="357"/>
                    <a:pt x="535" y="323"/>
                  </a:cubicBezTo>
                  <a:cubicBezTo>
                    <a:pt x="425" y="323"/>
                    <a:pt x="357" y="289"/>
                    <a:pt x="289" y="255"/>
                  </a:cubicBezTo>
                  <a:cubicBezTo>
                    <a:pt x="213" y="213"/>
                    <a:pt x="111" y="213"/>
                    <a:pt x="43" y="179"/>
                  </a:cubicBezTo>
                  <a:cubicBezTo>
                    <a:pt x="0" y="145"/>
                    <a:pt x="0" y="77"/>
                    <a:pt x="43" y="43"/>
                  </a:cubicBezTo>
                  <a:lnTo>
                    <a:pt x="77" y="43"/>
                  </a:lnTo>
                  <a:cubicBezTo>
                    <a:pt x="255" y="0"/>
                    <a:pt x="468" y="111"/>
                    <a:pt x="603" y="255"/>
                  </a:cubicBezTo>
                  <a:cubicBezTo>
                    <a:pt x="603" y="289"/>
                    <a:pt x="603" y="323"/>
                    <a:pt x="569" y="32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6" name="Google Shape;313;p32"/>
            <p:cNvSpPr/>
            <p:nvPr/>
          </p:nvSpPr>
          <p:spPr>
            <a:xfrm>
              <a:off x="734795" y="638727"/>
              <a:ext cx="21697" cy="13059"/>
            </a:xfrm>
            <a:custGeom>
              <a:avLst/>
              <a:gdLst/>
              <a:ahLst/>
              <a:cxnLst/>
              <a:rect l="l" t="t" r="r" b="b"/>
              <a:pathLst>
                <a:path w="638" h="384" extrusionOk="0">
                  <a:moveTo>
                    <a:pt x="595" y="383"/>
                  </a:moveTo>
                  <a:lnTo>
                    <a:pt x="561" y="383"/>
                  </a:lnTo>
                  <a:cubicBezTo>
                    <a:pt x="459" y="349"/>
                    <a:pt x="349" y="315"/>
                    <a:pt x="281" y="281"/>
                  </a:cubicBezTo>
                  <a:cubicBezTo>
                    <a:pt x="170" y="247"/>
                    <a:pt x="68" y="171"/>
                    <a:pt x="34" y="103"/>
                  </a:cubicBezTo>
                  <a:cubicBezTo>
                    <a:pt x="1" y="69"/>
                    <a:pt x="1" y="35"/>
                    <a:pt x="34" y="35"/>
                  </a:cubicBezTo>
                  <a:lnTo>
                    <a:pt x="34" y="35"/>
                  </a:lnTo>
                  <a:cubicBezTo>
                    <a:pt x="136" y="1"/>
                    <a:pt x="247" y="35"/>
                    <a:pt x="349" y="69"/>
                  </a:cubicBezTo>
                  <a:cubicBezTo>
                    <a:pt x="425" y="137"/>
                    <a:pt x="561" y="213"/>
                    <a:pt x="595" y="281"/>
                  </a:cubicBezTo>
                  <a:cubicBezTo>
                    <a:pt x="638" y="315"/>
                    <a:pt x="595" y="349"/>
                    <a:pt x="595" y="38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7" name="Google Shape;314;p32"/>
            <p:cNvSpPr/>
            <p:nvPr/>
          </p:nvSpPr>
          <p:spPr>
            <a:xfrm>
              <a:off x="692626" y="621689"/>
              <a:ext cx="19078" cy="11018"/>
            </a:xfrm>
            <a:custGeom>
              <a:avLst/>
              <a:gdLst/>
              <a:ahLst/>
              <a:cxnLst/>
              <a:rect l="l" t="t" r="r" b="b"/>
              <a:pathLst>
                <a:path w="561" h="324" extrusionOk="0">
                  <a:moveTo>
                    <a:pt x="527" y="324"/>
                  </a:moveTo>
                  <a:lnTo>
                    <a:pt x="459" y="324"/>
                  </a:lnTo>
                  <a:cubicBezTo>
                    <a:pt x="391" y="290"/>
                    <a:pt x="315" y="247"/>
                    <a:pt x="247" y="213"/>
                  </a:cubicBezTo>
                  <a:cubicBezTo>
                    <a:pt x="179" y="213"/>
                    <a:pt x="102" y="179"/>
                    <a:pt x="34" y="145"/>
                  </a:cubicBezTo>
                  <a:cubicBezTo>
                    <a:pt x="0" y="111"/>
                    <a:pt x="0" y="35"/>
                    <a:pt x="34" y="1"/>
                  </a:cubicBezTo>
                  <a:lnTo>
                    <a:pt x="68" y="1"/>
                  </a:lnTo>
                  <a:cubicBezTo>
                    <a:pt x="247" y="1"/>
                    <a:pt x="425" y="145"/>
                    <a:pt x="527" y="213"/>
                  </a:cubicBezTo>
                  <a:cubicBezTo>
                    <a:pt x="561" y="247"/>
                    <a:pt x="561" y="290"/>
                    <a:pt x="527" y="32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8" name="Google Shape;315;p32"/>
            <p:cNvSpPr/>
            <p:nvPr/>
          </p:nvSpPr>
          <p:spPr>
            <a:xfrm>
              <a:off x="732211" y="621689"/>
              <a:ext cx="20541" cy="12175"/>
            </a:xfrm>
            <a:custGeom>
              <a:avLst/>
              <a:gdLst/>
              <a:ahLst/>
              <a:cxnLst/>
              <a:rect l="l" t="t" r="r" b="b"/>
              <a:pathLst>
                <a:path w="604" h="358" extrusionOk="0">
                  <a:moveTo>
                    <a:pt x="569" y="358"/>
                  </a:moveTo>
                  <a:lnTo>
                    <a:pt x="535" y="358"/>
                  </a:lnTo>
                  <a:cubicBezTo>
                    <a:pt x="459" y="324"/>
                    <a:pt x="357" y="290"/>
                    <a:pt x="289" y="247"/>
                  </a:cubicBezTo>
                  <a:cubicBezTo>
                    <a:pt x="212" y="213"/>
                    <a:pt x="110" y="213"/>
                    <a:pt x="34" y="179"/>
                  </a:cubicBezTo>
                  <a:cubicBezTo>
                    <a:pt x="0" y="145"/>
                    <a:pt x="0" y="77"/>
                    <a:pt x="34" y="35"/>
                  </a:cubicBezTo>
                  <a:lnTo>
                    <a:pt x="77" y="35"/>
                  </a:lnTo>
                  <a:cubicBezTo>
                    <a:pt x="178" y="1"/>
                    <a:pt x="246" y="35"/>
                    <a:pt x="357" y="111"/>
                  </a:cubicBezTo>
                  <a:cubicBezTo>
                    <a:pt x="425" y="145"/>
                    <a:pt x="501" y="213"/>
                    <a:pt x="569" y="247"/>
                  </a:cubicBezTo>
                  <a:cubicBezTo>
                    <a:pt x="603" y="290"/>
                    <a:pt x="603" y="324"/>
                    <a:pt x="569" y="358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9" name="Google Shape;316;p32"/>
            <p:cNvSpPr/>
            <p:nvPr/>
          </p:nvSpPr>
          <p:spPr>
            <a:xfrm>
              <a:off x="670963" y="588192"/>
              <a:ext cx="21697" cy="13025"/>
            </a:xfrm>
            <a:custGeom>
              <a:avLst/>
              <a:gdLst/>
              <a:ahLst/>
              <a:cxnLst/>
              <a:rect l="l" t="t" r="r" b="b"/>
              <a:pathLst>
                <a:path w="638" h="383" extrusionOk="0">
                  <a:moveTo>
                    <a:pt x="603" y="383"/>
                  </a:moveTo>
                  <a:lnTo>
                    <a:pt x="561" y="383"/>
                  </a:lnTo>
                  <a:cubicBezTo>
                    <a:pt x="493" y="315"/>
                    <a:pt x="391" y="281"/>
                    <a:pt x="280" y="281"/>
                  </a:cubicBezTo>
                  <a:cubicBezTo>
                    <a:pt x="213" y="247"/>
                    <a:pt x="102" y="247"/>
                    <a:pt x="34" y="170"/>
                  </a:cubicBezTo>
                  <a:cubicBezTo>
                    <a:pt x="0" y="136"/>
                    <a:pt x="0" y="102"/>
                    <a:pt x="34" y="68"/>
                  </a:cubicBezTo>
                  <a:lnTo>
                    <a:pt x="34" y="68"/>
                  </a:lnTo>
                  <a:cubicBezTo>
                    <a:pt x="247" y="0"/>
                    <a:pt x="459" y="170"/>
                    <a:pt x="637" y="281"/>
                  </a:cubicBezTo>
                  <a:cubicBezTo>
                    <a:pt x="637" y="315"/>
                    <a:pt x="637" y="349"/>
                    <a:pt x="603" y="38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0" name="Google Shape;317;p32"/>
            <p:cNvSpPr/>
            <p:nvPr/>
          </p:nvSpPr>
          <p:spPr>
            <a:xfrm>
              <a:off x="632229" y="585573"/>
              <a:ext cx="18262" cy="11018"/>
            </a:xfrm>
            <a:custGeom>
              <a:avLst/>
              <a:gdLst/>
              <a:ahLst/>
              <a:cxnLst/>
              <a:rect l="l" t="t" r="r" b="b"/>
              <a:pathLst>
                <a:path w="537" h="324" extrusionOk="0">
                  <a:moveTo>
                    <a:pt x="502" y="290"/>
                  </a:moveTo>
                  <a:lnTo>
                    <a:pt x="468" y="324"/>
                  </a:lnTo>
                  <a:cubicBezTo>
                    <a:pt x="392" y="290"/>
                    <a:pt x="324" y="247"/>
                    <a:pt x="256" y="213"/>
                  </a:cubicBezTo>
                  <a:cubicBezTo>
                    <a:pt x="179" y="213"/>
                    <a:pt x="77" y="179"/>
                    <a:pt x="43" y="145"/>
                  </a:cubicBezTo>
                  <a:cubicBezTo>
                    <a:pt x="1" y="111"/>
                    <a:pt x="1" y="77"/>
                    <a:pt x="43" y="77"/>
                  </a:cubicBezTo>
                  <a:lnTo>
                    <a:pt x="43" y="77"/>
                  </a:lnTo>
                  <a:cubicBezTo>
                    <a:pt x="213" y="1"/>
                    <a:pt x="392" y="145"/>
                    <a:pt x="502" y="213"/>
                  </a:cubicBezTo>
                  <a:cubicBezTo>
                    <a:pt x="536" y="247"/>
                    <a:pt x="536" y="290"/>
                    <a:pt x="502" y="29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1" name="Google Shape;318;p32"/>
            <p:cNvSpPr/>
            <p:nvPr/>
          </p:nvSpPr>
          <p:spPr>
            <a:xfrm>
              <a:off x="664876" y="615636"/>
              <a:ext cx="20541" cy="12175"/>
            </a:xfrm>
            <a:custGeom>
              <a:avLst/>
              <a:gdLst/>
              <a:ahLst/>
              <a:cxnLst/>
              <a:rect l="l" t="t" r="r" b="b"/>
              <a:pathLst>
                <a:path w="604" h="358" extrusionOk="0">
                  <a:moveTo>
                    <a:pt x="570" y="323"/>
                  </a:moveTo>
                  <a:cubicBezTo>
                    <a:pt x="570" y="323"/>
                    <a:pt x="527" y="357"/>
                    <a:pt x="493" y="323"/>
                  </a:cubicBezTo>
                  <a:cubicBezTo>
                    <a:pt x="426" y="289"/>
                    <a:pt x="358" y="289"/>
                    <a:pt x="281" y="255"/>
                  </a:cubicBezTo>
                  <a:cubicBezTo>
                    <a:pt x="213" y="213"/>
                    <a:pt x="103" y="213"/>
                    <a:pt x="35" y="179"/>
                  </a:cubicBezTo>
                  <a:cubicBezTo>
                    <a:pt x="1" y="145"/>
                    <a:pt x="1" y="77"/>
                    <a:pt x="69" y="43"/>
                  </a:cubicBezTo>
                  <a:lnTo>
                    <a:pt x="69" y="43"/>
                  </a:lnTo>
                  <a:cubicBezTo>
                    <a:pt x="179" y="0"/>
                    <a:pt x="247" y="43"/>
                    <a:pt x="358" y="77"/>
                  </a:cubicBezTo>
                  <a:cubicBezTo>
                    <a:pt x="426" y="111"/>
                    <a:pt x="493" y="179"/>
                    <a:pt x="570" y="213"/>
                  </a:cubicBezTo>
                  <a:cubicBezTo>
                    <a:pt x="604" y="255"/>
                    <a:pt x="604" y="323"/>
                    <a:pt x="570" y="32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2" name="Google Shape;319;p32"/>
            <p:cNvSpPr/>
            <p:nvPr/>
          </p:nvSpPr>
          <p:spPr>
            <a:xfrm>
              <a:off x="674432" y="637299"/>
              <a:ext cx="22853" cy="12175"/>
            </a:xfrm>
            <a:custGeom>
              <a:avLst/>
              <a:gdLst/>
              <a:ahLst/>
              <a:cxnLst/>
              <a:rect l="l" t="t" r="r" b="b"/>
              <a:pathLst>
                <a:path w="672" h="358" extrusionOk="0">
                  <a:moveTo>
                    <a:pt x="637" y="323"/>
                  </a:moveTo>
                  <a:cubicBezTo>
                    <a:pt x="603" y="323"/>
                    <a:pt x="603" y="357"/>
                    <a:pt x="569" y="323"/>
                  </a:cubicBezTo>
                  <a:cubicBezTo>
                    <a:pt x="459" y="289"/>
                    <a:pt x="357" y="289"/>
                    <a:pt x="246" y="255"/>
                  </a:cubicBezTo>
                  <a:cubicBezTo>
                    <a:pt x="178" y="213"/>
                    <a:pt x="111" y="145"/>
                    <a:pt x="34" y="77"/>
                  </a:cubicBezTo>
                  <a:cubicBezTo>
                    <a:pt x="0" y="77"/>
                    <a:pt x="0" y="43"/>
                    <a:pt x="34" y="1"/>
                  </a:cubicBezTo>
                  <a:lnTo>
                    <a:pt x="77" y="1"/>
                  </a:lnTo>
                  <a:cubicBezTo>
                    <a:pt x="145" y="1"/>
                    <a:pt x="246" y="43"/>
                    <a:pt x="323" y="77"/>
                  </a:cubicBezTo>
                  <a:cubicBezTo>
                    <a:pt x="425" y="111"/>
                    <a:pt x="535" y="179"/>
                    <a:pt x="603" y="213"/>
                  </a:cubicBezTo>
                  <a:cubicBezTo>
                    <a:pt x="671" y="255"/>
                    <a:pt x="637" y="289"/>
                    <a:pt x="637" y="32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3" name="Google Shape;320;p32"/>
            <p:cNvSpPr/>
            <p:nvPr/>
          </p:nvSpPr>
          <p:spPr>
            <a:xfrm>
              <a:off x="593834" y="579520"/>
              <a:ext cx="15609" cy="13331"/>
            </a:xfrm>
            <a:custGeom>
              <a:avLst/>
              <a:gdLst/>
              <a:ahLst/>
              <a:cxnLst/>
              <a:rect l="l" t="t" r="r" b="b"/>
              <a:pathLst>
                <a:path w="459" h="392" extrusionOk="0">
                  <a:moveTo>
                    <a:pt x="425" y="391"/>
                  </a:moveTo>
                  <a:lnTo>
                    <a:pt x="357" y="391"/>
                  </a:lnTo>
                  <a:cubicBezTo>
                    <a:pt x="323" y="357"/>
                    <a:pt x="280" y="323"/>
                    <a:pt x="246" y="323"/>
                  </a:cubicBezTo>
                  <a:cubicBezTo>
                    <a:pt x="212" y="289"/>
                    <a:pt x="178" y="255"/>
                    <a:pt x="144" y="255"/>
                  </a:cubicBezTo>
                  <a:cubicBezTo>
                    <a:pt x="68" y="213"/>
                    <a:pt x="0" y="145"/>
                    <a:pt x="34" y="77"/>
                  </a:cubicBezTo>
                  <a:lnTo>
                    <a:pt x="68" y="77"/>
                  </a:lnTo>
                  <a:cubicBezTo>
                    <a:pt x="144" y="1"/>
                    <a:pt x="246" y="43"/>
                    <a:pt x="323" y="111"/>
                  </a:cubicBezTo>
                  <a:cubicBezTo>
                    <a:pt x="391" y="145"/>
                    <a:pt x="459" y="255"/>
                    <a:pt x="459" y="323"/>
                  </a:cubicBezTo>
                  <a:cubicBezTo>
                    <a:pt x="425" y="357"/>
                    <a:pt x="425" y="357"/>
                    <a:pt x="425" y="39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4" name="Google Shape;321;p32"/>
            <p:cNvSpPr/>
            <p:nvPr/>
          </p:nvSpPr>
          <p:spPr>
            <a:xfrm>
              <a:off x="603356" y="562754"/>
              <a:ext cx="21697" cy="14487"/>
            </a:xfrm>
            <a:custGeom>
              <a:avLst/>
              <a:gdLst/>
              <a:ahLst/>
              <a:cxnLst/>
              <a:rect l="l" t="t" r="r" b="b"/>
              <a:pathLst>
                <a:path w="638" h="426" extrusionOk="0">
                  <a:moveTo>
                    <a:pt x="603" y="392"/>
                  </a:moveTo>
                  <a:cubicBezTo>
                    <a:pt x="570" y="426"/>
                    <a:pt x="536" y="426"/>
                    <a:pt x="536" y="392"/>
                  </a:cubicBezTo>
                  <a:cubicBezTo>
                    <a:pt x="425" y="358"/>
                    <a:pt x="357" y="281"/>
                    <a:pt x="255" y="247"/>
                  </a:cubicBezTo>
                  <a:cubicBezTo>
                    <a:pt x="179" y="213"/>
                    <a:pt x="77" y="179"/>
                    <a:pt x="43" y="111"/>
                  </a:cubicBezTo>
                  <a:cubicBezTo>
                    <a:pt x="0" y="69"/>
                    <a:pt x="0" y="35"/>
                    <a:pt x="43" y="35"/>
                  </a:cubicBezTo>
                  <a:lnTo>
                    <a:pt x="43" y="35"/>
                  </a:lnTo>
                  <a:cubicBezTo>
                    <a:pt x="145" y="1"/>
                    <a:pt x="255" y="69"/>
                    <a:pt x="357" y="111"/>
                  </a:cubicBezTo>
                  <a:cubicBezTo>
                    <a:pt x="425" y="179"/>
                    <a:pt x="536" y="247"/>
                    <a:pt x="603" y="324"/>
                  </a:cubicBezTo>
                  <a:cubicBezTo>
                    <a:pt x="637" y="358"/>
                    <a:pt x="603" y="392"/>
                    <a:pt x="603" y="392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5" name="Google Shape;322;p32"/>
            <p:cNvSpPr/>
            <p:nvPr/>
          </p:nvSpPr>
          <p:spPr>
            <a:xfrm>
              <a:off x="492696" y="518272"/>
              <a:ext cx="203433" cy="474405"/>
            </a:xfrm>
            <a:custGeom>
              <a:avLst/>
              <a:gdLst/>
              <a:ahLst/>
              <a:cxnLst/>
              <a:rect l="l" t="t" r="r" b="b"/>
              <a:pathLst>
                <a:path w="5982" h="13950" extrusionOk="0">
                  <a:moveTo>
                    <a:pt x="4104" y="12955"/>
                  </a:moveTo>
                  <a:cubicBezTo>
                    <a:pt x="4070" y="12989"/>
                    <a:pt x="4002" y="13023"/>
                    <a:pt x="3968" y="13023"/>
                  </a:cubicBezTo>
                  <a:cubicBezTo>
                    <a:pt x="1700" y="13949"/>
                    <a:pt x="1" y="3008"/>
                    <a:pt x="358" y="1"/>
                  </a:cubicBezTo>
                  <a:cubicBezTo>
                    <a:pt x="358" y="1"/>
                    <a:pt x="5981" y="11613"/>
                    <a:pt x="4104" y="12955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6" name="Google Shape;323;p32"/>
            <p:cNvSpPr/>
            <p:nvPr/>
          </p:nvSpPr>
          <p:spPr>
            <a:xfrm>
              <a:off x="514359" y="632674"/>
              <a:ext cx="9590" cy="20541"/>
            </a:xfrm>
            <a:custGeom>
              <a:avLst/>
              <a:gdLst/>
              <a:ahLst/>
              <a:cxnLst/>
              <a:rect l="l" t="t" r="r" b="b"/>
              <a:pathLst>
                <a:path w="282" h="604" extrusionOk="0">
                  <a:moveTo>
                    <a:pt x="281" y="604"/>
                  </a:moveTo>
                  <a:lnTo>
                    <a:pt x="213" y="604"/>
                  </a:lnTo>
                  <a:cubicBezTo>
                    <a:pt x="179" y="493"/>
                    <a:pt x="145" y="425"/>
                    <a:pt x="111" y="349"/>
                  </a:cubicBezTo>
                  <a:cubicBezTo>
                    <a:pt x="69" y="247"/>
                    <a:pt x="1" y="179"/>
                    <a:pt x="35" y="69"/>
                  </a:cubicBezTo>
                  <a:cubicBezTo>
                    <a:pt x="35" y="35"/>
                    <a:pt x="35" y="35"/>
                    <a:pt x="69" y="35"/>
                  </a:cubicBezTo>
                  <a:cubicBezTo>
                    <a:pt x="111" y="1"/>
                    <a:pt x="145" y="1"/>
                    <a:pt x="179" y="35"/>
                  </a:cubicBezTo>
                  <a:cubicBezTo>
                    <a:pt x="247" y="103"/>
                    <a:pt x="247" y="213"/>
                    <a:pt x="281" y="315"/>
                  </a:cubicBezTo>
                  <a:lnTo>
                    <a:pt x="281" y="561"/>
                  </a:ln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7" name="Google Shape;324;p32"/>
            <p:cNvSpPr/>
            <p:nvPr/>
          </p:nvSpPr>
          <p:spPr>
            <a:xfrm>
              <a:off x="533743" y="634986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246" y="459"/>
                  </a:moveTo>
                  <a:cubicBezTo>
                    <a:pt x="212" y="493"/>
                    <a:pt x="136" y="493"/>
                    <a:pt x="136" y="459"/>
                  </a:cubicBezTo>
                  <a:cubicBezTo>
                    <a:pt x="102" y="357"/>
                    <a:pt x="68" y="281"/>
                    <a:pt x="68" y="213"/>
                  </a:cubicBezTo>
                  <a:cubicBezTo>
                    <a:pt x="34" y="145"/>
                    <a:pt x="0" y="69"/>
                    <a:pt x="68" y="1"/>
                  </a:cubicBezTo>
                  <a:lnTo>
                    <a:pt x="68" y="1"/>
                  </a:lnTo>
                  <a:lnTo>
                    <a:pt x="136" y="1"/>
                  </a:lnTo>
                  <a:cubicBezTo>
                    <a:pt x="212" y="35"/>
                    <a:pt x="212" y="111"/>
                    <a:pt x="246" y="179"/>
                  </a:cubicBezTo>
                  <a:lnTo>
                    <a:pt x="246" y="425"/>
                  </a:ln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8" name="Google Shape;325;p32"/>
            <p:cNvSpPr/>
            <p:nvPr/>
          </p:nvSpPr>
          <p:spPr>
            <a:xfrm>
              <a:off x="555406" y="657805"/>
              <a:ext cx="7244" cy="15643"/>
            </a:xfrm>
            <a:custGeom>
              <a:avLst/>
              <a:gdLst/>
              <a:ahLst/>
              <a:cxnLst/>
              <a:rect l="l" t="t" r="r" b="b"/>
              <a:pathLst>
                <a:path w="213" h="460" extrusionOk="0">
                  <a:moveTo>
                    <a:pt x="179" y="459"/>
                  </a:moveTo>
                  <a:cubicBezTo>
                    <a:pt x="136" y="459"/>
                    <a:pt x="102" y="459"/>
                    <a:pt x="102" y="425"/>
                  </a:cubicBezTo>
                  <a:cubicBezTo>
                    <a:pt x="68" y="357"/>
                    <a:pt x="34" y="323"/>
                    <a:pt x="34" y="247"/>
                  </a:cubicBezTo>
                  <a:cubicBezTo>
                    <a:pt x="34" y="213"/>
                    <a:pt x="0" y="179"/>
                    <a:pt x="0" y="145"/>
                  </a:cubicBezTo>
                  <a:lnTo>
                    <a:pt x="0" y="77"/>
                  </a:lnTo>
                  <a:cubicBezTo>
                    <a:pt x="0" y="35"/>
                    <a:pt x="34" y="35"/>
                    <a:pt x="34" y="35"/>
                  </a:cubicBezTo>
                  <a:cubicBezTo>
                    <a:pt x="68" y="1"/>
                    <a:pt x="102" y="35"/>
                    <a:pt x="102" y="77"/>
                  </a:cubicBezTo>
                  <a:cubicBezTo>
                    <a:pt x="136" y="111"/>
                    <a:pt x="136" y="111"/>
                    <a:pt x="136" y="145"/>
                  </a:cubicBezTo>
                  <a:lnTo>
                    <a:pt x="136" y="213"/>
                  </a:lnTo>
                  <a:cubicBezTo>
                    <a:pt x="179" y="289"/>
                    <a:pt x="179" y="357"/>
                    <a:pt x="179" y="391"/>
                  </a:cubicBezTo>
                  <a:cubicBezTo>
                    <a:pt x="213" y="425"/>
                    <a:pt x="179" y="459"/>
                    <a:pt x="179" y="459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9" name="Google Shape;326;p32"/>
            <p:cNvSpPr/>
            <p:nvPr/>
          </p:nvSpPr>
          <p:spPr>
            <a:xfrm>
              <a:off x="533743" y="674843"/>
              <a:ext cx="10712" cy="19112"/>
            </a:xfrm>
            <a:custGeom>
              <a:avLst/>
              <a:gdLst/>
              <a:ahLst/>
              <a:cxnLst/>
              <a:rect l="l" t="t" r="r" b="b"/>
              <a:pathLst>
                <a:path w="315" h="562" extrusionOk="0">
                  <a:moveTo>
                    <a:pt x="314" y="528"/>
                  </a:moveTo>
                  <a:cubicBezTo>
                    <a:pt x="280" y="562"/>
                    <a:pt x="246" y="562"/>
                    <a:pt x="212" y="528"/>
                  </a:cubicBezTo>
                  <a:cubicBezTo>
                    <a:pt x="136" y="383"/>
                    <a:pt x="0" y="213"/>
                    <a:pt x="34" y="69"/>
                  </a:cubicBezTo>
                  <a:lnTo>
                    <a:pt x="34" y="1"/>
                  </a:lnTo>
                  <a:cubicBezTo>
                    <a:pt x="68" y="1"/>
                    <a:pt x="102" y="1"/>
                    <a:pt x="136" y="35"/>
                  </a:cubicBezTo>
                  <a:cubicBezTo>
                    <a:pt x="178" y="103"/>
                    <a:pt x="212" y="171"/>
                    <a:pt x="246" y="247"/>
                  </a:cubicBezTo>
                  <a:cubicBezTo>
                    <a:pt x="246" y="315"/>
                    <a:pt x="280" y="383"/>
                    <a:pt x="314" y="46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0" name="Google Shape;327;p32"/>
            <p:cNvSpPr/>
            <p:nvPr/>
          </p:nvSpPr>
          <p:spPr>
            <a:xfrm>
              <a:off x="533743" y="722793"/>
              <a:ext cx="9556" cy="14487"/>
            </a:xfrm>
            <a:custGeom>
              <a:avLst/>
              <a:gdLst/>
              <a:ahLst/>
              <a:cxnLst/>
              <a:rect l="l" t="t" r="r" b="b"/>
              <a:pathLst>
                <a:path w="281" h="426" extrusionOk="0">
                  <a:moveTo>
                    <a:pt x="280" y="426"/>
                  </a:moveTo>
                  <a:lnTo>
                    <a:pt x="212" y="426"/>
                  </a:lnTo>
                  <a:cubicBezTo>
                    <a:pt x="136" y="392"/>
                    <a:pt x="136" y="324"/>
                    <a:pt x="102" y="247"/>
                  </a:cubicBezTo>
                  <a:cubicBezTo>
                    <a:pt x="68" y="213"/>
                    <a:pt x="0" y="145"/>
                    <a:pt x="34" y="77"/>
                  </a:cubicBezTo>
                  <a:cubicBezTo>
                    <a:pt x="34" y="35"/>
                    <a:pt x="34" y="1"/>
                    <a:pt x="68" y="1"/>
                  </a:cubicBezTo>
                  <a:lnTo>
                    <a:pt x="178" y="1"/>
                  </a:lnTo>
                  <a:cubicBezTo>
                    <a:pt x="212" y="35"/>
                    <a:pt x="246" y="145"/>
                    <a:pt x="246" y="213"/>
                  </a:cubicBezTo>
                  <a:cubicBezTo>
                    <a:pt x="280" y="247"/>
                    <a:pt x="280" y="324"/>
                    <a:pt x="280" y="392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1" name="Google Shape;328;p32"/>
            <p:cNvSpPr/>
            <p:nvPr/>
          </p:nvSpPr>
          <p:spPr>
            <a:xfrm>
              <a:off x="551631" y="719359"/>
              <a:ext cx="11018" cy="21697"/>
            </a:xfrm>
            <a:custGeom>
              <a:avLst/>
              <a:gdLst/>
              <a:ahLst/>
              <a:cxnLst/>
              <a:rect l="l" t="t" r="r" b="b"/>
              <a:pathLst>
                <a:path w="324" h="638" extrusionOk="0">
                  <a:moveTo>
                    <a:pt x="290" y="603"/>
                  </a:moveTo>
                  <a:cubicBezTo>
                    <a:pt x="247" y="637"/>
                    <a:pt x="179" y="603"/>
                    <a:pt x="145" y="561"/>
                  </a:cubicBezTo>
                  <a:cubicBezTo>
                    <a:pt x="111" y="459"/>
                    <a:pt x="77" y="391"/>
                    <a:pt x="77" y="280"/>
                  </a:cubicBezTo>
                  <a:cubicBezTo>
                    <a:pt x="35" y="212"/>
                    <a:pt x="1" y="136"/>
                    <a:pt x="35" y="34"/>
                  </a:cubicBezTo>
                  <a:lnTo>
                    <a:pt x="77" y="0"/>
                  </a:lnTo>
                  <a:cubicBezTo>
                    <a:pt x="111" y="0"/>
                    <a:pt x="145" y="0"/>
                    <a:pt x="179" y="34"/>
                  </a:cubicBezTo>
                  <a:cubicBezTo>
                    <a:pt x="213" y="102"/>
                    <a:pt x="213" y="178"/>
                    <a:pt x="247" y="246"/>
                  </a:cubicBezTo>
                  <a:cubicBezTo>
                    <a:pt x="247" y="348"/>
                    <a:pt x="290" y="425"/>
                    <a:pt x="324" y="493"/>
                  </a:cubicBezTo>
                  <a:cubicBezTo>
                    <a:pt x="324" y="527"/>
                    <a:pt x="324" y="561"/>
                    <a:pt x="290" y="60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2" name="Google Shape;329;p32"/>
            <p:cNvSpPr/>
            <p:nvPr/>
          </p:nvSpPr>
          <p:spPr>
            <a:xfrm>
              <a:off x="579381" y="734934"/>
              <a:ext cx="7244" cy="17956"/>
            </a:xfrm>
            <a:custGeom>
              <a:avLst/>
              <a:gdLst/>
              <a:ahLst/>
              <a:cxnLst/>
              <a:rect l="l" t="t" r="r" b="b"/>
              <a:pathLst>
                <a:path w="213" h="528" extrusionOk="0">
                  <a:moveTo>
                    <a:pt x="213" y="493"/>
                  </a:moveTo>
                  <a:cubicBezTo>
                    <a:pt x="179" y="527"/>
                    <a:pt x="111" y="493"/>
                    <a:pt x="68" y="459"/>
                  </a:cubicBezTo>
                  <a:cubicBezTo>
                    <a:pt x="68" y="315"/>
                    <a:pt x="34" y="213"/>
                    <a:pt x="0" y="69"/>
                  </a:cubicBezTo>
                  <a:lnTo>
                    <a:pt x="34" y="35"/>
                  </a:lnTo>
                  <a:cubicBezTo>
                    <a:pt x="68" y="1"/>
                    <a:pt x="111" y="35"/>
                    <a:pt x="111" y="35"/>
                  </a:cubicBezTo>
                  <a:cubicBezTo>
                    <a:pt x="179" y="179"/>
                    <a:pt x="213" y="281"/>
                    <a:pt x="213" y="426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3" name="Google Shape;330;p32"/>
            <p:cNvSpPr/>
            <p:nvPr/>
          </p:nvSpPr>
          <p:spPr>
            <a:xfrm>
              <a:off x="585434" y="778294"/>
              <a:ext cx="8434" cy="20541"/>
            </a:xfrm>
            <a:custGeom>
              <a:avLst/>
              <a:gdLst/>
              <a:ahLst/>
              <a:cxnLst/>
              <a:rect l="l" t="t" r="r" b="b"/>
              <a:pathLst>
                <a:path w="248" h="604" extrusionOk="0">
                  <a:moveTo>
                    <a:pt x="213" y="569"/>
                  </a:moveTo>
                  <a:cubicBezTo>
                    <a:pt x="179" y="603"/>
                    <a:pt x="103" y="603"/>
                    <a:pt x="103" y="569"/>
                  </a:cubicBezTo>
                  <a:cubicBezTo>
                    <a:pt x="69" y="391"/>
                    <a:pt x="1" y="212"/>
                    <a:pt x="1" y="34"/>
                  </a:cubicBezTo>
                  <a:lnTo>
                    <a:pt x="35" y="0"/>
                  </a:lnTo>
                  <a:cubicBezTo>
                    <a:pt x="35" y="0"/>
                    <a:pt x="69" y="0"/>
                    <a:pt x="103" y="34"/>
                  </a:cubicBezTo>
                  <a:cubicBezTo>
                    <a:pt x="179" y="178"/>
                    <a:pt x="213" y="357"/>
                    <a:pt x="213" y="527"/>
                  </a:cubicBezTo>
                  <a:cubicBezTo>
                    <a:pt x="247" y="527"/>
                    <a:pt x="213" y="569"/>
                    <a:pt x="213" y="569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4" name="Google Shape;331;p32"/>
            <p:cNvSpPr/>
            <p:nvPr/>
          </p:nvSpPr>
          <p:spPr>
            <a:xfrm>
              <a:off x="550475" y="760066"/>
              <a:ext cx="8434" cy="17106"/>
            </a:xfrm>
            <a:custGeom>
              <a:avLst/>
              <a:gdLst/>
              <a:ahLst/>
              <a:cxnLst/>
              <a:rect l="l" t="t" r="r" b="b"/>
              <a:pathLst>
                <a:path w="248" h="503" extrusionOk="0">
                  <a:moveTo>
                    <a:pt x="213" y="502"/>
                  </a:moveTo>
                  <a:cubicBezTo>
                    <a:pt x="179" y="502"/>
                    <a:pt x="145" y="502"/>
                    <a:pt x="145" y="468"/>
                  </a:cubicBezTo>
                  <a:cubicBezTo>
                    <a:pt x="111" y="392"/>
                    <a:pt x="69" y="324"/>
                    <a:pt x="35" y="256"/>
                  </a:cubicBezTo>
                  <a:cubicBezTo>
                    <a:pt x="35" y="213"/>
                    <a:pt x="1" y="145"/>
                    <a:pt x="35" y="77"/>
                  </a:cubicBezTo>
                  <a:lnTo>
                    <a:pt x="35" y="43"/>
                  </a:lnTo>
                  <a:cubicBezTo>
                    <a:pt x="69" y="1"/>
                    <a:pt x="111" y="1"/>
                    <a:pt x="145" y="43"/>
                  </a:cubicBezTo>
                  <a:cubicBezTo>
                    <a:pt x="179" y="77"/>
                    <a:pt x="179" y="145"/>
                    <a:pt x="213" y="213"/>
                  </a:cubicBezTo>
                  <a:cubicBezTo>
                    <a:pt x="213" y="290"/>
                    <a:pt x="213" y="358"/>
                    <a:pt x="247" y="426"/>
                  </a:cubicBezTo>
                  <a:cubicBezTo>
                    <a:pt x="247" y="468"/>
                    <a:pt x="213" y="468"/>
                    <a:pt x="213" y="502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5" name="Google Shape;332;p32"/>
            <p:cNvSpPr/>
            <p:nvPr/>
          </p:nvSpPr>
          <p:spPr>
            <a:xfrm>
              <a:off x="542109" y="784347"/>
              <a:ext cx="10712" cy="15643"/>
            </a:xfrm>
            <a:custGeom>
              <a:avLst/>
              <a:gdLst/>
              <a:ahLst/>
              <a:cxnLst/>
              <a:rect l="l" t="t" r="r" b="b"/>
              <a:pathLst>
                <a:path w="315" h="460" extrusionOk="0">
                  <a:moveTo>
                    <a:pt x="281" y="425"/>
                  </a:moveTo>
                  <a:cubicBezTo>
                    <a:pt x="281" y="425"/>
                    <a:pt x="247" y="459"/>
                    <a:pt x="213" y="425"/>
                  </a:cubicBezTo>
                  <a:cubicBezTo>
                    <a:pt x="145" y="349"/>
                    <a:pt x="0" y="179"/>
                    <a:pt x="68" y="34"/>
                  </a:cubicBezTo>
                  <a:lnTo>
                    <a:pt x="102" y="34"/>
                  </a:lnTo>
                  <a:cubicBezTo>
                    <a:pt x="145" y="0"/>
                    <a:pt x="179" y="34"/>
                    <a:pt x="179" y="34"/>
                  </a:cubicBezTo>
                  <a:cubicBezTo>
                    <a:pt x="213" y="68"/>
                    <a:pt x="213" y="136"/>
                    <a:pt x="213" y="213"/>
                  </a:cubicBezTo>
                  <a:cubicBezTo>
                    <a:pt x="247" y="247"/>
                    <a:pt x="281" y="281"/>
                    <a:pt x="315" y="349"/>
                  </a:cubicBezTo>
                  <a:cubicBezTo>
                    <a:pt x="315" y="349"/>
                    <a:pt x="315" y="425"/>
                    <a:pt x="281" y="42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6" name="Google Shape;333;p32"/>
            <p:cNvSpPr/>
            <p:nvPr/>
          </p:nvSpPr>
          <p:spPr>
            <a:xfrm>
              <a:off x="560031" y="803425"/>
              <a:ext cx="7244" cy="20541"/>
            </a:xfrm>
            <a:custGeom>
              <a:avLst/>
              <a:gdLst/>
              <a:ahLst/>
              <a:cxnLst/>
              <a:rect l="l" t="t" r="r" b="b"/>
              <a:pathLst>
                <a:path w="213" h="604" extrusionOk="0">
                  <a:moveTo>
                    <a:pt x="179" y="603"/>
                  </a:moveTo>
                  <a:cubicBezTo>
                    <a:pt x="145" y="603"/>
                    <a:pt x="111" y="603"/>
                    <a:pt x="77" y="569"/>
                  </a:cubicBezTo>
                  <a:cubicBezTo>
                    <a:pt x="43" y="501"/>
                    <a:pt x="0" y="391"/>
                    <a:pt x="0" y="289"/>
                  </a:cubicBezTo>
                  <a:cubicBezTo>
                    <a:pt x="0" y="212"/>
                    <a:pt x="43" y="110"/>
                    <a:pt x="77" y="43"/>
                  </a:cubicBezTo>
                  <a:lnTo>
                    <a:pt x="77" y="43"/>
                  </a:lnTo>
                  <a:cubicBezTo>
                    <a:pt x="111" y="0"/>
                    <a:pt x="145" y="43"/>
                    <a:pt x="145" y="77"/>
                  </a:cubicBezTo>
                  <a:lnTo>
                    <a:pt x="145" y="178"/>
                  </a:lnTo>
                  <a:lnTo>
                    <a:pt x="145" y="289"/>
                  </a:lnTo>
                  <a:cubicBezTo>
                    <a:pt x="145" y="357"/>
                    <a:pt x="145" y="467"/>
                    <a:pt x="213" y="535"/>
                  </a:cubicBezTo>
                  <a:cubicBezTo>
                    <a:pt x="213" y="535"/>
                    <a:pt x="179" y="569"/>
                    <a:pt x="179" y="60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7" name="Google Shape;334;p32"/>
            <p:cNvSpPr/>
            <p:nvPr/>
          </p:nvSpPr>
          <p:spPr>
            <a:xfrm>
              <a:off x="580537" y="816688"/>
              <a:ext cx="7244" cy="18228"/>
            </a:xfrm>
            <a:custGeom>
              <a:avLst/>
              <a:gdLst/>
              <a:ahLst/>
              <a:cxnLst/>
              <a:rect l="l" t="t" r="r" b="b"/>
              <a:pathLst>
                <a:path w="213" h="536" extrusionOk="0">
                  <a:moveTo>
                    <a:pt x="213" y="536"/>
                  </a:moveTo>
                  <a:cubicBezTo>
                    <a:pt x="179" y="536"/>
                    <a:pt x="145" y="536"/>
                    <a:pt x="111" y="502"/>
                  </a:cubicBezTo>
                  <a:cubicBezTo>
                    <a:pt x="111" y="426"/>
                    <a:pt x="77" y="358"/>
                    <a:pt x="77" y="290"/>
                  </a:cubicBezTo>
                  <a:cubicBezTo>
                    <a:pt x="34" y="213"/>
                    <a:pt x="0" y="145"/>
                    <a:pt x="0" y="77"/>
                  </a:cubicBezTo>
                  <a:cubicBezTo>
                    <a:pt x="0" y="77"/>
                    <a:pt x="0" y="35"/>
                    <a:pt x="34" y="35"/>
                  </a:cubicBezTo>
                  <a:cubicBezTo>
                    <a:pt x="34" y="1"/>
                    <a:pt x="77" y="1"/>
                    <a:pt x="111" y="35"/>
                  </a:cubicBezTo>
                  <a:cubicBezTo>
                    <a:pt x="213" y="145"/>
                    <a:pt x="213" y="324"/>
                    <a:pt x="213" y="46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8" name="Google Shape;335;p32"/>
            <p:cNvSpPr/>
            <p:nvPr/>
          </p:nvSpPr>
          <p:spPr>
            <a:xfrm>
              <a:off x="605941" y="828829"/>
              <a:ext cx="8434" cy="20541"/>
            </a:xfrm>
            <a:custGeom>
              <a:avLst/>
              <a:gdLst/>
              <a:ahLst/>
              <a:cxnLst/>
              <a:rect l="l" t="t" r="r" b="b"/>
              <a:pathLst>
                <a:path w="248" h="604" extrusionOk="0">
                  <a:moveTo>
                    <a:pt x="213" y="604"/>
                  </a:moveTo>
                  <a:cubicBezTo>
                    <a:pt x="213" y="604"/>
                    <a:pt x="179" y="604"/>
                    <a:pt x="137" y="570"/>
                  </a:cubicBezTo>
                  <a:cubicBezTo>
                    <a:pt x="69" y="391"/>
                    <a:pt x="1" y="213"/>
                    <a:pt x="35" y="35"/>
                  </a:cubicBezTo>
                  <a:lnTo>
                    <a:pt x="69" y="35"/>
                  </a:lnTo>
                  <a:cubicBezTo>
                    <a:pt x="69" y="1"/>
                    <a:pt x="103" y="35"/>
                    <a:pt x="137" y="35"/>
                  </a:cubicBezTo>
                  <a:cubicBezTo>
                    <a:pt x="247" y="179"/>
                    <a:pt x="247" y="357"/>
                    <a:pt x="247" y="527"/>
                  </a:cubicBezTo>
                  <a:cubicBezTo>
                    <a:pt x="247" y="570"/>
                    <a:pt x="247" y="570"/>
                    <a:pt x="213" y="60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9" name="Google Shape;336;p32"/>
            <p:cNvSpPr/>
            <p:nvPr/>
          </p:nvSpPr>
          <p:spPr>
            <a:xfrm>
              <a:off x="566084" y="862632"/>
              <a:ext cx="11018" cy="14487"/>
            </a:xfrm>
            <a:custGeom>
              <a:avLst/>
              <a:gdLst/>
              <a:ahLst/>
              <a:cxnLst/>
              <a:rect l="l" t="t" r="r" b="b"/>
              <a:pathLst>
                <a:path w="324" h="426" extrusionOk="0">
                  <a:moveTo>
                    <a:pt x="289" y="425"/>
                  </a:moveTo>
                  <a:cubicBezTo>
                    <a:pt x="247" y="425"/>
                    <a:pt x="213" y="425"/>
                    <a:pt x="179" y="383"/>
                  </a:cubicBezTo>
                  <a:cubicBezTo>
                    <a:pt x="145" y="315"/>
                    <a:pt x="111" y="281"/>
                    <a:pt x="77" y="213"/>
                  </a:cubicBezTo>
                  <a:cubicBezTo>
                    <a:pt x="35" y="136"/>
                    <a:pt x="1" y="102"/>
                    <a:pt x="35" y="34"/>
                  </a:cubicBezTo>
                  <a:cubicBezTo>
                    <a:pt x="35" y="1"/>
                    <a:pt x="35" y="1"/>
                    <a:pt x="77" y="1"/>
                  </a:cubicBezTo>
                  <a:lnTo>
                    <a:pt x="111" y="1"/>
                  </a:lnTo>
                  <a:cubicBezTo>
                    <a:pt x="179" y="1"/>
                    <a:pt x="213" y="68"/>
                    <a:pt x="213" y="136"/>
                  </a:cubicBezTo>
                  <a:cubicBezTo>
                    <a:pt x="247" y="213"/>
                    <a:pt x="289" y="247"/>
                    <a:pt x="323" y="315"/>
                  </a:cubicBezTo>
                  <a:cubicBezTo>
                    <a:pt x="323" y="349"/>
                    <a:pt x="323" y="383"/>
                    <a:pt x="289" y="42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0" name="Google Shape;337;p32"/>
            <p:cNvSpPr/>
            <p:nvPr/>
          </p:nvSpPr>
          <p:spPr>
            <a:xfrm>
              <a:off x="587747" y="861204"/>
              <a:ext cx="11018" cy="17072"/>
            </a:xfrm>
            <a:custGeom>
              <a:avLst/>
              <a:gdLst/>
              <a:ahLst/>
              <a:cxnLst/>
              <a:rect l="l" t="t" r="r" b="b"/>
              <a:pathLst>
                <a:path w="324" h="502" extrusionOk="0">
                  <a:moveTo>
                    <a:pt x="289" y="501"/>
                  </a:moveTo>
                  <a:lnTo>
                    <a:pt x="213" y="501"/>
                  </a:lnTo>
                  <a:cubicBezTo>
                    <a:pt x="111" y="391"/>
                    <a:pt x="1" y="178"/>
                    <a:pt x="77" y="43"/>
                  </a:cubicBezTo>
                  <a:lnTo>
                    <a:pt x="111" y="43"/>
                  </a:lnTo>
                  <a:cubicBezTo>
                    <a:pt x="111" y="0"/>
                    <a:pt x="145" y="0"/>
                    <a:pt x="179" y="43"/>
                  </a:cubicBezTo>
                  <a:cubicBezTo>
                    <a:pt x="213" y="76"/>
                    <a:pt x="247" y="178"/>
                    <a:pt x="247" y="212"/>
                  </a:cubicBezTo>
                  <a:cubicBezTo>
                    <a:pt x="247" y="289"/>
                    <a:pt x="289" y="357"/>
                    <a:pt x="323" y="425"/>
                  </a:cubicBezTo>
                  <a:cubicBezTo>
                    <a:pt x="323" y="467"/>
                    <a:pt x="323" y="501"/>
                    <a:pt x="289" y="50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1" name="Google Shape;338;p32"/>
            <p:cNvSpPr/>
            <p:nvPr/>
          </p:nvSpPr>
          <p:spPr>
            <a:xfrm>
              <a:off x="152111" y="503819"/>
              <a:ext cx="339463" cy="420095"/>
            </a:xfrm>
            <a:custGeom>
              <a:avLst/>
              <a:gdLst/>
              <a:ahLst/>
              <a:cxnLst/>
              <a:rect l="l" t="t" r="r" b="b"/>
              <a:pathLst>
                <a:path w="9982" h="12353" extrusionOk="0">
                  <a:moveTo>
                    <a:pt x="3076" y="11996"/>
                  </a:moveTo>
                  <a:cubicBezTo>
                    <a:pt x="2761" y="12250"/>
                    <a:pt x="2438" y="12352"/>
                    <a:pt x="2192" y="12250"/>
                  </a:cubicBezTo>
                  <a:cubicBezTo>
                    <a:pt x="0" y="11469"/>
                    <a:pt x="9982" y="1"/>
                    <a:pt x="9982" y="1"/>
                  </a:cubicBezTo>
                  <a:cubicBezTo>
                    <a:pt x="9982" y="1"/>
                    <a:pt x="5624" y="10195"/>
                    <a:pt x="3076" y="11996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2" name="Google Shape;339;p32"/>
            <p:cNvSpPr/>
            <p:nvPr/>
          </p:nvSpPr>
          <p:spPr>
            <a:xfrm>
              <a:off x="231552" y="856579"/>
              <a:ext cx="10712" cy="22853"/>
            </a:xfrm>
            <a:custGeom>
              <a:avLst/>
              <a:gdLst/>
              <a:ahLst/>
              <a:cxnLst/>
              <a:rect l="l" t="t" r="r" b="b"/>
              <a:pathLst>
                <a:path w="315" h="672" extrusionOk="0">
                  <a:moveTo>
                    <a:pt x="68" y="637"/>
                  </a:moveTo>
                  <a:cubicBezTo>
                    <a:pt x="34" y="671"/>
                    <a:pt x="0" y="637"/>
                    <a:pt x="0" y="603"/>
                  </a:cubicBezTo>
                  <a:cubicBezTo>
                    <a:pt x="0" y="493"/>
                    <a:pt x="34" y="391"/>
                    <a:pt x="68" y="280"/>
                  </a:cubicBezTo>
                  <a:cubicBezTo>
                    <a:pt x="102" y="212"/>
                    <a:pt x="102" y="102"/>
                    <a:pt x="179" y="34"/>
                  </a:cubicBezTo>
                  <a:lnTo>
                    <a:pt x="213" y="34"/>
                  </a:lnTo>
                  <a:cubicBezTo>
                    <a:pt x="247" y="0"/>
                    <a:pt x="315" y="34"/>
                    <a:pt x="315" y="102"/>
                  </a:cubicBezTo>
                  <a:cubicBezTo>
                    <a:pt x="315" y="179"/>
                    <a:pt x="281" y="280"/>
                    <a:pt x="213" y="348"/>
                  </a:cubicBezTo>
                  <a:cubicBezTo>
                    <a:pt x="179" y="459"/>
                    <a:pt x="145" y="527"/>
                    <a:pt x="102" y="637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3" name="Google Shape;340;p32"/>
            <p:cNvSpPr/>
            <p:nvPr/>
          </p:nvSpPr>
          <p:spPr>
            <a:xfrm>
              <a:off x="243693" y="867257"/>
              <a:ext cx="11869" cy="19384"/>
            </a:xfrm>
            <a:custGeom>
              <a:avLst/>
              <a:gdLst/>
              <a:ahLst/>
              <a:cxnLst/>
              <a:rect l="l" t="t" r="r" b="b"/>
              <a:pathLst>
                <a:path w="349" h="570" extrusionOk="0">
                  <a:moveTo>
                    <a:pt x="102" y="536"/>
                  </a:moveTo>
                  <a:cubicBezTo>
                    <a:pt x="68" y="570"/>
                    <a:pt x="0" y="536"/>
                    <a:pt x="34" y="459"/>
                  </a:cubicBezTo>
                  <a:cubicBezTo>
                    <a:pt x="34" y="391"/>
                    <a:pt x="34" y="289"/>
                    <a:pt x="68" y="213"/>
                  </a:cubicBezTo>
                  <a:cubicBezTo>
                    <a:pt x="102" y="145"/>
                    <a:pt x="136" y="77"/>
                    <a:pt x="170" y="34"/>
                  </a:cubicBezTo>
                  <a:cubicBezTo>
                    <a:pt x="170" y="34"/>
                    <a:pt x="213" y="34"/>
                    <a:pt x="213" y="0"/>
                  </a:cubicBezTo>
                  <a:cubicBezTo>
                    <a:pt x="247" y="0"/>
                    <a:pt x="281" y="34"/>
                    <a:pt x="315" y="77"/>
                  </a:cubicBezTo>
                  <a:cubicBezTo>
                    <a:pt x="349" y="145"/>
                    <a:pt x="281" y="213"/>
                    <a:pt x="247" y="289"/>
                  </a:cubicBezTo>
                  <a:cubicBezTo>
                    <a:pt x="213" y="391"/>
                    <a:pt x="170" y="459"/>
                    <a:pt x="136" y="536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4" name="Google Shape;341;p32"/>
            <p:cNvSpPr/>
            <p:nvPr/>
          </p:nvSpPr>
          <p:spPr>
            <a:xfrm>
              <a:off x="258146" y="870998"/>
              <a:ext cx="16766" cy="24009"/>
            </a:xfrm>
            <a:custGeom>
              <a:avLst/>
              <a:gdLst/>
              <a:ahLst/>
              <a:cxnLst/>
              <a:rect l="l" t="t" r="r" b="b"/>
              <a:pathLst>
                <a:path w="493" h="706" extrusionOk="0">
                  <a:moveTo>
                    <a:pt x="102" y="638"/>
                  </a:moveTo>
                  <a:cubicBezTo>
                    <a:pt x="68" y="706"/>
                    <a:pt x="0" y="638"/>
                    <a:pt x="34" y="562"/>
                  </a:cubicBezTo>
                  <a:cubicBezTo>
                    <a:pt x="170" y="392"/>
                    <a:pt x="246" y="179"/>
                    <a:pt x="382" y="1"/>
                  </a:cubicBezTo>
                  <a:lnTo>
                    <a:pt x="425" y="1"/>
                  </a:lnTo>
                  <a:cubicBezTo>
                    <a:pt x="459" y="1"/>
                    <a:pt x="493" y="1"/>
                    <a:pt x="493" y="69"/>
                  </a:cubicBezTo>
                  <a:cubicBezTo>
                    <a:pt x="459" y="281"/>
                    <a:pt x="280" y="494"/>
                    <a:pt x="136" y="638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5" name="Google Shape;342;p32"/>
            <p:cNvSpPr/>
            <p:nvPr/>
          </p:nvSpPr>
          <p:spPr>
            <a:xfrm>
              <a:off x="258146" y="804854"/>
              <a:ext cx="13025" cy="19112"/>
            </a:xfrm>
            <a:custGeom>
              <a:avLst/>
              <a:gdLst/>
              <a:ahLst/>
              <a:cxnLst/>
              <a:rect l="l" t="t" r="r" b="b"/>
              <a:pathLst>
                <a:path w="383" h="562" extrusionOk="0">
                  <a:moveTo>
                    <a:pt x="102" y="527"/>
                  </a:moveTo>
                  <a:cubicBezTo>
                    <a:pt x="34" y="561"/>
                    <a:pt x="0" y="493"/>
                    <a:pt x="0" y="425"/>
                  </a:cubicBezTo>
                  <a:cubicBezTo>
                    <a:pt x="34" y="349"/>
                    <a:pt x="68" y="281"/>
                    <a:pt x="102" y="213"/>
                  </a:cubicBezTo>
                  <a:cubicBezTo>
                    <a:pt x="136" y="136"/>
                    <a:pt x="212" y="102"/>
                    <a:pt x="246" y="35"/>
                  </a:cubicBezTo>
                  <a:cubicBezTo>
                    <a:pt x="314" y="1"/>
                    <a:pt x="382" y="68"/>
                    <a:pt x="348" y="102"/>
                  </a:cubicBezTo>
                  <a:cubicBezTo>
                    <a:pt x="348" y="170"/>
                    <a:pt x="314" y="247"/>
                    <a:pt x="280" y="315"/>
                  </a:cubicBezTo>
                  <a:cubicBezTo>
                    <a:pt x="212" y="383"/>
                    <a:pt x="170" y="459"/>
                    <a:pt x="102" y="527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6" name="Google Shape;343;p32"/>
            <p:cNvSpPr/>
            <p:nvPr/>
          </p:nvSpPr>
          <p:spPr>
            <a:xfrm>
              <a:off x="277190" y="806010"/>
              <a:ext cx="15643" cy="24009"/>
            </a:xfrm>
            <a:custGeom>
              <a:avLst/>
              <a:gdLst/>
              <a:ahLst/>
              <a:cxnLst/>
              <a:rect l="l" t="t" r="r" b="b"/>
              <a:pathLst>
                <a:path w="460" h="706" extrusionOk="0">
                  <a:moveTo>
                    <a:pt x="145" y="672"/>
                  </a:moveTo>
                  <a:cubicBezTo>
                    <a:pt x="77" y="706"/>
                    <a:pt x="1" y="638"/>
                    <a:pt x="35" y="561"/>
                  </a:cubicBezTo>
                  <a:cubicBezTo>
                    <a:pt x="145" y="425"/>
                    <a:pt x="213" y="247"/>
                    <a:pt x="323" y="68"/>
                  </a:cubicBezTo>
                  <a:lnTo>
                    <a:pt x="323" y="68"/>
                  </a:lnTo>
                  <a:cubicBezTo>
                    <a:pt x="391" y="1"/>
                    <a:pt x="459" y="68"/>
                    <a:pt x="459" y="136"/>
                  </a:cubicBezTo>
                  <a:cubicBezTo>
                    <a:pt x="391" y="349"/>
                    <a:pt x="289" y="493"/>
                    <a:pt x="145" y="638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7" name="Google Shape;344;p32"/>
            <p:cNvSpPr/>
            <p:nvPr/>
          </p:nvSpPr>
          <p:spPr>
            <a:xfrm>
              <a:off x="254371" y="838351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145" y="358"/>
                  </a:moveTo>
                  <a:cubicBezTo>
                    <a:pt x="69" y="392"/>
                    <a:pt x="1" y="358"/>
                    <a:pt x="35" y="290"/>
                  </a:cubicBezTo>
                  <a:cubicBezTo>
                    <a:pt x="69" y="213"/>
                    <a:pt x="111" y="77"/>
                    <a:pt x="213" y="35"/>
                  </a:cubicBezTo>
                  <a:cubicBezTo>
                    <a:pt x="247" y="1"/>
                    <a:pt x="323" y="35"/>
                    <a:pt x="323" y="111"/>
                  </a:cubicBezTo>
                  <a:cubicBezTo>
                    <a:pt x="281" y="213"/>
                    <a:pt x="213" y="290"/>
                    <a:pt x="145" y="358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8" name="Google Shape;345;p32"/>
            <p:cNvSpPr/>
            <p:nvPr/>
          </p:nvSpPr>
          <p:spPr>
            <a:xfrm>
              <a:off x="296541" y="760066"/>
              <a:ext cx="12175" cy="18262"/>
            </a:xfrm>
            <a:custGeom>
              <a:avLst/>
              <a:gdLst/>
              <a:ahLst/>
              <a:cxnLst/>
              <a:rect l="l" t="t" r="r" b="b"/>
              <a:pathLst>
                <a:path w="358" h="537" extrusionOk="0">
                  <a:moveTo>
                    <a:pt x="103" y="502"/>
                  </a:moveTo>
                  <a:cubicBezTo>
                    <a:pt x="69" y="536"/>
                    <a:pt x="1" y="502"/>
                    <a:pt x="1" y="426"/>
                  </a:cubicBezTo>
                  <a:cubicBezTo>
                    <a:pt x="35" y="358"/>
                    <a:pt x="69" y="290"/>
                    <a:pt x="103" y="213"/>
                  </a:cubicBezTo>
                  <a:cubicBezTo>
                    <a:pt x="145" y="145"/>
                    <a:pt x="179" y="77"/>
                    <a:pt x="213" y="43"/>
                  </a:cubicBezTo>
                  <a:lnTo>
                    <a:pt x="247" y="43"/>
                  </a:lnTo>
                  <a:cubicBezTo>
                    <a:pt x="315" y="1"/>
                    <a:pt x="358" y="43"/>
                    <a:pt x="358" y="111"/>
                  </a:cubicBezTo>
                  <a:cubicBezTo>
                    <a:pt x="358" y="179"/>
                    <a:pt x="281" y="213"/>
                    <a:pt x="247" y="290"/>
                  </a:cubicBezTo>
                  <a:cubicBezTo>
                    <a:pt x="179" y="358"/>
                    <a:pt x="145" y="426"/>
                    <a:pt x="103" y="502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9" name="Google Shape;346;p32"/>
            <p:cNvSpPr/>
            <p:nvPr/>
          </p:nvSpPr>
          <p:spPr>
            <a:xfrm>
              <a:off x="314463" y="767309"/>
              <a:ext cx="15916" cy="18228"/>
            </a:xfrm>
            <a:custGeom>
              <a:avLst/>
              <a:gdLst/>
              <a:ahLst/>
              <a:cxnLst/>
              <a:rect l="l" t="t" r="r" b="b"/>
              <a:pathLst>
                <a:path w="468" h="536" extrusionOk="0">
                  <a:moveTo>
                    <a:pt x="179" y="467"/>
                  </a:moveTo>
                  <a:cubicBezTo>
                    <a:pt x="111" y="535"/>
                    <a:pt x="1" y="425"/>
                    <a:pt x="77" y="357"/>
                  </a:cubicBezTo>
                  <a:cubicBezTo>
                    <a:pt x="111" y="289"/>
                    <a:pt x="145" y="255"/>
                    <a:pt x="213" y="179"/>
                  </a:cubicBezTo>
                  <a:cubicBezTo>
                    <a:pt x="255" y="145"/>
                    <a:pt x="289" y="77"/>
                    <a:pt x="323" y="77"/>
                  </a:cubicBezTo>
                  <a:cubicBezTo>
                    <a:pt x="323" y="43"/>
                    <a:pt x="357" y="43"/>
                    <a:pt x="357" y="43"/>
                  </a:cubicBezTo>
                  <a:cubicBezTo>
                    <a:pt x="391" y="0"/>
                    <a:pt x="468" y="77"/>
                    <a:pt x="468" y="111"/>
                  </a:cubicBezTo>
                  <a:cubicBezTo>
                    <a:pt x="468" y="179"/>
                    <a:pt x="391" y="255"/>
                    <a:pt x="357" y="289"/>
                  </a:cubicBezTo>
                  <a:lnTo>
                    <a:pt x="179" y="467"/>
                  </a:ln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0" name="Google Shape;347;p32"/>
            <p:cNvSpPr/>
            <p:nvPr/>
          </p:nvSpPr>
          <p:spPr>
            <a:xfrm>
              <a:off x="307253" y="806010"/>
              <a:ext cx="12141" cy="14487"/>
            </a:xfrm>
            <a:custGeom>
              <a:avLst/>
              <a:gdLst/>
              <a:ahLst/>
              <a:cxnLst/>
              <a:rect l="l" t="t" r="r" b="b"/>
              <a:pathLst>
                <a:path w="357" h="426" extrusionOk="0">
                  <a:moveTo>
                    <a:pt x="145" y="391"/>
                  </a:moveTo>
                  <a:cubicBezTo>
                    <a:pt x="77" y="425"/>
                    <a:pt x="0" y="315"/>
                    <a:pt x="77" y="281"/>
                  </a:cubicBezTo>
                  <a:cubicBezTo>
                    <a:pt x="111" y="247"/>
                    <a:pt x="145" y="213"/>
                    <a:pt x="145" y="136"/>
                  </a:cubicBezTo>
                  <a:cubicBezTo>
                    <a:pt x="179" y="102"/>
                    <a:pt x="213" y="68"/>
                    <a:pt x="255" y="34"/>
                  </a:cubicBezTo>
                  <a:lnTo>
                    <a:pt x="255" y="34"/>
                  </a:lnTo>
                  <a:cubicBezTo>
                    <a:pt x="289" y="1"/>
                    <a:pt x="323" y="34"/>
                    <a:pt x="357" y="68"/>
                  </a:cubicBezTo>
                  <a:cubicBezTo>
                    <a:pt x="357" y="136"/>
                    <a:pt x="289" y="179"/>
                    <a:pt x="255" y="247"/>
                  </a:cubicBezTo>
                  <a:cubicBezTo>
                    <a:pt x="213" y="281"/>
                    <a:pt x="179" y="315"/>
                    <a:pt x="145" y="349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1" name="Google Shape;348;p32"/>
            <p:cNvSpPr/>
            <p:nvPr/>
          </p:nvSpPr>
          <p:spPr>
            <a:xfrm>
              <a:off x="325447" y="730037"/>
              <a:ext cx="13331" cy="19384"/>
            </a:xfrm>
            <a:custGeom>
              <a:avLst/>
              <a:gdLst/>
              <a:ahLst/>
              <a:cxnLst/>
              <a:rect l="l" t="t" r="r" b="b"/>
              <a:pathLst>
                <a:path w="392" h="570" extrusionOk="0">
                  <a:moveTo>
                    <a:pt x="68" y="536"/>
                  </a:moveTo>
                  <a:cubicBezTo>
                    <a:pt x="34" y="570"/>
                    <a:pt x="0" y="536"/>
                    <a:pt x="0" y="502"/>
                  </a:cubicBezTo>
                  <a:cubicBezTo>
                    <a:pt x="34" y="391"/>
                    <a:pt x="68" y="323"/>
                    <a:pt x="102" y="247"/>
                  </a:cubicBezTo>
                  <a:cubicBezTo>
                    <a:pt x="145" y="145"/>
                    <a:pt x="179" y="77"/>
                    <a:pt x="247" y="34"/>
                  </a:cubicBezTo>
                  <a:lnTo>
                    <a:pt x="281" y="34"/>
                  </a:lnTo>
                  <a:cubicBezTo>
                    <a:pt x="315" y="0"/>
                    <a:pt x="391" y="34"/>
                    <a:pt x="357" y="77"/>
                  </a:cubicBezTo>
                  <a:cubicBezTo>
                    <a:pt x="357" y="179"/>
                    <a:pt x="315" y="247"/>
                    <a:pt x="247" y="323"/>
                  </a:cubicBezTo>
                  <a:cubicBezTo>
                    <a:pt x="213" y="391"/>
                    <a:pt x="145" y="502"/>
                    <a:pt x="68" y="536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2" name="Google Shape;349;p32"/>
            <p:cNvSpPr/>
            <p:nvPr/>
          </p:nvSpPr>
          <p:spPr>
            <a:xfrm>
              <a:off x="349422" y="723950"/>
              <a:ext cx="15643" cy="20575"/>
            </a:xfrm>
            <a:custGeom>
              <a:avLst/>
              <a:gdLst/>
              <a:ahLst/>
              <a:cxnLst/>
              <a:rect l="l" t="t" r="r" b="b"/>
              <a:pathLst>
                <a:path w="460" h="605" extrusionOk="0">
                  <a:moveTo>
                    <a:pt x="145" y="570"/>
                  </a:moveTo>
                  <a:cubicBezTo>
                    <a:pt x="111" y="604"/>
                    <a:pt x="0" y="536"/>
                    <a:pt x="34" y="468"/>
                  </a:cubicBezTo>
                  <a:cubicBezTo>
                    <a:pt x="111" y="392"/>
                    <a:pt x="145" y="324"/>
                    <a:pt x="213" y="256"/>
                  </a:cubicBezTo>
                  <a:cubicBezTo>
                    <a:pt x="247" y="179"/>
                    <a:pt x="289" y="77"/>
                    <a:pt x="357" y="43"/>
                  </a:cubicBezTo>
                  <a:lnTo>
                    <a:pt x="357" y="43"/>
                  </a:lnTo>
                  <a:cubicBezTo>
                    <a:pt x="391" y="1"/>
                    <a:pt x="459" y="43"/>
                    <a:pt x="459" y="77"/>
                  </a:cubicBezTo>
                  <a:cubicBezTo>
                    <a:pt x="459" y="179"/>
                    <a:pt x="391" y="256"/>
                    <a:pt x="357" y="324"/>
                  </a:cubicBezTo>
                  <a:cubicBezTo>
                    <a:pt x="289" y="426"/>
                    <a:pt x="213" y="502"/>
                    <a:pt x="145" y="57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3" name="Google Shape;350;p32"/>
            <p:cNvSpPr/>
            <p:nvPr/>
          </p:nvSpPr>
          <p:spPr>
            <a:xfrm>
              <a:off x="331500" y="702287"/>
              <a:ext cx="10746" cy="18262"/>
            </a:xfrm>
            <a:custGeom>
              <a:avLst/>
              <a:gdLst/>
              <a:ahLst/>
              <a:cxnLst/>
              <a:rect l="l" t="t" r="r" b="b"/>
              <a:pathLst>
                <a:path w="316" h="537" extrusionOk="0">
                  <a:moveTo>
                    <a:pt x="103" y="502"/>
                  </a:moveTo>
                  <a:cubicBezTo>
                    <a:pt x="35" y="536"/>
                    <a:pt x="1" y="502"/>
                    <a:pt x="1" y="426"/>
                  </a:cubicBezTo>
                  <a:cubicBezTo>
                    <a:pt x="35" y="358"/>
                    <a:pt x="35" y="290"/>
                    <a:pt x="69" y="213"/>
                  </a:cubicBezTo>
                  <a:cubicBezTo>
                    <a:pt x="103" y="179"/>
                    <a:pt x="103" y="111"/>
                    <a:pt x="179" y="43"/>
                  </a:cubicBezTo>
                  <a:lnTo>
                    <a:pt x="179" y="43"/>
                  </a:lnTo>
                  <a:cubicBezTo>
                    <a:pt x="247" y="1"/>
                    <a:pt x="315" y="43"/>
                    <a:pt x="315" y="111"/>
                  </a:cubicBezTo>
                  <a:cubicBezTo>
                    <a:pt x="315" y="179"/>
                    <a:pt x="281" y="256"/>
                    <a:pt x="247" y="324"/>
                  </a:cubicBezTo>
                  <a:cubicBezTo>
                    <a:pt x="179" y="392"/>
                    <a:pt x="137" y="426"/>
                    <a:pt x="103" y="502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4" name="Google Shape;351;p32"/>
            <p:cNvSpPr/>
            <p:nvPr/>
          </p:nvSpPr>
          <p:spPr>
            <a:xfrm>
              <a:off x="356632" y="682087"/>
              <a:ext cx="18228" cy="19078"/>
            </a:xfrm>
            <a:custGeom>
              <a:avLst/>
              <a:gdLst/>
              <a:ahLst/>
              <a:cxnLst/>
              <a:rect l="l" t="t" r="r" b="b"/>
              <a:pathLst>
                <a:path w="536" h="561" extrusionOk="0">
                  <a:moveTo>
                    <a:pt x="179" y="493"/>
                  </a:moveTo>
                  <a:cubicBezTo>
                    <a:pt x="145" y="493"/>
                    <a:pt x="145" y="527"/>
                    <a:pt x="111" y="527"/>
                  </a:cubicBezTo>
                  <a:cubicBezTo>
                    <a:pt x="77" y="561"/>
                    <a:pt x="1" y="493"/>
                    <a:pt x="35" y="459"/>
                  </a:cubicBezTo>
                  <a:cubicBezTo>
                    <a:pt x="111" y="349"/>
                    <a:pt x="179" y="281"/>
                    <a:pt x="247" y="213"/>
                  </a:cubicBezTo>
                  <a:cubicBezTo>
                    <a:pt x="290" y="136"/>
                    <a:pt x="324" y="102"/>
                    <a:pt x="392" y="68"/>
                  </a:cubicBezTo>
                  <a:cubicBezTo>
                    <a:pt x="392" y="34"/>
                    <a:pt x="425" y="34"/>
                    <a:pt x="459" y="0"/>
                  </a:cubicBezTo>
                  <a:cubicBezTo>
                    <a:pt x="502" y="0"/>
                    <a:pt x="536" y="34"/>
                    <a:pt x="536" y="68"/>
                  </a:cubicBezTo>
                  <a:cubicBezTo>
                    <a:pt x="502" y="170"/>
                    <a:pt x="459" y="247"/>
                    <a:pt x="392" y="315"/>
                  </a:cubicBezTo>
                  <a:cubicBezTo>
                    <a:pt x="324" y="382"/>
                    <a:pt x="247" y="425"/>
                    <a:pt x="179" y="49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5" name="Google Shape;352;p32"/>
            <p:cNvSpPr/>
            <p:nvPr/>
          </p:nvSpPr>
          <p:spPr>
            <a:xfrm>
              <a:off x="371085" y="651752"/>
              <a:ext cx="20541" cy="20541"/>
            </a:xfrm>
            <a:custGeom>
              <a:avLst/>
              <a:gdLst/>
              <a:ahLst/>
              <a:cxnLst/>
              <a:rect l="l" t="t" r="r" b="b"/>
              <a:pathLst>
                <a:path w="604" h="604" extrusionOk="0">
                  <a:moveTo>
                    <a:pt x="213" y="535"/>
                  </a:moveTo>
                  <a:lnTo>
                    <a:pt x="179" y="535"/>
                  </a:lnTo>
                  <a:cubicBezTo>
                    <a:pt x="111" y="603"/>
                    <a:pt x="0" y="501"/>
                    <a:pt x="77" y="391"/>
                  </a:cubicBezTo>
                  <a:cubicBezTo>
                    <a:pt x="145" y="289"/>
                    <a:pt x="213" y="179"/>
                    <a:pt x="323" y="111"/>
                  </a:cubicBezTo>
                  <a:cubicBezTo>
                    <a:pt x="323" y="77"/>
                    <a:pt x="323" y="77"/>
                    <a:pt x="357" y="77"/>
                  </a:cubicBezTo>
                  <a:cubicBezTo>
                    <a:pt x="459" y="0"/>
                    <a:pt x="604" y="145"/>
                    <a:pt x="502" y="255"/>
                  </a:cubicBezTo>
                  <a:cubicBezTo>
                    <a:pt x="425" y="357"/>
                    <a:pt x="323" y="467"/>
                    <a:pt x="213" y="5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6" name="Google Shape;353;p32"/>
            <p:cNvSpPr/>
            <p:nvPr/>
          </p:nvSpPr>
          <p:spPr>
            <a:xfrm>
              <a:off x="389279" y="656649"/>
              <a:ext cx="14487" cy="14487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213" y="357"/>
                  </a:moveTo>
                  <a:cubicBezTo>
                    <a:pt x="179" y="391"/>
                    <a:pt x="137" y="425"/>
                    <a:pt x="69" y="425"/>
                  </a:cubicBezTo>
                  <a:cubicBezTo>
                    <a:pt x="35" y="425"/>
                    <a:pt x="1" y="357"/>
                    <a:pt x="35" y="323"/>
                  </a:cubicBezTo>
                  <a:cubicBezTo>
                    <a:pt x="35" y="247"/>
                    <a:pt x="103" y="213"/>
                    <a:pt x="137" y="179"/>
                  </a:cubicBezTo>
                  <a:cubicBezTo>
                    <a:pt x="179" y="145"/>
                    <a:pt x="179" y="111"/>
                    <a:pt x="213" y="69"/>
                  </a:cubicBezTo>
                  <a:lnTo>
                    <a:pt x="247" y="35"/>
                  </a:lnTo>
                  <a:cubicBezTo>
                    <a:pt x="247" y="35"/>
                    <a:pt x="281" y="35"/>
                    <a:pt x="281" y="1"/>
                  </a:cubicBezTo>
                  <a:cubicBezTo>
                    <a:pt x="315" y="1"/>
                    <a:pt x="391" y="35"/>
                    <a:pt x="391" y="69"/>
                  </a:cubicBezTo>
                  <a:cubicBezTo>
                    <a:pt x="425" y="145"/>
                    <a:pt x="391" y="247"/>
                    <a:pt x="315" y="281"/>
                  </a:cubicBezTo>
                  <a:cubicBezTo>
                    <a:pt x="281" y="323"/>
                    <a:pt x="247" y="357"/>
                    <a:pt x="213" y="357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7" name="Google Shape;354;p32"/>
            <p:cNvSpPr/>
            <p:nvPr/>
          </p:nvSpPr>
          <p:spPr>
            <a:xfrm>
              <a:off x="401114" y="619377"/>
              <a:ext cx="20575" cy="17956"/>
            </a:xfrm>
            <a:custGeom>
              <a:avLst/>
              <a:gdLst/>
              <a:ahLst/>
              <a:cxnLst/>
              <a:rect l="l" t="t" r="r" b="b"/>
              <a:pathLst>
                <a:path w="605" h="528" extrusionOk="0">
                  <a:moveTo>
                    <a:pt x="392" y="315"/>
                  </a:moveTo>
                  <a:cubicBezTo>
                    <a:pt x="324" y="358"/>
                    <a:pt x="213" y="426"/>
                    <a:pt x="145" y="460"/>
                  </a:cubicBezTo>
                  <a:cubicBezTo>
                    <a:pt x="77" y="528"/>
                    <a:pt x="1" y="426"/>
                    <a:pt x="77" y="358"/>
                  </a:cubicBezTo>
                  <a:cubicBezTo>
                    <a:pt x="145" y="281"/>
                    <a:pt x="213" y="213"/>
                    <a:pt x="290" y="145"/>
                  </a:cubicBezTo>
                  <a:cubicBezTo>
                    <a:pt x="324" y="103"/>
                    <a:pt x="358" y="69"/>
                    <a:pt x="392" y="35"/>
                  </a:cubicBezTo>
                  <a:cubicBezTo>
                    <a:pt x="426" y="35"/>
                    <a:pt x="468" y="1"/>
                    <a:pt x="502" y="1"/>
                  </a:cubicBezTo>
                  <a:cubicBezTo>
                    <a:pt x="536" y="1"/>
                    <a:pt x="604" y="35"/>
                    <a:pt x="570" y="103"/>
                  </a:cubicBezTo>
                  <a:cubicBezTo>
                    <a:pt x="536" y="179"/>
                    <a:pt x="468" y="247"/>
                    <a:pt x="392" y="31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8" name="Google Shape;355;p32"/>
            <p:cNvSpPr/>
            <p:nvPr/>
          </p:nvSpPr>
          <p:spPr>
            <a:xfrm>
              <a:off x="417029" y="429309"/>
              <a:ext cx="209452" cy="204555"/>
            </a:xfrm>
            <a:custGeom>
              <a:avLst/>
              <a:gdLst/>
              <a:ahLst/>
              <a:cxnLst/>
              <a:rect l="l" t="t" r="r" b="b"/>
              <a:pathLst>
                <a:path w="6159" h="6015" extrusionOk="0">
                  <a:moveTo>
                    <a:pt x="4774" y="4630"/>
                  </a:moveTo>
                  <a:cubicBezTo>
                    <a:pt x="4316" y="4953"/>
                    <a:pt x="2438" y="2863"/>
                    <a:pt x="2438" y="2863"/>
                  </a:cubicBezTo>
                  <a:cubicBezTo>
                    <a:pt x="2438" y="2863"/>
                    <a:pt x="3398" y="4953"/>
                    <a:pt x="3007" y="5267"/>
                  </a:cubicBezTo>
                  <a:lnTo>
                    <a:pt x="3007" y="5310"/>
                  </a:lnTo>
                  <a:cubicBezTo>
                    <a:pt x="2617" y="5590"/>
                    <a:pt x="1912" y="3143"/>
                    <a:pt x="1912" y="3143"/>
                  </a:cubicBezTo>
                  <a:cubicBezTo>
                    <a:pt x="1912" y="3143"/>
                    <a:pt x="1767" y="5445"/>
                    <a:pt x="1164" y="5870"/>
                  </a:cubicBezTo>
                  <a:cubicBezTo>
                    <a:pt x="1130" y="5904"/>
                    <a:pt x="1062" y="5947"/>
                    <a:pt x="986" y="5947"/>
                  </a:cubicBezTo>
                  <a:cubicBezTo>
                    <a:pt x="281" y="6015"/>
                    <a:pt x="986" y="3780"/>
                    <a:pt x="986" y="3780"/>
                  </a:cubicBezTo>
                  <a:cubicBezTo>
                    <a:pt x="986" y="3780"/>
                    <a:pt x="0" y="1589"/>
                    <a:pt x="1096" y="773"/>
                  </a:cubicBezTo>
                  <a:cubicBezTo>
                    <a:pt x="1130" y="773"/>
                    <a:pt x="1164" y="739"/>
                    <a:pt x="1198" y="739"/>
                  </a:cubicBezTo>
                  <a:cubicBezTo>
                    <a:pt x="2438" y="0"/>
                    <a:pt x="3568" y="1589"/>
                    <a:pt x="3568" y="1589"/>
                  </a:cubicBezTo>
                  <a:cubicBezTo>
                    <a:pt x="3568" y="1589"/>
                    <a:pt x="5768" y="1589"/>
                    <a:pt x="6116" y="2014"/>
                  </a:cubicBezTo>
                  <a:cubicBezTo>
                    <a:pt x="6159" y="2081"/>
                    <a:pt x="6159" y="2124"/>
                    <a:pt x="6082" y="2124"/>
                  </a:cubicBezTo>
                  <a:cubicBezTo>
                    <a:pt x="5870" y="2294"/>
                    <a:pt x="4562" y="2192"/>
                    <a:pt x="3712" y="2124"/>
                  </a:cubicBezTo>
                  <a:cubicBezTo>
                    <a:pt x="4630" y="2549"/>
                    <a:pt x="5904" y="3186"/>
                    <a:pt x="5590" y="3432"/>
                  </a:cubicBezTo>
                  <a:lnTo>
                    <a:pt x="5590" y="3432"/>
                  </a:lnTo>
                  <a:cubicBezTo>
                    <a:pt x="5309" y="3645"/>
                    <a:pt x="4384" y="3186"/>
                    <a:pt x="3610" y="2719"/>
                  </a:cubicBezTo>
                  <a:cubicBezTo>
                    <a:pt x="4248" y="3432"/>
                    <a:pt x="5055" y="4384"/>
                    <a:pt x="4774" y="463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09" name="Google Shape;356;p32"/>
          <p:cNvGrpSpPr/>
          <p:nvPr/>
        </p:nvGrpSpPr>
        <p:grpSpPr>
          <a:xfrm>
            <a:off x="11017480" y="5735160"/>
            <a:ext cx="1127176" cy="1075821"/>
            <a:chOff x="8052053" y="4004279"/>
            <a:chExt cx="1298882" cy="1166287"/>
          </a:xfrm>
        </p:grpSpPr>
        <p:sp>
          <p:nvSpPr>
            <p:cNvPr id="210" name="Google Shape;357;p32"/>
            <p:cNvSpPr/>
            <p:nvPr/>
          </p:nvSpPr>
          <p:spPr>
            <a:xfrm>
              <a:off x="8362610" y="4751662"/>
              <a:ext cx="13331" cy="4931"/>
            </a:xfrm>
            <a:custGeom>
              <a:avLst/>
              <a:gdLst/>
              <a:ahLst/>
              <a:cxnLst/>
              <a:rect l="l" t="t" r="r" b="b"/>
              <a:pathLst>
                <a:path w="392" h="145" extrusionOk="0">
                  <a:moveTo>
                    <a:pt x="35" y="34"/>
                  </a:moveTo>
                  <a:cubicBezTo>
                    <a:pt x="69" y="34"/>
                    <a:pt x="103" y="0"/>
                    <a:pt x="179" y="0"/>
                  </a:cubicBezTo>
                  <a:lnTo>
                    <a:pt x="349" y="0"/>
                  </a:lnTo>
                  <a:cubicBezTo>
                    <a:pt x="392" y="0"/>
                    <a:pt x="392" y="34"/>
                    <a:pt x="349" y="68"/>
                  </a:cubicBezTo>
                  <a:lnTo>
                    <a:pt x="349" y="68"/>
                  </a:lnTo>
                  <a:cubicBezTo>
                    <a:pt x="281" y="68"/>
                    <a:pt x="247" y="111"/>
                    <a:pt x="179" y="111"/>
                  </a:cubicBezTo>
                  <a:cubicBezTo>
                    <a:pt x="103" y="144"/>
                    <a:pt x="69" y="144"/>
                    <a:pt x="35" y="144"/>
                  </a:cubicBezTo>
                  <a:cubicBezTo>
                    <a:pt x="1" y="111"/>
                    <a:pt x="1" y="68"/>
                    <a:pt x="1" y="68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1" name="Google Shape;358;p32"/>
            <p:cNvSpPr/>
            <p:nvPr/>
          </p:nvSpPr>
          <p:spPr>
            <a:xfrm>
              <a:off x="8369853" y="4757715"/>
              <a:ext cx="10712" cy="6087"/>
            </a:xfrm>
            <a:custGeom>
              <a:avLst/>
              <a:gdLst/>
              <a:ahLst/>
              <a:cxnLst/>
              <a:rect l="l" t="t" r="r" b="b"/>
              <a:pathLst>
                <a:path w="315" h="179" extrusionOk="0">
                  <a:moveTo>
                    <a:pt x="34" y="34"/>
                  </a:moveTo>
                  <a:lnTo>
                    <a:pt x="102" y="34"/>
                  </a:lnTo>
                  <a:cubicBezTo>
                    <a:pt x="136" y="34"/>
                    <a:pt x="136" y="34"/>
                    <a:pt x="179" y="0"/>
                  </a:cubicBezTo>
                  <a:cubicBezTo>
                    <a:pt x="179" y="0"/>
                    <a:pt x="212" y="34"/>
                    <a:pt x="246" y="0"/>
                  </a:cubicBezTo>
                  <a:cubicBezTo>
                    <a:pt x="280" y="0"/>
                    <a:pt x="314" y="68"/>
                    <a:pt x="280" y="68"/>
                  </a:cubicBezTo>
                  <a:lnTo>
                    <a:pt x="280" y="102"/>
                  </a:lnTo>
                  <a:lnTo>
                    <a:pt x="246" y="102"/>
                  </a:lnTo>
                  <a:lnTo>
                    <a:pt x="212" y="145"/>
                  </a:lnTo>
                  <a:lnTo>
                    <a:pt x="136" y="145"/>
                  </a:lnTo>
                  <a:cubicBezTo>
                    <a:pt x="102" y="179"/>
                    <a:pt x="68" y="179"/>
                    <a:pt x="34" y="179"/>
                  </a:cubicBezTo>
                  <a:cubicBezTo>
                    <a:pt x="0" y="145"/>
                    <a:pt x="0" y="102"/>
                    <a:pt x="0" y="68"/>
                  </a:cubicBezTo>
                  <a:cubicBezTo>
                    <a:pt x="34" y="68"/>
                    <a:pt x="34" y="34"/>
                    <a:pt x="34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2" name="Google Shape;359;p32"/>
            <p:cNvSpPr/>
            <p:nvPr/>
          </p:nvSpPr>
          <p:spPr>
            <a:xfrm>
              <a:off x="8374478" y="4796144"/>
              <a:ext cx="17072" cy="6087"/>
            </a:xfrm>
            <a:custGeom>
              <a:avLst/>
              <a:gdLst/>
              <a:ahLst/>
              <a:cxnLst/>
              <a:rect l="l" t="t" r="r" b="b"/>
              <a:pathLst>
                <a:path w="502" h="179" extrusionOk="0">
                  <a:moveTo>
                    <a:pt x="43" y="77"/>
                  </a:moveTo>
                  <a:cubicBezTo>
                    <a:pt x="76" y="34"/>
                    <a:pt x="144" y="34"/>
                    <a:pt x="212" y="34"/>
                  </a:cubicBezTo>
                  <a:cubicBezTo>
                    <a:pt x="289" y="0"/>
                    <a:pt x="357" y="0"/>
                    <a:pt x="425" y="0"/>
                  </a:cubicBezTo>
                  <a:cubicBezTo>
                    <a:pt x="501" y="0"/>
                    <a:pt x="501" y="77"/>
                    <a:pt x="467" y="111"/>
                  </a:cubicBezTo>
                  <a:lnTo>
                    <a:pt x="425" y="111"/>
                  </a:lnTo>
                  <a:cubicBezTo>
                    <a:pt x="357" y="145"/>
                    <a:pt x="289" y="145"/>
                    <a:pt x="255" y="145"/>
                  </a:cubicBezTo>
                  <a:cubicBezTo>
                    <a:pt x="178" y="145"/>
                    <a:pt x="110" y="179"/>
                    <a:pt x="76" y="179"/>
                  </a:cubicBezTo>
                  <a:cubicBezTo>
                    <a:pt x="0" y="145"/>
                    <a:pt x="0" y="111"/>
                    <a:pt x="43" y="77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3" name="Google Shape;360;p32"/>
            <p:cNvSpPr/>
            <p:nvPr/>
          </p:nvSpPr>
          <p:spPr>
            <a:xfrm>
              <a:off x="8378219" y="4804510"/>
              <a:ext cx="13331" cy="7244"/>
            </a:xfrm>
            <a:custGeom>
              <a:avLst/>
              <a:gdLst/>
              <a:ahLst/>
              <a:cxnLst/>
              <a:rect l="l" t="t" r="r" b="b"/>
              <a:pathLst>
                <a:path w="392" h="213" extrusionOk="0">
                  <a:moveTo>
                    <a:pt x="68" y="43"/>
                  </a:moveTo>
                  <a:lnTo>
                    <a:pt x="179" y="43"/>
                  </a:lnTo>
                  <a:lnTo>
                    <a:pt x="281" y="1"/>
                  </a:lnTo>
                  <a:cubicBezTo>
                    <a:pt x="357" y="1"/>
                    <a:pt x="391" y="77"/>
                    <a:pt x="315" y="111"/>
                  </a:cubicBezTo>
                  <a:lnTo>
                    <a:pt x="315" y="145"/>
                  </a:lnTo>
                  <a:cubicBezTo>
                    <a:pt x="281" y="145"/>
                    <a:pt x="247" y="145"/>
                    <a:pt x="179" y="179"/>
                  </a:cubicBezTo>
                  <a:cubicBezTo>
                    <a:pt x="145" y="179"/>
                    <a:pt x="102" y="213"/>
                    <a:pt x="68" y="179"/>
                  </a:cubicBezTo>
                  <a:cubicBezTo>
                    <a:pt x="34" y="145"/>
                    <a:pt x="0" y="111"/>
                    <a:pt x="34" y="77"/>
                  </a:cubicBezTo>
                  <a:cubicBezTo>
                    <a:pt x="34" y="77"/>
                    <a:pt x="68" y="77"/>
                    <a:pt x="68" y="4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4" name="Google Shape;361;p32"/>
            <p:cNvSpPr/>
            <p:nvPr/>
          </p:nvSpPr>
          <p:spPr>
            <a:xfrm>
              <a:off x="8573218" y="5000971"/>
              <a:ext cx="10712" cy="4659"/>
            </a:xfrm>
            <a:custGeom>
              <a:avLst/>
              <a:gdLst/>
              <a:ahLst/>
              <a:cxnLst/>
              <a:rect l="l" t="t" r="r" b="b"/>
              <a:pathLst>
                <a:path w="315" h="137" extrusionOk="0">
                  <a:moveTo>
                    <a:pt x="0" y="68"/>
                  </a:moveTo>
                  <a:cubicBezTo>
                    <a:pt x="68" y="0"/>
                    <a:pt x="179" y="34"/>
                    <a:pt x="247" y="0"/>
                  </a:cubicBezTo>
                  <a:cubicBezTo>
                    <a:pt x="281" y="0"/>
                    <a:pt x="315" y="68"/>
                    <a:pt x="281" y="102"/>
                  </a:cubicBezTo>
                  <a:lnTo>
                    <a:pt x="247" y="102"/>
                  </a:lnTo>
                  <a:cubicBezTo>
                    <a:pt x="179" y="102"/>
                    <a:pt x="68" y="136"/>
                    <a:pt x="34" y="102"/>
                  </a:cubicBezTo>
                  <a:cubicBezTo>
                    <a:pt x="0" y="102"/>
                    <a:pt x="0" y="68"/>
                    <a:pt x="0" y="68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5" name="Google Shape;362;p32"/>
            <p:cNvSpPr/>
            <p:nvPr/>
          </p:nvSpPr>
          <p:spPr>
            <a:xfrm>
              <a:off x="8539415" y="5000971"/>
              <a:ext cx="12175" cy="5815"/>
            </a:xfrm>
            <a:custGeom>
              <a:avLst/>
              <a:gdLst/>
              <a:ahLst/>
              <a:cxnLst/>
              <a:rect l="l" t="t" r="r" b="b"/>
              <a:pathLst>
                <a:path w="358" h="171" extrusionOk="0">
                  <a:moveTo>
                    <a:pt x="77" y="68"/>
                  </a:moveTo>
                  <a:cubicBezTo>
                    <a:pt x="77" y="68"/>
                    <a:pt x="111" y="34"/>
                    <a:pt x="145" y="34"/>
                  </a:cubicBezTo>
                  <a:lnTo>
                    <a:pt x="289" y="34"/>
                  </a:lnTo>
                  <a:cubicBezTo>
                    <a:pt x="357" y="0"/>
                    <a:pt x="357" y="102"/>
                    <a:pt x="323" y="102"/>
                  </a:cubicBezTo>
                  <a:lnTo>
                    <a:pt x="323" y="136"/>
                  </a:lnTo>
                  <a:cubicBezTo>
                    <a:pt x="247" y="136"/>
                    <a:pt x="213" y="136"/>
                    <a:pt x="145" y="170"/>
                  </a:cubicBezTo>
                  <a:cubicBezTo>
                    <a:pt x="111" y="170"/>
                    <a:pt x="77" y="170"/>
                    <a:pt x="35" y="136"/>
                  </a:cubicBezTo>
                  <a:cubicBezTo>
                    <a:pt x="35" y="136"/>
                    <a:pt x="1" y="136"/>
                    <a:pt x="35" y="102"/>
                  </a:cubicBezTo>
                  <a:cubicBezTo>
                    <a:pt x="35" y="102"/>
                    <a:pt x="35" y="68"/>
                    <a:pt x="77" y="68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6" name="Google Shape;363;p32"/>
            <p:cNvSpPr/>
            <p:nvPr/>
          </p:nvSpPr>
          <p:spPr>
            <a:xfrm>
              <a:off x="8544346" y="5013962"/>
              <a:ext cx="13297" cy="4931"/>
            </a:xfrm>
            <a:custGeom>
              <a:avLst/>
              <a:gdLst/>
              <a:ahLst/>
              <a:cxnLst/>
              <a:rect l="l" t="t" r="r" b="b"/>
              <a:pathLst>
                <a:path w="391" h="145" extrusionOk="0">
                  <a:moveTo>
                    <a:pt x="34" y="0"/>
                  </a:moveTo>
                  <a:lnTo>
                    <a:pt x="178" y="0"/>
                  </a:lnTo>
                  <a:lnTo>
                    <a:pt x="314" y="0"/>
                  </a:lnTo>
                  <a:cubicBezTo>
                    <a:pt x="357" y="0"/>
                    <a:pt x="391" y="43"/>
                    <a:pt x="357" y="77"/>
                  </a:cubicBezTo>
                  <a:lnTo>
                    <a:pt x="314" y="77"/>
                  </a:lnTo>
                  <a:cubicBezTo>
                    <a:pt x="280" y="77"/>
                    <a:pt x="246" y="111"/>
                    <a:pt x="178" y="111"/>
                  </a:cubicBezTo>
                  <a:cubicBezTo>
                    <a:pt x="144" y="145"/>
                    <a:pt x="68" y="145"/>
                    <a:pt x="34" y="145"/>
                  </a:cubicBezTo>
                  <a:cubicBezTo>
                    <a:pt x="0" y="111"/>
                    <a:pt x="0" y="43"/>
                    <a:pt x="34" y="4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7" name="Google Shape;364;p32"/>
            <p:cNvSpPr/>
            <p:nvPr/>
          </p:nvSpPr>
          <p:spPr>
            <a:xfrm>
              <a:off x="8576687" y="5037053"/>
              <a:ext cx="23125" cy="5815"/>
            </a:xfrm>
            <a:custGeom>
              <a:avLst/>
              <a:gdLst/>
              <a:ahLst/>
              <a:cxnLst/>
              <a:rect l="l" t="t" r="r" b="b"/>
              <a:pathLst>
                <a:path w="680" h="171" extrusionOk="0">
                  <a:moveTo>
                    <a:pt x="43" y="69"/>
                  </a:moveTo>
                  <a:lnTo>
                    <a:pt x="43" y="69"/>
                  </a:lnTo>
                  <a:cubicBezTo>
                    <a:pt x="213" y="35"/>
                    <a:pt x="391" y="1"/>
                    <a:pt x="570" y="1"/>
                  </a:cubicBezTo>
                  <a:cubicBezTo>
                    <a:pt x="638" y="1"/>
                    <a:pt x="680" y="69"/>
                    <a:pt x="638" y="69"/>
                  </a:cubicBezTo>
                  <a:lnTo>
                    <a:pt x="604" y="103"/>
                  </a:lnTo>
                  <a:cubicBezTo>
                    <a:pt x="425" y="137"/>
                    <a:pt x="255" y="171"/>
                    <a:pt x="77" y="137"/>
                  </a:cubicBezTo>
                  <a:cubicBezTo>
                    <a:pt x="43" y="137"/>
                    <a:pt x="0" y="103"/>
                    <a:pt x="43" y="69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8" name="Google Shape;365;p32"/>
            <p:cNvSpPr/>
            <p:nvPr/>
          </p:nvSpPr>
          <p:spPr>
            <a:xfrm>
              <a:off x="8319284" y="4712077"/>
              <a:ext cx="362316" cy="119060"/>
            </a:xfrm>
            <a:custGeom>
              <a:avLst/>
              <a:gdLst/>
              <a:ahLst/>
              <a:cxnLst/>
              <a:rect l="l" t="t" r="r" b="b"/>
              <a:pathLst>
                <a:path w="10654" h="3501" extrusionOk="0">
                  <a:moveTo>
                    <a:pt x="706" y="1062"/>
                  </a:moveTo>
                  <a:cubicBezTo>
                    <a:pt x="986" y="850"/>
                    <a:pt x="1309" y="705"/>
                    <a:pt x="1699" y="595"/>
                  </a:cubicBezTo>
                  <a:cubicBezTo>
                    <a:pt x="1767" y="595"/>
                    <a:pt x="1835" y="561"/>
                    <a:pt x="1878" y="561"/>
                  </a:cubicBezTo>
                  <a:cubicBezTo>
                    <a:pt x="4426" y="0"/>
                    <a:pt x="8776" y="1096"/>
                    <a:pt x="10194" y="1487"/>
                  </a:cubicBezTo>
                  <a:cubicBezTo>
                    <a:pt x="10373" y="1555"/>
                    <a:pt x="10509" y="1589"/>
                    <a:pt x="10585" y="1589"/>
                  </a:cubicBezTo>
                  <a:cubicBezTo>
                    <a:pt x="10619" y="1623"/>
                    <a:pt x="10653" y="1623"/>
                    <a:pt x="10653" y="1623"/>
                  </a:cubicBezTo>
                  <a:cubicBezTo>
                    <a:pt x="10585" y="1589"/>
                    <a:pt x="10509" y="1589"/>
                    <a:pt x="10441" y="1589"/>
                  </a:cubicBezTo>
                  <a:lnTo>
                    <a:pt x="10441" y="1589"/>
                  </a:lnTo>
                  <a:cubicBezTo>
                    <a:pt x="9166" y="1623"/>
                    <a:pt x="5199" y="3041"/>
                    <a:pt x="2549" y="3356"/>
                  </a:cubicBezTo>
                  <a:lnTo>
                    <a:pt x="2303" y="3356"/>
                  </a:lnTo>
                  <a:cubicBezTo>
                    <a:pt x="1028" y="3500"/>
                    <a:pt x="68" y="3322"/>
                    <a:pt x="1" y="2549"/>
                  </a:cubicBezTo>
                  <a:lnTo>
                    <a:pt x="1" y="2472"/>
                  </a:lnTo>
                  <a:lnTo>
                    <a:pt x="1" y="2260"/>
                  </a:lnTo>
                  <a:cubicBezTo>
                    <a:pt x="1" y="2192"/>
                    <a:pt x="34" y="2124"/>
                    <a:pt x="34" y="2048"/>
                  </a:cubicBezTo>
                  <a:cubicBezTo>
                    <a:pt x="136" y="1623"/>
                    <a:pt x="391" y="1308"/>
                    <a:pt x="706" y="1062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9" name="Google Shape;366;p32"/>
            <p:cNvSpPr/>
            <p:nvPr/>
          </p:nvSpPr>
          <p:spPr>
            <a:xfrm>
              <a:off x="8319284" y="4742106"/>
              <a:ext cx="355072" cy="139567"/>
            </a:xfrm>
            <a:custGeom>
              <a:avLst/>
              <a:gdLst/>
              <a:ahLst/>
              <a:cxnLst/>
              <a:rect l="l" t="t" r="r" b="b"/>
              <a:pathLst>
                <a:path w="10441" h="4104" extrusionOk="0">
                  <a:moveTo>
                    <a:pt x="1" y="1589"/>
                  </a:moveTo>
                  <a:cubicBezTo>
                    <a:pt x="3254" y="1"/>
                    <a:pt x="10296" y="706"/>
                    <a:pt x="10441" y="706"/>
                  </a:cubicBezTo>
                  <a:cubicBezTo>
                    <a:pt x="8461" y="740"/>
                    <a:pt x="136" y="4104"/>
                    <a:pt x="1" y="1589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0" name="Google Shape;367;p32"/>
            <p:cNvSpPr/>
            <p:nvPr/>
          </p:nvSpPr>
          <p:spPr>
            <a:xfrm>
              <a:off x="8417804" y="4731121"/>
              <a:ext cx="14453" cy="6121"/>
            </a:xfrm>
            <a:custGeom>
              <a:avLst/>
              <a:gdLst/>
              <a:ahLst/>
              <a:cxnLst/>
              <a:rect l="l" t="t" r="r" b="b"/>
              <a:pathLst>
                <a:path w="425" h="180" extrusionOk="0">
                  <a:moveTo>
                    <a:pt x="43" y="77"/>
                  </a:moveTo>
                  <a:cubicBezTo>
                    <a:pt x="77" y="35"/>
                    <a:pt x="145" y="35"/>
                    <a:pt x="179" y="35"/>
                  </a:cubicBezTo>
                  <a:cubicBezTo>
                    <a:pt x="255" y="1"/>
                    <a:pt x="323" y="1"/>
                    <a:pt x="357" y="1"/>
                  </a:cubicBezTo>
                  <a:cubicBezTo>
                    <a:pt x="425" y="1"/>
                    <a:pt x="425" y="77"/>
                    <a:pt x="391" y="77"/>
                  </a:cubicBezTo>
                  <a:lnTo>
                    <a:pt x="391" y="111"/>
                  </a:lnTo>
                  <a:cubicBezTo>
                    <a:pt x="289" y="145"/>
                    <a:pt x="145" y="179"/>
                    <a:pt x="43" y="145"/>
                  </a:cubicBezTo>
                  <a:cubicBezTo>
                    <a:pt x="0" y="111"/>
                    <a:pt x="0" y="77"/>
                    <a:pt x="0" y="77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1" name="Google Shape;368;p32"/>
            <p:cNvSpPr/>
            <p:nvPr/>
          </p:nvSpPr>
          <p:spPr>
            <a:xfrm>
              <a:off x="8416647" y="4738365"/>
              <a:ext cx="17072" cy="8400"/>
            </a:xfrm>
            <a:custGeom>
              <a:avLst/>
              <a:gdLst/>
              <a:ahLst/>
              <a:cxnLst/>
              <a:rect l="l" t="t" r="r" b="b"/>
              <a:pathLst>
                <a:path w="502" h="247" extrusionOk="0">
                  <a:moveTo>
                    <a:pt x="34" y="111"/>
                  </a:moveTo>
                  <a:cubicBezTo>
                    <a:pt x="111" y="77"/>
                    <a:pt x="145" y="77"/>
                    <a:pt x="213" y="77"/>
                  </a:cubicBezTo>
                  <a:cubicBezTo>
                    <a:pt x="289" y="34"/>
                    <a:pt x="357" y="34"/>
                    <a:pt x="425" y="34"/>
                  </a:cubicBezTo>
                  <a:cubicBezTo>
                    <a:pt x="459" y="0"/>
                    <a:pt x="501" y="77"/>
                    <a:pt x="459" y="111"/>
                  </a:cubicBezTo>
                  <a:lnTo>
                    <a:pt x="425" y="111"/>
                  </a:lnTo>
                  <a:cubicBezTo>
                    <a:pt x="391" y="145"/>
                    <a:pt x="323" y="179"/>
                    <a:pt x="247" y="179"/>
                  </a:cubicBezTo>
                  <a:cubicBezTo>
                    <a:pt x="179" y="213"/>
                    <a:pt x="111" y="247"/>
                    <a:pt x="77" y="213"/>
                  </a:cubicBezTo>
                  <a:cubicBezTo>
                    <a:pt x="34" y="179"/>
                    <a:pt x="0" y="145"/>
                    <a:pt x="34" y="11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2" name="Google Shape;369;p32"/>
            <p:cNvSpPr/>
            <p:nvPr/>
          </p:nvSpPr>
          <p:spPr>
            <a:xfrm>
              <a:off x="8458817" y="4740950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35" y="35"/>
                  </a:moveTo>
                  <a:cubicBezTo>
                    <a:pt x="68" y="35"/>
                    <a:pt x="111" y="35"/>
                    <a:pt x="111" y="1"/>
                  </a:cubicBezTo>
                  <a:lnTo>
                    <a:pt x="213" y="1"/>
                  </a:lnTo>
                  <a:cubicBezTo>
                    <a:pt x="281" y="1"/>
                    <a:pt x="323" y="69"/>
                    <a:pt x="281" y="103"/>
                  </a:cubicBezTo>
                  <a:cubicBezTo>
                    <a:pt x="247" y="103"/>
                    <a:pt x="247" y="137"/>
                    <a:pt x="247" y="103"/>
                  </a:cubicBezTo>
                  <a:cubicBezTo>
                    <a:pt x="213" y="137"/>
                    <a:pt x="179" y="137"/>
                    <a:pt x="145" y="137"/>
                  </a:cubicBezTo>
                  <a:lnTo>
                    <a:pt x="35" y="137"/>
                  </a:lnTo>
                  <a:cubicBezTo>
                    <a:pt x="1" y="103"/>
                    <a:pt x="1" y="69"/>
                    <a:pt x="35" y="69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3" name="Google Shape;370;p32"/>
            <p:cNvSpPr/>
            <p:nvPr/>
          </p:nvSpPr>
          <p:spPr>
            <a:xfrm>
              <a:off x="8485411" y="4773325"/>
              <a:ext cx="19078" cy="8400"/>
            </a:xfrm>
            <a:custGeom>
              <a:avLst/>
              <a:gdLst/>
              <a:ahLst/>
              <a:cxnLst/>
              <a:rect l="l" t="t" r="r" b="b"/>
              <a:pathLst>
                <a:path w="561" h="247" extrusionOk="0">
                  <a:moveTo>
                    <a:pt x="34" y="68"/>
                  </a:moveTo>
                  <a:cubicBezTo>
                    <a:pt x="102" y="68"/>
                    <a:pt x="178" y="34"/>
                    <a:pt x="212" y="34"/>
                  </a:cubicBezTo>
                  <a:cubicBezTo>
                    <a:pt x="314" y="34"/>
                    <a:pt x="425" y="0"/>
                    <a:pt x="493" y="0"/>
                  </a:cubicBezTo>
                  <a:cubicBezTo>
                    <a:pt x="561" y="0"/>
                    <a:pt x="561" y="68"/>
                    <a:pt x="527" y="111"/>
                  </a:cubicBezTo>
                  <a:lnTo>
                    <a:pt x="527" y="111"/>
                  </a:lnTo>
                  <a:cubicBezTo>
                    <a:pt x="459" y="145"/>
                    <a:pt x="348" y="179"/>
                    <a:pt x="246" y="213"/>
                  </a:cubicBezTo>
                  <a:cubicBezTo>
                    <a:pt x="178" y="213"/>
                    <a:pt x="102" y="247"/>
                    <a:pt x="34" y="213"/>
                  </a:cubicBezTo>
                  <a:cubicBezTo>
                    <a:pt x="0" y="179"/>
                    <a:pt x="0" y="179"/>
                    <a:pt x="0" y="145"/>
                  </a:cubicBezTo>
                  <a:cubicBezTo>
                    <a:pt x="0" y="111"/>
                    <a:pt x="34" y="111"/>
                    <a:pt x="34" y="6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4" name="Google Shape;371;p32"/>
            <p:cNvSpPr/>
            <p:nvPr/>
          </p:nvSpPr>
          <p:spPr>
            <a:xfrm>
              <a:off x="8486567" y="4779378"/>
              <a:ext cx="19384" cy="8400"/>
            </a:xfrm>
            <a:custGeom>
              <a:avLst/>
              <a:gdLst/>
              <a:ahLst/>
              <a:cxnLst/>
              <a:rect l="l" t="t" r="r" b="b"/>
              <a:pathLst>
                <a:path w="570" h="247" extrusionOk="0">
                  <a:moveTo>
                    <a:pt x="68" y="103"/>
                  </a:moveTo>
                  <a:cubicBezTo>
                    <a:pt x="102" y="69"/>
                    <a:pt x="178" y="35"/>
                    <a:pt x="246" y="35"/>
                  </a:cubicBezTo>
                  <a:cubicBezTo>
                    <a:pt x="357" y="35"/>
                    <a:pt x="425" y="1"/>
                    <a:pt x="527" y="35"/>
                  </a:cubicBezTo>
                  <a:cubicBezTo>
                    <a:pt x="569" y="35"/>
                    <a:pt x="569" y="69"/>
                    <a:pt x="527" y="103"/>
                  </a:cubicBezTo>
                  <a:lnTo>
                    <a:pt x="527" y="103"/>
                  </a:lnTo>
                  <a:cubicBezTo>
                    <a:pt x="459" y="145"/>
                    <a:pt x="391" y="145"/>
                    <a:pt x="280" y="179"/>
                  </a:cubicBezTo>
                  <a:cubicBezTo>
                    <a:pt x="212" y="213"/>
                    <a:pt x="144" y="247"/>
                    <a:pt x="34" y="213"/>
                  </a:cubicBezTo>
                  <a:cubicBezTo>
                    <a:pt x="0" y="213"/>
                    <a:pt x="0" y="179"/>
                    <a:pt x="0" y="145"/>
                  </a:cubicBezTo>
                  <a:cubicBezTo>
                    <a:pt x="34" y="145"/>
                    <a:pt x="34" y="103"/>
                    <a:pt x="68" y="10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5" name="Google Shape;372;p32"/>
            <p:cNvSpPr/>
            <p:nvPr/>
          </p:nvSpPr>
          <p:spPr>
            <a:xfrm>
              <a:off x="8488845" y="4737209"/>
              <a:ext cx="15643" cy="4931"/>
            </a:xfrm>
            <a:custGeom>
              <a:avLst/>
              <a:gdLst/>
              <a:ahLst/>
              <a:cxnLst/>
              <a:rect l="l" t="t" r="r" b="b"/>
              <a:pathLst>
                <a:path w="460" h="145" extrusionOk="0">
                  <a:moveTo>
                    <a:pt x="35" y="0"/>
                  </a:moveTo>
                  <a:lnTo>
                    <a:pt x="35" y="0"/>
                  </a:lnTo>
                  <a:lnTo>
                    <a:pt x="145" y="0"/>
                  </a:lnTo>
                  <a:lnTo>
                    <a:pt x="213" y="0"/>
                  </a:lnTo>
                  <a:cubicBezTo>
                    <a:pt x="290" y="0"/>
                    <a:pt x="358" y="34"/>
                    <a:pt x="426" y="34"/>
                  </a:cubicBezTo>
                  <a:cubicBezTo>
                    <a:pt x="460" y="68"/>
                    <a:pt x="460" y="111"/>
                    <a:pt x="426" y="145"/>
                  </a:cubicBezTo>
                  <a:lnTo>
                    <a:pt x="392" y="145"/>
                  </a:lnTo>
                  <a:lnTo>
                    <a:pt x="213" y="145"/>
                  </a:lnTo>
                  <a:cubicBezTo>
                    <a:pt x="145" y="145"/>
                    <a:pt x="77" y="111"/>
                    <a:pt x="35" y="68"/>
                  </a:cubicBezTo>
                  <a:cubicBezTo>
                    <a:pt x="1" y="68"/>
                    <a:pt x="1" y="0"/>
                    <a:pt x="35" y="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6" name="Google Shape;373;p32"/>
            <p:cNvSpPr/>
            <p:nvPr/>
          </p:nvSpPr>
          <p:spPr>
            <a:xfrm>
              <a:off x="8517752" y="4744418"/>
              <a:ext cx="6087" cy="3809"/>
            </a:xfrm>
            <a:custGeom>
              <a:avLst/>
              <a:gdLst/>
              <a:ahLst/>
              <a:cxnLst/>
              <a:rect l="l" t="t" r="r" b="b"/>
              <a:pathLst>
                <a:path w="179" h="112" extrusionOk="0">
                  <a:moveTo>
                    <a:pt x="34" y="1"/>
                  </a:moveTo>
                  <a:lnTo>
                    <a:pt x="145" y="1"/>
                  </a:lnTo>
                  <a:cubicBezTo>
                    <a:pt x="179" y="1"/>
                    <a:pt x="179" y="69"/>
                    <a:pt x="179" y="69"/>
                  </a:cubicBezTo>
                  <a:lnTo>
                    <a:pt x="145" y="69"/>
                  </a:lnTo>
                  <a:cubicBezTo>
                    <a:pt x="111" y="69"/>
                    <a:pt x="34" y="111"/>
                    <a:pt x="0" y="6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7" name="Google Shape;374;p32"/>
            <p:cNvSpPr/>
            <p:nvPr/>
          </p:nvSpPr>
          <p:spPr>
            <a:xfrm>
              <a:off x="8745398" y="4538741"/>
              <a:ext cx="180580" cy="336878"/>
            </a:xfrm>
            <a:custGeom>
              <a:avLst/>
              <a:gdLst/>
              <a:ahLst/>
              <a:cxnLst/>
              <a:rect l="l" t="t" r="r" b="b"/>
              <a:pathLst>
                <a:path w="5310" h="9906" extrusionOk="0">
                  <a:moveTo>
                    <a:pt x="1835" y="595"/>
                  </a:moveTo>
                  <a:cubicBezTo>
                    <a:pt x="2226" y="315"/>
                    <a:pt x="2727" y="102"/>
                    <a:pt x="3254" y="34"/>
                  </a:cubicBezTo>
                  <a:cubicBezTo>
                    <a:pt x="3364" y="0"/>
                    <a:pt x="3466" y="0"/>
                    <a:pt x="3611" y="0"/>
                  </a:cubicBezTo>
                  <a:cubicBezTo>
                    <a:pt x="3679" y="0"/>
                    <a:pt x="3789" y="34"/>
                    <a:pt x="3891" y="34"/>
                  </a:cubicBezTo>
                  <a:lnTo>
                    <a:pt x="3959" y="34"/>
                  </a:lnTo>
                  <a:cubicBezTo>
                    <a:pt x="4316" y="102"/>
                    <a:pt x="4673" y="247"/>
                    <a:pt x="4919" y="527"/>
                  </a:cubicBezTo>
                  <a:cubicBezTo>
                    <a:pt x="5310" y="952"/>
                    <a:pt x="5165" y="1623"/>
                    <a:pt x="4885" y="2124"/>
                  </a:cubicBezTo>
                  <a:cubicBezTo>
                    <a:pt x="4775" y="2260"/>
                    <a:pt x="4673" y="2404"/>
                    <a:pt x="4562" y="2549"/>
                  </a:cubicBezTo>
                  <a:cubicBezTo>
                    <a:pt x="4528" y="2617"/>
                    <a:pt x="4494" y="2651"/>
                    <a:pt x="4460" y="2685"/>
                  </a:cubicBezTo>
                  <a:cubicBezTo>
                    <a:pt x="4248" y="2974"/>
                    <a:pt x="4069" y="3220"/>
                    <a:pt x="3857" y="3466"/>
                  </a:cubicBezTo>
                  <a:cubicBezTo>
                    <a:pt x="3823" y="3500"/>
                    <a:pt x="3789" y="3534"/>
                    <a:pt x="3789" y="3568"/>
                  </a:cubicBezTo>
                  <a:cubicBezTo>
                    <a:pt x="3747" y="3611"/>
                    <a:pt x="3713" y="3645"/>
                    <a:pt x="3679" y="3679"/>
                  </a:cubicBezTo>
                  <a:cubicBezTo>
                    <a:pt x="3254" y="4205"/>
                    <a:pt x="2863" y="4741"/>
                    <a:pt x="2515" y="5310"/>
                  </a:cubicBezTo>
                  <a:cubicBezTo>
                    <a:pt x="1980" y="6117"/>
                    <a:pt x="1521" y="7043"/>
                    <a:pt x="1275" y="7960"/>
                  </a:cubicBezTo>
                  <a:cubicBezTo>
                    <a:pt x="1130" y="8495"/>
                    <a:pt x="1062" y="9022"/>
                    <a:pt x="1062" y="9557"/>
                  </a:cubicBezTo>
                  <a:lnTo>
                    <a:pt x="1062" y="9557"/>
                  </a:lnTo>
                  <a:lnTo>
                    <a:pt x="1062" y="9727"/>
                  </a:lnTo>
                  <a:cubicBezTo>
                    <a:pt x="1062" y="9803"/>
                    <a:pt x="1062" y="9871"/>
                    <a:pt x="1096" y="9905"/>
                  </a:cubicBezTo>
                  <a:cubicBezTo>
                    <a:pt x="773" y="9056"/>
                    <a:pt x="527" y="8172"/>
                    <a:pt x="349" y="7255"/>
                  </a:cubicBezTo>
                  <a:cubicBezTo>
                    <a:pt x="179" y="6439"/>
                    <a:pt x="34" y="5590"/>
                    <a:pt x="0" y="4707"/>
                  </a:cubicBezTo>
                  <a:lnTo>
                    <a:pt x="0" y="4528"/>
                  </a:lnTo>
                  <a:cubicBezTo>
                    <a:pt x="0" y="4103"/>
                    <a:pt x="68" y="3679"/>
                    <a:pt x="136" y="3254"/>
                  </a:cubicBezTo>
                  <a:cubicBezTo>
                    <a:pt x="349" y="2226"/>
                    <a:pt x="952" y="1232"/>
                    <a:pt x="1835" y="59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8" name="Google Shape;375;p32"/>
            <p:cNvSpPr/>
            <p:nvPr/>
          </p:nvSpPr>
          <p:spPr>
            <a:xfrm>
              <a:off x="8770529" y="4539897"/>
              <a:ext cx="155448" cy="323887"/>
            </a:xfrm>
            <a:custGeom>
              <a:avLst/>
              <a:gdLst/>
              <a:ahLst/>
              <a:cxnLst/>
              <a:rect l="l" t="t" r="r" b="b"/>
              <a:pathLst>
                <a:path w="4571" h="9524" extrusionOk="0">
                  <a:moveTo>
                    <a:pt x="3152" y="0"/>
                  </a:moveTo>
                  <a:cubicBezTo>
                    <a:pt x="3543" y="34"/>
                    <a:pt x="3900" y="213"/>
                    <a:pt x="4180" y="493"/>
                  </a:cubicBezTo>
                  <a:cubicBezTo>
                    <a:pt x="4571" y="918"/>
                    <a:pt x="4426" y="1589"/>
                    <a:pt x="4146" y="2090"/>
                  </a:cubicBezTo>
                  <a:cubicBezTo>
                    <a:pt x="3857" y="2549"/>
                    <a:pt x="3475" y="3008"/>
                    <a:pt x="3118" y="3432"/>
                  </a:cubicBezTo>
                  <a:cubicBezTo>
                    <a:pt x="2659" y="4035"/>
                    <a:pt x="2158" y="4596"/>
                    <a:pt x="1776" y="5276"/>
                  </a:cubicBezTo>
                  <a:cubicBezTo>
                    <a:pt x="926" y="6550"/>
                    <a:pt x="323" y="7994"/>
                    <a:pt x="323" y="9523"/>
                  </a:cubicBezTo>
                  <a:cubicBezTo>
                    <a:pt x="323" y="9311"/>
                    <a:pt x="0" y="2727"/>
                    <a:pt x="3152" y="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9" name="Google Shape;376;p32"/>
            <p:cNvSpPr/>
            <p:nvPr/>
          </p:nvSpPr>
          <p:spPr>
            <a:xfrm>
              <a:off x="8899384" y="4571082"/>
              <a:ext cx="8400" cy="15643"/>
            </a:xfrm>
            <a:custGeom>
              <a:avLst/>
              <a:gdLst/>
              <a:ahLst/>
              <a:cxnLst/>
              <a:rect l="l" t="t" r="r" b="b"/>
              <a:pathLst>
                <a:path w="247" h="460" extrusionOk="0">
                  <a:moveTo>
                    <a:pt x="213" y="1"/>
                  </a:moveTo>
                  <a:lnTo>
                    <a:pt x="247" y="1"/>
                  </a:lnTo>
                  <a:cubicBezTo>
                    <a:pt x="213" y="145"/>
                    <a:pt x="179" y="358"/>
                    <a:pt x="68" y="460"/>
                  </a:cubicBezTo>
                  <a:lnTo>
                    <a:pt x="68" y="460"/>
                  </a:lnTo>
                  <a:cubicBezTo>
                    <a:pt x="34" y="460"/>
                    <a:pt x="0" y="426"/>
                    <a:pt x="34" y="426"/>
                  </a:cubicBezTo>
                  <a:cubicBezTo>
                    <a:pt x="34" y="358"/>
                    <a:pt x="68" y="281"/>
                    <a:pt x="111" y="213"/>
                  </a:cubicBezTo>
                  <a:cubicBezTo>
                    <a:pt x="145" y="145"/>
                    <a:pt x="179" y="69"/>
                    <a:pt x="213" y="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0" name="Google Shape;377;p32"/>
            <p:cNvSpPr/>
            <p:nvPr/>
          </p:nvSpPr>
          <p:spPr>
            <a:xfrm>
              <a:off x="8894453" y="4567613"/>
              <a:ext cx="7278" cy="13059"/>
            </a:xfrm>
            <a:custGeom>
              <a:avLst/>
              <a:gdLst/>
              <a:ahLst/>
              <a:cxnLst/>
              <a:rect l="l" t="t" r="r" b="b"/>
              <a:pathLst>
                <a:path w="214" h="384" extrusionOk="0">
                  <a:moveTo>
                    <a:pt x="179" y="1"/>
                  </a:moveTo>
                  <a:cubicBezTo>
                    <a:pt x="179" y="1"/>
                    <a:pt x="213" y="1"/>
                    <a:pt x="213" y="35"/>
                  </a:cubicBezTo>
                  <a:cubicBezTo>
                    <a:pt x="179" y="103"/>
                    <a:pt x="179" y="137"/>
                    <a:pt x="145" y="213"/>
                  </a:cubicBezTo>
                  <a:cubicBezTo>
                    <a:pt x="145" y="281"/>
                    <a:pt x="111" y="315"/>
                    <a:pt x="77" y="383"/>
                  </a:cubicBezTo>
                  <a:lnTo>
                    <a:pt x="77" y="383"/>
                  </a:lnTo>
                  <a:cubicBezTo>
                    <a:pt x="43" y="383"/>
                    <a:pt x="1" y="349"/>
                    <a:pt x="1" y="315"/>
                  </a:cubicBezTo>
                  <a:cubicBezTo>
                    <a:pt x="1" y="281"/>
                    <a:pt x="43" y="213"/>
                    <a:pt x="77" y="171"/>
                  </a:cubicBezTo>
                  <a:cubicBezTo>
                    <a:pt x="111" y="103"/>
                    <a:pt x="145" y="69"/>
                    <a:pt x="179" y="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1" name="Google Shape;378;p32"/>
            <p:cNvSpPr/>
            <p:nvPr/>
          </p:nvSpPr>
          <p:spPr>
            <a:xfrm>
              <a:off x="8868165" y="4603729"/>
              <a:ext cx="10746" cy="14487"/>
            </a:xfrm>
            <a:custGeom>
              <a:avLst/>
              <a:gdLst/>
              <a:ahLst/>
              <a:cxnLst/>
              <a:rect l="l" t="t" r="r" b="b"/>
              <a:pathLst>
                <a:path w="316" h="426" extrusionOk="0">
                  <a:moveTo>
                    <a:pt x="213" y="35"/>
                  </a:moveTo>
                  <a:cubicBezTo>
                    <a:pt x="247" y="1"/>
                    <a:pt x="315" y="35"/>
                    <a:pt x="281" y="69"/>
                  </a:cubicBezTo>
                  <a:cubicBezTo>
                    <a:pt x="247" y="137"/>
                    <a:pt x="213" y="213"/>
                    <a:pt x="213" y="247"/>
                  </a:cubicBezTo>
                  <a:cubicBezTo>
                    <a:pt x="179" y="315"/>
                    <a:pt x="137" y="383"/>
                    <a:pt x="103" y="425"/>
                  </a:cubicBezTo>
                  <a:cubicBezTo>
                    <a:pt x="69" y="425"/>
                    <a:pt x="1" y="425"/>
                    <a:pt x="1" y="349"/>
                  </a:cubicBezTo>
                  <a:cubicBezTo>
                    <a:pt x="35" y="315"/>
                    <a:pt x="69" y="247"/>
                    <a:pt x="103" y="213"/>
                  </a:cubicBezTo>
                  <a:cubicBezTo>
                    <a:pt x="137" y="137"/>
                    <a:pt x="179" y="103"/>
                    <a:pt x="213" y="3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2" name="Google Shape;379;p32"/>
            <p:cNvSpPr/>
            <p:nvPr/>
          </p:nvSpPr>
          <p:spPr>
            <a:xfrm>
              <a:off x="8858337" y="4602301"/>
              <a:ext cx="9862" cy="12175"/>
            </a:xfrm>
            <a:custGeom>
              <a:avLst/>
              <a:gdLst/>
              <a:ahLst/>
              <a:cxnLst/>
              <a:rect l="l" t="t" r="r" b="b"/>
              <a:pathLst>
                <a:path w="290" h="358" extrusionOk="0">
                  <a:moveTo>
                    <a:pt x="179" y="43"/>
                  </a:moveTo>
                  <a:cubicBezTo>
                    <a:pt x="213" y="0"/>
                    <a:pt x="290" y="43"/>
                    <a:pt x="256" y="77"/>
                  </a:cubicBezTo>
                  <a:cubicBezTo>
                    <a:pt x="256" y="145"/>
                    <a:pt x="213" y="179"/>
                    <a:pt x="179" y="213"/>
                  </a:cubicBezTo>
                  <a:cubicBezTo>
                    <a:pt x="179" y="255"/>
                    <a:pt x="145" y="323"/>
                    <a:pt x="111" y="323"/>
                  </a:cubicBezTo>
                  <a:cubicBezTo>
                    <a:pt x="111" y="323"/>
                    <a:pt x="111" y="357"/>
                    <a:pt x="77" y="357"/>
                  </a:cubicBezTo>
                  <a:cubicBezTo>
                    <a:pt x="43" y="357"/>
                    <a:pt x="1" y="323"/>
                    <a:pt x="1" y="289"/>
                  </a:cubicBezTo>
                  <a:lnTo>
                    <a:pt x="111" y="179"/>
                  </a:lnTo>
                  <a:cubicBezTo>
                    <a:pt x="145" y="145"/>
                    <a:pt x="145" y="77"/>
                    <a:pt x="179" y="4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3" name="Google Shape;380;p32"/>
            <p:cNvSpPr/>
            <p:nvPr/>
          </p:nvSpPr>
          <p:spPr>
            <a:xfrm>
              <a:off x="8869321" y="4574857"/>
              <a:ext cx="8434" cy="13025"/>
            </a:xfrm>
            <a:custGeom>
              <a:avLst/>
              <a:gdLst/>
              <a:ahLst/>
              <a:cxnLst/>
              <a:rect l="l" t="t" r="r" b="b"/>
              <a:pathLst>
                <a:path w="248" h="383" extrusionOk="0">
                  <a:moveTo>
                    <a:pt x="179" y="34"/>
                  </a:moveTo>
                  <a:cubicBezTo>
                    <a:pt x="213" y="0"/>
                    <a:pt x="247" y="34"/>
                    <a:pt x="247" y="68"/>
                  </a:cubicBezTo>
                  <a:cubicBezTo>
                    <a:pt x="213" y="136"/>
                    <a:pt x="179" y="170"/>
                    <a:pt x="179" y="247"/>
                  </a:cubicBezTo>
                  <a:cubicBezTo>
                    <a:pt x="145" y="281"/>
                    <a:pt x="103" y="315"/>
                    <a:pt x="69" y="349"/>
                  </a:cubicBezTo>
                  <a:lnTo>
                    <a:pt x="69" y="349"/>
                  </a:lnTo>
                  <a:cubicBezTo>
                    <a:pt x="35" y="383"/>
                    <a:pt x="1" y="349"/>
                    <a:pt x="1" y="315"/>
                  </a:cubicBezTo>
                  <a:cubicBezTo>
                    <a:pt x="35" y="281"/>
                    <a:pt x="69" y="213"/>
                    <a:pt x="69" y="170"/>
                  </a:cubicBezTo>
                  <a:cubicBezTo>
                    <a:pt x="103" y="136"/>
                    <a:pt x="145" y="102"/>
                    <a:pt x="179" y="3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4" name="Google Shape;381;p32"/>
            <p:cNvSpPr/>
            <p:nvPr/>
          </p:nvSpPr>
          <p:spPr>
            <a:xfrm>
              <a:off x="8824839" y="4558976"/>
              <a:ext cx="9556" cy="14453"/>
            </a:xfrm>
            <a:custGeom>
              <a:avLst/>
              <a:gdLst/>
              <a:ahLst/>
              <a:cxnLst/>
              <a:rect l="l" t="t" r="r" b="b"/>
              <a:pathLst>
                <a:path w="281" h="425" extrusionOk="0">
                  <a:moveTo>
                    <a:pt x="247" y="0"/>
                  </a:moveTo>
                  <a:cubicBezTo>
                    <a:pt x="247" y="0"/>
                    <a:pt x="281" y="0"/>
                    <a:pt x="281" y="42"/>
                  </a:cubicBezTo>
                  <a:cubicBezTo>
                    <a:pt x="247" y="144"/>
                    <a:pt x="213" y="323"/>
                    <a:pt x="102" y="391"/>
                  </a:cubicBezTo>
                  <a:lnTo>
                    <a:pt x="68" y="391"/>
                  </a:lnTo>
                  <a:cubicBezTo>
                    <a:pt x="34" y="425"/>
                    <a:pt x="1" y="391"/>
                    <a:pt x="1" y="357"/>
                  </a:cubicBezTo>
                  <a:cubicBezTo>
                    <a:pt x="34" y="289"/>
                    <a:pt x="68" y="255"/>
                    <a:pt x="102" y="212"/>
                  </a:cubicBezTo>
                  <a:cubicBezTo>
                    <a:pt x="136" y="144"/>
                    <a:pt x="213" y="76"/>
                    <a:pt x="247" y="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5" name="Google Shape;382;p32"/>
            <p:cNvSpPr/>
            <p:nvPr/>
          </p:nvSpPr>
          <p:spPr>
            <a:xfrm>
              <a:off x="8815011" y="4557819"/>
              <a:ext cx="9862" cy="13297"/>
            </a:xfrm>
            <a:custGeom>
              <a:avLst/>
              <a:gdLst/>
              <a:ahLst/>
              <a:cxnLst/>
              <a:rect l="l" t="t" r="r" b="b"/>
              <a:pathLst>
                <a:path w="290" h="391" extrusionOk="0">
                  <a:moveTo>
                    <a:pt x="213" y="34"/>
                  </a:moveTo>
                  <a:cubicBezTo>
                    <a:pt x="256" y="0"/>
                    <a:pt x="290" y="34"/>
                    <a:pt x="256" y="76"/>
                  </a:cubicBezTo>
                  <a:cubicBezTo>
                    <a:pt x="256" y="110"/>
                    <a:pt x="213" y="178"/>
                    <a:pt x="179" y="246"/>
                  </a:cubicBezTo>
                  <a:cubicBezTo>
                    <a:pt x="145" y="289"/>
                    <a:pt x="145" y="357"/>
                    <a:pt x="111" y="391"/>
                  </a:cubicBezTo>
                  <a:lnTo>
                    <a:pt x="111" y="391"/>
                  </a:lnTo>
                  <a:cubicBezTo>
                    <a:pt x="77" y="391"/>
                    <a:pt x="1" y="391"/>
                    <a:pt x="1" y="357"/>
                  </a:cubicBezTo>
                  <a:cubicBezTo>
                    <a:pt x="1" y="289"/>
                    <a:pt x="43" y="246"/>
                    <a:pt x="77" y="178"/>
                  </a:cubicBezTo>
                  <a:cubicBezTo>
                    <a:pt x="111" y="144"/>
                    <a:pt x="179" y="76"/>
                    <a:pt x="213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6" name="Google Shape;383;p32"/>
            <p:cNvSpPr/>
            <p:nvPr/>
          </p:nvSpPr>
          <p:spPr>
            <a:xfrm>
              <a:off x="8819942" y="4589276"/>
              <a:ext cx="6087" cy="9590"/>
            </a:xfrm>
            <a:custGeom>
              <a:avLst/>
              <a:gdLst/>
              <a:ahLst/>
              <a:cxnLst/>
              <a:rect l="l" t="t" r="r" b="b"/>
              <a:pathLst>
                <a:path w="179" h="282" extrusionOk="0">
                  <a:moveTo>
                    <a:pt x="145" y="35"/>
                  </a:moveTo>
                  <a:cubicBezTo>
                    <a:pt x="145" y="1"/>
                    <a:pt x="178" y="35"/>
                    <a:pt x="178" y="69"/>
                  </a:cubicBezTo>
                  <a:cubicBezTo>
                    <a:pt x="178" y="103"/>
                    <a:pt x="178" y="137"/>
                    <a:pt x="145" y="171"/>
                  </a:cubicBezTo>
                  <a:lnTo>
                    <a:pt x="145" y="213"/>
                  </a:lnTo>
                  <a:cubicBezTo>
                    <a:pt x="111" y="213"/>
                    <a:pt x="111" y="247"/>
                    <a:pt x="68" y="247"/>
                  </a:cubicBezTo>
                  <a:lnTo>
                    <a:pt x="68" y="247"/>
                  </a:lnTo>
                  <a:cubicBezTo>
                    <a:pt x="34" y="281"/>
                    <a:pt x="0" y="247"/>
                    <a:pt x="0" y="213"/>
                  </a:cubicBezTo>
                  <a:cubicBezTo>
                    <a:pt x="34" y="213"/>
                    <a:pt x="34" y="171"/>
                    <a:pt x="34" y="171"/>
                  </a:cubicBezTo>
                  <a:cubicBezTo>
                    <a:pt x="34" y="137"/>
                    <a:pt x="34" y="137"/>
                    <a:pt x="68" y="103"/>
                  </a:cubicBezTo>
                  <a:cubicBezTo>
                    <a:pt x="68" y="69"/>
                    <a:pt x="111" y="35"/>
                    <a:pt x="145" y="3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7" name="Google Shape;384;p32"/>
            <p:cNvSpPr/>
            <p:nvPr/>
          </p:nvSpPr>
          <p:spPr>
            <a:xfrm>
              <a:off x="8811543" y="4587848"/>
              <a:ext cx="7278" cy="12175"/>
            </a:xfrm>
            <a:custGeom>
              <a:avLst/>
              <a:gdLst/>
              <a:ahLst/>
              <a:cxnLst/>
              <a:rect l="l" t="t" r="r" b="b"/>
              <a:pathLst>
                <a:path w="214" h="358" extrusionOk="0">
                  <a:moveTo>
                    <a:pt x="145" y="1"/>
                  </a:moveTo>
                  <a:cubicBezTo>
                    <a:pt x="179" y="1"/>
                    <a:pt x="213" y="43"/>
                    <a:pt x="213" y="77"/>
                  </a:cubicBezTo>
                  <a:cubicBezTo>
                    <a:pt x="179" y="111"/>
                    <a:pt x="179" y="179"/>
                    <a:pt x="145" y="213"/>
                  </a:cubicBezTo>
                  <a:cubicBezTo>
                    <a:pt x="145" y="289"/>
                    <a:pt x="103" y="323"/>
                    <a:pt x="69" y="357"/>
                  </a:cubicBezTo>
                  <a:lnTo>
                    <a:pt x="69" y="357"/>
                  </a:lnTo>
                  <a:cubicBezTo>
                    <a:pt x="35" y="357"/>
                    <a:pt x="1" y="357"/>
                    <a:pt x="1" y="323"/>
                  </a:cubicBezTo>
                  <a:cubicBezTo>
                    <a:pt x="1" y="255"/>
                    <a:pt x="35" y="213"/>
                    <a:pt x="69" y="179"/>
                  </a:cubicBezTo>
                  <a:cubicBezTo>
                    <a:pt x="69" y="111"/>
                    <a:pt x="103" y="77"/>
                    <a:pt x="145" y="4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8" name="Google Shape;385;p32"/>
            <p:cNvSpPr/>
            <p:nvPr/>
          </p:nvSpPr>
          <p:spPr>
            <a:xfrm>
              <a:off x="8769373" y="4620495"/>
              <a:ext cx="11018" cy="16800"/>
            </a:xfrm>
            <a:custGeom>
              <a:avLst/>
              <a:gdLst/>
              <a:ahLst/>
              <a:cxnLst/>
              <a:rect l="l" t="t" r="r" b="b"/>
              <a:pathLst>
                <a:path w="324" h="494" extrusionOk="0">
                  <a:moveTo>
                    <a:pt x="213" y="34"/>
                  </a:moveTo>
                  <a:cubicBezTo>
                    <a:pt x="247" y="0"/>
                    <a:pt x="323" y="34"/>
                    <a:pt x="281" y="68"/>
                  </a:cubicBezTo>
                  <a:cubicBezTo>
                    <a:pt x="213" y="213"/>
                    <a:pt x="179" y="357"/>
                    <a:pt x="111" y="459"/>
                  </a:cubicBezTo>
                  <a:cubicBezTo>
                    <a:pt x="68" y="459"/>
                    <a:pt x="68" y="493"/>
                    <a:pt x="68" y="493"/>
                  </a:cubicBezTo>
                  <a:cubicBezTo>
                    <a:pt x="68" y="493"/>
                    <a:pt x="0" y="459"/>
                    <a:pt x="34" y="459"/>
                  </a:cubicBezTo>
                  <a:cubicBezTo>
                    <a:pt x="34" y="281"/>
                    <a:pt x="145" y="179"/>
                    <a:pt x="213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9" name="Google Shape;386;p32"/>
            <p:cNvSpPr/>
            <p:nvPr/>
          </p:nvSpPr>
          <p:spPr>
            <a:xfrm>
              <a:off x="8782670" y="4622808"/>
              <a:ext cx="7244" cy="13331"/>
            </a:xfrm>
            <a:custGeom>
              <a:avLst/>
              <a:gdLst/>
              <a:ahLst/>
              <a:cxnLst/>
              <a:rect l="l" t="t" r="r" b="b"/>
              <a:pathLst>
                <a:path w="213" h="392" extrusionOk="0">
                  <a:moveTo>
                    <a:pt x="179" y="34"/>
                  </a:moveTo>
                  <a:cubicBezTo>
                    <a:pt x="179" y="0"/>
                    <a:pt x="213" y="34"/>
                    <a:pt x="213" y="77"/>
                  </a:cubicBezTo>
                  <a:cubicBezTo>
                    <a:pt x="179" y="111"/>
                    <a:pt x="179" y="179"/>
                    <a:pt x="145" y="213"/>
                  </a:cubicBezTo>
                  <a:cubicBezTo>
                    <a:pt x="145" y="247"/>
                    <a:pt x="102" y="323"/>
                    <a:pt x="68" y="357"/>
                  </a:cubicBezTo>
                  <a:lnTo>
                    <a:pt x="68" y="357"/>
                  </a:lnTo>
                  <a:cubicBezTo>
                    <a:pt x="68" y="391"/>
                    <a:pt x="0" y="357"/>
                    <a:pt x="0" y="323"/>
                  </a:cubicBezTo>
                  <a:cubicBezTo>
                    <a:pt x="0" y="289"/>
                    <a:pt x="34" y="213"/>
                    <a:pt x="68" y="179"/>
                  </a:cubicBezTo>
                  <a:cubicBezTo>
                    <a:pt x="102" y="145"/>
                    <a:pt x="145" y="77"/>
                    <a:pt x="179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0" name="Google Shape;387;p32"/>
            <p:cNvSpPr/>
            <p:nvPr/>
          </p:nvSpPr>
          <p:spPr>
            <a:xfrm>
              <a:off x="8793349" y="4633792"/>
              <a:ext cx="7244" cy="13297"/>
            </a:xfrm>
            <a:custGeom>
              <a:avLst/>
              <a:gdLst/>
              <a:ahLst/>
              <a:cxnLst/>
              <a:rect l="l" t="t" r="r" b="b"/>
              <a:pathLst>
                <a:path w="213" h="391" extrusionOk="0">
                  <a:moveTo>
                    <a:pt x="145" y="34"/>
                  </a:moveTo>
                  <a:cubicBezTo>
                    <a:pt x="179" y="0"/>
                    <a:pt x="213" y="34"/>
                    <a:pt x="213" y="68"/>
                  </a:cubicBezTo>
                  <a:cubicBezTo>
                    <a:pt x="179" y="102"/>
                    <a:pt x="145" y="179"/>
                    <a:pt x="145" y="213"/>
                  </a:cubicBezTo>
                  <a:cubicBezTo>
                    <a:pt x="111" y="281"/>
                    <a:pt x="111" y="314"/>
                    <a:pt x="77" y="391"/>
                  </a:cubicBezTo>
                  <a:lnTo>
                    <a:pt x="77" y="391"/>
                  </a:lnTo>
                  <a:cubicBezTo>
                    <a:pt x="43" y="391"/>
                    <a:pt x="43" y="391"/>
                    <a:pt x="43" y="348"/>
                  </a:cubicBezTo>
                  <a:cubicBezTo>
                    <a:pt x="1" y="247"/>
                    <a:pt x="77" y="102"/>
                    <a:pt x="145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1" name="Google Shape;388;p32"/>
            <p:cNvSpPr/>
            <p:nvPr/>
          </p:nvSpPr>
          <p:spPr>
            <a:xfrm>
              <a:off x="8856024" y="4647055"/>
              <a:ext cx="7278" cy="8434"/>
            </a:xfrm>
            <a:custGeom>
              <a:avLst/>
              <a:gdLst/>
              <a:ahLst/>
              <a:cxnLst/>
              <a:rect l="l" t="t" r="r" b="b"/>
              <a:pathLst>
                <a:path w="214" h="248" extrusionOk="0">
                  <a:moveTo>
                    <a:pt x="111" y="1"/>
                  </a:moveTo>
                  <a:cubicBezTo>
                    <a:pt x="145" y="1"/>
                    <a:pt x="213" y="35"/>
                    <a:pt x="179" y="69"/>
                  </a:cubicBezTo>
                  <a:cubicBezTo>
                    <a:pt x="179" y="137"/>
                    <a:pt x="145" y="213"/>
                    <a:pt x="111" y="247"/>
                  </a:cubicBezTo>
                  <a:lnTo>
                    <a:pt x="69" y="247"/>
                  </a:lnTo>
                  <a:lnTo>
                    <a:pt x="35" y="247"/>
                  </a:lnTo>
                  <a:cubicBezTo>
                    <a:pt x="1" y="171"/>
                    <a:pt x="69" y="103"/>
                    <a:pt x="111" y="3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2" name="Google Shape;389;p32"/>
            <p:cNvSpPr/>
            <p:nvPr/>
          </p:nvSpPr>
          <p:spPr>
            <a:xfrm>
              <a:off x="8847658" y="4645627"/>
              <a:ext cx="7244" cy="11018"/>
            </a:xfrm>
            <a:custGeom>
              <a:avLst/>
              <a:gdLst/>
              <a:ahLst/>
              <a:cxnLst/>
              <a:rect l="l" t="t" r="r" b="b"/>
              <a:pathLst>
                <a:path w="213" h="324" extrusionOk="0">
                  <a:moveTo>
                    <a:pt x="145" y="43"/>
                  </a:moveTo>
                  <a:cubicBezTo>
                    <a:pt x="179" y="0"/>
                    <a:pt x="213" y="43"/>
                    <a:pt x="213" y="77"/>
                  </a:cubicBezTo>
                  <a:cubicBezTo>
                    <a:pt x="179" y="145"/>
                    <a:pt x="179" y="179"/>
                    <a:pt x="145" y="213"/>
                  </a:cubicBezTo>
                  <a:cubicBezTo>
                    <a:pt x="103" y="255"/>
                    <a:pt x="103" y="289"/>
                    <a:pt x="69" y="323"/>
                  </a:cubicBezTo>
                  <a:lnTo>
                    <a:pt x="69" y="323"/>
                  </a:lnTo>
                  <a:cubicBezTo>
                    <a:pt x="35" y="323"/>
                    <a:pt x="1" y="323"/>
                    <a:pt x="1" y="289"/>
                  </a:cubicBezTo>
                  <a:cubicBezTo>
                    <a:pt x="1" y="213"/>
                    <a:pt x="35" y="213"/>
                    <a:pt x="35" y="14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3" name="Google Shape;390;p32"/>
            <p:cNvSpPr/>
            <p:nvPr/>
          </p:nvSpPr>
          <p:spPr>
            <a:xfrm>
              <a:off x="8784983" y="4669908"/>
              <a:ext cx="7244" cy="10712"/>
            </a:xfrm>
            <a:custGeom>
              <a:avLst/>
              <a:gdLst/>
              <a:ahLst/>
              <a:cxnLst/>
              <a:rect l="l" t="t" r="r" b="b"/>
              <a:pathLst>
                <a:path w="213" h="315" extrusionOk="0">
                  <a:moveTo>
                    <a:pt x="145" y="0"/>
                  </a:moveTo>
                  <a:cubicBezTo>
                    <a:pt x="179" y="0"/>
                    <a:pt x="213" y="0"/>
                    <a:pt x="213" y="68"/>
                  </a:cubicBezTo>
                  <a:cubicBezTo>
                    <a:pt x="213" y="102"/>
                    <a:pt x="179" y="136"/>
                    <a:pt x="145" y="212"/>
                  </a:cubicBezTo>
                  <a:cubicBezTo>
                    <a:pt x="145" y="246"/>
                    <a:pt x="111" y="280"/>
                    <a:pt x="111" y="314"/>
                  </a:cubicBezTo>
                  <a:lnTo>
                    <a:pt x="77" y="314"/>
                  </a:lnTo>
                  <a:cubicBezTo>
                    <a:pt x="34" y="314"/>
                    <a:pt x="0" y="314"/>
                    <a:pt x="0" y="280"/>
                  </a:cubicBezTo>
                  <a:cubicBezTo>
                    <a:pt x="0" y="212"/>
                    <a:pt x="34" y="212"/>
                    <a:pt x="77" y="136"/>
                  </a:cubicBezTo>
                  <a:cubicBezTo>
                    <a:pt x="77" y="102"/>
                    <a:pt x="111" y="68"/>
                    <a:pt x="145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4" name="Google Shape;391;p32"/>
            <p:cNvSpPr/>
            <p:nvPr/>
          </p:nvSpPr>
          <p:spPr>
            <a:xfrm>
              <a:off x="8776583" y="4664977"/>
              <a:ext cx="8434" cy="12175"/>
            </a:xfrm>
            <a:custGeom>
              <a:avLst/>
              <a:gdLst/>
              <a:ahLst/>
              <a:cxnLst/>
              <a:rect l="l" t="t" r="r" b="b"/>
              <a:pathLst>
                <a:path w="248" h="358" extrusionOk="0">
                  <a:moveTo>
                    <a:pt x="179" y="35"/>
                  </a:moveTo>
                  <a:cubicBezTo>
                    <a:pt x="213" y="1"/>
                    <a:pt x="247" y="35"/>
                    <a:pt x="247" y="69"/>
                  </a:cubicBezTo>
                  <a:cubicBezTo>
                    <a:pt x="213" y="145"/>
                    <a:pt x="179" y="179"/>
                    <a:pt x="179" y="213"/>
                  </a:cubicBezTo>
                  <a:cubicBezTo>
                    <a:pt x="145" y="247"/>
                    <a:pt x="145" y="281"/>
                    <a:pt x="145" y="281"/>
                  </a:cubicBezTo>
                  <a:lnTo>
                    <a:pt x="69" y="357"/>
                  </a:lnTo>
                  <a:lnTo>
                    <a:pt x="69" y="357"/>
                  </a:lnTo>
                  <a:cubicBezTo>
                    <a:pt x="69" y="357"/>
                    <a:pt x="35" y="357"/>
                    <a:pt x="35" y="323"/>
                  </a:cubicBezTo>
                  <a:cubicBezTo>
                    <a:pt x="1" y="247"/>
                    <a:pt x="35" y="213"/>
                    <a:pt x="69" y="179"/>
                  </a:cubicBezTo>
                  <a:cubicBezTo>
                    <a:pt x="111" y="111"/>
                    <a:pt x="145" y="69"/>
                    <a:pt x="179" y="3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5" name="Google Shape;392;p32"/>
            <p:cNvSpPr/>
            <p:nvPr/>
          </p:nvSpPr>
          <p:spPr>
            <a:xfrm>
              <a:off x="8765904" y="4657767"/>
              <a:ext cx="7244" cy="9556"/>
            </a:xfrm>
            <a:custGeom>
              <a:avLst/>
              <a:gdLst/>
              <a:ahLst/>
              <a:cxnLst/>
              <a:rect l="l" t="t" r="r" b="b"/>
              <a:pathLst>
                <a:path w="213" h="281" extrusionOk="0">
                  <a:moveTo>
                    <a:pt x="102" y="0"/>
                  </a:moveTo>
                  <a:cubicBezTo>
                    <a:pt x="136" y="0"/>
                    <a:pt x="213" y="34"/>
                    <a:pt x="170" y="68"/>
                  </a:cubicBezTo>
                  <a:cubicBezTo>
                    <a:pt x="170" y="111"/>
                    <a:pt x="136" y="145"/>
                    <a:pt x="136" y="213"/>
                  </a:cubicBezTo>
                  <a:cubicBezTo>
                    <a:pt x="102" y="213"/>
                    <a:pt x="102" y="247"/>
                    <a:pt x="69" y="247"/>
                  </a:cubicBezTo>
                  <a:lnTo>
                    <a:pt x="69" y="281"/>
                  </a:lnTo>
                  <a:cubicBezTo>
                    <a:pt x="35" y="281"/>
                    <a:pt x="35" y="281"/>
                    <a:pt x="35" y="247"/>
                  </a:cubicBezTo>
                  <a:cubicBezTo>
                    <a:pt x="1" y="213"/>
                    <a:pt x="1" y="179"/>
                    <a:pt x="35" y="145"/>
                  </a:cubicBezTo>
                  <a:cubicBezTo>
                    <a:pt x="69" y="111"/>
                    <a:pt x="69" y="68"/>
                    <a:pt x="102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6" name="Google Shape;393;p32"/>
            <p:cNvSpPr/>
            <p:nvPr/>
          </p:nvSpPr>
          <p:spPr>
            <a:xfrm>
              <a:off x="8830893" y="4691571"/>
              <a:ext cx="8434" cy="10712"/>
            </a:xfrm>
            <a:custGeom>
              <a:avLst/>
              <a:gdLst/>
              <a:ahLst/>
              <a:cxnLst/>
              <a:rect l="l" t="t" r="r" b="b"/>
              <a:pathLst>
                <a:path w="248" h="315" extrusionOk="0">
                  <a:moveTo>
                    <a:pt x="171" y="0"/>
                  </a:moveTo>
                  <a:cubicBezTo>
                    <a:pt x="213" y="0"/>
                    <a:pt x="247" y="34"/>
                    <a:pt x="213" y="68"/>
                  </a:cubicBezTo>
                  <a:cubicBezTo>
                    <a:pt x="171" y="102"/>
                    <a:pt x="171" y="136"/>
                    <a:pt x="137" y="179"/>
                  </a:cubicBezTo>
                  <a:cubicBezTo>
                    <a:pt x="103" y="213"/>
                    <a:pt x="103" y="247"/>
                    <a:pt x="69" y="280"/>
                  </a:cubicBezTo>
                  <a:lnTo>
                    <a:pt x="69" y="280"/>
                  </a:lnTo>
                  <a:cubicBezTo>
                    <a:pt x="35" y="314"/>
                    <a:pt x="1" y="280"/>
                    <a:pt x="1" y="280"/>
                  </a:cubicBezTo>
                  <a:cubicBezTo>
                    <a:pt x="1" y="179"/>
                    <a:pt x="69" y="68"/>
                    <a:pt x="171" y="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7" name="Google Shape;394;p32"/>
            <p:cNvSpPr/>
            <p:nvPr/>
          </p:nvSpPr>
          <p:spPr>
            <a:xfrm>
              <a:off x="8818786" y="4688952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179" y="1"/>
                  </a:moveTo>
                  <a:cubicBezTo>
                    <a:pt x="212" y="1"/>
                    <a:pt x="280" y="43"/>
                    <a:pt x="246" y="77"/>
                  </a:cubicBezTo>
                  <a:cubicBezTo>
                    <a:pt x="212" y="145"/>
                    <a:pt x="212" y="179"/>
                    <a:pt x="179" y="256"/>
                  </a:cubicBezTo>
                  <a:cubicBezTo>
                    <a:pt x="145" y="290"/>
                    <a:pt x="145" y="324"/>
                    <a:pt x="102" y="357"/>
                  </a:cubicBezTo>
                  <a:lnTo>
                    <a:pt x="68" y="357"/>
                  </a:lnTo>
                  <a:cubicBezTo>
                    <a:pt x="34" y="391"/>
                    <a:pt x="0" y="357"/>
                    <a:pt x="0" y="324"/>
                  </a:cubicBezTo>
                  <a:cubicBezTo>
                    <a:pt x="0" y="256"/>
                    <a:pt x="34" y="213"/>
                    <a:pt x="68" y="179"/>
                  </a:cubicBezTo>
                  <a:cubicBezTo>
                    <a:pt x="102" y="111"/>
                    <a:pt x="145" y="77"/>
                    <a:pt x="179" y="4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8" name="Google Shape;395;p32"/>
            <p:cNvSpPr/>
            <p:nvPr/>
          </p:nvSpPr>
          <p:spPr>
            <a:xfrm>
              <a:off x="8764476" y="4737209"/>
              <a:ext cx="7244" cy="11018"/>
            </a:xfrm>
            <a:custGeom>
              <a:avLst/>
              <a:gdLst/>
              <a:ahLst/>
              <a:cxnLst/>
              <a:rect l="l" t="t" r="r" b="b"/>
              <a:pathLst>
                <a:path w="213" h="324" extrusionOk="0">
                  <a:moveTo>
                    <a:pt x="144" y="0"/>
                  </a:moveTo>
                  <a:cubicBezTo>
                    <a:pt x="178" y="0"/>
                    <a:pt x="212" y="34"/>
                    <a:pt x="212" y="68"/>
                  </a:cubicBezTo>
                  <a:lnTo>
                    <a:pt x="144" y="179"/>
                  </a:lnTo>
                  <a:cubicBezTo>
                    <a:pt x="144" y="247"/>
                    <a:pt x="111" y="281"/>
                    <a:pt x="111" y="323"/>
                  </a:cubicBezTo>
                  <a:lnTo>
                    <a:pt x="77" y="323"/>
                  </a:lnTo>
                  <a:cubicBezTo>
                    <a:pt x="43" y="323"/>
                    <a:pt x="0" y="323"/>
                    <a:pt x="0" y="281"/>
                  </a:cubicBezTo>
                  <a:cubicBezTo>
                    <a:pt x="0" y="213"/>
                    <a:pt x="43" y="179"/>
                    <a:pt x="43" y="145"/>
                  </a:cubicBezTo>
                  <a:cubicBezTo>
                    <a:pt x="77" y="111"/>
                    <a:pt x="111" y="68"/>
                    <a:pt x="144" y="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9" name="Google Shape;396;p32"/>
            <p:cNvSpPr/>
            <p:nvPr/>
          </p:nvSpPr>
          <p:spPr>
            <a:xfrm>
              <a:off x="8754920" y="4728809"/>
              <a:ext cx="9590" cy="13331"/>
            </a:xfrm>
            <a:custGeom>
              <a:avLst/>
              <a:gdLst/>
              <a:ahLst/>
              <a:cxnLst/>
              <a:rect l="l" t="t" r="r" b="b"/>
              <a:pathLst>
                <a:path w="282" h="392" extrusionOk="0">
                  <a:moveTo>
                    <a:pt x="213" y="1"/>
                  </a:moveTo>
                  <a:cubicBezTo>
                    <a:pt x="247" y="1"/>
                    <a:pt x="281" y="35"/>
                    <a:pt x="247" y="69"/>
                  </a:cubicBezTo>
                  <a:cubicBezTo>
                    <a:pt x="247" y="179"/>
                    <a:pt x="213" y="281"/>
                    <a:pt x="111" y="358"/>
                  </a:cubicBezTo>
                  <a:lnTo>
                    <a:pt x="111" y="392"/>
                  </a:lnTo>
                  <a:cubicBezTo>
                    <a:pt x="69" y="392"/>
                    <a:pt x="35" y="358"/>
                    <a:pt x="35" y="358"/>
                  </a:cubicBezTo>
                  <a:cubicBezTo>
                    <a:pt x="1" y="213"/>
                    <a:pt x="111" y="103"/>
                    <a:pt x="179" y="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0" name="Google Shape;397;p32"/>
            <p:cNvSpPr/>
            <p:nvPr/>
          </p:nvSpPr>
          <p:spPr>
            <a:xfrm>
              <a:off x="8977669" y="4738365"/>
              <a:ext cx="97397" cy="337150"/>
            </a:xfrm>
            <a:custGeom>
              <a:avLst/>
              <a:gdLst/>
              <a:ahLst/>
              <a:cxnLst/>
              <a:rect l="l" t="t" r="r" b="b"/>
              <a:pathLst>
                <a:path w="2864" h="9914" extrusionOk="0">
                  <a:moveTo>
                    <a:pt x="1241" y="357"/>
                  </a:moveTo>
                  <a:cubicBezTo>
                    <a:pt x="1487" y="179"/>
                    <a:pt x="1767" y="34"/>
                    <a:pt x="2056" y="0"/>
                  </a:cubicBezTo>
                  <a:lnTo>
                    <a:pt x="2192" y="0"/>
                  </a:lnTo>
                  <a:cubicBezTo>
                    <a:pt x="2268" y="0"/>
                    <a:pt x="2336" y="0"/>
                    <a:pt x="2404" y="34"/>
                  </a:cubicBezTo>
                  <a:cubicBezTo>
                    <a:pt x="2481" y="77"/>
                    <a:pt x="2515" y="77"/>
                    <a:pt x="2549" y="111"/>
                  </a:cubicBezTo>
                  <a:cubicBezTo>
                    <a:pt x="2693" y="213"/>
                    <a:pt x="2761" y="425"/>
                    <a:pt x="2761" y="637"/>
                  </a:cubicBezTo>
                  <a:cubicBezTo>
                    <a:pt x="2863" y="1309"/>
                    <a:pt x="2795" y="2056"/>
                    <a:pt x="2693" y="2761"/>
                  </a:cubicBezTo>
                  <a:lnTo>
                    <a:pt x="2693" y="2906"/>
                  </a:lnTo>
                  <a:cubicBezTo>
                    <a:pt x="2549" y="3611"/>
                    <a:pt x="2404" y="4324"/>
                    <a:pt x="2336" y="4995"/>
                  </a:cubicBezTo>
                  <a:cubicBezTo>
                    <a:pt x="2158" y="6448"/>
                    <a:pt x="1980" y="8147"/>
                    <a:pt x="2583" y="9489"/>
                  </a:cubicBezTo>
                  <a:cubicBezTo>
                    <a:pt x="2617" y="9557"/>
                    <a:pt x="2651" y="9667"/>
                    <a:pt x="2693" y="9735"/>
                  </a:cubicBezTo>
                  <a:cubicBezTo>
                    <a:pt x="2727" y="9803"/>
                    <a:pt x="2761" y="9880"/>
                    <a:pt x="2829" y="9914"/>
                  </a:cubicBezTo>
                  <a:cubicBezTo>
                    <a:pt x="2795" y="9880"/>
                    <a:pt x="2727" y="9846"/>
                    <a:pt x="2617" y="9769"/>
                  </a:cubicBezTo>
                  <a:lnTo>
                    <a:pt x="2192" y="9345"/>
                  </a:lnTo>
                  <a:cubicBezTo>
                    <a:pt x="2056" y="9209"/>
                    <a:pt x="1912" y="9030"/>
                    <a:pt x="1767" y="8852"/>
                  </a:cubicBezTo>
                  <a:cubicBezTo>
                    <a:pt x="1207" y="8147"/>
                    <a:pt x="569" y="7085"/>
                    <a:pt x="247" y="5734"/>
                  </a:cubicBezTo>
                  <a:cubicBezTo>
                    <a:pt x="179" y="5344"/>
                    <a:pt x="102" y="4995"/>
                    <a:pt x="68" y="4605"/>
                  </a:cubicBezTo>
                  <a:cubicBezTo>
                    <a:pt x="68" y="4494"/>
                    <a:pt x="68" y="4392"/>
                    <a:pt x="34" y="4324"/>
                  </a:cubicBezTo>
                  <a:cubicBezTo>
                    <a:pt x="0" y="3577"/>
                    <a:pt x="34" y="2872"/>
                    <a:pt x="179" y="2200"/>
                  </a:cubicBezTo>
                  <a:cubicBezTo>
                    <a:pt x="213" y="1946"/>
                    <a:pt x="281" y="1699"/>
                    <a:pt x="391" y="1453"/>
                  </a:cubicBezTo>
                  <a:cubicBezTo>
                    <a:pt x="425" y="1385"/>
                    <a:pt x="459" y="1309"/>
                    <a:pt x="493" y="1241"/>
                  </a:cubicBezTo>
                  <a:cubicBezTo>
                    <a:pt x="603" y="1028"/>
                    <a:pt x="739" y="816"/>
                    <a:pt x="884" y="637"/>
                  </a:cubicBezTo>
                  <a:cubicBezTo>
                    <a:pt x="994" y="569"/>
                    <a:pt x="1096" y="459"/>
                    <a:pt x="1241" y="357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1" name="Google Shape;398;p32"/>
            <p:cNvSpPr/>
            <p:nvPr/>
          </p:nvSpPr>
          <p:spPr>
            <a:xfrm>
              <a:off x="8962060" y="4739521"/>
              <a:ext cx="116748" cy="331097"/>
            </a:xfrm>
            <a:custGeom>
              <a:avLst/>
              <a:gdLst/>
              <a:ahLst/>
              <a:cxnLst/>
              <a:rect l="l" t="t" r="r" b="b"/>
              <a:pathLst>
                <a:path w="3433" h="9736" extrusionOk="0">
                  <a:moveTo>
                    <a:pt x="2863" y="0"/>
                  </a:moveTo>
                  <a:cubicBezTo>
                    <a:pt x="2940" y="43"/>
                    <a:pt x="2974" y="43"/>
                    <a:pt x="3008" y="77"/>
                  </a:cubicBezTo>
                  <a:cubicBezTo>
                    <a:pt x="3152" y="179"/>
                    <a:pt x="3220" y="391"/>
                    <a:pt x="3220" y="603"/>
                  </a:cubicBezTo>
                  <a:cubicBezTo>
                    <a:pt x="3432" y="2022"/>
                    <a:pt x="2974" y="3543"/>
                    <a:pt x="2795" y="4961"/>
                  </a:cubicBezTo>
                  <a:cubicBezTo>
                    <a:pt x="2617" y="6414"/>
                    <a:pt x="2439" y="8113"/>
                    <a:pt x="3042" y="9455"/>
                  </a:cubicBezTo>
                  <a:cubicBezTo>
                    <a:pt x="3076" y="9523"/>
                    <a:pt x="3110" y="9633"/>
                    <a:pt x="3152" y="9701"/>
                  </a:cubicBezTo>
                  <a:lnTo>
                    <a:pt x="3076" y="9735"/>
                  </a:lnTo>
                  <a:cubicBezTo>
                    <a:pt x="3042" y="9455"/>
                    <a:pt x="1" y="4715"/>
                    <a:pt x="2863" y="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2" name="Google Shape;399;p32"/>
            <p:cNvSpPr/>
            <p:nvPr/>
          </p:nvSpPr>
          <p:spPr>
            <a:xfrm>
              <a:off x="9058267" y="4762612"/>
              <a:ext cx="4931" cy="11903"/>
            </a:xfrm>
            <a:custGeom>
              <a:avLst/>
              <a:gdLst/>
              <a:ahLst/>
              <a:cxnLst/>
              <a:rect l="l" t="t" r="r" b="b"/>
              <a:pathLst>
                <a:path w="145" h="350" extrusionOk="0">
                  <a:moveTo>
                    <a:pt x="111" y="1"/>
                  </a:moveTo>
                  <a:cubicBezTo>
                    <a:pt x="111" y="1"/>
                    <a:pt x="145" y="1"/>
                    <a:pt x="145" y="35"/>
                  </a:cubicBezTo>
                  <a:lnTo>
                    <a:pt x="145" y="103"/>
                  </a:lnTo>
                  <a:lnTo>
                    <a:pt x="145" y="171"/>
                  </a:lnTo>
                  <a:cubicBezTo>
                    <a:pt x="145" y="213"/>
                    <a:pt x="145" y="247"/>
                    <a:pt x="111" y="247"/>
                  </a:cubicBezTo>
                  <a:cubicBezTo>
                    <a:pt x="111" y="281"/>
                    <a:pt x="111" y="315"/>
                    <a:pt x="68" y="315"/>
                  </a:cubicBezTo>
                  <a:lnTo>
                    <a:pt x="68" y="349"/>
                  </a:lnTo>
                  <a:cubicBezTo>
                    <a:pt x="34" y="349"/>
                    <a:pt x="0" y="349"/>
                    <a:pt x="0" y="315"/>
                  </a:cubicBezTo>
                  <a:lnTo>
                    <a:pt x="0" y="247"/>
                  </a:lnTo>
                  <a:lnTo>
                    <a:pt x="0" y="171"/>
                  </a:lnTo>
                  <a:cubicBezTo>
                    <a:pt x="34" y="137"/>
                    <a:pt x="34" y="103"/>
                    <a:pt x="34" y="103"/>
                  </a:cubicBezTo>
                  <a:cubicBezTo>
                    <a:pt x="34" y="69"/>
                    <a:pt x="68" y="35"/>
                    <a:pt x="68" y="35"/>
                  </a:cubicBezTo>
                  <a:cubicBezTo>
                    <a:pt x="68" y="35"/>
                    <a:pt x="111" y="35"/>
                    <a:pt x="111" y="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3" name="Google Shape;400;p32"/>
            <p:cNvSpPr/>
            <p:nvPr/>
          </p:nvSpPr>
          <p:spPr>
            <a:xfrm>
              <a:off x="9048745" y="4761184"/>
              <a:ext cx="6087" cy="13331"/>
            </a:xfrm>
            <a:custGeom>
              <a:avLst/>
              <a:gdLst/>
              <a:ahLst/>
              <a:cxnLst/>
              <a:rect l="l" t="t" r="r" b="b"/>
              <a:pathLst>
                <a:path w="179" h="392" extrusionOk="0">
                  <a:moveTo>
                    <a:pt x="102" y="0"/>
                  </a:moveTo>
                  <a:cubicBezTo>
                    <a:pt x="136" y="0"/>
                    <a:pt x="178" y="0"/>
                    <a:pt x="178" y="77"/>
                  </a:cubicBezTo>
                  <a:lnTo>
                    <a:pt x="178" y="213"/>
                  </a:lnTo>
                  <a:cubicBezTo>
                    <a:pt x="136" y="289"/>
                    <a:pt x="136" y="323"/>
                    <a:pt x="102" y="357"/>
                  </a:cubicBezTo>
                  <a:lnTo>
                    <a:pt x="102" y="357"/>
                  </a:lnTo>
                  <a:cubicBezTo>
                    <a:pt x="68" y="391"/>
                    <a:pt x="34" y="357"/>
                    <a:pt x="34" y="323"/>
                  </a:cubicBezTo>
                  <a:cubicBezTo>
                    <a:pt x="0" y="289"/>
                    <a:pt x="34" y="255"/>
                    <a:pt x="34" y="179"/>
                  </a:cubicBezTo>
                  <a:cubicBezTo>
                    <a:pt x="68" y="145"/>
                    <a:pt x="68" y="77"/>
                    <a:pt x="102" y="4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4" name="Google Shape;401;p32"/>
            <p:cNvSpPr/>
            <p:nvPr/>
          </p:nvSpPr>
          <p:spPr>
            <a:xfrm>
              <a:off x="9059423" y="4790056"/>
              <a:ext cx="4931" cy="12175"/>
            </a:xfrm>
            <a:custGeom>
              <a:avLst/>
              <a:gdLst/>
              <a:ahLst/>
              <a:cxnLst/>
              <a:rect l="l" t="t" r="r" b="b"/>
              <a:pathLst>
                <a:path w="145" h="358" extrusionOk="0">
                  <a:moveTo>
                    <a:pt x="77" y="1"/>
                  </a:moveTo>
                  <a:cubicBezTo>
                    <a:pt x="77" y="1"/>
                    <a:pt x="145" y="1"/>
                    <a:pt x="111" y="43"/>
                  </a:cubicBezTo>
                  <a:cubicBezTo>
                    <a:pt x="111" y="145"/>
                    <a:pt x="111" y="213"/>
                    <a:pt x="77" y="324"/>
                  </a:cubicBezTo>
                  <a:lnTo>
                    <a:pt x="77" y="324"/>
                  </a:lnTo>
                  <a:cubicBezTo>
                    <a:pt x="34" y="358"/>
                    <a:pt x="0" y="358"/>
                    <a:pt x="0" y="324"/>
                  </a:cubicBezTo>
                  <a:cubicBezTo>
                    <a:pt x="0" y="213"/>
                    <a:pt x="34" y="111"/>
                    <a:pt x="77" y="4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5" name="Google Shape;402;p32"/>
            <p:cNvSpPr/>
            <p:nvPr/>
          </p:nvSpPr>
          <p:spPr>
            <a:xfrm>
              <a:off x="9047589" y="4796144"/>
              <a:ext cx="4625" cy="9862"/>
            </a:xfrm>
            <a:custGeom>
              <a:avLst/>
              <a:gdLst/>
              <a:ahLst/>
              <a:cxnLst/>
              <a:rect l="l" t="t" r="r" b="b"/>
              <a:pathLst>
                <a:path w="136" h="290" extrusionOk="0">
                  <a:moveTo>
                    <a:pt x="68" y="0"/>
                  </a:moveTo>
                  <a:cubicBezTo>
                    <a:pt x="68" y="0"/>
                    <a:pt x="136" y="0"/>
                    <a:pt x="136" y="34"/>
                  </a:cubicBezTo>
                  <a:cubicBezTo>
                    <a:pt x="136" y="111"/>
                    <a:pt x="136" y="213"/>
                    <a:pt x="102" y="247"/>
                  </a:cubicBezTo>
                  <a:lnTo>
                    <a:pt x="102" y="289"/>
                  </a:lnTo>
                  <a:cubicBezTo>
                    <a:pt x="68" y="289"/>
                    <a:pt x="34" y="289"/>
                    <a:pt x="0" y="247"/>
                  </a:cubicBezTo>
                  <a:cubicBezTo>
                    <a:pt x="0" y="179"/>
                    <a:pt x="34" y="77"/>
                    <a:pt x="34" y="34"/>
                  </a:cubicBezTo>
                  <a:cubicBezTo>
                    <a:pt x="34" y="0"/>
                    <a:pt x="68" y="0"/>
                    <a:pt x="68" y="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6" name="Google Shape;403;p32"/>
            <p:cNvSpPr/>
            <p:nvPr/>
          </p:nvSpPr>
          <p:spPr>
            <a:xfrm>
              <a:off x="9025892" y="4760028"/>
              <a:ext cx="5815" cy="11018"/>
            </a:xfrm>
            <a:custGeom>
              <a:avLst/>
              <a:gdLst/>
              <a:ahLst/>
              <a:cxnLst/>
              <a:rect l="l" t="t" r="r" b="b"/>
              <a:pathLst>
                <a:path w="171" h="324" extrusionOk="0">
                  <a:moveTo>
                    <a:pt x="103" y="34"/>
                  </a:moveTo>
                  <a:cubicBezTo>
                    <a:pt x="137" y="0"/>
                    <a:pt x="171" y="34"/>
                    <a:pt x="171" y="77"/>
                  </a:cubicBezTo>
                  <a:cubicBezTo>
                    <a:pt x="137" y="111"/>
                    <a:pt x="137" y="145"/>
                    <a:pt x="137" y="213"/>
                  </a:cubicBezTo>
                  <a:cubicBezTo>
                    <a:pt x="137" y="247"/>
                    <a:pt x="171" y="289"/>
                    <a:pt x="137" y="323"/>
                  </a:cubicBezTo>
                  <a:lnTo>
                    <a:pt x="103" y="323"/>
                  </a:lnTo>
                  <a:lnTo>
                    <a:pt x="69" y="323"/>
                  </a:lnTo>
                  <a:cubicBezTo>
                    <a:pt x="1" y="289"/>
                    <a:pt x="35" y="213"/>
                    <a:pt x="35" y="179"/>
                  </a:cubicBezTo>
                  <a:cubicBezTo>
                    <a:pt x="35" y="111"/>
                    <a:pt x="69" y="77"/>
                    <a:pt x="103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7" name="Google Shape;404;p32"/>
            <p:cNvSpPr/>
            <p:nvPr/>
          </p:nvSpPr>
          <p:spPr>
            <a:xfrm>
              <a:off x="9016098" y="4766081"/>
              <a:ext cx="7244" cy="12175"/>
            </a:xfrm>
            <a:custGeom>
              <a:avLst/>
              <a:gdLst/>
              <a:ahLst/>
              <a:cxnLst/>
              <a:rect l="l" t="t" r="r" b="b"/>
              <a:pathLst>
                <a:path w="213" h="358" extrusionOk="0">
                  <a:moveTo>
                    <a:pt x="145" y="1"/>
                  </a:moveTo>
                  <a:cubicBezTo>
                    <a:pt x="145" y="1"/>
                    <a:pt x="212" y="1"/>
                    <a:pt x="178" y="35"/>
                  </a:cubicBezTo>
                  <a:lnTo>
                    <a:pt x="178" y="111"/>
                  </a:lnTo>
                  <a:lnTo>
                    <a:pt x="178" y="213"/>
                  </a:lnTo>
                  <a:cubicBezTo>
                    <a:pt x="178" y="247"/>
                    <a:pt x="178" y="324"/>
                    <a:pt x="145" y="358"/>
                  </a:cubicBezTo>
                  <a:lnTo>
                    <a:pt x="145" y="358"/>
                  </a:lnTo>
                  <a:lnTo>
                    <a:pt x="77" y="358"/>
                  </a:lnTo>
                  <a:cubicBezTo>
                    <a:pt x="0" y="324"/>
                    <a:pt x="34" y="247"/>
                    <a:pt x="34" y="179"/>
                  </a:cubicBezTo>
                  <a:cubicBezTo>
                    <a:pt x="77" y="145"/>
                    <a:pt x="77" y="145"/>
                    <a:pt x="77" y="111"/>
                  </a:cubicBezTo>
                  <a:cubicBezTo>
                    <a:pt x="77" y="69"/>
                    <a:pt x="111" y="35"/>
                    <a:pt x="111" y="35"/>
                  </a:cubicBezTo>
                  <a:cubicBezTo>
                    <a:pt x="111" y="1"/>
                    <a:pt x="111" y="1"/>
                    <a:pt x="145" y="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8" name="Google Shape;405;p32"/>
            <p:cNvSpPr/>
            <p:nvPr/>
          </p:nvSpPr>
          <p:spPr>
            <a:xfrm>
              <a:off x="8993279" y="4827635"/>
              <a:ext cx="4931" cy="15609"/>
            </a:xfrm>
            <a:custGeom>
              <a:avLst/>
              <a:gdLst/>
              <a:ahLst/>
              <a:cxnLst/>
              <a:rect l="l" t="t" r="r" b="b"/>
              <a:pathLst>
                <a:path w="145" h="459" extrusionOk="0">
                  <a:moveTo>
                    <a:pt x="68" y="0"/>
                  </a:moveTo>
                  <a:cubicBezTo>
                    <a:pt x="110" y="0"/>
                    <a:pt x="144" y="0"/>
                    <a:pt x="144" y="34"/>
                  </a:cubicBezTo>
                  <a:lnTo>
                    <a:pt x="144" y="247"/>
                  </a:lnTo>
                  <a:cubicBezTo>
                    <a:pt x="144" y="315"/>
                    <a:pt x="110" y="349"/>
                    <a:pt x="68" y="425"/>
                  </a:cubicBezTo>
                  <a:lnTo>
                    <a:pt x="68" y="459"/>
                  </a:lnTo>
                  <a:cubicBezTo>
                    <a:pt x="34" y="459"/>
                    <a:pt x="34" y="459"/>
                    <a:pt x="0" y="425"/>
                  </a:cubicBezTo>
                  <a:cubicBezTo>
                    <a:pt x="0" y="349"/>
                    <a:pt x="0" y="281"/>
                    <a:pt x="34" y="247"/>
                  </a:cubicBezTo>
                  <a:cubicBezTo>
                    <a:pt x="34" y="170"/>
                    <a:pt x="68" y="102"/>
                    <a:pt x="68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9" name="Google Shape;406;p32"/>
            <p:cNvSpPr/>
            <p:nvPr/>
          </p:nvSpPr>
          <p:spPr>
            <a:xfrm>
              <a:off x="9025892" y="4827635"/>
              <a:ext cx="5815" cy="10712"/>
            </a:xfrm>
            <a:custGeom>
              <a:avLst/>
              <a:gdLst/>
              <a:ahLst/>
              <a:cxnLst/>
              <a:rect l="l" t="t" r="r" b="b"/>
              <a:pathLst>
                <a:path w="171" h="315" extrusionOk="0">
                  <a:moveTo>
                    <a:pt x="103" y="0"/>
                  </a:moveTo>
                  <a:cubicBezTo>
                    <a:pt x="103" y="0"/>
                    <a:pt x="171" y="0"/>
                    <a:pt x="171" y="68"/>
                  </a:cubicBezTo>
                  <a:cubicBezTo>
                    <a:pt x="137" y="102"/>
                    <a:pt x="137" y="136"/>
                    <a:pt x="137" y="170"/>
                  </a:cubicBezTo>
                  <a:cubicBezTo>
                    <a:pt x="137" y="247"/>
                    <a:pt x="137" y="281"/>
                    <a:pt x="69" y="315"/>
                  </a:cubicBezTo>
                  <a:lnTo>
                    <a:pt x="69" y="315"/>
                  </a:lnTo>
                  <a:cubicBezTo>
                    <a:pt x="69" y="315"/>
                    <a:pt x="35" y="315"/>
                    <a:pt x="1" y="281"/>
                  </a:cubicBezTo>
                  <a:cubicBezTo>
                    <a:pt x="1" y="247"/>
                    <a:pt x="1" y="213"/>
                    <a:pt x="35" y="170"/>
                  </a:cubicBezTo>
                  <a:cubicBezTo>
                    <a:pt x="35" y="102"/>
                    <a:pt x="69" y="68"/>
                    <a:pt x="69" y="34"/>
                  </a:cubicBezTo>
                  <a:cubicBezTo>
                    <a:pt x="69" y="34"/>
                    <a:pt x="69" y="0"/>
                    <a:pt x="103" y="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0" name="Google Shape;407;p32"/>
            <p:cNvSpPr/>
            <p:nvPr/>
          </p:nvSpPr>
          <p:spPr>
            <a:xfrm>
              <a:off x="9040345" y="4870960"/>
              <a:ext cx="7278" cy="14487"/>
            </a:xfrm>
            <a:custGeom>
              <a:avLst/>
              <a:gdLst/>
              <a:ahLst/>
              <a:cxnLst/>
              <a:rect l="l" t="t" r="r" b="b"/>
              <a:pathLst>
                <a:path w="214" h="426" extrusionOk="0">
                  <a:moveTo>
                    <a:pt x="103" y="34"/>
                  </a:moveTo>
                  <a:cubicBezTo>
                    <a:pt x="137" y="0"/>
                    <a:pt x="171" y="34"/>
                    <a:pt x="171" y="34"/>
                  </a:cubicBezTo>
                  <a:cubicBezTo>
                    <a:pt x="171" y="170"/>
                    <a:pt x="213" y="315"/>
                    <a:pt x="103" y="425"/>
                  </a:cubicBezTo>
                  <a:lnTo>
                    <a:pt x="103" y="425"/>
                  </a:lnTo>
                  <a:lnTo>
                    <a:pt x="69" y="425"/>
                  </a:lnTo>
                  <a:cubicBezTo>
                    <a:pt x="1" y="281"/>
                    <a:pt x="69" y="136"/>
                    <a:pt x="103" y="3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1" name="Google Shape;408;p32"/>
            <p:cNvSpPr/>
            <p:nvPr/>
          </p:nvSpPr>
          <p:spPr>
            <a:xfrm>
              <a:off x="9033135" y="4873273"/>
              <a:ext cx="5815" cy="14487"/>
            </a:xfrm>
            <a:custGeom>
              <a:avLst/>
              <a:gdLst/>
              <a:ahLst/>
              <a:cxnLst/>
              <a:rect l="l" t="t" r="r" b="b"/>
              <a:pathLst>
                <a:path w="171" h="426" extrusionOk="0">
                  <a:moveTo>
                    <a:pt x="102" y="34"/>
                  </a:moveTo>
                  <a:cubicBezTo>
                    <a:pt x="136" y="0"/>
                    <a:pt x="170" y="0"/>
                    <a:pt x="170" y="34"/>
                  </a:cubicBezTo>
                  <a:lnTo>
                    <a:pt x="170" y="213"/>
                  </a:lnTo>
                  <a:cubicBezTo>
                    <a:pt x="170" y="281"/>
                    <a:pt x="170" y="357"/>
                    <a:pt x="136" y="391"/>
                  </a:cubicBezTo>
                  <a:lnTo>
                    <a:pt x="102" y="391"/>
                  </a:lnTo>
                  <a:cubicBezTo>
                    <a:pt x="68" y="425"/>
                    <a:pt x="34" y="425"/>
                    <a:pt x="0" y="357"/>
                  </a:cubicBezTo>
                  <a:cubicBezTo>
                    <a:pt x="0" y="315"/>
                    <a:pt x="0" y="247"/>
                    <a:pt x="34" y="179"/>
                  </a:cubicBezTo>
                  <a:cubicBezTo>
                    <a:pt x="34" y="145"/>
                    <a:pt x="68" y="68"/>
                    <a:pt x="102" y="3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2" name="Google Shape;409;p32"/>
            <p:cNvSpPr/>
            <p:nvPr/>
          </p:nvSpPr>
          <p:spPr>
            <a:xfrm>
              <a:off x="9040345" y="4899833"/>
              <a:ext cx="5815" cy="10746"/>
            </a:xfrm>
            <a:custGeom>
              <a:avLst/>
              <a:gdLst/>
              <a:ahLst/>
              <a:cxnLst/>
              <a:rect l="l" t="t" r="r" b="b"/>
              <a:pathLst>
                <a:path w="171" h="316" extrusionOk="0">
                  <a:moveTo>
                    <a:pt x="69" y="1"/>
                  </a:moveTo>
                  <a:cubicBezTo>
                    <a:pt x="103" y="1"/>
                    <a:pt x="171" y="1"/>
                    <a:pt x="171" y="69"/>
                  </a:cubicBezTo>
                  <a:cubicBezTo>
                    <a:pt x="171" y="137"/>
                    <a:pt x="171" y="213"/>
                    <a:pt x="137" y="281"/>
                  </a:cubicBezTo>
                  <a:lnTo>
                    <a:pt x="137" y="281"/>
                  </a:lnTo>
                  <a:cubicBezTo>
                    <a:pt x="103" y="315"/>
                    <a:pt x="35" y="281"/>
                    <a:pt x="35" y="247"/>
                  </a:cubicBezTo>
                  <a:cubicBezTo>
                    <a:pt x="1" y="213"/>
                    <a:pt x="35" y="103"/>
                    <a:pt x="35" y="35"/>
                  </a:cubicBezTo>
                  <a:cubicBezTo>
                    <a:pt x="69" y="35"/>
                    <a:pt x="69" y="35"/>
                    <a:pt x="69" y="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3" name="Google Shape;410;p32"/>
            <p:cNvSpPr/>
            <p:nvPr/>
          </p:nvSpPr>
          <p:spPr>
            <a:xfrm>
              <a:off x="9001644" y="4866063"/>
              <a:ext cx="3775" cy="12141"/>
            </a:xfrm>
            <a:custGeom>
              <a:avLst/>
              <a:gdLst/>
              <a:ahLst/>
              <a:cxnLst/>
              <a:rect l="l" t="t" r="r" b="b"/>
              <a:pathLst>
                <a:path w="111" h="357" extrusionOk="0">
                  <a:moveTo>
                    <a:pt x="77" y="34"/>
                  </a:moveTo>
                  <a:cubicBezTo>
                    <a:pt x="77" y="0"/>
                    <a:pt x="111" y="34"/>
                    <a:pt x="111" y="34"/>
                  </a:cubicBezTo>
                  <a:lnTo>
                    <a:pt x="111" y="212"/>
                  </a:lnTo>
                  <a:lnTo>
                    <a:pt x="111" y="314"/>
                  </a:lnTo>
                  <a:lnTo>
                    <a:pt x="77" y="314"/>
                  </a:lnTo>
                  <a:cubicBezTo>
                    <a:pt x="77" y="357"/>
                    <a:pt x="34" y="357"/>
                    <a:pt x="0" y="314"/>
                  </a:cubicBezTo>
                  <a:cubicBezTo>
                    <a:pt x="0" y="280"/>
                    <a:pt x="0" y="212"/>
                    <a:pt x="34" y="178"/>
                  </a:cubicBezTo>
                  <a:lnTo>
                    <a:pt x="34" y="34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4" name="Google Shape;411;p32"/>
            <p:cNvSpPr/>
            <p:nvPr/>
          </p:nvSpPr>
          <p:spPr>
            <a:xfrm>
              <a:off x="8992122" y="4867219"/>
              <a:ext cx="3469" cy="12141"/>
            </a:xfrm>
            <a:custGeom>
              <a:avLst/>
              <a:gdLst/>
              <a:ahLst/>
              <a:cxnLst/>
              <a:rect l="l" t="t" r="r" b="b"/>
              <a:pathLst>
                <a:path w="102" h="357" extrusionOk="0">
                  <a:moveTo>
                    <a:pt x="68" y="0"/>
                  </a:moveTo>
                  <a:lnTo>
                    <a:pt x="102" y="0"/>
                  </a:lnTo>
                  <a:lnTo>
                    <a:pt x="102" y="144"/>
                  </a:lnTo>
                  <a:lnTo>
                    <a:pt x="102" y="323"/>
                  </a:lnTo>
                  <a:lnTo>
                    <a:pt x="102" y="323"/>
                  </a:lnTo>
                  <a:cubicBezTo>
                    <a:pt x="68" y="357"/>
                    <a:pt x="0" y="357"/>
                    <a:pt x="0" y="280"/>
                  </a:cubicBezTo>
                  <a:lnTo>
                    <a:pt x="0" y="144"/>
                  </a:lnTo>
                  <a:cubicBezTo>
                    <a:pt x="34" y="110"/>
                    <a:pt x="34" y="34"/>
                    <a:pt x="68" y="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5" name="Google Shape;412;p32"/>
            <p:cNvSpPr/>
            <p:nvPr/>
          </p:nvSpPr>
          <p:spPr>
            <a:xfrm>
              <a:off x="9001644" y="4924964"/>
              <a:ext cx="4931" cy="15643"/>
            </a:xfrm>
            <a:custGeom>
              <a:avLst/>
              <a:gdLst/>
              <a:ahLst/>
              <a:cxnLst/>
              <a:rect l="l" t="t" r="r" b="b"/>
              <a:pathLst>
                <a:path w="145" h="460" extrusionOk="0">
                  <a:moveTo>
                    <a:pt x="34" y="35"/>
                  </a:moveTo>
                  <a:cubicBezTo>
                    <a:pt x="77" y="1"/>
                    <a:pt x="111" y="35"/>
                    <a:pt x="111" y="69"/>
                  </a:cubicBezTo>
                  <a:cubicBezTo>
                    <a:pt x="145" y="145"/>
                    <a:pt x="145" y="179"/>
                    <a:pt x="145" y="247"/>
                  </a:cubicBezTo>
                  <a:cubicBezTo>
                    <a:pt x="145" y="324"/>
                    <a:pt x="145" y="392"/>
                    <a:pt x="111" y="426"/>
                  </a:cubicBezTo>
                  <a:lnTo>
                    <a:pt x="111" y="426"/>
                  </a:lnTo>
                  <a:cubicBezTo>
                    <a:pt x="77" y="460"/>
                    <a:pt x="34" y="460"/>
                    <a:pt x="0" y="426"/>
                  </a:cubicBezTo>
                  <a:cubicBezTo>
                    <a:pt x="0" y="358"/>
                    <a:pt x="0" y="324"/>
                    <a:pt x="34" y="247"/>
                  </a:cubicBezTo>
                  <a:lnTo>
                    <a:pt x="34" y="69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6" name="Google Shape;413;p32"/>
            <p:cNvSpPr/>
            <p:nvPr/>
          </p:nvSpPr>
          <p:spPr>
            <a:xfrm>
              <a:off x="8990966" y="4921529"/>
              <a:ext cx="4625" cy="11869"/>
            </a:xfrm>
            <a:custGeom>
              <a:avLst/>
              <a:gdLst/>
              <a:ahLst/>
              <a:cxnLst/>
              <a:rect l="l" t="t" r="r" b="b"/>
              <a:pathLst>
                <a:path w="136" h="349" extrusionOk="0">
                  <a:moveTo>
                    <a:pt x="68" y="0"/>
                  </a:moveTo>
                  <a:cubicBezTo>
                    <a:pt x="102" y="0"/>
                    <a:pt x="136" y="0"/>
                    <a:pt x="136" y="34"/>
                  </a:cubicBezTo>
                  <a:cubicBezTo>
                    <a:pt x="136" y="136"/>
                    <a:pt x="136" y="246"/>
                    <a:pt x="102" y="348"/>
                  </a:cubicBezTo>
                  <a:lnTo>
                    <a:pt x="102" y="348"/>
                  </a:lnTo>
                  <a:lnTo>
                    <a:pt x="34" y="348"/>
                  </a:lnTo>
                  <a:cubicBezTo>
                    <a:pt x="0" y="246"/>
                    <a:pt x="34" y="136"/>
                    <a:pt x="68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7" name="Google Shape;414;p32"/>
            <p:cNvSpPr/>
            <p:nvPr/>
          </p:nvSpPr>
          <p:spPr>
            <a:xfrm>
              <a:off x="8474426" y="4964855"/>
              <a:ext cx="440567" cy="117904"/>
            </a:xfrm>
            <a:custGeom>
              <a:avLst/>
              <a:gdLst/>
              <a:ahLst/>
              <a:cxnLst/>
              <a:rect l="l" t="t" r="r" b="b"/>
              <a:pathLst>
                <a:path w="12955" h="3467" extrusionOk="0">
                  <a:moveTo>
                    <a:pt x="1062" y="1275"/>
                  </a:moveTo>
                  <a:cubicBezTo>
                    <a:pt x="1240" y="1164"/>
                    <a:pt x="1419" y="1062"/>
                    <a:pt x="1563" y="986"/>
                  </a:cubicBezTo>
                  <a:cubicBezTo>
                    <a:pt x="2090" y="705"/>
                    <a:pt x="2659" y="527"/>
                    <a:pt x="3220" y="383"/>
                  </a:cubicBezTo>
                  <a:cubicBezTo>
                    <a:pt x="3296" y="349"/>
                    <a:pt x="3398" y="349"/>
                    <a:pt x="3475" y="315"/>
                  </a:cubicBezTo>
                  <a:cubicBezTo>
                    <a:pt x="3645" y="281"/>
                    <a:pt x="3789" y="281"/>
                    <a:pt x="3933" y="247"/>
                  </a:cubicBezTo>
                  <a:cubicBezTo>
                    <a:pt x="5276" y="34"/>
                    <a:pt x="6618" y="0"/>
                    <a:pt x="8002" y="34"/>
                  </a:cubicBezTo>
                  <a:cubicBezTo>
                    <a:pt x="9379" y="102"/>
                    <a:pt x="10763" y="213"/>
                    <a:pt x="12139" y="425"/>
                  </a:cubicBezTo>
                  <a:cubicBezTo>
                    <a:pt x="12216" y="425"/>
                    <a:pt x="12250" y="459"/>
                    <a:pt x="12318" y="459"/>
                  </a:cubicBezTo>
                  <a:cubicBezTo>
                    <a:pt x="12496" y="493"/>
                    <a:pt x="12709" y="527"/>
                    <a:pt x="12887" y="561"/>
                  </a:cubicBezTo>
                  <a:lnTo>
                    <a:pt x="12955" y="561"/>
                  </a:lnTo>
                  <a:lnTo>
                    <a:pt x="12887" y="561"/>
                  </a:lnTo>
                  <a:cubicBezTo>
                    <a:pt x="12743" y="527"/>
                    <a:pt x="12607" y="561"/>
                    <a:pt x="12428" y="595"/>
                  </a:cubicBezTo>
                  <a:cubicBezTo>
                    <a:pt x="12250" y="637"/>
                    <a:pt x="12071" y="671"/>
                    <a:pt x="11927" y="705"/>
                  </a:cubicBezTo>
                  <a:cubicBezTo>
                    <a:pt x="11468" y="773"/>
                    <a:pt x="11044" y="884"/>
                    <a:pt x="10619" y="986"/>
                  </a:cubicBezTo>
                  <a:cubicBezTo>
                    <a:pt x="9591" y="1232"/>
                    <a:pt x="8606" y="1555"/>
                    <a:pt x="7612" y="1835"/>
                  </a:cubicBezTo>
                  <a:cubicBezTo>
                    <a:pt x="6618" y="2124"/>
                    <a:pt x="5666" y="2404"/>
                    <a:pt x="4672" y="2651"/>
                  </a:cubicBezTo>
                  <a:cubicBezTo>
                    <a:pt x="4604" y="2685"/>
                    <a:pt x="4537" y="2685"/>
                    <a:pt x="4460" y="2719"/>
                  </a:cubicBezTo>
                  <a:cubicBezTo>
                    <a:pt x="4426" y="2719"/>
                    <a:pt x="4358" y="2761"/>
                    <a:pt x="4282" y="2761"/>
                  </a:cubicBezTo>
                  <a:cubicBezTo>
                    <a:pt x="3330" y="3007"/>
                    <a:pt x="2413" y="3356"/>
                    <a:pt x="1419" y="3466"/>
                  </a:cubicBezTo>
                  <a:lnTo>
                    <a:pt x="1096" y="3466"/>
                  </a:lnTo>
                  <a:cubicBezTo>
                    <a:pt x="994" y="3466"/>
                    <a:pt x="884" y="3432"/>
                    <a:pt x="782" y="3432"/>
                  </a:cubicBezTo>
                  <a:cubicBezTo>
                    <a:pt x="391" y="3322"/>
                    <a:pt x="77" y="3143"/>
                    <a:pt x="0" y="2795"/>
                  </a:cubicBezTo>
                  <a:cubicBezTo>
                    <a:pt x="0" y="2719"/>
                    <a:pt x="0" y="2617"/>
                    <a:pt x="34" y="2472"/>
                  </a:cubicBezTo>
                  <a:cubicBezTo>
                    <a:pt x="77" y="2438"/>
                    <a:pt x="77" y="2404"/>
                    <a:pt x="77" y="2404"/>
                  </a:cubicBezTo>
                  <a:cubicBezTo>
                    <a:pt x="111" y="2336"/>
                    <a:pt x="145" y="2294"/>
                    <a:pt x="145" y="2260"/>
                  </a:cubicBezTo>
                  <a:cubicBezTo>
                    <a:pt x="357" y="1869"/>
                    <a:pt x="714" y="1555"/>
                    <a:pt x="1062" y="127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8" name="Google Shape;415;p32"/>
            <p:cNvSpPr/>
            <p:nvPr/>
          </p:nvSpPr>
          <p:spPr>
            <a:xfrm>
              <a:off x="8464870" y="4980430"/>
              <a:ext cx="450123" cy="104641"/>
            </a:xfrm>
            <a:custGeom>
              <a:avLst/>
              <a:gdLst/>
              <a:ahLst/>
              <a:cxnLst/>
              <a:rect l="l" t="t" r="r" b="b"/>
              <a:pathLst>
                <a:path w="13236" h="3077" extrusionOk="0">
                  <a:moveTo>
                    <a:pt x="358" y="1946"/>
                  </a:moveTo>
                  <a:cubicBezTo>
                    <a:pt x="4393" y="426"/>
                    <a:pt x="10407" y="69"/>
                    <a:pt x="12599" y="1"/>
                  </a:cubicBezTo>
                  <a:cubicBezTo>
                    <a:pt x="12811" y="35"/>
                    <a:pt x="13024" y="69"/>
                    <a:pt x="13236" y="103"/>
                  </a:cubicBezTo>
                  <a:lnTo>
                    <a:pt x="13236" y="103"/>
                  </a:lnTo>
                  <a:cubicBezTo>
                    <a:pt x="12956" y="35"/>
                    <a:pt x="12497" y="179"/>
                    <a:pt x="12208" y="247"/>
                  </a:cubicBezTo>
                  <a:cubicBezTo>
                    <a:pt x="11749" y="315"/>
                    <a:pt x="11325" y="426"/>
                    <a:pt x="10900" y="528"/>
                  </a:cubicBezTo>
                  <a:cubicBezTo>
                    <a:pt x="9872" y="774"/>
                    <a:pt x="8887" y="1097"/>
                    <a:pt x="7893" y="1377"/>
                  </a:cubicBezTo>
                  <a:cubicBezTo>
                    <a:pt x="6831" y="1666"/>
                    <a:pt x="5803" y="2014"/>
                    <a:pt x="4741" y="2261"/>
                  </a:cubicBezTo>
                  <a:cubicBezTo>
                    <a:pt x="3756" y="2515"/>
                    <a:pt x="2762" y="2898"/>
                    <a:pt x="1700" y="3008"/>
                  </a:cubicBezTo>
                  <a:cubicBezTo>
                    <a:pt x="952" y="3076"/>
                    <a:pt x="1" y="2762"/>
                    <a:pt x="358" y="1946"/>
                  </a:cubicBezTo>
                  <a:close/>
                  <a:moveTo>
                    <a:pt x="13236" y="103"/>
                  </a:moveTo>
                  <a:lnTo>
                    <a:pt x="13236" y="103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9" name="Google Shape;416;p32"/>
            <p:cNvSpPr/>
            <p:nvPr/>
          </p:nvSpPr>
          <p:spPr>
            <a:xfrm>
              <a:off x="8746554" y="5005596"/>
              <a:ext cx="14487" cy="3775"/>
            </a:xfrm>
            <a:custGeom>
              <a:avLst/>
              <a:gdLst/>
              <a:ahLst/>
              <a:cxnLst/>
              <a:rect l="l" t="t" r="r" b="b"/>
              <a:pathLst>
                <a:path w="426" h="111" extrusionOk="0">
                  <a:moveTo>
                    <a:pt x="34" y="34"/>
                  </a:moveTo>
                  <a:cubicBezTo>
                    <a:pt x="102" y="0"/>
                    <a:pt x="145" y="34"/>
                    <a:pt x="213" y="0"/>
                  </a:cubicBezTo>
                  <a:lnTo>
                    <a:pt x="357" y="0"/>
                  </a:lnTo>
                  <a:cubicBezTo>
                    <a:pt x="391" y="0"/>
                    <a:pt x="425" y="77"/>
                    <a:pt x="391" y="77"/>
                  </a:cubicBezTo>
                  <a:lnTo>
                    <a:pt x="391" y="77"/>
                  </a:lnTo>
                  <a:cubicBezTo>
                    <a:pt x="315" y="77"/>
                    <a:pt x="247" y="77"/>
                    <a:pt x="213" y="110"/>
                  </a:cubicBezTo>
                  <a:lnTo>
                    <a:pt x="34" y="110"/>
                  </a:lnTo>
                  <a:cubicBezTo>
                    <a:pt x="34" y="110"/>
                    <a:pt x="0" y="34"/>
                    <a:pt x="34" y="3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0" name="Google Shape;417;p32"/>
            <p:cNvSpPr/>
            <p:nvPr/>
          </p:nvSpPr>
          <p:spPr>
            <a:xfrm>
              <a:off x="8741623" y="5010493"/>
              <a:ext cx="14487" cy="4931"/>
            </a:xfrm>
            <a:custGeom>
              <a:avLst/>
              <a:gdLst/>
              <a:ahLst/>
              <a:cxnLst/>
              <a:rect l="l" t="t" r="r" b="b"/>
              <a:pathLst>
                <a:path w="426" h="145" extrusionOk="0">
                  <a:moveTo>
                    <a:pt x="35" y="34"/>
                  </a:moveTo>
                  <a:cubicBezTo>
                    <a:pt x="77" y="0"/>
                    <a:pt x="145" y="0"/>
                    <a:pt x="179" y="0"/>
                  </a:cubicBezTo>
                  <a:cubicBezTo>
                    <a:pt x="247" y="34"/>
                    <a:pt x="324" y="34"/>
                    <a:pt x="358" y="34"/>
                  </a:cubicBezTo>
                  <a:cubicBezTo>
                    <a:pt x="426" y="34"/>
                    <a:pt x="426" y="68"/>
                    <a:pt x="392" y="102"/>
                  </a:cubicBezTo>
                  <a:lnTo>
                    <a:pt x="358" y="102"/>
                  </a:lnTo>
                  <a:cubicBezTo>
                    <a:pt x="324" y="145"/>
                    <a:pt x="247" y="145"/>
                    <a:pt x="179" y="145"/>
                  </a:cubicBezTo>
                  <a:cubicBezTo>
                    <a:pt x="145" y="145"/>
                    <a:pt x="77" y="145"/>
                    <a:pt x="35" y="102"/>
                  </a:cubicBezTo>
                  <a:cubicBezTo>
                    <a:pt x="1" y="102"/>
                    <a:pt x="1" y="34"/>
                    <a:pt x="35" y="3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1" name="Google Shape;418;p32"/>
            <p:cNvSpPr/>
            <p:nvPr/>
          </p:nvSpPr>
          <p:spPr>
            <a:xfrm>
              <a:off x="8718804" y="4973221"/>
              <a:ext cx="8434" cy="2347"/>
            </a:xfrm>
            <a:custGeom>
              <a:avLst/>
              <a:gdLst/>
              <a:ahLst/>
              <a:cxnLst/>
              <a:rect l="l" t="t" r="r" b="b"/>
              <a:pathLst>
                <a:path w="248" h="69" extrusionOk="0">
                  <a:moveTo>
                    <a:pt x="1" y="35"/>
                  </a:moveTo>
                  <a:cubicBezTo>
                    <a:pt x="35" y="35"/>
                    <a:pt x="35" y="35"/>
                    <a:pt x="35" y="1"/>
                  </a:cubicBezTo>
                  <a:cubicBezTo>
                    <a:pt x="69" y="35"/>
                    <a:pt x="145" y="35"/>
                    <a:pt x="179" y="35"/>
                  </a:cubicBezTo>
                  <a:cubicBezTo>
                    <a:pt x="213" y="35"/>
                    <a:pt x="247" y="69"/>
                    <a:pt x="213" y="69"/>
                  </a:cubicBezTo>
                  <a:lnTo>
                    <a:pt x="213" y="69"/>
                  </a:lnTo>
                  <a:lnTo>
                    <a:pt x="35" y="69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2" name="Google Shape;419;p32"/>
            <p:cNvSpPr/>
            <p:nvPr/>
          </p:nvSpPr>
          <p:spPr>
            <a:xfrm>
              <a:off x="8719960" y="4979308"/>
              <a:ext cx="12175" cy="5781"/>
            </a:xfrm>
            <a:custGeom>
              <a:avLst/>
              <a:gdLst/>
              <a:ahLst/>
              <a:cxnLst/>
              <a:rect l="l" t="t" r="r" b="b"/>
              <a:pathLst>
                <a:path w="358" h="170" extrusionOk="0">
                  <a:moveTo>
                    <a:pt x="35" y="34"/>
                  </a:moveTo>
                  <a:cubicBezTo>
                    <a:pt x="111" y="0"/>
                    <a:pt x="247" y="34"/>
                    <a:pt x="324" y="34"/>
                  </a:cubicBezTo>
                  <a:cubicBezTo>
                    <a:pt x="358" y="34"/>
                    <a:pt x="358" y="102"/>
                    <a:pt x="324" y="136"/>
                  </a:cubicBezTo>
                  <a:lnTo>
                    <a:pt x="324" y="136"/>
                  </a:lnTo>
                  <a:lnTo>
                    <a:pt x="179" y="136"/>
                  </a:lnTo>
                  <a:cubicBezTo>
                    <a:pt x="111" y="136"/>
                    <a:pt x="77" y="170"/>
                    <a:pt x="35" y="136"/>
                  </a:cubicBezTo>
                  <a:cubicBezTo>
                    <a:pt x="1" y="102"/>
                    <a:pt x="1" y="68"/>
                    <a:pt x="35" y="68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3" name="Google Shape;420;p32"/>
            <p:cNvSpPr/>
            <p:nvPr/>
          </p:nvSpPr>
          <p:spPr>
            <a:xfrm>
              <a:off x="8750023" y="4973221"/>
              <a:ext cx="13331" cy="4659"/>
            </a:xfrm>
            <a:custGeom>
              <a:avLst/>
              <a:gdLst/>
              <a:ahLst/>
              <a:cxnLst/>
              <a:rect l="l" t="t" r="r" b="b"/>
              <a:pathLst>
                <a:path w="392" h="137" extrusionOk="0">
                  <a:moveTo>
                    <a:pt x="77" y="35"/>
                  </a:moveTo>
                  <a:cubicBezTo>
                    <a:pt x="145" y="1"/>
                    <a:pt x="255" y="1"/>
                    <a:pt x="323" y="1"/>
                  </a:cubicBezTo>
                  <a:cubicBezTo>
                    <a:pt x="391" y="1"/>
                    <a:pt x="391" y="69"/>
                    <a:pt x="357" y="103"/>
                  </a:cubicBezTo>
                  <a:lnTo>
                    <a:pt x="323" y="103"/>
                  </a:lnTo>
                  <a:cubicBezTo>
                    <a:pt x="255" y="137"/>
                    <a:pt x="145" y="137"/>
                    <a:pt x="77" y="103"/>
                  </a:cubicBezTo>
                  <a:cubicBezTo>
                    <a:pt x="0" y="103"/>
                    <a:pt x="0" y="35"/>
                    <a:pt x="43" y="3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4" name="Google Shape;421;p32"/>
            <p:cNvSpPr/>
            <p:nvPr/>
          </p:nvSpPr>
          <p:spPr>
            <a:xfrm>
              <a:off x="8672010" y="4973221"/>
              <a:ext cx="13025" cy="4659"/>
            </a:xfrm>
            <a:custGeom>
              <a:avLst/>
              <a:gdLst/>
              <a:ahLst/>
              <a:cxnLst/>
              <a:rect l="l" t="t" r="r" b="b"/>
              <a:pathLst>
                <a:path w="383" h="137" extrusionOk="0">
                  <a:moveTo>
                    <a:pt x="35" y="35"/>
                  </a:moveTo>
                  <a:cubicBezTo>
                    <a:pt x="137" y="1"/>
                    <a:pt x="247" y="35"/>
                    <a:pt x="315" y="35"/>
                  </a:cubicBezTo>
                  <a:cubicBezTo>
                    <a:pt x="383" y="35"/>
                    <a:pt x="383" y="69"/>
                    <a:pt x="349" y="103"/>
                  </a:cubicBezTo>
                  <a:lnTo>
                    <a:pt x="315" y="103"/>
                  </a:lnTo>
                  <a:cubicBezTo>
                    <a:pt x="247" y="103"/>
                    <a:pt x="137" y="137"/>
                    <a:pt x="35" y="103"/>
                  </a:cubicBezTo>
                  <a:cubicBezTo>
                    <a:pt x="1" y="103"/>
                    <a:pt x="1" y="69"/>
                    <a:pt x="35" y="3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5" name="Google Shape;422;p32"/>
            <p:cNvSpPr/>
            <p:nvPr/>
          </p:nvSpPr>
          <p:spPr>
            <a:xfrm>
              <a:off x="8675479" y="4981587"/>
              <a:ext cx="16800" cy="4965"/>
            </a:xfrm>
            <a:custGeom>
              <a:avLst/>
              <a:gdLst/>
              <a:ahLst/>
              <a:cxnLst/>
              <a:rect l="l" t="t" r="r" b="b"/>
              <a:pathLst>
                <a:path w="494" h="146" extrusionOk="0">
                  <a:moveTo>
                    <a:pt x="35" y="35"/>
                  </a:moveTo>
                  <a:cubicBezTo>
                    <a:pt x="111" y="1"/>
                    <a:pt x="179" y="1"/>
                    <a:pt x="247" y="1"/>
                  </a:cubicBezTo>
                  <a:lnTo>
                    <a:pt x="459" y="1"/>
                  </a:lnTo>
                  <a:cubicBezTo>
                    <a:pt x="493" y="1"/>
                    <a:pt x="493" y="35"/>
                    <a:pt x="459" y="69"/>
                  </a:cubicBezTo>
                  <a:lnTo>
                    <a:pt x="459" y="69"/>
                  </a:lnTo>
                  <a:cubicBezTo>
                    <a:pt x="391" y="69"/>
                    <a:pt x="323" y="103"/>
                    <a:pt x="247" y="103"/>
                  </a:cubicBezTo>
                  <a:cubicBezTo>
                    <a:pt x="179" y="145"/>
                    <a:pt x="111" y="145"/>
                    <a:pt x="35" y="145"/>
                  </a:cubicBezTo>
                  <a:cubicBezTo>
                    <a:pt x="1" y="103"/>
                    <a:pt x="1" y="69"/>
                    <a:pt x="35" y="3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6" name="Google Shape;423;p32"/>
            <p:cNvSpPr/>
            <p:nvPr/>
          </p:nvSpPr>
          <p:spPr>
            <a:xfrm>
              <a:off x="8641675" y="4972065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43" y="35"/>
                  </a:moveTo>
                  <a:cubicBezTo>
                    <a:pt x="77" y="1"/>
                    <a:pt x="213" y="1"/>
                    <a:pt x="290" y="35"/>
                  </a:cubicBezTo>
                  <a:cubicBezTo>
                    <a:pt x="324" y="35"/>
                    <a:pt x="324" y="103"/>
                    <a:pt x="290" y="103"/>
                  </a:cubicBezTo>
                  <a:lnTo>
                    <a:pt x="290" y="103"/>
                  </a:lnTo>
                  <a:cubicBezTo>
                    <a:pt x="256" y="137"/>
                    <a:pt x="179" y="137"/>
                    <a:pt x="145" y="137"/>
                  </a:cubicBezTo>
                  <a:cubicBezTo>
                    <a:pt x="111" y="137"/>
                    <a:pt x="43" y="137"/>
                    <a:pt x="1" y="103"/>
                  </a:cubicBezTo>
                  <a:lnTo>
                    <a:pt x="1" y="35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7" name="Google Shape;424;p32"/>
            <p:cNvSpPr/>
            <p:nvPr/>
          </p:nvSpPr>
          <p:spPr>
            <a:xfrm>
              <a:off x="8646606" y="4985055"/>
              <a:ext cx="15609" cy="4965"/>
            </a:xfrm>
            <a:custGeom>
              <a:avLst/>
              <a:gdLst/>
              <a:ahLst/>
              <a:cxnLst/>
              <a:rect l="l" t="t" r="r" b="b"/>
              <a:pathLst>
                <a:path w="459" h="146" extrusionOk="0">
                  <a:moveTo>
                    <a:pt x="34" y="77"/>
                  </a:moveTo>
                  <a:cubicBezTo>
                    <a:pt x="68" y="43"/>
                    <a:pt x="145" y="1"/>
                    <a:pt x="179" y="1"/>
                  </a:cubicBezTo>
                  <a:lnTo>
                    <a:pt x="391" y="1"/>
                  </a:lnTo>
                  <a:cubicBezTo>
                    <a:pt x="425" y="43"/>
                    <a:pt x="459" y="77"/>
                    <a:pt x="425" y="111"/>
                  </a:cubicBezTo>
                  <a:lnTo>
                    <a:pt x="391" y="111"/>
                  </a:lnTo>
                  <a:cubicBezTo>
                    <a:pt x="323" y="111"/>
                    <a:pt x="247" y="111"/>
                    <a:pt x="213" y="145"/>
                  </a:cubicBezTo>
                  <a:cubicBezTo>
                    <a:pt x="145" y="145"/>
                    <a:pt x="68" y="145"/>
                    <a:pt x="34" y="111"/>
                  </a:cubicBezTo>
                  <a:cubicBezTo>
                    <a:pt x="0" y="111"/>
                    <a:pt x="0" y="77"/>
                    <a:pt x="0" y="77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8" name="Google Shape;425;p32"/>
            <p:cNvSpPr/>
            <p:nvPr/>
          </p:nvSpPr>
          <p:spPr>
            <a:xfrm>
              <a:off x="8677791" y="5022634"/>
              <a:ext cx="14487" cy="5815"/>
            </a:xfrm>
            <a:custGeom>
              <a:avLst/>
              <a:gdLst/>
              <a:ahLst/>
              <a:cxnLst/>
              <a:rect l="l" t="t" r="r" b="b"/>
              <a:pathLst>
                <a:path w="426" h="171" extrusionOk="0">
                  <a:moveTo>
                    <a:pt x="77" y="68"/>
                  </a:moveTo>
                  <a:cubicBezTo>
                    <a:pt x="111" y="68"/>
                    <a:pt x="145" y="34"/>
                    <a:pt x="179" y="34"/>
                  </a:cubicBezTo>
                  <a:cubicBezTo>
                    <a:pt x="255" y="0"/>
                    <a:pt x="289" y="0"/>
                    <a:pt x="357" y="0"/>
                  </a:cubicBezTo>
                  <a:cubicBezTo>
                    <a:pt x="425" y="0"/>
                    <a:pt x="425" y="68"/>
                    <a:pt x="391" y="102"/>
                  </a:cubicBezTo>
                  <a:cubicBezTo>
                    <a:pt x="391" y="102"/>
                    <a:pt x="391" y="136"/>
                    <a:pt x="357" y="136"/>
                  </a:cubicBezTo>
                  <a:lnTo>
                    <a:pt x="213" y="136"/>
                  </a:lnTo>
                  <a:lnTo>
                    <a:pt x="77" y="136"/>
                  </a:lnTo>
                  <a:cubicBezTo>
                    <a:pt x="43" y="170"/>
                    <a:pt x="1" y="102"/>
                    <a:pt x="43" y="102"/>
                  </a:cubicBezTo>
                  <a:cubicBezTo>
                    <a:pt x="43" y="102"/>
                    <a:pt x="43" y="68"/>
                    <a:pt x="77" y="6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9" name="Google Shape;426;p32"/>
            <p:cNvSpPr/>
            <p:nvPr/>
          </p:nvSpPr>
          <p:spPr>
            <a:xfrm>
              <a:off x="8617700" y="5026103"/>
              <a:ext cx="15643" cy="7244"/>
            </a:xfrm>
            <a:custGeom>
              <a:avLst/>
              <a:gdLst/>
              <a:ahLst/>
              <a:cxnLst/>
              <a:rect l="l" t="t" r="r" b="b"/>
              <a:pathLst>
                <a:path w="460" h="213" extrusionOk="0">
                  <a:moveTo>
                    <a:pt x="35" y="34"/>
                  </a:moveTo>
                  <a:lnTo>
                    <a:pt x="179" y="34"/>
                  </a:lnTo>
                  <a:cubicBezTo>
                    <a:pt x="247" y="34"/>
                    <a:pt x="324" y="0"/>
                    <a:pt x="357" y="34"/>
                  </a:cubicBezTo>
                  <a:cubicBezTo>
                    <a:pt x="425" y="0"/>
                    <a:pt x="459" y="111"/>
                    <a:pt x="425" y="145"/>
                  </a:cubicBezTo>
                  <a:lnTo>
                    <a:pt x="391" y="145"/>
                  </a:lnTo>
                  <a:cubicBezTo>
                    <a:pt x="324" y="145"/>
                    <a:pt x="281" y="179"/>
                    <a:pt x="213" y="179"/>
                  </a:cubicBezTo>
                  <a:cubicBezTo>
                    <a:pt x="145" y="179"/>
                    <a:pt x="111" y="213"/>
                    <a:pt x="35" y="179"/>
                  </a:cubicBezTo>
                  <a:cubicBezTo>
                    <a:pt x="1" y="145"/>
                    <a:pt x="1" y="111"/>
                    <a:pt x="35" y="6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0" name="Google Shape;427;p32"/>
            <p:cNvSpPr/>
            <p:nvPr/>
          </p:nvSpPr>
          <p:spPr>
            <a:xfrm>
              <a:off x="8618856" y="5034468"/>
              <a:ext cx="11018" cy="4931"/>
            </a:xfrm>
            <a:custGeom>
              <a:avLst/>
              <a:gdLst/>
              <a:ahLst/>
              <a:cxnLst/>
              <a:rect l="l" t="t" r="r" b="b"/>
              <a:pathLst>
                <a:path w="324" h="145" extrusionOk="0">
                  <a:moveTo>
                    <a:pt x="35" y="35"/>
                  </a:moveTo>
                  <a:lnTo>
                    <a:pt x="145" y="35"/>
                  </a:lnTo>
                  <a:cubicBezTo>
                    <a:pt x="179" y="35"/>
                    <a:pt x="213" y="1"/>
                    <a:pt x="247" y="1"/>
                  </a:cubicBezTo>
                  <a:cubicBezTo>
                    <a:pt x="290" y="1"/>
                    <a:pt x="323" y="35"/>
                    <a:pt x="290" y="77"/>
                  </a:cubicBezTo>
                  <a:lnTo>
                    <a:pt x="290" y="77"/>
                  </a:lnTo>
                  <a:cubicBezTo>
                    <a:pt x="247" y="77"/>
                    <a:pt x="213" y="111"/>
                    <a:pt x="145" y="111"/>
                  </a:cubicBezTo>
                  <a:cubicBezTo>
                    <a:pt x="111" y="111"/>
                    <a:pt x="77" y="145"/>
                    <a:pt x="35" y="111"/>
                  </a:cubicBezTo>
                  <a:cubicBezTo>
                    <a:pt x="1" y="111"/>
                    <a:pt x="1" y="77"/>
                    <a:pt x="35" y="3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1" name="Google Shape;428;p32"/>
            <p:cNvSpPr/>
            <p:nvPr/>
          </p:nvSpPr>
          <p:spPr>
            <a:xfrm>
              <a:off x="8611646" y="5044297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34" y="34"/>
                  </a:moveTo>
                  <a:cubicBezTo>
                    <a:pt x="77" y="0"/>
                    <a:pt x="77" y="0"/>
                    <a:pt x="145" y="0"/>
                  </a:cubicBezTo>
                  <a:lnTo>
                    <a:pt x="247" y="0"/>
                  </a:lnTo>
                  <a:cubicBezTo>
                    <a:pt x="289" y="0"/>
                    <a:pt x="323" y="68"/>
                    <a:pt x="289" y="102"/>
                  </a:cubicBezTo>
                  <a:lnTo>
                    <a:pt x="247" y="102"/>
                  </a:lnTo>
                  <a:cubicBezTo>
                    <a:pt x="213" y="102"/>
                    <a:pt x="179" y="102"/>
                    <a:pt x="145" y="136"/>
                  </a:cubicBezTo>
                  <a:lnTo>
                    <a:pt x="34" y="136"/>
                  </a:lnTo>
                  <a:cubicBezTo>
                    <a:pt x="0" y="102"/>
                    <a:pt x="0" y="68"/>
                    <a:pt x="34" y="3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2" name="Google Shape;429;p32"/>
            <p:cNvSpPr/>
            <p:nvPr/>
          </p:nvSpPr>
          <p:spPr>
            <a:xfrm>
              <a:off x="8564852" y="4989987"/>
              <a:ext cx="19078" cy="7244"/>
            </a:xfrm>
            <a:custGeom>
              <a:avLst/>
              <a:gdLst/>
              <a:ahLst/>
              <a:cxnLst/>
              <a:rect l="l" t="t" r="r" b="b"/>
              <a:pathLst>
                <a:path w="561" h="213" extrusionOk="0">
                  <a:moveTo>
                    <a:pt x="34" y="111"/>
                  </a:moveTo>
                  <a:cubicBezTo>
                    <a:pt x="179" y="0"/>
                    <a:pt x="348" y="34"/>
                    <a:pt x="493" y="0"/>
                  </a:cubicBezTo>
                  <a:cubicBezTo>
                    <a:pt x="527" y="0"/>
                    <a:pt x="561" y="111"/>
                    <a:pt x="527" y="145"/>
                  </a:cubicBezTo>
                  <a:lnTo>
                    <a:pt x="493" y="145"/>
                  </a:lnTo>
                  <a:cubicBezTo>
                    <a:pt x="348" y="145"/>
                    <a:pt x="213" y="213"/>
                    <a:pt x="68" y="179"/>
                  </a:cubicBezTo>
                  <a:cubicBezTo>
                    <a:pt x="34" y="179"/>
                    <a:pt x="0" y="111"/>
                    <a:pt x="34" y="11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3" name="Google Shape;430;p32"/>
            <p:cNvSpPr/>
            <p:nvPr/>
          </p:nvSpPr>
          <p:spPr>
            <a:xfrm>
              <a:off x="8482792" y="4460456"/>
              <a:ext cx="868143" cy="710111"/>
            </a:xfrm>
            <a:custGeom>
              <a:avLst/>
              <a:gdLst/>
              <a:ahLst/>
              <a:cxnLst/>
              <a:rect l="l" t="t" r="r" b="b"/>
              <a:pathLst>
                <a:path w="25528" h="20881" extrusionOk="0">
                  <a:moveTo>
                    <a:pt x="213" y="136"/>
                  </a:moveTo>
                  <a:cubicBezTo>
                    <a:pt x="213" y="102"/>
                    <a:pt x="255" y="102"/>
                    <a:pt x="289" y="102"/>
                  </a:cubicBezTo>
                  <a:cubicBezTo>
                    <a:pt x="468" y="0"/>
                    <a:pt x="714" y="68"/>
                    <a:pt x="782" y="281"/>
                  </a:cubicBezTo>
                  <a:cubicBezTo>
                    <a:pt x="9387" y="18477"/>
                    <a:pt x="25026" y="20065"/>
                    <a:pt x="25171" y="20099"/>
                  </a:cubicBezTo>
                  <a:cubicBezTo>
                    <a:pt x="25383" y="20099"/>
                    <a:pt x="25528" y="20311"/>
                    <a:pt x="25528" y="20524"/>
                  </a:cubicBezTo>
                  <a:cubicBezTo>
                    <a:pt x="25528" y="20634"/>
                    <a:pt x="25451" y="20736"/>
                    <a:pt x="25349" y="20813"/>
                  </a:cubicBezTo>
                  <a:cubicBezTo>
                    <a:pt x="25273" y="20847"/>
                    <a:pt x="25205" y="20881"/>
                    <a:pt x="25103" y="20881"/>
                  </a:cubicBezTo>
                  <a:cubicBezTo>
                    <a:pt x="24925" y="20847"/>
                    <a:pt x="8886" y="19216"/>
                    <a:pt x="77" y="603"/>
                  </a:cubicBezTo>
                  <a:cubicBezTo>
                    <a:pt x="1" y="459"/>
                    <a:pt x="77" y="247"/>
                    <a:pt x="213" y="136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4" name="Google Shape;431;p32"/>
            <p:cNvSpPr/>
            <p:nvPr/>
          </p:nvSpPr>
          <p:spPr>
            <a:xfrm>
              <a:off x="8469801" y="4016148"/>
              <a:ext cx="223905" cy="467161"/>
            </a:xfrm>
            <a:custGeom>
              <a:avLst/>
              <a:gdLst/>
              <a:ahLst/>
              <a:cxnLst/>
              <a:rect l="l" t="t" r="r" b="b"/>
              <a:pathLst>
                <a:path w="6584" h="13737" extrusionOk="0">
                  <a:moveTo>
                    <a:pt x="2549" y="323"/>
                  </a:moveTo>
                  <a:cubicBezTo>
                    <a:pt x="2719" y="179"/>
                    <a:pt x="2974" y="111"/>
                    <a:pt x="3220" y="77"/>
                  </a:cubicBezTo>
                  <a:cubicBezTo>
                    <a:pt x="6584" y="0"/>
                    <a:pt x="884" y="13736"/>
                    <a:pt x="884" y="13736"/>
                  </a:cubicBezTo>
                  <a:cubicBezTo>
                    <a:pt x="884" y="13736"/>
                    <a:pt x="0" y="2124"/>
                    <a:pt x="2549" y="323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5" name="Google Shape;432;p32"/>
            <p:cNvSpPr/>
            <p:nvPr/>
          </p:nvSpPr>
          <p:spPr>
            <a:xfrm>
              <a:off x="8575530" y="4127080"/>
              <a:ext cx="12175" cy="25166"/>
            </a:xfrm>
            <a:custGeom>
              <a:avLst/>
              <a:gdLst/>
              <a:ahLst/>
              <a:cxnLst/>
              <a:rect l="l" t="t" r="r" b="b"/>
              <a:pathLst>
                <a:path w="358" h="740" extrusionOk="0">
                  <a:moveTo>
                    <a:pt x="247" y="0"/>
                  </a:moveTo>
                  <a:cubicBezTo>
                    <a:pt x="289" y="0"/>
                    <a:pt x="357" y="0"/>
                    <a:pt x="357" y="68"/>
                  </a:cubicBezTo>
                  <a:cubicBezTo>
                    <a:pt x="323" y="170"/>
                    <a:pt x="289" y="281"/>
                    <a:pt x="247" y="383"/>
                  </a:cubicBezTo>
                  <a:cubicBezTo>
                    <a:pt x="213" y="527"/>
                    <a:pt x="179" y="637"/>
                    <a:pt x="111" y="705"/>
                  </a:cubicBezTo>
                  <a:lnTo>
                    <a:pt x="111" y="739"/>
                  </a:lnTo>
                  <a:cubicBezTo>
                    <a:pt x="77" y="739"/>
                    <a:pt x="0" y="739"/>
                    <a:pt x="0" y="705"/>
                  </a:cubicBezTo>
                  <a:cubicBezTo>
                    <a:pt x="0" y="561"/>
                    <a:pt x="34" y="493"/>
                    <a:pt x="77" y="383"/>
                  </a:cubicBezTo>
                  <a:cubicBezTo>
                    <a:pt x="111" y="247"/>
                    <a:pt x="179" y="136"/>
                    <a:pt x="213" y="34"/>
                  </a:cubicBezTo>
                  <a:cubicBezTo>
                    <a:pt x="247" y="34"/>
                    <a:pt x="247" y="0"/>
                    <a:pt x="247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6" name="Google Shape;433;p32"/>
            <p:cNvSpPr/>
            <p:nvPr/>
          </p:nvSpPr>
          <p:spPr>
            <a:xfrm>
              <a:off x="8558765" y="4125618"/>
              <a:ext cx="9590" cy="21697"/>
            </a:xfrm>
            <a:custGeom>
              <a:avLst/>
              <a:gdLst/>
              <a:ahLst/>
              <a:cxnLst/>
              <a:rect l="l" t="t" r="r" b="b"/>
              <a:pathLst>
                <a:path w="282" h="638" extrusionOk="0">
                  <a:moveTo>
                    <a:pt x="179" y="43"/>
                  </a:moveTo>
                  <a:cubicBezTo>
                    <a:pt x="213" y="1"/>
                    <a:pt x="281" y="43"/>
                    <a:pt x="281" y="111"/>
                  </a:cubicBezTo>
                  <a:cubicBezTo>
                    <a:pt x="281" y="213"/>
                    <a:pt x="247" y="290"/>
                    <a:pt x="247" y="358"/>
                  </a:cubicBezTo>
                  <a:cubicBezTo>
                    <a:pt x="213" y="426"/>
                    <a:pt x="213" y="536"/>
                    <a:pt x="145" y="604"/>
                  </a:cubicBezTo>
                  <a:lnTo>
                    <a:pt x="145" y="604"/>
                  </a:lnTo>
                  <a:cubicBezTo>
                    <a:pt x="103" y="638"/>
                    <a:pt x="35" y="604"/>
                    <a:pt x="1" y="570"/>
                  </a:cubicBezTo>
                  <a:cubicBezTo>
                    <a:pt x="1" y="468"/>
                    <a:pt x="35" y="392"/>
                    <a:pt x="69" y="324"/>
                  </a:cubicBezTo>
                  <a:cubicBezTo>
                    <a:pt x="69" y="256"/>
                    <a:pt x="103" y="179"/>
                    <a:pt x="145" y="77"/>
                  </a:cubicBezTo>
                  <a:cubicBezTo>
                    <a:pt x="145" y="77"/>
                    <a:pt x="145" y="43"/>
                    <a:pt x="179" y="4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7" name="Google Shape;434;p32"/>
            <p:cNvSpPr/>
            <p:nvPr/>
          </p:nvSpPr>
          <p:spPr>
            <a:xfrm>
              <a:off x="8531049" y="4120993"/>
              <a:ext cx="12141" cy="28940"/>
            </a:xfrm>
            <a:custGeom>
              <a:avLst/>
              <a:gdLst/>
              <a:ahLst/>
              <a:cxnLst/>
              <a:rect l="l" t="t" r="r" b="b"/>
              <a:pathLst>
                <a:path w="357" h="851" extrusionOk="0">
                  <a:moveTo>
                    <a:pt x="247" y="35"/>
                  </a:moveTo>
                  <a:cubicBezTo>
                    <a:pt x="281" y="1"/>
                    <a:pt x="357" y="35"/>
                    <a:pt x="357" y="103"/>
                  </a:cubicBezTo>
                  <a:cubicBezTo>
                    <a:pt x="323" y="349"/>
                    <a:pt x="281" y="672"/>
                    <a:pt x="68" y="816"/>
                  </a:cubicBezTo>
                  <a:lnTo>
                    <a:pt x="68" y="816"/>
                  </a:lnTo>
                  <a:cubicBezTo>
                    <a:pt x="34" y="850"/>
                    <a:pt x="0" y="816"/>
                    <a:pt x="0" y="774"/>
                  </a:cubicBezTo>
                  <a:cubicBezTo>
                    <a:pt x="0" y="528"/>
                    <a:pt x="145" y="281"/>
                    <a:pt x="213" y="69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8" name="Google Shape;435;p32"/>
            <p:cNvSpPr/>
            <p:nvPr/>
          </p:nvSpPr>
          <p:spPr>
            <a:xfrm>
              <a:off x="8567165" y="4165509"/>
              <a:ext cx="12141" cy="26594"/>
            </a:xfrm>
            <a:custGeom>
              <a:avLst/>
              <a:gdLst/>
              <a:ahLst/>
              <a:cxnLst/>
              <a:rect l="l" t="t" r="r" b="b"/>
              <a:pathLst>
                <a:path w="357" h="782" extrusionOk="0">
                  <a:moveTo>
                    <a:pt x="323" y="0"/>
                  </a:moveTo>
                  <a:cubicBezTo>
                    <a:pt x="323" y="0"/>
                    <a:pt x="357" y="0"/>
                    <a:pt x="357" y="34"/>
                  </a:cubicBezTo>
                  <a:cubicBezTo>
                    <a:pt x="357" y="144"/>
                    <a:pt x="323" y="280"/>
                    <a:pt x="280" y="391"/>
                  </a:cubicBezTo>
                  <a:cubicBezTo>
                    <a:pt x="246" y="527"/>
                    <a:pt x="178" y="637"/>
                    <a:pt x="111" y="739"/>
                  </a:cubicBezTo>
                  <a:lnTo>
                    <a:pt x="111" y="782"/>
                  </a:lnTo>
                  <a:cubicBezTo>
                    <a:pt x="68" y="782"/>
                    <a:pt x="0" y="782"/>
                    <a:pt x="0" y="705"/>
                  </a:cubicBezTo>
                  <a:cubicBezTo>
                    <a:pt x="34" y="569"/>
                    <a:pt x="68" y="459"/>
                    <a:pt x="145" y="357"/>
                  </a:cubicBezTo>
                  <a:cubicBezTo>
                    <a:pt x="178" y="246"/>
                    <a:pt x="212" y="102"/>
                    <a:pt x="280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9" name="Google Shape;436;p32"/>
            <p:cNvSpPr/>
            <p:nvPr/>
          </p:nvSpPr>
          <p:spPr>
            <a:xfrm>
              <a:off x="8552711" y="4170406"/>
              <a:ext cx="11018" cy="17956"/>
            </a:xfrm>
            <a:custGeom>
              <a:avLst/>
              <a:gdLst/>
              <a:ahLst/>
              <a:cxnLst/>
              <a:rect l="l" t="t" r="r" b="b"/>
              <a:pathLst>
                <a:path w="324" h="528" extrusionOk="0">
                  <a:moveTo>
                    <a:pt x="213" y="34"/>
                  </a:moveTo>
                  <a:cubicBezTo>
                    <a:pt x="247" y="0"/>
                    <a:pt x="323" y="34"/>
                    <a:pt x="323" y="68"/>
                  </a:cubicBezTo>
                  <a:cubicBezTo>
                    <a:pt x="281" y="170"/>
                    <a:pt x="281" y="247"/>
                    <a:pt x="247" y="349"/>
                  </a:cubicBezTo>
                  <a:cubicBezTo>
                    <a:pt x="213" y="383"/>
                    <a:pt x="179" y="459"/>
                    <a:pt x="145" y="493"/>
                  </a:cubicBezTo>
                  <a:cubicBezTo>
                    <a:pt x="111" y="493"/>
                    <a:pt x="111" y="527"/>
                    <a:pt x="68" y="527"/>
                  </a:cubicBezTo>
                  <a:cubicBezTo>
                    <a:pt x="34" y="527"/>
                    <a:pt x="0" y="493"/>
                    <a:pt x="0" y="459"/>
                  </a:cubicBezTo>
                  <a:cubicBezTo>
                    <a:pt x="0" y="383"/>
                    <a:pt x="68" y="315"/>
                    <a:pt x="111" y="281"/>
                  </a:cubicBezTo>
                  <a:cubicBezTo>
                    <a:pt x="145" y="213"/>
                    <a:pt x="179" y="136"/>
                    <a:pt x="179" y="68"/>
                  </a:cubicBezTo>
                  <a:cubicBezTo>
                    <a:pt x="179" y="34"/>
                    <a:pt x="213" y="34"/>
                    <a:pt x="213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0" name="Google Shape;437;p32"/>
            <p:cNvSpPr/>
            <p:nvPr/>
          </p:nvSpPr>
          <p:spPr>
            <a:xfrm>
              <a:off x="8524961" y="4178772"/>
              <a:ext cx="12175" cy="24009"/>
            </a:xfrm>
            <a:custGeom>
              <a:avLst/>
              <a:gdLst/>
              <a:ahLst/>
              <a:cxnLst/>
              <a:rect l="l" t="t" r="r" b="b"/>
              <a:pathLst>
                <a:path w="358" h="706" extrusionOk="0">
                  <a:moveTo>
                    <a:pt x="213" y="35"/>
                  </a:moveTo>
                  <a:cubicBezTo>
                    <a:pt x="290" y="1"/>
                    <a:pt x="358" y="35"/>
                    <a:pt x="324" y="103"/>
                  </a:cubicBezTo>
                  <a:cubicBezTo>
                    <a:pt x="247" y="281"/>
                    <a:pt x="213" y="460"/>
                    <a:pt x="145" y="638"/>
                  </a:cubicBezTo>
                  <a:cubicBezTo>
                    <a:pt x="145" y="672"/>
                    <a:pt x="145" y="672"/>
                    <a:pt x="111" y="672"/>
                  </a:cubicBezTo>
                  <a:cubicBezTo>
                    <a:pt x="77" y="706"/>
                    <a:pt x="1" y="672"/>
                    <a:pt x="1" y="604"/>
                  </a:cubicBezTo>
                  <a:cubicBezTo>
                    <a:pt x="35" y="392"/>
                    <a:pt x="111" y="213"/>
                    <a:pt x="213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1" name="Google Shape;438;p32"/>
            <p:cNvSpPr/>
            <p:nvPr/>
          </p:nvSpPr>
          <p:spPr>
            <a:xfrm>
              <a:off x="8569477" y="4222131"/>
              <a:ext cx="13297" cy="20541"/>
            </a:xfrm>
            <a:custGeom>
              <a:avLst/>
              <a:gdLst/>
              <a:ahLst/>
              <a:cxnLst/>
              <a:rect l="l" t="t" r="r" b="b"/>
              <a:pathLst>
                <a:path w="391" h="604" extrusionOk="0">
                  <a:moveTo>
                    <a:pt x="289" y="34"/>
                  </a:moveTo>
                  <a:cubicBezTo>
                    <a:pt x="323" y="0"/>
                    <a:pt x="391" y="34"/>
                    <a:pt x="391" y="68"/>
                  </a:cubicBezTo>
                  <a:cubicBezTo>
                    <a:pt x="323" y="280"/>
                    <a:pt x="255" y="459"/>
                    <a:pt x="110" y="603"/>
                  </a:cubicBezTo>
                  <a:lnTo>
                    <a:pt x="110" y="603"/>
                  </a:lnTo>
                  <a:cubicBezTo>
                    <a:pt x="77" y="603"/>
                    <a:pt x="0" y="561"/>
                    <a:pt x="43" y="527"/>
                  </a:cubicBezTo>
                  <a:cubicBezTo>
                    <a:pt x="110" y="391"/>
                    <a:pt x="212" y="246"/>
                    <a:pt x="255" y="68"/>
                  </a:cubicBezTo>
                  <a:cubicBezTo>
                    <a:pt x="255" y="34"/>
                    <a:pt x="255" y="34"/>
                    <a:pt x="289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2" name="Google Shape;439;p32"/>
            <p:cNvSpPr/>
            <p:nvPr/>
          </p:nvSpPr>
          <p:spPr>
            <a:xfrm>
              <a:off x="8551555" y="4225566"/>
              <a:ext cx="9556" cy="17106"/>
            </a:xfrm>
            <a:custGeom>
              <a:avLst/>
              <a:gdLst/>
              <a:ahLst/>
              <a:cxnLst/>
              <a:rect l="l" t="t" r="r" b="b"/>
              <a:pathLst>
                <a:path w="281" h="503" extrusionOk="0">
                  <a:moveTo>
                    <a:pt x="179" y="35"/>
                  </a:moveTo>
                  <a:cubicBezTo>
                    <a:pt x="213" y="1"/>
                    <a:pt x="281" y="35"/>
                    <a:pt x="281" y="77"/>
                  </a:cubicBezTo>
                  <a:cubicBezTo>
                    <a:pt x="247" y="145"/>
                    <a:pt x="247" y="213"/>
                    <a:pt x="213" y="290"/>
                  </a:cubicBezTo>
                  <a:cubicBezTo>
                    <a:pt x="213" y="358"/>
                    <a:pt x="145" y="426"/>
                    <a:pt x="102" y="460"/>
                  </a:cubicBezTo>
                  <a:lnTo>
                    <a:pt x="102" y="460"/>
                  </a:lnTo>
                  <a:cubicBezTo>
                    <a:pt x="68" y="502"/>
                    <a:pt x="0" y="460"/>
                    <a:pt x="34" y="426"/>
                  </a:cubicBezTo>
                  <a:cubicBezTo>
                    <a:pt x="34" y="358"/>
                    <a:pt x="68" y="324"/>
                    <a:pt x="102" y="247"/>
                  </a:cubicBezTo>
                  <a:cubicBezTo>
                    <a:pt x="102" y="179"/>
                    <a:pt x="145" y="145"/>
                    <a:pt x="145" y="77"/>
                  </a:cubicBezTo>
                  <a:cubicBezTo>
                    <a:pt x="145" y="35"/>
                    <a:pt x="179" y="35"/>
                    <a:pt x="179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3" name="Google Shape;440;p32"/>
            <p:cNvSpPr/>
            <p:nvPr/>
          </p:nvSpPr>
          <p:spPr>
            <a:xfrm>
              <a:off x="8529892" y="4222131"/>
              <a:ext cx="10712" cy="20541"/>
            </a:xfrm>
            <a:custGeom>
              <a:avLst/>
              <a:gdLst/>
              <a:ahLst/>
              <a:cxnLst/>
              <a:rect l="l" t="t" r="r" b="b"/>
              <a:pathLst>
                <a:path w="315" h="604" extrusionOk="0">
                  <a:moveTo>
                    <a:pt x="247" y="34"/>
                  </a:moveTo>
                  <a:cubicBezTo>
                    <a:pt x="281" y="0"/>
                    <a:pt x="315" y="34"/>
                    <a:pt x="315" y="68"/>
                  </a:cubicBezTo>
                  <a:cubicBezTo>
                    <a:pt x="281" y="178"/>
                    <a:pt x="247" y="246"/>
                    <a:pt x="213" y="348"/>
                  </a:cubicBezTo>
                  <a:cubicBezTo>
                    <a:pt x="213" y="425"/>
                    <a:pt x="179" y="493"/>
                    <a:pt x="145" y="561"/>
                  </a:cubicBezTo>
                  <a:lnTo>
                    <a:pt x="102" y="561"/>
                  </a:lnTo>
                  <a:cubicBezTo>
                    <a:pt x="68" y="603"/>
                    <a:pt x="0" y="561"/>
                    <a:pt x="0" y="527"/>
                  </a:cubicBezTo>
                  <a:cubicBezTo>
                    <a:pt x="34" y="425"/>
                    <a:pt x="68" y="348"/>
                    <a:pt x="102" y="280"/>
                  </a:cubicBezTo>
                  <a:cubicBezTo>
                    <a:pt x="145" y="212"/>
                    <a:pt x="179" y="102"/>
                    <a:pt x="213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4" name="Google Shape;441;p32"/>
            <p:cNvSpPr/>
            <p:nvPr/>
          </p:nvSpPr>
          <p:spPr>
            <a:xfrm>
              <a:off x="8547780" y="4258213"/>
              <a:ext cx="11018" cy="16800"/>
            </a:xfrm>
            <a:custGeom>
              <a:avLst/>
              <a:gdLst/>
              <a:ahLst/>
              <a:cxnLst/>
              <a:rect l="l" t="t" r="r" b="b"/>
              <a:pathLst>
                <a:path w="324" h="494" extrusionOk="0">
                  <a:moveTo>
                    <a:pt x="213" y="35"/>
                  </a:moveTo>
                  <a:cubicBezTo>
                    <a:pt x="256" y="1"/>
                    <a:pt x="324" y="69"/>
                    <a:pt x="324" y="137"/>
                  </a:cubicBezTo>
                  <a:cubicBezTo>
                    <a:pt x="290" y="213"/>
                    <a:pt x="256" y="281"/>
                    <a:pt x="213" y="315"/>
                  </a:cubicBezTo>
                  <a:cubicBezTo>
                    <a:pt x="213" y="392"/>
                    <a:pt x="179" y="426"/>
                    <a:pt x="145" y="460"/>
                  </a:cubicBezTo>
                  <a:lnTo>
                    <a:pt x="111" y="460"/>
                  </a:lnTo>
                  <a:cubicBezTo>
                    <a:pt x="77" y="494"/>
                    <a:pt x="43" y="460"/>
                    <a:pt x="43" y="426"/>
                  </a:cubicBezTo>
                  <a:cubicBezTo>
                    <a:pt x="1" y="349"/>
                    <a:pt x="43" y="281"/>
                    <a:pt x="77" y="247"/>
                  </a:cubicBezTo>
                  <a:cubicBezTo>
                    <a:pt x="111" y="179"/>
                    <a:pt x="145" y="103"/>
                    <a:pt x="179" y="69"/>
                  </a:cubicBezTo>
                  <a:cubicBezTo>
                    <a:pt x="213" y="69"/>
                    <a:pt x="213" y="69"/>
                    <a:pt x="213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5" name="Google Shape;442;p32"/>
            <p:cNvSpPr/>
            <p:nvPr/>
          </p:nvSpPr>
          <p:spPr>
            <a:xfrm>
              <a:off x="8549243" y="4205059"/>
              <a:ext cx="11869" cy="17106"/>
            </a:xfrm>
            <a:custGeom>
              <a:avLst/>
              <a:gdLst/>
              <a:ahLst/>
              <a:cxnLst/>
              <a:rect l="l" t="t" r="r" b="b"/>
              <a:pathLst>
                <a:path w="349" h="503" extrusionOk="0">
                  <a:moveTo>
                    <a:pt x="281" y="43"/>
                  </a:moveTo>
                  <a:cubicBezTo>
                    <a:pt x="315" y="1"/>
                    <a:pt x="349" y="43"/>
                    <a:pt x="349" y="77"/>
                  </a:cubicBezTo>
                  <a:cubicBezTo>
                    <a:pt x="349" y="145"/>
                    <a:pt x="315" y="213"/>
                    <a:pt x="281" y="290"/>
                  </a:cubicBezTo>
                  <a:cubicBezTo>
                    <a:pt x="247" y="358"/>
                    <a:pt x="213" y="392"/>
                    <a:pt x="136" y="468"/>
                  </a:cubicBezTo>
                  <a:lnTo>
                    <a:pt x="136" y="468"/>
                  </a:lnTo>
                  <a:cubicBezTo>
                    <a:pt x="68" y="502"/>
                    <a:pt x="0" y="468"/>
                    <a:pt x="68" y="392"/>
                  </a:cubicBezTo>
                  <a:cubicBezTo>
                    <a:pt x="102" y="324"/>
                    <a:pt x="136" y="256"/>
                    <a:pt x="170" y="179"/>
                  </a:cubicBezTo>
                  <a:cubicBezTo>
                    <a:pt x="213" y="145"/>
                    <a:pt x="247" y="77"/>
                    <a:pt x="281" y="4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6" name="Google Shape;443;p32"/>
            <p:cNvSpPr/>
            <p:nvPr/>
          </p:nvSpPr>
          <p:spPr>
            <a:xfrm>
              <a:off x="8520336" y="4265457"/>
              <a:ext cx="9590" cy="16766"/>
            </a:xfrm>
            <a:custGeom>
              <a:avLst/>
              <a:gdLst/>
              <a:ahLst/>
              <a:cxnLst/>
              <a:rect l="l" t="t" r="r" b="b"/>
              <a:pathLst>
                <a:path w="282" h="493" extrusionOk="0">
                  <a:moveTo>
                    <a:pt x="171" y="34"/>
                  </a:moveTo>
                  <a:cubicBezTo>
                    <a:pt x="213" y="0"/>
                    <a:pt x="281" y="68"/>
                    <a:pt x="247" y="102"/>
                  </a:cubicBezTo>
                  <a:cubicBezTo>
                    <a:pt x="247" y="179"/>
                    <a:pt x="213" y="247"/>
                    <a:pt x="213" y="281"/>
                  </a:cubicBezTo>
                  <a:cubicBezTo>
                    <a:pt x="171" y="349"/>
                    <a:pt x="137" y="425"/>
                    <a:pt x="103" y="459"/>
                  </a:cubicBezTo>
                  <a:lnTo>
                    <a:pt x="103" y="459"/>
                  </a:lnTo>
                  <a:cubicBezTo>
                    <a:pt x="69" y="493"/>
                    <a:pt x="35" y="459"/>
                    <a:pt x="1" y="425"/>
                  </a:cubicBezTo>
                  <a:cubicBezTo>
                    <a:pt x="1" y="349"/>
                    <a:pt x="35" y="281"/>
                    <a:pt x="69" y="247"/>
                  </a:cubicBezTo>
                  <a:cubicBezTo>
                    <a:pt x="103" y="179"/>
                    <a:pt x="103" y="102"/>
                    <a:pt x="137" y="68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7" name="Google Shape;444;p32"/>
            <p:cNvSpPr/>
            <p:nvPr/>
          </p:nvSpPr>
          <p:spPr>
            <a:xfrm>
              <a:off x="8508230" y="4243794"/>
              <a:ext cx="7244" cy="16766"/>
            </a:xfrm>
            <a:custGeom>
              <a:avLst/>
              <a:gdLst/>
              <a:ahLst/>
              <a:cxnLst/>
              <a:rect l="l" t="t" r="r" b="b"/>
              <a:pathLst>
                <a:path w="213" h="493" extrusionOk="0">
                  <a:moveTo>
                    <a:pt x="102" y="34"/>
                  </a:moveTo>
                  <a:cubicBezTo>
                    <a:pt x="179" y="0"/>
                    <a:pt x="213" y="34"/>
                    <a:pt x="213" y="102"/>
                  </a:cubicBezTo>
                  <a:cubicBezTo>
                    <a:pt x="213" y="179"/>
                    <a:pt x="213" y="246"/>
                    <a:pt x="179" y="280"/>
                  </a:cubicBezTo>
                  <a:cubicBezTo>
                    <a:pt x="179" y="314"/>
                    <a:pt x="145" y="348"/>
                    <a:pt x="145" y="391"/>
                  </a:cubicBezTo>
                  <a:cubicBezTo>
                    <a:pt x="145" y="425"/>
                    <a:pt x="102" y="459"/>
                    <a:pt x="102" y="459"/>
                  </a:cubicBezTo>
                  <a:lnTo>
                    <a:pt x="102" y="493"/>
                  </a:lnTo>
                  <a:cubicBezTo>
                    <a:pt x="68" y="493"/>
                    <a:pt x="34" y="493"/>
                    <a:pt x="0" y="459"/>
                  </a:cubicBezTo>
                  <a:cubicBezTo>
                    <a:pt x="0" y="391"/>
                    <a:pt x="0" y="314"/>
                    <a:pt x="34" y="246"/>
                  </a:cubicBezTo>
                  <a:cubicBezTo>
                    <a:pt x="34" y="179"/>
                    <a:pt x="68" y="102"/>
                    <a:pt x="102" y="68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8" name="Google Shape;445;p32"/>
            <p:cNvSpPr/>
            <p:nvPr/>
          </p:nvSpPr>
          <p:spPr>
            <a:xfrm>
              <a:off x="8545468" y="4289432"/>
              <a:ext cx="9590" cy="22853"/>
            </a:xfrm>
            <a:custGeom>
              <a:avLst/>
              <a:gdLst/>
              <a:ahLst/>
              <a:cxnLst/>
              <a:rect l="l" t="t" r="r" b="b"/>
              <a:pathLst>
                <a:path w="282" h="672" extrusionOk="0">
                  <a:moveTo>
                    <a:pt x="213" y="34"/>
                  </a:moveTo>
                  <a:cubicBezTo>
                    <a:pt x="247" y="0"/>
                    <a:pt x="281" y="34"/>
                    <a:pt x="281" y="68"/>
                  </a:cubicBezTo>
                  <a:cubicBezTo>
                    <a:pt x="247" y="179"/>
                    <a:pt x="213" y="247"/>
                    <a:pt x="213" y="357"/>
                  </a:cubicBezTo>
                  <a:cubicBezTo>
                    <a:pt x="179" y="459"/>
                    <a:pt x="179" y="536"/>
                    <a:pt x="111" y="603"/>
                  </a:cubicBezTo>
                  <a:lnTo>
                    <a:pt x="111" y="637"/>
                  </a:lnTo>
                  <a:cubicBezTo>
                    <a:pt x="69" y="671"/>
                    <a:pt x="1" y="637"/>
                    <a:pt x="1" y="603"/>
                  </a:cubicBezTo>
                  <a:cubicBezTo>
                    <a:pt x="1" y="493"/>
                    <a:pt x="35" y="425"/>
                    <a:pt x="69" y="323"/>
                  </a:cubicBezTo>
                  <a:cubicBezTo>
                    <a:pt x="111" y="247"/>
                    <a:pt x="145" y="145"/>
                    <a:pt x="179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9" name="Google Shape;446;p32"/>
            <p:cNvSpPr/>
            <p:nvPr/>
          </p:nvSpPr>
          <p:spPr>
            <a:xfrm>
              <a:off x="8524961" y="4298954"/>
              <a:ext cx="11018" cy="20541"/>
            </a:xfrm>
            <a:custGeom>
              <a:avLst/>
              <a:gdLst/>
              <a:ahLst/>
              <a:cxnLst/>
              <a:rect l="l" t="t" r="r" b="b"/>
              <a:pathLst>
                <a:path w="324" h="604" extrusionOk="0">
                  <a:moveTo>
                    <a:pt x="213" y="43"/>
                  </a:moveTo>
                  <a:cubicBezTo>
                    <a:pt x="247" y="1"/>
                    <a:pt x="324" y="43"/>
                    <a:pt x="324" y="77"/>
                  </a:cubicBezTo>
                  <a:cubicBezTo>
                    <a:pt x="290" y="179"/>
                    <a:pt x="247" y="256"/>
                    <a:pt x="247" y="323"/>
                  </a:cubicBezTo>
                  <a:cubicBezTo>
                    <a:pt x="213" y="425"/>
                    <a:pt x="179" y="502"/>
                    <a:pt x="111" y="570"/>
                  </a:cubicBezTo>
                  <a:lnTo>
                    <a:pt x="111" y="604"/>
                  </a:lnTo>
                  <a:cubicBezTo>
                    <a:pt x="77" y="604"/>
                    <a:pt x="1" y="604"/>
                    <a:pt x="35" y="536"/>
                  </a:cubicBezTo>
                  <a:cubicBezTo>
                    <a:pt x="35" y="468"/>
                    <a:pt x="77" y="391"/>
                    <a:pt x="111" y="289"/>
                  </a:cubicBezTo>
                  <a:cubicBezTo>
                    <a:pt x="145" y="213"/>
                    <a:pt x="179" y="145"/>
                    <a:pt x="213" y="4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0" name="Google Shape;447;p32"/>
            <p:cNvSpPr/>
            <p:nvPr/>
          </p:nvSpPr>
          <p:spPr>
            <a:xfrm>
              <a:off x="8524961" y="4332758"/>
              <a:ext cx="9862" cy="16800"/>
            </a:xfrm>
            <a:custGeom>
              <a:avLst/>
              <a:gdLst/>
              <a:ahLst/>
              <a:cxnLst/>
              <a:rect l="l" t="t" r="r" b="b"/>
              <a:pathLst>
                <a:path w="290" h="494" extrusionOk="0">
                  <a:moveTo>
                    <a:pt x="179" y="35"/>
                  </a:moveTo>
                  <a:cubicBezTo>
                    <a:pt x="213" y="1"/>
                    <a:pt x="290" y="35"/>
                    <a:pt x="290" y="111"/>
                  </a:cubicBezTo>
                  <a:cubicBezTo>
                    <a:pt x="290" y="145"/>
                    <a:pt x="247" y="213"/>
                    <a:pt x="213" y="281"/>
                  </a:cubicBezTo>
                  <a:cubicBezTo>
                    <a:pt x="213" y="357"/>
                    <a:pt x="179" y="391"/>
                    <a:pt x="145" y="459"/>
                  </a:cubicBezTo>
                  <a:lnTo>
                    <a:pt x="111" y="459"/>
                  </a:lnTo>
                  <a:cubicBezTo>
                    <a:pt x="77" y="493"/>
                    <a:pt x="1" y="425"/>
                    <a:pt x="1" y="391"/>
                  </a:cubicBezTo>
                  <a:cubicBezTo>
                    <a:pt x="1" y="323"/>
                    <a:pt x="35" y="281"/>
                    <a:pt x="77" y="213"/>
                  </a:cubicBezTo>
                  <a:cubicBezTo>
                    <a:pt x="111" y="145"/>
                    <a:pt x="145" y="111"/>
                    <a:pt x="179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1" name="Google Shape;448;p32"/>
            <p:cNvSpPr/>
            <p:nvPr/>
          </p:nvSpPr>
          <p:spPr>
            <a:xfrm>
              <a:off x="8507073" y="4325548"/>
              <a:ext cx="8400" cy="18228"/>
            </a:xfrm>
            <a:custGeom>
              <a:avLst/>
              <a:gdLst/>
              <a:ahLst/>
              <a:cxnLst/>
              <a:rect l="l" t="t" r="r" b="b"/>
              <a:pathLst>
                <a:path w="247" h="536" extrusionOk="0">
                  <a:moveTo>
                    <a:pt x="179" y="0"/>
                  </a:moveTo>
                  <a:cubicBezTo>
                    <a:pt x="213" y="0"/>
                    <a:pt x="247" y="34"/>
                    <a:pt x="247" y="68"/>
                  </a:cubicBezTo>
                  <a:cubicBezTo>
                    <a:pt x="247" y="145"/>
                    <a:pt x="247" y="213"/>
                    <a:pt x="213" y="323"/>
                  </a:cubicBezTo>
                  <a:cubicBezTo>
                    <a:pt x="213" y="391"/>
                    <a:pt x="179" y="459"/>
                    <a:pt x="102" y="535"/>
                  </a:cubicBezTo>
                  <a:lnTo>
                    <a:pt x="102" y="535"/>
                  </a:lnTo>
                  <a:cubicBezTo>
                    <a:pt x="68" y="535"/>
                    <a:pt x="34" y="535"/>
                    <a:pt x="34" y="493"/>
                  </a:cubicBezTo>
                  <a:cubicBezTo>
                    <a:pt x="0" y="425"/>
                    <a:pt x="34" y="323"/>
                    <a:pt x="34" y="247"/>
                  </a:cubicBezTo>
                  <a:cubicBezTo>
                    <a:pt x="68" y="179"/>
                    <a:pt x="102" y="111"/>
                    <a:pt x="136" y="34"/>
                  </a:cubicBezTo>
                  <a:cubicBezTo>
                    <a:pt x="179" y="34"/>
                    <a:pt x="179" y="34"/>
                    <a:pt x="179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2" name="Google Shape;449;p32"/>
            <p:cNvSpPr/>
            <p:nvPr/>
          </p:nvSpPr>
          <p:spPr>
            <a:xfrm>
              <a:off x="8510542" y="4365405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145" y="0"/>
                  </a:moveTo>
                  <a:cubicBezTo>
                    <a:pt x="178" y="0"/>
                    <a:pt x="246" y="0"/>
                    <a:pt x="246" y="68"/>
                  </a:cubicBezTo>
                  <a:cubicBezTo>
                    <a:pt x="212" y="170"/>
                    <a:pt x="212" y="349"/>
                    <a:pt x="145" y="425"/>
                  </a:cubicBezTo>
                  <a:lnTo>
                    <a:pt x="145" y="459"/>
                  </a:lnTo>
                  <a:cubicBezTo>
                    <a:pt x="77" y="493"/>
                    <a:pt x="0" y="459"/>
                    <a:pt x="0" y="383"/>
                  </a:cubicBezTo>
                  <a:cubicBezTo>
                    <a:pt x="0" y="315"/>
                    <a:pt x="34" y="281"/>
                    <a:pt x="77" y="213"/>
                  </a:cubicBezTo>
                  <a:cubicBezTo>
                    <a:pt x="77" y="170"/>
                    <a:pt x="111" y="102"/>
                    <a:pt x="111" y="68"/>
                  </a:cubicBezTo>
                  <a:cubicBezTo>
                    <a:pt x="111" y="34"/>
                    <a:pt x="145" y="34"/>
                    <a:pt x="145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3" name="Google Shape;450;p32"/>
            <p:cNvSpPr/>
            <p:nvPr/>
          </p:nvSpPr>
          <p:spPr>
            <a:xfrm>
              <a:off x="8162713" y="4075083"/>
              <a:ext cx="337150" cy="408226"/>
            </a:xfrm>
            <a:custGeom>
              <a:avLst/>
              <a:gdLst/>
              <a:ahLst/>
              <a:cxnLst/>
              <a:rect l="l" t="t" r="r" b="b"/>
              <a:pathLst>
                <a:path w="9914" h="12004" extrusionOk="0">
                  <a:moveTo>
                    <a:pt x="1767" y="1274"/>
                  </a:moveTo>
                  <a:cubicBezTo>
                    <a:pt x="3543" y="0"/>
                    <a:pt x="9914" y="12003"/>
                    <a:pt x="9914" y="12003"/>
                  </a:cubicBezTo>
                  <a:cubicBezTo>
                    <a:pt x="9914" y="12003"/>
                    <a:pt x="0" y="2871"/>
                    <a:pt x="1699" y="1317"/>
                  </a:cubicBezTo>
                  <a:cubicBezTo>
                    <a:pt x="1733" y="1317"/>
                    <a:pt x="1733" y="1317"/>
                    <a:pt x="1767" y="1274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4" name="Google Shape;451;p32"/>
            <p:cNvSpPr/>
            <p:nvPr/>
          </p:nvSpPr>
          <p:spPr>
            <a:xfrm>
              <a:off x="8262589" y="4146786"/>
              <a:ext cx="9828" cy="11869"/>
            </a:xfrm>
            <a:custGeom>
              <a:avLst/>
              <a:gdLst/>
              <a:ahLst/>
              <a:cxnLst/>
              <a:rect l="l" t="t" r="r" b="b"/>
              <a:pathLst>
                <a:path w="289" h="349" extrusionOk="0">
                  <a:moveTo>
                    <a:pt x="34" y="0"/>
                  </a:moveTo>
                  <a:lnTo>
                    <a:pt x="111" y="0"/>
                  </a:lnTo>
                  <a:cubicBezTo>
                    <a:pt x="178" y="102"/>
                    <a:pt x="246" y="170"/>
                    <a:pt x="289" y="281"/>
                  </a:cubicBezTo>
                  <a:lnTo>
                    <a:pt x="289" y="349"/>
                  </a:lnTo>
                  <a:lnTo>
                    <a:pt x="212" y="349"/>
                  </a:lnTo>
                  <a:cubicBezTo>
                    <a:pt x="111" y="281"/>
                    <a:pt x="77" y="136"/>
                    <a:pt x="0" y="68"/>
                  </a:cubicBezTo>
                  <a:cubicBezTo>
                    <a:pt x="0" y="34"/>
                    <a:pt x="0" y="0"/>
                    <a:pt x="34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5" name="Google Shape;452;p32"/>
            <p:cNvSpPr/>
            <p:nvPr/>
          </p:nvSpPr>
          <p:spPr>
            <a:xfrm>
              <a:off x="8239770" y="4140698"/>
              <a:ext cx="13297" cy="15643"/>
            </a:xfrm>
            <a:custGeom>
              <a:avLst/>
              <a:gdLst/>
              <a:ahLst/>
              <a:cxnLst/>
              <a:rect l="l" t="t" r="r" b="b"/>
              <a:pathLst>
                <a:path w="391" h="460" extrusionOk="0">
                  <a:moveTo>
                    <a:pt x="34" y="35"/>
                  </a:moveTo>
                  <a:cubicBezTo>
                    <a:pt x="68" y="1"/>
                    <a:pt x="110" y="1"/>
                    <a:pt x="144" y="1"/>
                  </a:cubicBezTo>
                  <a:cubicBezTo>
                    <a:pt x="178" y="69"/>
                    <a:pt x="246" y="103"/>
                    <a:pt x="323" y="179"/>
                  </a:cubicBezTo>
                  <a:cubicBezTo>
                    <a:pt x="357" y="213"/>
                    <a:pt x="391" y="315"/>
                    <a:pt x="391" y="392"/>
                  </a:cubicBezTo>
                  <a:lnTo>
                    <a:pt x="391" y="426"/>
                  </a:lnTo>
                  <a:cubicBezTo>
                    <a:pt x="357" y="460"/>
                    <a:pt x="357" y="460"/>
                    <a:pt x="323" y="426"/>
                  </a:cubicBezTo>
                  <a:cubicBezTo>
                    <a:pt x="280" y="392"/>
                    <a:pt x="212" y="349"/>
                    <a:pt x="178" y="281"/>
                  </a:cubicBezTo>
                  <a:cubicBezTo>
                    <a:pt x="144" y="213"/>
                    <a:pt x="68" y="179"/>
                    <a:pt x="34" y="103"/>
                  </a:cubicBezTo>
                  <a:cubicBezTo>
                    <a:pt x="0" y="69"/>
                    <a:pt x="34" y="35"/>
                    <a:pt x="34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6" name="Google Shape;453;p32"/>
            <p:cNvSpPr/>
            <p:nvPr/>
          </p:nvSpPr>
          <p:spPr>
            <a:xfrm>
              <a:off x="8248136" y="4171917"/>
              <a:ext cx="9862" cy="12175"/>
            </a:xfrm>
            <a:custGeom>
              <a:avLst/>
              <a:gdLst/>
              <a:ahLst/>
              <a:cxnLst/>
              <a:rect l="l" t="t" r="r" b="b"/>
              <a:pathLst>
                <a:path w="290" h="358" extrusionOk="0">
                  <a:moveTo>
                    <a:pt x="34" y="0"/>
                  </a:moveTo>
                  <a:lnTo>
                    <a:pt x="77" y="0"/>
                  </a:lnTo>
                  <a:cubicBezTo>
                    <a:pt x="145" y="34"/>
                    <a:pt x="179" y="68"/>
                    <a:pt x="213" y="145"/>
                  </a:cubicBezTo>
                  <a:cubicBezTo>
                    <a:pt x="247" y="179"/>
                    <a:pt x="289" y="213"/>
                    <a:pt x="289" y="281"/>
                  </a:cubicBezTo>
                  <a:lnTo>
                    <a:pt x="289" y="357"/>
                  </a:lnTo>
                  <a:lnTo>
                    <a:pt x="213" y="357"/>
                  </a:lnTo>
                  <a:cubicBezTo>
                    <a:pt x="145" y="357"/>
                    <a:pt x="111" y="281"/>
                    <a:pt x="77" y="213"/>
                  </a:cubicBezTo>
                  <a:cubicBezTo>
                    <a:pt x="34" y="179"/>
                    <a:pt x="34" y="111"/>
                    <a:pt x="0" y="68"/>
                  </a:cubicBezTo>
                  <a:cubicBezTo>
                    <a:pt x="0" y="34"/>
                    <a:pt x="0" y="0"/>
                    <a:pt x="34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7" name="Google Shape;454;p32"/>
            <p:cNvSpPr/>
            <p:nvPr/>
          </p:nvSpPr>
          <p:spPr>
            <a:xfrm>
              <a:off x="8273540" y="4181439"/>
              <a:ext cx="11903" cy="15916"/>
            </a:xfrm>
            <a:custGeom>
              <a:avLst/>
              <a:gdLst/>
              <a:ahLst/>
              <a:cxnLst/>
              <a:rect l="l" t="t" r="r" b="b"/>
              <a:pathLst>
                <a:path w="350" h="468" extrusionOk="0">
                  <a:moveTo>
                    <a:pt x="1" y="43"/>
                  </a:moveTo>
                  <a:cubicBezTo>
                    <a:pt x="35" y="1"/>
                    <a:pt x="69" y="1"/>
                    <a:pt x="69" y="43"/>
                  </a:cubicBezTo>
                  <a:cubicBezTo>
                    <a:pt x="179" y="145"/>
                    <a:pt x="281" y="256"/>
                    <a:pt x="315" y="425"/>
                  </a:cubicBezTo>
                  <a:cubicBezTo>
                    <a:pt x="349" y="425"/>
                    <a:pt x="315" y="425"/>
                    <a:pt x="315" y="468"/>
                  </a:cubicBezTo>
                  <a:lnTo>
                    <a:pt x="281" y="468"/>
                  </a:lnTo>
                  <a:cubicBezTo>
                    <a:pt x="137" y="358"/>
                    <a:pt x="69" y="213"/>
                    <a:pt x="1" y="7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8" name="Google Shape;455;p32"/>
            <p:cNvSpPr/>
            <p:nvPr/>
          </p:nvSpPr>
          <p:spPr>
            <a:xfrm>
              <a:off x="8295237" y="4186370"/>
              <a:ext cx="15609" cy="16766"/>
            </a:xfrm>
            <a:custGeom>
              <a:avLst/>
              <a:gdLst/>
              <a:ahLst/>
              <a:cxnLst/>
              <a:rect l="l" t="t" r="r" b="b"/>
              <a:pathLst>
                <a:path w="459" h="493" extrusionOk="0">
                  <a:moveTo>
                    <a:pt x="34" y="0"/>
                  </a:moveTo>
                  <a:cubicBezTo>
                    <a:pt x="34" y="0"/>
                    <a:pt x="68" y="0"/>
                    <a:pt x="102" y="34"/>
                  </a:cubicBezTo>
                  <a:lnTo>
                    <a:pt x="314" y="246"/>
                  </a:lnTo>
                  <a:cubicBezTo>
                    <a:pt x="348" y="323"/>
                    <a:pt x="425" y="357"/>
                    <a:pt x="459" y="425"/>
                  </a:cubicBezTo>
                  <a:cubicBezTo>
                    <a:pt x="459" y="459"/>
                    <a:pt x="459" y="493"/>
                    <a:pt x="425" y="493"/>
                  </a:cubicBezTo>
                  <a:lnTo>
                    <a:pt x="391" y="493"/>
                  </a:lnTo>
                  <a:cubicBezTo>
                    <a:pt x="178" y="493"/>
                    <a:pt x="68" y="246"/>
                    <a:pt x="0" y="68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9" name="Google Shape;456;p32"/>
            <p:cNvSpPr/>
            <p:nvPr/>
          </p:nvSpPr>
          <p:spPr>
            <a:xfrm>
              <a:off x="8296465" y="4214888"/>
              <a:ext cx="10712" cy="14487"/>
            </a:xfrm>
            <a:custGeom>
              <a:avLst/>
              <a:gdLst/>
              <a:ahLst/>
              <a:cxnLst/>
              <a:rect l="l" t="t" r="r" b="b"/>
              <a:pathLst>
                <a:path w="315" h="426" extrusionOk="0">
                  <a:moveTo>
                    <a:pt x="0" y="35"/>
                  </a:moveTo>
                  <a:cubicBezTo>
                    <a:pt x="34" y="1"/>
                    <a:pt x="68" y="1"/>
                    <a:pt x="68" y="35"/>
                  </a:cubicBezTo>
                  <a:lnTo>
                    <a:pt x="213" y="179"/>
                  </a:lnTo>
                  <a:cubicBezTo>
                    <a:pt x="247" y="247"/>
                    <a:pt x="315" y="281"/>
                    <a:pt x="315" y="349"/>
                  </a:cubicBezTo>
                  <a:cubicBezTo>
                    <a:pt x="315" y="391"/>
                    <a:pt x="315" y="391"/>
                    <a:pt x="281" y="425"/>
                  </a:cubicBezTo>
                  <a:lnTo>
                    <a:pt x="213" y="425"/>
                  </a:lnTo>
                  <a:cubicBezTo>
                    <a:pt x="136" y="391"/>
                    <a:pt x="136" y="349"/>
                    <a:pt x="102" y="281"/>
                  </a:cubicBezTo>
                  <a:cubicBezTo>
                    <a:pt x="68" y="213"/>
                    <a:pt x="34" y="137"/>
                    <a:pt x="0" y="10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0" name="Google Shape;457;p32"/>
            <p:cNvSpPr/>
            <p:nvPr/>
          </p:nvSpPr>
          <p:spPr>
            <a:xfrm>
              <a:off x="8272384" y="4211774"/>
              <a:ext cx="9590" cy="14487"/>
            </a:xfrm>
            <a:custGeom>
              <a:avLst/>
              <a:gdLst/>
              <a:ahLst/>
              <a:cxnLst/>
              <a:rect l="l" t="t" r="r" b="b"/>
              <a:pathLst>
                <a:path w="282" h="426" extrusionOk="0">
                  <a:moveTo>
                    <a:pt x="35" y="35"/>
                  </a:moveTo>
                  <a:cubicBezTo>
                    <a:pt x="35" y="1"/>
                    <a:pt x="69" y="1"/>
                    <a:pt x="69" y="35"/>
                  </a:cubicBezTo>
                  <a:cubicBezTo>
                    <a:pt x="137" y="69"/>
                    <a:pt x="171" y="137"/>
                    <a:pt x="213" y="171"/>
                  </a:cubicBezTo>
                  <a:cubicBezTo>
                    <a:pt x="247" y="247"/>
                    <a:pt x="281" y="281"/>
                    <a:pt x="281" y="349"/>
                  </a:cubicBezTo>
                  <a:cubicBezTo>
                    <a:pt x="281" y="349"/>
                    <a:pt x="281" y="383"/>
                    <a:pt x="247" y="383"/>
                  </a:cubicBezTo>
                  <a:cubicBezTo>
                    <a:pt x="247" y="425"/>
                    <a:pt x="213" y="425"/>
                    <a:pt x="213" y="383"/>
                  </a:cubicBezTo>
                  <a:cubicBezTo>
                    <a:pt x="69" y="349"/>
                    <a:pt x="35" y="171"/>
                    <a:pt x="1" y="69"/>
                  </a:cubicBezTo>
                  <a:cubicBezTo>
                    <a:pt x="1" y="69"/>
                    <a:pt x="1" y="35"/>
                    <a:pt x="35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1" name="Google Shape;458;p32"/>
            <p:cNvSpPr/>
            <p:nvPr/>
          </p:nvSpPr>
          <p:spPr>
            <a:xfrm>
              <a:off x="8334893" y="4230497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0" y="0"/>
                  </a:moveTo>
                  <a:lnTo>
                    <a:pt x="68" y="0"/>
                  </a:lnTo>
                  <a:cubicBezTo>
                    <a:pt x="145" y="102"/>
                    <a:pt x="213" y="213"/>
                    <a:pt x="281" y="357"/>
                  </a:cubicBezTo>
                  <a:cubicBezTo>
                    <a:pt x="281" y="357"/>
                    <a:pt x="281" y="391"/>
                    <a:pt x="247" y="391"/>
                  </a:cubicBezTo>
                  <a:lnTo>
                    <a:pt x="213" y="391"/>
                  </a:lnTo>
                  <a:cubicBezTo>
                    <a:pt x="102" y="315"/>
                    <a:pt x="34" y="179"/>
                    <a:pt x="0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2" name="Google Shape;459;p32"/>
            <p:cNvSpPr/>
            <p:nvPr/>
          </p:nvSpPr>
          <p:spPr>
            <a:xfrm>
              <a:off x="8322753" y="4248419"/>
              <a:ext cx="12175" cy="14453"/>
            </a:xfrm>
            <a:custGeom>
              <a:avLst/>
              <a:gdLst/>
              <a:ahLst/>
              <a:cxnLst/>
              <a:rect l="l" t="t" r="r" b="b"/>
              <a:pathLst>
                <a:path w="358" h="425" extrusionOk="0">
                  <a:moveTo>
                    <a:pt x="34" y="0"/>
                  </a:moveTo>
                  <a:lnTo>
                    <a:pt x="111" y="0"/>
                  </a:lnTo>
                  <a:cubicBezTo>
                    <a:pt x="213" y="110"/>
                    <a:pt x="357" y="212"/>
                    <a:pt x="357" y="357"/>
                  </a:cubicBezTo>
                  <a:lnTo>
                    <a:pt x="357" y="425"/>
                  </a:lnTo>
                  <a:lnTo>
                    <a:pt x="289" y="425"/>
                  </a:lnTo>
                  <a:cubicBezTo>
                    <a:pt x="145" y="357"/>
                    <a:pt x="77" y="178"/>
                    <a:pt x="34" y="77"/>
                  </a:cubicBezTo>
                  <a:cubicBezTo>
                    <a:pt x="0" y="43"/>
                    <a:pt x="34" y="43"/>
                    <a:pt x="34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3" name="Google Shape;460;p32"/>
            <p:cNvSpPr/>
            <p:nvPr/>
          </p:nvSpPr>
          <p:spPr>
            <a:xfrm>
              <a:off x="8297515" y="4239218"/>
              <a:ext cx="12175" cy="14487"/>
            </a:xfrm>
            <a:custGeom>
              <a:avLst/>
              <a:gdLst/>
              <a:ahLst/>
              <a:cxnLst/>
              <a:rect l="l" t="t" r="r" b="b"/>
              <a:pathLst>
                <a:path w="358" h="426" extrusionOk="0">
                  <a:moveTo>
                    <a:pt x="35" y="1"/>
                  </a:moveTo>
                  <a:lnTo>
                    <a:pt x="69" y="1"/>
                  </a:lnTo>
                  <a:cubicBezTo>
                    <a:pt x="145" y="77"/>
                    <a:pt x="179" y="111"/>
                    <a:pt x="213" y="179"/>
                  </a:cubicBezTo>
                  <a:cubicBezTo>
                    <a:pt x="281" y="213"/>
                    <a:pt x="324" y="290"/>
                    <a:pt x="324" y="357"/>
                  </a:cubicBezTo>
                  <a:cubicBezTo>
                    <a:pt x="358" y="357"/>
                    <a:pt x="324" y="391"/>
                    <a:pt x="324" y="391"/>
                  </a:cubicBezTo>
                  <a:cubicBezTo>
                    <a:pt x="281" y="425"/>
                    <a:pt x="247" y="425"/>
                    <a:pt x="247" y="425"/>
                  </a:cubicBezTo>
                  <a:cubicBezTo>
                    <a:pt x="179" y="391"/>
                    <a:pt x="145" y="323"/>
                    <a:pt x="111" y="256"/>
                  </a:cubicBezTo>
                  <a:cubicBezTo>
                    <a:pt x="69" y="213"/>
                    <a:pt x="35" y="145"/>
                    <a:pt x="1" y="77"/>
                  </a:cubicBezTo>
                  <a:cubicBezTo>
                    <a:pt x="1" y="43"/>
                    <a:pt x="1" y="43"/>
                    <a:pt x="35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4" name="Google Shape;461;p32"/>
            <p:cNvSpPr/>
            <p:nvPr/>
          </p:nvSpPr>
          <p:spPr>
            <a:xfrm>
              <a:off x="8323909" y="4287120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43" y="34"/>
                  </a:moveTo>
                  <a:cubicBezTo>
                    <a:pt x="77" y="0"/>
                    <a:pt x="111" y="0"/>
                    <a:pt x="145" y="34"/>
                  </a:cubicBezTo>
                  <a:cubicBezTo>
                    <a:pt x="179" y="102"/>
                    <a:pt x="255" y="179"/>
                    <a:pt x="289" y="247"/>
                  </a:cubicBezTo>
                  <a:cubicBezTo>
                    <a:pt x="357" y="281"/>
                    <a:pt x="391" y="315"/>
                    <a:pt x="425" y="391"/>
                  </a:cubicBezTo>
                  <a:lnTo>
                    <a:pt x="425" y="459"/>
                  </a:lnTo>
                  <a:lnTo>
                    <a:pt x="357" y="459"/>
                  </a:lnTo>
                  <a:cubicBezTo>
                    <a:pt x="179" y="459"/>
                    <a:pt x="77" y="247"/>
                    <a:pt x="43" y="102"/>
                  </a:cubicBezTo>
                  <a:cubicBezTo>
                    <a:pt x="0" y="68"/>
                    <a:pt x="43" y="34"/>
                    <a:pt x="43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5" name="Google Shape;462;p32"/>
            <p:cNvSpPr/>
            <p:nvPr/>
          </p:nvSpPr>
          <p:spPr>
            <a:xfrm>
              <a:off x="8345572" y="4282188"/>
              <a:ext cx="13331" cy="14487"/>
            </a:xfrm>
            <a:custGeom>
              <a:avLst/>
              <a:gdLst/>
              <a:ahLst/>
              <a:cxnLst/>
              <a:rect l="l" t="t" r="r" b="b"/>
              <a:pathLst>
                <a:path w="392" h="426" extrusionOk="0">
                  <a:moveTo>
                    <a:pt x="43" y="1"/>
                  </a:moveTo>
                  <a:cubicBezTo>
                    <a:pt x="43" y="1"/>
                    <a:pt x="77" y="1"/>
                    <a:pt x="111" y="35"/>
                  </a:cubicBezTo>
                  <a:cubicBezTo>
                    <a:pt x="145" y="69"/>
                    <a:pt x="179" y="145"/>
                    <a:pt x="255" y="179"/>
                  </a:cubicBezTo>
                  <a:cubicBezTo>
                    <a:pt x="289" y="247"/>
                    <a:pt x="357" y="281"/>
                    <a:pt x="391" y="324"/>
                  </a:cubicBezTo>
                  <a:cubicBezTo>
                    <a:pt x="391" y="358"/>
                    <a:pt x="391" y="392"/>
                    <a:pt x="357" y="426"/>
                  </a:cubicBezTo>
                  <a:lnTo>
                    <a:pt x="323" y="426"/>
                  </a:lnTo>
                  <a:cubicBezTo>
                    <a:pt x="179" y="392"/>
                    <a:pt x="77" y="179"/>
                    <a:pt x="1" y="69"/>
                  </a:cubicBezTo>
                  <a:cubicBezTo>
                    <a:pt x="1" y="35"/>
                    <a:pt x="1" y="35"/>
                    <a:pt x="43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6" name="Google Shape;463;p32"/>
            <p:cNvSpPr/>
            <p:nvPr/>
          </p:nvSpPr>
          <p:spPr>
            <a:xfrm>
              <a:off x="8354244" y="4267769"/>
              <a:ext cx="10712" cy="15609"/>
            </a:xfrm>
            <a:custGeom>
              <a:avLst/>
              <a:gdLst/>
              <a:ahLst/>
              <a:cxnLst/>
              <a:rect l="l" t="t" r="r" b="b"/>
              <a:pathLst>
                <a:path w="315" h="459" extrusionOk="0">
                  <a:moveTo>
                    <a:pt x="34" y="0"/>
                  </a:moveTo>
                  <a:cubicBezTo>
                    <a:pt x="34" y="0"/>
                    <a:pt x="68" y="0"/>
                    <a:pt x="102" y="34"/>
                  </a:cubicBezTo>
                  <a:cubicBezTo>
                    <a:pt x="136" y="68"/>
                    <a:pt x="170" y="145"/>
                    <a:pt x="247" y="213"/>
                  </a:cubicBezTo>
                  <a:cubicBezTo>
                    <a:pt x="281" y="247"/>
                    <a:pt x="315" y="323"/>
                    <a:pt x="315" y="391"/>
                  </a:cubicBezTo>
                  <a:cubicBezTo>
                    <a:pt x="315" y="391"/>
                    <a:pt x="315" y="425"/>
                    <a:pt x="281" y="425"/>
                  </a:cubicBezTo>
                  <a:cubicBezTo>
                    <a:pt x="281" y="459"/>
                    <a:pt x="247" y="459"/>
                    <a:pt x="213" y="425"/>
                  </a:cubicBezTo>
                  <a:cubicBezTo>
                    <a:pt x="170" y="391"/>
                    <a:pt x="136" y="323"/>
                    <a:pt x="102" y="247"/>
                  </a:cubicBezTo>
                  <a:cubicBezTo>
                    <a:pt x="68" y="213"/>
                    <a:pt x="34" y="145"/>
                    <a:pt x="0" y="68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7" name="Google Shape;464;p32"/>
            <p:cNvSpPr/>
            <p:nvPr/>
          </p:nvSpPr>
          <p:spPr>
            <a:xfrm>
              <a:off x="8380531" y="4305042"/>
              <a:ext cx="11018" cy="12141"/>
            </a:xfrm>
            <a:custGeom>
              <a:avLst/>
              <a:gdLst/>
              <a:ahLst/>
              <a:cxnLst/>
              <a:rect l="l" t="t" r="r" b="b"/>
              <a:pathLst>
                <a:path w="324" h="357" extrusionOk="0">
                  <a:moveTo>
                    <a:pt x="34" y="0"/>
                  </a:moveTo>
                  <a:lnTo>
                    <a:pt x="111" y="0"/>
                  </a:lnTo>
                  <a:cubicBezTo>
                    <a:pt x="145" y="34"/>
                    <a:pt x="179" y="110"/>
                    <a:pt x="213" y="144"/>
                  </a:cubicBezTo>
                  <a:cubicBezTo>
                    <a:pt x="247" y="178"/>
                    <a:pt x="323" y="212"/>
                    <a:pt x="323" y="289"/>
                  </a:cubicBezTo>
                  <a:cubicBezTo>
                    <a:pt x="323" y="323"/>
                    <a:pt x="289" y="323"/>
                    <a:pt x="289" y="357"/>
                  </a:cubicBezTo>
                  <a:lnTo>
                    <a:pt x="213" y="357"/>
                  </a:lnTo>
                  <a:cubicBezTo>
                    <a:pt x="145" y="357"/>
                    <a:pt x="145" y="289"/>
                    <a:pt x="111" y="212"/>
                  </a:cubicBezTo>
                  <a:cubicBezTo>
                    <a:pt x="77" y="178"/>
                    <a:pt x="34" y="144"/>
                    <a:pt x="0" y="77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8" name="Google Shape;465;p32"/>
            <p:cNvSpPr/>
            <p:nvPr/>
          </p:nvSpPr>
          <p:spPr>
            <a:xfrm>
              <a:off x="8364922" y="4314836"/>
              <a:ext cx="15643" cy="17956"/>
            </a:xfrm>
            <a:custGeom>
              <a:avLst/>
              <a:gdLst/>
              <a:ahLst/>
              <a:cxnLst/>
              <a:rect l="l" t="t" r="r" b="b"/>
              <a:pathLst>
                <a:path w="460" h="528" extrusionOk="0">
                  <a:moveTo>
                    <a:pt x="35" y="1"/>
                  </a:moveTo>
                  <a:cubicBezTo>
                    <a:pt x="35" y="1"/>
                    <a:pt x="69" y="1"/>
                    <a:pt x="69" y="35"/>
                  </a:cubicBezTo>
                  <a:cubicBezTo>
                    <a:pt x="145" y="69"/>
                    <a:pt x="213" y="137"/>
                    <a:pt x="281" y="213"/>
                  </a:cubicBezTo>
                  <a:cubicBezTo>
                    <a:pt x="357" y="281"/>
                    <a:pt x="425" y="315"/>
                    <a:pt x="459" y="426"/>
                  </a:cubicBezTo>
                  <a:cubicBezTo>
                    <a:pt x="459" y="460"/>
                    <a:pt x="425" y="494"/>
                    <a:pt x="425" y="494"/>
                  </a:cubicBezTo>
                  <a:cubicBezTo>
                    <a:pt x="391" y="494"/>
                    <a:pt x="391" y="528"/>
                    <a:pt x="357" y="494"/>
                  </a:cubicBezTo>
                  <a:cubicBezTo>
                    <a:pt x="281" y="460"/>
                    <a:pt x="213" y="383"/>
                    <a:pt x="179" y="315"/>
                  </a:cubicBezTo>
                  <a:cubicBezTo>
                    <a:pt x="111" y="247"/>
                    <a:pt x="69" y="171"/>
                    <a:pt x="1" y="103"/>
                  </a:cubicBezTo>
                  <a:cubicBezTo>
                    <a:pt x="1" y="69"/>
                    <a:pt x="1" y="35"/>
                    <a:pt x="35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9" name="Google Shape;466;p32"/>
            <p:cNvSpPr/>
            <p:nvPr/>
          </p:nvSpPr>
          <p:spPr>
            <a:xfrm>
              <a:off x="8348156" y="4318304"/>
              <a:ext cx="14487" cy="12175"/>
            </a:xfrm>
            <a:custGeom>
              <a:avLst/>
              <a:gdLst/>
              <a:ahLst/>
              <a:cxnLst/>
              <a:rect l="l" t="t" r="r" b="b"/>
              <a:pathLst>
                <a:path w="426" h="358" extrusionOk="0">
                  <a:moveTo>
                    <a:pt x="35" y="1"/>
                  </a:moveTo>
                  <a:lnTo>
                    <a:pt x="103" y="1"/>
                  </a:lnTo>
                  <a:cubicBezTo>
                    <a:pt x="213" y="69"/>
                    <a:pt x="349" y="179"/>
                    <a:pt x="426" y="281"/>
                  </a:cubicBezTo>
                  <a:lnTo>
                    <a:pt x="426" y="358"/>
                  </a:lnTo>
                  <a:lnTo>
                    <a:pt x="392" y="358"/>
                  </a:lnTo>
                  <a:cubicBezTo>
                    <a:pt x="247" y="281"/>
                    <a:pt x="137" y="179"/>
                    <a:pt x="35" y="69"/>
                  </a:cubicBezTo>
                  <a:cubicBezTo>
                    <a:pt x="1" y="35"/>
                    <a:pt x="1" y="1"/>
                    <a:pt x="35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0" name="Google Shape;467;p32"/>
            <p:cNvSpPr/>
            <p:nvPr/>
          </p:nvSpPr>
          <p:spPr>
            <a:xfrm>
              <a:off x="8381688" y="4352108"/>
              <a:ext cx="15916" cy="16800"/>
            </a:xfrm>
            <a:custGeom>
              <a:avLst/>
              <a:gdLst/>
              <a:ahLst/>
              <a:cxnLst/>
              <a:rect l="l" t="t" r="r" b="b"/>
              <a:pathLst>
                <a:path w="468" h="494" extrusionOk="0">
                  <a:moveTo>
                    <a:pt x="43" y="1"/>
                  </a:moveTo>
                  <a:cubicBezTo>
                    <a:pt x="43" y="1"/>
                    <a:pt x="77" y="1"/>
                    <a:pt x="111" y="35"/>
                  </a:cubicBezTo>
                  <a:cubicBezTo>
                    <a:pt x="145" y="103"/>
                    <a:pt x="213" y="179"/>
                    <a:pt x="289" y="213"/>
                  </a:cubicBezTo>
                  <a:cubicBezTo>
                    <a:pt x="323" y="281"/>
                    <a:pt x="391" y="315"/>
                    <a:pt x="425" y="391"/>
                  </a:cubicBezTo>
                  <a:cubicBezTo>
                    <a:pt x="468" y="425"/>
                    <a:pt x="425" y="459"/>
                    <a:pt x="391" y="459"/>
                  </a:cubicBezTo>
                  <a:cubicBezTo>
                    <a:pt x="391" y="459"/>
                    <a:pt x="357" y="493"/>
                    <a:pt x="357" y="459"/>
                  </a:cubicBezTo>
                  <a:cubicBezTo>
                    <a:pt x="179" y="425"/>
                    <a:pt x="77" y="213"/>
                    <a:pt x="0" y="69"/>
                  </a:cubicBezTo>
                  <a:cubicBezTo>
                    <a:pt x="0" y="69"/>
                    <a:pt x="0" y="35"/>
                    <a:pt x="43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1" name="Google Shape;468;p32"/>
            <p:cNvSpPr/>
            <p:nvPr/>
          </p:nvSpPr>
          <p:spPr>
            <a:xfrm>
              <a:off x="8391516" y="4342280"/>
              <a:ext cx="14453" cy="15950"/>
            </a:xfrm>
            <a:custGeom>
              <a:avLst/>
              <a:gdLst/>
              <a:ahLst/>
              <a:cxnLst/>
              <a:rect l="l" t="t" r="r" b="b"/>
              <a:pathLst>
                <a:path w="425" h="469" extrusionOk="0">
                  <a:moveTo>
                    <a:pt x="34" y="43"/>
                  </a:moveTo>
                  <a:cubicBezTo>
                    <a:pt x="68" y="1"/>
                    <a:pt x="102" y="1"/>
                    <a:pt x="136" y="43"/>
                  </a:cubicBezTo>
                  <a:cubicBezTo>
                    <a:pt x="179" y="111"/>
                    <a:pt x="213" y="145"/>
                    <a:pt x="281" y="213"/>
                  </a:cubicBezTo>
                  <a:cubicBezTo>
                    <a:pt x="315" y="256"/>
                    <a:pt x="391" y="290"/>
                    <a:pt x="425" y="358"/>
                  </a:cubicBezTo>
                  <a:cubicBezTo>
                    <a:pt x="425" y="392"/>
                    <a:pt x="425" y="426"/>
                    <a:pt x="391" y="426"/>
                  </a:cubicBezTo>
                  <a:cubicBezTo>
                    <a:pt x="391" y="426"/>
                    <a:pt x="349" y="468"/>
                    <a:pt x="349" y="426"/>
                  </a:cubicBezTo>
                  <a:cubicBezTo>
                    <a:pt x="179" y="426"/>
                    <a:pt x="68" y="213"/>
                    <a:pt x="34" y="111"/>
                  </a:cubicBezTo>
                  <a:cubicBezTo>
                    <a:pt x="0" y="77"/>
                    <a:pt x="0" y="43"/>
                    <a:pt x="34" y="4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2" name="Google Shape;469;p32"/>
            <p:cNvSpPr/>
            <p:nvPr/>
          </p:nvSpPr>
          <p:spPr>
            <a:xfrm>
              <a:off x="8423857" y="4374927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35" y="35"/>
                  </a:moveTo>
                  <a:cubicBezTo>
                    <a:pt x="77" y="1"/>
                    <a:pt x="111" y="1"/>
                    <a:pt x="111" y="35"/>
                  </a:cubicBezTo>
                  <a:cubicBezTo>
                    <a:pt x="179" y="103"/>
                    <a:pt x="213" y="179"/>
                    <a:pt x="289" y="213"/>
                  </a:cubicBezTo>
                  <a:cubicBezTo>
                    <a:pt x="357" y="247"/>
                    <a:pt x="391" y="281"/>
                    <a:pt x="425" y="358"/>
                  </a:cubicBezTo>
                  <a:cubicBezTo>
                    <a:pt x="425" y="392"/>
                    <a:pt x="425" y="426"/>
                    <a:pt x="391" y="426"/>
                  </a:cubicBezTo>
                  <a:lnTo>
                    <a:pt x="391" y="426"/>
                  </a:lnTo>
                  <a:cubicBezTo>
                    <a:pt x="213" y="460"/>
                    <a:pt x="77" y="213"/>
                    <a:pt x="1" y="103"/>
                  </a:cubicBezTo>
                  <a:cubicBezTo>
                    <a:pt x="1" y="69"/>
                    <a:pt x="1" y="35"/>
                    <a:pt x="35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3" name="Google Shape;470;p32"/>
            <p:cNvSpPr/>
            <p:nvPr/>
          </p:nvSpPr>
          <p:spPr>
            <a:xfrm>
              <a:off x="8407091" y="4372614"/>
              <a:ext cx="10746" cy="11903"/>
            </a:xfrm>
            <a:custGeom>
              <a:avLst/>
              <a:gdLst/>
              <a:ahLst/>
              <a:cxnLst/>
              <a:rect l="l" t="t" r="r" b="b"/>
              <a:pathLst>
                <a:path w="316" h="350" extrusionOk="0">
                  <a:moveTo>
                    <a:pt x="35" y="35"/>
                  </a:moveTo>
                  <a:cubicBezTo>
                    <a:pt x="69" y="1"/>
                    <a:pt x="103" y="1"/>
                    <a:pt x="103" y="35"/>
                  </a:cubicBezTo>
                  <a:cubicBezTo>
                    <a:pt x="145" y="69"/>
                    <a:pt x="179" y="103"/>
                    <a:pt x="213" y="137"/>
                  </a:cubicBezTo>
                  <a:cubicBezTo>
                    <a:pt x="247" y="171"/>
                    <a:pt x="281" y="213"/>
                    <a:pt x="315" y="247"/>
                  </a:cubicBezTo>
                  <a:cubicBezTo>
                    <a:pt x="315" y="281"/>
                    <a:pt x="315" y="315"/>
                    <a:pt x="281" y="315"/>
                  </a:cubicBezTo>
                  <a:cubicBezTo>
                    <a:pt x="281" y="349"/>
                    <a:pt x="247" y="349"/>
                    <a:pt x="247" y="349"/>
                  </a:cubicBezTo>
                  <a:cubicBezTo>
                    <a:pt x="179" y="315"/>
                    <a:pt x="145" y="281"/>
                    <a:pt x="103" y="247"/>
                  </a:cubicBezTo>
                  <a:cubicBezTo>
                    <a:pt x="69" y="171"/>
                    <a:pt x="35" y="137"/>
                    <a:pt x="35" y="69"/>
                  </a:cubicBezTo>
                  <a:cubicBezTo>
                    <a:pt x="1" y="69"/>
                    <a:pt x="35" y="35"/>
                    <a:pt x="35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4" name="Google Shape;471;p32"/>
            <p:cNvSpPr/>
            <p:nvPr/>
          </p:nvSpPr>
          <p:spPr>
            <a:xfrm>
              <a:off x="8052053" y="4356733"/>
              <a:ext cx="465733" cy="158917"/>
            </a:xfrm>
            <a:custGeom>
              <a:avLst/>
              <a:gdLst/>
              <a:ahLst/>
              <a:cxnLst/>
              <a:rect l="l" t="t" r="r" b="b"/>
              <a:pathLst>
                <a:path w="13695" h="4673" extrusionOk="0">
                  <a:moveTo>
                    <a:pt x="179" y="1029"/>
                  </a:moveTo>
                  <a:cubicBezTo>
                    <a:pt x="1623" y="1"/>
                    <a:pt x="13202" y="3968"/>
                    <a:pt x="13202" y="3968"/>
                  </a:cubicBezTo>
                  <a:lnTo>
                    <a:pt x="13694" y="4673"/>
                  </a:lnTo>
                  <a:cubicBezTo>
                    <a:pt x="13694" y="4673"/>
                    <a:pt x="740" y="3687"/>
                    <a:pt x="35" y="1453"/>
                  </a:cubicBezTo>
                  <a:cubicBezTo>
                    <a:pt x="1" y="1275"/>
                    <a:pt x="35" y="1139"/>
                    <a:pt x="179" y="1029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5" name="Google Shape;472;p32"/>
            <p:cNvSpPr/>
            <p:nvPr/>
          </p:nvSpPr>
          <p:spPr>
            <a:xfrm>
              <a:off x="8357712" y="4452056"/>
              <a:ext cx="14487" cy="9590"/>
            </a:xfrm>
            <a:custGeom>
              <a:avLst/>
              <a:gdLst/>
              <a:ahLst/>
              <a:cxnLst/>
              <a:rect l="l" t="t" r="r" b="b"/>
              <a:pathLst>
                <a:path w="426" h="282" extrusionOk="0">
                  <a:moveTo>
                    <a:pt x="34" y="35"/>
                  </a:moveTo>
                  <a:cubicBezTo>
                    <a:pt x="68" y="1"/>
                    <a:pt x="68" y="1"/>
                    <a:pt x="111" y="1"/>
                  </a:cubicBezTo>
                  <a:cubicBezTo>
                    <a:pt x="145" y="35"/>
                    <a:pt x="213" y="35"/>
                    <a:pt x="247" y="69"/>
                  </a:cubicBezTo>
                  <a:cubicBezTo>
                    <a:pt x="323" y="103"/>
                    <a:pt x="391" y="103"/>
                    <a:pt x="425" y="137"/>
                  </a:cubicBezTo>
                  <a:cubicBezTo>
                    <a:pt x="425" y="171"/>
                    <a:pt x="425" y="247"/>
                    <a:pt x="391" y="247"/>
                  </a:cubicBezTo>
                  <a:lnTo>
                    <a:pt x="391" y="247"/>
                  </a:lnTo>
                  <a:cubicBezTo>
                    <a:pt x="323" y="281"/>
                    <a:pt x="247" y="247"/>
                    <a:pt x="179" y="213"/>
                  </a:cubicBezTo>
                  <a:cubicBezTo>
                    <a:pt x="111" y="213"/>
                    <a:pt x="68" y="137"/>
                    <a:pt x="34" y="69"/>
                  </a:cubicBezTo>
                  <a:cubicBezTo>
                    <a:pt x="0" y="69"/>
                    <a:pt x="34" y="35"/>
                    <a:pt x="34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6" name="Google Shape;473;p32"/>
            <p:cNvSpPr/>
            <p:nvPr/>
          </p:nvSpPr>
          <p:spPr>
            <a:xfrm>
              <a:off x="8354244" y="4468822"/>
              <a:ext cx="20234" cy="9556"/>
            </a:xfrm>
            <a:custGeom>
              <a:avLst/>
              <a:gdLst/>
              <a:ahLst/>
              <a:cxnLst/>
              <a:rect l="l" t="t" r="r" b="b"/>
              <a:pathLst>
                <a:path w="595" h="281" extrusionOk="0">
                  <a:moveTo>
                    <a:pt x="34" y="1"/>
                  </a:moveTo>
                  <a:lnTo>
                    <a:pt x="68" y="1"/>
                  </a:lnTo>
                  <a:cubicBezTo>
                    <a:pt x="247" y="35"/>
                    <a:pt x="425" y="69"/>
                    <a:pt x="561" y="145"/>
                  </a:cubicBezTo>
                  <a:cubicBezTo>
                    <a:pt x="595" y="179"/>
                    <a:pt x="595" y="247"/>
                    <a:pt x="561" y="247"/>
                  </a:cubicBezTo>
                  <a:cubicBezTo>
                    <a:pt x="527" y="247"/>
                    <a:pt x="527" y="281"/>
                    <a:pt x="527" y="281"/>
                  </a:cubicBezTo>
                  <a:cubicBezTo>
                    <a:pt x="349" y="247"/>
                    <a:pt x="213" y="145"/>
                    <a:pt x="68" y="103"/>
                  </a:cubicBezTo>
                  <a:cubicBezTo>
                    <a:pt x="0" y="69"/>
                    <a:pt x="34" y="35"/>
                    <a:pt x="34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" name="Google Shape;474;p32"/>
            <p:cNvSpPr/>
            <p:nvPr/>
          </p:nvSpPr>
          <p:spPr>
            <a:xfrm>
              <a:off x="8316699" y="4466509"/>
              <a:ext cx="23125" cy="9556"/>
            </a:xfrm>
            <a:custGeom>
              <a:avLst/>
              <a:gdLst/>
              <a:ahLst/>
              <a:cxnLst/>
              <a:rect l="l" t="t" r="r" b="b"/>
              <a:pathLst>
                <a:path w="680" h="281" extrusionOk="0">
                  <a:moveTo>
                    <a:pt x="43" y="35"/>
                  </a:moveTo>
                  <a:cubicBezTo>
                    <a:pt x="43" y="35"/>
                    <a:pt x="77" y="1"/>
                    <a:pt x="77" y="35"/>
                  </a:cubicBezTo>
                  <a:cubicBezTo>
                    <a:pt x="178" y="35"/>
                    <a:pt x="255" y="35"/>
                    <a:pt x="357" y="69"/>
                  </a:cubicBezTo>
                  <a:cubicBezTo>
                    <a:pt x="391" y="69"/>
                    <a:pt x="425" y="69"/>
                    <a:pt x="467" y="103"/>
                  </a:cubicBezTo>
                  <a:cubicBezTo>
                    <a:pt x="535" y="103"/>
                    <a:pt x="569" y="137"/>
                    <a:pt x="603" y="137"/>
                  </a:cubicBezTo>
                  <a:cubicBezTo>
                    <a:pt x="637" y="171"/>
                    <a:pt x="680" y="247"/>
                    <a:pt x="637" y="247"/>
                  </a:cubicBezTo>
                  <a:cubicBezTo>
                    <a:pt x="603" y="247"/>
                    <a:pt x="603" y="281"/>
                    <a:pt x="603" y="281"/>
                  </a:cubicBezTo>
                  <a:lnTo>
                    <a:pt x="467" y="281"/>
                  </a:lnTo>
                  <a:cubicBezTo>
                    <a:pt x="425" y="281"/>
                    <a:pt x="357" y="247"/>
                    <a:pt x="323" y="247"/>
                  </a:cubicBezTo>
                  <a:cubicBezTo>
                    <a:pt x="212" y="213"/>
                    <a:pt x="144" y="171"/>
                    <a:pt x="43" y="137"/>
                  </a:cubicBezTo>
                  <a:cubicBezTo>
                    <a:pt x="0" y="103"/>
                    <a:pt x="0" y="69"/>
                    <a:pt x="43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" name="Google Shape;475;p32"/>
            <p:cNvSpPr/>
            <p:nvPr/>
          </p:nvSpPr>
          <p:spPr>
            <a:xfrm>
              <a:off x="8323909" y="4448315"/>
              <a:ext cx="18228" cy="9556"/>
            </a:xfrm>
            <a:custGeom>
              <a:avLst/>
              <a:gdLst/>
              <a:ahLst/>
              <a:cxnLst/>
              <a:rect l="l" t="t" r="r" b="b"/>
              <a:pathLst>
                <a:path w="536" h="281" extrusionOk="0">
                  <a:moveTo>
                    <a:pt x="43" y="34"/>
                  </a:moveTo>
                  <a:cubicBezTo>
                    <a:pt x="43" y="0"/>
                    <a:pt x="77" y="0"/>
                    <a:pt x="77" y="34"/>
                  </a:cubicBezTo>
                  <a:cubicBezTo>
                    <a:pt x="145" y="34"/>
                    <a:pt x="213" y="68"/>
                    <a:pt x="289" y="111"/>
                  </a:cubicBezTo>
                  <a:cubicBezTo>
                    <a:pt x="357" y="111"/>
                    <a:pt x="425" y="111"/>
                    <a:pt x="502" y="179"/>
                  </a:cubicBezTo>
                  <a:cubicBezTo>
                    <a:pt x="502" y="179"/>
                    <a:pt x="536" y="247"/>
                    <a:pt x="502" y="247"/>
                  </a:cubicBezTo>
                  <a:lnTo>
                    <a:pt x="468" y="281"/>
                  </a:lnTo>
                  <a:cubicBezTo>
                    <a:pt x="391" y="281"/>
                    <a:pt x="323" y="247"/>
                    <a:pt x="255" y="247"/>
                  </a:cubicBezTo>
                  <a:cubicBezTo>
                    <a:pt x="179" y="213"/>
                    <a:pt x="111" y="145"/>
                    <a:pt x="43" y="111"/>
                  </a:cubicBezTo>
                  <a:cubicBezTo>
                    <a:pt x="0" y="68"/>
                    <a:pt x="0" y="34"/>
                    <a:pt x="43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" name="Google Shape;476;p32"/>
            <p:cNvSpPr/>
            <p:nvPr/>
          </p:nvSpPr>
          <p:spPr>
            <a:xfrm>
              <a:off x="8301090" y="4431549"/>
              <a:ext cx="9862" cy="8434"/>
            </a:xfrm>
            <a:custGeom>
              <a:avLst/>
              <a:gdLst/>
              <a:ahLst/>
              <a:cxnLst/>
              <a:rect l="l" t="t" r="r" b="b"/>
              <a:pathLst>
                <a:path w="290" h="248" extrusionOk="0">
                  <a:moveTo>
                    <a:pt x="34" y="35"/>
                  </a:moveTo>
                  <a:cubicBezTo>
                    <a:pt x="34" y="1"/>
                    <a:pt x="77" y="1"/>
                    <a:pt x="111" y="35"/>
                  </a:cubicBezTo>
                  <a:cubicBezTo>
                    <a:pt x="111" y="69"/>
                    <a:pt x="145" y="69"/>
                    <a:pt x="179" y="103"/>
                  </a:cubicBezTo>
                  <a:cubicBezTo>
                    <a:pt x="213" y="137"/>
                    <a:pt x="247" y="137"/>
                    <a:pt x="289" y="179"/>
                  </a:cubicBezTo>
                  <a:cubicBezTo>
                    <a:pt x="289" y="179"/>
                    <a:pt x="289" y="213"/>
                    <a:pt x="247" y="247"/>
                  </a:cubicBezTo>
                  <a:lnTo>
                    <a:pt x="247" y="247"/>
                  </a:lnTo>
                  <a:cubicBezTo>
                    <a:pt x="145" y="247"/>
                    <a:pt x="77" y="137"/>
                    <a:pt x="0" y="69"/>
                  </a:cubicBezTo>
                  <a:cubicBezTo>
                    <a:pt x="0" y="69"/>
                    <a:pt x="0" y="35"/>
                    <a:pt x="34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" name="Google Shape;477;p32"/>
            <p:cNvSpPr/>
            <p:nvPr/>
          </p:nvSpPr>
          <p:spPr>
            <a:xfrm>
              <a:off x="8293846" y="4448315"/>
              <a:ext cx="18262" cy="11018"/>
            </a:xfrm>
            <a:custGeom>
              <a:avLst/>
              <a:gdLst/>
              <a:ahLst/>
              <a:cxnLst/>
              <a:rect l="l" t="t" r="r" b="b"/>
              <a:pathLst>
                <a:path w="537" h="324" extrusionOk="0">
                  <a:moveTo>
                    <a:pt x="35" y="0"/>
                  </a:moveTo>
                  <a:lnTo>
                    <a:pt x="77" y="0"/>
                  </a:lnTo>
                  <a:cubicBezTo>
                    <a:pt x="213" y="34"/>
                    <a:pt x="426" y="68"/>
                    <a:pt x="502" y="213"/>
                  </a:cubicBezTo>
                  <a:cubicBezTo>
                    <a:pt x="536" y="247"/>
                    <a:pt x="502" y="281"/>
                    <a:pt x="502" y="281"/>
                  </a:cubicBezTo>
                  <a:cubicBezTo>
                    <a:pt x="460" y="323"/>
                    <a:pt x="460" y="323"/>
                    <a:pt x="426" y="323"/>
                  </a:cubicBezTo>
                  <a:cubicBezTo>
                    <a:pt x="358" y="281"/>
                    <a:pt x="324" y="247"/>
                    <a:pt x="247" y="213"/>
                  </a:cubicBezTo>
                  <a:cubicBezTo>
                    <a:pt x="179" y="179"/>
                    <a:pt x="111" y="145"/>
                    <a:pt x="35" y="111"/>
                  </a:cubicBezTo>
                  <a:cubicBezTo>
                    <a:pt x="1" y="111"/>
                    <a:pt x="1" y="34"/>
                    <a:pt x="35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1" name="Google Shape;478;p32"/>
            <p:cNvSpPr/>
            <p:nvPr/>
          </p:nvSpPr>
          <p:spPr>
            <a:xfrm>
              <a:off x="8054366" y="4205059"/>
              <a:ext cx="451586" cy="293859"/>
            </a:xfrm>
            <a:custGeom>
              <a:avLst/>
              <a:gdLst/>
              <a:ahLst/>
              <a:cxnLst/>
              <a:rect l="l" t="t" r="r" b="b"/>
              <a:pathLst>
                <a:path w="13279" h="8641" extrusionOk="0">
                  <a:moveTo>
                    <a:pt x="1207" y="1241"/>
                  </a:moveTo>
                  <a:cubicBezTo>
                    <a:pt x="2940" y="1"/>
                    <a:pt x="12955" y="7825"/>
                    <a:pt x="12955" y="7825"/>
                  </a:cubicBezTo>
                  <a:lnTo>
                    <a:pt x="13278" y="8640"/>
                  </a:lnTo>
                  <a:cubicBezTo>
                    <a:pt x="13278" y="8640"/>
                    <a:pt x="1" y="3577"/>
                    <a:pt x="1029" y="1453"/>
                  </a:cubicBezTo>
                  <a:cubicBezTo>
                    <a:pt x="1063" y="1352"/>
                    <a:pt x="1131" y="1275"/>
                    <a:pt x="1207" y="1241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2" name="Google Shape;479;p32"/>
            <p:cNvSpPr/>
            <p:nvPr/>
          </p:nvSpPr>
          <p:spPr>
            <a:xfrm>
              <a:off x="8298777" y="4394277"/>
              <a:ext cx="22853" cy="13059"/>
            </a:xfrm>
            <a:custGeom>
              <a:avLst/>
              <a:gdLst/>
              <a:ahLst/>
              <a:cxnLst/>
              <a:rect l="l" t="t" r="r" b="b"/>
              <a:pathLst>
                <a:path w="672" h="384" extrusionOk="0">
                  <a:moveTo>
                    <a:pt x="34" y="35"/>
                  </a:moveTo>
                  <a:cubicBezTo>
                    <a:pt x="68" y="35"/>
                    <a:pt x="68" y="1"/>
                    <a:pt x="102" y="35"/>
                  </a:cubicBezTo>
                  <a:cubicBezTo>
                    <a:pt x="179" y="69"/>
                    <a:pt x="281" y="103"/>
                    <a:pt x="391" y="137"/>
                  </a:cubicBezTo>
                  <a:cubicBezTo>
                    <a:pt x="459" y="137"/>
                    <a:pt x="570" y="171"/>
                    <a:pt x="637" y="213"/>
                  </a:cubicBezTo>
                  <a:cubicBezTo>
                    <a:pt x="671" y="247"/>
                    <a:pt x="671" y="281"/>
                    <a:pt x="637" y="315"/>
                  </a:cubicBezTo>
                  <a:lnTo>
                    <a:pt x="604" y="315"/>
                  </a:lnTo>
                  <a:cubicBezTo>
                    <a:pt x="425" y="383"/>
                    <a:pt x="179" y="213"/>
                    <a:pt x="34" y="103"/>
                  </a:cubicBezTo>
                  <a:cubicBezTo>
                    <a:pt x="0" y="69"/>
                    <a:pt x="34" y="35"/>
                    <a:pt x="34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3" name="Google Shape;480;p32"/>
            <p:cNvSpPr/>
            <p:nvPr/>
          </p:nvSpPr>
          <p:spPr>
            <a:xfrm>
              <a:off x="8342103" y="4398902"/>
              <a:ext cx="17956" cy="11018"/>
            </a:xfrm>
            <a:custGeom>
              <a:avLst/>
              <a:gdLst/>
              <a:ahLst/>
              <a:cxnLst/>
              <a:rect l="l" t="t" r="r" b="b"/>
              <a:pathLst>
                <a:path w="528" h="324" extrusionOk="0">
                  <a:moveTo>
                    <a:pt x="35" y="35"/>
                  </a:moveTo>
                  <a:cubicBezTo>
                    <a:pt x="35" y="35"/>
                    <a:pt x="69" y="1"/>
                    <a:pt x="69" y="35"/>
                  </a:cubicBezTo>
                  <a:cubicBezTo>
                    <a:pt x="145" y="77"/>
                    <a:pt x="213" y="77"/>
                    <a:pt x="281" y="111"/>
                  </a:cubicBezTo>
                  <a:cubicBezTo>
                    <a:pt x="357" y="145"/>
                    <a:pt x="425" y="145"/>
                    <a:pt x="493" y="179"/>
                  </a:cubicBezTo>
                  <a:cubicBezTo>
                    <a:pt x="527" y="213"/>
                    <a:pt x="527" y="247"/>
                    <a:pt x="493" y="290"/>
                  </a:cubicBezTo>
                  <a:lnTo>
                    <a:pt x="493" y="290"/>
                  </a:lnTo>
                  <a:cubicBezTo>
                    <a:pt x="315" y="324"/>
                    <a:pt x="145" y="213"/>
                    <a:pt x="35" y="111"/>
                  </a:cubicBezTo>
                  <a:cubicBezTo>
                    <a:pt x="1" y="77"/>
                    <a:pt x="1" y="35"/>
                    <a:pt x="35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4" name="Google Shape;481;p32"/>
            <p:cNvSpPr/>
            <p:nvPr/>
          </p:nvSpPr>
          <p:spPr>
            <a:xfrm>
              <a:off x="8307143" y="4368874"/>
              <a:ext cx="20541" cy="11018"/>
            </a:xfrm>
            <a:custGeom>
              <a:avLst/>
              <a:gdLst/>
              <a:ahLst/>
              <a:cxnLst/>
              <a:rect l="l" t="t" r="r" b="b"/>
              <a:pathLst>
                <a:path w="604" h="324" extrusionOk="0">
                  <a:moveTo>
                    <a:pt x="35" y="0"/>
                  </a:moveTo>
                  <a:lnTo>
                    <a:pt x="69" y="0"/>
                  </a:lnTo>
                  <a:cubicBezTo>
                    <a:pt x="145" y="34"/>
                    <a:pt x="247" y="68"/>
                    <a:pt x="324" y="68"/>
                  </a:cubicBezTo>
                  <a:cubicBezTo>
                    <a:pt x="391" y="111"/>
                    <a:pt x="459" y="111"/>
                    <a:pt x="536" y="145"/>
                  </a:cubicBezTo>
                  <a:cubicBezTo>
                    <a:pt x="604" y="179"/>
                    <a:pt x="570" y="247"/>
                    <a:pt x="536" y="281"/>
                  </a:cubicBezTo>
                  <a:lnTo>
                    <a:pt x="536" y="281"/>
                  </a:lnTo>
                  <a:cubicBezTo>
                    <a:pt x="425" y="323"/>
                    <a:pt x="358" y="281"/>
                    <a:pt x="247" y="247"/>
                  </a:cubicBezTo>
                  <a:cubicBezTo>
                    <a:pt x="179" y="213"/>
                    <a:pt x="111" y="179"/>
                    <a:pt x="35" y="111"/>
                  </a:cubicBezTo>
                  <a:cubicBezTo>
                    <a:pt x="1" y="68"/>
                    <a:pt x="1" y="34"/>
                    <a:pt x="35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5" name="Google Shape;482;p32"/>
            <p:cNvSpPr/>
            <p:nvPr/>
          </p:nvSpPr>
          <p:spPr>
            <a:xfrm>
              <a:off x="8295003" y="4347211"/>
              <a:ext cx="23159" cy="11018"/>
            </a:xfrm>
            <a:custGeom>
              <a:avLst/>
              <a:gdLst/>
              <a:ahLst/>
              <a:cxnLst/>
              <a:rect l="l" t="t" r="r" b="b"/>
              <a:pathLst>
                <a:path w="681" h="324" extrusionOk="0">
                  <a:moveTo>
                    <a:pt x="43" y="0"/>
                  </a:moveTo>
                  <a:lnTo>
                    <a:pt x="111" y="0"/>
                  </a:lnTo>
                  <a:cubicBezTo>
                    <a:pt x="213" y="34"/>
                    <a:pt x="324" y="68"/>
                    <a:pt x="392" y="111"/>
                  </a:cubicBezTo>
                  <a:cubicBezTo>
                    <a:pt x="502" y="145"/>
                    <a:pt x="570" y="179"/>
                    <a:pt x="638" y="247"/>
                  </a:cubicBezTo>
                  <a:cubicBezTo>
                    <a:pt x="681" y="281"/>
                    <a:pt x="681" y="323"/>
                    <a:pt x="638" y="323"/>
                  </a:cubicBezTo>
                  <a:lnTo>
                    <a:pt x="604" y="323"/>
                  </a:lnTo>
                  <a:cubicBezTo>
                    <a:pt x="536" y="323"/>
                    <a:pt x="426" y="281"/>
                    <a:pt x="324" y="247"/>
                  </a:cubicBezTo>
                  <a:cubicBezTo>
                    <a:pt x="256" y="213"/>
                    <a:pt x="145" y="145"/>
                    <a:pt x="77" y="111"/>
                  </a:cubicBezTo>
                  <a:cubicBezTo>
                    <a:pt x="1" y="68"/>
                    <a:pt x="1" y="34"/>
                    <a:pt x="43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6" name="Google Shape;483;p32"/>
            <p:cNvSpPr/>
            <p:nvPr/>
          </p:nvSpPr>
          <p:spPr>
            <a:xfrm>
              <a:off x="8383116" y="4402677"/>
              <a:ext cx="15643" cy="13331"/>
            </a:xfrm>
            <a:custGeom>
              <a:avLst/>
              <a:gdLst/>
              <a:ahLst/>
              <a:cxnLst/>
              <a:rect l="l" t="t" r="r" b="b"/>
              <a:pathLst>
                <a:path w="460" h="392" extrusionOk="0">
                  <a:moveTo>
                    <a:pt x="35" y="34"/>
                  </a:moveTo>
                  <a:cubicBezTo>
                    <a:pt x="69" y="0"/>
                    <a:pt x="69" y="0"/>
                    <a:pt x="103" y="34"/>
                  </a:cubicBezTo>
                  <a:cubicBezTo>
                    <a:pt x="137" y="34"/>
                    <a:pt x="171" y="68"/>
                    <a:pt x="213" y="102"/>
                  </a:cubicBezTo>
                  <a:cubicBezTo>
                    <a:pt x="247" y="136"/>
                    <a:pt x="281" y="136"/>
                    <a:pt x="315" y="136"/>
                  </a:cubicBezTo>
                  <a:cubicBezTo>
                    <a:pt x="383" y="179"/>
                    <a:pt x="460" y="281"/>
                    <a:pt x="383" y="315"/>
                  </a:cubicBezTo>
                  <a:lnTo>
                    <a:pt x="383" y="349"/>
                  </a:lnTo>
                  <a:cubicBezTo>
                    <a:pt x="315" y="391"/>
                    <a:pt x="213" y="349"/>
                    <a:pt x="137" y="315"/>
                  </a:cubicBezTo>
                  <a:cubicBezTo>
                    <a:pt x="69" y="247"/>
                    <a:pt x="1" y="179"/>
                    <a:pt x="1" y="68"/>
                  </a:cubicBezTo>
                  <a:cubicBezTo>
                    <a:pt x="1" y="34"/>
                    <a:pt x="35" y="34"/>
                    <a:pt x="35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7" name="Google Shape;484;p32"/>
            <p:cNvSpPr/>
            <p:nvPr/>
          </p:nvSpPr>
          <p:spPr>
            <a:xfrm>
              <a:off x="8367235" y="4419443"/>
              <a:ext cx="21697" cy="14453"/>
            </a:xfrm>
            <a:custGeom>
              <a:avLst/>
              <a:gdLst/>
              <a:ahLst/>
              <a:cxnLst/>
              <a:rect l="l" t="t" r="r" b="b"/>
              <a:pathLst>
                <a:path w="638" h="425" extrusionOk="0">
                  <a:moveTo>
                    <a:pt x="43" y="0"/>
                  </a:moveTo>
                  <a:lnTo>
                    <a:pt x="111" y="0"/>
                  </a:lnTo>
                  <a:cubicBezTo>
                    <a:pt x="179" y="68"/>
                    <a:pt x="289" y="110"/>
                    <a:pt x="391" y="178"/>
                  </a:cubicBezTo>
                  <a:cubicBezTo>
                    <a:pt x="468" y="212"/>
                    <a:pt x="570" y="212"/>
                    <a:pt x="604" y="280"/>
                  </a:cubicBezTo>
                  <a:cubicBezTo>
                    <a:pt x="638" y="323"/>
                    <a:pt x="638" y="357"/>
                    <a:pt x="604" y="357"/>
                  </a:cubicBezTo>
                  <a:lnTo>
                    <a:pt x="604" y="357"/>
                  </a:lnTo>
                  <a:cubicBezTo>
                    <a:pt x="502" y="425"/>
                    <a:pt x="357" y="357"/>
                    <a:pt x="289" y="280"/>
                  </a:cubicBezTo>
                  <a:cubicBezTo>
                    <a:pt x="179" y="212"/>
                    <a:pt x="111" y="144"/>
                    <a:pt x="43" y="68"/>
                  </a:cubicBezTo>
                  <a:cubicBezTo>
                    <a:pt x="1" y="34"/>
                    <a:pt x="1" y="34"/>
                    <a:pt x="43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8" name="Google Shape;485;p32"/>
            <p:cNvSpPr/>
            <p:nvPr/>
          </p:nvSpPr>
          <p:spPr>
            <a:xfrm>
              <a:off x="8296465" y="4004279"/>
              <a:ext cx="203399" cy="474099"/>
            </a:xfrm>
            <a:custGeom>
              <a:avLst/>
              <a:gdLst/>
              <a:ahLst/>
              <a:cxnLst/>
              <a:rect l="l" t="t" r="r" b="b"/>
              <a:pathLst>
                <a:path w="5981" h="13941" extrusionOk="0">
                  <a:moveTo>
                    <a:pt x="1869" y="952"/>
                  </a:moveTo>
                  <a:cubicBezTo>
                    <a:pt x="1912" y="918"/>
                    <a:pt x="1946" y="918"/>
                    <a:pt x="2014" y="884"/>
                  </a:cubicBezTo>
                  <a:cubicBezTo>
                    <a:pt x="4282" y="1"/>
                    <a:pt x="5981" y="10900"/>
                    <a:pt x="5624" y="13941"/>
                  </a:cubicBezTo>
                  <a:cubicBezTo>
                    <a:pt x="5624" y="13941"/>
                    <a:pt x="0" y="2295"/>
                    <a:pt x="1869" y="952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9" name="Google Shape;486;p32"/>
            <p:cNvSpPr/>
            <p:nvPr/>
          </p:nvSpPr>
          <p:spPr>
            <a:xfrm>
              <a:off x="8467183" y="4342280"/>
              <a:ext cx="9862" cy="20575"/>
            </a:xfrm>
            <a:custGeom>
              <a:avLst/>
              <a:gdLst/>
              <a:ahLst/>
              <a:cxnLst/>
              <a:rect l="l" t="t" r="r" b="b"/>
              <a:pathLst>
                <a:path w="290" h="605" extrusionOk="0">
                  <a:moveTo>
                    <a:pt x="35" y="43"/>
                  </a:moveTo>
                  <a:cubicBezTo>
                    <a:pt x="35" y="1"/>
                    <a:pt x="77" y="1"/>
                    <a:pt x="77" y="43"/>
                  </a:cubicBezTo>
                  <a:cubicBezTo>
                    <a:pt x="145" y="111"/>
                    <a:pt x="179" y="179"/>
                    <a:pt x="213" y="290"/>
                  </a:cubicBezTo>
                  <a:cubicBezTo>
                    <a:pt x="247" y="358"/>
                    <a:pt x="290" y="468"/>
                    <a:pt x="290" y="536"/>
                  </a:cubicBezTo>
                  <a:cubicBezTo>
                    <a:pt x="290" y="570"/>
                    <a:pt x="247" y="570"/>
                    <a:pt x="247" y="604"/>
                  </a:cubicBezTo>
                  <a:cubicBezTo>
                    <a:pt x="213" y="604"/>
                    <a:pt x="179" y="604"/>
                    <a:pt x="145" y="570"/>
                  </a:cubicBezTo>
                  <a:cubicBezTo>
                    <a:pt x="77" y="502"/>
                    <a:pt x="77" y="392"/>
                    <a:pt x="35" y="324"/>
                  </a:cubicBezTo>
                  <a:cubicBezTo>
                    <a:pt x="35" y="213"/>
                    <a:pt x="1" y="145"/>
                    <a:pt x="35" y="4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0" name="Google Shape;487;p32"/>
            <p:cNvSpPr/>
            <p:nvPr/>
          </p:nvSpPr>
          <p:spPr>
            <a:xfrm>
              <a:off x="8449295" y="4343742"/>
              <a:ext cx="9556" cy="17956"/>
            </a:xfrm>
            <a:custGeom>
              <a:avLst/>
              <a:gdLst/>
              <a:ahLst/>
              <a:cxnLst/>
              <a:rect l="l" t="t" r="r" b="b"/>
              <a:pathLst>
                <a:path w="281" h="528" extrusionOk="0">
                  <a:moveTo>
                    <a:pt x="34" y="34"/>
                  </a:moveTo>
                  <a:cubicBezTo>
                    <a:pt x="68" y="0"/>
                    <a:pt x="102" y="0"/>
                    <a:pt x="136" y="68"/>
                  </a:cubicBezTo>
                  <a:cubicBezTo>
                    <a:pt x="136" y="136"/>
                    <a:pt x="179" y="213"/>
                    <a:pt x="213" y="281"/>
                  </a:cubicBezTo>
                  <a:cubicBezTo>
                    <a:pt x="247" y="349"/>
                    <a:pt x="281" y="425"/>
                    <a:pt x="213" y="493"/>
                  </a:cubicBezTo>
                  <a:lnTo>
                    <a:pt x="213" y="493"/>
                  </a:lnTo>
                  <a:cubicBezTo>
                    <a:pt x="179" y="527"/>
                    <a:pt x="179" y="527"/>
                    <a:pt x="136" y="493"/>
                  </a:cubicBezTo>
                  <a:cubicBezTo>
                    <a:pt x="68" y="493"/>
                    <a:pt x="68" y="383"/>
                    <a:pt x="34" y="315"/>
                  </a:cubicBezTo>
                  <a:cubicBezTo>
                    <a:pt x="34" y="247"/>
                    <a:pt x="34" y="170"/>
                    <a:pt x="0" y="68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1" name="Google Shape;488;p32"/>
            <p:cNvSpPr/>
            <p:nvPr/>
          </p:nvSpPr>
          <p:spPr>
            <a:xfrm>
              <a:off x="8429944" y="4322079"/>
              <a:ext cx="7244" cy="15609"/>
            </a:xfrm>
            <a:custGeom>
              <a:avLst/>
              <a:gdLst/>
              <a:ahLst/>
              <a:cxnLst/>
              <a:rect l="l" t="t" r="r" b="b"/>
              <a:pathLst>
                <a:path w="213" h="459" extrusionOk="0">
                  <a:moveTo>
                    <a:pt x="34" y="0"/>
                  </a:moveTo>
                  <a:cubicBezTo>
                    <a:pt x="34" y="0"/>
                    <a:pt x="68" y="0"/>
                    <a:pt x="110" y="34"/>
                  </a:cubicBezTo>
                  <a:cubicBezTo>
                    <a:pt x="144" y="102"/>
                    <a:pt x="144" y="170"/>
                    <a:pt x="178" y="213"/>
                  </a:cubicBezTo>
                  <a:cubicBezTo>
                    <a:pt x="178" y="247"/>
                    <a:pt x="178" y="281"/>
                    <a:pt x="212" y="315"/>
                  </a:cubicBezTo>
                  <a:cubicBezTo>
                    <a:pt x="212" y="349"/>
                    <a:pt x="212" y="349"/>
                    <a:pt x="178" y="383"/>
                  </a:cubicBezTo>
                  <a:lnTo>
                    <a:pt x="178" y="425"/>
                  </a:lnTo>
                  <a:cubicBezTo>
                    <a:pt x="144" y="459"/>
                    <a:pt x="110" y="459"/>
                    <a:pt x="110" y="425"/>
                  </a:cubicBezTo>
                  <a:cubicBezTo>
                    <a:pt x="68" y="383"/>
                    <a:pt x="68" y="383"/>
                    <a:pt x="68" y="315"/>
                  </a:cubicBezTo>
                  <a:cubicBezTo>
                    <a:pt x="68" y="315"/>
                    <a:pt x="68" y="281"/>
                    <a:pt x="34" y="247"/>
                  </a:cubicBezTo>
                  <a:cubicBezTo>
                    <a:pt x="34" y="170"/>
                    <a:pt x="34" y="136"/>
                    <a:pt x="0" y="68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2" name="Google Shape;489;p32"/>
            <p:cNvSpPr/>
            <p:nvPr/>
          </p:nvSpPr>
          <p:spPr>
            <a:xfrm>
              <a:off x="8446676" y="4301573"/>
              <a:ext cx="12175" cy="19078"/>
            </a:xfrm>
            <a:custGeom>
              <a:avLst/>
              <a:gdLst/>
              <a:ahLst/>
              <a:cxnLst/>
              <a:rect l="l" t="t" r="r" b="b"/>
              <a:pathLst>
                <a:path w="358" h="561" extrusionOk="0">
                  <a:moveTo>
                    <a:pt x="43" y="34"/>
                  </a:moveTo>
                  <a:cubicBezTo>
                    <a:pt x="77" y="34"/>
                    <a:pt x="111" y="0"/>
                    <a:pt x="145" y="34"/>
                  </a:cubicBezTo>
                  <a:cubicBezTo>
                    <a:pt x="213" y="179"/>
                    <a:pt x="358" y="348"/>
                    <a:pt x="324" y="527"/>
                  </a:cubicBezTo>
                  <a:lnTo>
                    <a:pt x="324" y="561"/>
                  </a:lnTo>
                  <a:cubicBezTo>
                    <a:pt x="290" y="561"/>
                    <a:pt x="213" y="561"/>
                    <a:pt x="213" y="527"/>
                  </a:cubicBezTo>
                  <a:cubicBezTo>
                    <a:pt x="145" y="493"/>
                    <a:pt x="145" y="391"/>
                    <a:pt x="111" y="314"/>
                  </a:cubicBezTo>
                  <a:cubicBezTo>
                    <a:pt x="111" y="246"/>
                    <a:pt x="77" y="179"/>
                    <a:pt x="43" y="102"/>
                  </a:cubicBezTo>
                  <a:cubicBezTo>
                    <a:pt x="1" y="68"/>
                    <a:pt x="43" y="34"/>
                    <a:pt x="43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3" name="Google Shape;490;p32"/>
            <p:cNvSpPr/>
            <p:nvPr/>
          </p:nvSpPr>
          <p:spPr>
            <a:xfrm>
              <a:off x="8449295" y="4258213"/>
              <a:ext cx="9556" cy="15643"/>
            </a:xfrm>
            <a:custGeom>
              <a:avLst/>
              <a:gdLst/>
              <a:ahLst/>
              <a:cxnLst/>
              <a:rect l="l" t="t" r="r" b="b"/>
              <a:pathLst>
                <a:path w="281" h="460" extrusionOk="0">
                  <a:moveTo>
                    <a:pt x="0" y="1"/>
                  </a:moveTo>
                  <a:lnTo>
                    <a:pt x="68" y="1"/>
                  </a:lnTo>
                  <a:cubicBezTo>
                    <a:pt x="102" y="69"/>
                    <a:pt x="136" y="103"/>
                    <a:pt x="179" y="179"/>
                  </a:cubicBezTo>
                  <a:cubicBezTo>
                    <a:pt x="213" y="247"/>
                    <a:pt x="281" y="315"/>
                    <a:pt x="247" y="392"/>
                  </a:cubicBezTo>
                  <a:lnTo>
                    <a:pt x="213" y="426"/>
                  </a:lnTo>
                  <a:cubicBezTo>
                    <a:pt x="179" y="460"/>
                    <a:pt x="136" y="460"/>
                    <a:pt x="102" y="426"/>
                  </a:cubicBezTo>
                  <a:cubicBezTo>
                    <a:pt x="34" y="392"/>
                    <a:pt x="34" y="315"/>
                    <a:pt x="34" y="247"/>
                  </a:cubicBezTo>
                  <a:cubicBezTo>
                    <a:pt x="0" y="179"/>
                    <a:pt x="0" y="103"/>
                    <a:pt x="0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4" name="Google Shape;491;p32"/>
            <p:cNvSpPr/>
            <p:nvPr/>
          </p:nvSpPr>
          <p:spPr>
            <a:xfrm>
              <a:off x="8429944" y="4255629"/>
              <a:ext cx="10984" cy="21697"/>
            </a:xfrm>
            <a:custGeom>
              <a:avLst/>
              <a:gdLst/>
              <a:ahLst/>
              <a:cxnLst/>
              <a:rect l="l" t="t" r="r" b="b"/>
              <a:pathLst>
                <a:path w="323" h="638" extrusionOk="0">
                  <a:moveTo>
                    <a:pt x="34" y="43"/>
                  </a:moveTo>
                  <a:cubicBezTo>
                    <a:pt x="68" y="0"/>
                    <a:pt x="144" y="0"/>
                    <a:pt x="144" y="77"/>
                  </a:cubicBezTo>
                  <a:cubicBezTo>
                    <a:pt x="212" y="145"/>
                    <a:pt x="212" y="213"/>
                    <a:pt x="246" y="323"/>
                  </a:cubicBezTo>
                  <a:cubicBezTo>
                    <a:pt x="280" y="391"/>
                    <a:pt x="323" y="502"/>
                    <a:pt x="280" y="570"/>
                  </a:cubicBezTo>
                  <a:lnTo>
                    <a:pt x="246" y="604"/>
                  </a:lnTo>
                  <a:cubicBezTo>
                    <a:pt x="212" y="638"/>
                    <a:pt x="178" y="604"/>
                    <a:pt x="144" y="570"/>
                  </a:cubicBezTo>
                  <a:cubicBezTo>
                    <a:pt x="68" y="536"/>
                    <a:pt x="110" y="425"/>
                    <a:pt x="68" y="357"/>
                  </a:cubicBezTo>
                  <a:cubicBezTo>
                    <a:pt x="68" y="289"/>
                    <a:pt x="34" y="179"/>
                    <a:pt x="0" y="111"/>
                  </a:cubicBezTo>
                  <a:cubicBezTo>
                    <a:pt x="0" y="77"/>
                    <a:pt x="0" y="43"/>
                    <a:pt x="34" y="4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5" name="Google Shape;492;p32"/>
            <p:cNvSpPr/>
            <p:nvPr/>
          </p:nvSpPr>
          <p:spPr>
            <a:xfrm>
              <a:off x="8404779" y="4242638"/>
              <a:ext cx="8434" cy="17922"/>
            </a:xfrm>
            <a:custGeom>
              <a:avLst/>
              <a:gdLst/>
              <a:ahLst/>
              <a:cxnLst/>
              <a:rect l="l" t="t" r="r" b="b"/>
              <a:pathLst>
                <a:path w="248" h="527" extrusionOk="0">
                  <a:moveTo>
                    <a:pt x="35" y="34"/>
                  </a:moveTo>
                  <a:cubicBezTo>
                    <a:pt x="69" y="0"/>
                    <a:pt x="137" y="34"/>
                    <a:pt x="137" y="102"/>
                  </a:cubicBezTo>
                  <a:cubicBezTo>
                    <a:pt x="171" y="213"/>
                    <a:pt x="213" y="348"/>
                    <a:pt x="213" y="459"/>
                  </a:cubicBezTo>
                  <a:cubicBezTo>
                    <a:pt x="247" y="493"/>
                    <a:pt x="213" y="493"/>
                    <a:pt x="213" y="493"/>
                  </a:cubicBezTo>
                  <a:cubicBezTo>
                    <a:pt x="171" y="527"/>
                    <a:pt x="137" y="527"/>
                    <a:pt x="137" y="493"/>
                  </a:cubicBezTo>
                  <a:cubicBezTo>
                    <a:pt x="69" y="382"/>
                    <a:pt x="35" y="247"/>
                    <a:pt x="1" y="102"/>
                  </a:cubicBezTo>
                  <a:cubicBezTo>
                    <a:pt x="1" y="68"/>
                    <a:pt x="35" y="68"/>
                    <a:pt x="35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6" name="Google Shape;493;p32"/>
            <p:cNvSpPr/>
            <p:nvPr/>
          </p:nvSpPr>
          <p:spPr>
            <a:xfrm>
              <a:off x="8398725" y="4196694"/>
              <a:ext cx="8400" cy="20541"/>
            </a:xfrm>
            <a:custGeom>
              <a:avLst/>
              <a:gdLst/>
              <a:ahLst/>
              <a:cxnLst/>
              <a:rect l="l" t="t" r="r" b="b"/>
              <a:pathLst>
                <a:path w="247" h="604" extrusionOk="0">
                  <a:moveTo>
                    <a:pt x="35" y="34"/>
                  </a:moveTo>
                  <a:cubicBezTo>
                    <a:pt x="69" y="0"/>
                    <a:pt x="137" y="0"/>
                    <a:pt x="137" y="77"/>
                  </a:cubicBezTo>
                  <a:cubicBezTo>
                    <a:pt x="179" y="213"/>
                    <a:pt x="247" y="391"/>
                    <a:pt x="247" y="570"/>
                  </a:cubicBezTo>
                  <a:lnTo>
                    <a:pt x="213" y="604"/>
                  </a:lnTo>
                  <a:lnTo>
                    <a:pt x="137" y="604"/>
                  </a:lnTo>
                  <a:cubicBezTo>
                    <a:pt x="69" y="459"/>
                    <a:pt x="35" y="247"/>
                    <a:pt x="1" y="111"/>
                  </a:cubicBezTo>
                  <a:cubicBezTo>
                    <a:pt x="1" y="77"/>
                    <a:pt x="35" y="34"/>
                    <a:pt x="35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7" name="Google Shape;494;p32"/>
            <p:cNvSpPr/>
            <p:nvPr/>
          </p:nvSpPr>
          <p:spPr>
            <a:xfrm>
              <a:off x="8433685" y="4218356"/>
              <a:ext cx="8400" cy="17072"/>
            </a:xfrm>
            <a:custGeom>
              <a:avLst/>
              <a:gdLst/>
              <a:ahLst/>
              <a:cxnLst/>
              <a:rect l="l" t="t" r="r" b="b"/>
              <a:pathLst>
                <a:path w="247" h="502" extrusionOk="0">
                  <a:moveTo>
                    <a:pt x="34" y="35"/>
                  </a:moveTo>
                  <a:cubicBezTo>
                    <a:pt x="68" y="1"/>
                    <a:pt x="102" y="1"/>
                    <a:pt x="102" y="35"/>
                  </a:cubicBezTo>
                  <a:cubicBezTo>
                    <a:pt x="136" y="111"/>
                    <a:pt x="170" y="179"/>
                    <a:pt x="213" y="247"/>
                  </a:cubicBezTo>
                  <a:cubicBezTo>
                    <a:pt x="213" y="323"/>
                    <a:pt x="247" y="391"/>
                    <a:pt x="213" y="459"/>
                  </a:cubicBezTo>
                  <a:lnTo>
                    <a:pt x="170" y="459"/>
                  </a:lnTo>
                  <a:cubicBezTo>
                    <a:pt x="170" y="502"/>
                    <a:pt x="136" y="502"/>
                    <a:pt x="102" y="459"/>
                  </a:cubicBezTo>
                  <a:cubicBezTo>
                    <a:pt x="34" y="425"/>
                    <a:pt x="68" y="357"/>
                    <a:pt x="34" y="289"/>
                  </a:cubicBezTo>
                  <a:cubicBezTo>
                    <a:pt x="34" y="213"/>
                    <a:pt x="34" y="145"/>
                    <a:pt x="0" y="111"/>
                  </a:cubicBezTo>
                  <a:cubicBezTo>
                    <a:pt x="0" y="77"/>
                    <a:pt x="0" y="35"/>
                    <a:pt x="34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8" name="Google Shape;495;p32"/>
            <p:cNvSpPr/>
            <p:nvPr/>
          </p:nvSpPr>
          <p:spPr>
            <a:xfrm>
              <a:off x="8439466" y="4196694"/>
              <a:ext cx="11018" cy="14487"/>
            </a:xfrm>
            <a:custGeom>
              <a:avLst/>
              <a:gdLst/>
              <a:ahLst/>
              <a:cxnLst/>
              <a:rect l="l" t="t" r="r" b="b"/>
              <a:pathLst>
                <a:path w="324" h="426" extrusionOk="0">
                  <a:moveTo>
                    <a:pt x="43" y="0"/>
                  </a:moveTo>
                  <a:lnTo>
                    <a:pt x="111" y="0"/>
                  </a:lnTo>
                  <a:cubicBezTo>
                    <a:pt x="179" y="111"/>
                    <a:pt x="323" y="289"/>
                    <a:pt x="213" y="391"/>
                  </a:cubicBezTo>
                  <a:lnTo>
                    <a:pt x="213" y="391"/>
                  </a:lnTo>
                  <a:cubicBezTo>
                    <a:pt x="179" y="425"/>
                    <a:pt x="145" y="425"/>
                    <a:pt x="145" y="391"/>
                  </a:cubicBezTo>
                  <a:cubicBezTo>
                    <a:pt x="77" y="357"/>
                    <a:pt x="111" y="289"/>
                    <a:pt x="77" y="247"/>
                  </a:cubicBezTo>
                  <a:cubicBezTo>
                    <a:pt x="77" y="179"/>
                    <a:pt x="43" y="145"/>
                    <a:pt x="0" y="111"/>
                  </a:cubicBezTo>
                  <a:cubicBezTo>
                    <a:pt x="0" y="77"/>
                    <a:pt x="0" y="34"/>
                    <a:pt x="43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9" name="Google Shape;496;p32"/>
            <p:cNvSpPr/>
            <p:nvPr/>
          </p:nvSpPr>
          <p:spPr>
            <a:xfrm>
              <a:off x="8425013" y="4171562"/>
              <a:ext cx="7244" cy="20541"/>
            </a:xfrm>
            <a:custGeom>
              <a:avLst/>
              <a:gdLst/>
              <a:ahLst/>
              <a:cxnLst/>
              <a:rect l="l" t="t" r="r" b="b"/>
              <a:pathLst>
                <a:path w="213" h="604" extrusionOk="0">
                  <a:moveTo>
                    <a:pt x="43" y="34"/>
                  </a:moveTo>
                  <a:cubicBezTo>
                    <a:pt x="77" y="0"/>
                    <a:pt x="111" y="0"/>
                    <a:pt x="145" y="34"/>
                  </a:cubicBezTo>
                  <a:cubicBezTo>
                    <a:pt x="179" y="102"/>
                    <a:pt x="213" y="213"/>
                    <a:pt x="213" y="315"/>
                  </a:cubicBezTo>
                  <a:cubicBezTo>
                    <a:pt x="213" y="391"/>
                    <a:pt x="179" y="527"/>
                    <a:pt x="145" y="561"/>
                  </a:cubicBezTo>
                  <a:lnTo>
                    <a:pt x="111" y="561"/>
                  </a:lnTo>
                  <a:cubicBezTo>
                    <a:pt x="111" y="604"/>
                    <a:pt x="77" y="604"/>
                    <a:pt x="77" y="561"/>
                  </a:cubicBezTo>
                  <a:lnTo>
                    <a:pt x="77" y="459"/>
                  </a:lnTo>
                  <a:lnTo>
                    <a:pt x="77" y="315"/>
                  </a:lnTo>
                  <a:cubicBezTo>
                    <a:pt x="77" y="247"/>
                    <a:pt x="43" y="179"/>
                    <a:pt x="1" y="102"/>
                  </a:cubicBezTo>
                  <a:cubicBezTo>
                    <a:pt x="1" y="68"/>
                    <a:pt x="1" y="34"/>
                    <a:pt x="43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0" name="Google Shape;497;p32"/>
            <p:cNvSpPr/>
            <p:nvPr/>
          </p:nvSpPr>
          <p:spPr>
            <a:xfrm>
              <a:off x="8403350" y="4160578"/>
              <a:ext cx="8706" cy="18228"/>
            </a:xfrm>
            <a:custGeom>
              <a:avLst/>
              <a:gdLst/>
              <a:ahLst/>
              <a:cxnLst/>
              <a:rect l="l" t="t" r="r" b="b"/>
              <a:pathLst>
                <a:path w="256" h="536" extrusionOk="0">
                  <a:moveTo>
                    <a:pt x="43" y="35"/>
                  </a:moveTo>
                  <a:cubicBezTo>
                    <a:pt x="77" y="1"/>
                    <a:pt x="111" y="1"/>
                    <a:pt x="111" y="77"/>
                  </a:cubicBezTo>
                  <a:cubicBezTo>
                    <a:pt x="145" y="145"/>
                    <a:pt x="145" y="213"/>
                    <a:pt x="179" y="289"/>
                  </a:cubicBezTo>
                  <a:cubicBezTo>
                    <a:pt x="213" y="357"/>
                    <a:pt x="255" y="391"/>
                    <a:pt x="255" y="459"/>
                  </a:cubicBezTo>
                  <a:cubicBezTo>
                    <a:pt x="255" y="502"/>
                    <a:pt x="213" y="502"/>
                    <a:pt x="213" y="536"/>
                  </a:cubicBezTo>
                  <a:lnTo>
                    <a:pt x="145" y="536"/>
                  </a:lnTo>
                  <a:cubicBezTo>
                    <a:pt x="43" y="425"/>
                    <a:pt x="43" y="213"/>
                    <a:pt x="1" y="77"/>
                  </a:cubicBezTo>
                  <a:cubicBezTo>
                    <a:pt x="1" y="35"/>
                    <a:pt x="43" y="35"/>
                    <a:pt x="43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1" name="Google Shape;498;p32"/>
            <p:cNvSpPr/>
            <p:nvPr/>
          </p:nvSpPr>
          <p:spPr>
            <a:xfrm>
              <a:off x="8378219" y="4146124"/>
              <a:ext cx="8400" cy="20575"/>
            </a:xfrm>
            <a:custGeom>
              <a:avLst/>
              <a:gdLst/>
              <a:ahLst/>
              <a:cxnLst/>
              <a:rect l="l" t="t" r="r" b="b"/>
              <a:pathLst>
                <a:path w="247" h="605" extrusionOk="0">
                  <a:moveTo>
                    <a:pt x="0" y="35"/>
                  </a:moveTo>
                  <a:cubicBezTo>
                    <a:pt x="34" y="1"/>
                    <a:pt x="68" y="1"/>
                    <a:pt x="102" y="35"/>
                  </a:cubicBezTo>
                  <a:cubicBezTo>
                    <a:pt x="179" y="213"/>
                    <a:pt x="247" y="392"/>
                    <a:pt x="179" y="570"/>
                  </a:cubicBezTo>
                  <a:lnTo>
                    <a:pt x="179" y="570"/>
                  </a:lnTo>
                  <a:cubicBezTo>
                    <a:pt x="179" y="604"/>
                    <a:pt x="145" y="604"/>
                    <a:pt x="102" y="570"/>
                  </a:cubicBezTo>
                  <a:cubicBezTo>
                    <a:pt x="0" y="426"/>
                    <a:pt x="0" y="247"/>
                    <a:pt x="0" y="77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2" name="Google Shape;499;p32"/>
            <p:cNvSpPr/>
            <p:nvPr/>
          </p:nvSpPr>
          <p:spPr>
            <a:xfrm>
              <a:off x="8415491" y="4118408"/>
              <a:ext cx="11018" cy="15916"/>
            </a:xfrm>
            <a:custGeom>
              <a:avLst/>
              <a:gdLst/>
              <a:ahLst/>
              <a:cxnLst/>
              <a:rect l="l" t="t" r="r" b="b"/>
              <a:pathLst>
                <a:path w="324" h="468" extrusionOk="0">
                  <a:moveTo>
                    <a:pt x="34" y="43"/>
                  </a:moveTo>
                  <a:cubicBezTo>
                    <a:pt x="68" y="0"/>
                    <a:pt x="111" y="0"/>
                    <a:pt x="145" y="43"/>
                  </a:cubicBezTo>
                  <a:cubicBezTo>
                    <a:pt x="179" y="111"/>
                    <a:pt x="213" y="179"/>
                    <a:pt x="247" y="213"/>
                  </a:cubicBezTo>
                  <a:cubicBezTo>
                    <a:pt x="281" y="289"/>
                    <a:pt x="323" y="357"/>
                    <a:pt x="281" y="425"/>
                  </a:cubicBezTo>
                  <a:lnTo>
                    <a:pt x="247" y="425"/>
                  </a:lnTo>
                  <a:cubicBezTo>
                    <a:pt x="247" y="468"/>
                    <a:pt x="213" y="468"/>
                    <a:pt x="213" y="468"/>
                  </a:cubicBezTo>
                  <a:cubicBezTo>
                    <a:pt x="145" y="425"/>
                    <a:pt x="111" y="357"/>
                    <a:pt x="68" y="323"/>
                  </a:cubicBezTo>
                  <a:cubicBezTo>
                    <a:pt x="68" y="255"/>
                    <a:pt x="34" y="179"/>
                    <a:pt x="0" y="111"/>
                  </a:cubicBezTo>
                  <a:cubicBezTo>
                    <a:pt x="0" y="77"/>
                    <a:pt x="0" y="43"/>
                    <a:pt x="34" y="4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3" name="Google Shape;500;p32"/>
            <p:cNvSpPr/>
            <p:nvPr/>
          </p:nvSpPr>
          <p:spPr>
            <a:xfrm>
              <a:off x="8393828" y="4117252"/>
              <a:ext cx="10984" cy="17072"/>
            </a:xfrm>
            <a:custGeom>
              <a:avLst/>
              <a:gdLst/>
              <a:ahLst/>
              <a:cxnLst/>
              <a:rect l="l" t="t" r="r" b="b"/>
              <a:pathLst>
                <a:path w="323" h="502" extrusionOk="0">
                  <a:moveTo>
                    <a:pt x="0" y="0"/>
                  </a:moveTo>
                  <a:cubicBezTo>
                    <a:pt x="34" y="0"/>
                    <a:pt x="68" y="0"/>
                    <a:pt x="111" y="34"/>
                  </a:cubicBezTo>
                  <a:cubicBezTo>
                    <a:pt x="179" y="145"/>
                    <a:pt x="323" y="323"/>
                    <a:pt x="213" y="459"/>
                  </a:cubicBezTo>
                  <a:lnTo>
                    <a:pt x="213" y="502"/>
                  </a:lnTo>
                  <a:cubicBezTo>
                    <a:pt x="179" y="502"/>
                    <a:pt x="179" y="502"/>
                    <a:pt x="145" y="459"/>
                  </a:cubicBezTo>
                  <a:cubicBezTo>
                    <a:pt x="111" y="425"/>
                    <a:pt x="68" y="357"/>
                    <a:pt x="68" y="289"/>
                  </a:cubicBezTo>
                  <a:cubicBezTo>
                    <a:pt x="34" y="213"/>
                    <a:pt x="34" y="145"/>
                    <a:pt x="0" y="77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4" name="Google Shape;501;p32"/>
            <p:cNvSpPr/>
            <p:nvPr/>
          </p:nvSpPr>
          <p:spPr>
            <a:xfrm>
              <a:off x="8500986" y="4072770"/>
              <a:ext cx="339497" cy="418904"/>
            </a:xfrm>
            <a:custGeom>
              <a:avLst/>
              <a:gdLst/>
              <a:ahLst/>
              <a:cxnLst/>
              <a:rect l="l" t="t" r="r" b="b"/>
              <a:pathLst>
                <a:path w="9983" h="12318" extrusionOk="0">
                  <a:moveTo>
                    <a:pt x="6899" y="323"/>
                  </a:moveTo>
                  <a:cubicBezTo>
                    <a:pt x="7221" y="68"/>
                    <a:pt x="7536" y="0"/>
                    <a:pt x="7791" y="68"/>
                  </a:cubicBezTo>
                  <a:cubicBezTo>
                    <a:pt x="9982" y="884"/>
                    <a:pt x="1" y="12318"/>
                    <a:pt x="1" y="12318"/>
                  </a:cubicBezTo>
                  <a:cubicBezTo>
                    <a:pt x="1" y="12318"/>
                    <a:pt x="4350" y="2124"/>
                    <a:pt x="6899" y="323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5" name="Google Shape;502;p32"/>
            <p:cNvSpPr/>
            <p:nvPr/>
          </p:nvSpPr>
          <p:spPr>
            <a:xfrm>
              <a:off x="8750023" y="4116096"/>
              <a:ext cx="11018" cy="22853"/>
            </a:xfrm>
            <a:custGeom>
              <a:avLst/>
              <a:gdLst/>
              <a:ahLst/>
              <a:cxnLst/>
              <a:rect l="l" t="t" r="r" b="b"/>
              <a:pathLst>
                <a:path w="324" h="672" extrusionOk="0">
                  <a:moveTo>
                    <a:pt x="255" y="34"/>
                  </a:moveTo>
                  <a:cubicBezTo>
                    <a:pt x="289" y="0"/>
                    <a:pt x="323" y="34"/>
                    <a:pt x="323" y="111"/>
                  </a:cubicBezTo>
                  <a:cubicBezTo>
                    <a:pt x="289" y="179"/>
                    <a:pt x="289" y="281"/>
                    <a:pt x="255" y="391"/>
                  </a:cubicBezTo>
                  <a:cubicBezTo>
                    <a:pt x="213" y="459"/>
                    <a:pt x="179" y="570"/>
                    <a:pt x="111" y="638"/>
                  </a:cubicBezTo>
                  <a:lnTo>
                    <a:pt x="111" y="638"/>
                  </a:lnTo>
                  <a:cubicBezTo>
                    <a:pt x="77" y="672"/>
                    <a:pt x="0" y="638"/>
                    <a:pt x="0" y="604"/>
                  </a:cubicBezTo>
                  <a:cubicBezTo>
                    <a:pt x="0" y="493"/>
                    <a:pt x="43" y="425"/>
                    <a:pt x="77" y="323"/>
                  </a:cubicBezTo>
                  <a:cubicBezTo>
                    <a:pt x="145" y="247"/>
                    <a:pt x="179" y="145"/>
                    <a:pt x="213" y="68"/>
                  </a:cubicBezTo>
                  <a:cubicBezTo>
                    <a:pt x="213" y="68"/>
                    <a:pt x="213" y="34"/>
                    <a:pt x="255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6" name="Google Shape;503;p32"/>
            <p:cNvSpPr/>
            <p:nvPr/>
          </p:nvSpPr>
          <p:spPr>
            <a:xfrm>
              <a:off x="8737032" y="4110043"/>
              <a:ext cx="10712" cy="18228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246" y="0"/>
                  </a:moveTo>
                  <a:cubicBezTo>
                    <a:pt x="280" y="0"/>
                    <a:pt x="314" y="34"/>
                    <a:pt x="314" y="76"/>
                  </a:cubicBezTo>
                  <a:cubicBezTo>
                    <a:pt x="314" y="144"/>
                    <a:pt x="280" y="246"/>
                    <a:pt x="246" y="323"/>
                  </a:cubicBezTo>
                  <a:cubicBezTo>
                    <a:pt x="246" y="391"/>
                    <a:pt x="212" y="459"/>
                    <a:pt x="170" y="501"/>
                  </a:cubicBezTo>
                  <a:cubicBezTo>
                    <a:pt x="136" y="501"/>
                    <a:pt x="136" y="535"/>
                    <a:pt x="136" y="535"/>
                  </a:cubicBezTo>
                  <a:cubicBezTo>
                    <a:pt x="102" y="535"/>
                    <a:pt x="34" y="535"/>
                    <a:pt x="34" y="501"/>
                  </a:cubicBezTo>
                  <a:cubicBezTo>
                    <a:pt x="0" y="391"/>
                    <a:pt x="34" y="323"/>
                    <a:pt x="68" y="246"/>
                  </a:cubicBezTo>
                  <a:cubicBezTo>
                    <a:pt x="102" y="178"/>
                    <a:pt x="170" y="110"/>
                    <a:pt x="212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7" name="Google Shape;504;p32"/>
            <p:cNvSpPr/>
            <p:nvPr/>
          </p:nvSpPr>
          <p:spPr>
            <a:xfrm>
              <a:off x="8717648" y="4101643"/>
              <a:ext cx="16800" cy="24009"/>
            </a:xfrm>
            <a:custGeom>
              <a:avLst/>
              <a:gdLst/>
              <a:ahLst/>
              <a:cxnLst/>
              <a:rect l="l" t="t" r="r" b="b"/>
              <a:pathLst>
                <a:path w="494" h="706" extrusionOk="0">
                  <a:moveTo>
                    <a:pt x="358" y="35"/>
                  </a:moveTo>
                  <a:cubicBezTo>
                    <a:pt x="426" y="1"/>
                    <a:pt x="494" y="69"/>
                    <a:pt x="460" y="111"/>
                  </a:cubicBezTo>
                  <a:cubicBezTo>
                    <a:pt x="315" y="281"/>
                    <a:pt x="247" y="493"/>
                    <a:pt x="69" y="672"/>
                  </a:cubicBezTo>
                  <a:lnTo>
                    <a:pt x="69" y="672"/>
                  </a:lnTo>
                  <a:cubicBezTo>
                    <a:pt x="35" y="706"/>
                    <a:pt x="1" y="672"/>
                    <a:pt x="1" y="638"/>
                  </a:cubicBezTo>
                  <a:cubicBezTo>
                    <a:pt x="35" y="391"/>
                    <a:pt x="179" y="213"/>
                    <a:pt x="358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8" name="Google Shape;505;p32"/>
            <p:cNvSpPr/>
            <p:nvPr/>
          </p:nvSpPr>
          <p:spPr>
            <a:xfrm>
              <a:off x="8721117" y="4171562"/>
              <a:ext cx="13331" cy="19112"/>
            </a:xfrm>
            <a:custGeom>
              <a:avLst/>
              <a:gdLst/>
              <a:ahLst/>
              <a:cxnLst/>
              <a:rect l="l" t="t" r="r" b="b"/>
              <a:pathLst>
                <a:path w="392" h="562" extrusionOk="0">
                  <a:moveTo>
                    <a:pt x="290" y="34"/>
                  </a:moveTo>
                  <a:cubicBezTo>
                    <a:pt x="324" y="0"/>
                    <a:pt x="392" y="102"/>
                    <a:pt x="392" y="136"/>
                  </a:cubicBezTo>
                  <a:cubicBezTo>
                    <a:pt x="358" y="213"/>
                    <a:pt x="324" y="281"/>
                    <a:pt x="290" y="349"/>
                  </a:cubicBezTo>
                  <a:cubicBezTo>
                    <a:pt x="213" y="425"/>
                    <a:pt x="179" y="493"/>
                    <a:pt x="145" y="527"/>
                  </a:cubicBezTo>
                  <a:cubicBezTo>
                    <a:pt x="77" y="561"/>
                    <a:pt x="1" y="527"/>
                    <a:pt x="1" y="459"/>
                  </a:cubicBezTo>
                  <a:cubicBezTo>
                    <a:pt x="43" y="391"/>
                    <a:pt x="77" y="315"/>
                    <a:pt x="111" y="247"/>
                  </a:cubicBezTo>
                  <a:cubicBezTo>
                    <a:pt x="179" y="179"/>
                    <a:pt x="213" y="102"/>
                    <a:pt x="290" y="68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9" name="Google Shape;506;p32"/>
            <p:cNvSpPr/>
            <p:nvPr/>
          </p:nvSpPr>
          <p:spPr>
            <a:xfrm>
              <a:off x="8699454" y="4166665"/>
              <a:ext cx="15916" cy="22853"/>
            </a:xfrm>
            <a:custGeom>
              <a:avLst/>
              <a:gdLst/>
              <a:ahLst/>
              <a:cxnLst/>
              <a:rect l="l" t="t" r="r" b="b"/>
              <a:pathLst>
                <a:path w="468" h="672" extrusionOk="0">
                  <a:moveTo>
                    <a:pt x="324" y="34"/>
                  </a:moveTo>
                  <a:cubicBezTo>
                    <a:pt x="358" y="0"/>
                    <a:pt x="468" y="68"/>
                    <a:pt x="392" y="144"/>
                  </a:cubicBezTo>
                  <a:cubicBezTo>
                    <a:pt x="324" y="280"/>
                    <a:pt x="213" y="425"/>
                    <a:pt x="145" y="603"/>
                  </a:cubicBezTo>
                  <a:cubicBezTo>
                    <a:pt x="145" y="603"/>
                    <a:pt x="145" y="637"/>
                    <a:pt x="111" y="637"/>
                  </a:cubicBezTo>
                  <a:cubicBezTo>
                    <a:pt x="77" y="671"/>
                    <a:pt x="1" y="603"/>
                    <a:pt x="1" y="535"/>
                  </a:cubicBezTo>
                  <a:cubicBezTo>
                    <a:pt x="77" y="357"/>
                    <a:pt x="179" y="178"/>
                    <a:pt x="290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0" name="Google Shape;507;p32"/>
            <p:cNvSpPr/>
            <p:nvPr/>
          </p:nvSpPr>
          <p:spPr>
            <a:xfrm>
              <a:off x="8727204" y="4143812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179" y="35"/>
                  </a:moveTo>
                  <a:cubicBezTo>
                    <a:pt x="247" y="1"/>
                    <a:pt x="323" y="69"/>
                    <a:pt x="289" y="103"/>
                  </a:cubicBezTo>
                  <a:cubicBezTo>
                    <a:pt x="247" y="213"/>
                    <a:pt x="179" y="315"/>
                    <a:pt x="111" y="392"/>
                  </a:cubicBezTo>
                  <a:cubicBezTo>
                    <a:pt x="77" y="392"/>
                    <a:pt x="0" y="358"/>
                    <a:pt x="0" y="315"/>
                  </a:cubicBezTo>
                  <a:cubicBezTo>
                    <a:pt x="34" y="213"/>
                    <a:pt x="111" y="145"/>
                    <a:pt x="179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1" name="Google Shape;508;p32"/>
            <p:cNvSpPr/>
            <p:nvPr/>
          </p:nvSpPr>
          <p:spPr>
            <a:xfrm>
              <a:off x="8682722" y="4218356"/>
              <a:ext cx="12141" cy="17072"/>
            </a:xfrm>
            <a:custGeom>
              <a:avLst/>
              <a:gdLst/>
              <a:ahLst/>
              <a:cxnLst/>
              <a:rect l="l" t="t" r="r" b="b"/>
              <a:pathLst>
                <a:path w="357" h="502" extrusionOk="0">
                  <a:moveTo>
                    <a:pt x="280" y="1"/>
                  </a:moveTo>
                  <a:cubicBezTo>
                    <a:pt x="323" y="1"/>
                    <a:pt x="357" y="35"/>
                    <a:pt x="357" y="77"/>
                  </a:cubicBezTo>
                  <a:cubicBezTo>
                    <a:pt x="357" y="145"/>
                    <a:pt x="323" y="247"/>
                    <a:pt x="280" y="323"/>
                  </a:cubicBezTo>
                  <a:cubicBezTo>
                    <a:pt x="246" y="357"/>
                    <a:pt x="212" y="425"/>
                    <a:pt x="178" y="459"/>
                  </a:cubicBezTo>
                  <a:cubicBezTo>
                    <a:pt x="144" y="459"/>
                    <a:pt x="144" y="459"/>
                    <a:pt x="110" y="502"/>
                  </a:cubicBezTo>
                  <a:cubicBezTo>
                    <a:pt x="68" y="502"/>
                    <a:pt x="0" y="459"/>
                    <a:pt x="34" y="391"/>
                  </a:cubicBezTo>
                  <a:cubicBezTo>
                    <a:pt x="34" y="323"/>
                    <a:pt x="110" y="289"/>
                    <a:pt x="144" y="213"/>
                  </a:cubicBezTo>
                  <a:cubicBezTo>
                    <a:pt x="212" y="145"/>
                    <a:pt x="212" y="77"/>
                    <a:pt x="280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2" name="Google Shape;509;p32"/>
            <p:cNvSpPr/>
            <p:nvPr/>
          </p:nvSpPr>
          <p:spPr>
            <a:xfrm>
              <a:off x="8662182" y="4211147"/>
              <a:ext cx="15643" cy="17072"/>
            </a:xfrm>
            <a:custGeom>
              <a:avLst/>
              <a:gdLst/>
              <a:ahLst/>
              <a:cxnLst/>
              <a:rect l="l" t="t" r="r" b="b"/>
              <a:pathLst>
                <a:path w="460" h="502" extrusionOk="0">
                  <a:moveTo>
                    <a:pt x="290" y="34"/>
                  </a:moveTo>
                  <a:cubicBezTo>
                    <a:pt x="358" y="0"/>
                    <a:pt x="460" y="77"/>
                    <a:pt x="392" y="145"/>
                  </a:cubicBezTo>
                  <a:cubicBezTo>
                    <a:pt x="358" y="213"/>
                    <a:pt x="290" y="289"/>
                    <a:pt x="247" y="323"/>
                  </a:cubicBezTo>
                  <a:cubicBezTo>
                    <a:pt x="213" y="391"/>
                    <a:pt x="179" y="425"/>
                    <a:pt x="145" y="459"/>
                  </a:cubicBezTo>
                  <a:lnTo>
                    <a:pt x="111" y="459"/>
                  </a:lnTo>
                  <a:cubicBezTo>
                    <a:pt x="35" y="501"/>
                    <a:pt x="1" y="459"/>
                    <a:pt x="1" y="391"/>
                  </a:cubicBezTo>
                  <a:cubicBezTo>
                    <a:pt x="1" y="323"/>
                    <a:pt x="77" y="289"/>
                    <a:pt x="111" y="213"/>
                  </a:cubicBezTo>
                  <a:cubicBezTo>
                    <a:pt x="179" y="179"/>
                    <a:pt x="213" y="111"/>
                    <a:pt x="247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3" name="Google Shape;510;p32"/>
            <p:cNvSpPr/>
            <p:nvPr/>
          </p:nvSpPr>
          <p:spPr>
            <a:xfrm>
              <a:off x="8673166" y="4176187"/>
              <a:ext cx="10712" cy="13331"/>
            </a:xfrm>
            <a:custGeom>
              <a:avLst/>
              <a:gdLst/>
              <a:ahLst/>
              <a:cxnLst/>
              <a:rect l="l" t="t" r="r" b="b"/>
              <a:pathLst>
                <a:path w="315" h="392" extrusionOk="0">
                  <a:moveTo>
                    <a:pt x="213" y="43"/>
                  </a:moveTo>
                  <a:cubicBezTo>
                    <a:pt x="247" y="0"/>
                    <a:pt x="315" y="77"/>
                    <a:pt x="281" y="111"/>
                  </a:cubicBezTo>
                  <a:cubicBezTo>
                    <a:pt x="247" y="145"/>
                    <a:pt x="213" y="213"/>
                    <a:pt x="179" y="255"/>
                  </a:cubicBezTo>
                  <a:cubicBezTo>
                    <a:pt x="179" y="289"/>
                    <a:pt x="137" y="323"/>
                    <a:pt x="103" y="357"/>
                  </a:cubicBezTo>
                  <a:lnTo>
                    <a:pt x="103" y="357"/>
                  </a:lnTo>
                  <a:cubicBezTo>
                    <a:pt x="69" y="391"/>
                    <a:pt x="35" y="391"/>
                    <a:pt x="1" y="323"/>
                  </a:cubicBezTo>
                  <a:cubicBezTo>
                    <a:pt x="1" y="289"/>
                    <a:pt x="35" y="213"/>
                    <a:pt x="69" y="179"/>
                  </a:cubicBezTo>
                  <a:cubicBezTo>
                    <a:pt x="103" y="111"/>
                    <a:pt x="179" y="77"/>
                    <a:pt x="213" y="4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4" name="Google Shape;511;p32"/>
            <p:cNvSpPr/>
            <p:nvPr/>
          </p:nvSpPr>
          <p:spPr>
            <a:xfrm>
              <a:off x="8653816" y="4247263"/>
              <a:ext cx="13331" cy="19384"/>
            </a:xfrm>
            <a:custGeom>
              <a:avLst/>
              <a:gdLst/>
              <a:ahLst/>
              <a:cxnLst/>
              <a:rect l="l" t="t" r="r" b="b"/>
              <a:pathLst>
                <a:path w="392" h="570" extrusionOk="0">
                  <a:moveTo>
                    <a:pt x="323" y="0"/>
                  </a:moveTo>
                  <a:cubicBezTo>
                    <a:pt x="323" y="0"/>
                    <a:pt x="391" y="0"/>
                    <a:pt x="391" y="34"/>
                  </a:cubicBezTo>
                  <a:cubicBezTo>
                    <a:pt x="357" y="144"/>
                    <a:pt x="323" y="212"/>
                    <a:pt x="281" y="323"/>
                  </a:cubicBezTo>
                  <a:cubicBezTo>
                    <a:pt x="247" y="391"/>
                    <a:pt x="179" y="459"/>
                    <a:pt x="145" y="501"/>
                  </a:cubicBezTo>
                  <a:lnTo>
                    <a:pt x="111" y="535"/>
                  </a:lnTo>
                  <a:cubicBezTo>
                    <a:pt x="69" y="569"/>
                    <a:pt x="1" y="535"/>
                    <a:pt x="1" y="459"/>
                  </a:cubicBezTo>
                  <a:cubicBezTo>
                    <a:pt x="1" y="357"/>
                    <a:pt x="69" y="289"/>
                    <a:pt x="111" y="212"/>
                  </a:cubicBezTo>
                  <a:cubicBezTo>
                    <a:pt x="179" y="144"/>
                    <a:pt x="247" y="77"/>
                    <a:pt x="323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5" name="Google Shape;512;p32"/>
            <p:cNvSpPr/>
            <p:nvPr/>
          </p:nvSpPr>
          <p:spPr>
            <a:xfrm>
              <a:off x="8627256" y="4252160"/>
              <a:ext cx="15916" cy="19384"/>
            </a:xfrm>
            <a:custGeom>
              <a:avLst/>
              <a:gdLst/>
              <a:ahLst/>
              <a:cxnLst/>
              <a:rect l="l" t="t" r="r" b="b"/>
              <a:pathLst>
                <a:path w="468" h="570" extrusionOk="0">
                  <a:moveTo>
                    <a:pt x="323" y="34"/>
                  </a:moveTo>
                  <a:cubicBezTo>
                    <a:pt x="357" y="0"/>
                    <a:pt x="467" y="34"/>
                    <a:pt x="425" y="102"/>
                  </a:cubicBezTo>
                  <a:cubicBezTo>
                    <a:pt x="357" y="179"/>
                    <a:pt x="323" y="247"/>
                    <a:pt x="255" y="315"/>
                  </a:cubicBezTo>
                  <a:cubicBezTo>
                    <a:pt x="212" y="391"/>
                    <a:pt x="178" y="493"/>
                    <a:pt x="110" y="527"/>
                  </a:cubicBezTo>
                  <a:lnTo>
                    <a:pt x="110" y="570"/>
                  </a:lnTo>
                  <a:cubicBezTo>
                    <a:pt x="76" y="570"/>
                    <a:pt x="0" y="570"/>
                    <a:pt x="0" y="493"/>
                  </a:cubicBezTo>
                  <a:cubicBezTo>
                    <a:pt x="0" y="391"/>
                    <a:pt x="43" y="315"/>
                    <a:pt x="110" y="247"/>
                  </a:cubicBezTo>
                  <a:cubicBezTo>
                    <a:pt x="178" y="179"/>
                    <a:pt x="255" y="68"/>
                    <a:pt x="323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6" name="Google Shape;513;p32"/>
            <p:cNvSpPr/>
            <p:nvPr/>
          </p:nvSpPr>
          <p:spPr>
            <a:xfrm>
              <a:off x="8650347" y="4274979"/>
              <a:ext cx="10712" cy="18228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213" y="35"/>
                  </a:moveTo>
                  <a:cubicBezTo>
                    <a:pt x="247" y="1"/>
                    <a:pt x="315" y="35"/>
                    <a:pt x="315" y="111"/>
                  </a:cubicBezTo>
                  <a:cubicBezTo>
                    <a:pt x="281" y="179"/>
                    <a:pt x="247" y="247"/>
                    <a:pt x="247" y="323"/>
                  </a:cubicBezTo>
                  <a:cubicBezTo>
                    <a:pt x="213" y="391"/>
                    <a:pt x="213" y="459"/>
                    <a:pt x="137" y="493"/>
                  </a:cubicBezTo>
                  <a:lnTo>
                    <a:pt x="137" y="493"/>
                  </a:lnTo>
                  <a:cubicBezTo>
                    <a:pt x="69" y="536"/>
                    <a:pt x="1" y="493"/>
                    <a:pt x="1" y="425"/>
                  </a:cubicBezTo>
                  <a:cubicBezTo>
                    <a:pt x="1" y="357"/>
                    <a:pt x="35" y="281"/>
                    <a:pt x="69" y="213"/>
                  </a:cubicBezTo>
                  <a:cubicBezTo>
                    <a:pt x="103" y="179"/>
                    <a:pt x="171" y="111"/>
                    <a:pt x="213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7" name="Google Shape;514;p32"/>
            <p:cNvSpPr/>
            <p:nvPr/>
          </p:nvSpPr>
          <p:spPr>
            <a:xfrm>
              <a:off x="8617700" y="4294329"/>
              <a:ext cx="18228" cy="19112"/>
            </a:xfrm>
            <a:custGeom>
              <a:avLst/>
              <a:gdLst/>
              <a:ahLst/>
              <a:cxnLst/>
              <a:rect l="l" t="t" r="r" b="b"/>
              <a:pathLst>
                <a:path w="536" h="562" extrusionOk="0">
                  <a:moveTo>
                    <a:pt x="357" y="69"/>
                  </a:moveTo>
                  <a:cubicBezTo>
                    <a:pt x="357" y="69"/>
                    <a:pt x="391" y="69"/>
                    <a:pt x="425" y="35"/>
                  </a:cubicBezTo>
                  <a:cubicBezTo>
                    <a:pt x="459" y="1"/>
                    <a:pt x="536" y="69"/>
                    <a:pt x="493" y="103"/>
                  </a:cubicBezTo>
                  <a:cubicBezTo>
                    <a:pt x="425" y="213"/>
                    <a:pt x="357" y="281"/>
                    <a:pt x="281" y="392"/>
                  </a:cubicBezTo>
                  <a:cubicBezTo>
                    <a:pt x="247" y="425"/>
                    <a:pt x="213" y="493"/>
                    <a:pt x="145" y="527"/>
                  </a:cubicBezTo>
                  <a:cubicBezTo>
                    <a:pt x="145" y="527"/>
                    <a:pt x="111" y="561"/>
                    <a:pt x="69" y="561"/>
                  </a:cubicBezTo>
                  <a:cubicBezTo>
                    <a:pt x="35" y="561"/>
                    <a:pt x="1" y="527"/>
                    <a:pt x="1" y="493"/>
                  </a:cubicBezTo>
                  <a:cubicBezTo>
                    <a:pt x="1" y="392"/>
                    <a:pt x="69" y="315"/>
                    <a:pt x="145" y="247"/>
                  </a:cubicBezTo>
                  <a:cubicBezTo>
                    <a:pt x="213" y="213"/>
                    <a:pt x="281" y="137"/>
                    <a:pt x="357" y="69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8" name="Google Shape;515;p32"/>
            <p:cNvSpPr/>
            <p:nvPr/>
          </p:nvSpPr>
          <p:spPr>
            <a:xfrm>
              <a:off x="8599812" y="4323236"/>
              <a:ext cx="21697" cy="20541"/>
            </a:xfrm>
            <a:custGeom>
              <a:avLst/>
              <a:gdLst/>
              <a:ahLst/>
              <a:cxnLst/>
              <a:rect l="l" t="t" r="r" b="b"/>
              <a:pathLst>
                <a:path w="638" h="604" extrusionOk="0">
                  <a:moveTo>
                    <a:pt x="425" y="102"/>
                  </a:moveTo>
                  <a:lnTo>
                    <a:pt x="425" y="68"/>
                  </a:lnTo>
                  <a:cubicBezTo>
                    <a:pt x="527" y="0"/>
                    <a:pt x="637" y="136"/>
                    <a:pt x="561" y="213"/>
                  </a:cubicBezTo>
                  <a:cubicBezTo>
                    <a:pt x="493" y="315"/>
                    <a:pt x="382" y="425"/>
                    <a:pt x="314" y="527"/>
                  </a:cubicBezTo>
                  <a:lnTo>
                    <a:pt x="280" y="527"/>
                  </a:lnTo>
                  <a:cubicBezTo>
                    <a:pt x="170" y="603"/>
                    <a:pt x="0" y="459"/>
                    <a:pt x="102" y="349"/>
                  </a:cubicBezTo>
                  <a:cubicBezTo>
                    <a:pt x="212" y="281"/>
                    <a:pt x="314" y="179"/>
                    <a:pt x="425" y="102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9" name="Google Shape;516;p32"/>
            <p:cNvSpPr/>
            <p:nvPr/>
          </p:nvSpPr>
          <p:spPr>
            <a:xfrm>
              <a:off x="8588827" y="4324392"/>
              <a:ext cx="14453" cy="14453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179" y="68"/>
                  </a:moveTo>
                  <a:cubicBezTo>
                    <a:pt x="247" y="34"/>
                    <a:pt x="281" y="0"/>
                    <a:pt x="357" y="34"/>
                  </a:cubicBezTo>
                  <a:cubicBezTo>
                    <a:pt x="391" y="34"/>
                    <a:pt x="425" y="68"/>
                    <a:pt x="391" y="145"/>
                  </a:cubicBezTo>
                  <a:cubicBezTo>
                    <a:pt x="391" y="179"/>
                    <a:pt x="323" y="213"/>
                    <a:pt x="281" y="281"/>
                  </a:cubicBezTo>
                  <a:lnTo>
                    <a:pt x="213" y="357"/>
                  </a:lnTo>
                  <a:cubicBezTo>
                    <a:pt x="213" y="357"/>
                    <a:pt x="213" y="391"/>
                    <a:pt x="179" y="391"/>
                  </a:cubicBezTo>
                  <a:lnTo>
                    <a:pt x="145" y="425"/>
                  </a:lnTo>
                  <a:cubicBezTo>
                    <a:pt x="111" y="425"/>
                    <a:pt x="34" y="425"/>
                    <a:pt x="34" y="391"/>
                  </a:cubicBezTo>
                  <a:cubicBezTo>
                    <a:pt x="0" y="281"/>
                    <a:pt x="34" y="213"/>
                    <a:pt x="111" y="14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0" name="Google Shape;517;p32"/>
            <p:cNvSpPr/>
            <p:nvPr/>
          </p:nvSpPr>
          <p:spPr>
            <a:xfrm>
              <a:off x="8570905" y="4359351"/>
              <a:ext cx="20268" cy="17922"/>
            </a:xfrm>
            <a:custGeom>
              <a:avLst/>
              <a:gdLst/>
              <a:ahLst/>
              <a:cxnLst/>
              <a:rect l="l" t="t" r="r" b="b"/>
              <a:pathLst>
                <a:path w="596" h="527" extrusionOk="0">
                  <a:moveTo>
                    <a:pt x="213" y="212"/>
                  </a:moveTo>
                  <a:cubicBezTo>
                    <a:pt x="281" y="136"/>
                    <a:pt x="383" y="102"/>
                    <a:pt x="459" y="34"/>
                  </a:cubicBezTo>
                  <a:cubicBezTo>
                    <a:pt x="527" y="0"/>
                    <a:pt x="595" y="102"/>
                    <a:pt x="527" y="136"/>
                  </a:cubicBezTo>
                  <a:cubicBezTo>
                    <a:pt x="459" y="212"/>
                    <a:pt x="383" y="280"/>
                    <a:pt x="315" y="348"/>
                  </a:cubicBezTo>
                  <a:cubicBezTo>
                    <a:pt x="281" y="391"/>
                    <a:pt x="247" y="425"/>
                    <a:pt x="213" y="459"/>
                  </a:cubicBezTo>
                  <a:cubicBezTo>
                    <a:pt x="170" y="459"/>
                    <a:pt x="136" y="493"/>
                    <a:pt x="102" y="493"/>
                  </a:cubicBezTo>
                  <a:cubicBezTo>
                    <a:pt x="35" y="527"/>
                    <a:pt x="1" y="459"/>
                    <a:pt x="35" y="391"/>
                  </a:cubicBezTo>
                  <a:cubicBezTo>
                    <a:pt x="35" y="314"/>
                    <a:pt x="102" y="246"/>
                    <a:pt x="213" y="212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1" name="Google Shape;518;p32"/>
            <p:cNvSpPr/>
            <p:nvPr/>
          </p:nvSpPr>
          <p:spPr>
            <a:xfrm>
              <a:off x="8366078" y="4362820"/>
              <a:ext cx="209486" cy="203399"/>
            </a:xfrm>
            <a:custGeom>
              <a:avLst/>
              <a:gdLst/>
              <a:ahLst/>
              <a:cxnLst/>
              <a:rect l="l" t="t" r="r" b="b"/>
              <a:pathLst>
                <a:path w="6160" h="5981" extrusionOk="0">
                  <a:moveTo>
                    <a:pt x="1385" y="1351"/>
                  </a:moveTo>
                  <a:cubicBezTo>
                    <a:pt x="1844" y="1028"/>
                    <a:pt x="3687" y="3118"/>
                    <a:pt x="3687" y="3118"/>
                  </a:cubicBezTo>
                  <a:cubicBezTo>
                    <a:pt x="3687" y="3118"/>
                    <a:pt x="2762" y="1028"/>
                    <a:pt x="3152" y="714"/>
                  </a:cubicBezTo>
                  <a:lnTo>
                    <a:pt x="3152" y="714"/>
                  </a:lnTo>
                  <a:cubicBezTo>
                    <a:pt x="3543" y="425"/>
                    <a:pt x="4248" y="2871"/>
                    <a:pt x="4248" y="2871"/>
                  </a:cubicBezTo>
                  <a:cubicBezTo>
                    <a:pt x="4248" y="2871"/>
                    <a:pt x="4393" y="535"/>
                    <a:pt x="4996" y="110"/>
                  </a:cubicBezTo>
                  <a:cubicBezTo>
                    <a:pt x="5030" y="76"/>
                    <a:pt x="5098" y="34"/>
                    <a:pt x="5132" y="34"/>
                  </a:cubicBezTo>
                  <a:cubicBezTo>
                    <a:pt x="5879" y="0"/>
                    <a:pt x="5132" y="2234"/>
                    <a:pt x="5132" y="2234"/>
                  </a:cubicBezTo>
                  <a:cubicBezTo>
                    <a:pt x="5132" y="2234"/>
                    <a:pt x="6159" y="4426"/>
                    <a:pt x="5064" y="5207"/>
                  </a:cubicBezTo>
                  <a:cubicBezTo>
                    <a:pt x="5030" y="5207"/>
                    <a:pt x="4996" y="5241"/>
                    <a:pt x="4962" y="5241"/>
                  </a:cubicBezTo>
                  <a:cubicBezTo>
                    <a:pt x="3721" y="5980"/>
                    <a:pt x="2583" y="4392"/>
                    <a:pt x="2583" y="4392"/>
                  </a:cubicBezTo>
                  <a:cubicBezTo>
                    <a:pt x="2583" y="4392"/>
                    <a:pt x="391" y="4392"/>
                    <a:pt x="35" y="3967"/>
                  </a:cubicBezTo>
                  <a:cubicBezTo>
                    <a:pt x="1" y="3933"/>
                    <a:pt x="1" y="3899"/>
                    <a:pt x="35" y="3857"/>
                  </a:cubicBezTo>
                  <a:cubicBezTo>
                    <a:pt x="290" y="3721"/>
                    <a:pt x="1598" y="3789"/>
                    <a:pt x="2447" y="3857"/>
                  </a:cubicBezTo>
                  <a:cubicBezTo>
                    <a:pt x="1487" y="3432"/>
                    <a:pt x="247" y="2795"/>
                    <a:pt x="570" y="2548"/>
                  </a:cubicBezTo>
                  <a:lnTo>
                    <a:pt x="570" y="2548"/>
                  </a:lnTo>
                  <a:cubicBezTo>
                    <a:pt x="850" y="2336"/>
                    <a:pt x="1776" y="2795"/>
                    <a:pt x="2515" y="3262"/>
                  </a:cubicBezTo>
                  <a:cubicBezTo>
                    <a:pt x="1912" y="2582"/>
                    <a:pt x="1097" y="1631"/>
                    <a:pt x="1351" y="138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2" name="Google Shape;519;p32"/>
            <p:cNvSpPr/>
            <p:nvPr/>
          </p:nvSpPr>
          <p:spPr>
            <a:xfrm rot="509322">
              <a:off x="8113839" y="4427273"/>
              <a:ext cx="31491" cy="8400"/>
            </a:xfrm>
            <a:custGeom>
              <a:avLst/>
              <a:gdLst/>
              <a:ahLst/>
              <a:cxnLst/>
              <a:rect l="l" t="t" r="r" b="b"/>
              <a:pathLst>
                <a:path w="926" h="247" extrusionOk="0">
                  <a:moveTo>
                    <a:pt x="76" y="34"/>
                  </a:moveTo>
                  <a:cubicBezTo>
                    <a:pt x="76" y="0"/>
                    <a:pt x="76" y="0"/>
                    <a:pt x="110" y="0"/>
                  </a:cubicBezTo>
                  <a:cubicBezTo>
                    <a:pt x="357" y="34"/>
                    <a:pt x="637" y="34"/>
                    <a:pt x="892" y="111"/>
                  </a:cubicBezTo>
                  <a:cubicBezTo>
                    <a:pt x="926" y="145"/>
                    <a:pt x="926" y="179"/>
                    <a:pt x="892" y="179"/>
                  </a:cubicBezTo>
                  <a:lnTo>
                    <a:pt x="892" y="212"/>
                  </a:lnTo>
                  <a:cubicBezTo>
                    <a:pt x="603" y="246"/>
                    <a:pt x="323" y="212"/>
                    <a:pt x="76" y="145"/>
                  </a:cubicBezTo>
                  <a:cubicBezTo>
                    <a:pt x="0" y="111"/>
                    <a:pt x="42" y="34"/>
                    <a:pt x="76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3" name="Google Shape;520;p32"/>
            <p:cNvSpPr/>
            <p:nvPr/>
          </p:nvSpPr>
          <p:spPr>
            <a:xfrm rot="509322">
              <a:off x="8121623" y="4400530"/>
              <a:ext cx="17956" cy="7244"/>
            </a:xfrm>
            <a:custGeom>
              <a:avLst/>
              <a:gdLst/>
              <a:ahLst/>
              <a:cxnLst/>
              <a:rect l="l" t="t" r="r" b="b"/>
              <a:pathLst>
                <a:path w="528" h="213" extrusionOk="0">
                  <a:moveTo>
                    <a:pt x="34" y="1"/>
                  </a:moveTo>
                  <a:lnTo>
                    <a:pt x="68" y="1"/>
                  </a:lnTo>
                  <a:lnTo>
                    <a:pt x="281" y="1"/>
                  </a:lnTo>
                  <a:cubicBezTo>
                    <a:pt x="357" y="1"/>
                    <a:pt x="425" y="1"/>
                    <a:pt x="493" y="43"/>
                  </a:cubicBezTo>
                  <a:cubicBezTo>
                    <a:pt x="527" y="43"/>
                    <a:pt x="527" y="77"/>
                    <a:pt x="493" y="111"/>
                  </a:cubicBezTo>
                  <a:lnTo>
                    <a:pt x="493" y="111"/>
                  </a:lnTo>
                  <a:cubicBezTo>
                    <a:pt x="357" y="213"/>
                    <a:pt x="179" y="179"/>
                    <a:pt x="34" y="111"/>
                  </a:cubicBezTo>
                  <a:cubicBezTo>
                    <a:pt x="0" y="77"/>
                    <a:pt x="34" y="43"/>
                    <a:pt x="34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4" name="Google Shape;521;p32"/>
            <p:cNvSpPr/>
            <p:nvPr/>
          </p:nvSpPr>
          <p:spPr>
            <a:xfrm rot="509322">
              <a:off x="8132441" y="4418027"/>
              <a:ext cx="15609" cy="7278"/>
            </a:xfrm>
            <a:custGeom>
              <a:avLst/>
              <a:gdLst/>
              <a:ahLst/>
              <a:cxnLst/>
              <a:rect l="l" t="t" r="r" b="b"/>
              <a:pathLst>
                <a:path w="459" h="214" extrusionOk="0">
                  <a:moveTo>
                    <a:pt x="34" y="1"/>
                  </a:moveTo>
                  <a:lnTo>
                    <a:pt x="68" y="1"/>
                  </a:lnTo>
                  <a:cubicBezTo>
                    <a:pt x="102" y="1"/>
                    <a:pt x="179" y="35"/>
                    <a:pt x="213" y="35"/>
                  </a:cubicBezTo>
                  <a:lnTo>
                    <a:pt x="349" y="35"/>
                  </a:lnTo>
                  <a:cubicBezTo>
                    <a:pt x="425" y="35"/>
                    <a:pt x="459" y="137"/>
                    <a:pt x="391" y="171"/>
                  </a:cubicBezTo>
                  <a:lnTo>
                    <a:pt x="391" y="171"/>
                  </a:lnTo>
                  <a:cubicBezTo>
                    <a:pt x="349" y="213"/>
                    <a:pt x="247" y="213"/>
                    <a:pt x="179" y="213"/>
                  </a:cubicBezTo>
                  <a:cubicBezTo>
                    <a:pt x="102" y="171"/>
                    <a:pt x="68" y="137"/>
                    <a:pt x="0" y="103"/>
                  </a:cubicBezTo>
                  <a:cubicBezTo>
                    <a:pt x="0" y="69"/>
                    <a:pt x="0" y="35"/>
                    <a:pt x="34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5" name="Google Shape;522;p32"/>
            <p:cNvSpPr/>
            <p:nvPr/>
          </p:nvSpPr>
          <p:spPr>
            <a:xfrm rot="509322">
              <a:off x="8260036" y="4466841"/>
              <a:ext cx="22853" cy="8400"/>
            </a:xfrm>
            <a:custGeom>
              <a:avLst/>
              <a:gdLst/>
              <a:ahLst/>
              <a:cxnLst/>
              <a:rect l="l" t="t" r="r" b="b"/>
              <a:pathLst>
                <a:path w="672" h="247" extrusionOk="0">
                  <a:moveTo>
                    <a:pt x="35" y="34"/>
                  </a:moveTo>
                  <a:cubicBezTo>
                    <a:pt x="35" y="0"/>
                    <a:pt x="77" y="0"/>
                    <a:pt x="77" y="0"/>
                  </a:cubicBezTo>
                  <a:cubicBezTo>
                    <a:pt x="179" y="34"/>
                    <a:pt x="290" y="34"/>
                    <a:pt x="358" y="68"/>
                  </a:cubicBezTo>
                  <a:cubicBezTo>
                    <a:pt x="460" y="68"/>
                    <a:pt x="536" y="68"/>
                    <a:pt x="604" y="136"/>
                  </a:cubicBezTo>
                  <a:cubicBezTo>
                    <a:pt x="672" y="136"/>
                    <a:pt x="638" y="213"/>
                    <a:pt x="604" y="247"/>
                  </a:cubicBezTo>
                  <a:lnTo>
                    <a:pt x="604" y="247"/>
                  </a:lnTo>
                  <a:cubicBezTo>
                    <a:pt x="502" y="247"/>
                    <a:pt x="426" y="247"/>
                    <a:pt x="324" y="213"/>
                  </a:cubicBezTo>
                  <a:cubicBezTo>
                    <a:pt x="247" y="170"/>
                    <a:pt x="145" y="136"/>
                    <a:pt x="35" y="102"/>
                  </a:cubicBezTo>
                  <a:cubicBezTo>
                    <a:pt x="1" y="102"/>
                    <a:pt x="1" y="34"/>
                    <a:pt x="35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6" name="Google Shape;523;p32"/>
            <p:cNvSpPr/>
            <p:nvPr/>
          </p:nvSpPr>
          <p:spPr>
            <a:xfrm rot="509322">
              <a:off x="8163134" y="4407944"/>
              <a:ext cx="14487" cy="7244"/>
            </a:xfrm>
            <a:custGeom>
              <a:avLst/>
              <a:gdLst/>
              <a:ahLst/>
              <a:cxnLst/>
              <a:rect l="l" t="t" r="r" b="b"/>
              <a:pathLst>
                <a:path w="426" h="213" extrusionOk="0">
                  <a:moveTo>
                    <a:pt x="35" y="0"/>
                  </a:moveTo>
                  <a:lnTo>
                    <a:pt x="69" y="0"/>
                  </a:lnTo>
                  <a:cubicBezTo>
                    <a:pt x="103" y="0"/>
                    <a:pt x="179" y="0"/>
                    <a:pt x="247" y="34"/>
                  </a:cubicBezTo>
                  <a:cubicBezTo>
                    <a:pt x="281" y="34"/>
                    <a:pt x="349" y="68"/>
                    <a:pt x="391" y="102"/>
                  </a:cubicBezTo>
                  <a:cubicBezTo>
                    <a:pt x="425" y="136"/>
                    <a:pt x="425" y="170"/>
                    <a:pt x="391" y="170"/>
                  </a:cubicBezTo>
                  <a:lnTo>
                    <a:pt x="349" y="212"/>
                  </a:lnTo>
                  <a:cubicBezTo>
                    <a:pt x="315" y="212"/>
                    <a:pt x="247" y="170"/>
                    <a:pt x="179" y="170"/>
                  </a:cubicBezTo>
                  <a:cubicBezTo>
                    <a:pt x="137" y="136"/>
                    <a:pt x="69" y="102"/>
                    <a:pt x="35" y="102"/>
                  </a:cubicBezTo>
                  <a:cubicBezTo>
                    <a:pt x="1" y="68"/>
                    <a:pt x="1" y="34"/>
                    <a:pt x="35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7" name="Google Shape;524;p32"/>
            <p:cNvSpPr/>
            <p:nvPr/>
          </p:nvSpPr>
          <p:spPr>
            <a:xfrm rot="509322">
              <a:off x="8174655" y="4427224"/>
              <a:ext cx="22853" cy="10746"/>
            </a:xfrm>
            <a:custGeom>
              <a:avLst/>
              <a:gdLst/>
              <a:ahLst/>
              <a:cxnLst/>
              <a:rect l="l" t="t" r="r" b="b"/>
              <a:pathLst>
                <a:path w="672" h="316" extrusionOk="0">
                  <a:moveTo>
                    <a:pt x="34" y="1"/>
                  </a:moveTo>
                  <a:lnTo>
                    <a:pt x="34" y="1"/>
                  </a:lnTo>
                  <a:cubicBezTo>
                    <a:pt x="136" y="35"/>
                    <a:pt x="247" y="35"/>
                    <a:pt x="349" y="69"/>
                  </a:cubicBezTo>
                  <a:cubicBezTo>
                    <a:pt x="425" y="103"/>
                    <a:pt x="561" y="103"/>
                    <a:pt x="638" y="179"/>
                  </a:cubicBezTo>
                  <a:cubicBezTo>
                    <a:pt x="672" y="179"/>
                    <a:pt x="672" y="247"/>
                    <a:pt x="638" y="247"/>
                  </a:cubicBezTo>
                  <a:lnTo>
                    <a:pt x="638" y="247"/>
                  </a:lnTo>
                  <a:cubicBezTo>
                    <a:pt x="425" y="315"/>
                    <a:pt x="179" y="179"/>
                    <a:pt x="0" y="69"/>
                  </a:cubicBezTo>
                  <a:cubicBezTo>
                    <a:pt x="0" y="69"/>
                    <a:pt x="0" y="1"/>
                    <a:pt x="34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8" name="Google Shape;525;p32"/>
            <p:cNvSpPr/>
            <p:nvPr/>
          </p:nvSpPr>
          <p:spPr>
            <a:xfrm rot="509322">
              <a:off x="8166425" y="4442137"/>
              <a:ext cx="27750" cy="9556"/>
            </a:xfrm>
            <a:custGeom>
              <a:avLst/>
              <a:gdLst/>
              <a:ahLst/>
              <a:cxnLst/>
              <a:rect l="l" t="t" r="r" b="b"/>
              <a:pathLst>
                <a:path w="816" h="281" extrusionOk="0">
                  <a:moveTo>
                    <a:pt x="34" y="0"/>
                  </a:moveTo>
                  <a:lnTo>
                    <a:pt x="68" y="0"/>
                  </a:lnTo>
                  <a:cubicBezTo>
                    <a:pt x="280" y="0"/>
                    <a:pt x="603" y="34"/>
                    <a:pt x="782" y="179"/>
                  </a:cubicBezTo>
                  <a:cubicBezTo>
                    <a:pt x="816" y="179"/>
                    <a:pt x="816" y="247"/>
                    <a:pt x="782" y="247"/>
                  </a:cubicBezTo>
                  <a:lnTo>
                    <a:pt x="782" y="281"/>
                  </a:lnTo>
                  <a:cubicBezTo>
                    <a:pt x="637" y="281"/>
                    <a:pt x="527" y="247"/>
                    <a:pt x="425" y="213"/>
                  </a:cubicBezTo>
                  <a:cubicBezTo>
                    <a:pt x="280" y="179"/>
                    <a:pt x="178" y="145"/>
                    <a:pt x="34" y="111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9" name="Google Shape;526;p32"/>
            <p:cNvSpPr/>
            <p:nvPr/>
          </p:nvSpPr>
          <p:spPr>
            <a:xfrm rot="509322">
              <a:off x="8212433" y="4460993"/>
              <a:ext cx="24009" cy="8400"/>
            </a:xfrm>
            <a:custGeom>
              <a:avLst/>
              <a:gdLst/>
              <a:ahLst/>
              <a:cxnLst/>
              <a:rect l="l" t="t" r="r" b="b"/>
              <a:pathLst>
                <a:path w="706" h="247" extrusionOk="0">
                  <a:moveTo>
                    <a:pt x="35" y="0"/>
                  </a:moveTo>
                  <a:lnTo>
                    <a:pt x="103" y="0"/>
                  </a:lnTo>
                  <a:cubicBezTo>
                    <a:pt x="171" y="34"/>
                    <a:pt x="281" y="34"/>
                    <a:pt x="383" y="34"/>
                  </a:cubicBezTo>
                  <a:cubicBezTo>
                    <a:pt x="425" y="34"/>
                    <a:pt x="459" y="68"/>
                    <a:pt x="493" y="68"/>
                  </a:cubicBezTo>
                  <a:lnTo>
                    <a:pt x="672" y="68"/>
                  </a:lnTo>
                  <a:cubicBezTo>
                    <a:pt x="706" y="68"/>
                    <a:pt x="706" y="136"/>
                    <a:pt x="672" y="179"/>
                  </a:cubicBezTo>
                  <a:lnTo>
                    <a:pt x="672" y="179"/>
                  </a:lnTo>
                  <a:cubicBezTo>
                    <a:pt x="493" y="247"/>
                    <a:pt x="247" y="213"/>
                    <a:pt x="69" y="136"/>
                  </a:cubicBezTo>
                  <a:cubicBezTo>
                    <a:pt x="1" y="136"/>
                    <a:pt x="1" y="34"/>
                    <a:pt x="35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0" name="Google Shape;527;p32"/>
            <p:cNvSpPr/>
            <p:nvPr/>
          </p:nvSpPr>
          <p:spPr>
            <a:xfrm rot="509322">
              <a:off x="8224598" y="4436823"/>
              <a:ext cx="20541" cy="7278"/>
            </a:xfrm>
            <a:custGeom>
              <a:avLst/>
              <a:gdLst/>
              <a:ahLst/>
              <a:cxnLst/>
              <a:rect l="l" t="t" r="r" b="b"/>
              <a:pathLst>
                <a:path w="604" h="214" extrusionOk="0">
                  <a:moveTo>
                    <a:pt x="34" y="1"/>
                  </a:moveTo>
                  <a:lnTo>
                    <a:pt x="68" y="1"/>
                  </a:lnTo>
                  <a:cubicBezTo>
                    <a:pt x="136" y="1"/>
                    <a:pt x="246" y="35"/>
                    <a:pt x="314" y="35"/>
                  </a:cubicBezTo>
                  <a:cubicBezTo>
                    <a:pt x="391" y="35"/>
                    <a:pt x="493" y="1"/>
                    <a:pt x="561" y="35"/>
                  </a:cubicBezTo>
                  <a:cubicBezTo>
                    <a:pt x="603" y="77"/>
                    <a:pt x="603" y="111"/>
                    <a:pt x="561" y="145"/>
                  </a:cubicBezTo>
                  <a:lnTo>
                    <a:pt x="561" y="145"/>
                  </a:lnTo>
                  <a:cubicBezTo>
                    <a:pt x="493" y="213"/>
                    <a:pt x="391" y="179"/>
                    <a:pt x="314" y="179"/>
                  </a:cubicBezTo>
                  <a:cubicBezTo>
                    <a:pt x="212" y="179"/>
                    <a:pt x="136" y="145"/>
                    <a:pt x="34" y="111"/>
                  </a:cubicBezTo>
                  <a:cubicBezTo>
                    <a:pt x="0" y="77"/>
                    <a:pt x="0" y="35"/>
                    <a:pt x="34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1" name="Google Shape;528;p32"/>
            <p:cNvSpPr/>
            <p:nvPr/>
          </p:nvSpPr>
          <p:spPr>
            <a:xfrm rot="509322">
              <a:off x="8201767" y="4417303"/>
              <a:ext cx="15643" cy="7244"/>
            </a:xfrm>
            <a:custGeom>
              <a:avLst/>
              <a:gdLst/>
              <a:ahLst/>
              <a:cxnLst/>
              <a:rect l="l" t="t" r="r" b="b"/>
              <a:pathLst>
                <a:path w="460" h="213" extrusionOk="0">
                  <a:moveTo>
                    <a:pt x="34" y="0"/>
                  </a:moveTo>
                  <a:lnTo>
                    <a:pt x="77" y="0"/>
                  </a:lnTo>
                  <a:cubicBezTo>
                    <a:pt x="145" y="0"/>
                    <a:pt x="179" y="34"/>
                    <a:pt x="247" y="34"/>
                  </a:cubicBezTo>
                  <a:cubicBezTo>
                    <a:pt x="289" y="34"/>
                    <a:pt x="323" y="34"/>
                    <a:pt x="323" y="68"/>
                  </a:cubicBezTo>
                  <a:cubicBezTo>
                    <a:pt x="357" y="68"/>
                    <a:pt x="391" y="68"/>
                    <a:pt x="425" y="110"/>
                  </a:cubicBezTo>
                  <a:cubicBezTo>
                    <a:pt x="459" y="110"/>
                    <a:pt x="459" y="178"/>
                    <a:pt x="425" y="212"/>
                  </a:cubicBezTo>
                  <a:lnTo>
                    <a:pt x="425" y="212"/>
                  </a:lnTo>
                  <a:lnTo>
                    <a:pt x="323" y="212"/>
                  </a:lnTo>
                  <a:lnTo>
                    <a:pt x="213" y="212"/>
                  </a:lnTo>
                  <a:cubicBezTo>
                    <a:pt x="145" y="178"/>
                    <a:pt x="77" y="144"/>
                    <a:pt x="34" y="110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2" name="Google Shape;529;p32"/>
            <p:cNvSpPr/>
            <p:nvPr/>
          </p:nvSpPr>
          <p:spPr>
            <a:xfrm rot="509322">
              <a:off x="8264589" y="4442726"/>
              <a:ext cx="19384" cy="11018"/>
            </a:xfrm>
            <a:custGeom>
              <a:avLst/>
              <a:gdLst/>
              <a:ahLst/>
              <a:cxnLst/>
              <a:rect l="l" t="t" r="r" b="b"/>
              <a:pathLst>
                <a:path w="570" h="324" extrusionOk="0">
                  <a:moveTo>
                    <a:pt x="77" y="35"/>
                  </a:moveTo>
                  <a:cubicBezTo>
                    <a:pt x="77" y="1"/>
                    <a:pt x="111" y="1"/>
                    <a:pt x="111" y="35"/>
                  </a:cubicBezTo>
                  <a:cubicBezTo>
                    <a:pt x="179" y="77"/>
                    <a:pt x="290" y="111"/>
                    <a:pt x="358" y="111"/>
                  </a:cubicBezTo>
                  <a:cubicBezTo>
                    <a:pt x="426" y="111"/>
                    <a:pt x="502" y="111"/>
                    <a:pt x="570" y="179"/>
                  </a:cubicBezTo>
                  <a:cubicBezTo>
                    <a:pt x="570" y="213"/>
                    <a:pt x="570" y="247"/>
                    <a:pt x="536" y="247"/>
                  </a:cubicBezTo>
                  <a:lnTo>
                    <a:pt x="536" y="290"/>
                  </a:lnTo>
                  <a:cubicBezTo>
                    <a:pt x="468" y="324"/>
                    <a:pt x="358" y="290"/>
                    <a:pt x="290" y="290"/>
                  </a:cubicBezTo>
                  <a:cubicBezTo>
                    <a:pt x="213" y="247"/>
                    <a:pt x="145" y="213"/>
                    <a:pt x="43" y="145"/>
                  </a:cubicBezTo>
                  <a:cubicBezTo>
                    <a:pt x="1" y="111"/>
                    <a:pt x="43" y="77"/>
                    <a:pt x="77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3" name="Google Shape;530;p32"/>
            <p:cNvSpPr/>
            <p:nvPr/>
          </p:nvSpPr>
          <p:spPr>
            <a:xfrm rot="509322">
              <a:off x="8079767" y="4402060"/>
              <a:ext cx="24281" cy="9862"/>
            </a:xfrm>
            <a:custGeom>
              <a:avLst/>
              <a:gdLst/>
              <a:ahLst/>
              <a:cxnLst/>
              <a:rect l="l" t="t" r="r" b="b"/>
              <a:pathLst>
                <a:path w="714" h="290" extrusionOk="0">
                  <a:moveTo>
                    <a:pt x="34" y="43"/>
                  </a:moveTo>
                  <a:lnTo>
                    <a:pt x="77" y="43"/>
                  </a:lnTo>
                  <a:cubicBezTo>
                    <a:pt x="179" y="1"/>
                    <a:pt x="289" y="43"/>
                    <a:pt x="357" y="43"/>
                  </a:cubicBezTo>
                  <a:cubicBezTo>
                    <a:pt x="459" y="77"/>
                    <a:pt x="569" y="77"/>
                    <a:pt x="671" y="111"/>
                  </a:cubicBezTo>
                  <a:cubicBezTo>
                    <a:pt x="714" y="145"/>
                    <a:pt x="714" y="213"/>
                    <a:pt x="671" y="256"/>
                  </a:cubicBezTo>
                  <a:lnTo>
                    <a:pt x="637" y="256"/>
                  </a:lnTo>
                  <a:cubicBezTo>
                    <a:pt x="535" y="290"/>
                    <a:pt x="425" y="213"/>
                    <a:pt x="323" y="213"/>
                  </a:cubicBezTo>
                  <a:cubicBezTo>
                    <a:pt x="247" y="179"/>
                    <a:pt x="145" y="179"/>
                    <a:pt x="34" y="145"/>
                  </a:cubicBezTo>
                  <a:cubicBezTo>
                    <a:pt x="0" y="111"/>
                    <a:pt x="0" y="43"/>
                    <a:pt x="34" y="4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4" name="Google Shape;531;p32"/>
            <p:cNvSpPr/>
            <p:nvPr/>
          </p:nvSpPr>
          <p:spPr>
            <a:xfrm>
              <a:off x="8123306" y="4256437"/>
              <a:ext cx="19078" cy="9590"/>
            </a:xfrm>
            <a:custGeom>
              <a:avLst/>
              <a:gdLst/>
              <a:ahLst/>
              <a:cxnLst/>
              <a:rect l="l" t="t" r="r" b="b"/>
              <a:pathLst>
                <a:path w="561" h="282" extrusionOk="0">
                  <a:moveTo>
                    <a:pt x="34" y="1"/>
                  </a:moveTo>
                  <a:lnTo>
                    <a:pt x="102" y="1"/>
                  </a:lnTo>
                  <a:cubicBezTo>
                    <a:pt x="136" y="1"/>
                    <a:pt x="170" y="1"/>
                    <a:pt x="213" y="35"/>
                  </a:cubicBezTo>
                  <a:lnTo>
                    <a:pt x="213" y="1"/>
                  </a:lnTo>
                  <a:lnTo>
                    <a:pt x="247" y="1"/>
                  </a:lnTo>
                  <a:cubicBezTo>
                    <a:pt x="281" y="35"/>
                    <a:pt x="315" y="35"/>
                    <a:pt x="349" y="69"/>
                  </a:cubicBezTo>
                  <a:cubicBezTo>
                    <a:pt x="425" y="69"/>
                    <a:pt x="493" y="111"/>
                    <a:pt x="561" y="145"/>
                  </a:cubicBezTo>
                  <a:cubicBezTo>
                    <a:pt x="561" y="179"/>
                    <a:pt x="561" y="247"/>
                    <a:pt x="527" y="247"/>
                  </a:cubicBezTo>
                  <a:cubicBezTo>
                    <a:pt x="527" y="281"/>
                    <a:pt x="493" y="281"/>
                    <a:pt x="493" y="281"/>
                  </a:cubicBezTo>
                  <a:cubicBezTo>
                    <a:pt x="425" y="281"/>
                    <a:pt x="349" y="247"/>
                    <a:pt x="281" y="213"/>
                  </a:cubicBezTo>
                  <a:cubicBezTo>
                    <a:pt x="213" y="179"/>
                    <a:pt x="136" y="145"/>
                    <a:pt x="68" y="111"/>
                  </a:cubicBezTo>
                  <a:cubicBezTo>
                    <a:pt x="0" y="111"/>
                    <a:pt x="0" y="35"/>
                    <a:pt x="34" y="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5" name="Google Shape;532;p32"/>
            <p:cNvSpPr/>
            <p:nvPr/>
          </p:nvSpPr>
          <p:spPr>
            <a:xfrm>
              <a:off x="8100181" y="4251540"/>
              <a:ext cx="18228" cy="9862"/>
            </a:xfrm>
            <a:custGeom>
              <a:avLst/>
              <a:gdLst/>
              <a:ahLst/>
              <a:cxnLst/>
              <a:rect l="l" t="t" r="r" b="b"/>
              <a:pathLst>
                <a:path w="536" h="290" extrusionOk="0">
                  <a:moveTo>
                    <a:pt x="1" y="43"/>
                  </a:moveTo>
                  <a:lnTo>
                    <a:pt x="43" y="0"/>
                  </a:lnTo>
                  <a:cubicBezTo>
                    <a:pt x="213" y="43"/>
                    <a:pt x="357" y="111"/>
                    <a:pt x="502" y="179"/>
                  </a:cubicBezTo>
                  <a:cubicBezTo>
                    <a:pt x="536" y="179"/>
                    <a:pt x="536" y="213"/>
                    <a:pt x="502" y="255"/>
                  </a:cubicBezTo>
                  <a:lnTo>
                    <a:pt x="502" y="255"/>
                  </a:lnTo>
                  <a:cubicBezTo>
                    <a:pt x="323" y="289"/>
                    <a:pt x="145" y="213"/>
                    <a:pt x="1" y="11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6" name="Google Shape;533;p32"/>
            <p:cNvSpPr/>
            <p:nvPr/>
          </p:nvSpPr>
          <p:spPr>
            <a:xfrm>
              <a:off x="8127931" y="4275821"/>
              <a:ext cx="20541" cy="10712"/>
            </a:xfrm>
            <a:custGeom>
              <a:avLst/>
              <a:gdLst/>
              <a:ahLst/>
              <a:cxnLst/>
              <a:rect l="l" t="t" r="r" b="b"/>
              <a:pathLst>
                <a:path w="604" h="315" extrusionOk="0">
                  <a:moveTo>
                    <a:pt x="34" y="0"/>
                  </a:moveTo>
                  <a:lnTo>
                    <a:pt x="77" y="0"/>
                  </a:lnTo>
                  <a:cubicBezTo>
                    <a:pt x="145" y="34"/>
                    <a:pt x="247" y="68"/>
                    <a:pt x="357" y="68"/>
                  </a:cubicBezTo>
                  <a:cubicBezTo>
                    <a:pt x="425" y="102"/>
                    <a:pt x="535" y="102"/>
                    <a:pt x="569" y="178"/>
                  </a:cubicBezTo>
                  <a:cubicBezTo>
                    <a:pt x="603" y="178"/>
                    <a:pt x="603" y="246"/>
                    <a:pt x="569" y="280"/>
                  </a:cubicBezTo>
                  <a:lnTo>
                    <a:pt x="569" y="280"/>
                  </a:lnTo>
                  <a:cubicBezTo>
                    <a:pt x="459" y="314"/>
                    <a:pt x="391" y="280"/>
                    <a:pt x="289" y="246"/>
                  </a:cubicBezTo>
                  <a:cubicBezTo>
                    <a:pt x="213" y="212"/>
                    <a:pt x="111" y="136"/>
                    <a:pt x="34" y="102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7" name="Google Shape;534;p32"/>
            <p:cNvSpPr/>
            <p:nvPr/>
          </p:nvSpPr>
          <p:spPr>
            <a:xfrm>
              <a:off x="8132828" y="4298640"/>
              <a:ext cx="17956" cy="9556"/>
            </a:xfrm>
            <a:custGeom>
              <a:avLst/>
              <a:gdLst/>
              <a:ahLst/>
              <a:cxnLst/>
              <a:rect l="l" t="t" r="r" b="b"/>
              <a:pathLst>
                <a:path w="528" h="281" extrusionOk="0">
                  <a:moveTo>
                    <a:pt x="1" y="0"/>
                  </a:moveTo>
                  <a:lnTo>
                    <a:pt x="1" y="0"/>
                  </a:lnTo>
                  <a:cubicBezTo>
                    <a:pt x="103" y="0"/>
                    <a:pt x="179" y="34"/>
                    <a:pt x="247" y="68"/>
                  </a:cubicBezTo>
                  <a:cubicBezTo>
                    <a:pt x="315" y="102"/>
                    <a:pt x="425" y="102"/>
                    <a:pt x="493" y="145"/>
                  </a:cubicBezTo>
                  <a:cubicBezTo>
                    <a:pt x="527" y="178"/>
                    <a:pt x="527" y="246"/>
                    <a:pt x="493" y="246"/>
                  </a:cubicBezTo>
                  <a:cubicBezTo>
                    <a:pt x="493" y="280"/>
                    <a:pt x="459" y="280"/>
                    <a:pt x="459" y="280"/>
                  </a:cubicBezTo>
                  <a:cubicBezTo>
                    <a:pt x="391" y="280"/>
                    <a:pt x="281" y="246"/>
                    <a:pt x="179" y="178"/>
                  </a:cubicBezTo>
                  <a:cubicBezTo>
                    <a:pt x="103" y="145"/>
                    <a:pt x="35" y="102"/>
                    <a:pt x="1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8" name="Google Shape;535;p32"/>
            <p:cNvSpPr/>
            <p:nvPr/>
          </p:nvSpPr>
          <p:spPr>
            <a:xfrm>
              <a:off x="8159422" y="4276943"/>
              <a:ext cx="21697" cy="13331"/>
            </a:xfrm>
            <a:custGeom>
              <a:avLst/>
              <a:gdLst/>
              <a:ahLst/>
              <a:cxnLst/>
              <a:rect l="l" t="t" r="r" b="b"/>
              <a:pathLst>
                <a:path w="638" h="392" extrusionOk="0">
                  <a:moveTo>
                    <a:pt x="34" y="1"/>
                  </a:moveTo>
                  <a:lnTo>
                    <a:pt x="68" y="1"/>
                  </a:lnTo>
                  <a:cubicBezTo>
                    <a:pt x="170" y="35"/>
                    <a:pt x="280" y="69"/>
                    <a:pt x="348" y="145"/>
                  </a:cubicBezTo>
                  <a:cubicBezTo>
                    <a:pt x="459" y="179"/>
                    <a:pt x="527" y="179"/>
                    <a:pt x="595" y="247"/>
                  </a:cubicBezTo>
                  <a:cubicBezTo>
                    <a:pt x="637" y="281"/>
                    <a:pt x="637" y="358"/>
                    <a:pt x="595" y="358"/>
                  </a:cubicBezTo>
                  <a:cubicBezTo>
                    <a:pt x="561" y="392"/>
                    <a:pt x="561" y="392"/>
                    <a:pt x="527" y="392"/>
                  </a:cubicBezTo>
                  <a:cubicBezTo>
                    <a:pt x="459" y="392"/>
                    <a:pt x="348" y="315"/>
                    <a:pt x="280" y="247"/>
                  </a:cubicBezTo>
                  <a:cubicBezTo>
                    <a:pt x="170" y="213"/>
                    <a:pt x="102" y="145"/>
                    <a:pt x="34" y="103"/>
                  </a:cubicBezTo>
                  <a:cubicBezTo>
                    <a:pt x="0" y="69"/>
                    <a:pt x="0" y="35"/>
                    <a:pt x="34" y="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9" name="Google Shape;536;p32"/>
            <p:cNvSpPr/>
            <p:nvPr/>
          </p:nvSpPr>
          <p:spPr>
            <a:xfrm>
              <a:off x="8166632" y="4300953"/>
              <a:ext cx="22853" cy="14453"/>
            </a:xfrm>
            <a:custGeom>
              <a:avLst/>
              <a:gdLst/>
              <a:ahLst/>
              <a:cxnLst/>
              <a:rect l="l" t="t" r="r" b="b"/>
              <a:pathLst>
                <a:path w="672" h="425" extrusionOk="0">
                  <a:moveTo>
                    <a:pt x="34" y="34"/>
                  </a:moveTo>
                  <a:cubicBezTo>
                    <a:pt x="34" y="0"/>
                    <a:pt x="68" y="0"/>
                    <a:pt x="68" y="0"/>
                  </a:cubicBezTo>
                  <a:cubicBezTo>
                    <a:pt x="170" y="34"/>
                    <a:pt x="281" y="110"/>
                    <a:pt x="383" y="144"/>
                  </a:cubicBezTo>
                  <a:cubicBezTo>
                    <a:pt x="459" y="178"/>
                    <a:pt x="561" y="246"/>
                    <a:pt x="638" y="289"/>
                  </a:cubicBezTo>
                  <a:cubicBezTo>
                    <a:pt x="672" y="323"/>
                    <a:pt x="672" y="357"/>
                    <a:pt x="638" y="391"/>
                  </a:cubicBezTo>
                  <a:lnTo>
                    <a:pt x="595" y="391"/>
                  </a:lnTo>
                  <a:cubicBezTo>
                    <a:pt x="383" y="425"/>
                    <a:pt x="136" y="246"/>
                    <a:pt x="34" y="110"/>
                  </a:cubicBezTo>
                  <a:cubicBezTo>
                    <a:pt x="0" y="77"/>
                    <a:pt x="0" y="34"/>
                    <a:pt x="34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0" name="Google Shape;537;p32"/>
            <p:cNvSpPr/>
            <p:nvPr/>
          </p:nvSpPr>
          <p:spPr>
            <a:xfrm>
              <a:off x="8183397" y="4328669"/>
              <a:ext cx="15609" cy="9556"/>
            </a:xfrm>
            <a:custGeom>
              <a:avLst/>
              <a:gdLst/>
              <a:ahLst/>
              <a:cxnLst/>
              <a:rect l="l" t="t" r="r" b="b"/>
              <a:pathLst>
                <a:path w="459" h="281" extrusionOk="0">
                  <a:moveTo>
                    <a:pt x="34" y="35"/>
                  </a:moveTo>
                  <a:cubicBezTo>
                    <a:pt x="68" y="1"/>
                    <a:pt x="68" y="1"/>
                    <a:pt x="102" y="1"/>
                  </a:cubicBezTo>
                  <a:cubicBezTo>
                    <a:pt x="145" y="35"/>
                    <a:pt x="213" y="35"/>
                    <a:pt x="247" y="69"/>
                  </a:cubicBezTo>
                  <a:cubicBezTo>
                    <a:pt x="314" y="69"/>
                    <a:pt x="391" y="69"/>
                    <a:pt x="459" y="145"/>
                  </a:cubicBezTo>
                  <a:cubicBezTo>
                    <a:pt x="459" y="179"/>
                    <a:pt x="459" y="213"/>
                    <a:pt x="425" y="247"/>
                  </a:cubicBezTo>
                  <a:lnTo>
                    <a:pt x="425" y="247"/>
                  </a:lnTo>
                  <a:cubicBezTo>
                    <a:pt x="357" y="281"/>
                    <a:pt x="280" y="247"/>
                    <a:pt x="213" y="247"/>
                  </a:cubicBezTo>
                  <a:cubicBezTo>
                    <a:pt x="145" y="213"/>
                    <a:pt x="68" y="179"/>
                    <a:pt x="34" y="145"/>
                  </a:cubicBezTo>
                  <a:cubicBezTo>
                    <a:pt x="0" y="111"/>
                    <a:pt x="0" y="35"/>
                    <a:pt x="34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1" name="Google Shape;538;p32"/>
            <p:cNvSpPr/>
            <p:nvPr/>
          </p:nvSpPr>
          <p:spPr>
            <a:xfrm>
              <a:off x="8197816" y="4308162"/>
              <a:ext cx="19418" cy="13331"/>
            </a:xfrm>
            <a:custGeom>
              <a:avLst/>
              <a:gdLst/>
              <a:ahLst/>
              <a:cxnLst/>
              <a:rect l="l" t="t" r="r" b="b"/>
              <a:pathLst>
                <a:path w="571" h="392" extrusionOk="0">
                  <a:moveTo>
                    <a:pt x="35" y="0"/>
                  </a:moveTo>
                  <a:lnTo>
                    <a:pt x="69" y="0"/>
                  </a:lnTo>
                  <a:cubicBezTo>
                    <a:pt x="145" y="34"/>
                    <a:pt x="213" y="111"/>
                    <a:pt x="281" y="111"/>
                  </a:cubicBezTo>
                  <a:cubicBezTo>
                    <a:pt x="358" y="145"/>
                    <a:pt x="426" y="179"/>
                    <a:pt x="494" y="213"/>
                  </a:cubicBezTo>
                  <a:cubicBezTo>
                    <a:pt x="570" y="213"/>
                    <a:pt x="570" y="289"/>
                    <a:pt x="528" y="323"/>
                  </a:cubicBezTo>
                  <a:lnTo>
                    <a:pt x="494" y="323"/>
                  </a:lnTo>
                  <a:cubicBezTo>
                    <a:pt x="315" y="391"/>
                    <a:pt x="103" y="247"/>
                    <a:pt x="1" y="77"/>
                  </a:cubicBezTo>
                  <a:cubicBezTo>
                    <a:pt x="1" y="34"/>
                    <a:pt x="1" y="0"/>
                    <a:pt x="35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2" name="Google Shape;539;p32"/>
            <p:cNvSpPr/>
            <p:nvPr/>
          </p:nvSpPr>
          <p:spPr>
            <a:xfrm>
              <a:off x="8195504" y="4287656"/>
              <a:ext cx="17956" cy="11018"/>
            </a:xfrm>
            <a:custGeom>
              <a:avLst/>
              <a:gdLst/>
              <a:ahLst/>
              <a:cxnLst/>
              <a:rect l="l" t="t" r="r" b="b"/>
              <a:pathLst>
                <a:path w="528" h="324" extrusionOk="0">
                  <a:moveTo>
                    <a:pt x="35" y="43"/>
                  </a:moveTo>
                  <a:cubicBezTo>
                    <a:pt x="69" y="0"/>
                    <a:pt x="69" y="0"/>
                    <a:pt x="103" y="0"/>
                  </a:cubicBezTo>
                  <a:cubicBezTo>
                    <a:pt x="137" y="77"/>
                    <a:pt x="213" y="77"/>
                    <a:pt x="281" y="111"/>
                  </a:cubicBezTo>
                  <a:cubicBezTo>
                    <a:pt x="349" y="145"/>
                    <a:pt x="426" y="145"/>
                    <a:pt x="494" y="179"/>
                  </a:cubicBezTo>
                  <a:cubicBezTo>
                    <a:pt x="528" y="213"/>
                    <a:pt x="528" y="289"/>
                    <a:pt x="494" y="289"/>
                  </a:cubicBezTo>
                  <a:cubicBezTo>
                    <a:pt x="460" y="289"/>
                    <a:pt x="460" y="323"/>
                    <a:pt x="460" y="323"/>
                  </a:cubicBezTo>
                  <a:cubicBezTo>
                    <a:pt x="383" y="323"/>
                    <a:pt x="281" y="289"/>
                    <a:pt x="247" y="255"/>
                  </a:cubicBezTo>
                  <a:cubicBezTo>
                    <a:pt x="171" y="213"/>
                    <a:pt x="103" y="179"/>
                    <a:pt x="35" y="111"/>
                  </a:cubicBezTo>
                  <a:cubicBezTo>
                    <a:pt x="1" y="111"/>
                    <a:pt x="1" y="43"/>
                    <a:pt x="35" y="4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3" name="Google Shape;540;p32"/>
            <p:cNvSpPr/>
            <p:nvPr/>
          </p:nvSpPr>
          <p:spPr>
            <a:xfrm>
              <a:off x="8238863" y="4328669"/>
              <a:ext cx="20234" cy="11018"/>
            </a:xfrm>
            <a:custGeom>
              <a:avLst/>
              <a:gdLst/>
              <a:ahLst/>
              <a:cxnLst/>
              <a:rect l="l" t="t" r="r" b="b"/>
              <a:pathLst>
                <a:path w="595" h="324" extrusionOk="0">
                  <a:moveTo>
                    <a:pt x="34" y="1"/>
                  </a:moveTo>
                  <a:lnTo>
                    <a:pt x="68" y="1"/>
                  </a:lnTo>
                  <a:cubicBezTo>
                    <a:pt x="170" y="35"/>
                    <a:pt x="247" y="35"/>
                    <a:pt x="314" y="69"/>
                  </a:cubicBezTo>
                  <a:cubicBezTo>
                    <a:pt x="382" y="111"/>
                    <a:pt x="459" y="111"/>
                    <a:pt x="561" y="145"/>
                  </a:cubicBezTo>
                  <a:cubicBezTo>
                    <a:pt x="595" y="179"/>
                    <a:pt x="595" y="247"/>
                    <a:pt x="561" y="281"/>
                  </a:cubicBezTo>
                  <a:lnTo>
                    <a:pt x="527" y="281"/>
                  </a:lnTo>
                  <a:cubicBezTo>
                    <a:pt x="348" y="323"/>
                    <a:pt x="136" y="213"/>
                    <a:pt x="0" y="69"/>
                  </a:cubicBezTo>
                  <a:cubicBezTo>
                    <a:pt x="0" y="35"/>
                    <a:pt x="0" y="35"/>
                    <a:pt x="34" y="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4" name="Google Shape;541;p32"/>
            <p:cNvSpPr/>
            <p:nvPr/>
          </p:nvSpPr>
          <p:spPr>
            <a:xfrm>
              <a:off x="8221792" y="4339653"/>
              <a:ext cx="21731" cy="13025"/>
            </a:xfrm>
            <a:custGeom>
              <a:avLst/>
              <a:gdLst/>
              <a:ahLst/>
              <a:cxnLst/>
              <a:rect l="l" t="t" r="r" b="b"/>
              <a:pathLst>
                <a:path w="639" h="383" extrusionOk="0">
                  <a:moveTo>
                    <a:pt x="35" y="34"/>
                  </a:moveTo>
                  <a:cubicBezTo>
                    <a:pt x="35" y="0"/>
                    <a:pt x="77" y="0"/>
                    <a:pt x="77" y="0"/>
                  </a:cubicBezTo>
                  <a:cubicBezTo>
                    <a:pt x="179" y="34"/>
                    <a:pt x="290" y="68"/>
                    <a:pt x="358" y="136"/>
                  </a:cubicBezTo>
                  <a:cubicBezTo>
                    <a:pt x="460" y="170"/>
                    <a:pt x="536" y="213"/>
                    <a:pt x="604" y="281"/>
                  </a:cubicBezTo>
                  <a:cubicBezTo>
                    <a:pt x="638" y="315"/>
                    <a:pt x="638" y="349"/>
                    <a:pt x="604" y="383"/>
                  </a:cubicBezTo>
                  <a:lnTo>
                    <a:pt x="570" y="383"/>
                  </a:lnTo>
                  <a:cubicBezTo>
                    <a:pt x="460" y="383"/>
                    <a:pt x="392" y="349"/>
                    <a:pt x="290" y="315"/>
                  </a:cubicBezTo>
                  <a:cubicBezTo>
                    <a:pt x="179" y="247"/>
                    <a:pt x="77" y="213"/>
                    <a:pt x="35" y="102"/>
                  </a:cubicBezTo>
                  <a:cubicBezTo>
                    <a:pt x="1" y="68"/>
                    <a:pt x="1" y="34"/>
                    <a:pt x="35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5" name="Google Shape;542;p32"/>
            <p:cNvSpPr/>
            <p:nvPr/>
          </p:nvSpPr>
          <p:spPr>
            <a:xfrm>
              <a:off x="8266308" y="4358731"/>
              <a:ext cx="19384" cy="10984"/>
            </a:xfrm>
            <a:custGeom>
              <a:avLst/>
              <a:gdLst/>
              <a:ahLst/>
              <a:cxnLst/>
              <a:rect l="l" t="t" r="r" b="b"/>
              <a:pathLst>
                <a:path w="570" h="323" extrusionOk="0">
                  <a:moveTo>
                    <a:pt x="43" y="0"/>
                  </a:moveTo>
                  <a:lnTo>
                    <a:pt x="111" y="0"/>
                  </a:lnTo>
                  <a:cubicBezTo>
                    <a:pt x="179" y="34"/>
                    <a:pt x="255" y="76"/>
                    <a:pt x="323" y="110"/>
                  </a:cubicBezTo>
                  <a:cubicBezTo>
                    <a:pt x="391" y="144"/>
                    <a:pt x="467" y="144"/>
                    <a:pt x="535" y="212"/>
                  </a:cubicBezTo>
                  <a:cubicBezTo>
                    <a:pt x="569" y="212"/>
                    <a:pt x="569" y="289"/>
                    <a:pt x="535" y="323"/>
                  </a:cubicBezTo>
                  <a:lnTo>
                    <a:pt x="501" y="323"/>
                  </a:lnTo>
                  <a:cubicBezTo>
                    <a:pt x="323" y="323"/>
                    <a:pt x="145" y="212"/>
                    <a:pt x="43" y="110"/>
                  </a:cubicBezTo>
                  <a:cubicBezTo>
                    <a:pt x="0" y="76"/>
                    <a:pt x="0" y="34"/>
                    <a:pt x="43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6" name="Google Shape;543;p32"/>
            <p:cNvSpPr/>
            <p:nvPr/>
          </p:nvSpPr>
          <p:spPr>
            <a:xfrm>
              <a:off x="8225567" y="4357575"/>
              <a:ext cx="20541" cy="12141"/>
            </a:xfrm>
            <a:custGeom>
              <a:avLst/>
              <a:gdLst/>
              <a:ahLst/>
              <a:cxnLst/>
              <a:rect l="l" t="t" r="r" b="b"/>
              <a:pathLst>
                <a:path w="604" h="357" extrusionOk="0">
                  <a:moveTo>
                    <a:pt x="34" y="0"/>
                  </a:moveTo>
                  <a:lnTo>
                    <a:pt x="68" y="0"/>
                  </a:lnTo>
                  <a:cubicBezTo>
                    <a:pt x="136" y="34"/>
                    <a:pt x="213" y="68"/>
                    <a:pt x="315" y="110"/>
                  </a:cubicBezTo>
                  <a:cubicBezTo>
                    <a:pt x="391" y="144"/>
                    <a:pt x="493" y="144"/>
                    <a:pt x="527" y="212"/>
                  </a:cubicBezTo>
                  <a:cubicBezTo>
                    <a:pt x="561" y="246"/>
                    <a:pt x="604" y="323"/>
                    <a:pt x="527" y="323"/>
                  </a:cubicBezTo>
                  <a:lnTo>
                    <a:pt x="527" y="357"/>
                  </a:lnTo>
                  <a:cubicBezTo>
                    <a:pt x="425" y="357"/>
                    <a:pt x="315" y="323"/>
                    <a:pt x="247" y="280"/>
                  </a:cubicBezTo>
                  <a:cubicBezTo>
                    <a:pt x="179" y="212"/>
                    <a:pt x="102" y="178"/>
                    <a:pt x="0" y="110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7" name="Google Shape;544;p32"/>
            <p:cNvSpPr/>
            <p:nvPr/>
          </p:nvSpPr>
          <p:spPr>
            <a:xfrm rot="509322">
              <a:off x="8290787" y="4379816"/>
              <a:ext cx="14487" cy="7244"/>
            </a:xfrm>
            <a:custGeom>
              <a:avLst/>
              <a:gdLst/>
              <a:ahLst/>
              <a:cxnLst/>
              <a:rect l="l" t="t" r="r" b="b"/>
              <a:pathLst>
                <a:path w="426" h="213" extrusionOk="0">
                  <a:moveTo>
                    <a:pt x="43" y="34"/>
                  </a:moveTo>
                  <a:cubicBezTo>
                    <a:pt x="43" y="0"/>
                    <a:pt x="43" y="0"/>
                    <a:pt x="77" y="0"/>
                  </a:cubicBezTo>
                  <a:cubicBezTo>
                    <a:pt x="111" y="34"/>
                    <a:pt x="179" y="34"/>
                    <a:pt x="256" y="34"/>
                  </a:cubicBezTo>
                  <a:cubicBezTo>
                    <a:pt x="290" y="68"/>
                    <a:pt x="358" y="68"/>
                    <a:pt x="392" y="111"/>
                  </a:cubicBezTo>
                  <a:cubicBezTo>
                    <a:pt x="426" y="145"/>
                    <a:pt x="392" y="179"/>
                    <a:pt x="392" y="179"/>
                  </a:cubicBezTo>
                  <a:lnTo>
                    <a:pt x="358" y="213"/>
                  </a:lnTo>
                  <a:cubicBezTo>
                    <a:pt x="324" y="213"/>
                    <a:pt x="256" y="179"/>
                    <a:pt x="213" y="179"/>
                  </a:cubicBezTo>
                  <a:cubicBezTo>
                    <a:pt x="145" y="145"/>
                    <a:pt x="111" y="111"/>
                    <a:pt x="43" y="111"/>
                  </a:cubicBezTo>
                  <a:cubicBezTo>
                    <a:pt x="1" y="68"/>
                    <a:pt x="1" y="34"/>
                    <a:pt x="43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88556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376520" y="1579880"/>
            <a:ext cx="7960659" cy="5015752"/>
            <a:chOff x="1788459" y="1035424"/>
            <a:chExt cx="7960659" cy="5015752"/>
          </a:xfrm>
        </p:grpSpPr>
        <p:sp>
          <p:nvSpPr>
            <p:cNvPr id="2" name="Rectangle 1"/>
            <p:cNvSpPr/>
            <p:nvPr/>
          </p:nvSpPr>
          <p:spPr>
            <a:xfrm>
              <a:off x="1788459" y="1035424"/>
              <a:ext cx="7960659" cy="50157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2153371" y="1376502"/>
              <a:ext cx="3200400" cy="449131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Giấy</a:t>
              </a:r>
              <a:r>
                <a:rPr lang="en-US" dirty="0">
                  <a:solidFill>
                    <a:schemeClr val="tx1"/>
                  </a:solidFill>
                </a:rPr>
                <a:t> A4 </a:t>
              </a:r>
              <a:r>
                <a:rPr lang="en-US" dirty="0" err="1">
                  <a:solidFill>
                    <a:schemeClr val="tx1"/>
                  </a:solidFill>
                </a:rPr>
                <a:t>khổ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đứng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5961529" y="1402978"/>
              <a:ext cx="3200400" cy="449131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514600" y="1492623"/>
              <a:ext cx="3025588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0033CC"/>
                  </a:solidFill>
                </a:rPr>
                <a:t>LỚP.STT.Họ</a:t>
              </a:r>
              <a:r>
                <a:rPr lang="en-US" dirty="0">
                  <a:solidFill>
                    <a:srgbClr val="0033CC"/>
                  </a:solidFill>
                </a:rPr>
                <a:t> </a:t>
              </a:r>
              <a:r>
                <a:rPr lang="en-US" dirty="0" err="1">
                  <a:solidFill>
                    <a:srgbClr val="0033CC"/>
                  </a:solidFill>
                </a:rPr>
                <a:t>và</a:t>
              </a:r>
              <a:r>
                <a:rPr lang="en-US" dirty="0">
                  <a:solidFill>
                    <a:srgbClr val="0033CC"/>
                  </a:solidFill>
                </a:rPr>
                <a:t> </a:t>
              </a:r>
              <a:r>
                <a:rPr lang="en-US" dirty="0" err="1">
                  <a:solidFill>
                    <a:srgbClr val="0033CC"/>
                  </a:solidFill>
                </a:rPr>
                <a:t>tên</a:t>
              </a:r>
              <a:r>
                <a:rPr lang="en-US" dirty="0">
                  <a:solidFill>
                    <a:srgbClr val="0033CC"/>
                  </a:solidFill>
                </a:rPr>
                <a:t>, 1/4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042211" y="1483659"/>
              <a:ext cx="3025588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0033CC"/>
                  </a:solidFill>
                </a:rPr>
                <a:t>LỚP.STT.Họ</a:t>
              </a:r>
              <a:r>
                <a:rPr lang="en-US" dirty="0">
                  <a:solidFill>
                    <a:srgbClr val="0033CC"/>
                  </a:solidFill>
                </a:rPr>
                <a:t> </a:t>
              </a:r>
              <a:r>
                <a:rPr lang="en-US" dirty="0" err="1">
                  <a:solidFill>
                    <a:srgbClr val="0033CC"/>
                  </a:solidFill>
                </a:rPr>
                <a:t>và</a:t>
              </a:r>
              <a:r>
                <a:rPr lang="en-US" dirty="0">
                  <a:solidFill>
                    <a:srgbClr val="0033CC"/>
                  </a:solidFill>
                </a:rPr>
                <a:t> </a:t>
              </a:r>
              <a:r>
                <a:rPr lang="en-US" dirty="0" err="1">
                  <a:solidFill>
                    <a:srgbClr val="0033CC"/>
                  </a:solidFill>
                </a:rPr>
                <a:t>tên</a:t>
              </a:r>
              <a:r>
                <a:rPr lang="en-US" dirty="0">
                  <a:solidFill>
                    <a:srgbClr val="0033CC"/>
                  </a:solidFill>
                </a:rPr>
                <a:t>, 2/4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2595282" y="2178424"/>
              <a:ext cx="2810436" cy="134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2586318" y="2586318"/>
              <a:ext cx="2810436" cy="134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2523564" y="3760694"/>
              <a:ext cx="2810436" cy="134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2514600" y="4128247"/>
              <a:ext cx="2810436" cy="134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2532529" y="4536142"/>
              <a:ext cx="2810436" cy="134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2496671" y="4863353"/>
              <a:ext cx="2810436" cy="134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2541494" y="5244353"/>
              <a:ext cx="2810436" cy="134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2532529" y="5585013"/>
              <a:ext cx="2810436" cy="134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2550459" y="2913530"/>
              <a:ext cx="2810436" cy="134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2514600" y="3334871"/>
              <a:ext cx="2810436" cy="134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6190129" y="2142565"/>
              <a:ext cx="2810436" cy="134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6181165" y="2550459"/>
              <a:ext cx="2810436" cy="134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6118411" y="3724835"/>
              <a:ext cx="2810436" cy="134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6109447" y="4092388"/>
              <a:ext cx="2810436" cy="134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6127376" y="4500283"/>
              <a:ext cx="2810436" cy="134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6091518" y="4827494"/>
              <a:ext cx="2810436" cy="134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6136341" y="5208494"/>
              <a:ext cx="2810436" cy="134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6127376" y="5549154"/>
              <a:ext cx="2810436" cy="134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6145306" y="2877671"/>
              <a:ext cx="2810436" cy="134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6109447" y="3299012"/>
              <a:ext cx="2810436" cy="134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636293" y="437107"/>
            <a:ext cx="7812505" cy="584771"/>
          </a:xfrm>
          <a:prstGeom prst="rect">
            <a:avLst/>
          </a:prstGeom>
          <a:solidFill>
            <a:srgbClr val="00CCFF"/>
          </a:solidFill>
        </p:spPr>
        <p:txBody>
          <a:bodyPr wrap="square" lIns="91434" tIns="45718" rIns="91434" bIns="4571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CHỤP HÌNH BÀI LÀM: 2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1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871215" y="3903246"/>
            <a:ext cx="1938596" cy="384717"/>
          </a:xfrm>
          <a:prstGeom prst="rect">
            <a:avLst/>
          </a:prstGeom>
        </p:spPr>
        <p:txBody>
          <a:bodyPr wrap="none" lIns="91434" tIns="45718" rIns="91434" bIns="45718">
            <a:spAutoFit/>
          </a:bodyPr>
          <a:lstStyle/>
          <a:p>
            <a:pPr algn="ctr"/>
            <a:r>
              <a:rPr lang="en-US" dirty="0" err="1"/>
              <a:t>Giấy</a:t>
            </a:r>
            <a:r>
              <a:rPr lang="en-US" dirty="0"/>
              <a:t> A4 </a:t>
            </a:r>
            <a:r>
              <a:rPr lang="en-US" dirty="0" err="1"/>
              <a:t>khổ</a:t>
            </a:r>
            <a:r>
              <a:rPr lang="en-US" dirty="0"/>
              <a:t> </a:t>
            </a:r>
            <a:r>
              <a:rPr lang="en-US" dirty="0" err="1"/>
              <a:t>đứng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9042379" y="1788466"/>
            <a:ext cx="2890983" cy="3031595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lIns="91434" tIns="45718" rIns="91434" bIns="4571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 CẦU:</a:t>
            </a:r>
          </a:p>
          <a:p>
            <a:pPr marL="285730" indent="-285730">
              <a:buFont typeface="Wingdings" panose="05000000000000000000" pitchFamily="2" charset="2"/>
              <a:buChar char="Ø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HÌNH CHỤP THẲNG, </a:t>
            </a:r>
          </a:p>
          <a:p>
            <a:pPr marL="285730" indent="-285730">
              <a:buFont typeface="Wingdings" panose="05000000000000000000" pitchFamily="2" charset="2"/>
              <a:buChar char="Ø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ĐÚNG CHIỀU</a:t>
            </a:r>
          </a:p>
          <a:p>
            <a:pPr marL="285730" indent="-285730">
              <a:buFont typeface="Wingdings" panose="05000000000000000000" pitchFamily="2" charset="2"/>
              <a:buChar char="Ø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RÕ NÉT</a:t>
            </a:r>
          </a:p>
          <a:p>
            <a:pPr marL="285730" indent="-285730">
              <a:buFont typeface="Wingdings" panose="05000000000000000000" pitchFamily="2" charset="2"/>
              <a:buChar char="Ø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ĐỦ SÁNG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" name="Google Shape;157;p32"/>
          <p:cNvGrpSpPr/>
          <p:nvPr/>
        </p:nvGrpSpPr>
        <p:grpSpPr>
          <a:xfrm>
            <a:off x="-8909" y="1619"/>
            <a:ext cx="1733340" cy="1556955"/>
            <a:chOff x="-359498" y="-175039"/>
            <a:chExt cx="1300005" cy="1167716"/>
          </a:xfrm>
        </p:grpSpPr>
        <p:sp>
          <p:nvSpPr>
            <p:cNvPr id="34" name="Google Shape;158;p32"/>
            <p:cNvSpPr/>
            <p:nvPr/>
          </p:nvSpPr>
          <p:spPr>
            <a:xfrm>
              <a:off x="397679" y="921567"/>
              <a:ext cx="7244" cy="25166"/>
            </a:xfrm>
            <a:custGeom>
              <a:avLst/>
              <a:gdLst/>
              <a:ahLst/>
              <a:cxnLst/>
              <a:rect l="l" t="t" r="r" b="b"/>
              <a:pathLst>
                <a:path w="213" h="740" extrusionOk="0">
                  <a:moveTo>
                    <a:pt x="102" y="706"/>
                  </a:moveTo>
                  <a:cubicBezTo>
                    <a:pt x="68" y="740"/>
                    <a:pt x="0" y="706"/>
                    <a:pt x="0" y="672"/>
                  </a:cubicBezTo>
                  <a:cubicBezTo>
                    <a:pt x="0" y="561"/>
                    <a:pt x="34" y="425"/>
                    <a:pt x="34" y="315"/>
                  </a:cubicBezTo>
                  <a:cubicBezTo>
                    <a:pt x="68" y="213"/>
                    <a:pt x="68" y="102"/>
                    <a:pt x="144" y="34"/>
                  </a:cubicBezTo>
                  <a:lnTo>
                    <a:pt x="144" y="0"/>
                  </a:lnTo>
                  <a:lnTo>
                    <a:pt x="178" y="34"/>
                  </a:lnTo>
                  <a:cubicBezTo>
                    <a:pt x="212" y="136"/>
                    <a:pt x="178" y="247"/>
                    <a:pt x="178" y="349"/>
                  </a:cubicBezTo>
                  <a:cubicBezTo>
                    <a:pt x="144" y="459"/>
                    <a:pt x="144" y="561"/>
                    <a:pt x="102" y="672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Google Shape;159;p32"/>
            <p:cNvSpPr/>
            <p:nvPr/>
          </p:nvSpPr>
          <p:spPr>
            <a:xfrm>
              <a:off x="410942" y="931089"/>
              <a:ext cx="7278" cy="20541"/>
            </a:xfrm>
            <a:custGeom>
              <a:avLst/>
              <a:gdLst/>
              <a:ahLst/>
              <a:cxnLst/>
              <a:rect l="l" t="t" r="r" b="b"/>
              <a:pathLst>
                <a:path w="214" h="604" extrusionOk="0">
                  <a:moveTo>
                    <a:pt x="103" y="570"/>
                  </a:moveTo>
                  <a:cubicBezTo>
                    <a:pt x="69" y="604"/>
                    <a:pt x="1" y="570"/>
                    <a:pt x="1" y="536"/>
                  </a:cubicBezTo>
                  <a:cubicBezTo>
                    <a:pt x="1" y="426"/>
                    <a:pt x="1" y="358"/>
                    <a:pt x="35" y="247"/>
                  </a:cubicBezTo>
                  <a:cubicBezTo>
                    <a:pt x="35" y="179"/>
                    <a:pt x="69" y="111"/>
                    <a:pt x="103" y="35"/>
                  </a:cubicBezTo>
                  <a:lnTo>
                    <a:pt x="103" y="35"/>
                  </a:lnTo>
                  <a:cubicBezTo>
                    <a:pt x="137" y="1"/>
                    <a:pt x="179" y="35"/>
                    <a:pt x="179" y="35"/>
                  </a:cubicBezTo>
                  <a:cubicBezTo>
                    <a:pt x="213" y="145"/>
                    <a:pt x="179" y="213"/>
                    <a:pt x="179" y="281"/>
                  </a:cubicBezTo>
                  <a:cubicBezTo>
                    <a:pt x="137" y="358"/>
                    <a:pt x="137" y="460"/>
                    <a:pt x="103" y="536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Google Shape;160;p32"/>
            <p:cNvSpPr/>
            <p:nvPr/>
          </p:nvSpPr>
          <p:spPr>
            <a:xfrm>
              <a:off x="402576" y="887764"/>
              <a:ext cx="9556" cy="20541"/>
            </a:xfrm>
            <a:custGeom>
              <a:avLst/>
              <a:gdLst/>
              <a:ahLst/>
              <a:cxnLst/>
              <a:rect l="l" t="t" r="r" b="b"/>
              <a:pathLst>
                <a:path w="281" h="604" extrusionOk="0">
                  <a:moveTo>
                    <a:pt x="68" y="570"/>
                  </a:moveTo>
                  <a:cubicBezTo>
                    <a:pt x="34" y="604"/>
                    <a:pt x="0" y="570"/>
                    <a:pt x="0" y="536"/>
                  </a:cubicBezTo>
                  <a:cubicBezTo>
                    <a:pt x="0" y="425"/>
                    <a:pt x="34" y="323"/>
                    <a:pt x="34" y="213"/>
                  </a:cubicBezTo>
                  <a:cubicBezTo>
                    <a:pt x="68" y="179"/>
                    <a:pt x="68" y="69"/>
                    <a:pt x="136" y="35"/>
                  </a:cubicBezTo>
                  <a:cubicBezTo>
                    <a:pt x="136" y="35"/>
                    <a:pt x="136" y="1"/>
                    <a:pt x="170" y="1"/>
                  </a:cubicBezTo>
                  <a:cubicBezTo>
                    <a:pt x="170" y="1"/>
                    <a:pt x="213" y="1"/>
                    <a:pt x="213" y="35"/>
                  </a:cubicBezTo>
                  <a:cubicBezTo>
                    <a:pt x="281" y="111"/>
                    <a:pt x="213" y="179"/>
                    <a:pt x="170" y="281"/>
                  </a:cubicBezTo>
                  <a:cubicBezTo>
                    <a:pt x="136" y="357"/>
                    <a:pt x="136" y="459"/>
                    <a:pt x="102" y="57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Google Shape;161;p32"/>
            <p:cNvSpPr/>
            <p:nvPr/>
          </p:nvSpPr>
          <p:spPr>
            <a:xfrm>
              <a:off x="419342" y="896130"/>
              <a:ext cx="8400" cy="24315"/>
            </a:xfrm>
            <a:custGeom>
              <a:avLst/>
              <a:gdLst/>
              <a:ahLst/>
              <a:cxnLst/>
              <a:rect l="l" t="t" r="r" b="b"/>
              <a:pathLst>
                <a:path w="247" h="715" extrusionOk="0">
                  <a:moveTo>
                    <a:pt x="68" y="672"/>
                  </a:moveTo>
                  <a:cubicBezTo>
                    <a:pt x="34" y="714"/>
                    <a:pt x="0" y="672"/>
                    <a:pt x="0" y="638"/>
                  </a:cubicBezTo>
                  <a:cubicBezTo>
                    <a:pt x="0" y="536"/>
                    <a:pt x="0" y="426"/>
                    <a:pt x="34" y="324"/>
                  </a:cubicBezTo>
                  <a:cubicBezTo>
                    <a:pt x="34" y="213"/>
                    <a:pt x="68" y="111"/>
                    <a:pt x="145" y="35"/>
                  </a:cubicBezTo>
                  <a:lnTo>
                    <a:pt x="145" y="35"/>
                  </a:lnTo>
                  <a:cubicBezTo>
                    <a:pt x="179" y="1"/>
                    <a:pt x="246" y="35"/>
                    <a:pt x="246" y="111"/>
                  </a:cubicBezTo>
                  <a:cubicBezTo>
                    <a:pt x="246" y="179"/>
                    <a:pt x="213" y="290"/>
                    <a:pt x="179" y="358"/>
                  </a:cubicBezTo>
                  <a:cubicBezTo>
                    <a:pt x="145" y="460"/>
                    <a:pt x="102" y="536"/>
                    <a:pt x="68" y="638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Google Shape;162;p32"/>
            <p:cNvSpPr/>
            <p:nvPr/>
          </p:nvSpPr>
          <p:spPr>
            <a:xfrm>
              <a:off x="436073" y="899905"/>
              <a:ext cx="13331" cy="26322"/>
            </a:xfrm>
            <a:custGeom>
              <a:avLst/>
              <a:gdLst/>
              <a:ahLst/>
              <a:cxnLst/>
              <a:rect l="l" t="t" r="r" b="b"/>
              <a:pathLst>
                <a:path w="392" h="774" extrusionOk="0">
                  <a:moveTo>
                    <a:pt x="77" y="773"/>
                  </a:moveTo>
                  <a:cubicBezTo>
                    <a:pt x="35" y="773"/>
                    <a:pt x="1" y="773"/>
                    <a:pt x="1" y="739"/>
                  </a:cubicBezTo>
                  <a:cubicBezTo>
                    <a:pt x="35" y="603"/>
                    <a:pt x="77" y="493"/>
                    <a:pt x="111" y="349"/>
                  </a:cubicBezTo>
                  <a:cubicBezTo>
                    <a:pt x="145" y="281"/>
                    <a:pt x="179" y="136"/>
                    <a:pt x="247" y="68"/>
                  </a:cubicBezTo>
                  <a:lnTo>
                    <a:pt x="247" y="34"/>
                  </a:lnTo>
                  <a:cubicBezTo>
                    <a:pt x="324" y="0"/>
                    <a:pt x="392" y="68"/>
                    <a:pt x="392" y="136"/>
                  </a:cubicBezTo>
                  <a:lnTo>
                    <a:pt x="247" y="425"/>
                  </a:lnTo>
                  <a:cubicBezTo>
                    <a:pt x="213" y="527"/>
                    <a:pt x="145" y="637"/>
                    <a:pt x="111" y="739"/>
                  </a:cubicBezTo>
                  <a:cubicBezTo>
                    <a:pt x="111" y="773"/>
                    <a:pt x="77" y="773"/>
                    <a:pt x="77" y="77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Google Shape;163;p32"/>
            <p:cNvSpPr/>
            <p:nvPr/>
          </p:nvSpPr>
          <p:spPr>
            <a:xfrm>
              <a:off x="619238" y="881711"/>
              <a:ext cx="9556" cy="17072"/>
            </a:xfrm>
            <a:custGeom>
              <a:avLst/>
              <a:gdLst/>
              <a:ahLst/>
              <a:cxnLst/>
              <a:rect l="l" t="t" r="r" b="b"/>
              <a:pathLst>
                <a:path w="281" h="502" extrusionOk="0">
                  <a:moveTo>
                    <a:pt x="247" y="459"/>
                  </a:moveTo>
                  <a:cubicBezTo>
                    <a:pt x="213" y="501"/>
                    <a:pt x="136" y="501"/>
                    <a:pt x="103" y="425"/>
                  </a:cubicBezTo>
                  <a:cubicBezTo>
                    <a:pt x="103" y="357"/>
                    <a:pt x="69" y="289"/>
                    <a:pt x="35" y="213"/>
                  </a:cubicBezTo>
                  <a:cubicBezTo>
                    <a:pt x="35" y="145"/>
                    <a:pt x="1" y="111"/>
                    <a:pt x="35" y="34"/>
                  </a:cubicBezTo>
                  <a:lnTo>
                    <a:pt x="69" y="34"/>
                  </a:lnTo>
                  <a:cubicBezTo>
                    <a:pt x="69" y="0"/>
                    <a:pt x="103" y="0"/>
                    <a:pt x="103" y="0"/>
                  </a:cubicBezTo>
                  <a:cubicBezTo>
                    <a:pt x="170" y="34"/>
                    <a:pt x="213" y="111"/>
                    <a:pt x="213" y="179"/>
                  </a:cubicBezTo>
                  <a:cubicBezTo>
                    <a:pt x="247" y="247"/>
                    <a:pt x="247" y="323"/>
                    <a:pt x="247" y="391"/>
                  </a:cubicBezTo>
                  <a:cubicBezTo>
                    <a:pt x="281" y="425"/>
                    <a:pt x="247" y="459"/>
                    <a:pt x="247" y="459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Google Shape;164;p32"/>
            <p:cNvSpPr/>
            <p:nvPr/>
          </p:nvSpPr>
          <p:spPr>
            <a:xfrm>
              <a:off x="620394" y="927621"/>
              <a:ext cx="9556" cy="19112"/>
            </a:xfrm>
            <a:custGeom>
              <a:avLst/>
              <a:gdLst/>
              <a:ahLst/>
              <a:cxnLst/>
              <a:rect l="l" t="t" r="r" b="b"/>
              <a:pathLst>
                <a:path w="281" h="562" extrusionOk="0">
                  <a:moveTo>
                    <a:pt x="247" y="528"/>
                  </a:moveTo>
                  <a:cubicBezTo>
                    <a:pt x="247" y="562"/>
                    <a:pt x="213" y="562"/>
                    <a:pt x="213" y="528"/>
                  </a:cubicBezTo>
                  <a:cubicBezTo>
                    <a:pt x="136" y="383"/>
                    <a:pt x="35" y="247"/>
                    <a:pt x="1" y="69"/>
                  </a:cubicBezTo>
                  <a:cubicBezTo>
                    <a:pt x="1" y="69"/>
                    <a:pt x="1" y="35"/>
                    <a:pt x="35" y="35"/>
                  </a:cubicBezTo>
                  <a:cubicBezTo>
                    <a:pt x="35" y="1"/>
                    <a:pt x="69" y="1"/>
                    <a:pt x="102" y="35"/>
                  </a:cubicBezTo>
                  <a:cubicBezTo>
                    <a:pt x="213" y="171"/>
                    <a:pt x="213" y="349"/>
                    <a:pt x="281" y="494"/>
                  </a:cubicBezTo>
                  <a:cubicBezTo>
                    <a:pt x="281" y="528"/>
                    <a:pt x="281" y="528"/>
                    <a:pt x="247" y="528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Google Shape;165;p32"/>
            <p:cNvSpPr/>
            <p:nvPr/>
          </p:nvSpPr>
          <p:spPr>
            <a:xfrm>
              <a:off x="603356" y="932246"/>
              <a:ext cx="9862" cy="12175"/>
            </a:xfrm>
            <a:custGeom>
              <a:avLst/>
              <a:gdLst/>
              <a:ahLst/>
              <a:cxnLst/>
              <a:rect l="l" t="t" r="r" b="b"/>
              <a:pathLst>
                <a:path w="290" h="358" extrusionOk="0">
                  <a:moveTo>
                    <a:pt x="255" y="324"/>
                  </a:moveTo>
                  <a:cubicBezTo>
                    <a:pt x="213" y="358"/>
                    <a:pt x="179" y="358"/>
                    <a:pt x="179" y="324"/>
                  </a:cubicBezTo>
                  <a:cubicBezTo>
                    <a:pt x="111" y="290"/>
                    <a:pt x="43" y="179"/>
                    <a:pt x="43" y="77"/>
                  </a:cubicBezTo>
                  <a:cubicBezTo>
                    <a:pt x="0" y="35"/>
                    <a:pt x="43" y="35"/>
                    <a:pt x="43" y="1"/>
                  </a:cubicBezTo>
                  <a:lnTo>
                    <a:pt x="145" y="1"/>
                  </a:lnTo>
                  <a:cubicBezTo>
                    <a:pt x="213" y="77"/>
                    <a:pt x="255" y="179"/>
                    <a:pt x="289" y="290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Google Shape;166;p32"/>
            <p:cNvSpPr/>
            <p:nvPr/>
          </p:nvSpPr>
          <p:spPr>
            <a:xfrm>
              <a:off x="580537" y="899905"/>
              <a:ext cx="8400" cy="13331"/>
            </a:xfrm>
            <a:custGeom>
              <a:avLst/>
              <a:gdLst/>
              <a:ahLst/>
              <a:cxnLst/>
              <a:rect l="l" t="t" r="r" b="b"/>
              <a:pathLst>
                <a:path w="247" h="392" extrusionOk="0">
                  <a:moveTo>
                    <a:pt x="247" y="391"/>
                  </a:moveTo>
                  <a:lnTo>
                    <a:pt x="179" y="391"/>
                  </a:lnTo>
                  <a:cubicBezTo>
                    <a:pt x="111" y="315"/>
                    <a:pt x="0" y="213"/>
                    <a:pt x="0" y="68"/>
                  </a:cubicBezTo>
                  <a:cubicBezTo>
                    <a:pt x="0" y="68"/>
                    <a:pt x="0" y="34"/>
                    <a:pt x="34" y="34"/>
                  </a:cubicBezTo>
                  <a:cubicBezTo>
                    <a:pt x="34" y="0"/>
                    <a:pt x="77" y="0"/>
                    <a:pt x="77" y="34"/>
                  </a:cubicBezTo>
                  <a:cubicBezTo>
                    <a:pt x="179" y="68"/>
                    <a:pt x="213" y="213"/>
                    <a:pt x="247" y="315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Google Shape;167;p32"/>
            <p:cNvSpPr/>
            <p:nvPr/>
          </p:nvSpPr>
          <p:spPr>
            <a:xfrm>
              <a:off x="598731" y="890076"/>
              <a:ext cx="13331" cy="23159"/>
            </a:xfrm>
            <a:custGeom>
              <a:avLst/>
              <a:gdLst/>
              <a:ahLst/>
              <a:cxnLst/>
              <a:rect l="l" t="t" r="r" b="b"/>
              <a:pathLst>
                <a:path w="392" h="681" extrusionOk="0">
                  <a:moveTo>
                    <a:pt x="349" y="680"/>
                  </a:moveTo>
                  <a:cubicBezTo>
                    <a:pt x="315" y="680"/>
                    <a:pt x="281" y="680"/>
                    <a:pt x="281" y="638"/>
                  </a:cubicBezTo>
                  <a:cubicBezTo>
                    <a:pt x="136" y="502"/>
                    <a:pt x="0" y="255"/>
                    <a:pt x="34" y="43"/>
                  </a:cubicBezTo>
                  <a:cubicBezTo>
                    <a:pt x="34" y="43"/>
                    <a:pt x="68" y="43"/>
                    <a:pt x="68" y="1"/>
                  </a:cubicBezTo>
                  <a:cubicBezTo>
                    <a:pt x="102" y="1"/>
                    <a:pt x="179" y="1"/>
                    <a:pt x="179" y="43"/>
                  </a:cubicBezTo>
                  <a:cubicBezTo>
                    <a:pt x="247" y="111"/>
                    <a:pt x="247" y="213"/>
                    <a:pt x="247" y="289"/>
                  </a:cubicBezTo>
                  <a:cubicBezTo>
                    <a:pt x="281" y="391"/>
                    <a:pt x="315" y="502"/>
                    <a:pt x="349" y="570"/>
                  </a:cubicBezTo>
                  <a:cubicBezTo>
                    <a:pt x="391" y="604"/>
                    <a:pt x="349" y="638"/>
                    <a:pt x="349" y="680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Google Shape;168;p32"/>
            <p:cNvSpPr/>
            <p:nvPr/>
          </p:nvSpPr>
          <p:spPr>
            <a:xfrm>
              <a:off x="616653" y="238935"/>
              <a:ext cx="13297" cy="6087"/>
            </a:xfrm>
            <a:custGeom>
              <a:avLst/>
              <a:gdLst/>
              <a:ahLst/>
              <a:cxnLst/>
              <a:rect l="l" t="t" r="r" b="b"/>
              <a:pathLst>
                <a:path w="391" h="179" extrusionOk="0">
                  <a:moveTo>
                    <a:pt x="357" y="111"/>
                  </a:moveTo>
                  <a:cubicBezTo>
                    <a:pt x="323" y="145"/>
                    <a:pt x="289" y="145"/>
                    <a:pt x="212" y="145"/>
                  </a:cubicBezTo>
                  <a:cubicBezTo>
                    <a:pt x="179" y="145"/>
                    <a:pt x="111" y="179"/>
                    <a:pt x="34" y="179"/>
                  </a:cubicBezTo>
                  <a:cubicBezTo>
                    <a:pt x="0" y="179"/>
                    <a:pt x="0" y="111"/>
                    <a:pt x="0" y="111"/>
                  </a:cubicBezTo>
                  <a:lnTo>
                    <a:pt x="34" y="111"/>
                  </a:lnTo>
                  <a:cubicBezTo>
                    <a:pt x="77" y="77"/>
                    <a:pt x="145" y="34"/>
                    <a:pt x="212" y="34"/>
                  </a:cubicBezTo>
                  <a:cubicBezTo>
                    <a:pt x="246" y="0"/>
                    <a:pt x="323" y="0"/>
                    <a:pt x="357" y="34"/>
                  </a:cubicBezTo>
                  <a:cubicBezTo>
                    <a:pt x="391" y="34"/>
                    <a:pt x="391" y="77"/>
                    <a:pt x="357" y="11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Google Shape;169;p32"/>
            <p:cNvSpPr/>
            <p:nvPr/>
          </p:nvSpPr>
          <p:spPr>
            <a:xfrm>
              <a:off x="612028" y="231691"/>
              <a:ext cx="10712" cy="6121"/>
            </a:xfrm>
            <a:custGeom>
              <a:avLst/>
              <a:gdLst/>
              <a:ahLst/>
              <a:cxnLst/>
              <a:rect l="l" t="t" r="r" b="b"/>
              <a:pathLst>
                <a:path w="315" h="180" extrusionOk="0">
                  <a:moveTo>
                    <a:pt x="281" y="145"/>
                  </a:moveTo>
                  <a:cubicBezTo>
                    <a:pt x="247" y="179"/>
                    <a:pt x="213" y="179"/>
                    <a:pt x="170" y="179"/>
                  </a:cubicBezTo>
                  <a:lnTo>
                    <a:pt x="136" y="179"/>
                  </a:lnTo>
                  <a:lnTo>
                    <a:pt x="68" y="179"/>
                  </a:lnTo>
                  <a:cubicBezTo>
                    <a:pt x="34" y="179"/>
                    <a:pt x="0" y="145"/>
                    <a:pt x="34" y="111"/>
                  </a:cubicBezTo>
                  <a:lnTo>
                    <a:pt x="34" y="111"/>
                  </a:lnTo>
                  <a:cubicBezTo>
                    <a:pt x="68" y="111"/>
                    <a:pt x="68" y="77"/>
                    <a:pt x="68" y="77"/>
                  </a:cubicBezTo>
                  <a:lnTo>
                    <a:pt x="102" y="77"/>
                  </a:lnTo>
                  <a:cubicBezTo>
                    <a:pt x="102" y="35"/>
                    <a:pt x="136" y="35"/>
                    <a:pt x="136" y="35"/>
                  </a:cubicBezTo>
                  <a:cubicBezTo>
                    <a:pt x="213" y="35"/>
                    <a:pt x="247" y="1"/>
                    <a:pt x="281" y="35"/>
                  </a:cubicBezTo>
                  <a:cubicBezTo>
                    <a:pt x="315" y="35"/>
                    <a:pt x="315" y="111"/>
                    <a:pt x="281" y="11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Google Shape;170;p32"/>
            <p:cNvSpPr/>
            <p:nvPr/>
          </p:nvSpPr>
          <p:spPr>
            <a:xfrm>
              <a:off x="601044" y="193263"/>
              <a:ext cx="16800" cy="7278"/>
            </a:xfrm>
            <a:custGeom>
              <a:avLst/>
              <a:gdLst/>
              <a:ahLst/>
              <a:cxnLst/>
              <a:rect l="l" t="t" r="r" b="b"/>
              <a:pathLst>
                <a:path w="494" h="214" extrusionOk="0">
                  <a:moveTo>
                    <a:pt x="459" y="103"/>
                  </a:moveTo>
                  <a:cubicBezTo>
                    <a:pt x="391" y="145"/>
                    <a:pt x="357" y="145"/>
                    <a:pt x="281" y="179"/>
                  </a:cubicBezTo>
                  <a:lnTo>
                    <a:pt x="68" y="179"/>
                  </a:lnTo>
                  <a:cubicBezTo>
                    <a:pt x="0" y="213"/>
                    <a:pt x="0" y="103"/>
                    <a:pt x="34" y="69"/>
                  </a:cubicBezTo>
                  <a:lnTo>
                    <a:pt x="68" y="69"/>
                  </a:lnTo>
                  <a:cubicBezTo>
                    <a:pt x="145" y="69"/>
                    <a:pt x="179" y="35"/>
                    <a:pt x="247" y="35"/>
                  </a:cubicBezTo>
                  <a:cubicBezTo>
                    <a:pt x="323" y="35"/>
                    <a:pt x="391" y="1"/>
                    <a:pt x="425" y="35"/>
                  </a:cubicBezTo>
                  <a:cubicBezTo>
                    <a:pt x="459" y="35"/>
                    <a:pt x="493" y="69"/>
                    <a:pt x="459" y="10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Google Shape;171;p32"/>
            <p:cNvSpPr/>
            <p:nvPr/>
          </p:nvSpPr>
          <p:spPr>
            <a:xfrm>
              <a:off x="601044" y="184897"/>
              <a:ext cx="12175" cy="6087"/>
            </a:xfrm>
            <a:custGeom>
              <a:avLst/>
              <a:gdLst/>
              <a:ahLst/>
              <a:cxnLst/>
              <a:rect l="l" t="t" r="r" b="b"/>
              <a:pathLst>
                <a:path w="358" h="179" extrusionOk="0">
                  <a:moveTo>
                    <a:pt x="323" y="137"/>
                  </a:moveTo>
                  <a:cubicBezTo>
                    <a:pt x="281" y="137"/>
                    <a:pt x="247" y="179"/>
                    <a:pt x="213" y="179"/>
                  </a:cubicBezTo>
                  <a:lnTo>
                    <a:pt x="111" y="179"/>
                  </a:lnTo>
                  <a:cubicBezTo>
                    <a:pt x="34" y="179"/>
                    <a:pt x="0" y="103"/>
                    <a:pt x="34" y="69"/>
                  </a:cubicBezTo>
                  <a:lnTo>
                    <a:pt x="68" y="69"/>
                  </a:lnTo>
                  <a:cubicBezTo>
                    <a:pt x="111" y="35"/>
                    <a:pt x="145" y="35"/>
                    <a:pt x="179" y="1"/>
                  </a:cubicBezTo>
                  <a:lnTo>
                    <a:pt x="323" y="1"/>
                  </a:lnTo>
                  <a:cubicBezTo>
                    <a:pt x="357" y="35"/>
                    <a:pt x="357" y="69"/>
                    <a:pt x="357" y="10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Google Shape;172;p32"/>
            <p:cNvSpPr/>
            <p:nvPr/>
          </p:nvSpPr>
          <p:spPr>
            <a:xfrm>
              <a:off x="408357" y="-10102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323" y="103"/>
                  </a:moveTo>
                  <a:cubicBezTo>
                    <a:pt x="255" y="136"/>
                    <a:pt x="145" y="136"/>
                    <a:pt x="77" y="136"/>
                  </a:cubicBezTo>
                  <a:cubicBezTo>
                    <a:pt x="0" y="136"/>
                    <a:pt x="0" y="69"/>
                    <a:pt x="43" y="69"/>
                  </a:cubicBezTo>
                  <a:cubicBezTo>
                    <a:pt x="43" y="35"/>
                    <a:pt x="43" y="35"/>
                    <a:pt x="77" y="35"/>
                  </a:cubicBezTo>
                  <a:cubicBezTo>
                    <a:pt x="145" y="35"/>
                    <a:pt x="213" y="1"/>
                    <a:pt x="289" y="35"/>
                  </a:cubicBezTo>
                  <a:cubicBezTo>
                    <a:pt x="323" y="35"/>
                    <a:pt x="323" y="69"/>
                    <a:pt x="323" y="10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Google Shape;173;p32"/>
            <p:cNvSpPr/>
            <p:nvPr/>
          </p:nvSpPr>
          <p:spPr>
            <a:xfrm>
              <a:off x="439848" y="-11258"/>
              <a:ext cx="11869" cy="5815"/>
            </a:xfrm>
            <a:custGeom>
              <a:avLst/>
              <a:gdLst/>
              <a:ahLst/>
              <a:cxnLst/>
              <a:rect l="l" t="t" r="r" b="b"/>
              <a:pathLst>
                <a:path w="349" h="171" extrusionOk="0">
                  <a:moveTo>
                    <a:pt x="315" y="103"/>
                  </a:moveTo>
                  <a:cubicBezTo>
                    <a:pt x="315" y="137"/>
                    <a:pt x="281" y="137"/>
                    <a:pt x="247" y="137"/>
                  </a:cubicBezTo>
                  <a:cubicBezTo>
                    <a:pt x="213" y="137"/>
                    <a:pt x="136" y="170"/>
                    <a:pt x="102" y="170"/>
                  </a:cubicBezTo>
                  <a:cubicBezTo>
                    <a:pt x="34" y="170"/>
                    <a:pt x="0" y="103"/>
                    <a:pt x="68" y="69"/>
                  </a:cubicBezTo>
                  <a:lnTo>
                    <a:pt x="68" y="69"/>
                  </a:lnTo>
                  <a:cubicBezTo>
                    <a:pt x="102" y="35"/>
                    <a:pt x="179" y="35"/>
                    <a:pt x="213" y="1"/>
                  </a:cubicBezTo>
                  <a:cubicBezTo>
                    <a:pt x="247" y="1"/>
                    <a:pt x="315" y="1"/>
                    <a:pt x="349" y="35"/>
                  </a:cubicBezTo>
                  <a:lnTo>
                    <a:pt x="349" y="69"/>
                  </a:lnTo>
                  <a:cubicBezTo>
                    <a:pt x="349" y="103"/>
                    <a:pt x="349" y="103"/>
                    <a:pt x="315" y="10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Google Shape;174;p32"/>
            <p:cNvSpPr/>
            <p:nvPr/>
          </p:nvSpPr>
          <p:spPr>
            <a:xfrm>
              <a:off x="434917" y="-23399"/>
              <a:ext cx="13331" cy="6121"/>
            </a:xfrm>
            <a:custGeom>
              <a:avLst/>
              <a:gdLst/>
              <a:ahLst/>
              <a:cxnLst/>
              <a:rect l="l" t="t" r="r" b="b"/>
              <a:pathLst>
                <a:path w="392" h="180" extrusionOk="0">
                  <a:moveTo>
                    <a:pt x="358" y="145"/>
                  </a:moveTo>
                  <a:cubicBezTo>
                    <a:pt x="324" y="179"/>
                    <a:pt x="281" y="145"/>
                    <a:pt x="213" y="179"/>
                  </a:cubicBezTo>
                  <a:lnTo>
                    <a:pt x="69" y="179"/>
                  </a:lnTo>
                  <a:cubicBezTo>
                    <a:pt x="35" y="179"/>
                    <a:pt x="1" y="103"/>
                    <a:pt x="35" y="103"/>
                  </a:cubicBezTo>
                  <a:lnTo>
                    <a:pt x="35" y="69"/>
                  </a:lnTo>
                  <a:cubicBezTo>
                    <a:pt x="111" y="69"/>
                    <a:pt x="145" y="35"/>
                    <a:pt x="213" y="35"/>
                  </a:cubicBezTo>
                  <a:cubicBezTo>
                    <a:pt x="247" y="35"/>
                    <a:pt x="324" y="1"/>
                    <a:pt x="358" y="35"/>
                  </a:cubicBezTo>
                  <a:cubicBezTo>
                    <a:pt x="392" y="35"/>
                    <a:pt x="392" y="103"/>
                    <a:pt x="358" y="14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Google Shape;175;p32"/>
            <p:cNvSpPr/>
            <p:nvPr/>
          </p:nvSpPr>
          <p:spPr>
            <a:xfrm>
              <a:off x="392748" y="-46218"/>
              <a:ext cx="22853" cy="4659"/>
            </a:xfrm>
            <a:custGeom>
              <a:avLst/>
              <a:gdLst/>
              <a:ahLst/>
              <a:cxnLst/>
              <a:rect l="l" t="t" r="r" b="b"/>
              <a:pathLst>
                <a:path w="672" h="137" extrusionOk="0">
                  <a:moveTo>
                    <a:pt x="638" y="69"/>
                  </a:moveTo>
                  <a:lnTo>
                    <a:pt x="638" y="69"/>
                  </a:lnTo>
                  <a:cubicBezTo>
                    <a:pt x="425" y="137"/>
                    <a:pt x="289" y="137"/>
                    <a:pt x="77" y="137"/>
                  </a:cubicBezTo>
                  <a:cubicBezTo>
                    <a:pt x="35" y="137"/>
                    <a:pt x="1" y="103"/>
                    <a:pt x="35" y="69"/>
                  </a:cubicBezTo>
                  <a:lnTo>
                    <a:pt x="77" y="69"/>
                  </a:lnTo>
                  <a:cubicBezTo>
                    <a:pt x="247" y="1"/>
                    <a:pt x="425" y="1"/>
                    <a:pt x="604" y="1"/>
                  </a:cubicBezTo>
                  <a:cubicBezTo>
                    <a:pt x="638" y="1"/>
                    <a:pt x="672" y="35"/>
                    <a:pt x="638" y="69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Google Shape;176;p32"/>
            <p:cNvSpPr/>
            <p:nvPr/>
          </p:nvSpPr>
          <p:spPr>
            <a:xfrm>
              <a:off x="899460" y="583261"/>
              <a:ext cx="14487" cy="7278"/>
            </a:xfrm>
            <a:custGeom>
              <a:avLst/>
              <a:gdLst/>
              <a:ahLst/>
              <a:cxnLst/>
              <a:rect l="l" t="t" r="r" b="b"/>
              <a:pathLst>
                <a:path w="426" h="214" extrusionOk="0">
                  <a:moveTo>
                    <a:pt x="391" y="213"/>
                  </a:moveTo>
                  <a:lnTo>
                    <a:pt x="357" y="213"/>
                  </a:lnTo>
                  <a:cubicBezTo>
                    <a:pt x="289" y="213"/>
                    <a:pt x="255" y="179"/>
                    <a:pt x="179" y="179"/>
                  </a:cubicBezTo>
                  <a:cubicBezTo>
                    <a:pt x="145" y="179"/>
                    <a:pt x="77" y="145"/>
                    <a:pt x="43" y="103"/>
                  </a:cubicBezTo>
                  <a:cubicBezTo>
                    <a:pt x="1" y="69"/>
                    <a:pt x="1" y="35"/>
                    <a:pt x="43" y="35"/>
                  </a:cubicBezTo>
                  <a:lnTo>
                    <a:pt x="77" y="35"/>
                  </a:lnTo>
                  <a:cubicBezTo>
                    <a:pt x="111" y="1"/>
                    <a:pt x="179" y="35"/>
                    <a:pt x="213" y="69"/>
                  </a:cubicBezTo>
                  <a:cubicBezTo>
                    <a:pt x="289" y="69"/>
                    <a:pt x="323" y="103"/>
                    <a:pt x="391" y="145"/>
                  </a:cubicBezTo>
                  <a:cubicBezTo>
                    <a:pt x="425" y="145"/>
                    <a:pt x="425" y="179"/>
                    <a:pt x="391" y="21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Google Shape;177;p32"/>
            <p:cNvSpPr/>
            <p:nvPr/>
          </p:nvSpPr>
          <p:spPr>
            <a:xfrm>
              <a:off x="883850" y="563910"/>
              <a:ext cx="24315" cy="9862"/>
            </a:xfrm>
            <a:custGeom>
              <a:avLst/>
              <a:gdLst/>
              <a:ahLst/>
              <a:cxnLst/>
              <a:rect l="l" t="t" r="r" b="b"/>
              <a:pathLst>
                <a:path w="715" h="290" extrusionOk="0">
                  <a:moveTo>
                    <a:pt x="672" y="290"/>
                  </a:moveTo>
                  <a:lnTo>
                    <a:pt x="638" y="290"/>
                  </a:lnTo>
                  <a:cubicBezTo>
                    <a:pt x="536" y="290"/>
                    <a:pt x="426" y="247"/>
                    <a:pt x="324" y="247"/>
                  </a:cubicBezTo>
                  <a:cubicBezTo>
                    <a:pt x="247" y="213"/>
                    <a:pt x="111" y="213"/>
                    <a:pt x="35" y="179"/>
                  </a:cubicBezTo>
                  <a:cubicBezTo>
                    <a:pt x="1" y="145"/>
                    <a:pt x="1" y="77"/>
                    <a:pt x="35" y="35"/>
                  </a:cubicBezTo>
                  <a:lnTo>
                    <a:pt x="77" y="35"/>
                  </a:lnTo>
                  <a:cubicBezTo>
                    <a:pt x="179" y="1"/>
                    <a:pt x="290" y="77"/>
                    <a:pt x="358" y="77"/>
                  </a:cubicBezTo>
                  <a:cubicBezTo>
                    <a:pt x="460" y="111"/>
                    <a:pt x="570" y="145"/>
                    <a:pt x="638" y="179"/>
                  </a:cubicBezTo>
                  <a:cubicBezTo>
                    <a:pt x="672" y="179"/>
                    <a:pt x="714" y="247"/>
                    <a:pt x="672" y="29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Google Shape;178;p32"/>
            <p:cNvSpPr/>
            <p:nvPr/>
          </p:nvSpPr>
          <p:spPr>
            <a:xfrm>
              <a:off x="839368" y="546022"/>
              <a:ext cx="30097" cy="8400"/>
            </a:xfrm>
            <a:custGeom>
              <a:avLst/>
              <a:gdLst/>
              <a:ahLst/>
              <a:cxnLst/>
              <a:rect l="l" t="t" r="r" b="b"/>
              <a:pathLst>
                <a:path w="885" h="247" extrusionOk="0">
                  <a:moveTo>
                    <a:pt x="850" y="247"/>
                  </a:moveTo>
                  <a:lnTo>
                    <a:pt x="816" y="247"/>
                  </a:lnTo>
                  <a:cubicBezTo>
                    <a:pt x="570" y="213"/>
                    <a:pt x="281" y="213"/>
                    <a:pt x="35" y="136"/>
                  </a:cubicBezTo>
                  <a:cubicBezTo>
                    <a:pt x="1" y="136"/>
                    <a:pt x="1" y="68"/>
                    <a:pt x="35" y="68"/>
                  </a:cubicBezTo>
                  <a:lnTo>
                    <a:pt x="35" y="68"/>
                  </a:lnTo>
                  <a:cubicBezTo>
                    <a:pt x="323" y="0"/>
                    <a:pt x="570" y="34"/>
                    <a:pt x="850" y="136"/>
                  </a:cubicBezTo>
                  <a:cubicBezTo>
                    <a:pt x="884" y="136"/>
                    <a:pt x="884" y="213"/>
                    <a:pt x="850" y="24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Google Shape;179;p32"/>
            <p:cNvSpPr/>
            <p:nvPr/>
          </p:nvSpPr>
          <p:spPr>
            <a:xfrm>
              <a:off x="848890" y="574895"/>
              <a:ext cx="18262" cy="6121"/>
            </a:xfrm>
            <a:custGeom>
              <a:avLst/>
              <a:gdLst/>
              <a:ahLst/>
              <a:cxnLst/>
              <a:rect l="l" t="t" r="r" b="b"/>
              <a:pathLst>
                <a:path w="537" h="180" extrusionOk="0">
                  <a:moveTo>
                    <a:pt x="468" y="179"/>
                  </a:moveTo>
                  <a:lnTo>
                    <a:pt x="426" y="179"/>
                  </a:lnTo>
                  <a:lnTo>
                    <a:pt x="256" y="179"/>
                  </a:lnTo>
                  <a:lnTo>
                    <a:pt x="43" y="179"/>
                  </a:lnTo>
                  <a:cubicBezTo>
                    <a:pt x="1" y="137"/>
                    <a:pt x="1" y="103"/>
                    <a:pt x="43" y="69"/>
                  </a:cubicBezTo>
                  <a:lnTo>
                    <a:pt x="43" y="69"/>
                  </a:lnTo>
                  <a:cubicBezTo>
                    <a:pt x="179" y="1"/>
                    <a:pt x="358" y="1"/>
                    <a:pt x="502" y="103"/>
                  </a:cubicBezTo>
                  <a:cubicBezTo>
                    <a:pt x="536" y="103"/>
                    <a:pt x="502" y="137"/>
                    <a:pt x="468" y="179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Google Shape;180;p32"/>
            <p:cNvSpPr/>
            <p:nvPr/>
          </p:nvSpPr>
          <p:spPr>
            <a:xfrm>
              <a:off x="838212" y="557857"/>
              <a:ext cx="15643" cy="8706"/>
            </a:xfrm>
            <a:custGeom>
              <a:avLst/>
              <a:gdLst/>
              <a:ahLst/>
              <a:cxnLst/>
              <a:rect l="l" t="t" r="r" b="b"/>
              <a:pathLst>
                <a:path w="460" h="256" extrusionOk="0">
                  <a:moveTo>
                    <a:pt x="425" y="213"/>
                  </a:moveTo>
                  <a:cubicBezTo>
                    <a:pt x="425" y="255"/>
                    <a:pt x="391" y="255"/>
                    <a:pt x="391" y="213"/>
                  </a:cubicBezTo>
                  <a:cubicBezTo>
                    <a:pt x="315" y="213"/>
                    <a:pt x="281" y="213"/>
                    <a:pt x="247" y="179"/>
                  </a:cubicBezTo>
                  <a:cubicBezTo>
                    <a:pt x="179" y="179"/>
                    <a:pt x="145" y="213"/>
                    <a:pt x="103" y="179"/>
                  </a:cubicBezTo>
                  <a:cubicBezTo>
                    <a:pt x="35" y="179"/>
                    <a:pt x="1" y="111"/>
                    <a:pt x="35" y="43"/>
                  </a:cubicBezTo>
                  <a:lnTo>
                    <a:pt x="69" y="43"/>
                  </a:lnTo>
                  <a:cubicBezTo>
                    <a:pt x="103" y="0"/>
                    <a:pt x="179" y="0"/>
                    <a:pt x="281" y="43"/>
                  </a:cubicBezTo>
                  <a:cubicBezTo>
                    <a:pt x="357" y="43"/>
                    <a:pt x="391" y="77"/>
                    <a:pt x="459" y="145"/>
                  </a:cubicBezTo>
                  <a:cubicBezTo>
                    <a:pt x="459" y="179"/>
                    <a:pt x="459" y="213"/>
                    <a:pt x="425" y="21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Google Shape;181;p32"/>
            <p:cNvSpPr/>
            <p:nvPr/>
          </p:nvSpPr>
          <p:spPr>
            <a:xfrm>
              <a:off x="310994" y="165547"/>
              <a:ext cx="362316" cy="119332"/>
            </a:xfrm>
            <a:custGeom>
              <a:avLst/>
              <a:gdLst/>
              <a:ahLst/>
              <a:cxnLst/>
              <a:rect l="l" t="t" r="r" b="b"/>
              <a:pathLst>
                <a:path w="10654" h="3509" extrusionOk="0">
                  <a:moveTo>
                    <a:pt x="9914" y="2447"/>
                  </a:moveTo>
                  <a:cubicBezTo>
                    <a:pt x="9659" y="2617"/>
                    <a:pt x="9311" y="2761"/>
                    <a:pt x="8954" y="2872"/>
                  </a:cubicBezTo>
                  <a:cubicBezTo>
                    <a:pt x="8886" y="2906"/>
                    <a:pt x="8810" y="2906"/>
                    <a:pt x="8742" y="2906"/>
                  </a:cubicBezTo>
                  <a:cubicBezTo>
                    <a:pt x="6227" y="3509"/>
                    <a:pt x="1878" y="2404"/>
                    <a:pt x="425" y="1980"/>
                  </a:cubicBezTo>
                  <a:cubicBezTo>
                    <a:pt x="247" y="1946"/>
                    <a:pt x="145" y="1912"/>
                    <a:pt x="35" y="1878"/>
                  </a:cubicBezTo>
                  <a:cubicBezTo>
                    <a:pt x="35" y="1878"/>
                    <a:pt x="1" y="1878"/>
                    <a:pt x="1" y="1844"/>
                  </a:cubicBezTo>
                  <a:cubicBezTo>
                    <a:pt x="35" y="1878"/>
                    <a:pt x="145" y="1878"/>
                    <a:pt x="213" y="1878"/>
                  </a:cubicBezTo>
                  <a:lnTo>
                    <a:pt x="213" y="1878"/>
                  </a:lnTo>
                  <a:cubicBezTo>
                    <a:pt x="1487" y="1878"/>
                    <a:pt x="5454" y="459"/>
                    <a:pt x="8105" y="145"/>
                  </a:cubicBezTo>
                  <a:cubicBezTo>
                    <a:pt x="8173" y="111"/>
                    <a:pt x="8283" y="111"/>
                    <a:pt x="8351" y="111"/>
                  </a:cubicBezTo>
                  <a:cubicBezTo>
                    <a:pt x="9625" y="0"/>
                    <a:pt x="10551" y="145"/>
                    <a:pt x="10653" y="960"/>
                  </a:cubicBezTo>
                  <a:lnTo>
                    <a:pt x="10653" y="994"/>
                  </a:lnTo>
                  <a:lnTo>
                    <a:pt x="10653" y="1207"/>
                  </a:lnTo>
                  <a:cubicBezTo>
                    <a:pt x="10653" y="1275"/>
                    <a:pt x="10619" y="1343"/>
                    <a:pt x="10619" y="1419"/>
                  </a:cubicBezTo>
                  <a:cubicBezTo>
                    <a:pt x="10509" y="1844"/>
                    <a:pt x="10262" y="2192"/>
                    <a:pt x="9914" y="2447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Google Shape;182;p32"/>
            <p:cNvSpPr/>
            <p:nvPr/>
          </p:nvSpPr>
          <p:spPr>
            <a:xfrm>
              <a:off x="318203" y="113821"/>
              <a:ext cx="355106" cy="139567"/>
            </a:xfrm>
            <a:custGeom>
              <a:avLst/>
              <a:gdLst/>
              <a:ahLst/>
              <a:cxnLst/>
              <a:rect l="l" t="t" r="r" b="b"/>
              <a:pathLst>
                <a:path w="10442" h="4104" extrusionOk="0">
                  <a:moveTo>
                    <a:pt x="10441" y="2515"/>
                  </a:moveTo>
                  <a:cubicBezTo>
                    <a:pt x="7154" y="4104"/>
                    <a:pt x="145" y="3399"/>
                    <a:pt x="1" y="3399"/>
                  </a:cubicBezTo>
                  <a:cubicBezTo>
                    <a:pt x="1980" y="3399"/>
                    <a:pt x="10297" y="1"/>
                    <a:pt x="10441" y="251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Google Shape;183;p32"/>
            <p:cNvSpPr/>
            <p:nvPr/>
          </p:nvSpPr>
          <p:spPr>
            <a:xfrm>
              <a:off x="560031" y="258285"/>
              <a:ext cx="14453" cy="7244"/>
            </a:xfrm>
            <a:custGeom>
              <a:avLst/>
              <a:gdLst/>
              <a:ahLst/>
              <a:cxnLst/>
              <a:rect l="l" t="t" r="r" b="b"/>
              <a:pathLst>
                <a:path w="425" h="213" extrusionOk="0">
                  <a:moveTo>
                    <a:pt x="391" y="145"/>
                  </a:moveTo>
                  <a:cubicBezTo>
                    <a:pt x="357" y="179"/>
                    <a:pt x="289" y="179"/>
                    <a:pt x="255" y="179"/>
                  </a:cubicBezTo>
                  <a:lnTo>
                    <a:pt x="77" y="179"/>
                  </a:lnTo>
                  <a:cubicBezTo>
                    <a:pt x="0" y="213"/>
                    <a:pt x="0" y="145"/>
                    <a:pt x="43" y="102"/>
                  </a:cubicBezTo>
                  <a:lnTo>
                    <a:pt x="43" y="102"/>
                  </a:lnTo>
                  <a:cubicBezTo>
                    <a:pt x="145" y="68"/>
                    <a:pt x="289" y="0"/>
                    <a:pt x="391" y="68"/>
                  </a:cubicBezTo>
                  <a:cubicBezTo>
                    <a:pt x="425" y="68"/>
                    <a:pt x="425" y="102"/>
                    <a:pt x="391" y="14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Google Shape;184;p32"/>
            <p:cNvSpPr/>
            <p:nvPr/>
          </p:nvSpPr>
          <p:spPr>
            <a:xfrm>
              <a:off x="558874" y="249885"/>
              <a:ext cx="17072" cy="7278"/>
            </a:xfrm>
            <a:custGeom>
              <a:avLst/>
              <a:gdLst/>
              <a:ahLst/>
              <a:cxnLst/>
              <a:rect l="l" t="t" r="r" b="b"/>
              <a:pathLst>
                <a:path w="502" h="214" extrusionOk="0">
                  <a:moveTo>
                    <a:pt x="425" y="137"/>
                  </a:moveTo>
                  <a:cubicBezTo>
                    <a:pt x="391" y="137"/>
                    <a:pt x="323" y="179"/>
                    <a:pt x="289" y="179"/>
                  </a:cubicBezTo>
                  <a:cubicBezTo>
                    <a:pt x="213" y="179"/>
                    <a:pt x="145" y="179"/>
                    <a:pt x="77" y="213"/>
                  </a:cubicBezTo>
                  <a:cubicBezTo>
                    <a:pt x="34" y="213"/>
                    <a:pt x="0" y="137"/>
                    <a:pt x="34" y="137"/>
                  </a:cubicBezTo>
                  <a:lnTo>
                    <a:pt x="34" y="103"/>
                  </a:lnTo>
                  <a:cubicBezTo>
                    <a:pt x="111" y="103"/>
                    <a:pt x="179" y="69"/>
                    <a:pt x="247" y="35"/>
                  </a:cubicBezTo>
                  <a:cubicBezTo>
                    <a:pt x="323" y="1"/>
                    <a:pt x="391" y="1"/>
                    <a:pt x="425" y="35"/>
                  </a:cubicBezTo>
                  <a:cubicBezTo>
                    <a:pt x="459" y="35"/>
                    <a:pt x="501" y="69"/>
                    <a:pt x="459" y="10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Google Shape;185;p32"/>
            <p:cNvSpPr/>
            <p:nvPr/>
          </p:nvSpPr>
          <p:spPr>
            <a:xfrm>
              <a:off x="522759" y="249885"/>
              <a:ext cx="11018" cy="6121"/>
            </a:xfrm>
            <a:custGeom>
              <a:avLst/>
              <a:gdLst/>
              <a:ahLst/>
              <a:cxnLst/>
              <a:rect l="l" t="t" r="r" b="b"/>
              <a:pathLst>
                <a:path w="324" h="180" extrusionOk="0">
                  <a:moveTo>
                    <a:pt x="289" y="103"/>
                  </a:moveTo>
                  <a:cubicBezTo>
                    <a:pt x="247" y="103"/>
                    <a:pt x="213" y="137"/>
                    <a:pt x="213" y="137"/>
                  </a:cubicBezTo>
                  <a:lnTo>
                    <a:pt x="111" y="137"/>
                  </a:lnTo>
                  <a:cubicBezTo>
                    <a:pt x="34" y="179"/>
                    <a:pt x="0" y="69"/>
                    <a:pt x="34" y="35"/>
                  </a:cubicBezTo>
                  <a:lnTo>
                    <a:pt x="77" y="35"/>
                  </a:lnTo>
                  <a:lnTo>
                    <a:pt x="179" y="35"/>
                  </a:lnTo>
                  <a:cubicBezTo>
                    <a:pt x="213" y="35"/>
                    <a:pt x="247" y="1"/>
                    <a:pt x="289" y="35"/>
                  </a:cubicBezTo>
                  <a:cubicBezTo>
                    <a:pt x="289" y="35"/>
                    <a:pt x="323" y="69"/>
                    <a:pt x="289" y="69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Google Shape;186;p32"/>
            <p:cNvSpPr/>
            <p:nvPr/>
          </p:nvSpPr>
          <p:spPr>
            <a:xfrm>
              <a:off x="487799" y="213803"/>
              <a:ext cx="19384" cy="8400"/>
            </a:xfrm>
            <a:custGeom>
              <a:avLst/>
              <a:gdLst/>
              <a:ahLst/>
              <a:cxnLst/>
              <a:rect l="l" t="t" r="r" b="b"/>
              <a:pathLst>
                <a:path w="570" h="247" extrusionOk="0">
                  <a:moveTo>
                    <a:pt x="502" y="178"/>
                  </a:moveTo>
                  <a:cubicBezTo>
                    <a:pt x="468" y="212"/>
                    <a:pt x="391" y="212"/>
                    <a:pt x="323" y="212"/>
                  </a:cubicBezTo>
                  <a:cubicBezTo>
                    <a:pt x="255" y="246"/>
                    <a:pt x="145" y="246"/>
                    <a:pt x="77" y="246"/>
                  </a:cubicBezTo>
                  <a:cubicBezTo>
                    <a:pt x="0" y="246"/>
                    <a:pt x="0" y="178"/>
                    <a:pt x="43" y="136"/>
                  </a:cubicBezTo>
                  <a:lnTo>
                    <a:pt x="43" y="136"/>
                  </a:lnTo>
                  <a:cubicBezTo>
                    <a:pt x="111" y="102"/>
                    <a:pt x="213" y="68"/>
                    <a:pt x="289" y="68"/>
                  </a:cubicBezTo>
                  <a:cubicBezTo>
                    <a:pt x="391" y="34"/>
                    <a:pt x="468" y="0"/>
                    <a:pt x="536" y="34"/>
                  </a:cubicBezTo>
                  <a:cubicBezTo>
                    <a:pt x="570" y="68"/>
                    <a:pt x="570" y="102"/>
                    <a:pt x="570" y="102"/>
                  </a:cubicBezTo>
                  <a:cubicBezTo>
                    <a:pt x="536" y="136"/>
                    <a:pt x="536" y="136"/>
                    <a:pt x="502" y="17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Google Shape;187;p32"/>
            <p:cNvSpPr/>
            <p:nvPr/>
          </p:nvSpPr>
          <p:spPr>
            <a:xfrm>
              <a:off x="486643" y="208872"/>
              <a:ext cx="19384" cy="7278"/>
            </a:xfrm>
            <a:custGeom>
              <a:avLst/>
              <a:gdLst/>
              <a:ahLst/>
              <a:cxnLst/>
              <a:rect l="l" t="t" r="r" b="b"/>
              <a:pathLst>
                <a:path w="570" h="214" extrusionOk="0">
                  <a:moveTo>
                    <a:pt x="502" y="111"/>
                  </a:moveTo>
                  <a:cubicBezTo>
                    <a:pt x="459" y="145"/>
                    <a:pt x="391" y="179"/>
                    <a:pt x="323" y="179"/>
                  </a:cubicBezTo>
                  <a:cubicBezTo>
                    <a:pt x="213" y="213"/>
                    <a:pt x="145" y="213"/>
                    <a:pt x="34" y="213"/>
                  </a:cubicBezTo>
                  <a:cubicBezTo>
                    <a:pt x="0" y="179"/>
                    <a:pt x="0" y="145"/>
                    <a:pt x="0" y="145"/>
                  </a:cubicBezTo>
                  <a:lnTo>
                    <a:pt x="34" y="145"/>
                  </a:lnTo>
                  <a:cubicBezTo>
                    <a:pt x="111" y="111"/>
                    <a:pt x="179" y="69"/>
                    <a:pt x="247" y="35"/>
                  </a:cubicBezTo>
                  <a:cubicBezTo>
                    <a:pt x="357" y="35"/>
                    <a:pt x="425" y="1"/>
                    <a:pt x="536" y="1"/>
                  </a:cubicBezTo>
                  <a:cubicBezTo>
                    <a:pt x="536" y="1"/>
                    <a:pt x="570" y="69"/>
                    <a:pt x="536" y="69"/>
                  </a:cubicBezTo>
                  <a:cubicBezTo>
                    <a:pt x="536" y="111"/>
                    <a:pt x="536" y="111"/>
                    <a:pt x="502" y="11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Google Shape;188;p32"/>
            <p:cNvSpPr/>
            <p:nvPr/>
          </p:nvSpPr>
          <p:spPr>
            <a:xfrm>
              <a:off x="487799" y="253354"/>
              <a:ext cx="15916" cy="6121"/>
            </a:xfrm>
            <a:custGeom>
              <a:avLst/>
              <a:gdLst/>
              <a:ahLst/>
              <a:cxnLst/>
              <a:rect l="l" t="t" r="r" b="b"/>
              <a:pathLst>
                <a:path w="468" h="180" extrusionOk="0">
                  <a:moveTo>
                    <a:pt x="425" y="145"/>
                  </a:moveTo>
                  <a:lnTo>
                    <a:pt x="391" y="145"/>
                  </a:lnTo>
                  <a:cubicBezTo>
                    <a:pt x="391" y="179"/>
                    <a:pt x="357" y="179"/>
                    <a:pt x="323" y="179"/>
                  </a:cubicBezTo>
                  <a:cubicBezTo>
                    <a:pt x="289" y="179"/>
                    <a:pt x="255" y="179"/>
                    <a:pt x="213" y="145"/>
                  </a:cubicBezTo>
                  <a:cubicBezTo>
                    <a:pt x="179" y="145"/>
                    <a:pt x="111" y="145"/>
                    <a:pt x="43" y="111"/>
                  </a:cubicBezTo>
                  <a:cubicBezTo>
                    <a:pt x="0" y="111"/>
                    <a:pt x="0" y="35"/>
                    <a:pt x="43" y="1"/>
                  </a:cubicBezTo>
                  <a:lnTo>
                    <a:pt x="77" y="1"/>
                  </a:lnTo>
                  <a:cubicBezTo>
                    <a:pt x="145" y="1"/>
                    <a:pt x="179" y="1"/>
                    <a:pt x="255" y="35"/>
                  </a:cubicBezTo>
                  <a:cubicBezTo>
                    <a:pt x="323" y="35"/>
                    <a:pt x="391" y="35"/>
                    <a:pt x="425" y="77"/>
                  </a:cubicBezTo>
                  <a:cubicBezTo>
                    <a:pt x="468" y="111"/>
                    <a:pt x="425" y="145"/>
                    <a:pt x="425" y="14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Google Shape;189;p32"/>
            <p:cNvSpPr/>
            <p:nvPr/>
          </p:nvSpPr>
          <p:spPr>
            <a:xfrm>
              <a:off x="468721" y="248729"/>
              <a:ext cx="6121" cy="3503"/>
            </a:xfrm>
            <a:custGeom>
              <a:avLst/>
              <a:gdLst/>
              <a:ahLst/>
              <a:cxnLst/>
              <a:rect l="l" t="t" r="r" b="b"/>
              <a:pathLst>
                <a:path w="180" h="103" extrusionOk="0">
                  <a:moveTo>
                    <a:pt x="137" y="69"/>
                  </a:moveTo>
                  <a:cubicBezTo>
                    <a:pt x="103" y="103"/>
                    <a:pt x="69" y="69"/>
                    <a:pt x="35" y="69"/>
                  </a:cubicBezTo>
                  <a:cubicBezTo>
                    <a:pt x="1" y="69"/>
                    <a:pt x="1" y="35"/>
                    <a:pt x="1" y="1"/>
                  </a:cubicBezTo>
                  <a:lnTo>
                    <a:pt x="35" y="1"/>
                  </a:lnTo>
                  <a:lnTo>
                    <a:pt x="137" y="1"/>
                  </a:lnTo>
                  <a:cubicBezTo>
                    <a:pt x="179" y="35"/>
                    <a:pt x="179" y="35"/>
                    <a:pt x="137" y="69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Google Shape;190;p32"/>
            <p:cNvSpPr/>
            <p:nvPr/>
          </p:nvSpPr>
          <p:spPr>
            <a:xfrm>
              <a:off x="65426" y="119909"/>
              <a:ext cx="181770" cy="336878"/>
            </a:xfrm>
            <a:custGeom>
              <a:avLst/>
              <a:gdLst/>
              <a:ahLst/>
              <a:cxnLst/>
              <a:rect l="l" t="t" r="r" b="b"/>
              <a:pathLst>
                <a:path w="5345" h="9906" extrusionOk="0">
                  <a:moveTo>
                    <a:pt x="3501" y="9311"/>
                  </a:moveTo>
                  <a:cubicBezTo>
                    <a:pt x="3076" y="9625"/>
                    <a:pt x="2617" y="9803"/>
                    <a:pt x="2091" y="9871"/>
                  </a:cubicBezTo>
                  <a:cubicBezTo>
                    <a:pt x="1980" y="9905"/>
                    <a:pt x="1844" y="9905"/>
                    <a:pt x="1734" y="9905"/>
                  </a:cubicBezTo>
                  <a:cubicBezTo>
                    <a:pt x="1632" y="9905"/>
                    <a:pt x="1555" y="9905"/>
                    <a:pt x="1454" y="9871"/>
                  </a:cubicBezTo>
                  <a:lnTo>
                    <a:pt x="1377" y="9871"/>
                  </a:lnTo>
                  <a:cubicBezTo>
                    <a:pt x="1029" y="9803"/>
                    <a:pt x="672" y="9659"/>
                    <a:pt x="426" y="9413"/>
                  </a:cubicBezTo>
                  <a:cubicBezTo>
                    <a:pt x="1" y="8954"/>
                    <a:pt x="179" y="8283"/>
                    <a:pt x="460" y="7824"/>
                  </a:cubicBezTo>
                  <a:cubicBezTo>
                    <a:pt x="570" y="7646"/>
                    <a:pt x="672" y="7501"/>
                    <a:pt x="782" y="7357"/>
                  </a:cubicBezTo>
                  <a:cubicBezTo>
                    <a:pt x="816" y="7323"/>
                    <a:pt x="850" y="7255"/>
                    <a:pt x="884" y="7221"/>
                  </a:cubicBezTo>
                  <a:cubicBezTo>
                    <a:pt x="1063" y="6932"/>
                    <a:pt x="1275" y="6686"/>
                    <a:pt x="1488" y="6439"/>
                  </a:cubicBezTo>
                  <a:cubicBezTo>
                    <a:pt x="1522" y="6405"/>
                    <a:pt x="1522" y="6405"/>
                    <a:pt x="1555" y="6371"/>
                  </a:cubicBezTo>
                  <a:cubicBezTo>
                    <a:pt x="1589" y="6295"/>
                    <a:pt x="1632" y="6261"/>
                    <a:pt x="1666" y="6227"/>
                  </a:cubicBezTo>
                  <a:cubicBezTo>
                    <a:pt x="2057" y="5700"/>
                    <a:pt x="2481" y="5199"/>
                    <a:pt x="2830" y="4638"/>
                  </a:cubicBezTo>
                  <a:cubicBezTo>
                    <a:pt x="3365" y="3789"/>
                    <a:pt x="3824" y="2897"/>
                    <a:pt x="4070" y="1946"/>
                  </a:cubicBezTo>
                  <a:cubicBezTo>
                    <a:pt x="4214" y="1410"/>
                    <a:pt x="4282" y="884"/>
                    <a:pt x="4282" y="349"/>
                  </a:cubicBezTo>
                  <a:lnTo>
                    <a:pt x="4282" y="349"/>
                  </a:lnTo>
                  <a:lnTo>
                    <a:pt x="4282" y="179"/>
                  </a:lnTo>
                  <a:cubicBezTo>
                    <a:pt x="4282" y="102"/>
                    <a:pt x="4282" y="68"/>
                    <a:pt x="4248" y="0"/>
                  </a:cubicBezTo>
                  <a:cubicBezTo>
                    <a:pt x="4563" y="850"/>
                    <a:pt x="4818" y="1767"/>
                    <a:pt x="4987" y="2651"/>
                  </a:cubicBezTo>
                  <a:cubicBezTo>
                    <a:pt x="5166" y="3466"/>
                    <a:pt x="5310" y="4350"/>
                    <a:pt x="5310" y="5199"/>
                  </a:cubicBezTo>
                  <a:cubicBezTo>
                    <a:pt x="5344" y="5276"/>
                    <a:pt x="5344" y="5344"/>
                    <a:pt x="5344" y="5377"/>
                  </a:cubicBezTo>
                  <a:cubicBezTo>
                    <a:pt x="5310" y="5802"/>
                    <a:pt x="5276" y="6227"/>
                    <a:pt x="5200" y="6652"/>
                  </a:cubicBezTo>
                  <a:cubicBezTo>
                    <a:pt x="4987" y="7680"/>
                    <a:pt x="4393" y="8707"/>
                    <a:pt x="3501" y="931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Google Shape;191;p32"/>
            <p:cNvSpPr/>
            <p:nvPr/>
          </p:nvSpPr>
          <p:spPr>
            <a:xfrm>
              <a:off x="65426" y="131743"/>
              <a:ext cx="156639" cy="323887"/>
            </a:xfrm>
            <a:custGeom>
              <a:avLst/>
              <a:gdLst/>
              <a:ahLst/>
              <a:cxnLst/>
              <a:rect l="l" t="t" r="r" b="b"/>
              <a:pathLst>
                <a:path w="4606" h="9524" extrusionOk="0">
                  <a:moveTo>
                    <a:pt x="1454" y="9523"/>
                  </a:moveTo>
                  <a:cubicBezTo>
                    <a:pt x="1063" y="9489"/>
                    <a:pt x="706" y="9311"/>
                    <a:pt x="426" y="9065"/>
                  </a:cubicBezTo>
                  <a:cubicBezTo>
                    <a:pt x="1" y="8606"/>
                    <a:pt x="179" y="7935"/>
                    <a:pt x="460" y="7476"/>
                  </a:cubicBezTo>
                  <a:cubicBezTo>
                    <a:pt x="740" y="6975"/>
                    <a:pt x="1131" y="6550"/>
                    <a:pt x="1488" y="6091"/>
                  </a:cubicBezTo>
                  <a:cubicBezTo>
                    <a:pt x="1946" y="5522"/>
                    <a:pt x="2439" y="4928"/>
                    <a:pt x="2830" y="4290"/>
                  </a:cubicBezTo>
                  <a:cubicBezTo>
                    <a:pt x="3645" y="3016"/>
                    <a:pt x="4282" y="1564"/>
                    <a:pt x="4282" y="1"/>
                  </a:cubicBezTo>
                  <a:cubicBezTo>
                    <a:pt x="4282" y="213"/>
                    <a:pt x="4605" y="6839"/>
                    <a:pt x="1454" y="952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Google Shape;192;p32"/>
            <p:cNvSpPr/>
            <p:nvPr/>
          </p:nvSpPr>
          <p:spPr>
            <a:xfrm>
              <a:off x="84810" y="408802"/>
              <a:ext cx="7244" cy="16766"/>
            </a:xfrm>
            <a:custGeom>
              <a:avLst/>
              <a:gdLst/>
              <a:ahLst/>
              <a:cxnLst/>
              <a:rect l="l" t="t" r="r" b="b"/>
              <a:pathLst>
                <a:path w="213" h="493" extrusionOk="0">
                  <a:moveTo>
                    <a:pt x="34" y="493"/>
                  </a:moveTo>
                  <a:cubicBezTo>
                    <a:pt x="0" y="493"/>
                    <a:pt x="0" y="459"/>
                    <a:pt x="0" y="459"/>
                  </a:cubicBezTo>
                  <a:cubicBezTo>
                    <a:pt x="34" y="314"/>
                    <a:pt x="68" y="102"/>
                    <a:pt x="170" y="34"/>
                  </a:cubicBezTo>
                  <a:lnTo>
                    <a:pt x="170" y="34"/>
                  </a:lnTo>
                  <a:cubicBezTo>
                    <a:pt x="212" y="0"/>
                    <a:pt x="212" y="34"/>
                    <a:pt x="212" y="34"/>
                  </a:cubicBezTo>
                  <a:cubicBezTo>
                    <a:pt x="212" y="136"/>
                    <a:pt x="170" y="178"/>
                    <a:pt x="136" y="246"/>
                  </a:cubicBezTo>
                  <a:cubicBezTo>
                    <a:pt x="102" y="314"/>
                    <a:pt x="68" y="391"/>
                    <a:pt x="34" y="459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Google Shape;193;p32"/>
            <p:cNvSpPr/>
            <p:nvPr/>
          </p:nvSpPr>
          <p:spPr>
            <a:xfrm>
              <a:off x="90557" y="414856"/>
              <a:ext cx="7278" cy="13025"/>
            </a:xfrm>
            <a:custGeom>
              <a:avLst/>
              <a:gdLst/>
              <a:ahLst/>
              <a:cxnLst/>
              <a:rect l="l" t="t" r="r" b="b"/>
              <a:pathLst>
                <a:path w="214" h="383" extrusionOk="0">
                  <a:moveTo>
                    <a:pt x="43" y="383"/>
                  </a:moveTo>
                  <a:cubicBezTo>
                    <a:pt x="43" y="383"/>
                    <a:pt x="1" y="383"/>
                    <a:pt x="1" y="349"/>
                  </a:cubicBezTo>
                  <a:cubicBezTo>
                    <a:pt x="1" y="315"/>
                    <a:pt x="43" y="247"/>
                    <a:pt x="77" y="170"/>
                  </a:cubicBezTo>
                  <a:cubicBezTo>
                    <a:pt x="77" y="136"/>
                    <a:pt x="111" y="68"/>
                    <a:pt x="145" y="34"/>
                  </a:cubicBezTo>
                  <a:lnTo>
                    <a:pt x="145" y="34"/>
                  </a:lnTo>
                  <a:cubicBezTo>
                    <a:pt x="179" y="0"/>
                    <a:pt x="213" y="34"/>
                    <a:pt x="213" y="68"/>
                  </a:cubicBezTo>
                  <a:cubicBezTo>
                    <a:pt x="213" y="136"/>
                    <a:pt x="179" y="170"/>
                    <a:pt x="145" y="247"/>
                  </a:cubicBezTo>
                  <a:cubicBezTo>
                    <a:pt x="111" y="281"/>
                    <a:pt x="77" y="349"/>
                    <a:pt x="43" y="38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Google Shape;194;p32"/>
            <p:cNvSpPr/>
            <p:nvPr/>
          </p:nvSpPr>
          <p:spPr>
            <a:xfrm>
              <a:off x="113682" y="377311"/>
              <a:ext cx="9556" cy="14453"/>
            </a:xfrm>
            <a:custGeom>
              <a:avLst/>
              <a:gdLst/>
              <a:ahLst/>
              <a:cxnLst/>
              <a:rect l="l" t="t" r="r" b="b"/>
              <a:pathLst>
                <a:path w="281" h="425" extrusionOk="0">
                  <a:moveTo>
                    <a:pt x="103" y="391"/>
                  </a:moveTo>
                  <a:cubicBezTo>
                    <a:pt x="69" y="425"/>
                    <a:pt x="1" y="391"/>
                    <a:pt x="35" y="357"/>
                  </a:cubicBezTo>
                  <a:cubicBezTo>
                    <a:pt x="69" y="289"/>
                    <a:pt x="69" y="255"/>
                    <a:pt x="103" y="179"/>
                  </a:cubicBezTo>
                  <a:cubicBezTo>
                    <a:pt x="136" y="145"/>
                    <a:pt x="170" y="77"/>
                    <a:pt x="213" y="43"/>
                  </a:cubicBezTo>
                  <a:cubicBezTo>
                    <a:pt x="247" y="0"/>
                    <a:pt x="281" y="43"/>
                    <a:pt x="281" y="77"/>
                  </a:cubicBezTo>
                  <a:cubicBezTo>
                    <a:pt x="281" y="145"/>
                    <a:pt x="247" y="179"/>
                    <a:pt x="213" y="255"/>
                  </a:cubicBezTo>
                  <a:cubicBezTo>
                    <a:pt x="170" y="289"/>
                    <a:pt x="136" y="357"/>
                    <a:pt x="103" y="39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Google Shape;195;p32"/>
            <p:cNvSpPr/>
            <p:nvPr/>
          </p:nvSpPr>
          <p:spPr>
            <a:xfrm>
              <a:off x="124361" y="381052"/>
              <a:ext cx="9590" cy="12175"/>
            </a:xfrm>
            <a:custGeom>
              <a:avLst/>
              <a:gdLst/>
              <a:ahLst/>
              <a:cxnLst/>
              <a:rect l="l" t="t" r="r" b="b"/>
              <a:pathLst>
                <a:path w="282" h="358" extrusionOk="0">
                  <a:moveTo>
                    <a:pt x="69" y="357"/>
                  </a:moveTo>
                  <a:cubicBezTo>
                    <a:pt x="35" y="357"/>
                    <a:pt x="1" y="315"/>
                    <a:pt x="1" y="281"/>
                  </a:cubicBezTo>
                  <a:cubicBezTo>
                    <a:pt x="35" y="247"/>
                    <a:pt x="69" y="179"/>
                    <a:pt x="111" y="145"/>
                  </a:cubicBezTo>
                  <a:cubicBezTo>
                    <a:pt x="111" y="103"/>
                    <a:pt x="145" y="69"/>
                    <a:pt x="179" y="35"/>
                  </a:cubicBezTo>
                  <a:lnTo>
                    <a:pt x="213" y="35"/>
                  </a:lnTo>
                  <a:cubicBezTo>
                    <a:pt x="247" y="1"/>
                    <a:pt x="281" y="35"/>
                    <a:pt x="247" y="69"/>
                  </a:cubicBezTo>
                  <a:cubicBezTo>
                    <a:pt x="247" y="145"/>
                    <a:pt x="213" y="145"/>
                    <a:pt x="179" y="179"/>
                  </a:cubicBezTo>
                  <a:cubicBezTo>
                    <a:pt x="145" y="247"/>
                    <a:pt x="111" y="281"/>
                    <a:pt x="111" y="31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Google Shape;196;p32"/>
            <p:cNvSpPr/>
            <p:nvPr/>
          </p:nvSpPr>
          <p:spPr>
            <a:xfrm>
              <a:off x="113682" y="407646"/>
              <a:ext cx="9556" cy="13025"/>
            </a:xfrm>
            <a:custGeom>
              <a:avLst/>
              <a:gdLst/>
              <a:ahLst/>
              <a:cxnLst/>
              <a:rect l="l" t="t" r="r" b="b"/>
              <a:pathLst>
                <a:path w="281" h="383" extrusionOk="0">
                  <a:moveTo>
                    <a:pt x="103" y="382"/>
                  </a:moveTo>
                  <a:cubicBezTo>
                    <a:pt x="69" y="382"/>
                    <a:pt x="1" y="348"/>
                    <a:pt x="35" y="314"/>
                  </a:cubicBezTo>
                  <a:cubicBezTo>
                    <a:pt x="69" y="280"/>
                    <a:pt x="69" y="212"/>
                    <a:pt x="103" y="170"/>
                  </a:cubicBezTo>
                  <a:cubicBezTo>
                    <a:pt x="136" y="102"/>
                    <a:pt x="136" y="68"/>
                    <a:pt x="213" y="34"/>
                  </a:cubicBezTo>
                  <a:lnTo>
                    <a:pt x="213" y="34"/>
                  </a:lnTo>
                  <a:cubicBezTo>
                    <a:pt x="213" y="0"/>
                    <a:pt x="281" y="34"/>
                    <a:pt x="247" y="68"/>
                  </a:cubicBezTo>
                  <a:cubicBezTo>
                    <a:pt x="247" y="136"/>
                    <a:pt x="213" y="170"/>
                    <a:pt x="213" y="212"/>
                  </a:cubicBezTo>
                  <a:cubicBezTo>
                    <a:pt x="170" y="246"/>
                    <a:pt x="136" y="314"/>
                    <a:pt x="103" y="34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Google Shape;197;p32"/>
            <p:cNvSpPr/>
            <p:nvPr/>
          </p:nvSpPr>
          <p:spPr>
            <a:xfrm>
              <a:off x="157008" y="423221"/>
              <a:ext cx="9590" cy="14487"/>
            </a:xfrm>
            <a:custGeom>
              <a:avLst/>
              <a:gdLst/>
              <a:ahLst/>
              <a:cxnLst/>
              <a:rect l="l" t="t" r="r" b="b"/>
              <a:pathLst>
                <a:path w="282" h="426" extrusionOk="0">
                  <a:moveTo>
                    <a:pt x="69" y="392"/>
                  </a:moveTo>
                  <a:cubicBezTo>
                    <a:pt x="35" y="426"/>
                    <a:pt x="1" y="392"/>
                    <a:pt x="35" y="349"/>
                  </a:cubicBezTo>
                  <a:cubicBezTo>
                    <a:pt x="69" y="247"/>
                    <a:pt x="103" y="69"/>
                    <a:pt x="213" y="1"/>
                  </a:cubicBezTo>
                  <a:lnTo>
                    <a:pt x="247" y="1"/>
                  </a:lnTo>
                  <a:cubicBezTo>
                    <a:pt x="281" y="1"/>
                    <a:pt x="281" y="1"/>
                    <a:pt x="281" y="35"/>
                  </a:cubicBezTo>
                  <a:cubicBezTo>
                    <a:pt x="281" y="103"/>
                    <a:pt x="247" y="137"/>
                    <a:pt x="213" y="179"/>
                  </a:cubicBezTo>
                  <a:cubicBezTo>
                    <a:pt x="137" y="247"/>
                    <a:pt x="103" y="315"/>
                    <a:pt x="69" y="392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Google Shape;198;p32"/>
            <p:cNvSpPr/>
            <p:nvPr/>
          </p:nvSpPr>
          <p:spPr>
            <a:xfrm>
              <a:off x="167720" y="424378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68" y="392"/>
                  </a:moveTo>
                  <a:cubicBezTo>
                    <a:pt x="34" y="392"/>
                    <a:pt x="0" y="392"/>
                    <a:pt x="0" y="358"/>
                  </a:cubicBezTo>
                  <a:cubicBezTo>
                    <a:pt x="34" y="281"/>
                    <a:pt x="68" y="213"/>
                    <a:pt x="111" y="179"/>
                  </a:cubicBezTo>
                  <a:cubicBezTo>
                    <a:pt x="111" y="103"/>
                    <a:pt x="145" y="69"/>
                    <a:pt x="179" y="35"/>
                  </a:cubicBezTo>
                  <a:lnTo>
                    <a:pt x="179" y="1"/>
                  </a:lnTo>
                  <a:cubicBezTo>
                    <a:pt x="212" y="1"/>
                    <a:pt x="246" y="35"/>
                    <a:pt x="280" y="69"/>
                  </a:cubicBezTo>
                  <a:cubicBezTo>
                    <a:pt x="280" y="103"/>
                    <a:pt x="212" y="179"/>
                    <a:pt x="179" y="213"/>
                  </a:cubicBezTo>
                  <a:cubicBezTo>
                    <a:pt x="145" y="281"/>
                    <a:pt x="111" y="315"/>
                    <a:pt x="68" y="392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Google Shape;199;p32"/>
            <p:cNvSpPr/>
            <p:nvPr/>
          </p:nvSpPr>
          <p:spPr>
            <a:xfrm>
              <a:off x="165408" y="396662"/>
              <a:ext cx="7244" cy="9556"/>
            </a:xfrm>
            <a:custGeom>
              <a:avLst/>
              <a:gdLst/>
              <a:ahLst/>
              <a:cxnLst/>
              <a:rect l="l" t="t" r="r" b="b"/>
              <a:pathLst>
                <a:path w="213" h="281" extrusionOk="0">
                  <a:moveTo>
                    <a:pt x="68" y="281"/>
                  </a:moveTo>
                  <a:cubicBezTo>
                    <a:pt x="34" y="281"/>
                    <a:pt x="0" y="247"/>
                    <a:pt x="34" y="247"/>
                  </a:cubicBezTo>
                  <a:cubicBezTo>
                    <a:pt x="34" y="213"/>
                    <a:pt x="34" y="179"/>
                    <a:pt x="68" y="145"/>
                  </a:cubicBezTo>
                  <a:lnTo>
                    <a:pt x="68" y="68"/>
                  </a:lnTo>
                  <a:cubicBezTo>
                    <a:pt x="102" y="68"/>
                    <a:pt x="102" y="34"/>
                    <a:pt x="102" y="34"/>
                  </a:cubicBezTo>
                  <a:lnTo>
                    <a:pt x="136" y="34"/>
                  </a:lnTo>
                  <a:cubicBezTo>
                    <a:pt x="179" y="0"/>
                    <a:pt x="213" y="34"/>
                    <a:pt x="179" y="68"/>
                  </a:cubicBezTo>
                  <a:lnTo>
                    <a:pt x="179" y="145"/>
                  </a:lnTo>
                  <a:lnTo>
                    <a:pt x="136" y="179"/>
                  </a:lnTo>
                  <a:cubicBezTo>
                    <a:pt x="136" y="213"/>
                    <a:pt x="102" y="247"/>
                    <a:pt x="68" y="28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Google Shape;200;p32"/>
            <p:cNvSpPr/>
            <p:nvPr/>
          </p:nvSpPr>
          <p:spPr>
            <a:xfrm>
              <a:off x="172617" y="395505"/>
              <a:ext cx="8400" cy="12175"/>
            </a:xfrm>
            <a:custGeom>
              <a:avLst/>
              <a:gdLst/>
              <a:ahLst/>
              <a:cxnLst/>
              <a:rect l="l" t="t" r="r" b="b"/>
              <a:pathLst>
                <a:path w="247" h="358" extrusionOk="0">
                  <a:moveTo>
                    <a:pt x="68" y="357"/>
                  </a:moveTo>
                  <a:cubicBezTo>
                    <a:pt x="68" y="357"/>
                    <a:pt x="1" y="315"/>
                    <a:pt x="35" y="281"/>
                  </a:cubicBezTo>
                  <a:cubicBezTo>
                    <a:pt x="35" y="247"/>
                    <a:pt x="68" y="179"/>
                    <a:pt x="102" y="145"/>
                  </a:cubicBezTo>
                  <a:cubicBezTo>
                    <a:pt x="102" y="102"/>
                    <a:pt x="102" y="34"/>
                    <a:pt x="179" y="34"/>
                  </a:cubicBezTo>
                  <a:lnTo>
                    <a:pt x="179" y="0"/>
                  </a:lnTo>
                  <a:cubicBezTo>
                    <a:pt x="213" y="0"/>
                    <a:pt x="247" y="0"/>
                    <a:pt x="247" y="34"/>
                  </a:cubicBezTo>
                  <a:cubicBezTo>
                    <a:pt x="247" y="102"/>
                    <a:pt x="213" y="145"/>
                    <a:pt x="179" y="179"/>
                  </a:cubicBezTo>
                  <a:cubicBezTo>
                    <a:pt x="136" y="247"/>
                    <a:pt x="136" y="281"/>
                    <a:pt x="102" y="357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Google Shape;201;p32"/>
            <p:cNvSpPr/>
            <p:nvPr/>
          </p:nvSpPr>
          <p:spPr>
            <a:xfrm>
              <a:off x="212202" y="358233"/>
              <a:ext cx="9862" cy="16800"/>
            </a:xfrm>
            <a:custGeom>
              <a:avLst/>
              <a:gdLst/>
              <a:ahLst/>
              <a:cxnLst/>
              <a:rect l="l" t="t" r="r" b="b"/>
              <a:pathLst>
                <a:path w="290" h="494" extrusionOk="0">
                  <a:moveTo>
                    <a:pt x="77" y="493"/>
                  </a:moveTo>
                  <a:cubicBezTo>
                    <a:pt x="77" y="493"/>
                    <a:pt x="0" y="459"/>
                    <a:pt x="34" y="425"/>
                  </a:cubicBezTo>
                  <a:cubicBezTo>
                    <a:pt x="111" y="281"/>
                    <a:pt x="145" y="136"/>
                    <a:pt x="213" y="34"/>
                  </a:cubicBezTo>
                  <a:lnTo>
                    <a:pt x="247" y="34"/>
                  </a:lnTo>
                  <a:cubicBezTo>
                    <a:pt x="247" y="1"/>
                    <a:pt x="289" y="34"/>
                    <a:pt x="289" y="68"/>
                  </a:cubicBezTo>
                  <a:cubicBezTo>
                    <a:pt x="289" y="213"/>
                    <a:pt x="179" y="349"/>
                    <a:pt x="111" y="459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Google Shape;202;p32"/>
            <p:cNvSpPr/>
            <p:nvPr/>
          </p:nvSpPr>
          <p:spPr>
            <a:xfrm>
              <a:off x="201524" y="360546"/>
              <a:ext cx="8400" cy="12175"/>
            </a:xfrm>
            <a:custGeom>
              <a:avLst/>
              <a:gdLst/>
              <a:ahLst/>
              <a:cxnLst/>
              <a:rect l="l" t="t" r="r" b="b"/>
              <a:pathLst>
                <a:path w="247" h="358" extrusionOk="0">
                  <a:moveTo>
                    <a:pt x="68" y="323"/>
                  </a:moveTo>
                  <a:cubicBezTo>
                    <a:pt x="34" y="357"/>
                    <a:pt x="0" y="323"/>
                    <a:pt x="34" y="281"/>
                  </a:cubicBezTo>
                  <a:cubicBezTo>
                    <a:pt x="34" y="247"/>
                    <a:pt x="68" y="213"/>
                    <a:pt x="102" y="145"/>
                  </a:cubicBezTo>
                  <a:cubicBezTo>
                    <a:pt x="102" y="111"/>
                    <a:pt x="102" y="34"/>
                    <a:pt x="136" y="0"/>
                  </a:cubicBezTo>
                  <a:lnTo>
                    <a:pt x="178" y="0"/>
                  </a:lnTo>
                  <a:cubicBezTo>
                    <a:pt x="178" y="0"/>
                    <a:pt x="246" y="0"/>
                    <a:pt x="212" y="34"/>
                  </a:cubicBezTo>
                  <a:cubicBezTo>
                    <a:pt x="246" y="111"/>
                    <a:pt x="212" y="145"/>
                    <a:pt x="178" y="179"/>
                  </a:cubicBezTo>
                  <a:cubicBezTo>
                    <a:pt x="136" y="247"/>
                    <a:pt x="102" y="281"/>
                    <a:pt x="68" y="32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Google Shape;203;p32"/>
            <p:cNvSpPr/>
            <p:nvPr/>
          </p:nvSpPr>
          <p:spPr>
            <a:xfrm>
              <a:off x="191696" y="348405"/>
              <a:ext cx="7244" cy="13331"/>
            </a:xfrm>
            <a:custGeom>
              <a:avLst/>
              <a:gdLst/>
              <a:ahLst/>
              <a:cxnLst/>
              <a:rect l="l" t="t" r="r" b="b"/>
              <a:pathLst>
                <a:path w="213" h="392" extrusionOk="0">
                  <a:moveTo>
                    <a:pt x="77" y="391"/>
                  </a:moveTo>
                  <a:cubicBezTo>
                    <a:pt x="43" y="391"/>
                    <a:pt x="0" y="357"/>
                    <a:pt x="0" y="357"/>
                  </a:cubicBezTo>
                  <a:cubicBezTo>
                    <a:pt x="43" y="290"/>
                    <a:pt x="77" y="256"/>
                    <a:pt x="77" y="179"/>
                  </a:cubicBezTo>
                  <a:cubicBezTo>
                    <a:pt x="111" y="145"/>
                    <a:pt x="111" y="77"/>
                    <a:pt x="145" y="43"/>
                  </a:cubicBezTo>
                  <a:lnTo>
                    <a:pt x="145" y="1"/>
                  </a:lnTo>
                  <a:cubicBezTo>
                    <a:pt x="145" y="1"/>
                    <a:pt x="179" y="1"/>
                    <a:pt x="179" y="43"/>
                  </a:cubicBezTo>
                  <a:cubicBezTo>
                    <a:pt x="213" y="145"/>
                    <a:pt x="145" y="290"/>
                    <a:pt x="77" y="357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Google Shape;204;p32"/>
            <p:cNvSpPr/>
            <p:nvPr/>
          </p:nvSpPr>
          <p:spPr>
            <a:xfrm>
              <a:off x="129292" y="340039"/>
              <a:ext cx="6087" cy="9862"/>
            </a:xfrm>
            <a:custGeom>
              <a:avLst/>
              <a:gdLst/>
              <a:ahLst/>
              <a:cxnLst/>
              <a:rect l="l" t="t" r="r" b="b"/>
              <a:pathLst>
                <a:path w="179" h="290" extrusionOk="0">
                  <a:moveTo>
                    <a:pt x="102" y="247"/>
                  </a:moveTo>
                  <a:cubicBezTo>
                    <a:pt x="68" y="289"/>
                    <a:pt x="0" y="247"/>
                    <a:pt x="34" y="179"/>
                  </a:cubicBezTo>
                  <a:cubicBezTo>
                    <a:pt x="34" y="145"/>
                    <a:pt x="68" y="34"/>
                    <a:pt x="102" y="0"/>
                  </a:cubicBezTo>
                  <a:lnTo>
                    <a:pt x="102" y="0"/>
                  </a:lnTo>
                  <a:cubicBezTo>
                    <a:pt x="136" y="0"/>
                    <a:pt x="136" y="0"/>
                    <a:pt x="179" y="34"/>
                  </a:cubicBezTo>
                  <a:cubicBezTo>
                    <a:pt x="179" y="111"/>
                    <a:pt x="136" y="179"/>
                    <a:pt x="102" y="21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Google Shape;205;p32"/>
            <p:cNvSpPr/>
            <p:nvPr/>
          </p:nvSpPr>
          <p:spPr>
            <a:xfrm>
              <a:off x="136501" y="338883"/>
              <a:ext cx="8434" cy="11018"/>
            </a:xfrm>
            <a:custGeom>
              <a:avLst/>
              <a:gdLst/>
              <a:ahLst/>
              <a:cxnLst/>
              <a:rect l="l" t="t" r="r" b="b"/>
              <a:pathLst>
                <a:path w="248" h="324" extrusionOk="0">
                  <a:moveTo>
                    <a:pt x="103" y="281"/>
                  </a:moveTo>
                  <a:cubicBezTo>
                    <a:pt x="69" y="323"/>
                    <a:pt x="1" y="281"/>
                    <a:pt x="35" y="247"/>
                  </a:cubicBezTo>
                  <a:cubicBezTo>
                    <a:pt x="35" y="213"/>
                    <a:pt x="69" y="145"/>
                    <a:pt x="103" y="111"/>
                  </a:cubicBezTo>
                  <a:cubicBezTo>
                    <a:pt x="103" y="68"/>
                    <a:pt x="137" y="34"/>
                    <a:pt x="179" y="34"/>
                  </a:cubicBezTo>
                  <a:lnTo>
                    <a:pt x="179" y="0"/>
                  </a:lnTo>
                  <a:cubicBezTo>
                    <a:pt x="213" y="0"/>
                    <a:pt x="247" y="34"/>
                    <a:pt x="247" y="34"/>
                  </a:cubicBezTo>
                  <a:cubicBezTo>
                    <a:pt x="247" y="111"/>
                    <a:pt x="213" y="145"/>
                    <a:pt x="213" y="179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Google Shape;206;p32"/>
            <p:cNvSpPr/>
            <p:nvPr/>
          </p:nvSpPr>
          <p:spPr>
            <a:xfrm>
              <a:off x="198905" y="314908"/>
              <a:ext cx="8706" cy="11869"/>
            </a:xfrm>
            <a:custGeom>
              <a:avLst/>
              <a:gdLst/>
              <a:ahLst/>
              <a:cxnLst/>
              <a:rect l="l" t="t" r="r" b="b"/>
              <a:pathLst>
                <a:path w="256" h="349" extrusionOk="0">
                  <a:moveTo>
                    <a:pt x="111" y="315"/>
                  </a:moveTo>
                  <a:cubicBezTo>
                    <a:pt x="77" y="349"/>
                    <a:pt x="1" y="315"/>
                    <a:pt x="43" y="281"/>
                  </a:cubicBezTo>
                  <a:cubicBezTo>
                    <a:pt x="43" y="213"/>
                    <a:pt x="77" y="179"/>
                    <a:pt x="77" y="102"/>
                  </a:cubicBezTo>
                  <a:cubicBezTo>
                    <a:pt x="111" y="68"/>
                    <a:pt x="111" y="34"/>
                    <a:pt x="145" y="34"/>
                  </a:cubicBezTo>
                  <a:lnTo>
                    <a:pt x="179" y="0"/>
                  </a:lnTo>
                  <a:cubicBezTo>
                    <a:pt x="213" y="0"/>
                    <a:pt x="255" y="34"/>
                    <a:pt x="255" y="34"/>
                  </a:cubicBezTo>
                  <a:cubicBezTo>
                    <a:pt x="255" y="102"/>
                    <a:pt x="213" y="136"/>
                    <a:pt x="179" y="179"/>
                  </a:cubicBezTo>
                  <a:cubicBezTo>
                    <a:pt x="145" y="213"/>
                    <a:pt x="145" y="247"/>
                    <a:pt x="111" y="31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Google Shape;207;p32"/>
            <p:cNvSpPr/>
            <p:nvPr/>
          </p:nvSpPr>
          <p:spPr>
            <a:xfrm>
              <a:off x="207577" y="318376"/>
              <a:ext cx="7244" cy="12141"/>
            </a:xfrm>
            <a:custGeom>
              <a:avLst/>
              <a:gdLst/>
              <a:ahLst/>
              <a:cxnLst/>
              <a:rect l="l" t="t" r="r" b="b"/>
              <a:pathLst>
                <a:path w="213" h="357" extrusionOk="0">
                  <a:moveTo>
                    <a:pt x="68" y="357"/>
                  </a:moveTo>
                  <a:cubicBezTo>
                    <a:pt x="34" y="357"/>
                    <a:pt x="0" y="323"/>
                    <a:pt x="0" y="289"/>
                  </a:cubicBezTo>
                  <a:cubicBezTo>
                    <a:pt x="34" y="247"/>
                    <a:pt x="68" y="179"/>
                    <a:pt x="68" y="145"/>
                  </a:cubicBezTo>
                  <a:cubicBezTo>
                    <a:pt x="68" y="111"/>
                    <a:pt x="102" y="111"/>
                    <a:pt x="102" y="77"/>
                  </a:cubicBezTo>
                  <a:cubicBezTo>
                    <a:pt x="102" y="34"/>
                    <a:pt x="136" y="34"/>
                    <a:pt x="170" y="0"/>
                  </a:cubicBezTo>
                  <a:lnTo>
                    <a:pt x="170" y="0"/>
                  </a:lnTo>
                  <a:cubicBezTo>
                    <a:pt x="170" y="0"/>
                    <a:pt x="213" y="0"/>
                    <a:pt x="213" y="34"/>
                  </a:cubicBezTo>
                  <a:cubicBezTo>
                    <a:pt x="213" y="111"/>
                    <a:pt x="213" y="145"/>
                    <a:pt x="170" y="179"/>
                  </a:cubicBezTo>
                  <a:cubicBezTo>
                    <a:pt x="136" y="247"/>
                    <a:pt x="102" y="289"/>
                    <a:pt x="68" y="32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Google Shape;208;p32"/>
            <p:cNvSpPr/>
            <p:nvPr/>
          </p:nvSpPr>
          <p:spPr>
            <a:xfrm>
              <a:off x="219412" y="328204"/>
              <a:ext cx="7278" cy="10712"/>
            </a:xfrm>
            <a:custGeom>
              <a:avLst/>
              <a:gdLst/>
              <a:ahLst/>
              <a:cxnLst/>
              <a:rect l="l" t="t" r="r" b="b"/>
              <a:pathLst>
                <a:path w="214" h="315" extrusionOk="0">
                  <a:moveTo>
                    <a:pt x="111" y="280"/>
                  </a:moveTo>
                  <a:cubicBezTo>
                    <a:pt x="77" y="314"/>
                    <a:pt x="1" y="280"/>
                    <a:pt x="35" y="212"/>
                  </a:cubicBezTo>
                  <a:cubicBezTo>
                    <a:pt x="35" y="170"/>
                    <a:pt x="77" y="136"/>
                    <a:pt x="77" y="102"/>
                  </a:cubicBezTo>
                  <a:cubicBezTo>
                    <a:pt x="77" y="68"/>
                    <a:pt x="111" y="34"/>
                    <a:pt x="111" y="34"/>
                  </a:cubicBezTo>
                  <a:cubicBezTo>
                    <a:pt x="145" y="34"/>
                    <a:pt x="145" y="34"/>
                    <a:pt x="145" y="0"/>
                  </a:cubicBezTo>
                  <a:cubicBezTo>
                    <a:pt x="145" y="0"/>
                    <a:pt x="179" y="0"/>
                    <a:pt x="179" y="34"/>
                  </a:cubicBezTo>
                  <a:cubicBezTo>
                    <a:pt x="213" y="68"/>
                    <a:pt x="179" y="102"/>
                    <a:pt x="179" y="136"/>
                  </a:cubicBezTo>
                  <a:cubicBezTo>
                    <a:pt x="145" y="170"/>
                    <a:pt x="145" y="212"/>
                    <a:pt x="111" y="246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Google Shape;209;p32"/>
            <p:cNvSpPr/>
            <p:nvPr/>
          </p:nvSpPr>
          <p:spPr>
            <a:xfrm>
              <a:off x="153267" y="294401"/>
              <a:ext cx="8400" cy="10712"/>
            </a:xfrm>
            <a:custGeom>
              <a:avLst/>
              <a:gdLst/>
              <a:ahLst/>
              <a:cxnLst/>
              <a:rect l="l" t="t" r="r" b="b"/>
              <a:pathLst>
                <a:path w="247" h="315" extrusionOk="0">
                  <a:moveTo>
                    <a:pt x="68" y="280"/>
                  </a:moveTo>
                  <a:cubicBezTo>
                    <a:pt x="34" y="314"/>
                    <a:pt x="0" y="246"/>
                    <a:pt x="34" y="213"/>
                  </a:cubicBezTo>
                  <a:cubicBezTo>
                    <a:pt x="68" y="179"/>
                    <a:pt x="68" y="145"/>
                    <a:pt x="111" y="102"/>
                  </a:cubicBezTo>
                  <a:cubicBezTo>
                    <a:pt x="111" y="68"/>
                    <a:pt x="145" y="34"/>
                    <a:pt x="179" y="0"/>
                  </a:cubicBezTo>
                  <a:lnTo>
                    <a:pt x="179" y="0"/>
                  </a:lnTo>
                  <a:cubicBezTo>
                    <a:pt x="179" y="0"/>
                    <a:pt x="213" y="0"/>
                    <a:pt x="247" y="34"/>
                  </a:cubicBezTo>
                  <a:cubicBezTo>
                    <a:pt x="247" y="145"/>
                    <a:pt x="145" y="213"/>
                    <a:pt x="68" y="28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Google Shape;210;p32"/>
            <p:cNvSpPr/>
            <p:nvPr/>
          </p:nvSpPr>
          <p:spPr>
            <a:xfrm>
              <a:off x="164251" y="294401"/>
              <a:ext cx="9556" cy="13297"/>
            </a:xfrm>
            <a:custGeom>
              <a:avLst/>
              <a:gdLst/>
              <a:ahLst/>
              <a:cxnLst/>
              <a:rect l="l" t="t" r="r" b="b"/>
              <a:pathLst>
                <a:path w="281" h="391" extrusionOk="0">
                  <a:moveTo>
                    <a:pt x="102" y="357"/>
                  </a:moveTo>
                  <a:cubicBezTo>
                    <a:pt x="68" y="391"/>
                    <a:pt x="0" y="314"/>
                    <a:pt x="34" y="280"/>
                  </a:cubicBezTo>
                  <a:cubicBezTo>
                    <a:pt x="34" y="246"/>
                    <a:pt x="68" y="179"/>
                    <a:pt x="102" y="145"/>
                  </a:cubicBezTo>
                  <a:cubicBezTo>
                    <a:pt x="136" y="68"/>
                    <a:pt x="136" y="34"/>
                    <a:pt x="170" y="0"/>
                  </a:cubicBezTo>
                  <a:lnTo>
                    <a:pt x="213" y="0"/>
                  </a:lnTo>
                  <a:cubicBezTo>
                    <a:pt x="247" y="0"/>
                    <a:pt x="281" y="34"/>
                    <a:pt x="281" y="68"/>
                  </a:cubicBezTo>
                  <a:cubicBezTo>
                    <a:pt x="281" y="102"/>
                    <a:pt x="247" y="145"/>
                    <a:pt x="213" y="213"/>
                  </a:cubicBezTo>
                  <a:cubicBezTo>
                    <a:pt x="170" y="246"/>
                    <a:pt x="136" y="280"/>
                    <a:pt x="102" y="357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Google Shape;211;p32"/>
            <p:cNvSpPr/>
            <p:nvPr/>
          </p:nvSpPr>
          <p:spPr>
            <a:xfrm>
              <a:off x="220568" y="247301"/>
              <a:ext cx="7278" cy="12175"/>
            </a:xfrm>
            <a:custGeom>
              <a:avLst/>
              <a:gdLst/>
              <a:ahLst/>
              <a:cxnLst/>
              <a:rect l="l" t="t" r="r" b="b"/>
              <a:pathLst>
                <a:path w="214" h="358" extrusionOk="0">
                  <a:moveTo>
                    <a:pt x="77" y="323"/>
                  </a:moveTo>
                  <a:cubicBezTo>
                    <a:pt x="43" y="357"/>
                    <a:pt x="1" y="323"/>
                    <a:pt x="1" y="289"/>
                  </a:cubicBezTo>
                  <a:lnTo>
                    <a:pt x="77" y="145"/>
                  </a:lnTo>
                  <a:cubicBezTo>
                    <a:pt x="77" y="111"/>
                    <a:pt x="77" y="43"/>
                    <a:pt x="111" y="43"/>
                  </a:cubicBezTo>
                  <a:lnTo>
                    <a:pt x="145" y="43"/>
                  </a:lnTo>
                  <a:cubicBezTo>
                    <a:pt x="179" y="0"/>
                    <a:pt x="213" y="0"/>
                    <a:pt x="213" y="77"/>
                  </a:cubicBezTo>
                  <a:cubicBezTo>
                    <a:pt x="213" y="111"/>
                    <a:pt x="179" y="145"/>
                    <a:pt x="145" y="179"/>
                  </a:cubicBezTo>
                  <a:cubicBezTo>
                    <a:pt x="145" y="213"/>
                    <a:pt x="111" y="289"/>
                    <a:pt x="77" y="32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Google Shape;212;p32"/>
            <p:cNvSpPr/>
            <p:nvPr/>
          </p:nvSpPr>
          <p:spPr>
            <a:xfrm>
              <a:off x="227811" y="253354"/>
              <a:ext cx="9828" cy="14487"/>
            </a:xfrm>
            <a:custGeom>
              <a:avLst/>
              <a:gdLst/>
              <a:ahLst/>
              <a:cxnLst/>
              <a:rect l="l" t="t" r="r" b="b"/>
              <a:pathLst>
                <a:path w="289" h="426" extrusionOk="0">
                  <a:moveTo>
                    <a:pt x="76" y="392"/>
                  </a:moveTo>
                  <a:cubicBezTo>
                    <a:pt x="43" y="426"/>
                    <a:pt x="0" y="392"/>
                    <a:pt x="0" y="358"/>
                  </a:cubicBezTo>
                  <a:cubicBezTo>
                    <a:pt x="43" y="247"/>
                    <a:pt x="76" y="111"/>
                    <a:pt x="178" y="35"/>
                  </a:cubicBezTo>
                  <a:lnTo>
                    <a:pt x="178" y="35"/>
                  </a:lnTo>
                  <a:cubicBezTo>
                    <a:pt x="212" y="1"/>
                    <a:pt x="255" y="35"/>
                    <a:pt x="255" y="35"/>
                  </a:cubicBezTo>
                  <a:cubicBezTo>
                    <a:pt x="289" y="179"/>
                    <a:pt x="178" y="290"/>
                    <a:pt x="76" y="392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Google Shape;213;p32"/>
            <p:cNvSpPr/>
            <p:nvPr/>
          </p:nvSpPr>
          <p:spPr>
            <a:xfrm>
              <a:off x="-82745" y="-80022"/>
              <a:ext cx="97670" cy="338341"/>
            </a:xfrm>
            <a:custGeom>
              <a:avLst/>
              <a:gdLst/>
              <a:ahLst/>
              <a:cxnLst/>
              <a:rect l="l" t="t" r="r" b="b"/>
              <a:pathLst>
                <a:path w="2872" h="9949" extrusionOk="0">
                  <a:moveTo>
                    <a:pt x="1631" y="9558"/>
                  </a:moveTo>
                  <a:cubicBezTo>
                    <a:pt x="1385" y="9736"/>
                    <a:pt x="1104" y="9880"/>
                    <a:pt x="782" y="9914"/>
                  </a:cubicBezTo>
                  <a:cubicBezTo>
                    <a:pt x="748" y="9948"/>
                    <a:pt x="714" y="9948"/>
                    <a:pt x="680" y="9914"/>
                  </a:cubicBezTo>
                  <a:cubicBezTo>
                    <a:pt x="603" y="9914"/>
                    <a:pt x="501" y="9914"/>
                    <a:pt x="425" y="9880"/>
                  </a:cubicBezTo>
                  <a:cubicBezTo>
                    <a:pt x="391" y="9880"/>
                    <a:pt x="357" y="9838"/>
                    <a:pt x="323" y="9804"/>
                  </a:cubicBezTo>
                  <a:cubicBezTo>
                    <a:pt x="178" y="9702"/>
                    <a:pt x="111" y="9490"/>
                    <a:pt x="111" y="9311"/>
                  </a:cubicBezTo>
                  <a:cubicBezTo>
                    <a:pt x="0" y="8606"/>
                    <a:pt x="77" y="7893"/>
                    <a:pt x="178" y="7153"/>
                  </a:cubicBezTo>
                  <a:lnTo>
                    <a:pt x="178" y="7009"/>
                  </a:lnTo>
                  <a:cubicBezTo>
                    <a:pt x="289" y="6304"/>
                    <a:pt x="467" y="5590"/>
                    <a:pt x="535" y="4919"/>
                  </a:cubicBezTo>
                  <a:cubicBezTo>
                    <a:pt x="714" y="3467"/>
                    <a:pt x="892" y="1810"/>
                    <a:pt x="255" y="426"/>
                  </a:cubicBezTo>
                  <a:cubicBezTo>
                    <a:pt x="255" y="358"/>
                    <a:pt x="212" y="247"/>
                    <a:pt x="144" y="179"/>
                  </a:cubicBezTo>
                  <a:cubicBezTo>
                    <a:pt x="111" y="111"/>
                    <a:pt x="77" y="35"/>
                    <a:pt x="43" y="1"/>
                  </a:cubicBezTo>
                  <a:cubicBezTo>
                    <a:pt x="77" y="35"/>
                    <a:pt x="144" y="69"/>
                    <a:pt x="212" y="179"/>
                  </a:cubicBezTo>
                  <a:cubicBezTo>
                    <a:pt x="357" y="247"/>
                    <a:pt x="501" y="392"/>
                    <a:pt x="680" y="570"/>
                  </a:cubicBezTo>
                  <a:cubicBezTo>
                    <a:pt x="816" y="706"/>
                    <a:pt x="960" y="884"/>
                    <a:pt x="1104" y="1063"/>
                  </a:cubicBezTo>
                  <a:cubicBezTo>
                    <a:pt x="1665" y="1768"/>
                    <a:pt x="2302" y="2830"/>
                    <a:pt x="2625" y="4214"/>
                  </a:cubicBezTo>
                  <a:cubicBezTo>
                    <a:pt x="2693" y="4571"/>
                    <a:pt x="2761" y="4953"/>
                    <a:pt x="2803" y="5310"/>
                  </a:cubicBezTo>
                  <a:lnTo>
                    <a:pt x="2803" y="5633"/>
                  </a:lnTo>
                  <a:cubicBezTo>
                    <a:pt x="2871" y="6338"/>
                    <a:pt x="2837" y="7043"/>
                    <a:pt x="2693" y="7714"/>
                  </a:cubicBezTo>
                  <a:cubicBezTo>
                    <a:pt x="2659" y="8003"/>
                    <a:pt x="2591" y="8249"/>
                    <a:pt x="2481" y="8496"/>
                  </a:cubicBezTo>
                  <a:cubicBezTo>
                    <a:pt x="2447" y="8530"/>
                    <a:pt x="2413" y="8606"/>
                    <a:pt x="2379" y="8674"/>
                  </a:cubicBezTo>
                  <a:cubicBezTo>
                    <a:pt x="2268" y="8886"/>
                    <a:pt x="2124" y="9099"/>
                    <a:pt x="1954" y="9277"/>
                  </a:cubicBezTo>
                  <a:cubicBezTo>
                    <a:pt x="1877" y="9379"/>
                    <a:pt x="1775" y="9456"/>
                    <a:pt x="1631" y="955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Google Shape;214;p32"/>
            <p:cNvSpPr/>
            <p:nvPr/>
          </p:nvSpPr>
          <p:spPr>
            <a:xfrm>
              <a:off x="-86214" y="-73934"/>
              <a:ext cx="115591" cy="329941"/>
            </a:xfrm>
            <a:custGeom>
              <a:avLst/>
              <a:gdLst/>
              <a:ahLst/>
              <a:cxnLst/>
              <a:rect l="l" t="t" r="r" b="b"/>
              <a:pathLst>
                <a:path w="3399" h="9702" extrusionOk="0">
                  <a:moveTo>
                    <a:pt x="527" y="9701"/>
                  </a:moveTo>
                  <a:cubicBezTo>
                    <a:pt x="493" y="9701"/>
                    <a:pt x="459" y="9659"/>
                    <a:pt x="425" y="9625"/>
                  </a:cubicBezTo>
                  <a:cubicBezTo>
                    <a:pt x="280" y="9523"/>
                    <a:pt x="213" y="9311"/>
                    <a:pt x="213" y="9132"/>
                  </a:cubicBezTo>
                  <a:cubicBezTo>
                    <a:pt x="0" y="7680"/>
                    <a:pt x="459" y="6159"/>
                    <a:pt x="637" y="4740"/>
                  </a:cubicBezTo>
                  <a:cubicBezTo>
                    <a:pt x="816" y="3288"/>
                    <a:pt x="994" y="1631"/>
                    <a:pt x="357" y="247"/>
                  </a:cubicBezTo>
                  <a:cubicBezTo>
                    <a:pt x="357" y="179"/>
                    <a:pt x="314" y="68"/>
                    <a:pt x="246" y="0"/>
                  </a:cubicBezTo>
                  <a:lnTo>
                    <a:pt x="314" y="0"/>
                  </a:lnTo>
                  <a:cubicBezTo>
                    <a:pt x="357" y="247"/>
                    <a:pt x="3398" y="4987"/>
                    <a:pt x="527" y="970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Google Shape;215;p32"/>
            <p:cNvSpPr/>
            <p:nvPr/>
          </p:nvSpPr>
          <p:spPr>
            <a:xfrm>
              <a:off x="-70638" y="221013"/>
              <a:ext cx="4965" cy="11869"/>
            </a:xfrm>
            <a:custGeom>
              <a:avLst/>
              <a:gdLst/>
              <a:ahLst/>
              <a:cxnLst/>
              <a:rect l="l" t="t" r="r" b="b"/>
              <a:pathLst>
                <a:path w="146" h="349" extrusionOk="0">
                  <a:moveTo>
                    <a:pt x="35" y="349"/>
                  </a:moveTo>
                  <a:cubicBezTo>
                    <a:pt x="35" y="349"/>
                    <a:pt x="1" y="349"/>
                    <a:pt x="1" y="315"/>
                  </a:cubicBezTo>
                  <a:lnTo>
                    <a:pt x="1" y="247"/>
                  </a:lnTo>
                  <a:lnTo>
                    <a:pt x="1" y="179"/>
                  </a:lnTo>
                  <a:lnTo>
                    <a:pt x="1" y="102"/>
                  </a:lnTo>
                  <a:cubicBezTo>
                    <a:pt x="35" y="68"/>
                    <a:pt x="35" y="34"/>
                    <a:pt x="35" y="34"/>
                  </a:cubicBezTo>
                  <a:cubicBezTo>
                    <a:pt x="35" y="34"/>
                    <a:pt x="69" y="34"/>
                    <a:pt x="69" y="0"/>
                  </a:cubicBezTo>
                  <a:cubicBezTo>
                    <a:pt x="69" y="0"/>
                    <a:pt x="111" y="0"/>
                    <a:pt x="145" y="34"/>
                  </a:cubicBezTo>
                  <a:lnTo>
                    <a:pt x="145" y="102"/>
                  </a:lnTo>
                  <a:lnTo>
                    <a:pt x="145" y="213"/>
                  </a:lnTo>
                  <a:cubicBezTo>
                    <a:pt x="111" y="213"/>
                    <a:pt x="111" y="247"/>
                    <a:pt x="111" y="281"/>
                  </a:cubicBezTo>
                  <a:cubicBezTo>
                    <a:pt x="69" y="281"/>
                    <a:pt x="69" y="315"/>
                    <a:pt x="35" y="349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Google Shape;216;p32"/>
            <p:cNvSpPr/>
            <p:nvPr/>
          </p:nvSpPr>
          <p:spPr>
            <a:xfrm>
              <a:off x="-63395" y="222169"/>
              <a:ext cx="7244" cy="12175"/>
            </a:xfrm>
            <a:custGeom>
              <a:avLst/>
              <a:gdLst/>
              <a:ahLst/>
              <a:cxnLst/>
              <a:rect l="l" t="t" r="r" b="b"/>
              <a:pathLst>
                <a:path w="213" h="358" extrusionOk="0">
                  <a:moveTo>
                    <a:pt x="68" y="357"/>
                  </a:moveTo>
                  <a:cubicBezTo>
                    <a:pt x="68" y="357"/>
                    <a:pt x="0" y="357"/>
                    <a:pt x="0" y="315"/>
                  </a:cubicBezTo>
                  <a:cubicBezTo>
                    <a:pt x="34" y="247"/>
                    <a:pt x="34" y="213"/>
                    <a:pt x="34" y="145"/>
                  </a:cubicBezTo>
                  <a:cubicBezTo>
                    <a:pt x="68" y="102"/>
                    <a:pt x="68" y="34"/>
                    <a:pt x="111" y="0"/>
                  </a:cubicBezTo>
                  <a:lnTo>
                    <a:pt x="111" y="0"/>
                  </a:lnTo>
                  <a:cubicBezTo>
                    <a:pt x="145" y="0"/>
                    <a:pt x="179" y="0"/>
                    <a:pt x="179" y="34"/>
                  </a:cubicBezTo>
                  <a:cubicBezTo>
                    <a:pt x="213" y="68"/>
                    <a:pt x="179" y="145"/>
                    <a:pt x="179" y="179"/>
                  </a:cubicBezTo>
                  <a:cubicBezTo>
                    <a:pt x="145" y="247"/>
                    <a:pt x="111" y="281"/>
                    <a:pt x="111" y="315"/>
                  </a:cubicBezTo>
                  <a:cubicBezTo>
                    <a:pt x="111" y="357"/>
                    <a:pt x="111" y="357"/>
                    <a:pt x="68" y="357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Google Shape;217;p32"/>
            <p:cNvSpPr/>
            <p:nvPr/>
          </p:nvSpPr>
          <p:spPr>
            <a:xfrm>
              <a:off x="-71795" y="194419"/>
              <a:ext cx="4965" cy="11018"/>
            </a:xfrm>
            <a:custGeom>
              <a:avLst/>
              <a:gdLst/>
              <a:ahLst/>
              <a:cxnLst/>
              <a:rect l="l" t="t" r="r" b="b"/>
              <a:pathLst>
                <a:path w="146" h="324" extrusionOk="0">
                  <a:moveTo>
                    <a:pt x="69" y="324"/>
                  </a:moveTo>
                  <a:cubicBezTo>
                    <a:pt x="35" y="324"/>
                    <a:pt x="1" y="324"/>
                    <a:pt x="1" y="281"/>
                  </a:cubicBezTo>
                  <a:cubicBezTo>
                    <a:pt x="35" y="213"/>
                    <a:pt x="35" y="111"/>
                    <a:pt x="69" y="35"/>
                  </a:cubicBezTo>
                  <a:lnTo>
                    <a:pt x="69" y="1"/>
                  </a:lnTo>
                  <a:cubicBezTo>
                    <a:pt x="103" y="1"/>
                    <a:pt x="145" y="1"/>
                    <a:pt x="145" y="35"/>
                  </a:cubicBezTo>
                  <a:cubicBezTo>
                    <a:pt x="145" y="111"/>
                    <a:pt x="103" y="213"/>
                    <a:pt x="69" y="32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Google Shape;218;p32"/>
            <p:cNvSpPr/>
            <p:nvPr/>
          </p:nvSpPr>
          <p:spPr>
            <a:xfrm>
              <a:off x="-59654" y="189522"/>
              <a:ext cx="4659" cy="11018"/>
            </a:xfrm>
            <a:custGeom>
              <a:avLst/>
              <a:gdLst/>
              <a:ahLst/>
              <a:cxnLst/>
              <a:rect l="l" t="t" r="r" b="b"/>
              <a:pathLst>
                <a:path w="137" h="324" extrusionOk="0">
                  <a:moveTo>
                    <a:pt x="69" y="289"/>
                  </a:moveTo>
                  <a:cubicBezTo>
                    <a:pt x="35" y="323"/>
                    <a:pt x="1" y="289"/>
                    <a:pt x="1" y="255"/>
                  </a:cubicBezTo>
                  <a:cubicBezTo>
                    <a:pt x="1" y="179"/>
                    <a:pt x="1" y="111"/>
                    <a:pt x="35" y="43"/>
                  </a:cubicBezTo>
                  <a:lnTo>
                    <a:pt x="35" y="43"/>
                  </a:lnTo>
                  <a:cubicBezTo>
                    <a:pt x="69" y="1"/>
                    <a:pt x="103" y="43"/>
                    <a:pt x="137" y="43"/>
                  </a:cubicBezTo>
                  <a:cubicBezTo>
                    <a:pt x="137" y="111"/>
                    <a:pt x="103" y="213"/>
                    <a:pt x="69" y="289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Google Shape;219;p32"/>
            <p:cNvSpPr/>
            <p:nvPr/>
          </p:nvSpPr>
          <p:spPr>
            <a:xfrm>
              <a:off x="-39419" y="224482"/>
              <a:ext cx="4931" cy="11018"/>
            </a:xfrm>
            <a:custGeom>
              <a:avLst/>
              <a:gdLst/>
              <a:ahLst/>
              <a:cxnLst/>
              <a:rect l="l" t="t" r="r" b="b"/>
              <a:pathLst>
                <a:path w="145" h="324" extrusionOk="0">
                  <a:moveTo>
                    <a:pt x="77" y="323"/>
                  </a:moveTo>
                  <a:cubicBezTo>
                    <a:pt x="43" y="323"/>
                    <a:pt x="0" y="289"/>
                    <a:pt x="0" y="247"/>
                  </a:cubicBezTo>
                  <a:cubicBezTo>
                    <a:pt x="0" y="213"/>
                    <a:pt x="0" y="179"/>
                    <a:pt x="43" y="145"/>
                  </a:cubicBezTo>
                  <a:cubicBezTo>
                    <a:pt x="43" y="111"/>
                    <a:pt x="0" y="34"/>
                    <a:pt x="43" y="0"/>
                  </a:cubicBezTo>
                  <a:lnTo>
                    <a:pt x="43" y="0"/>
                  </a:lnTo>
                  <a:lnTo>
                    <a:pt x="111" y="0"/>
                  </a:lnTo>
                  <a:cubicBezTo>
                    <a:pt x="145" y="34"/>
                    <a:pt x="145" y="111"/>
                    <a:pt x="145" y="145"/>
                  </a:cubicBezTo>
                  <a:cubicBezTo>
                    <a:pt x="145" y="213"/>
                    <a:pt x="111" y="247"/>
                    <a:pt x="77" y="289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Google Shape;220;p32"/>
            <p:cNvSpPr/>
            <p:nvPr/>
          </p:nvSpPr>
          <p:spPr>
            <a:xfrm>
              <a:off x="-30748" y="217272"/>
              <a:ext cx="5815" cy="13297"/>
            </a:xfrm>
            <a:custGeom>
              <a:avLst/>
              <a:gdLst/>
              <a:ahLst/>
              <a:cxnLst/>
              <a:rect l="l" t="t" r="r" b="b"/>
              <a:pathLst>
                <a:path w="171" h="391" extrusionOk="0">
                  <a:moveTo>
                    <a:pt x="68" y="357"/>
                  </a:moveTo>
                  <a:cubicBezTo>
                    <a:pt x="34" y="391"/>
                    <a:pt x="0" y="357"/>
                    <a:pt x="0" y="323"/>
                  </a:cubicBezTo>
                  <a:cubicBezTo>
                    <a:pt x="34" y="289"/>
                    <a:pt x="34" y="289"/>
                    <a:pt x="34" y="246"/>
                  </a:cubicBezTo>
                  <a:lnTo>
                    <a:pt x="34" y="178"/>
                  </a:lnTo>
                  <a:cubicBezTo>
                    <a:pt x="34" y="110"/>
                    <a:pt x="34" y="34"/>
                    <a:pt x="68" y="0"/>
                  </a:cubicBezTo>
                  <a:lnTo>
                    <a:pt x="68" y="0"/>
                  </a:lnTo>
                  <a:lnTo>
                    <a:pt x="136" y="0"/>
                  </a:lnTo>
                  <a:cubicBezTo>
                    <a:pt x="170" y="76"/>
                    <a:pt x="170" y="144"/>
                    <a:pt x="170" y="178"/>
                  </a:cubicBezTo>
                  <a:cubicBezTo>
                    <a:pt x="136" y="212"/>
                    <a:pt x="136" y="246"/>
                    <a:pt x="136" y="246"/>
                  </a:cubicBezTo>
                  <a:cubicBezTo>
                    <a:pt x="136" y="289"/>
                    <a:pt x="102" y="323"/>
                    <a:pt x="102" y="357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Google Shape;221;p32"/>
            <p:cNvSpPr/>
            <p:nvPr/>
          </p:nvSpPr>
          <p:spPr>
            <a:xfrm>
              <a:off x="-6772" y="152250"/>
              <a:ext cx="6087" cy="17072"/>
            </a:xfrm>
            <a:custGeom>
              <a:avLst/>
              <a:gdLst/>
              <a:ahLst/>
              <a:cxnLst/>
              <a:rect l="l" t="t" r="r" b="b"/>
              <a:pathLst>
                <a:path w="179" h="502" extrusionOk="0">
                  <a:moveTo>
                    <a:pt x="68" y="459"/>
                  </a:moveTo>
                  <a:cubicBezTo>
                    <a:pt x="68" y="502"/>
                    <a:pt x="0" y="459"/>
                    <a:pt x="0" y="425"/>
                  </a:cubicBezTo>
                  <a:cubicBezTo>
                    <a:pt x="0" y="357"/>
                    <a:pt x="0" y="290"/>
                    <a:pt x="34" y="213"/>
                  </a:cubicBezTo>
                  <a:cubicBezTo>
                    <a:pt x="34" y="145"/>
                    <a:pt x="68" y="111"/>
                    <a:pt x="102" y="35"/>
                  </a:cubicBezTo>
                  <a:lnTo>
                    <a:pt x="102" y="35"/>
                  </a:lnTo>
                  <a:cubicBezTo>
                    <a:pt x="102" y="1"/>
                    <a:pt x="145" y="35"/>
                    <a:pt x="145" y="35"/>
                  </a:cubicBezTo>
                  <a:cubicBezTo>
                    <a:pt x="179" y="111"/>
                    <a:pt x="179" y="179"/>
                    <a:pt x="145" y="247"/>
                  </a:cubicBezTo>
                  <a:cubicBezTo>
                    <a:pt x="145" y="323"/>
                    <a:pt x="102" y="391"/>
                    <a:pt x="102" y="425"/>
                  </a:cubicBezTo>
                  <a:cubicBezTo>
                    <a:pt x="102" y="459"/>
                    <a:pt x="102" y="459"/>
                    <a:pt x="68" y="459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Google Shape;222;p32"/>
            <p:cNvSpPr/>
            <p:nvPr/>
          </p:nvSpPr>
          <p:spPr>
            <a:xfrm>
              <a:off x="-39419" y="157181"/>
              <a:ext cx="6087" cy="12141"/>
            </a:xfrm>
            <a:custGeom>
              <a:avLst/>
              <a:gdLst/>
              <a:ahLst/>
              <a:cxnLst/>
              <a:rect l="l" t="t" r="r" b="b"/>
              <a:pathLst>
                <a:path w="179" h="357" extrusionOk="0">
                  <a:moveTo>
                    <a:pt x="77" y="314"/>
                  </a:moveTo>
                  <a:cubicBezTo>
                    <a:pt x="43" y="357"/>
                    <a:pt x="0" y="314"/>
                    <a:pt x="0" y="280"/>
                  </a:cubicBezTo>
                  <a:cubicBezTo>
                    <a:pt x="0" y="212"/>
                    <a:pt x="43" y="178"/>
                    <a:pt x="43" y="145"/>
                  </a:cubicBezTo>
                  <a:cubicBezTo>
                    <a:pt x="43" y="102"/>
                    <a:pt x="43" y="34"/>
                    <a:pt x="77" y="0"/>
                  </a:cubicBezTo>
                  <a:lnTo>
                    <a:pt x="77" y="0"/>
                  </a:lnTo>
                  <a:cubicBezTo>
                    <a:pt x="111" y="0"/>
                    <a:pt x="145" y="0"/>
                    <a:pt x="145" y="34"/>
                  </a:cubicBezTo>
                  <a:cubicBezTo>
                    <a:pt x="179" y="68"/>
                    <a:pt x="145" y="102"/>
                    <a:pt x="145" y="178"/>
                  </a:cubicBezTo>
                  <a:cubicBezTo>
                    <a:pt x="111" y="212"/>
                    <a:pt x="111" y="246"/>
                    <a:pt x="111" y="280"/>
                  </a:cubicBezTo>
                  <a:cubicBezTo>
                    <a:pt x="111" y="314"/>
                    <a:pt x="111" y="314"/>
                    <a:pt x="77" y="31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Google Shape;223;p32"/>
            <p:cNvSpPr/>
            <p:nvPr/>
          </p:nvSpPr>
          <p:spPr>
            <a:xfrm>
              <a:off x="-55029" y="110080"/>
              <a:ext cx="6087" cy="14487"/>
            </a:xfrm>
            <a:custGeom>
              <a:avLst/>
              <a:gdLst/>
              <a:ahLst/>
              <a:cxnLst/>
              <a:rect l="l" t="t" r="r" b="b"/>
              <a:pathLst>
                <a:path w="179" h="426" extrusionOk="0">
                  <a:moveTo>
                    <a:pt x="77" y="425"/>
                  </a:moveTo>
                  <a:cubicBezTo>
                    <a:pt x="77" y="425"/>
                    <a:pt x="35" y="425"/>
                    <a:pt x="35" y="391"/>
                  </a:cubicBezTo>
                  <a:cubicBezTo>
                    <a:pt x="35" y="255"/>
                    <a:pt x="1" y="111"/>
                    <a:pt x="111" y="43"/>
                  </a:cubicBezTo>
                  <a:lnTo>
                    <a:pt x="111" y="0"/>
                  </a:lnTo>
                  <a:cubicBezTo>
                    <a:pt x="111" y="0"/>
                    <a:pt x="145" y="0"/>
                    <a:pt x="145" y="43"/>
                  </a:cubicBezTo>
                  <a:cubicBezTo>
                    <a:pt x="179" y="145"/>
                    <a:pt x="145" y="289"/>
                    <a:pt x="111" y="391"/>
                  </a:cubicBezTo>
                  <a:cubicBezTo>
                    <a:pt x="111" y="391"/>
                    <a:pt x="111" y="425"/>
                    <a:pt x="77" y="42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Google Shape;224;p32"/>
            <p:cNvSpPr/>
            <p:nvPr/>
          </p:nvSpPr>
          <p:spPr>
            <a:xfrm>
              <a:off x="-46663" y="107768"/>
              <a:ext cx="6121" cy="14487"/>
            </a:xfrm>
            <a:custGeom>
              <a:avLst/>
              <a:gdLst/>
              <a:ahLst/>
              <a:cxnLst/>
              <a:rect l="l" t="t" r="r" b="b"/>
              <a:pathLst>
                <a:path w="180" h="426" extrusionOk="0">
                  <a:moveTo>
                    <a:pt x="77" y="425"/>
                  </a:moveTo>
                  <a:cubicBezTo>
                    <a:pt x="43" y="425"/>
                    <a:pt x="1" y="425"/>
                    <a:pt x="1" y="391"/>
                  </a:cubicBezTo>
                  <a:lnTo>
                    <a:pt x="1" y="213"/>
                  </a:lnTo>
                  <a:cubicBezTo>
                    <a:pt x="1" y="179"/>
                    <a:pt x="1" y="111"/>
                    <a:pt x="43" y="34"/>
                  </a:cubicBezTo>
                  <a:lnTo>
                    <a:pt x="77" y="34"/>
                  </a:lnTo>
                  <a:cubicBezTo>
                    <a:pt x="77" y="0"/>
                    <a:pt x="145" y="34"/>
                    <a:pt x="145" y="68"/>
                  </a:cubicBezTo>
                  <a:cubicBezTo>
                    <a:pt x="179" y="145"/>
                    <a:pt x="145" y="179"/>
                    <a:pt x="145" y="247"/>
                  </a:cubicBezTo>
                  <a:cubicBezTo>
                    <a:pt x="111" y="281"/>
                    <a:pt x="111" y="357"/>
                    <a:pt x="77" y="39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Google Shape;225;p32"/>
            <p:cNvSpPr/>
            <p:nvPr/>
          </p:nvSpPr>
          <p:spPr>
            <a:xfrm>
              <a:off x="-55029" y="84949"/>
              <a:ext cx="7244" cy="12175"/>
            </a:xfrm>
            <a:custGeom>
              <a:avLst/>
              <a:gdLst/>
              <a:ahLst/>
              <a:cxnLst/>
              <a:rect l="l" t="t" r="r" b="b"/>
              <a:pathLst>
                <a:path w="213" h="358" extrusionOk="0">
                  <a:moveTo>
                    <a:pt x="145" y="315"/>
                  </a:moveTo>
                  <a:cubicBezTo>
                    <a:pt x="111" y="357"/>
                    <a:pt x="35" y="315"/>
                    <a:pt x="35" y="281"/>
                  </a:cubicBezTo>
                  <a:cubicBezTo>
                    <a:pt x="1" y="213"/>
                    <a:pt x="1" y="102"/>
                    <a:pt x="77" y="34"/>
                  </a:cubicBezTo>
                  <a:lnTo>
                    <a:pt x="77" y="34"/>
                  </a:lnTo>
                  <a:cubicBezTo>
                    <a:pt x="111" y="0"/>
                    <a:pt x="145" y="34"/>
                    <a:pt x="179" y="68"/>
                  </a:cubicBezTo>
                  <a:cubicBezTo>
                    <a:pt x="213" y="145"/>
                    <a:pt x="179" y="213"/>
                    <a:pt x="145" y="28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Google Shape;226;p32"/>
            <p:cNvSpPr/>
            <p:nvPr/>
          </p:nvSpPr>
          <p:spPr>
            <a:xfrm>
              <a:off x="-12860" y="117290"/>
              <a:ext cx="3809" cy="12175"/>
            </a:xfrm>
            <a:custGeom>
              <a:avLst/>
              <a:gdLst/>
              <a:ahLst/>
              <a:cxnLst/>
              <a:rect l="l" t="t" r="r" b="b"/>
              <a:pathLst>
                <a:path w="112" h="358" extrusionOk="0">
                  <a:moveTo>
                    <a:pt x="35" y="358"/>
                  </a:moveTo>
                  <a:cubicBezTo>
                    <a:pt x="35" y="358"/>
                    <a:pt x="1" y="358"/>
                    <a:pt x="1" y="324"/>
                  </a:cubicBezTo>
                  <a:lnTo>
                    <a:pt x="1" y="179"/>
                  </a:lnTo>
                  <a:lnTo>
                    <a:pt x="1" y="43"/>
                  </a:lnTo>
                  <a:lnTo>
                    <a:pt x="35" y="43"/>
                  </a:lnTo>
                  <a:cubicBezTo>
                    <a:pt x="35" y="1"/>
                    <a:pt x="69" y="43"/>
                    <a:pt x="69" y="43"/>
                  </a:cubicBezTo>
                  <a:cubicBezTo>
                    <a:pt x="111" y="111"/>
                    <a:pt x="69" y="145"/>
                    <a:pt x="69" y="179"/>
                  </a:cubicBezTo>
                  <a:lnTo>
                    <a:pt x="69" y="324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Google Shape;227;p32"/>
            <p:cNvSpPr/>
            <p:nvPr/>
          </p:nvSpPr>
          <p:spPr>
            <a:xfrm>
              <a:off x="-4460" y="116134"/>
              <a:ext cx="4931" cy="13331"/>
            </a:xfrm>
            <a:custGeom>
              <a:avLst/>
              <a:gdLst/>
              <a:ahLst/>
              <a:cxnLst/>
              <a:rect l="l" t="t" r="r" b="b"/>
              <a:pathLst>
                <a:path w="145" h="392" extrusionOk="0">
                  <a:moveTo>
                    <a:pt x="77" y="358"/>
                  </a:moveTo>
                  <a:cubicBezTo>
                    <a:pt x="34" y="392"/>
                    <a:pt x="34" y="392"/>
                    <a:pt x="34" y="358"/>
                  </a:cubicBezTo>
                  <a:cubicBezTo>
                    <a:pt x="0" y="324"/>
                    <a:pt x="0" y="247"/>
                    <a:pt x="0" y="213"/>
                  </a:cubicBezTo>
                  <a:cubicBezTo>
                    <a:pt x="0" y="179"/>
                    <a:pt x="34" y="111"/>
                    <a:pt x="34" y="77"/>
                  </a:cubicBezTo>
                  <a:lnTo>
                    <a:pt x="34" y="35"/>
                  </a:lnTo>
                  <a:cubicBezTo>
                    <a:pt x="77" y="1"/>
                    <a:pt x="111" y="35"/>
                    <a:pt x="145" y="77"/>
                  </a:cubicBezTo>
                  <a:cubicBezTo>
                    <a:pt x="145" y="111"/>
                    <a:pt x="145" y="179"/>
                    <a:pt x="111" y="213"/>
                  </a:cubicBezTo>
                  <a:cubicBezTo>
                    <a:pt x="111" y="290"/>
                    <a:pt x="111" y="324"/>
                    <a:pt x="77" y="358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Google Shape;228;p32"/>
            <p:cNvSpPr/>
            <p:nvPr/>
          </p:nvSpPr>
          <p:spPr>
            <a:xfrm>
              <a:off x="-14016" y="54886"/>
              <a:ext cx="4965" cy="15643"/>
            </a:xfrm>
            <a:custGeom>
              <a:avLst/>
              <a:gdLst/>
              <a:ahLst/>
              <a:cxnLst/>
              <a:rect l="l" t="t" r="r" b="b"/>
              <a:pathLst>
                <a:path w="146" h="460" extrusionOk="0">
                  <a:moveTo>
                    <a:pt x="69" y="426"/>
                  </a:moveTo>
                  <a:cubicBezTo>
                    <a:pt x="69" y="460"/>
                    <a:pt x="1" y="460"/>
                    <a:pt x="1" y="392"/>
                  </a:cubicBezTo>
                  <a:lnTo>
                    <a:pt x="1" y="213"/>
                  </a:lnTo>
                  <a:cubicBezTo>
                    <a:pt x="1" y="179"/>
                    <a:pt x="1" y="103"/>
                    <a:pt x="35" y="35"/>
                  </a:cubicBezTo>
                  <a:lnTo>
                    <a:pt x="35" y="35"/>
                  </a:lnTo>
                  <a:cubicBezTo>
                    <a:pt x="69" y="1"/>
                    <a:pt x="103" y="1"/>
                    <a:pt x="103" y="35"/>
                  </a:cubicBezTo>
                  <a:cubicBezTo>
                    <a:pt x="145" y="103"/>
                    <a:pt x="103" y="179"/>
                    <a:pt x="103" y="213"/>
                  </a:cubicBezTo>
                  <a:lnTo>
                    <a:pt x="103" y="392"/>
                  </a:lnTo>
                  <a:cubicBezTo>
                    <a:pt x="103" y="426"/>
                    <a:pt x="103" y="426"/>
                    <a:pt x="69" y="426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Google Shape;229;p32"/>
            <p:cNvSpPr/>
            <p:nvPr/>
          </p:nvSpPr>
          <p:spPr>
            <a:xfrm>
              <a:off x="-4460" y="62130"/>
              <a:ext cx="6087" cy="13331"/>
            </a:xfrm>
            <a:custGeom>
              <a:avLst/>
              <a:gdLst/>
              <a:ahLst/>
              <a:cxnLst/>
              <a:rect l="l" t="t" r="r" b="b"/>
              <a:pathLst>
                <a:path w="179" h="392" extrusionOk="0">
                  <a:moveTo>
                    <a:pt x="111" y="349"/>
                  </a:moveTo>
                  <a:cubicBezTo>
                    <a:pt x="77" y="391"/>
                    <a:pt x="34" y="349"/>
                    <a:pt x="34" y="315"/>
                  </a:cubicBezTo>
                  <a:cubicBezTo>
                    <a:pt x="34" y="213"/>
                    <a:pt x="0" y="102"/>
                    <a:pt x="77" y="34"/>
                  </a:cubicBezTo>
                  <a:lnTo>
                    <a:pt x="77" y="0"/>
                  </a:lnTo>
                  <a:cubicBezTo>
                    <a:pt x="111" y="0"/>
                    <a:pt x="111" y="0"/>
                    <a:pt x="145" y="34"/>
                  </a:cubicBezTo>
                  <a:cubicBezTo>
                    <a:pt x="179" y="102"/>
                    <a:pt x="145" y="247"/>
                    <a:pt x="111" y="31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Google Shape;230;p32"/>
            <p:cNvSpPr/>
            <p:nvPr/>
          </p:nvSpPr>
          <p:spPr>
            <a:xfrm>
              <a:off x="77566" y="-87231"/>
              <a:ext cx="440601" cy="117904"/>
            </a:xfrm>
            <a:custGeom>
              <a:avLst/>
              <a:gdLst/>
              <a:ahLst/>
              <a:cxnLst/>
              <a:rect l="l" t="t" r="r" b="b"/>
              <a:pathLst>
                <a:path w="12956" h="3467" extrusionOk="0">
                  <a:moveTo>
                    <a:pt x="11851" y="2192"/>
                  </a:moveTo>
                  <a:cubicBezTo>
                    <a:pt x="11715" y="2303"/>
                    <a:pt x="11537" y="2404"/>
                    <a:pt x="11392" y="2515"/>
                  </a:cubicBezTo>
                  <a:cubicBezTo>
                    <a:pt x="10866" y="2795"/>
                    <a:pt x="10296" y="2974"/>
                    <a:pt x="9727" y="3084"/>
                  </a:cubicBezTo>
                  <a:cubicBezTo>
                    <a:pt x="9659" y="3118"/>
                    <a:pt x="9557" y="3118"/>
                    <a:pt x="9481" y="3152"/>
                  </a:cubicBezTo>
                  <a:cubicBezTo>
                    <a:pt x="9303" y="3186"/>
                    <a:pt x="9167" y="3220"/>
                    <a:pt x="8988" y="3220"/>
                  </a:cubicBezTo>
                  <a:cubicBezTo>
                    <a:pt x="7680" y="3466"/>
                    <a:pt x="6295" y="3466"/>
                    <a:pt x="4953" y="3432"/>
                  </a:cubicBezTo>
                  <a:cubicBezTo>
                    <a:pt x="3569" y="3398"/>
                    <a:pt x="2158" y="3254"/>
                    <a:pt x="808" y="3042"/>
                  </a:cubicBezTo>
                  <a:lnTo>
                    <a:pt x="638" y="3042"/>
                  </a:lnTo>
                  <a:cubicBezTo>
                    <a:pt x="459" y="3008"/>
                    <a:pt x="247" y="2974"/>
                    <a:pt x="35" y="2940"/>
                  </a:cubicBezTo>
                  <a:lnTo>
                    <a:pt x="1" y="2906"/>
                  </a:lnTo>
                  <a:cubicBezTo>
                    <a:pt x="1" y="2906"/>
                    <a:pt x="35" y="2940"/>
                    <a:pt x="69" y="2940"/>
                  </a:cubicBezTo>
                  <a:cubicBezTo>
                    <a:pt x="213" y="2940"/>
                    <a:pt x="349" y="2906"/>
                    <a:pt x="527" y="2872"/>
                  </a:cubicBezTo>
                  <a:cubicBezTo>
                    <a:pt x="706" y="2829"/>
                    <a:pt x="884" y="2795"/>
                    <a:pt x="1020" y="2761"/>
                  </a:cubicBezTo>
                  <a:cubicBezTo>
                    <a:pt x="1487" y="2693"/>
                    <a:pt x="1912" y="2583"/>
                    <a:pt x="2337" y="2481"/>
                  </a:cubicBezTo>
                  <a:cubicBezTo>
                    <a:pt x="3356" y="2235"/>
                    <a:pt x="4350" y="1946"/>
                    <a:pt x="5344" y="1665"/>
                  </a:cubicBezTo>
                  <a:cubicBezTo>
                    <a:pt x="6329" y="1385"/>
                    <a:pt x="7289" y="1062"/>
                    <a:pt x="8283" y="816"/>
                  </a:cubicBezTo>
                  <a:cubicBezTo>
                    <a:pt x="8351" y="782"/>
                    <a:pt x="8419" y="782"/>
                    <a:pt x="8496" y="782"/>
                  </a:cubicBezTo>
                  <a:cubicBezTo>
                    <a:pt x="8530" y="748"/>
                    <a:pt x="8598" y="748"/>
                    <a:pt x="8665" y="706"/>
                  </a:cubicBezTo>
                  <a:cubicBezTo>
                    <a:pt x="9591" y="459"/>
                    <a:pt x="10543" y="111"/>
                    <a:pt x="11503" y="34"/>
                  </a:cubicBezTo>
                  <a:cubicBezTo>
                    <a:pt x="11639" y="0"/>
                    <a:pt x="11749" y="0"/>
                    <a:pt x="11851" y="34"/>
                  </a:cubicBezTo>
                  <a:cubicBezTo>
                    <a:pt x="11961" y="34"/>
                    <a:pt x="12063" y="34"/>
                    <a:pt x="12174" y="68"/>
                  </a:cubicBezTo>
                  <a:cubicBezTo>
                    <a:pt x="12565" y="145"/>
                    <a:pt x="12879" y="323"/>
                    <a:pt x="12913" y="672"/>
                  </a:cubicBezTo>
                  <a:cubicBezTo>
                    <a:pt x="12955" y="782"/>
                    <a:pt x="12955" y="884"/>
                    <a:pt x="12879" y="994"/>
                  </a:cubicBezTo>
                  <a:cubicBezTo>
                    <a:pt x="12879" y="1028"/>
                    <a:pt x="12879" y="1062"/>
                    <a:pt x="12845" y="1096"/>
                  </a:cubicBezTo>
                  <a:cubicBezTo>
                    <a:pt x="12845" y="1130"/>
                    <a:pt x="12811" y="1173"/>
                    <a:pt x="12811" y="1241"/>
                  </a:cubicBezTo>
                  <a:cubicBezTo>
                    <a:pt x="12599" y="1597"/>
                    <a:pt x="12242" y="1912"/>
                    <a:pt x="11851" y="2192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Google Shape;231;p32"/>
            <p:cNvSpPr/>
            <p:nvPr/>
          </p:nvSpPr>
          <p:spPr>
            <a:xfrm>
              <a:off x="77566" y="-88387"/>
              <a:ext cx="448967" cy="104607"/>
            </a:xfrm>
            <a:custGeom>
              <a:avLst/>
              <a:gdLst/>
              <a:ahLst/>
              <a:cxnLst/>
              <a:rect l="l" t="t" r="r" b="b"/>
              <a:pathLst>
                <a:path w="13202" h="3076" extrusionOk="0">
                  <a:moveTo>
                    <a:pt x="12845" y="1130"/>
                  </a:moveTo>
                  <a:cubicBezTo>
                    <a:pt x="8844" y="2617"/>
                    <a:pt x="2830" y="2974"/>
                    <a:pt x="638" y="3076"/>
                  </a:cubicBezTo>
                  <a:cubicBezTo>
                    <a:pt x="425" y="3042"/>
                    <a:pt x="213" y="2974"/>
                    <a:pt x="1" y="2940"/>
                  </a:cubicBezTo>
                  <a:lnTo>
                    <a:pt x="1" y="2940"/>
                  </a:lnTo>
                  <a:cubicBezTo>
                    <a:pt x="281" y="3008"/>
                    <a:pt x="740" y="2863"/>
                    <a:pt x="1020" y="2795"/>
                  </a:cubicBezTo>
                  <a:cubicBezTo>
                    <a:pt x="1487" y="2727"/>
                    <a:pt x="1912" y="2617"/>
                    <a:pt x="2337" y="2515"/>
                  </a:cubicBezTo>
                  <a:cubicBezTo>
                    <a:pt x="3356" y="2269"/>
                    <a:pt x="4350" y="1980"/>
                    <a:pt x="5344" y="1699"/>
                  </a:cubicBezTo>
                  <a:cubicBezTo>
                    <a:pt x="6406" y="1377"/>
                    <a:pt x="7434" y="1062"/>
                    <a:pt x="8496" y="816"/>
                  </a:cubicBezTo>
                  <a:cubicBezTo>
                    <a:pt x="9481" y="570"/>
                    <a:pt x="10475" y="145"/>
                    <a:pt x="11503" y="68"/>
                  </a:cubicBezTo>
                  <a:cubicBezTo>
                    <a:pt x="12276" y="0"/>
                    <a:pt x="13202" y="281"/>
                    <a:pt x="12845" y="1130"/>
                  </a:cubicBezTo>
                  <a:close/>
                  <a:moveTo>
                    <a:pt x="1" y="2940"/>
                  </a:moveTo>
                  <a:lnTo>
                    <a:pt x="1" y="2940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Google Shape;232;p32"/>
            <p:cNvSpPr/>
            <p:nvPr/>
          </p:nvSpPr>
          <p:spPr>
            <a:xfrm>
              <a:off x="231552" y="-13843"/>
              <a:ext cx="14487" cy="3775"/>
            </a:xfrm>
            <a:custGeom>
              <a:avLst/>
              <a:gdLst/>
              <a:ahLst/>
              <a:cxnLst/>
              <a:rect l="l" t="t" r="r" b="b"/>
              <a:pathLst>
                <a:path w="426" h="111" extrusionOk="0">
                  <a:moveTo>
                    <a:pt x="391" y="111"/>
                  </a:moveTo>
                  <a:lnTo>
                    <a:pt x="213" y="111"/>
                  </a:lnTo>
                  <a:lnTo>
                    <a:pt x="34" y="111"/>
                  </a:lnTo>
                  <a:cubicBezTo>
                    <a:pt x="0" y="111"/>
                    <a:pt x="0" y="77"/>
                    <a:pt x="34" y="34"/>
                  </a:cubicBezTo>
                  <a:lnTo>
                    <a:pt x="34" y="34"/>
                  </a:lnTo>
                  <a:lnTo>
                    <a:pt x="213" y="34"/>
                  </a:lnTo>
                  <a:cubicBezTo>
                    <a:pt x="247" y="34"/>
                    <a:pt x="315" y="0"/>
                    <a:pt x="357" y="34"/>
                  </a:cubicBezTo>
                  <a:cubicBezTo>
                    <a:pt x="391" y="34"/>
                    <a:pt x="425" y="77"/>
                    <a:pt x="391" y="77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Google Shape;233;p32"/>
            <p:cNvSpPr/>
            <p:nvPr/>
          </p:nvSpPr>
          <p:spPr>
            <a:xfrm>
              <a:off x="236449" y="-19930"/>
              <a:ext cx="14487" cy="4965"/>
            </a:xfrm>
            <a:custGeom>
              <a:avLst/>
              <a:gdLst/>
              <a:ahLst/>
              <a:cxnLst/>
              <a:rect l="l" t="t" r="r" b="b"/>
              <a:pathLst>
                <a:path w="426" h="146" extrusionOk="0">
                  <a:moveTo>
                    <a:pt x="383" y="111"/>
                  </a:moveTo>
                  <a:cubicBezTo>
                    <a:pt x="349" y="145"/>
                    <a:pt x="281" y="145"/>
                    <a:pt x="213" y="145"/>
                  </a:cubicBezTo>
                  <a:lnTo>
                    <a:pt x="69" y="145"/>
                  </a:lnTo>
                  <a:cubicBezTo>
                    <a:pt x="1" y="145"/>
                    <a:pt x="1" y="77"/>
                    <a:pt x="35" y="43"/>
                  </a:cubicBezTo>
                  <a:lnTo>
                    <a:pt x="35" y="43"/>
                  </a:lnTo>
                  <a:cubicBezTo>
                    <a:pt x="103" y="43"/>
                    <a:pt x="171" y="43"/>
                    <a:pt x="213" y="1"/>
                  </a:cubicBezTo>
                  <a:cubicBezTo>
                    <a:pt x="281" y="1"/>
                    <a:pt x="349" y="1"/>
                    <a:pt x="383" y="43"/>
                  </a:cubicBezTo>
                  <a:cubicBezTo>
                    <a:pt x="426" y="77"/>
                    <a:pt x="426" y="111"/>
                    <a:pt x="383" y="11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Google Shape;234;p32"/>
            <p:cNvSpPr/>
            <p:nvPr/>
          </p:nvSpPr>
          <p:spPr>
            <a:xfrm>
              <a:off x="265356" y="19960"/>
              <a:ext cx="8400" cy="2313"/>
            </a:xfrm>
            <a:custGeom>
              <a:avLst/>
              <a:gdLst/>
              <a:ahLst/>
              <a:cxnLst/>
              <a:rect l="l" t="t" r="r" b="b"/>
              <a:pathLst>
                <a:path w="247" h="68" extrusionOk="0">
                  <a:moveTo>
                    <a:pt x="213" y="68"/>
                  </a:moveTo>
                  <a:lnTo>
                    <a:pt x="213" y="68"/>
                  </a:lnTo>
                  <a:cubicBezTo>
                    <a:pt x="136" y="68"/>
                    <a:pt x="102" y="34"/>
                    <a:pt x="34" y="68"/>
                  </a:cubicBezTo>
                  <a:cubicBezTo>
                    <a:pt x="0" y="68"/>
                    <a:pt x="0" y="0"/>
                    <a:pt x="34" y="0"/>
                  </a:cubicBezTo>
                  <a:lnTo>
                    <a:pt x="34" y="0"/>
                  </a:lnTo>
                  <a:cubicBezTo>
                    <a:pt x="102" y="0"/>
                    <a:pt x="170" y="0"/>
                    <a:pt x="213" y="34"/>
                  </a:cubicBezTo>
                  <a:cubicBezTo>
                    <a:pt x="247" y="34"/>
                    <a:pt x="247" y="34"/>
                    <a:pt x="213" y="68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Google Shape;235;p32"/>
            <p:cNvSpPr/>
            <p:nvPr/>
          </p:nvSpPr>
          <p:spPr>
            <a:xfrm>
              <a:off x="260425" y="11561"/>
              <a:ext cx="12175" cy="4659"/>
            </a:xfrm>
            <a:custGeom>
              <a:avLst/>
              <a:gdLst/>
              <a:ahLst/>
              <a:cxnLst/>
              <a:rect l="l" t="t" r="r" b="b"/>
              <a:pathLst>
                <a:path w="358" h="137" extrusionOk="0">
                  <a:moveTo>
                    <a:pt x="315" y="103"/>
                  </a:moveTo>
                  <a:cubicBezTo>
                    <a:pt x="247" y="137"/>
                    <a:pt x="103" y="137"/>
                    <a:pt x="35" y="103"/>
                  </a:cubicBezTo>
                  <a:cubicBezTo>
                    <a:pt x="1" y="103"/>
                    <a:pt x="1" y="35"/>
                    <a:pt x="35" y="35"/>
                  </a:cubicBezTo>
                  <a:lnTo>
                    <a:pt x="35" y="1"/>
                  </a:lnTo>
                  <a:lnTo>
                    <a:pt x="179" y="1"/>
                  </a:lnTo>
                  <a:lnTo>
                    <a:pt x="315" y="1"/>
                  </a:lnTo>
                  <a:cubicBezTo>
                    <a:pt x="358" y="35"/>
                    <a:pt x="358" y="69"/>
                    <a:pt x="315" y="10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Google Shape;236;p32"/>
            <p:cNvSpPr/>
            <p:nvPr/>
          </p:nvSpPr>
          <p:spPr>
            <a:xfrm>
              <a:off x="229240" y="17648"/>
              <a:ext cx="11869" cy="5781"/>
            </a:xfrm>
            <a:custGeom>
              <a:avLst/>
              <a:gdLst/>
              <a:ahLst/>
              <a:cxnLst/>
              <a:rect l="l" t="t" r="r" b="b"/>
              <a:pathLst>
                <a:path w="349" h="170" extrusionOk="0">
                  <a:moveTo>
                    <a:pt x="315" y="136"/>
                  </a:moveTo>
                  <a:cubicBezTo>
                    <a:pt x="247" y="170"/>
                    <a:pt x="136" y="136"/>
                    <a:pt x="68" y="136"/>
                  </a:cubicBezTo>
                  <a:cubicBezTo>
                    <a:pt x="1" y="136"/>
                    <a:pt x="1" y="68"/>
                    <a:pt x="34" y="34"/>
                  </a:cubicBezTo>
                  <a:lnTo>
                    <a:pt x="68" y="34"/>
                  </a:lnTo>
                  <a:cubicBezTo>
                    <a:pt x="136" y="34"/>
                    <a:pt x="247" y="0"/>
                    <a:pt x="315" y="34"/>
                  </a:cubicBezTo>
                  <a:cubicBezTo>
                    <a:pt x="349" y="34"/>
                    <a:pt x="349" y="102"/>
                    <a:pt x="315" y="136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Google Shape;237;p32"/>
            <p:cNvSpPr/>
            <p:nvPr/>
          </p:nvSpPr>
          <p:spPr>
            <a:xfrm>
              <a:off x="307253" y="18804"/>
              <a:ext cx="13297" cy="3469"/>
            </a:xfrm>
            <a:custGeom>
              <a:avLst/>
              <a:gdLst/>
              <a:ahLst/>
              <a:cxnLst/>
              <a:rect l="l" t="t" r="r" b="b"/>
              <a:pathLst>
                <a:path w="391" h="102" extrusionOk="0">
                  <a:moveTo>
                    <a:pt x="357" y="68"/>
                  </a:moveTo>
                  <a:cubicBezTo>
                    <a:pt x="255" y="102"/>
                    <a:pt x="145" y="102"/>
                    <a:pt x="77" y="102"/>
                  </a:cubicBezTo>
                  <a:cubicBezTo>
                    <a:pt x="0" y="102"/>
                    <a:pt x="0" y="34"/>
                    <a:pt x="43" y="34"/>
                  </a:cubicBezTo>
                  <a:lnTo>
                    <a:pt x="43" y="0"/>
                  </a:lnTo>
                  <a:lnTo>
                    <a:pt x="357" y="0"/>
                  </a:lnTo>
                  <a:cubicBezTo>
                    <a:pt x="357" y="0"/>
                    <a:pt x="391" y="34"/>
                    <a:pt x="357" y="68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Google Shape;238;p32"/>
            <p:cNvSpPr/>
            <p:nvPr/>
          </p:nvSpPr>
          <p:spPr>
            <a:xfrm>
              <a:off x="300009" y="8976"/>
              <a:ext cx="17072" cy="4931"/>
            </a:xfrm>
            <a:custGeom>
              <a:avLst/>
              <a:gdLst/>
              <a:ahLst/>
              <a:cxnLst/>
              <a:rect l="l" t="t" r="r" b="b"/>
              <a:pathLst>
                <a:path w="502" h="145" extrusionOk="0">
                  <a:moveTo>
                    <a:pt x="468" y="111"/>
                  </a:moveTo>
                  <a:cubicBezTo>
                    <a:pt x="392" y="145"/>
                    <a:pt x="324" y="145"/>
                    <a:pt x="256" y="145"/>
                  </a:cubicBezTo>
                  <a:lnTo>
                    <a:pt x="43" y="145"/>
                  </a:lnTo>
                  <a:cubicBezTo>
                    <a:pt x="1" y="145"/>
                    <a:pt x="1" y="111"/>
                    <a:pt x="43" y="77"/>
                  </a:cubicBezTo>
                  <a:lnTo>
                    <a:pt x="43" y="77"/>
                  </a:lnTo>
                  <a:cubicBezTo>
                    <a:pt x="111" y="77"/>
                    <a:pt x="179" y="43"/>
                    <a:pt x="256" y="43"/>
                  </a:cubicBezTo>
                  <a:cubicBezTo>
                    <a:pt x="324" y="43"/>
                    <a:pt x="392" y="0"/>
                    <a:pt x="468" y="0"/>
                  </a:cubicBezTo>
                  <a:cubicBezTo>
                    <a:pt x="502" y="43"/>
                    <a:pt x="502" y="77"/>
                    <a:pt x="468" y="11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Google Shape;239;p32"/>
            <p:cNvSpPr/>
            <p:nvPr/>
          </p:nvSpPr>
          <p:spPr>
            <a:xfrm>
              <a:off x="339900" y="18804"/>
              <a:ext cx="10712" cy="4625"/>
            </a:xfrm>
            <a:custGeom>
              <a:avLst/>
              <a:gdLst/>
              <a:ahLst/>
              <a:cxnLst/>
              <a:rect l="l" t="t" r="r" b="b"/>
              <a:pathLst>
                <a:path w="315" h="136" extrusionOk="0">
                  <a:moveTo>
                    <a:pt x="280" y="102"/>
                  </a:moveTo>
                  <a:cubicBezTo>
                    <a:pt x="212" y="136"/>
                    <a:pt x="102" y="136"/>
                    <a:pt x="34" y="102"/>
                  </a:cubicBezTo>
                  <a:cubicBezTo>
                    <a:pt x="0" y="102"/>
                    <a:pt x="0" y="68"/>
                    <a:pt x="0" y="34"/>
                  </a:cubicBezTo>
                  <a:lnTo>
                    <a:pt x="34" y="34"/>
                  </a:lnTo>
                  <a:cubicBezTo>
                    <a:pt x="68" y="34"/>
                    <a:pt x="102" y="0"/>
                    <a:pt x="178" y="0"/>
                  </a:cubicBezTo>
                  <a:cubicBezTo>
                    <a:pt x="212" y="0"/>
                    <a:pt x="280" y="0"/>
                    <a:pt x="280" y="34"/>
                  </a:cubicBezTo>
                  <a:cubicBezTo>
                    <a:pt x="314" y="68"/>
                    <a:pt x="314" y="68"/>
                    <a:pt x="314" y="102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Google Shape;240;p32"/>
            <p:cNvSpPr/>
            <p:nvPr/>
          </p:nvSpPr>
          <p:spPr>
            <a:xfrm>
              <a:off x="330344" y="5507"/>
              <a:ext cx="15643" cy="6087"/>
            </a:xfrm>
            <a:custGeom>
              <a:avLst/>
              <a:gdLst/>
              <a:ahLst/>
              <a:cxnLst/>
              <a:rect l="l" t="t" r="r" b="b"/>
              <a:pathLst>
                <a:path w="460" h="179" extrusionOk="0">
                  <a:moveTo>
                    <a:pt x="425" y="102"/>
                  </a:moveTo>
                  <a:cubicBezTo>
                    <a:pt x="383" y="145"/>
                    <a:pt x="315" y="145"/>
                    <a:pt x="247" y="179"/>
                  </a:cubicBezTo>
                  <a:cubicBezTo>
                    <a:pt x="213" y="179"/>
                    <a:pt x="137" y="145"/>
                    <a:pt x="69" y="145"/>
                  </a:cubicBezTo>
                  <a:cubicBezTo>
                    <a:pt x="35" y="145"/>
                    <a:pt x="1" y="68"/>
                    <a:pt x="35" y="34"/>
                  </a:cubicBezTo>
                  <a:lnTo>
                    <a:pt x="69" y="34"/>
                  </a:lnTo>
                  <a:lnTo>
                    <a:pt x="247" y="34"/>
                  </a:lnTo>
                  <a:cubicBezTo>
                    <a:pt x="315" y="0"/>
                    <a:pt x="349" y="34"/>
                    <a:pt x="425" y="34"/>
                  </a:cubicBezTo>
                  <a:cubicBezTo>
                    <a:pt x="459" y="34"/>
                    <a:pt x="459" y="68"/>
                    <a:pt x="425" y="68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Google Shape;241;p32"/>
            <p:cNvSpPr/>
            <p:nvPr/>
          </p:nvSpPr>
          <p:spPr>
            <a:xfrm>
              <a:off x="298853" y="-31765"/>
              <a:ext cx="14487" cy="4659"/>
            </a:xfrm>
            <a:custGeom>
              <a:avLst/>
              <a:gdLst/>
              <a:ahLst/>
              <a:cxnLst/>
              <a:rect l="l" t="t" r="r" b="b"/>
              <a:pathLst>
                <a:path w="426" h="137" extrusionOk="0">
                  <a:moveTo>
                    <a:pt x="392" y="68"/>
                  </a:moveTo>
                  <a:cubicBezTo>
                    <a:pt x="358" y="102"/>
                    <a:pt x="324" y="102"/>
                    <a:pt x="290" y="136"/>
                  </a:cubicBezTo>
                  <a:lnTo>
                    <a:pt x="111" y="136"/>
                  </a:lnTo>
                  <a:cubicBezTo>
                    <a:pt x="35" y="136"/>
                    <a:pt x="1" y="68"/>
                    <a:pt x="77" y="34"/>
                  </a:cubicBezTo>
                  <a:lnTo>
                    <a:pt x="111" y="34"/>
                  </a:lnTo>
                  <a:lnTo>
                    <a:pt x="247" y="34"/>
                  </a:lnTo>
                  <a:cubicBezTo>
                    <a:pt x="290" y="34"/>
                    <a:pt x="358" y="0"/>
                    <a:pt x="392" y="0"/>
                  </a:cubicBezTo>
                  <a:cubicBezTo>
                    <a:pt x="426" y="0"/>
                    <a:pt x="426" y="34"/>
                    <a:pt x="426" y="6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Google Shape;242;p32"/>
            <p:cNvSpPr/>
            <p:nvPr/>
          </p:nvSpPr>
          <p:spPr>
            <a:xfrm>
              <a:off x="359250" y="-37818"/>
              <a:ext cx="15609" cy="7244"/>
            </a:xfrm>
            <a:custGeom>
              <a:avLst/>
              <a:gdLst/>
              <a:ahLst/>
              <a:cxnLst/>
              <a:rect l="l" t="t" r="r" b="b"/>
              <a:pathLst>
                <a:path w="459" h="213" extrusionOk="0">
                  <a:moveTo>
                    <a:pt x="382" y="178"/>
                  </a:moveTo>
                  <a:cubicBezTo>
                    <a:pt x="348" y="212"/>
                    <a:pt x="315" y="212"/>
                    <a:pt x="247" y="212"/>
                  </a:cubicBezTo>
                  <a:lnTo>
                    <a:pt x="102" y="212"/>
                  </a:lnTo>
                  <a:cubicBezTo>
                    <a:pt x="34" y="212"/>
                    <a:pt x="0" y="144"/>
                    <a:pt x="34" y="102"/>
                  </a:cubicBezTo>
                  <a:lnTo>
                    <a:pt x="68" y="68"/>
                  </a:lnTo>
                  <a:cubicBezTo>
                    <a:pt x="102" y="68"/>
                    <a:pt x="170" y="68"/>
                    <a:pt x="247" y="34"/>
                  </a:cubicBezTo>
                  <a:cubicBezTo>
                    <a:pt x="315" y="34"/>
                    <a:pt x="348" y="0"/>
                    <a:pt x="425" y="34"/>
                  </a:cubicBezTo>
                  <a:cubicBezTo>
                    <a:pt x="459" y="68"/>
                    <a:pt x="459" y="102"/>
                    <a:pt x="425" y="144"/>
                  </a:cubicBezTo>
                  <a:cubicBezTo>
                    <a:pt x="425" y="144"/>
                    <a:pt x="425" y="178"/>
                    <a:pt x="382" y="17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Google Shape;243;p32"/>
            <p:cNvSpPr/>
            <p:nvPr/>
          </p:nvSpPr>
          <p:spPr>
            <a:xfrm>
              <a:off x="362719" y="-43906"/>
              <a:ext cx="10984" cy="6121"/>
            </a:xfrm>
            <a:custGeom>
              <a:avLst/>
              <a:gdLst/>
              <a:ahLst/>
              <a:cxnLst/>
              <a:rect l="l" t="t" r="r" b="b"/>
              <a:pathLst>
                <a:path w="323" h="180" extrusionOk="0">
                  <a:moveTo>
                    <a:pt x="280" y="111"/>
                  </a:moveTo>
                  <a:cubicBezTo>
                    <a:pt x="246" y="145"/>
                    <a:pt x="213" y="145"/>
                    <a:pt x="179" y="145"/>
                  </a:cubicBezTo>
                  <a:lnTo>
                    <a:pt x="68" y="145"/>
                  </a:lnTo>
                  <a:cubicBezTo>
                    <a:pt x="34" y="179"/>
                    <a:pt x="0" y="111"/>
                    <a:pt x="34" y="69"/>
                  </a:cubicBezTo>
                  <a:lnTo>
                    <a:pt x="34" y="69"/>
                  </a:lnTo>
                  <a:cubicBezTo>
                    <a:pt x="68" y="69"/>
                    <a:pt x="111" y="35"/>
                    <a:pt x="145" y="35"/>
                  </a:cubicBezTo>
                  <a:cubicBezTo>
                    <a:pt x="179" y="35"/>
                    <a:pt x="246" y="1"/>
                    <a:pt x="280" y="35"/>
                  </a:cubicBezTo>
                  <a:cubicBezTo>
                    <a:pt x="280" y="35"/>
                    <a:pt x="323" y="69"/>
                    <a:pt x="280" y="11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Google Shape;244;p32"/>
            <p:cNvSpPr/>
            <p:nvPr/>
          </p:nvSpPr>
          <p:spPr>
            <a:xfrm>
              <a:off x="369929" y="-53428"/>
              <a:ext cx="11018" cy="6087"/>
            </a:xfrm>
            <a:custGeom>
              <a:avLst/>
              <a:gdLst/>
              <a:ahLst/>
              <a:cxnLst/>
              <a:rect l="l" t="t" r="r" b="b"/>
              <a:pathLst>
                <a:path w="324" h="179" extrusionOk="0">
                  <a:moveTo>
                    <a:pt x="281" y="136"/>
                  </a:moveTo>
                  <a:lnTo>
                    <a:pt x="179" y="136"/>
                  </a:lnTo>
                  <a:lnTo>
                    <a:pt x="68" y="136"/>
                  </a:lnTo>
                  <a:cubicBezTo>
                    <a:pt x="1" y="179"/>
                    <a:pt x="1" y="68"/>
                    <a:pt x="34" y="68"/>
                  </a:cubicBezTo>
                  <a:cubicBezTo>
                    <a:pt x="34" y="34"/>
                    <a:pt x="68" y="34"/>
                    <a:pt x="68" y="34"/>
                  </a:cubicBezTo>
                  <a:lnTo>
                    <a:pt x="179" y="34"/>
                  </a:lnTo>
                  <a:cubicBezTo>
                    <a:pt x="213" y="34"/>
                    <a:pt x="247" y="0"/>
                    <a:pt x="281" y="34"/>
                  </a:cubicBezTo>
                  <a:cubicBezTo>
                    <a:pt x="323" y="34"/>
                    <a:pt x="323" y="102"/>
                    <a:pt x="281" y="102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Google Shape;245;p32"/>
            <p:cNvSpPr/>
            <p:nvPr/>
          </p:nvSpPr>
          <p:spPr>
            <a:xfrm>
              <a:off x="408357" y="-580"/>
              <a:ext cx="18228" cy="6121"/>
            </a:xfrm>
            <a:custGeom>
              <a:avLst/>
              <a:gdLst/>
              <a:ahLst/>
              <a:cxnLst/>
              <a:rect l="l" t="t" r="r" b="b"/>
              <a:pathLst>
                <a:path w="536" h="180" extrusionOk="0">
                  <a:moveTo>
                    <a:pt x="502" y="69"/>
                  </a:moveTo>
                  <a:cubicBezTo>
                    <a:pt x="391" y="179"/>
                    <a:pt x="213" y="179"/>
                    <a:pt x="77" y="179"/>
                  </a:cubicBezTo>
                  <a:cubicBezTo>
                    <a:pt x="0" y="179"/>
                    <a:pt x="0" y="111"/>
                    <a:pt x="43" y="69"/>
                  </a:cubicBezTo>
                  <a:lnTo>
                    <a:pt x="77" y="35"/>
                  </a:lnTo>
                  <a:cubicBezTo>
                    <a:pt x="213" y="35"/>
                    <a:pt x="357" y="1"/>
                    <a:pt x="502" y="1"/>
                  </a:cubicBezTo>
                  <a:cubicBezTo>
                    <a:pt x="536" y="1"/>
                    <a:pt x="536" y="69"/>
                    <a:pt x="502" y="69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Google Shape;246;p32"/>
            <p:cNvSpPr/>
            <p:nvPr/>
          </p:nvSpPr>
          <p:spPr>
            <a:xfrm>
              <a:off x="-359498" y="-175039"/>
              <a:ext cx="868994" cy="710111"/>
            </a:xfrm>
            <a:custGeom>
              <a:avLst/>
              <a:gdLst/>
              <a:ahLst/>
              <a:cxnLst/>
              <a:rect l="l" t="t" r="r" b="b"/>
              <a:pathLst>
                <a:path w="25553" h="20881" extrusionOk="0">
                  <a:moveTo>
                    <a:pt x="25340" y="20778"/>
                  </a:moveTo>
                  <a:cubicBezTo>
                    <a:pt x="25306" y="20778"/>
                    <a:pt x="25306" y="20778"/>
                    <a:pt x="25272" y="20812"/>
                  </a:cubicBezTo>
                  <a:cubicBezTo>
                    <a:pt x="25094" y="20880"/>
                    <a:pt x="24847" y="20812"/>
                    <a:pt x="24746" y="20600"/>
                  </a:cubicBezTo>
                  <a:cubicBezTo>
                    <a:pt x="16174" y="2404"/>
                    <a:pt x="535" y="816"/>
                    <a:pt x="391" y="782"/>
                  </a:cubicBezTo>
                  <a:cubicBezTo>
                    <a:pt x="178" y="782"/>
                    <a:pt x="0" y="603"/>
                    <a:pt x="34" y="357"/>
                  </a:cubicBezTo>
                  <a:cubicBezTo>
                    <a:pt x="34" y="246"/>
                    <a:pt x="110" y="144"/>
                    <a:pt x="178" y="68"/>
                  </a:cubicBezTo>
                  <a:cubicBezTo>
                    <a:pt x="280" y="34"/>
                    <a:pt x="357" y="0"/>
                    <a:pt x="459" y="0"/>
                  </a:cubicBezTo>
                  <a:cubicBezTo>
                    <a:pt x="603" y="34"/>
                    <a:pt x="16675" y="1665"/>
                    <a:pt x="25451" y="20277"/>
                  </a:cubicBezTo>
                  <a:cubicBezTo>
                    <a:pt x="25553" y="20456"/>
                    <a:pt x="25485" y="20634"/>
                    <a:pt x="25340" y="20778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Google Shape;247;p32"/>
            <p:cNvSpPr/>
            <p:nvPr/>
          </p:nvSpPr>
          <p:spPr>
            <a:xfrm>
              <a:off x="298853" y="512219"/>
              <a:ext cx="223939" cy="467161"/>
            </a:xfrm>
            <a:custGeom>
              <a:avLst/>
              <a:gdLst/>
              <a:ahLst/>
              <a:cxnLst/>
              <a:rect l="l" t="t" r="r" b="b"/>
              <a:pathLst>
                <a:path w="6585" h="13737" extrusionOk="0">
                  <a:moveTo>
                    <a:pt x="4036" y="13414"/>
                  </a:moveTo>
                  <a:cubicBezTo>
                    <a:pt x="3823" y="13558"/>
                    <a:pt x="3611" y="13660"/>
                    <a:pt x="3365" y="13660"/>
                  </a:cubicBezTo>
                  <a:cubicBezTo>
                    <a:pt x="1" y="13736"/>
                    <a:pt x="5701" y="0"/>
                    <a:pt x="5701" y="0"/>
                  </a:cubicBezTo>
                  <a:cubicBezTo>
                    <a:pt x="5701" y="0"/>
                    <a:pt x="6584" y="11613"/>
                    <a:pt x="4036" y="13414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Google Shape;248;p32"/>
            <p:cNvSpPr/>
            <p:nvPr/>
          </p:nvSpPr>
          <p:spPr>
            <a:xfrm>
              <a:off x="404889" y="843282"/>
              <a:ext cx="12175" cy="26594"/>
            </a:xfrm>
            <a:custGeom>
              <a:avLst/>
              <a:gdLst/>
              <a:ahLst/>
              <a:cxnLst/>
              <a:rect l="l" t="t" r="r" b="b"/>
              <a:pathLst>
                <a:path w="358" h="782" extrusionOk="0">
                  <a:moveTo>
                    <a:pt x="102" y="739"/>
                  </a:moveTo>
                  <a:cubicBezTo>
                    <a:pt x="68" y="782"/>
                    <a:pt x="0" y="739"/>
                    <a:pt x="0" y="671"/>
                  </a:cubicBezTo>
                  <a:cubicBezTo>
                    <a:pt x="34" y="570"/>
                    <a:pt x="68" y="459"/>
                    <a:pt x="102" y="357"/>
                  </a:cubicBezTo>
                  <a:cubicBezTo>
                    <a:pt x="145" y="247"/>
                    <a:pt x="145" y="102"/>
                    <a:pt x="247" y="34"/>
                  </a:cubicBezTo>
                  <a:lnTo>
                    <a:pt x="247" y="34"/>
                  </a:lnTo>
                  <a:cubicBezTo>
                    <a:pt x="281" y="0"/>
                    <a:pt x="315" y="34"/>
                    <a:pt x="357" y="68"/>
                  </a:cubicBezTo>
                  <a:cubicBezTo>
                    <a:pt x="357" y="179"/>
                    <a:pt x="315" y="281"/>
                    <a:pt x="281" y="391"/>
                  </a:cubicBezTo>
                  <a:cubicBezTo>
                    <a:pt x="213" y="493"/>
                    <a:pt x="179" y="603"/>
                    <a:pt x="102" y="70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Google Shape;249;p32"/>
            <p:cNvSpPr/>
            <p:nvPr/>
          </p:nvSpPr>
          <p:spPr>
            <a:xfrm>
              <a:off x="424239" y="849335"/>
              <a:ext cx="9556" cy="20541"/>
            </a:xfrm>
            <a:custGeom>
              <a:avLst/>
              <a:gdLst/>
              <a:ahLst/>
              <a:cxnLst/>
              <a:rect l="l" t="t" r="r" b="b"/>
              <a:pathLst>
                <a:path w="281" h="604" extrusionOk="0">
                  <a:moveTo>
                    <a:pt x="102" y="561"/>
                  </a:moveTo>
                  <a:cubicBezTo>
                    <a:pt x="69" y="604"/>
                    <a:pt x="1" y="561"/>
                    <a:pt x="1" y="493"/>
                  </a:cubicBezTo>
                  <a:cubicBezTo>
                    <a:pt x="1" y="425"/>
                    <a:pt x="35" y="315"/>
                    <a:pt x="35" y="247"/>
                  </a:cubicBezTo>
                  <a:cubicBezTo>
                    <a:pt x="69" y="179"/>
                    <a:pt x="69" y="69"/>
                    <a:pt x="136" y="35"/>
                  </a:cubicBezTo>
                  <a:lnTo>
                    <a:pt x="136" y="35"/>
                  </a:lnTo>
                  <a:cubicBezTo>
                    <a:pt x="170" y="1"/>
                    <a:pt x="247" y="1"/>
                    <a:pt x="247" y="69"/>
                  </a:cubicBezTo>
                  <a:cubicBezTo>
                    <a:pt x="281" y="137"/>
                    <a:pt x="247" y="213"/>
                    <a:pt x="213" y="281"/>
                  </a:cubicBezTo>
                  <a:cubicBezTo>
                    <a:pt x="213" y="349"/>
                    <a:pt x="170" y="459"/>
                    <a:pt x="136" y="527"/>
                  </a:cubicBezTo>
                  <a:cubicBezTo>
                    <a:pt x="136" y="527"/>
                    <a:pt x="136" y="561"/>
                    <a:pt x="102" y="56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Google Shape;250;p32"/>
            <p:cNvSpPr/>
            <p:nvPr/>
          </p:nvSpPr>
          <p:spPr>
            <a:xfrm>
              <a:off x="449370" y="846751"/>
              <a:ext cx="12175" cy="27750"/>
            </a:xfrm>
            <a:custGeom>
              <a:avLst/>
              <a:gdLst/>
              <a:ahLst/>
              <a:cxnLst/>
              <a:rect l="l" t="t" r="r" b="b"/>
              <a:pathLst>
                <a:path w="358" h="816" extrusionOk="0">
                  <a:moveTo>
                    <a:pt x="111" y="816"/>
                  </a:moveTo>
                  <a:cubicBezTo>
                    <a:pt x="69" y="816"/>
                    <a:pt x="1" y="782"/>
                    <a:pt x="1" y="748"/>
                  </a:cubicBezTo>
                  <a:cubicBezTo>
                    <a:pt x="1" y="501"/>
                    <a:pt x="69" y="179"/>
                    <a:pt x="281" y="0"/>
                  </a:cubicBezTo>
                  <a:lnTo>
                    <a:pt x="281" y="0"/>
                  </a:lnTo>
                  <a:cubicBezTo>
                    <a:pt x="281" y="0"/>
                    <a:pt x="357" y="0"/>
                    <a:pt x="357" y="43"/>
                  </a:cubicBezTo>
                  <a:cubicBezTo>
                    <a:pt x="357" y="289"/>
                    <a:pt x="213" y="535"/>
                    <a:pt x="111" y="782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7" name="Google Shape;251;p32"/>
            <p:cNvSpPr/>
            <p:nvPr/>
          </p:nvSpPr>
          <p:spPr>
            <a:xfrm>
              <a:off x="413254" y="803425"/>
              <a:ext cx="12175" cy="27750"/>
            </a:xfrm>
            <a:custGeom>
              <a:avLst/>
              <a:gdLst/>
              <a:ahLst/>
              <a:cxnLst/>
              <a:rect l="l" t="t" r="r" b="b"/>
              <a:pathLst>
                <a:path w="358" h="816" extrusionOk="0">
                  <a:moveTo>
                    <a:pt x="35" y="782"/>
                  </a:moveTo>
                  <a:cubicBezTo>
                    <a:pt x="35" y="816"/>
                    <a:pt x="1" y="782"/>
                    <a:pt x="1" y="782"/>
                  </a:cubicBezTo>
                  <a:cubicBezTo>
                    <a:pt x="1" y="637"/>
                    <a:pt x="35" y="535"/>
                    <a:pt x="69" y="391"/>
                  </a:cubicBezTo>
                  <a:cubicBezTo>
                    <a:pt x="111" y="289"/>
                    <a:pt x="145" y="144"/>
                    <a:pt x="247" y="43"/>
                  </a:cubicBezTo>
                  <a:lnTo>
                    <a:pt x="247" y="43"/>
                  </a:lnTo>
                  <a:cubicBezTo>
                    <a:pt x="281" y="0"/>
                    <a:pt x="358" y="43"/>
                    <a:pt x="358" y="77"/>
                  </a:cubicBezTo>
                  <a:cubicBezTo>
                    <a:pt x="324" y="212"/>
                    <a:pt x="281" y="323"/>
                    <a:pt x="213" y="425"/>
                  </a:cubicBezTo>
                  <a:cubicBezTo>
                    <a:pt x="179" y="569"/>
                    <a:pt x="111" y="680"/>
                    <a:pt x="35" y="782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Google Shape;252;p32"/>
            <p:cNvSpPr/>
            <p:nvPr/>
          </p:nvSpPr>
          <p:spPr>
            <a:xfrm>
              <a:off x="428864" y="807166"/>
              <a:ext cx="11018" cy="17956"/>
            </a:xfrm>
            <a:custGeom>
              <a:avLst/>
              <a:gdLst/>
              <a:ahLst/>
              <a:cxnLst/>
              <a:rect l="l" t="t" r="r" b="b"/>
              <a:pathLst>
                <a:path w="324" h="528" extrusionOk="0">
                  <a:moveTo>
                    <a:pt x="111" y="493"/>
                  </a:moveTo>
                  <a:cubicBezTo>
                    <a:pt x="77" y="527"/>
                    <a:pt x="0" y="493"/>
                    <a:pt x="0" y="459"/>
                  </a:cubicBezTo>
                  <a:cubicBezTo>
                    <a:pt x="0" y="357"/>
                    <a:pt x="34" y="281"/>
                    <a:pt x="77" y="213"/>
                  </a:cubicBezTo>
                  <a:cubicBezTo>
                    <a:pt x="111" y="145"/>
                    <a:pt x="145" y="68"/>
                    <a:pt x="179" y="34"/>
                  </a:cubicBezTo>
                  <a:lnTo>
                    <a:pt x="247" y="34"/>
                  </a:lnTo>
                  <a:cubicBezTo>
                    <a:pt x="289" y="0"/>
                    <a:pt x="323" y="68"/>
                    <a:pt x="323" y="102"/>
                  </a:cubicBezTo>
                  <a:cubicBezTo>
                    <a:pt x="289" y="179"/>
                    <a:pt x="247" y="213"/>
                    <a:pt x="213" y="281"/>
                  </a:cubicBezTo>
                  <a:cubicBezTo>
                    <a:pt x="179" y="315"/>
                    <a:pt x="145" y="391"/>
                    <a:pt x="145" y="459"/>
                  </a:cubicBezTo>
                  <a:cubicBezTo>
                    <a:pt x="145" y="493"/>
                    <a:pt x="111" y="493"/>
                    <a:pt x="111" y="49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9" name="Google Shape;253;p32"/>
            <p:cNvSpPr/>
            <p:nvPr/>
          </p:nvSpPr>
          <p:spPr>
            <a:xfrm>
              <a:off x="455424" y="792713"/>
              <a:ext cx="12175" cy="25166"/>
            </a:xfrm>
            <a:custGeom>
              <a:avLst/>
              <a:gdLst/>
              <a:ahLst/>
              <a:cxnLst/>
              <a:rect l="l" t="t" r="r" b="b"/>
              <a:pathLst>
                <a:path w="358" h="740" extrusionOk="0">
                  <a:moveTo>
                    <a:pt x="103" y="706"/>
                  </a:moveTo>
                  <a:cubicBezTo>
                    <a:pt x="69" y="740"/>
                    <a:pt x="1" y="672"/>
                    <a:pt x="35" y="638"/>
                  </a:cubicBezTo>
                  <a:cubicBezTo>
                    <a:pt x="103" y="425"/>
                    <a:pt x="145" y="247"/>
                    <a:pt x="213" y="69"/>
                  </a:cubicBezTo>
                  <a:lnTo>
                    <a:pt x="213" y="35"/>
                  </a:lnTo>
                  <a:cubicBezTo>
                    <a:pt x="281" y="1"/>
                    <a:pt x="358" y="35"/>
                    <a:pt x="358" y="103"/>
                  </a:cubicBezTo>
                  <a:cubicBezTo>
                    <a:pt x="315" y="315"/>
                    <a:pt x="213" y="493"/>
                    <a:pt x="145" y="672"/>
                  </a:cubicBezTo>
                  <a:cubicBezTo>
                    <a:pt x="145" y="672"/>
                    <a:pt x="145" y="706"/>
                    <a:pt x="103" y="706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Google Shape;254;p32"/>
            <p:cNvSpPr/>
            <p:nvPr/>
          </p:nvSpPr>
          <p:spPr>
            <a:xfrm>
              <a:off x="409786" y="752856"/>
              <a:ext cx="13059" cy="20541"/>
            </a:xfrm>
            <a:custGeom>
              <a:avLst/>
              <a:gdLst/>
              <a:ahLst/>
              <a:cxnLst/>
              <a:rect l="l" t="t" r="r" b="b"/>
              <a:pathLst>
                <a:path w="384" h="604" extrusionOk="0">
                  <a:moveTo>
                    <a:pt x="103" y="570"/>
                  </a:moveTo>
                  <a:cubicBezTo>
                    <a:pt x="69" y="604"/>
                    <a:pt x="1" y="604"/>
                    <a:pt x="1" y="536"/>
                  </a:cubicBezTo>
                  <a:cubicBezTo>
                    <a:pt x="35" y="357"/>
                    <a:pt x="137" y="145"/>
                    <a:pt x="281" y="43"/>
                  </a:cubicBezTo>
                  <a:lnTo>
                    <a:pt x="281" y="43"/>
                  </a:lnTo>
                  <a:cubicBezTo>
                    <a:pt x="315" y="0"/>
                    <a:pt x="383" y="43"/>
                    <a:pt x="349" y="77"/>
                  </a:cubicBezTo>
                  <a:cubicBezTo>
                    <a:pt x="281" y="255"/>
                    <a:pt x="171" y="391"/>
                    <a:pt x="137" y="536"/>
                  </a:cubicBezTo>
                  <a:cubicBezTo>
                    <a:pt x="137" y="570"/>
                    <a:pt x="103" y="570"/>
                    <a:pt x="103" y="57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Google Shape;255;p32"/>
            <p:cNvSpPr/>
            <p:nvPr/>
          </p:nvSpPr>
          <p:spPr>
            <a:xfrm>
              <a:off x="431448" y="752856"/>
              <a:ext cx="9590" cy="17072"/>
            </a:xfrm>
            <a:custGeom>
              <a:avLst/>
              <a:gdLst/>
              <a:ahLst/>
              <a:cxnLst/>
              <a:rect l="l" t="t" r="r" b="b"/>
              <a:pathLst>
                <a:path w="282" h="502" extrusionOk="0">
                  <a:moveTo>
                    <a:pt x="103" y="502"/>
                  </a:moveTo>
                  <a:cubicBezTo>
                    <a:pt x="69" y="502"/>
                    <a:pt x="1" y="502"/>
                    <a:pt x="1" y="425"/>
                  </a:cubicBezTo>
                  <a:cubicBezTo>
                    <a:pt x="1" y="357"/>
                    <a:pt x="35" y="289"/>
                    <a:pt x="35" y="213"/>
                  </a:cubicBezTo>
                  <a:cubicBezTo>
                    <a:pt x="69" y="145"/>
                    <a:pt x="103" y="111"/>
                    <a:pt x="171" y="43"/>
                  </a:cubicBezTo>
                  <a:lnTo>
                    <a:pt x="171" y="43"/>
                  </a:lnTo>
                  <a:cubicBezTo>
                    <a:pt x="213" y="0"/>
                    <a:pt x="281" y="43"/>
                    <a:pt x="247" y="77"/>
                  </a:cubicBezTo>
                  <a:cubicBezTo>
                    <a:pt x="247" y="145"/>
                    <a:pt x="213" y="213"/>
                    <a:pt x="171" y="255"/>
                  </a:cubicBezTo>
                  <a:cubicBezTo>
                    <a:pt x="137" y="323"/>
                    <a:pt x="137" y="391"/>
                    <a:pt x="103" y="468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Google Shape;256;p32"/>
            <p:cNvSpPr/>
            <p:nvPr/>
          </p:nvSpPr>
          <p:spPr>
            <a:xfrm>
              <a:off x="451683" y="752856"/>
              <a:ext cx="11018" cy="21697"/>
            </a:xfrm>
            <a:custGeom>
              <a:avLst/>
              <a:gdLst/>
              <a:ahLst/>
              <a:cxnLst/>
              <a:rect l="l" t="t" r="r" b="b"/>
              <a:pathLst>
                <a:path w="324" h="638" extrusionOk="0">
                  <a:moveTo>
                    <a:pt x="77" y="604"/>
                  </a:moveTo>
                  <a:cubicBezTo>
                    <a:pt x="43" y="638"/>
                    <a:pt x="1" y="570"/>
                    <a:pt x="1" y="536"/>
                  </a:cubicBezTo>
                  <a:cubicBezTo>
                    <a:pt x="43" y="468"/>
                    <a:pt x="77" y="357"/>
                    <a:pt x="77" y="289"/>
                  </a:cubicBezTo>
                  <a:cubicBezTo>
                    <a:pt x="111" y="213"/>
                    <a:pt x="145" y="111"/>
                    <a:pt x="179" y="43"/>
                  </a:cubicBezTo>
                  <a:lnTo>
                    <a:pt x="213" y="43"/>
                  </a:lnTo>
                  <a:cubicBezTo>
                    <a:pt x="255" y="0"/>
                    <a:pt x="323" y="43"/>
                    <a:pt x="323" y="111"/>
                  </a:cubicBezTo>
                  <a:cubicBezTo>
                    <a:pt x="289" y="179"/>
                    <a:pt x="255" y="255"/>
                    <a:pt x="213" y="323"/>
                  </a:cubicBezTo>
                  <a:cubicBezTo>
                    <a:pt x="179" y="425"/>
                    <a:pt x="145" y="502"/>
                    <a:pt x="111" y="57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3" name="Google Shape;257;p32"/>
            <p:cNvSpPr/>
            <p:nvPr/>
          </p:nvSpPr>
          <p:spPr>
            <a:xfrm>
              <a:off x="432605" y="721671"/>
              <a:ext cx="11903" cy="15609"/>
            </a:xfrm>
            <a:custGeom>
              <a:avLst/>
              <a:gdLst/>
              <a:ahLst/>
              <a:cxnLst/>
              <a:rect l="l" t="t" r="r" b="b"/>
              <a:pathLst>
                <a:path w="350" h="459" extrusionOk="0">
                  <a:moveTo>
                    <a:pt x="137" y="425"/>
                  </a:moveTo>
                  <a:cubicBezTo>
                    <a:pt x="69" y="459"/>
                    <a:pt x="1" y="391"/>
                    <a:pt x="35" y="323"/>
                  </a:cubicBezTo>
                  <a:cubicBezTo>
                    <a:pt x="69" y="246"/>
                    <a:pt x="103" y="212"/>
                    <a:pt x="137" y="144"/>
                  </a:cubicBezTo>
                  <a:cubicBezTo>
                    <a:pt x="137" y="110"/>
                    <a:pt x="179" y="34"/>
                    <a:pt x="213" y="34"/>
                  </a:cubicBezTo>
                  <a:cubicBezTo>
                    <a:pt x="213" y="0"/>
                    <a:pt x="247" y="0"/>
                    <a:pt x="247" y="0"/>
                  </a:cubicBezTo>
                  <a:cubicBezTo>
                    <a:pt x="281" y="0"/>
                    <a:pt x="315" y="0"/>
                    <a:pt x="315" y="34"/>
                  </a:cubicBezTo>
                  <a:cubicBezTo>
                    <a:pt x="349" y="110"/>
                    <a:pt x="315" y="178"/>
                    <a:pt x="281" y="212"/>
                  </a:cubicBezTo>
                  <a:cubicBezTo>
                    <a:pt x="247" y="280"/>
                    <a:pt x="213" y="357"/>
                    <a:pt x="137" y="39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Google Shape;258;p32"/>
            <p:cNvSpPr/>
            <p:nvPr/>
          </p:nvSpPr>
          <p:spPr>
            <a:xfrm>
              <a:off x="430020" y="773363"/>
              <a:ext cx="12175" cy="17072"/>
            </a:xfrm>
            <a:custGeom>
              <a:avLst/>
              <a:gdLst/>
              <a:ahLst/>
              <a:cxnLst/>
              <a:rect l="l" t="t" r="r" b="b"/>
              <a:pathLst>
                <a:path w="358" h="502" extrusionOk="0">
                  <a:moveTo>
                    <a:pt x="111" y="502"/>
                  </a:moveTo>
                  <a:cubicBezTo>
                    <a:pt x="77" y="502"/>
                    <a:pt x="43" y="502"/>
                    <a:pt x="43" y="459"/>
                  </a:cubicBezTo>
                  <a:cubicBezTo>
                    <a:pt x="0" y="391"/>
                    <a:pt x="77" y="323"/>
                    <a:pt x="111" y="247"/>
                  </a:cubicBezTo>
                  <a:cubicBezTo>
                    <a:pt x="145" y="179"/>
                    <a:pt x="179" y="111"/>
                    <a:pt x="255" y="35"/>
                  </a:cubicBezTo>
                  <a:lnTo>
                    <a:pt x="255" y="35"/>
                  </a:lnTo>
                  <a:cubicBezTo>
                    <a:pt x="289" y="1"/>
                    <a:pt x="357" y="77"/>
                    <a:pt x="323" y="145"/>
                  </a:cubicBezTo>
                  <a:cubicBezTo>
                    <a:pt x="289" y="179"/>
                    <a:pt x="255" y="247"/>
                    <a:pt x="213" y="323"/>
                  </a:cubicBezTo>
                  <a:cubicBezTo>
                    <a:pt x="179" y="391"/>
                    <a:pt x="145" y="425"/>
                    <a:pt x="111" y="502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Google Shape;259;p32"/>
            <p:cNvSpPr/>
            <p:nvPr/>
          </p:nvSpPr>
          <p:spPr>
            <a:xfrm>
              <a:off x="462667" y="714428"/>
              <a:ext cx="9556" cy="15643"/>
            </a:xfrm>
            <a:custGeom>
              <a:avLst/>
              <a:gdLst/>
              <a:ahLst/>
              <a:cxnLst/>
              <a:rect l="l" t="t" r="r" b="b"/>
              <a:pathLst>
                <a:path w="281" h="460" extrusionOk="0">
                  <a:moveTo>
                    <a:pt x="102" y="425"/>
                  </a:moveTo>
                  <a:cubicBezTo>
                    <a:pt x="68" y="459"/>
                    <a:pt x="0" y="425"/>
                    <a:pt x="0" y="357"/>
                  </a:cubicBezTo>
                  <a:cubicBezTo>
                    <a:pt x="34" y="323"/>
                    <a:pt x="68" y="247"/>
                    <a:pt x="68" y="179"/>
                  </a:cubicBezTo>
                  <a:cubicBezTo>
                    <a:pt x="102" y="111"/>
                    <a:pt x="102" y="35"/>
                    <a:pt x="179" y="1"/>
                  </a:cubicBezTo>
                  <a:lnTo>
                    <a:pt x="179" y="1"/>
                  </a:lnTo>
                  <a:cubicBezTo>
                    <a:pt x="213" y="1"/>
                    <a:pt x="247" y="1"/>
                    <a:pt x="247" y="69"/>
                  </a:cubicBezTo>
                  <a:cubicBezTo>
                    <a:pt x="281" y="111"/>
                    <a:pt x="247" y="179"/>
                    <a:pt x="213" y="247"/>
                  </a:cubicBezTo>
                  <a:cubicBezTo>
                    <a:pt x="179" y="281"/>
                    <a:pt x="145" y="357"/>
                    <a:pt x="102" y="42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Google Shape;260;p32"/>
            <p:cNvSpPr/>
            <p:nvPr/>
          </p:nvSpPr>
          <p:spPr>
            <a:xfrm>
              <a:off x="475964" y="734934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102" y="459"/>
                  </a:moveTo>
                  <a:cubicBezTo>
                    <a:pt x="68" y="493"/>
                    <a:pt x="0" y="459"/>
                    <a:pt x="34" y="426"/>
                  </a:cubicBezTo>
                  <a:cubicBezTo>
                    <a:pt x="34" y="358"/>
                    <a:pt x="34" y="281"/>
                    <a:pt x="68" y="213"/>
                  </a:cubicBezTo>
                  <a:cubicBezTo>
                    <a:pt x="68" y="179"/>
                    <a:pt x="68" y="145"/>
                    <a:pt x="102" y="103"/>
                  </a:cubicBezTo>
                  <a:cubicBezTo>
                    <a:pt x="102" y="69"/>
                    <a:pt x="102" y="69"/>
                    <a:pt x="136" y="35"/>
                  </a:cubicBezTo>
                  <a:lnTo>
                    <a:pt x="136" y="35"/>
                  </a:lnTo>
                  <a:cubicBezTo>
                    <a:pt x="179" y="1"/>
                    <a:pt x="212" y="1"/>
                    <a:pt x="246" y="35"/>
                  </a:cubicBezTo>
                  <a:cubicBezTo>
                    <a:pt x="246" y="103"/>
                    <a:pt x="246" y="179"/>
                    <a:pt x="212" y="247"/>
                  </a:cubicBezTo>
                  <a:cubicBezTo>
                    <a:pt x="212" y="315"/>
                    <a:pt x="179" y="392"/>
                    <a:pt x="136" y="459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Google Shape;261;p32"/>
            <p:cNvSpPr/>
            <p:nvPr/>
          </p:nvSpPr>
          <p:spPr>
            <a:xfrm>
              <a:off x="436073" y="684399"/>
              <a:ext cx="11018" cy="21697"/>
            </a:xfrm>
            <a:custGeom>
              <a:avLst/>
              <a:gdLst/>
              <a:ahLst/>
              <a:cxnLst/>
              <a:rect l="l" t="t" r="r" b="b"/>
              <a:pathLst>
                <a:path w="324" h="638" extrusionOk="0">
                  <a:moveTo>
                    <a:pt x="111" y="603"/>
                  </a:moveTo>
                  <a:cubicBezTo>
                    <a:pt x="77" y="637"/>
                    <a:pt x="1" y="603"/>
                    <a:pt x="35" y="569"/>
                  </a:cubicBezTo>
                  <a:cubicBezTo>
                    <a:pt x="77" y="459"/>
                    <a:pt x="77" y="391"/>
                    <a:pt x="111" y="281"/>
                  </a:cubicBezTo>
                  <a:cubicBezTo>
                    <a:pt x="145" y="213"/>
                    <a:pt x="145" y="102"/>
                    <a:pt x="179" y="34"/>
                  </a:cubicBezTo>
                  <a:cubicBezTo>
                    <a:pt x="213" y="34"/>
                    <a:pt x="213" y="0"/>
                    <a:pt x="213" y="0"/>
                  </a:cubicBezTo>
                  <a:cubicBezTo>
                    <a:pt x="247" y="0"/>
                    <a:pt x="324" y="0"/>
                    <a:pt x="324" y="34"/>
                  </a:cubicBezTo>
                  <a:cubicBezTo>
                    <a:pt x="324" y="145"/>
                    <a:pt x="290" y="213"/>
                    <a:pt x="247" y="314"/>
                  </a:cubicBezTo>
                  <a:cubicBezTo>
                    <a:pt x="213" y="425"/>
                    <a:pt x="179" y="493"/>
                    <a:pt x="145" y="60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Google Shape;262;p32"/>
            <p:cNvSpPr/>
            <p:nvPr/>
          </p:nvSpPr>
          <p:spPr>
            <a:xfrm>
              <a:off x="456580" y="675999"/>
              <a:ext cx="9590" cy="20541"/>
            </a:xfrm>
            <a:custGeom>
              <a:avLst/>
              <a:gdLst/>
              <a:ahLst/>
              <a:cxnLst/>
              <a:rect l="l" t="t" r="r" b="b"/>
              <a:pathLst>
                <a:path w="282" h="604" extrusionOk="0">
                  <a:moveTo>
                    <a:pt x="69" y="561"/>
                  </a:moveTo>
                  <a:cubicBezTo>
                    <a:pt x="69" y="604"/>
                    <a:pt x="1" y="561"/>
                    <a:pt x="1" y="528"/>
                  </a:cubicBezTo>
                  <a:cubicBezTo>
                    <a:pt x="35" y="460"/>
                    <a:pt x="35" y="349"/>
                    <a:pt x="69" y="281"/>
                  </a:cubicBezTo>
                  <a:cubicBezTo>
                    <a:pt x="111" y="179"/>
                    <a:pt x="145" y="103"/>
                    <a:pt x="179" y="35"/>
                  </a:cubicBezTo>
                  <a:lnTo>
                    <a:pt x="213" y="35"/>
                  </a:lnTo>
                  <a:cubicBezTo>
                    <a:pt x="247" y="1"/>
                    <a:pt x="281" y="1"/>
                    <a:pt x="281" y="69"/>
                  </a:cubicBezTo>
                  <a:cubicBezTo>
                    <a:pt x="281" y="179"/>
                    <a:pt x="247" y="247"/>
                    <a:pt x="213" y="315"/>
                  </a:cubicBezTo>
                  <a:cubicBezTo>
                    <a:pt x="179" y="392"/>
                    <a:pt x="145" y="494"/>
                    <a:pt x="111" y="56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Google Shape;263;p32"/>
            <p:cNvSpPr/>
            <p:nvPr/>
          </p:nvSpPr>
          <p:spPr>
            <a:xfrm>
              <a:off x="456580" y="647127"/>
              <a:ext cx="11018" cy="15643"/>
            </a:xfrm>
            <a:custGeom>
              <a:avLst/>
              <a:gdLst/>
              <a:ahLst/>
              <a:cxnLst/>
              <a:rect l="l" t="t" r="r" b="b"/>
              <a:pathLst>
                <a:path w="324" h="460" extrusionOk="0">
                  <a:moveTo>
                    <a:pt x="145" y="459"/>
                  </a:moveTo>
                  <a:cubicBezTo>
                    <a:pt x="111" y="459"/>
                    <a:pt x="1" y="425"/>
                    <a:pt x="35" y="391"/>
                  </a:cubicBezTo>
                  <a:cubicBezTo>
                    <a:pt x="35" y="315"/>
                    <a:pt x="69" y="247"/>
                    <a:pt x="111" y="213"/>
                  </a:cubicBezTo>
                  <a:cubicBezTo>
                    <a:pt x="111" y="136"/>
                    <a:pt x="145" y="68"/>
                    <a:pt x="179" y="34"/>
                  </a:cubicBezTo>
                  <a:lnTo>
                    <a:pt x="179" y="34"/>
                  </a:lnTo>
                  <a:cubicBezTo>
                    <a:pt x="247" y="0"/>
                    <a:pt x="324" y="34"/>
                    <a:pt x="324" y="68"/>
                  </a:cubicBezTo>
                  <a:cubicBezTo>
                    <a:pt x="324" y="136"/>
                    <a:pt x="281" y="213"/>
                    <a:pt x="247" y="281"/>
                  </a:cubicBezTo>
                  <a:cubicBezTo>
                    <a:pt x="213" y="315"/>
                    <a:pt x="179" y="391"/>
                    <a:pt x="145" y="42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Google Shape;264;p32"/>
            <p:cNvSpPr/>
            <p:nvPr/>
          </p:nvSpPr>
          <p:spPr>
            <a:xfrm>
              <a:off x="477120" y="651752"/>
              <a:ext cx="8400" cy="18228"/>
            </a:xfrm>
            <a:custGeom>
              <a:avLst/>
              <a:gdLst/>
              <a:ahLst/>
              <a:cxnLst/>
              <a:rect l="l" t="t" r="r" b="b"/>
              <a:pathLst>
                <a:path w="247" h="536" extrusionOk="0">
                  <a:moveTo>
                    <a:pt x="68" y="535"/>
                  </a:moveTo>
                  <a:cubicBezTo>
                    <a:pt x="34" y="535"/>
                    <a:pt x="0" y="535"/>
                    <a:pt x="0" y="501"/>
                  </a:cubicBezTo>
                  <a:lnTo>
                    <a:pt x="0" y="255"/>
                  </a:lnTo>
                  <a:cubicBezTo>
                    <a:pt x="34" y="179"/>
                    <a:pt x="68" y="77"/>
                    <a:pt x="102" y="43"/>
                  </a:cubicBezTo>
                  <a:lnTo>
                    <a:pt x="145" y="43"/>
                  </a:lnTo>
                  <a:cubicBezTo>
                    <a:pt x="145" y="0"/>
                    <a:pt x="212" y="0"/>
                    <a:pt x="212" y="43"/>
                  </a:cubicBezTo>
                  <a:cubicBezTo>
                    <a:pt x="246" y="145"/>
                    <a:pt x="212" y="213"/>
                    <a:pt x="178" y="289"/>
                  </a:cubicBezTo>
                  <a:cubicBezTo>
                    <a:pt x="178" y="357"/>
                    <a:pt x="145" y="425"/>
                    <a:pt x="68" y="5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Google Shape;265;p32"/>
            <p:cNvSpPr/>
            <p:nvPr/>
          </p:nvSpPr>
          <p:spPr>
            <a:xfrm>
              <a:off x="473346" y="614480"/>
              <a:ext cx="8706" cy="17072"/>
            </a:xfrm>
            <a:custGeom>
              <a:avLst/>
              <a:gdLst/>
              <a:ahLst/>
              <a:cxnLst/>
              <a:rect l="l" t="t" r="r" b="b"/>
              <a:pathLst>
                <a:path w="256" h="502" extrusionOk="0">
                  <a:moveTo>
                    <a:pt x="111" y="459"/>
                  </a:moveTo>
                  <a:cubicBezTo>
                    <a:pt x="77" y="502"/>
                    <a:pt x="1" y="459"/>
                    <a:pt x="1" y="391"/>
                  </a:cubicBezTo>
                  <a:cubicBezTo>
                    <a:pt x="1" y="289"/>
                    <a:pt x="1" y="145"/>
                    <a:pt x="111" y="34"/>
                  </a:cubicBezTo>
                  <a:lnTo>
                    <a:pt x="111" y="34"/>
                  </a:lnTo>
                  <a:cubicBezTo>
                    <a:pt x="179" y="0"/>
                    <a:pt x="256" y="34"/>
                    <a:pt x="256" y="111"/>
                  </a:cubicBezTo>
                  <a:cubicBezTo>
                    <a:pt x="213" y="145"/>
                    <a:pt x="213" y="213"/>
                    <a:pt x="179" y="247"/>
                  </a:cubicBezTo>
                  <a:cubicBezTo>
                    <a:pt x="179" y="323"/>
                    <a:pt x="145" y="357"/>
                    <a:pt x="145" y="42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Google Shape;266;p32"/>
            <p:cNvSpPr/>
            <p:nvPr/>
          </p:nvSpPr>
          <p:spPr>
            <a:xfrm>
              <a:off x="492696" y="512219"/>
              <a:ext cx="337184" cy="408226"/>
            </a:xfrm>
            <a:custGeom>
              <a:avLst/>
              <a:gdLst/>
              <a:ahLst/>
              <a:cxnLst/>
              <a:rect l="l" t="t" r="r" b="b"/>
              <a:pathLst>
                <a:path w="9915" h="12004" extrusionOk="0">
                  <a:moveTo>
                    <a:pt x="8139" y="10729"/>
                  </a:moveTo>
                  <a:cubicBezTo>
                    <a:pt x="6372" y="12003"/>
                    <a:pt x="1" y="0"/>
                    <a:pt x="1" y="0"/>
                  </a:cubicBezTo>
                  <a:cubicBezTo>
                    <a:pt x="1" y="0"/>
                    <a:pt x="9914" y="9166"/>
                    <a:pt x="8215" y="10687"/>
                  </a:cubicBezTo>
                  <a:cubicBezTo>
                    <a:pt x="8181" y="10687"/>
                    <a:pt x="8181" y="10729"/>
                    <a:pt x="8139" y="10729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Google Shape;267;p32"/>
            <p:cNvSpPr/>
            <p:nvPr/>
          </p:nvSpPr>
          <p:spPr>
            <a:xfrm>
              <a:off x="723811" y="834882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281" y="349"/>
                  </a:moveTo>
                  <a:cubicBezTo>
                    <a:pt x="281" y="392"/>
                    <a:pt x="247" y="392"/>
                    <a:pt x="213" y="349"/>
                  </a:cubicBezTo>
                  <a:cubicBezTo>
                    <a:pt x="145" y="281"/>
                    <a:pt x="35" y="179"/>
                    <a:pt x="35" y="103"/>
                  </a:cubicBezTo>
                  <a:cubicBezTo>
                    <a:pt x="1" y="69"/>
                    <a:pt x="35" y="35"/>
                    <a:pt x="35" y="35"/>
                  </a:cubicBezTo>
                  <a:cubicBezTo>
                    <a:pt x="69" y="1"/>
                    <a:pt x="111" y="1"/>
                    <a:pt x="111" y="35"/>
                  </a:cubicBezTo>
                  <a:cubicBezTo>
                    <a:pt x="213" y="69"/>
                    <a:pt x="247" y="213"/>
                    <a:pt x="324" y="281"/>
                  </a:cubicBezTo>
                  <a:cubicBezTo>
                    <a:pt x="324" y="315"/>
                    <a:pt x="324" y="349"/>
                    <a:pt x="281" y="349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Google Shape;268;p32"/>
            <p:cNvSpPr/>
            <p:nvPr/>
          </p:nvSpPr>
          <p:spPr>
            <a:xfrm>
              <a:off x="743161" y="838351"/>
              <a:ext cx="13331" cy="14487"/>
            </a:xfrm>
            <a:custGeom>
              <a:avLst/>
              <a:gdLst/>
              <a:ahLst/>
              <a:cxnLst/>
              <a:rect l="l" t="t" r="r" b="b"/>
              <a:pathLst>
                <a:path w="392" h="426" extrusionOk="0">
                  <a:moveTo>
                    <a:pt x="349" y="426"/>
                  </a:moveTo>
                  <a:lnTo>
                    <a:pt x="281" y="426"/>
                  </a:lnTo>
                  <a:cubicBezTo>
                    <a:pt x="213" y="392"/>
                    <a:pt x="179" y="324"/>
                    <a:pt x="103" y="290"/>
                  </a:cubicBezTo>
                  <a:cubicBezTo>
                    <a:pt x="69" y="213"/>
                    <a:pt x="35" y="145"/>
                    <a:pt x="35" y="77"/>
                  </a:cubicBezTo>
                  <a:cubicBezTo>
                    <a:pt x="1" y="35"/>
                    <a:pt x="35" y="1"/>
                    <a:pt x="35" y="1"/>
                  </a:cubicBezTo>
                  <a:lnTo>
                    <a:pt x="103" y="1"/>
                  </a:lnTo>
                  <a:lnTo>
                    <a:pt x="247" y="145"/>
                  </a:lnTo>
                  <a:cubicBezTo>
                    <a:pt x="281" y="213"/>
                    <a:pt x="349" y="290"/>
                    <a:pt x="392" y="358"/>
                  </a:cubicBezTo>
                  <a:cubicBezTo>
                    <a:pt x="392" y="358"/>
                    <a:pt x="392" y="392"/>
                    <a:pt x="349" y="426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Google Shape;269;p32"/>
            <p:cNvSpPr/>
            <p:nvPr/>
          </p:nvSpPr>
          <p:spPr>
            <a:xfrm>
              <a:off x="738264" y="809479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281" y="357"/>
                  </a:moveTo>
                  <a:cubicBezTo>
                    <a:pt x="281" y="391"/>
                    <a:pt x="247" y="391"/>
                    <a:pt x="247" y="357"/>
                  </a:cubicBezTo>
                  <a:cubicBezTo>
                    <a:pt x="179" y="323"/>
                    <a:pt x="145" y="289"/>
                    <a:pt x="111" y="213"/>
                  </a:cubicBezTo>
                  <a:cubicBezTo>
                    <a:pt x="68" y="179"/>
                    <a:pt x="0" y="145"/>
                    <a:pt x="0" y="77"/>
                  </a:cubicBezTo>
                  <a:cubicBezTo>
                    <a:pt x="0" y="34"/>
                    <a:pt x="34" y="34"/>
                    <a:pt x="34" y="0"/>
                  </a:cubicBezTo>
                  <a:lnTo>
                    <a:pt x="111" y="0"/>
                  </a:lnTo>
                  <a:cubicBezTo>
                    <a:pt x="179" y="34"/>
                    <a:pt x="213" y="111"/>
                    <a:pt x="213" y="145"/>
                  </a:cubicBezTo>
                  <a:cubicBezTo>
                    <a:pt x="247" y="213"/>
                    <a:pt x="281" y="247"/>
                    <a:pt x="323" y="323"/>
                  </a:cubicBezTo>
                  <a:cubicBezTo>
                    <a:pt x="323" y="323"/>
                    <a:pt x="323" y="357"/>
                    <a:pt x="281" y="35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Google Shape;270;p32"/>
            <p:cNvSpPr/>
            <p:nvPr/>
          </p:nvSpPr>
          <p:spPr>
            <a:xfrm>
              <a:off x="711670" y="796182"/>
              <a:ext cx="12175" cy="15916"/>
            </a:xfrm>
            <a:custGeom>
              <a:avLst/>
              <a:gdLst/>
              <a:ahLst/>
              <a:cxnLst/>
              <a:rect l="l" t="t" r="r" b="b"/>
              <a:pathLst>
                <a:path w="358" h="468" extrusionOk="0">
                  <a:moveTo>
                    <a:pt x="324" y="468"/>
                  </a:moveTo>
                  <a:lnTo>
                    <a:pt x="290" y="468"/>
                  </a:lnTo>
                  <a:cubicBezTo>
                    <a:pt x="179" y="323"/>
                    <a:pt x="77" y="213"/>
                    <a:pt x="1" y="77"/>
                  </a:cubicBezTo>
                  <a:cubicBezTo>
                    <a:pt x="1" y="43"/>
                    <a:pt x="1" y="43"/>
                    <a:pt x="43" y="43"/>
                  </a:cubicBezTo>
                  <a:cubicBezTo>
                    <a:pt x="43" y="1"/>
                    <a:pt x="77" y="1"/>
                    <a:pt x="77" y="43"/>
                  </a:cubicBezTo>
                  <a:cubicBezTo>
                    <a:pt x="213" y="111"/>
                    <a:pt x="290" y="256"/>
                    <a:pt x="358" y="391"/>
                  </a:cubicBezTo>
                  <a:cubicBezTo>
                    <a:pt x="358" y="425"/>
                    <a:pt x="358" y="425"/>
                    <a:pt x="324" y="468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Google Shape;271;p32"/>
            <p:cNvSpPr/>
            <p:nvPr/>
          </p:nvSpPr>
          <p:spPr>
            <a:xfrm>
              <a:off x="686539" y="790400"/>
              <a:ext cx="15643" cy="16800"/>
            </a:xfrm>
            <a:custGeom>
              <a:avLst/>
              <a:gdLst/>
              <a:ahLst/>
              <a:cxnLst/>
              <a:rect l="l" t="t" r="r" b="b"/>
              <a:pathLst>
                <a:path w="460" h="494" extrusionOk="0">
                  <a:moveTo>
                    <a:pt x="426" y="493"/>
                  </a:moveTo>
                  <a:lnTo>
                    <a:pt x="358" y="493"/>
                  </a:lnTo>
                  <a:cubicBezTo>
                    <a:pt x="281" y="383"/>
                    <a:pt x="213" y="315"/>
                    <a:pt x="145" y="247"/>
                  </a:cubicBezTo>
                  <a:cubicBezTo>
                    <a:pt x="103" y="213"/>
                    <a:pt x="35" y="137"/>
                    <a:pt x="1" y="69"/>
                  </a:cubicBezTo>
                  <a:cubicBezTo>
                    <a:pt x="1" y="35"/>
                    <a:pt x="1" y="35"/>
                    <a:pt x="35" y="1"/>
                  </a:cubicBezTo>
                  <a:lnTo>
                    <a:pt x="69" y="1"/>
                  </a:lnTo>
                  <a:cubicBezTo>
                    <a:pt x="247" y="35"/>
                    <a:pt x="392" y="281"/>
                    <a:pt x="426" y="426"/>
                  </a:cubicBezTo>
                  <a:cubicBezTo>
                    <a:pt x="460" y="460"/>
                    <a:pt x="426" y="493"/>
                    <a:pt x="426" y="49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Google Shape;272;p32"/>
            <p:cNvSpPr/>
            <p:nvPr/>
          </p:nvSpPr>
          <p:spPr>
            <a:xfrm>
              <a:off x="685382" y="766153"/>
              <a:ext cx="10746" cy="14453"/>
            </a:xfrm>
            <a:custGeom>
              <a:avLst/>
              <a:gdLst/>
              <a:ahLst/>
              <a:cxnLst/>
              <a:rect l="l" t="t" r="r" b="b"/>
              <a:pathLst>
                <a:path w="316" h="425" extrusionOk="0">
                  <a:moveTo>
                    <a:pt x="281" y="391"/>
                  </a:moveTo>
                  <a:cubicBezTo>
                    <a:pt x="281" y="425"/>
                    <a:pt x="247" y="425"/>
                    <a:pt x="247" y="391"/>
                  </a:cubicBezTo>
                  <a:cubicBezTo>
                    <a:pt x="179" y="357"/>
                    <a:pt x="137" y="289"/>
                    <a:pt x="103" y="247"/>
                  </a:cubicBezTo>
                  <a:cubicBezTo>
                    <a:pt x="35" y="213"/>
                    <a:pt x="1" y="145"/>
                    <a:pt x="1" y="77"/>
                  </a:cubicBezTo>
                  <a:cubicBezTo>
                    <a:pt x="1" y="77"/>
                    <a:pt x="1" y="34"/>
                    <a:pt x="35" y="34"/>
                  </a:cubicBezTo>
                  <a:cubicBezTo>
                    <a:pt x="35" y="0"/>
                    <a:pt x="69" y="0"/>
                    <a:pt x="103" y="0"/>
                  </a:cubicBezTo>
                  <a:cubicBezTo>
                    <a:pt x="137" y="34"/>
                    <a:pt x="179" y="111"/>
                    <a:pt x="213" y="145"/>
                  </a:cubicBezTo>
                  <a:cubicBezTo>
                    <a:pt x="247" y="213"/>
                    <a:pt x="281" y="289"/>
                    <a:pt x="315" y="357"/>
                  </a:cubicBezTo>
                  <a:cubicBezTo>
                    <a:pt x="315" y="357"/>
                    <a:pt x="315" y="391"/>
                    <a:pt x="281" y="39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Google Shape;273;p32"/>
            <p:cNvSpPr/>
            <p:nvPr/>
          </p:nvSpPr>
          <p:spPr>
            <a:xfrm>
              <a:off x="715445" y="768738"/>
              <a:ext cx="9556" cy="13025"/>
            </a:xfrm>
            <a:custGeom>
              <a:avLst/>
              <a:gdLst/>
              <a:ahLst/>
              <a:cxnLst/>
              <a:rect l="l" t="t" r="r" b="b"/>
              <a:pathLst>
                <a:path w="281" h="383" extrusionOk="0">
                  <a:moveTo>
                    <a:pt x="247" y="383"/>
                  </a:moveTo>
                  <a:cubicBezTo>
                    <a:pt x="247" y="383"/>
                    <a:pt x="213" y="383"/>
                    <a:pt x="179" y="349"/>
                  </a:cubicBezTo>
                  <a:cubicBezTo>
                    <a:pt x="145" y="315"/>
                    <a:pt x="102" y="247"/>
                    <a:pt x="68" y="213"/>
                  </a:cubicBezTo>
                  <a:cubicBezTo>
                    <a:pt x="34" y="171"/>
                    <a:pt x="0" y="103"/>
                    <a:pt x="0" y="69"/>
                  </a:cubicBezTo>
                  <a:cubicBezTo>
                    <a:pt x="0" y="35"/>
                    <a:pt x="0" y="1"/>
                    <a:pt x="34" y="1"/>
                  </a:cubicBezTo>
                  <a:lnTo>
                    <a:pt x="68" y="1"/>
                  </a:lnTo>
                  <a:cubicBezTo>
                    <a:pt x="213" y="35"/>
                    <a:pt x="247" y="213"/>
                    <a:pt x="281" y="315"/>
                  </a:cubicBezTo>
                  <a:cubicBezTo>
                    <a:pt x="281" y="349"/>
                    <a:pt x="281" y="349"/>
                    <a:pt x="247" y="38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Google Shape;274;p32"/>
            <p:cNvSpPr/>
            <p:nvPr/>
          </p:nvSpPr>
          <p:spPr>
            <a:xfrm>
              <a:off x="648144" y="751700"/>
              <a:ext cx="9556" cy="14487"/>
            </a:xfrm>
            <a:custGeom>
              <a:avLst/>
              <a:gdLst/>
              <a:ahLst/>
              <a:cxnLst/>
              <a:rect l="l" t="t" r="r" b="b"/>
              <a:pathLst>
                <a:path w="281" h="426" extrusionOk="0">
                  <a:moveTo>
                    <a:pt x="280" y="391"/>
                  </a:moveTo>
                  <a:cubicBezTo>
                    <a:pt x="246" y="425"/>
                    <a:pt x="212" y="425"/>
                    <a:pt x="212" y="391"/>
                  </a:cubicBezTo>
                  <a:cubicBezTo>
                    <a:pt x="136" y="289"/>
                    <a:pt x="34" y="179"/>
                    <a:pt x="0" y="77"/>
                  </a:cubicBezTo>
                  <a:cubicBezTo>
                    <a:pt x="0" y="34"/>
                    <a:pt x="0" y="34"/>
                    <a:pt x="34" y="0"/>
                  </a:cubicBezTo>
                  <a:lnTo>
                    <a:pt x="68" y="0"/>
                  </a:lnTo>
                  <a:cubicBezTo>
                    <a:pt x="170" y="111"/>
                    <a:pt x="246" y="213"/>
                    <a:pt x="280" y="35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Google Shape;275;p32"/>
            <p:cNvSpPr/>
            <p:nvPr/>
          </p:nvSpPr>
          <p:spPr>
            <a:xfrm>
              <a:off x="656510" y="732622"/>
              <a:ext cx="11869" cy="15643"/>
            </a:xfrm>
            <a:custGeom>
              <a:avLst/>
              <a:gdLst/>
              <a:ahLst/>
              <a:cxnLst/>
              <a:rect l="l" t="t" r="r" b="b"/>
              <a:pathLst>
                <a:path w="349" h="460" extrusionOk="0">
                  <a:moveTo>
                    <a:pt x="349" y="426"/>
                  </a:moveTo>
                  <a:cubicBezTo>
                    <a:pt x="315" y="460"/>
                    <a:pt x="281" y="460"/>
                    <a:pt x="281" y="426"/>
                  </a:cubicBezTo>
                  <a:cubicBezTo>
                    <a:pt x="179" y="315"/>
                    <a:pt x="34" y="213"/>
                    <a:pt x="0" y="69"/>
                  </a:cubicBezTo>
                  <a:cubicBezTo>
                    <a:pt x="0" y="35"/>
                    <a:pt x="34" y="35"/>
                    <a:pt x="34" y="1"/>
                  </a:cubicBezTo>
                  <a:lnTo>
                    <a:pt x="102" y="1"/>
                  </a:lnTo>
                  <a:cubicBezTo>
                    <a:pt x="213" y="69"/>
                    <a:pt x="281" y="247"/>
                    <a:pt x="349" y="38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Google Shape;276;p32"/>
            <p:cNvSpPr/>
            <p:nvPr/>
          </p:nvSpPr>
          <p:spPr>
            <a:xfrm>
              <a:off x="687695" y="739865"/>
              <a:ext cx="12175" cy="14453"/>
            </a:xfrm>
            <a:custGeom>
              <a:avLst/>
              <a:gdLst/>
              <a:ahLst/>
              <a:cxnLst/>
              <a:rect l="l" t="t" r="r" b="b"/>
              <a:pathLst>
                <a:path w="358" h="425" extrusionOk="0">
                  <a:moveTo>
                    <a:pt x="324" y="425"/>
                  </a:moveTo>
                  <a:lnTo>
                    <a:pt x="247" y="425"/>
                  </a:lnTo>
                  <a:cubicBezTo>
                    <a:pt x="213" y="382"/>
                    <a:pt x="179" y="314"/>
                    <a:pt x="111" y="281"/>
                  </a:cubicBezTo>
                  <a:cubicBezTo>
                    <a:pt x="69" y="213"/>
                    <a:pt x="35" y="170"/>
                    <a:pt x="1" y="102"/>
                  </a:cubicBezTo>
                  <a:cubicBezTo>
                    <a:pt x="1" y="68"/>
                    <a:pt x="35" y="34"/>
                    <a:pt x="35" y="34"/>
                  </a:cubicBezTo>
                  <a:cubicBezTo>
                    <a:pt x="69" y="0"/>
                    <a:pt x="111" y="0"/>
                    <a:pt x="111" y="34"/>
                  </a:cubicBezTo>
                  <a:cubicBezTo>
                    <a:pt x="179" y="34"/>
                    <a:pt x="213" y="102"/>
                    <a:pt x="247" y="170"/>
                  </a:cubicBezTo>
                  <a:cubicBezTo>
                    <a:pt x="281" y="247"/>
                    <a:pt x="324" y="281"/>
                    <a:pt x="358" y="348"/>
                  </a:cubicBezTo>
                  <a:cubicBezTo>
                    <a:pt x="358" y="382"/>
                    <a:pt x="358" y="425"/>
                    <a:pt x="324" y="42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Google Shape;277;p32"/>
            <p:cNvSpPr/>
            <p:nvPr/>
          </p:nvSpPr>
          <p:spPr>
            <a:xfrm>
              <a:off x="652735" y="692765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426" y="425"/>
                  </a:moveTo>
                  <a:cubicBezTo>
                    <a:pt x="392" y="459"/>
                    <a:pt x="358" y="459"/>
                    <a:pt x="324" y="425"/>
                  </a:cubicBezTo>
                  <a:cubicBezTo>
                    <a:pt x="290" y="357"/>
                    <a:pt x="213" y="281"/>
                    <a:pt x="145" y="247"/>
                  </a:cubicBezTo>
                  <a:cubicBezTo>
                    <a:pt x="111" y="179"/>
                    <a:pt x="35" y="145"/>
                    <a:pt x="35" y="68"/>
                  </a:cubicBezTo>
                  <a:cubicBezTo>
                    <a:pt x="1" y="35"/>
                    <a:pt x="35" y="35"/>
                    <a:pt x="35" y="1"/>
                  </a:cubicBezTo>
                  <a:lnTo>
                    <a:pt x="77" y="1"/>
                  </a:lnTo>
                  <a:cubicBezTo>
                    <a:pt x="247" y="1"/>
                    <a:pt x="358" y="213"/>
                    <a:pt x="426" y="39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4" name="Google Shape;278;p32"/>
            <p:cNvSpPr/>
            <p:nvPr/>
          </p:nvSpPr>
          <p:spPr>
            <a:xfrm>
              <a:off x="633691" y="698818"/>
              <a:ext cx="13025" cy="14487"/>
            </a:xfrm>
            <a:custGeom>
              <a:avLst/>
              <a:gdLst/>
              <a:ahLst/>
              <a:cxnLst/>
              <a:rect l="l" t="t" r="r" b="b"/>
              <a:pathLst>
                <a:path w="383" h="426" extrusionOk="0">
                  <a:moveTo>
                    <a:pt x="349" y="426"/>
                  </a:moveTo>
                  <a:lnTo>
                    <a:pt x="281" y="426"/>
                  </a:lnTo>
                  <a:cubicBezTo>
                    <a:pt x="247" y="358"/>
                    <a:pt x="170" y="315"/>
                    <a:pt x="136" y="247"/>
                  </a:cubicBezTo>
                  <a:cubicBezTo>
                    <a:pt x="68" y="213"/>
                    <a:pt x="34" y="179"/>
                    <a:pt x="0" y="103"/>
                  </a:cubicBezTo>
                  <a:cubicBezTo>
                    <a:pt x="0" y="69"/>
                    <a:pt x="0" y="35"/>
                    <a:pt x="34" y="35"/>
                  </a:cubicBezTo>
                  <a:cubicBezTo>
                    <a:pt x="34" y="1"/>
                    <a:pt x="68" y="1"/>
                    <a:pt x="68" y="1"/>
                  </a:cubicBezTo>
                  <a:cubicBezTo>
                    <a:pt x="213" y="35"/>
                    <a:pt x="315" y="247"/>
                    <a:pt x="383" y="358"/>
                  </a:cubicBezTo>
                  <a:cubicBezTo>
                    <a:pt x="383" y="392"/>
                    <a:pt x="383" y="426"/>
                    <a:pt x="349" y="426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5" name="Google Shape;279;p32"/>
            <p:cNvSpPr/>
            <p:nvPr/>
          </p:nvSpPr>
          <p:spPr>
            <a:xfrm>
              <a:off x="627604" y="713271"/>
              <a:ext cx="10746" cy="14487"/>
            </a:xfrm>
            <a:custGeom>
              <a:avLst/>
              <a:gdLst/>
              <a:ahLst/>
              <a:cxnLst/>
              <a:rect l="l" t="t" r="r" b="b"/>
              <a:pathLst>
                <a:path w="316" h="426" extrusionOk="0">
                  <a:moveTo>
                    <a:pt x="281" y="425"/>
                  </a:moveTo>
                  <a:lnTo>
                    <a:pt x="213" y="425"/>
                  </a:lnTo>
                  <a:cubicBezTo>
                    <a:pt x="179" y="357"/>
                    <a:pt x="103" y="281"/>
                    <a:pt x="69" y="247"/>
                  </a:cubicBezTo>
                  <a:cubicBezTo>
                    <a:pt x="35" y="179"/>
                    <a:pt x="1" y="145"/>
                    <a:pt x="1" y="69"/>
                  </a:cubicBezTo>
                  <a:lnTo>
                    <a:pt x="1" y="1"/>
                  </a:lnTo>
                  <a:lnTo>
                    <a:pt x="103" y="1"/>
                  </a:lnTo>
                  <a:cubicBezTo>
                    <a:pt x="137" y="35"/>
                    <a:pt x="179" y="103"/>
                    <a:pt x="213" y="179"/>
                  </a:cubicBezTo>
                  <a:cubicBezTo>
                    <a:pt x="247" y="247"/>
                    <a:pt x="281" y="281"/>
                    <a:pt x="281" y="357"/>
                  </a:cubicBezTo>
                  <a:cubicBezTo>
                    <a:pt x="315" y="391"/>
                    <a:pt x="315" y="391"/>
                    <a:pt x="281" y="42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6" name="Google Shape;280;p32"/>
            <p:cNvSpPr/>
            <p:nvPr/>
          </p:nvSpPr>
          <p:spPr>
            <a:xfrm>
              <a:off x="601044" y="678312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281" y="358"/>
                  </a:moveTo>
                  <a:cubicBezTo>
                    <a:pt x="247" y="358"/>
                    <a:pt x="213" y="392"/>
                    <a:pt x="213" y="358"/>
                  </a:cubicBezTo>
                  <a:cubicBezTo>
                    <a:pt x="179" y="324"/>
                    <a:pt x="145" y="281"/>
                    <a:pt x="111" y="213"/>
                  </a:cubicBezTo>
                  <a:cubicBezTo>
                    <a:pt x="68" y="179"/>
                    <a:pt x="0" y="145"/>
                    <a:pt x="0" y="69"/>
                  </a:cubicBezTo>
                  <a:cubicBezTo>
                    <a:pt x="0" y="35"/>
                    <a:pt x="34" y="35"/>
                    <a:pt x="34" y="35"/>
                  </a:cubicBezTo>
                  <a:cubicBezTo>
                    <a:pt x="68" y="1"/>
                    <a:pt x="68" y="1"/>
                    <a:pt x="111" y="1"/>
                  </a:cubicBezTo>
                  <a:cubicBezTo>
                    <a:pt x="179" y="35"/>
                    <a:pt x="179" y="111"/>
                    <a:pt x="213" y="145"/>
                  </a:cubicBezTo>
                  <a:cubicBezTo>
                    <a:pt x="247" y="179"/>
                    <a:pt x="281" y="247"/>
                    <a:pt x="323" y="281"/>
                  </a:cubicBezTo>
                  <a:cubicBezTo>
                    <a:pt x="323" y="324"/>
                    <a:pt x="281" y="358"/>
                    <a:pt x="281" y="358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7" name="Google Shape;281;p32"/>
            <p:cNvSpPr/>
            <p:nvPr/>
          </p:nvSpPr>
          <p:spPr>
            <a:xfrm>
              <a:off x="612028" y="663892"/>
              <a:ext cx="15609" cy="16766"/>
            </a:xfrm>
            <a:custGeom>
              <a:avLst/>
              <a:gdLst/>
              <a:ahLst/>
              <a:cxnLst/>
              <a:rect l="l" t="t" r="r" b="b"/>
              <a:pathLst>
                <a:path w="459" h="493" extrusionOk="0">
                  <a:moveTo>
                    <a:pt x="425" y="493"/>
                  </a:moveTo>
                  <a:lnTo>
                    <a:pt x="348" y="493"/>
                  </a:lnTo>
                  <a:cubicBezTo>
                    <a:pt x="281" y="425"/>
                    <a:pt x="247" y="357"/>
                    <a:pt x="170" y="280"/>
                  </a:cubicBezTo>
                  <a:cubicBezTo>
                    <a:pt x="102" y="246"/>
                    <a:pt x="34" y="178"/>
                    <a:pt x="0" y="110"/>
                  </a:cubicBezTo>
                  <a:cubicBezTo>
                    <a:pt x="0" y="68"/>
                    <a:pt x="0" y="34"/>
                    <a:pt x="34" y="0"/>
                  </a:cubicBezTo>
                  <a:lnTo>
                    <a:pt x="102" y="0"/>
                  </a:lnTo>
                  <a:cubicBezTo>
                    <a:pt x="170" y="34"/>
                    <a:pt x="213" y="110"/>
                    <a:pt x="281" y="178"/>
                  </a:cubicBezTo>
                  <a:cubicBezTo>
                    <a:pt x="348" y="246"/>
                    <a:pt x="382" y="323"/>
                    <a:pt x="459" y="425"/>
                  </a:cubicBezTo>
                  <a:cubicBezTo>
                    <a:pt x="459" y="425"/>
                    <a:pt x="459" y="459"/>
                    <a:pt x="425" y="49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Google Shape;282;p32"/>
            <p:cNvSpPr/>
            <p:nvPr/>
          </p:nvSpPr>
          <p:spPr>
            <a:xfrm>
              <a:off x="628760" y="665049"/>
              <a:ext cx="15643" cy="13297"/>
            </a:xfrm>
            <a:custGeom>
              <a:avLst/>
              <a:gdLst/>
              <a:ahLst/>
              <a:cxnLst/>
              <a:rect l="l" t="t" r="r" b="b"/>
              <a:pathLst>
                <a:path w="460" h="391" extrusionOk="0">
                  <a:moveTo>
                    <a:pt x="426" y="357"/>
                  </a:moveTo>
                  <a:cubicBezTo>
                    <a:pt x="392" y="391"/>
                    <a:pt x="392" y="391"/>
                    <a:pt x="358" y="357"/>
                  </a:cubicBezTo>
                  <a:cubicBezTo>
                    <a:pt x="247" y="289"/>
                    <a:pt x="103" y="178"/>
                    <a:pt x="35" y="76"/>
                  </a:cubicBezTo>
                  <a:cubicBezTo>
                    <a:pt x="1" y="34"/>
                    <a:pt x="35" y="34"/>
                    <a:pt x="35" y="0"/>
                  </a:cubicBezTo>
                  <a:lnTo>
                    <a:pt x="69" y="0"/>
                  </a:lnTo>
                  <a:cubicBezTo>
                    <a:pt x="213" y="76"/>
                    <a:pt x="315" y="178"/>
                    <a:pt x="426" y="289"/>
                  </a:cubicBezTo>
                  <a:cubicBezTo>
                    <a:pt x="460" y="323"/>
                    <a:pt x="426" y="357"/>
                    <a:pt x="426" y="35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9" name="Google Shape;283;p32"/>
            <p:cNvSpPr/>
            <p:nvPr/>
          </p:nvSpPr>
          <p:spPr>
            <a:xfrm>
              <a:off x="594990" y="627777"/>
              <a:ext cx="15609" cy="15609"/>
            </a:xfrm>
            <a:custGeom>
              <a:avLst/>
              <a:gdLst/>
              <a:ahLst/>
              <a:cxnLst/>
              <a:rect l="l" t="t" r="r" b="b"/>
              <a:pathLst>
                <a:path w="459" h="459" extrusionOk="0">
                  <a:moveTo>
                    <a:pt x="425" y="459"/>
                  </a:moveTo>
                  <a:lnTo>
                    <a:pt x="357" y="459"/>
                  </a:lnTo>
                  <a:cubicBezTo>
                    <a:pt x="289" y="391"/>
                    <a:pt x="246" y="323"/>
                    <a:pt x="178" y="247"/>
                  </a:cubicBezTo>
                  <a:cubicBezTo>
                    <a:pt x="110" y="213"/>
                    <a:pt x="76" y="179"/>
                    <a:pt x="34" y="111"/>
                  </a:cubicBezTo>
                  <a:cubicBezTo>
                    <a:pt x="0" y="68"/>
                    <a:pt x="34" y="34"/>
                    <a:pt x="34" y="0"/>
                  </a:cubicBezTo>
                  <a:lnTo>
                    <a:pt x="110" y="0"/>
                  </a:lnTo>
                  <a:cubicBezTo>
                    <a:pt x="289" y="34"/>
                    <a:pt x="391" y="247"/>
                    <a:pt x="459" y="391"/>
                  </a:cubicBezTo>
                  <a:cubicBezTo>
                    <a:pt x="459" y="425"/>
                    <a:pt x="459" y="425"/>
                    <a:pt x="425" y="459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0" name="Google Shape;284;p32"/>
            <p:cNvSpPr/>
            <p:nvPr/>
          </p:nvSpPr>
          <p:spPr>
            <a:xfrm>
              <a:off x="586591" y="638727"/>
              <a:ext cx="14487" cy="14487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391" y="426"/>
                  </a:moveTo>
                  <a:cubicBezTo>
                    <a:pt x="357" y="426"/>
                    <a:pt x="323" y="426"/>
                    <a:pt x="281" y="383"/>
                  </a:cubicBezTo>
                  <a:cubicBezTo>
                    <a:pt x="247" y="315"/>
                    <a:pt x="213" y="281"/>
                    <a:pt x="145" y="213"/>
                  </a:cubicBezTo>
                  <a:cubicBezTo>
                    <a:pt x="111" y="171"/>
                    <a:pt x="35" y="137"/>
                    <a:pt x="1" y="69"/>
                  </a:cubicBezTo>
                  <a:cubicBezTo>
                    <a:pt x="1" y="69"/>
                    <a:pt x="1" y="35"/>
                    <a:pt x="35" y="1"/>
                  </a:cubicBezTo>
                  <a:lnTo>
                    <a:pt x="69" y="1"/>
                  </a:lnTo>
                  <a:cubicBezTo>
                    <a:pt x="213" y="35"/>
                    <a:pt x="323" y="213"/>
                    <a:pt x="391" y="349"/>
                  </a:cubicBezTo>
                  <a:cubicBezTo>
                    <a:pt x="425" y="349"/>
                    <a:pt x="391" y="383"/>
                    <a:pt x="391" y="426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1" name="Google Shape;285;p32"/>
            <p:cNvSpPr/>
            <p:nvPr/>
          </p:nvSpPr>
          <p:spPr>
            <a:xfrm>
              <a:off x="554249" y="606114"/>
              <a:ext cx="14453" cy="14453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383" y="391"/>
                  </a:moveTo>
                  <a:cubicBezTo>
                    <a:pt x="349" y="425"/>
                    <a:pt x="315" y="425"/>
                    <a:pt x="315" y="391"/>
                  </a:cubicBezTo>
                  <a:lnTo>
                    <a:pt x="136" y="212"/>
                  </a:lnTo>
                  <a:cubicBezTo>
                    <a:pt x="68" y="178"/>
                    <a:pt x="34" y="144"/>
                    <a:pt x="0" y="68"/>
                  </a:cubicBezTo>
                  <a:lnTo>
                    <a:pt x="0" y="0"/>
                  </a:lnTo>
                  <a:lnTo>
                    <a:pt x="34" y="0"/>
                  </a:lnTo>
                  <a:cubicBezTo>
                    <a:pt x="213" y="0"/>
                    <a:pt x="349" y="212"/>
                    <a:pt x="383" y="357"/>
                  </a:cubicBezTo>
                  <a:cubicBezTo>
                    <a:pt x="425" y="357"/>
                    <a:pt x="383" y="391"/>
                    <a:pt x="383" y="39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2" name="Google Shape;286;p32"/>
            <p:cNvSpPr/>
            <p:nvPr/>
          </p:nvSpPr>
          <p:spPr>
            <a:xfrm>
              <a:off x="574450" y="612167"/>
              <a:ext cx="11018" cy="10712"/>
            </a:xfrm>
            <a:custGeom>
              <a:avLst/>
              <a:gdLst/>
              <a:ahLst/>
              <a:cxnLst/>
              <a:rect l="l" t="t" r="r" b="b"/>
              <a:pathLst>
                <a:path w="324" h="315" extrusionOk="0">
                  <a:moveTo>
                    <a:pt x="290" y="315"/>
                  </a:moveTo>
                  <a:cubicBezTo>
                    <a:pt x="256" y="315"/>
                    <a:pt x="213" y="315"/>
                    <a:pt x="213" y="281"/>
                  </a:cubicBezTo>
                  <a:cubicBezTo>
                    <a:pt x="179" y="247"/>
                    <a:pt x="145" y="213"/>
                    <a:pt x="111" y="179"/>
                  </a:cubicBezTo>
                  <a:cubicBezTo>
                    <a:pt x="77" y="145"/>
                    <a:pt x="43" y="102"/>
                    <a:pt x="1" y="68"/>
                  </a:cubicBezTo>
                  <a:cubicBezTo>
                    <a:pt x="1" y="34"/>
                    <a:pt x="1" y="0"/>
                    <a:pt x="43" y="0"/>
                  </a:cubicBezTo>
                  <a:lnTo>
                    <a:pt x="77" y="0"/>
                  </a:lnTo>
                  <a:cubicBezTo>
                    <a:pt x="145" y="0"/>
                    <a:pt x="179" y="34"/>
                    <a:pt x="213" y="102"/>
                  </a:cubicBezTo>
                  <a:cubicBezTo>
                    <a:pt x="256" y="145"/>
                    <a:pt x="290" y="213"/>
                    <a:pt x="290" y="247"/>
                  </a:cubicBezTo>
                  <a:cubicBezTo>
                    <a:pt x="324" y="281"/>
                    <a:pt x="290" y="281"/>
                    <a:pt x="290" y="31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3" name="Google Shape;287;p32"/>
            <p:cNvSpPr/>
            <p:nvPr/>
          </p:nvSpPr>
          <p:spPr>
            <a:xfrm>
              <a:off x="474808" y="479844"/>
              <a:ext cx="465699" cy="158917"/>
            </a:xfrm>
            <a:custGeom>
              <a:avLst/>
              <a:gdLst/>
              <a:ahLst/>
              <a:cxnLst/>
              <a:rect l="l" t="t" r="r" b="b"/>
              <a:pathLst>
                <a:path w="13694" h="4673" extrusionOk="0">
                  <a:moveTo>
                    <a:pt x="13515" y="3645"/>
                  </a:moveTo>
                  <a:cubicBezTo>
                    <a:pt x="12063" y="4673"/>
                    <a:pt x="493" y="706"/>
                    <a:pt x="493" y="706"/>
                  </a:cubicBezTo>
                  <a:lnTo>
                    <a:pt x="0" y="1"/>
                  </a:lnTo>
                  <a:cubicBezTo>
                    <a:pt x="0" y="1"/>
                    <a:pt x="12955" y="986"/>
                    <a:pt x="13626" y="3220"/>
                  </a:cubicBezTo>
                  <a:cubicBezTo>
                    <a:pt x="13694" y="3433"/>
                    <a:pt x="13660" y="3569"/>
                    <a:pt x="13515" y="3645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4" name="Google Shape;288;p32"/>
            <p:cNvSpPr/>
            <p:nvPr/>
          </p:nvSpPr>
          <p:spPr>
            <a:xfrm>
              <a:off x="619238" y="533882"/>
              <a:ext cx="15643" cy="9556"/>
            </a:xfrm>
            <a:custGeom>
              <a:avLst/>
              <a:gdLst/>
              <a:ahLst/>
              <a:cxnLst/>
              <a:rect l="l" t="t" r="r" b="b"/>
              <a:pathLst>
                <a:path w="460" h="281" extrusionOk="0">
                  <a:moveTo>
                    <a:pt x="425" y="281"/>
                  </a:moveTo>
                  <a:lnTo>
                    <a:pt x="349" y="281"/>
                  </a:lnTo>
                  <a:cubicBezTo>
                    <a:pt x="281" y="281"/>
                    <a:pt x="247" y="247"/>
                    <a:pt x="213" y="213"/>
                  </a:cubicBezTo>
                  <a:cubicBezTo>
                    <a:pt x="136" y="213"/>
                    <a:pt x="69" y="179"/>
                    <a:pt x="35" y="145"/>
                  </a:cubicBezTo>
                  <a:cubicBezTo>
                    <a:pt x="1" y="111"/>
                    <a:pt x="35" y="68"/>
                    <a:pt x="69" y="34"/>
                  </a:cubicBezTo>
                  <a:lnTo>
                    <a:pt x="69" y="34"/>
                  </a:lnTo>
                  <a:cubicBezTo>
                    <a:pt x="136" y="0"/>
                    <a:pt x="213" y="34"/>
                    <a:pt x="281" y="68"/>
                  </a:cubicBezTo>
                  <a:cubicBezTo>
                    <a:pt x="349" y="111"/>
                    <a:pt x="383" y="145"/>
                    <a:pt x="425" y="213"/>
                  </a:cubicBezTo>
                  <a:cubicBezTo>
                    <a:pt x="459" y="247"/>
                    <a:pt x="425" y="247"/>
                    <a:pt x="425" y="28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5" name="Google Shape;289;p32"/>
            <p:cNvSpPr/>
            <p:nvPr/>
          </p:nvSpPr>
          <p:spPr>
            <a:xfrm>
              <a:off x="617809" y="518272"/>
              <a:ext cx="19384" cy="8400"/>
            </a:xfrm>
            <a:custGeom>
              <a:avLst/>
              <a:gdLst/>
              <a:ahLst/>
              <a:cxnLst/>
              <a:rect l="l" t="t" r="r" b="b"/>
              <a:pathLst>
                <a:path w="570" h="247" extrusionOk="0">
                  <a:moveTo>
                    <a:pt x="569" y="247"/>
                  </a:moveTo>
                  <a:lnTo>
                    <a:pt x="501" y="247"/>
                  </a:lnTo>
                  <a:cubicBezTo>
                    <a:pt x="357" y="213"/>
                    <a:pt x="178" y="179"/>
                    <a:pt x="43" y="103"/>
                  </a:cubicBezTo>
                  <a:cubicBezTo>
                    <a:pt x="0" y="69"/>
                    <a:pt x="0" y="35"/>
                    <a:pt x="43" y="1"/>
                  </a:cubicBezTo>
                  <a:lnTo>
                    <a:pt x="77" y="1"/>
                  </a:lnTo>
                  <a:cubicBezTo>
                    <a:pt x="255" y="1"/>
                    <a:pt x="391" y="103"/>
                    <a:pt x="535" y="179"/>
                  </a:cubicBezTo>
                  <a:cubicBezTo>
                    <a:pt x="569" y="179"/>
                    <a:pt x="569" y="213"/>
                    <a:pt x="569" y="24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6" name="Google Shape;290;p32"/>
            <p:cNvSpPr/>
            <p:nvPr/>
          </p:nvSpPr>
          <p:spPr>
            <a:xfrm>
              <a:off x="652735" y="519429"/>
              <a:ext cx="22887" cy="9556"/>
            </a:xfrm>
            <a:custGeom>
              <a:avLst/>
              <a:gdLst/>
              <a:ahLst/>
              <a:cxnLst/>
              <a:rect l="l" t="t" r="r" b="b"/>
              <a:pathLst>
                <a:path w="673" h="281" extrusionOk="0">
                  <a:moveTo>
                    <a:pt x="638" y="281"/>
                  </a:moveTo>
                  <a:lnTo>
                    <a:pt x="604" y="281"/>
                  </a:lnTo>
                  <a:cubicBezTo>
                    <a:pt x="502" y="247"/>
                    <a:pt x="392" y="247"/>
                    <a:pt x="324" y="213"/>
                  </a:cubicBezTo>
                  <a:lnTo>
                    <a:pt x="213" y="213"/>
                  </a:lnTo>
                  <a:cubicBezTo>
                    <a:pt x="145" y="179"/>
                    <a:pt x="111" y="179"/>
                    <a:pt x="77" y="145"/>
                  </a:cubicBezTo>
                  <a:cubicBezTo>
                    <a:pt x="35" y="145"/>
                    <a:pt x="1" y="69"/>
                    <a:pt x="35" y="35"/>
                  </a:cubicBezTo>
                  <a:lnTo>
                    <a:pt x="77" y="35"/>
                  </a:lnTo>
                  <a:cubicBezTo>
                    <a:pt x="111" y="35"/>
                    <a:pt x="145" y="1"/>
                    <a:pt x="213" y="35"/>
                  </a:cubicBezTo>
                  <a:cubicBezTo>
                    <a:pt x="247" y="35"/>
                    <a:pt x="290" y="35"/>
                    <a:pt x="358" y="69"/>
                  </a:cubicBezTo>
                  <a:cubicBezTo>
                    <a:pt x="426" y="69"/>
                    <a:pt x="536" y="111"/>
                    <a:pt x="604" y="145"/>
                  </a:cubicBezTo>
                  <a:cubicBezTo>
                    <a:pt x="672" y="179"/>
                    <a:pt x="672" y="247"/>
                    <a:pt x="638" y="28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7" name="Google Shape;291;p32"/>
            <p:cNvSpPr/>
            <p:nvPr/>
          </p:nvSpPr>
          <p:spPr>
            <a:xfrm>
              <a:off x="650457" y="537623"/>
              <a:ext cx="17922" cy="9590"/>
            </a:xfrm>
            <a:custGeom>
              <a:avLst/>
              <a:gdLst/>
              <a:ahLst/>
              <a:cxnLst/>
              <a:rect l="l" t="t" r="r" b="b"/>
              <a:pathLst>
                <a:path w="527" h="282" extrusionOk="0">
                  <a:moveTo>
                    <a:pt x="493" y="281"/>
                  </a:moveTo>
                  <a:lnTo>
                    <a:pt x="459" y="281"/>
                  </a:lnTo>
                  <a:cubicBezTo>
                    <a:pt x="391" y="247"/>
                    <a:pt x="314" y="213"/>
                    <a:pt x="246" y="171"/>
                  </a:cubicBezTo>
                  <a:cubicBezTo>
                    <a:pt x="178" y="171"/>
                    <a:pt x="102" y="171"/>
                    <a:pt x="34" y="137"/>
                  </a:cubicBezTo>
                  <a:cubicBezTo>
                    <a:pt x="0" y="103"/>
                    <a:pt x="0" y="69"/>
                    <a:pt x="34" y="35"/>
                  </a:cubicBezTo>
                  <a:lnTo>
                    <a:pt x="68" y="35"/>
                  </a:lnTo>
                  <a:cubicBezTo>
                    <a:pt x="144" y="1"/>
                    <a:pt x="212" y="35"/>
                    <a:pt x="280" y="69"/>
                  </a:cubicBezTo>
                  <a:cubicBezTo>
                    <a:pt x="357" y="103"/>
                    <a:pt x="425" y="137"/>
                    <a:pt x="493" y="171"/>
                  </a:cubicBezTo>
                  <a:cubicBezTo>
                    <a:pt x="527" y="213"/>
                    <a:pt x="527" y="247"/>
                    <a:pt x="493" y="28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8" name="Google Shape;292;p32"/>
            <p:cNvSpPr/>
            <p:nvPr/>
          </p:nvSpPr>
          <p:spPr>
            <a:xfrm>
              <a:off x="681642" y="555545"/>
              <a:ext cx="9862" cy="8400"/>
            </a:xfrm>
            <a:custGeom>
              <a:avLst/>
              <a:gdLst/>
              <a:ahLst/>
              <a:cxnLst/>
              <a:rect l="l" t="t" r="r" b="b"/>
              <a:pathLst>
                <a:path w="290" h="247" extrusionOk="0">
                  <a:moveTo>
                    <a:pt x="247" y="247"/>
                  </a:moveTo>
                  <a:cubicBezTo>
                    <a:pt x="247" y="247"/>
                    <a:pt x="213" y="247"/>
                    <a:pt x="179" y="213"/>
                  </a:cubicBezTo>
                  <a:cubicBezTo>
                    <a:pt x="145" y="213"/>
                    <a:pt x="145" y="179"/>
                    <a:pt x="111" y="145"/>
                  </a:cubicBezTo>
                  <a:cubicBezTo>
                    <a:pt x="77" y="145"/>
                    <a:pt x="34" y="111"/>
                    <a:pt x="0" y="111"/>
                  </a:cubicBezTo>
                  <a:lnTo>
                    <a:pt x="0" y="34"/>
                  </a:lnTo>
                  <a:lnTo>
                    <a:pt x="34" y="0"/>
                  </a:lnTo>
                  <a:cubicBezTo>
                    <a:pt x="145" y="0"/>
                    <a:pt x="213" y="111"/>
                    <a:pt x="247" y="179"/>
                  </a:cubicBezTo>
                  <a:cubicBezTo>
                    <a:pt x="289" y="213"/>
                    <a:pt x="289" y="213"/>
                    <a:pt x="247" y="24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9" name="Google Shape;293;p32"/>
            <p:cNvSpPr/>
            <p:nvPr/>
          </p:nvSpPr>
          <p:spPr>
            <a:xfrm>
              <a:off x="680485" y="537623"/>
              <a:ext cx="18228" cy="9590"/>
            </a:xfrm>
            <a:custGeom>
              <a:avLst/>
              <a:gdLst/>
              <a:ahLst/>
              <a:cxnLst/>
              <a:rect l="l" t="t" r="r" b="b"/>
              <a:pathLst>
                <a:path w="536" h="282" extrusionOk="0">
                  <a:moveTo>
                    <a:pt x="493" y="281"/>
                  </a:moveTo>
                  <a:lnTo>
                    <a:pt x="459" y="281"/>
                  </a:lnTo>
                  <a:cubicBezTo>
                    <a:pt x="323" y="247"/>
                    <a:pt x="111" y="213"/>
                    <a:pt x="34" y="69"/>
                  </a:cubicBezTo>
                  <a:cubicBezTo>
                    <a:pt x="0" y="35"/>
                    <a:pt x="34" y="1"/>
                    <a:pt x="34" y="1"/>
                  </a:cubicBezTo>
                  <a:lnTo>
                    <a:pt x="68" y="1"/>
                  </a:lnTo>
                  <a:cubicBezTo>
                    <a:pt x="145" y="1"/>
                    <a:pt x="213" y="35"/>
                    <a:pt x="281" y="69"/>
                  </a:cubicBezTo>
                  <a:cubicBezTo>
                    <a:pt x="357" y="103"/>
                    <a:pt x="425" y="137"/>
                    <a:pt x="493" y="171"/>
                  </a:cubicBezTo>
                  <a:cubicBezTo>
                    <a:pt x="536" y="171"/>
                    <a:pt x="536" y="247"/>
                    <a:pt x="493" y="28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0" name="Google Shape;294;p32"/>
            <p:cNvSpPr/>
            <p:nvPr/>
          </p:nvSpPr>
          <p:spPr>
            <a:xfrm>
              <a:off x="697251" y="527794"/>
              <a:ext cx="23125" cy="8434"/>
            </a:xfrm>
            <a:custGeom>
              <a:avLst/>
              <a:gdLst/>
              <a:ahLst/>
              <a:cxnLst/>
              <a:rect l="l" t="t" r="r" b="b"/>
              <a:pathLst>
                <a:path w="680" h="248" extrusionOk="0">
                  <a:moveTo>
                    <a:pt x="637" y="247"/>
                  </a:moveTo>
                  <a:lnTo>
                    <a:pt x="603" y="247"/>
                  </a:lnTo>
                  <a:cubicBezTo>
                    <a:pt x="501" y="247"/>
                    <a:pt x="391" y="213"/>
                    <a:pt x="289" y="213"/>
                  </a:cubicBezTo>
                  <a:cubicBezTo>
                    <a:pt x="213" y="179"/>
                    <a:pt x="111" y="179"/>
                    <a:pt x="43" y="145"/>
                  </a:cubicBezTo>
                  <a:cubicBezTo>
                    <a:pt x="0" y="111"/>
                    <a:pt x="0" y="35"/>
                    <a:pt x="43" y="35"/>
                  </a:cubicBezTo>
                  <a:cubicBezTo>
                    <a:pt x="77" y="35"/>
                    <a:pt x="77" y="1"/>
                    <a:pt x="77" y="1"/>
                  </a:cubicBezTo>
                  <a:cubicBezTo>
                    <a:pt x="179" y="1"/>
                    <a:pt x="255" y="35"/>
                    <a:pt x="323" y="77"/>
                  </a:cubicBezTo>
                  <a:cubicBezTo>
                    <a:pt x="425" y="77"/>
                    <a:pt x="535" y="111"/>
                    <a:pt x="603" y="145"/>
                  </a:cubicBezTo>
                  <a:cubicBezTo>
                    <a:pt x="680" y="145"/>
                    <a:pt x="680" y="213"/>
                    <a:pt x="637" y="24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1" name="Google Shape;295;p32"/>
            <p:cNvSpPr/>
            <p:nvPr/>
          </p:nvSpPr>
          <p:spPr>
            <a:xfrm>
              <a:off x="810496" y="572310"/>
              <a:ext cx="14453" cy="8706"/>
            </a:xfrm>
            <a:custGeom>
              <a:avLst/>
              <a:gdLst/>
              <a:ahLst/>
              <a:cxnLst/>
              <a:rect l="l" t="t" r="r" b="b"/>
              <a:pathLst>
                <a:path w="425" h="256" extrusionOk="0">
                  <a:moveTo>
                    <a:pt x="391" y="213"/>
                  </a:moveTo>
                  <a:cubicBezTo>
                    <a:pt x="391" y="213"/>
                    <a:pt x="391" y="255"/>
                    <a:pt x="357" y="213"/>
                  </a:cubicBezTo>
                  <a:cubicBezTo>
                    <a:pt x="281" y="213"/>
                    <a:pt x="247" y="213"/>
                    <a:pt x="179" y="179"/>
                  </a:cubicBezTo>
                  <a:cubicBezTo>
                    <a:pt x="145" y="179"/>
                    <a:pt x="68" y="179"/>
                    <a:pt x="34" y="111"/>
                  </a:cubicBezTo>
                  <a:cubicBezTo>
                    <a:pt x="0" y="111"/>
                    <a:pt x="0" y="77"/>
                    <a:pt x="34" y="43"/>
                  </a:cubicBezTo>
                  <a:lnTo>
                    <a:pt x="68" y="43"/>
                  </a:lnTo>
                  <a:cubicBezTo>
                    <a:pt x="111" y="0"/>
                    <a:pt x="179" y="43"/>
                    <a:pt x="213" y="77"/>
                  </a:cubicBezTo>
                  <a:cubicBezTo>
                    <a:pt x="281" y="77"/>
                    <a:pt x="323" y="111"/>
                    <a:pt x="391" y="145"/>
                  </a:cubicBezTo>
                  <a:cubicBezTo>
                    <a:pt x="425" y="145"/>
                    <a:pt x="425" y="213"/>
                    <a:pt x="391" y="21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2" name="Google Shape;296;p32"/>
            <p:cNvSpPr/>
            <p:nvPr/>
          </p:nvSpPr>
          <p:spPr>
            <a:xfrm>
              <a:off x="787677" y="552076"/>
              <a:ext cx="22853" cy="11869"/>
            </a:xfrm>
            <a:custGeom>
              <a:avLst/>
              <a:gdLst/>
              <a:ahLst/>
              <a:cxnLst/>
              <a:rect l="l" t="t" r="r" b="b"/>
              <a:pathLst>
                <a:path w="672" h="349" extrusionOk="0">
                  <a:moveTo>
                    <a:pt x="637" y="315"/>
                  </a:moveTo>
                  <a:cubicBezTo>
                    <a:pt x="637" y="315"/>
                    <a:pt x="637" y="349"/>
                    <a:pt x="603" y="315"/>
                  </a:cubicBezTo>
                  <a:cubicBezTo>
                    <a:pt x="527" y="315"/>
                    <a:pt x="425" y="281"/>
                    <a:pt x="314" y="247"/>
                  </a:cubicBezTo>
                  <a:cubicBezTo>
                    <a:pt x="212" y="247"/>
                    <a:pt x="102" y="213"/>
                    <a:pt x="34" y="170"/>
                  </a:cubicBezTo>
                  <a:cubicBezTo>
                    <a:pt x="0" y="136"/>
                    <a:pt x="0" y="102"/>
                    <a:pt x="34" y="69"/>
                  </a:cubicBezTo>
                  <a:lnTo>
                    <a:pt x="34" y="69"/>
                  </a:lnTo>
                  <a:cubicBezTo>
                    <a:pt x="246" y="1"/>
                    <a:pt x="493" y="136"/>
                    <a:pt x="637" y="247"/>
                  </a:cubicBezTo>
                  <a:cubicBezTo>
                    <a:pt x="671" y="281"/>
                    <a:pt x="671" y="315"/>
                    <a:pt x="637" y="31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3" name="Google Shape;297;p32"/>
            <p:cNvSpPr/>
            <p:nvPr/>
          </p:nvSpPr>
          <p:spPr>
            <a:xfrm>
              <a:off x="787677" y="537623"/>
              <a:ext cx="28906" cy="9590"/>
            </a:xfrm>
            <a:custGeom>
              <a:avLst/>
              <a:gdLst/>
              <a:ahLst/>
              <a:cxnLst/>
              <a:rect l="l" t="t" r="r" b="b"/>
              <a:pathLst>
                <a:path w="850" h="282" extrusionOk="0">
                  <a:moveTo>
                    <a:pt x="816" y="281"/>
                  </a:moveTo>
                  <a:lnTo>
                    <a:pt x="782" y="281"/>
                  </a:lnTo>
                  <a:cubicBezTo>
                    <a:pt x="569" y="281"/>
                    <a:pt x="246" y="281"/>
                    <a:pt x="34" y="137"/>
                  </a:cubicBezTo>
                  <a:cubicBezTo>
                    <a:pt x="0" y="103"/>
                    <a:pt x="34" y="69"/>
                    <a:pt x="34" y="35"/>
                  </a:cubicBezTo>
                  <a:lnTo>
                    <a:pt x="68" y="35"/>
                  </a:lnTo>
                  <a:cubicBezTo>
                    <a:pt x="212" y="1"/>
                    <a:pt x="314" y="69"/>
                    <a:pt x="425" y="69"/>
                  </a:cubicBezTo>
                  <a:cubicBezTo>
                    <a:pt x="569" y="103"/>
                    <a:pt x="671" y="137"/>
                    <a:pt x="816" y="171"/>
                  </a:cubicBezTo>
                  <a:cubicBezTo>
                    <a:pt x="850" y="213"/>
                    <a:pt x="850" y="247"/>
                    <a:pt x="816" y="28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4" name="Google Shape;298;p32"/>
            <p:cNvSpPr/>
            <p:nvPr/>
          </p:nvSpPr>
          <p:spPr>
            <a:xfrm>
              <a:off x="744317" y="526638"/>
              <a:ext cx="24009" cy="8434"/>
            </a:xfrm>
            <a:custGeom>
              <a:avLst/>
              <a:gdLst/>
              <a:ahLst/>
              <a:cxnLst/>
              <a:rect l="l" t="t" r="r" b="b"/>
              <a:pathLst>
                <a:path w="706" h="248" extrusionOk="0">
                  <a:moveTo>
                    <a:pt x="638" y="247"/>
                  </a:moveTo>
                  <a:lnTo>
                    <a:pt x="604" y="247"/>
                  </a:lnTo>
                  <a:cubicBezTo>
                    <a:pt x="494" y="247"/>
                    <a:pt x="426" y="213"/>
                    <a:pt x="315" y="213"/>
                  </a:cubicBezTo>
                  <a:lnTo>
                    <a:pt x="179" y="213"/>
                  </a:lnTo>
                  <a:cubicBezTo>
                    <a:pt x="145" y="179"/>
                    <a:pt x="103" y="213"/>
                    <a:pt x="35" y="179"/>
                  </a:cubicBezTo>
                  <a:cubicBezTo>
                    <a:pt x="1" y="179"/>
                    <a:pt x="1" y="111"/>
                    <a:pt x="35" y="111"/>
                  </a:cubicBezTo>
                  <a:lnTo>
                    <a:pt x="35" y="111"/>
                  </a:lnTo>
                  <a:cubicBezTo>
                    <a:pt x="213" y="1"/>
                    <a:pt x="460" y="35"/>
                    <a:pt x="638" y="111"/>
                  </a:cubicBezTo>
                  <a:cubicBezTo>
                    <a:pt x="706" y="111"/>
                    <a:pt x="706" y="213"/>
                    <a:pt x="638" y="24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5" name="Google Shape;299;p32"/>
            <p:cNvSpPr/>
            <p:nvPr/>
          </p:nvSpPr>
          <p:spPr>
            <a:xfrm>
              <a:off x="738264" y="554388"/>
              <a:ext cx="21697" cy="6087"/>
            </a:xfrm>
            <a:custGeom>
              <a:avLst/>
              <a:gdLst/>
              <a:ahLst/>
              <a:cxnLst/>
              <a:rect l="l" t="t" r="r" b="b"/>
              <a:pathLst>
                <a:path w="638" h="179" extrusionOk="0">
                  <a:moveTo>
                    <a:pt x="604" y="179"/>
                  </a:moveTo>
                  <a:lnTo>
                    <a:pt x="570" y="179"/>
                  </a:lnTo>
                  <a:lnTo>
                    <a:pt x="323" y="179"/>
                  </a:lnTo>
                  <a:cubicBezTo>
                    <a:pt x="247" y="179"/>
                    <a:pt x="145" y="179"/>
                    <a:pt x="68" y="145"/>
                  </a:cubicBezTo>
                  <a:cubicBezTo>
                    <a:pt x="34" y="145"/>
                    <a:pt x="0" y="68"/>
                    <a:pt x="34" y="34"/>
                  </a:cubicBezTo>
                  <a:lnTo>
                    <a:pt x="68" y="34"/>
                  </a:lnTo>
                  <a:cubicBezTo>
                    <a:pt x="145" y="1"/>
                    <a:pt x="247" y="1"/>
                    <a:pt x="323" y="1"/>
                  </a:cubicBezTo>
                  <a:cubicBezTo>
                    <a:pt x="425" y="34"/>
                    <a:pt x="493" y="68"/>
                    <a:pt x="604" y="102"/>
                  </a:cubicBezTo>
                  <a:cubicBezTo>
                    <a:pt x="638" y="102"/>
                    <a:pt x="638" y="179"/>
                    <a:pt x="604" y="179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6" name="Google Shape;300;p32"/>
            <p:cNvSpPr/>
            <p:nvPr/>
          </p:nvSpPr>
          <p:spPr>
            <a:xfrm>
              <a:off x="769449" y="568842"/>
              <a:ext cx="15950" cy="7244"/>
            </a:xfrm>
            <a:custGeom>
              <a:avLst/>
              <a:gdLst/>
              <a:ahLst/>
              <a:cxnLst/>
              <a:rect l="l" t="t" r="r" b="b"/>
              <a:pathLst>
                <a:path w="469" h="213" extrusionOk="0">
                  <a:moveTo>
                    <a:pt x="426" y="213"/>
                  </a:moveTo>
                  <a:lnTo>
                    <a:pt x="392" y="213"/>
                  </a:lnTo>
                  <a:cubicBezTo>
                    <a:pt x="324" y="213"/>
                    <a:pt x="256" y="179"/>
                    <a:pt x="213" y="179"/>
                  </a:cubicBezTo>
                  <a:lnTo>
                    <a:pt x="145" y="179"/>
                  </a:lnTo>
                  <a:cubicBezTo>
                    <a:pt x="111" y="145"/>
                    <a:pt x="77" y="145"/>
                    <a:pt x="43" y="145"/>
                  </a:cubicBezTo>
                  <a:cubicBezTo>
                    <a:pt x="1" y="102"/>
                    <a:pt x="1" y="34"/>
                    <a:pt x="43" y="34"/>
                  </a:cubicBezTo>
                  <a:lnTo>
                    <a:pt x="43" y="0"/>
                  </a:lnTo>
                  <a:lnTo>
                    <a:pt x="145" y="0"/>
                  </a:lnTo>
                  <a:cubicBezTo>
                    <a:pt x="179" y="0"/>
                    <a:pt x="213" y="0"/>
                    <a:pt x="256" y="34"/>
                  </a:cubicBezTo>
                  <a:cubicBezTo>
                    <a:pt x="324" y="34"/>
                    <a:pt x="392" y="68"/>
                    <a:pt x="426" y="102"/>
                  </a:cubicBezTo>
                  <a:cubicBezTo>
                    <a:pt x="468" y="145"/>
                    <a:pt x="468" y="179"/>
                    <a:pt x="426" y="21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7" name="Google Shape;301;p32"/>
            <p:cNvSpPr/>
            <p:nvPr/>
          </p:nvSpPr>
          <p:spPr>
            <a:xfrm>
              <a:off x="699836" y="549491"/>
              <a:ext cx="19112" cy="10984"/>
            </a:xfrm>
            <a:custGeom>
              <a:avLst/>
              <a:gdLst/>
              <a:ahLst/>
              <a:cxnLst/>
              <a:rect l="l" t="t" r="r" b="b"/>
              <a:pathLst>
                <a:path w="562" h="323" extrusionOk="0">
                  <a:moveTo>
                    <a:pt x="493" y="289"/>
                  </a:moveTo>
                  <a:cubicBezTo>
                    <a:pt x="493" y="323"/>
                    <a:pt x="459" y="323"/>
                    <a:pt x="425" y="323"/>
                  </a:cubicBezTo>
                  <a:cubicBezTo>
                    <a:pt x="349" y="289"/>
                    <a:pt x="281" y="246"/>
                    <a:pt x="213" y="212"/>
                  </a:cubicBezTo>
                  <a:cubicBezTo>
                    <a:pt x="137" y="212"/>
                    <a:pt x="69" y="212"/>
                    <a:pt x="1" y="145"/>
                  </a:cubicBezTo>
                  <a:lnTo>
                    <a:pt x="1" y="77"/>
                  </a:lnTo>
                  <a:lnTo>
                    <a:pt x="35" y="77"/>
                  </a:lnTo>
                  <a:cubicBezTo>
                    <a:pt x="103" y="0"/>
                    <a:pt x="213" y="34"/>
                    <a:pt x="281" y="77"/>
                  </a:cubicBezTo>
                  <a:cubicBezTo>
                    <a:pt x="349" y="77"/>
                    <a:pt x="425" y="145"/>
                    <a:pt x="493" y="178"/>
                  </a:cubicBezTo>
                  <a:cubicBezTo>
                    <a:pt x="561" y="212"/>
                    <a:pt x="527" y="289"/>
                    <a:pt x="493" y="289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8" name="Google Shape;302;p32"/>
            <p:cNvSpPr/>
            <p:nvPr/>
          </p:nvSpPr>
          <p:spPr>
            <a:xfrm>
              <a:off x="486643" y="497766"/>
              <a:ext cx="451552" cy="292669"/>
            </a:xfrm>
            <a:custGeom>
              <a:avLst/>
              <a:gdLst/>
              <a:ahLst/>
              <a:cxnLst/>
              <a:rect l="l" t="t" r="r" b="b"/>
              <a:pathLst>
                <a:path w="13278" h="8606" extrusionOk="0">
                  <a:moveTo>
                    <a:pt x="12072" y="7366"/>
                  </a:moveTo>
                  <a:cubicBezTo>
                    <a:pt x="10339" y="8606"/>
                    <a:pt x="323" y="782"/>
                    <a:pt x="323" y="782"/>
                  </a:cubicBezTo>
                  <a:lnTo>
                    <a:pt x="0" y="1"/>
                  </a:lnTo>
                  <a:cubicBezTo>
                    <a:pt x="0" y="1"/>
                    <a:pt x="13278" y="5063"/>
                    <a:pt x="12250" y="7187"/>
                  </a:cubicBezTo>
                  <a:cubicBezTo>
                    <a:pt x="12216" y="7255"/>
                    <a:pt x="12140" y="7332"/>
                    <a:pt x="12072" y="7366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9" name="Google Shape;303;p32"/>
            <p:cNvSpPr/>
            <p:nvPr/>
          </p:nvSpPr>
          <p:spPr>
            <a:xfrm>
              <a:off x="834471" y="725412"/>
              <a:ext cx="19384" cy="10712"/>
            </a:xfrm>
            <a:custGeom>
              <a:avLst/>
              <a:gdLst/>
              <a:ahLst/>
              <a:cxnLst/>
              <a:rect l="l" t="t" r="r" b="b"/>
              <a:pathLst>
                <a:path w="570" h="315" extrusionOk="0">
                  <a:moveTo>
                    <a:pt x="535" y="281"/>
                  </a:moveTo>
                  <a:cubicBezTo>
                    <a:pt x="535" y="281"/>
                    <a:pt x="535" y="315"/>
                    <a:pt x="501" y="281"/>
                  </a:cubicBezTo>
                  <a:lnTo>
                    <a:pt x="391" y="281"/>
                  </a:lnTo>
                  <a:lnTo>
                    <a:pt x="391" y="281"/>
                  </a:lnTo>
                  <a:lnTo>
                    <a:pt x="357" y="281"/>
                  </a:lnTo>
                  <a:cubicBezTo>
                    <a:pt x="323" y="281"/>
                    <a:pt x="289" y="247"/>
                    <a:pt x="255" y="247"/>
                  </a:cubicBezTo>
                  <a:cubicBezTo>
                    <a:pt x="179" y="213"/>
                    <a:pt x="111" y="213"/>
                    <a:pt x="43" y="136"/>
                  </a:cubicBezTo>
                  <a:cubicBezTo>
                    <a:pt x="0" y="102"/>
                    <a:pt x="43" y="68"/>
                    <a:pt x="77" y="34"/>
                  </a:cubicBezTo>
                  <a:lnTo>
                    <a:pt x="111" y="0"/>
                  </a:lnTo>
                  <a:cubicBezTo>
                    <a:pt x="179" y="0"/>
                    <a:pt x="255" y="34"/>
                    <a:pt x="323" y="68"/>
                  </a:cubicBezTo>
                  <a:cubicBezTo>
                    <a:pt x="391" y="102"/>
                    <a:pt x="467" y="136"/>
                    <a:pt x="535" y="170"/>
                  </a:cubicBezTo>
                  <a:cubicBezTo>
                    <a:pt x="569" y="213"/>
                    <a:pt x="569" y="281"/>
                    <a:pt x="535" y="28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0" name="Google Shape;304;p32"/>
            <p:cNvSpPr/>
            <p:nvPr/>
          </p:nvSpPr>
          <p:spPr>
            <a:xfrm>
              <a:off x="859875" y="730037"/>
              <a:ext cx="17956" cy="9862"/>
            </a:xfrm>
            <a:custGeom>
              <a:avLst/>
              <a:gdLst/>
              <a:ahLst/>
              <a:cxnLst/>
              <a:rect l="l" t="t" r="r" b="b"/>
              <a:pathLst>
                <a:path w="528" h="290" extrusionOk="0">
                  <a:moveTo>
                    <a:pt x="493" y="289"/>
                  </a:moveTo>
                  <a:lnTo>
                    <a:pt x="460" y="289"/>
                  </a:lnTo>
                  <a:cubicBezTo>
                    <a:pt x="315" y="247"/>
                    <a:pt x="179" y="213"/>
                    <a:pt x="35" y="111"/>
                  </a:cubicBezTo>
                  <a:cubicBezTo>
                    <a:pt x="1" y="111"/>
                    <a:pt x="1" y="77"/>
                    <a:pt x="35" y="34"/>
                  </a:cubicBezTo>
                  <a:lnTo>
                    <a:pt x="35" y="34"/>
                  </a:lnTo>
                  <a:cubicBezTo>
                    <a:pt x="213" y="0"/>
                    <a:pt x="392" y="77"/>
                    <a:pt x="493" y="179"/>
                  </a:cubicBezTo>
                  <a:cubicBezTo>
                    <a:pt x="527" y="213"/>
                    <a:pt x="527" y="247"/>
                    <a:pt x="493" y="289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1" name="Google Shape;305;p32"/>
            <p:cNvSpPr/>
            <p:nvPr/>
          </p:nvSpPr>
          <p:spPr>
            <a:xfrm>
              <a:off x="828690" y="704906"/>
              <a:ext cx="21697" cy="11869"/>
            </a:xfrm>
            <a:custGeom>
              <a:avLst/>
              <a:gdLst/>
              <a:ahLst/>
              <a:cxnLst/>
              <a:rect l="l" t="t" r="r" b="b"/>
              <a:pathLst>
                <a:path w="638" h="349" extrusionOk="0">
                  <a:moveTo>
                    <a:pt x="595" y="315"/>
                  </a:moveTo>
                  <a:cubicBezTo>
                    <a:pt x="595" y="315"/>
                    <a:pt x="561" y="349"/>
                    <a:pt x="561" y="315"/>
                  </a:cubicBezTo>
                  <a:cubicBezTo>
                    <a:pt x="459" y="281"/>
                    <a:pt x="383" y="281"/>
                    <a:pt x="281" y="247"/>
                  </a:cubicBezTo>
                  <a:cubicBezTo>
                    <a:pt x="213" y="213"/>
                    <a:pt x="102" y="213"/>
                    <a:pt x="34" y="179"/>
                  </a:cubicBezTo>
                  <a:cubicBezTo>
                    <a:pt x="0" y="136"/>
                    <a:pt x="0" y="68"/>
                    <a:pt x="34" y="34"/>
                  </a:cubicBezTo>
                  <a:lnTo>
                    <a:pt x="68" y="34"/>
                  </a:lnTo>
                  <a:cubicBezTo>
                    <a:pt x="170" y="0"/>
                    <a:pt x="247" y="68"/>
                    <a:pt x="315" y="102"/>
                  </a:cubicBezTo>
                  <a:cubicBezTo>
                    <a:pt x="425" y="136"/>
                    <a:pt x="493" y="179"/>
                    <a:pt x="595" y="213"/>
                  </a:cubicBezTo>
                  <a:cubicBezTo>
                    <a:pt x="637" y="247"/>
                    <a:pt x="637" y="315"/>
                    <a:pt x="595" y="31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2" name="Google Shape;306;p32"/>
            <p:cNvSpPr/>
            <p:nvPr/>
          </p:nvSpPr>
          <p:spPr>
            <a:xfrm>
              <a:off x="826071" y="683243"/>
              <a:ext cx="19418" cy="9556"/>
            </a:xfrm>
            <a:custGeom>
              <a:avLst/>
              <a:gdLst/>
              <a:ahLst/>
              <a:cxnLst/>
              <a:rect l="l" t="t" r="r" b="b"/>
              <a:pathLst>
                <a:path w="571" h="281" extrusionOk="0">
                  <a:moveTo>
                    <a:pt x="570" y="281"/>
                  </a:moveTo>
                  <a:lnTo>
                    <a:pt x="570" y="281"/>
                  </a:lnTo>
                  <a:cubicBezTo>
                    <a:pt x="460" y="281"/>
                    <a:pt x="392" y="247"/>
                    <a:pt x="324" y="213"/>
                  </a:cubicBezTo>
                  <a:cubicBezTo>
                    <a:pt x="247" y="213"/>
                    <a:pt x="145" y="213"/>
                    <a:pt x="77" y="136"/>
                  </a:cubicBezTo>
                  <a:cubicBezTo>
                    <a:pt x="1" y="102"/>
                    <a:pt x="35" y="68"/>
                    <a:pt x="77" y="34"/>
                  </a:cubicBezTo>
                  <a:lnTo>
                    <a:pt x="111" y="0"/>
                  </a:lnTo>
                  <a:cubicBezTo>
                    <a:pt x="179" y="0"/>
                    <a:pt x="290" y="68"/>
                    <a:pt x="358" y="102"/>
                  </a:cubicBezTo>
                  <a:cubicBezTo>
                    <a:pt x="460" y="136"/>
                    <a:pt x="536" y="179"/>
                    <a:pt x="570" y="28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3" name="Google Shape;307;p32"/>
            <p:cNvSpPr/>
            <p:nvPr/>
          </p:nvSpPr>
          <p:spPr>
            <a:xfrm>
              <a:off x="797199" y="702287"/>
              <a:ext cx="21697" cy="12175"/>
            </a:xfrm>
            <a:custGeom>
              <a:avLst/>
              <a:gdLst/>
              <a:ahLst/>
              <a:cxnLst/>
              <a:rect l="l" t="t" r="r" b="b"/>
              <a:pathLst>
                <a:path w="638" h="358" extrusionOk="0">
                  <a:moveTo>
                    <a:pt x="604" y="358"/>
                  </a:moveTo>
                  <a:lnTo>
                    <a:pt x="570" y="358"/>
                  </a:lnTo>
                  <a:cubicBezTo>
                    <a:pt x="459" y="324"/>
                    <a:pt x="357" y="290"/>
                    <a:pt x="247" y="256"/>
                  </a:cubicBezTo>
                  <a:cubicBezTo>
                    <a:pt x="179" y="213"/>
                    <a:pt x="77" y="179"/>
                    <a:pt x="34" y="111"/>
                  </a:cubicBezTo>
                  <a:cubicBezTo>
                    <a:pt x="0" y="77"/>
                    <a:pt x="0" y="43"/>
                    <a:pt x="34" y="1"/>
                  </a:cubicBezTo>
                  <a:lnTo>
                    <a:pt x="111" y="1"/>
                  </a:lnTo>
                  <a:cubicBezTo>
                    <a:pt x="179" y="1"/>
                    <a:pt x="289" y="77"/>
                    <a:pt x="357" y="111"/>
                  </a:cubicBezTo>
                  <a:cubicBezTo>
                    <a:pt x="459" y="145"/>
                    <a:pt x="536" y="213"/>
                    <a:pt x="604" y="290"/>
                  </a:cubicBezTo>
                  <a:cubicBezTo>
                    <a:pt x="638" y="290"/>
                    <a:pt x="638" y="324"/>
                    <a:pt x="604" y="358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4" name="Google Shape;308;p32"/>
            <p:cNvSpPr/>
            <p:nvPr/>
          </p:nvSpPr>
          <p:spPr>
            <a:xfrm>
              <a:off x="788833" y="677155"/>
              <a:ext cx="22853" cy="13331"/>
            </a:xfrm>
            <a:custGeom>
              <a:avLst/>
              <a:gdLst/>
              <a:ahLst/>
              <a:cxnLst/>
              <a:rect l="l" t="t" r="r" b="b"/>
              <a:pathLst>
                <a:path w="672" h="392" extrusionOk="0">
                  <a:moveTo>
                    <a:pt x="637" y="392"/>
                  </a:moveTo>
                  <a:lnTo>
                    <a:pt x="569" y="392"/>
                  </a:lnTo>
                  <a:cubicBezTo>
                    <a:pt x="493" y="358"/>
                    <a:pt x="391" y="281"/>
                    <a:pt x="280" y="247"/>
                  </a:cubicBezTo>
                  <a:cubicBezTo>
                    <a:pt x="212" y="213"/>
                    <a:pt x="110" y="179"/>
                    <a:pt x="34" y="103"/>
                  </a:cubicBezTo>
                  <a:cubicBezTo>
                    <a:pt x="0" y="69"/>
                    <a:pt x="0" y="35"/>
                    <a:pt x="34" y="1"/>
                  </a:cubicBezTo>
                  <a:lnTo>
                    <a:pt x="68" y="1"/>
                  </a:lnTo>
                  <a:cubicBezTo>
                    <a:pt x="280" y="1"/>
                    <a:pt x="535" y="145"/>
                    <a:pt x="637" y="315"/>
                  </a:cubicBezTo>
                  <a:cubicBezTo>
                    <a:pt x="671" y="315"/>
                    <a:pt x="671" y="358"/>
                    <a:pt x="637" y="392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5" name="Google Shape;309;p32"/>
            <p:cNvSpPr/>
            <p:nvPr/>
          </p:nvSpPr>
          <p:spPr>
            <a:xfrm>
              <a:off x="779277" y="653180"/>
              <a:ext cx="15643" cy="9590"/>
            </a:xfrm>
            <a:custGeom>
              <a:avLst/>
              <a:gdLst/>
              <a:ahLst/>
              <a:cxnLst/>
              <a:rect l="l" t="t" r="r" b="b"/>
              <a:pathLst>
                <a:path w="460" h="282" extrusionOk="0">
                  <a:moveTo>
                    <a:pt x="425" y="281"/>
                  </a:moveTo>
                  <a:lnTo>
                    <a:pt x="349" y="281"/>
                  </a:lnTo>
                  <a:cubicBezTo>
                    <a:pt x="315" y="281"/>
                    <a:pt x="247" y="247"/>
                    <a:pt x="179" y="247"/>
                  </a:cubicBezTo>
                  <a:cubicBezTo>
                    <a:pt x="137" y="213"/>
                    <a:pt x="69" y="213"/>
                    <a:pt x="1" y="171"/>
                  </a:cubicBezTo>
                  <a:cubicBezTo>
                    <a:pt x="1" y="103"/>
                    <a:pt x="1" y="69"/>
                    <a:pt x="35" y="35"/>
                  </a:cubicBezTo>
                  <a:lnTo>
                    <a:pt x="35" y="35"/>
                  </a:lnTo>
                  <a:cubicBezTo>
                    <a:pt x="103" y="1"/>
                    <a:pt x="179" y="35"/>
                    <a:pt x="247" y="69"/>
                  </a:cubicBezTo>
                  <a:cubicBezTo>
                    <a:pt x="315" y="69"/>
                    <a:pt x="391" y="103"/>
                    <a:pt x="425" y="171"/>
                  </a:cubicBezTo>
                  <a:cubicBezTo>
                    <a:pt x="459" y="213"/>
                    <a:pt x="459" y="247"/>
                    <a:pt x="425" y="28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6" name="Google Shape;310;p32"/>
            <p:cNvSpPr/>
            <p:nvPr/>
          </p:nvSpPr>
          <p:spPr>
            <a:xfrm>
              <a:off x="761083" y="669946"/>
              <a:ext cx="19384" cy="14487"/>
            </a:xfrm>
            <a:custGeom>
              <a:avLst/>
              <a:gdLst/>
              <a:ahLst/>
              <a:cxnLst/>
              <a:rect l="l" t="t" r="r" b="b"/>
              <a:pathLst>
                <a:path w="570" h="426" extrusionOk="0">
                  <a:moveTo>
                    <a:pt x="536" y="391"/>
                  </a:moveTo>
                  <a:cubicBezTo>
                    <a:pt x="536" y="425"/>
                    <a:pt x="502" y="425"/>
                    <a:pt x="459" y="391"/>
                  </a:cubicBezTo>
                  <a:cubicBezTo>
                    <a:pt x="425" y="357"/>
                    <a:pt x="357" y="315"/>
                    <a:pt x="289" y="281"/>
                  </a:cubicBezTo>
                  <a:cubicBezTo>
                    <a:pt x="213" y="247"/>
                    <a:pt x="111" y="247"/>
                    <a:pt x="35" y="213"/>
                  </a:cubicBezTo>
                  <a:cubicBezTo>
                    <a:pt x="1" y="179"/>
                    <a:pt x="1" y="102"/>
                    <a:pt x="35" y="68"/>
                  </a:cubicBezTo>
                  <a:lnTo>
                    <a:pt x="77" y="68"/>
                  </a:lnTo>
                  <a:cubicBezTo>
                    <a:pt x="247" y="0"/>
                    <a:pt x="459" y="145"/>
                    <a:pt x="570" y="315"/>
                  </a:cubicBezTo>
                  <a:cubicBezTo>
                    <a:pt x="570" y="357"/>
                    <a:pt x="570" y="391"/>
                    <a:pt x="536" y="39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7" name="Google Shape;311;p32"/>
            <p:cNvSpPr/>
            <p:nvPr/>
          </p:nvSpPr>
          <p:spPr>
            <a:xfrm>
              <a:off x="764824" y="692765"/>
              <a:ext cx="17956" cy="11018"/>
            </a:xfrm>
            <a:custGeom>
              <a:avLst/>
              <a:gdLst/>
              <a:ahLst/>
              <a:cxnLst/>
              <a:rect l="l" t="t" r="r" b="b"/>
              <a:pathLst>
                <a:path w="528" h="324" extrusionOk="0">
                  <a:moveTo>
                    <a:pt x="494" y="323"/>
                  </a:moveTo>
                  <a:lnTo>
                    <a:pt x="426" y="323"/>
                  </a:lnTo>
                  <a:cubicBezTo>
                    <a:pt x="349" y="281"/>
                    <a:pt x="281" y="247"/>
                    <a:pt x="247" y="213"/>
                  </a:cubicBezTo>
                  <a:cubicBezTo>
                    <a:pt x="179" y="179"/>
                    <a:pt x="103" y="179"/>
                    <a:pt x="35" y="145"/>
                  </a:cubicBezTo>
                  <a:cubicBezTo>
                    <a:pt x="1" y="111"/>
                    <a:pt x="1" y="68"/>
                    <a:pt x="35" y="35"/>
                  </a:cubicBezTo>
                  <a:lnTo>
                    <a:pt x="69" y="35"/>
                  </a:lnTo>
                  <a:cubicBezTo>
                    <a:pt x="137" y="1"/>
                    <a:pt x="213" y="68"/>
                    <a:pt x="281" y="68"/>
                  </a:cubicBezTo>
                  <a:cubicBezTo>
                    <a:pt x="349" y="111"/>
                    <a:pt x="426" y="179"/>
                    <a:pt x="494" y="213"/>
                  </a:cubicBezTo>
                  <a:cubicBezTo>
                    <a:pt x="528" y="247"/>
                    <a:pt x="528" y="281"/>
                    <a:pt x="494" y="32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8" name="Google Shape;312;p32"/>
            <p:cNvSpPr/>
            <p:nvPr/>
          </p:nvSpPr>
          <p:spPr>
            <a:xfrm>
              <a:off x="718914" y="651752"/>
              <a:ext cx="20541" cy="12175"/>
            </a:xfrm>
            <a:custGeom>
              <a:avLst/>
              <a:gdLst/>
              <a:ahLst/>
              <a:cxnLst/>
              <a:rect l="l" t="t" r="r" b="b"/>
              <a:pathLst>
                <a:path w="604" h="358" extrusionOk="0">
                  <a:moveTo>
                    <a:pt x="569" y="323"/>
                  </a:moveTo>
                  <a:cubicBezTo>
                    <a:pt x="569" y="357"/>
                    <a:pt x="535" y="357"/>
                    <a:pt x="535" y="323"/>
                  </a:cubicBezTo>
                  <a:cubicBezTo>
                    <a:pt x="425" y="323"/>
                    <a:pt x="357" y="289"/>
                    <a:pt x="289" y="255"/>
                  </a:cubicBezTo>
                  <a:cubicBezTo>
                    <a:pt x="213" y="213"/>
                    <a:pt x="111" y="213"/>
                    <a:pt x="43" y="179"/>
                  </a:cubicBezTo>
                  <a:cubicBezTo>
                    <a:pt x="0" y="145"/>
                    <a:pt x="0" y="77"/>
                    <a:pt x="43" y="43"/>
                  </a:cubicBezTo>
                  <a:lnTo>
                    <a:pt x="77" y="43"/>
                  </a:lnTo>
                  <a:cubicBezTo>
                    <a:pt x="255" y="0"/>
                    <a:pt x="468" y="111"/>
                    <a:pt x="603" y="255"/>
                  </a:cubicBezTo>
                  <a:cubicBezTo>
                    <a:pt x="603" y="289"/>
                    <a:pt x="603" y="323"/>
                    <a:pt x="569" y="32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9" name="Google Shape;313;p32"/>
            <p:cNvSpPr/>
            <p:nvPr/>
          </p:nvSpPr>
          <p:spPr>
            <a:xfrm>
              <a:off x="734795" y="638727"/>
              <a:ext cx="21697" cy="13059"/>
            </a:xfrm>
            <a:custGeom>
              <a:avLst/>
              <a:gdLst/>
              <a:ahLst/>
              <a:cxnLst/>
              <a:rect l="l" t="t" r="r" b="b"/>
              <a:pathLst>
                <a:path w="638" h="384" extrusionOk="0">
                  <a:moveTo>
                    <a:pt x="595" y="383"/>
                  </a:moveTo>
                  <a:lnTo>
                    <a:pt x="561" y="383"/>
                  </a:lnTo>
                  <a:cubicBezTo>
                    <a:pt x="459" y="349"/>
                    <a:pt x="349" y="315"/>
                    <a:pt x="281" y="281"/>
                  </a:cubicBezTo>
                  <a:cubicBezTo>
                    <a:pt x="170" y="247"/>
                    <a:pt x="68" y="171"/>
                    <a:pt x="34" y="103"/>
                  </a:cubicBezTo>
                  <a:cubicBezTo>
                    <a:pt x="1" y="69"/>
                    <a:pt x="1" y="35"/>
                    <a:pt x="34" y="35"/>
                  </a:cubicBezTo>
                  <a:lnTo>
                    <a:pt x="34" y="35"/>
                  </a:lnTo>
                  <a:cubicBezTo>
                    <a:pt x="136" y="1"/>
                    <a:pt x="247" y="35"/>
                    <a:pt x="349" y="69"/>
                  </a:cubicBezTo>
                  <a:cubicBezTo>
                    <a:pt x="425" y="137"/>
                    <a:pt x="561" y="213"/>
                    <a:pt x="595" y="281"/>
                  </a:cubicBezTo>
                  <a:cubicBezTo>
                    <a:pt x="638" y="315"/>
                    <a:pt x="595" y="349"/>
                    <a:pt x="595" y="38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0" name="Google Shape;314;p32"/>
            <p:cNvSpPr/>
            <p:nvPr/>
          </p:nvSpPr>
          <p:spPr>
            <a:xfrm>
              <a:off x="692626" y="621689"/>
              <a:ext cx="19078" cy="11018"/>
            </a:xfrm>
            <a:custGeom>
              <a:avLst/>
              <a:gdLst/>
              <a:ahLst/>
              <a:cxnLst/>
              <a:rect l="l" t="t" r="r" b="b"/>
              <a:pathLst>
                <a:path w="561" h="324" extrusionOk="0">
                  <a:moveTo>
                    <a:pt x="527" y="324"/>
                  </a:moveTo>
                  <a:lnTo>
                    <a:pt x="459" y="324"/>
                  </a:lnTo>
                  <a:cubicBezTo>
                    <a:pt x="391" y="290"/>
                    <a:pt x="315" y="247"/>
                    <a:pt x="247" y="213"/>
                  </a:cubicBezTo>
                  <a:cubicBezTo>
                    <a:pt x="179" y="213"/>
                    <a:pt x="102" y="179"/>
                    <a:pt x="34" y="145"/>
                  </a:cubicBezTo>
                  <a:cubicBezTo>
                    <a:pt x="0" y="111"/>
                    <a:pt x="0" y="35"/>
                    <a:pt x="34" y="1"/>
                  </a:cubicBezTo>
                  <a:lnTo>
                    <a:pt x="68" y="1"/>
                  </a:lnTo>
                  <a:cubicBezTo>
                    <a:pt x="247" y="1"/>
                    <a:pt x="425" y="145"/>
                    <a:pt x="527" y="213"/>
                  </a:cubicBezTo>
                  <a:cubicBezTo>
                    <a:pt x="561" y="247"/>
                    <a:pt x="561" y="290"/>
                    <a:pt x="527" y="32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1" name="Google Shape;315;p32"/>
            <p:cNvSpPr/>
            <p:nvPr/>
          </p:nvSpPr>
          <p:spPr>
            <a:xfrm>
              <a:off x="732211" y="621689"/>
              <a:ext cx="20541" cy="12175"/>
            </a:xfrm>
            <a:custGeom>
              <a:avLst/>
              <a:gdLst/>
              <a:ahLst/>
              <a:cxnLst/>
              <a:rect l="l" t="t" r="r" b="b"/>
              <a:pathLst>
                <a:path w="604" h="358" extrusionOk="0">
                  <a:moveTo>
                    <a:pt x="569" y="358"/>
                  </a:moveTo>
                  <a:lnTo>
                    <a:pt x="535" y="358"/>
                  </a:lnTo>
                  <a:cubicBezTo>
                    <a:pt x="459" y="324"/>
                    <a:pt x="357" y="290"/>
                    <a:pt x="289" y="247"/>
                  </a:cubicBezTo>
                  <a:cubicBezTo>
                    <a:pt x="212" y="213"/>
                    <a:pt x="110" y="213"/>
                    <a:pt x="34" y="179"/>
                  </a:cubicBezTo>
                  <a:cubicBezTo>
                    <a:pt x="0" y="145"/>
                    <a:pt x="0" y="77"/>
                    <a:pt x="34" y="35"/>
                  </a:cubicBezTo>
                  <a:lnTo>
                    <a:pt x="77" y="35"/>
                  </a:lnTo>
                  <a:cubicBezTo>
                    <a:pt x="178" y="1"/>
                    <a:pt x="246" y="35"/>
                    <a:pt x="357" y="111"/>
                  </a:cubicBezTo>
                  <a:cubicBezTo>
                    <a:pt x="425" y="145"/>
                    <a:pt x="501" y="213"/>
                    <a:pt x="569" y="247"/>
                  </a:cubicBezTo>
                  <a:cubicBezTo>
                    <a:pt x="603" y="290"/>
                    <a:pt x="603" y="324"/>
                    <a:pt x="569" y="358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2" name="Google Shape;316;p32"/>
            <p:cNvSpPr/>
            <p:nvPr/>
          </p:nvSpPr>
          <p:spPr>
            <a:xfrm>
              <a:off x="670963" y="588192"/>
              <a:ext cx="21697" cy="13025"/>
            </a:xfrm>
            <a:custGeom>
              <a:avLst/>
              <a:gdLst/>
              <a:ahLst/>
              <a:cxnLst/>
              <a:rect l="l" t="t" r="r" b="b"/>
              <a:pathLst>
                <a:path w="638" h="383" extrusionOk="0">
                  <a:moveTo>
                    <a:pt x="603" y="383"/>
                  </a:moveTo>
                  <a:lnTo>
                    <a:pt x="561" y="383"/>
                  </a:lnTo>
                  <a:cubicBezTo>
                    <a:pt x="493" y="315"/>
                    <a:pt x="391" y="281"/>
                    <a:pt x="280" y="281"/>
                  </a:cubicBezTo>
                  <a:cubicBezTo>
                    <a:pt x="213" y="247"/>
                    <a:pt x="102" y="247"/>
                    <a:pt x="34" y="170"/>
                  </a:cubicBezTo>
                  <a:cubicBezTo>
                    <a:pt x="0" y="136"/>
                    <a:pt x="0" y="102"/>
                    <a:pt x="34" y="68"/>
                  </a:cubicBezTo>
                  <a:lnTo>
                    <a:pt x="34" y="68"/>
                  </a:lnTo>
                  <a:cubicBezTo>
                    <a:pt x="247" y="0"/>
                    <a:pt x="459" y="170"/>
                    <a:pt x="637" y="281"/>
                  </a:cubicBezTo>
                  <a:cubicBezTo>
                    <a:pt x="637" y="315"/>
                    <a:pt x="637" y="349"/>
                    <a:pt x="603" y="38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3" name="Google Shape;317;p32"/>
            <p:cNvSpPr/>
            <p:nvPr/>
          </p:nvSpPr>
          <p:spPr>
            <a:xfrm>
              <a:off x="632229" y="585573"/>
              <a:ext cx="18262" cy="11018"/>
            </a:xfrm>
            <a:custGeom>
              <a:avLst/>
              <a:gdLst/>
              <a:ahLst/>
              <a:cxnLst/>
              <a:rect l="l" t="t" r="r" b="b"/>
              <a:pathLst>
                <a:path w="537" h="324" extrusionOk="0">
                  <a:moveTo>
                    <a:pt x="502" y="290"/>
                  </a:moveTo>
                  <a:lnTo>
                    <a:pt x="468" y="324"/>
                  </a:lnTo>
                  <a:cubicBezTo>
                    <a:pt x="392" y="290"/>
                    <a:pt x="324" y="247"/>
                    <a:pt x="256" y="213"/>
                  </a:cubicBezTo>
                  <a:cubicBezTo>
                    <a:pt x="179" y="213"/>
                    <a:pt x="77" y="179"/>
                    <a:pt x="43" y="145"/>
                  </a:cubicBezTo>
                  <a:cubicBezTo>
                    <a:pt x="1" y="111"/>
                    <a:pt x="1" y="77"/>
                    <a:pt x="43" y="77"/>
                  </a:cubicBezTo>
                  <a:lnTo>
                    <a:pt x="43" y="77"/>
                  </a:lnTo>
                  <a:cubicBezTo>
                    <a:pt x="213" y="1"/>
                    <a:pt x="392" y="145"/>
                    <a:pt x="502" y="213"/>
                  </a:cubicBezTo>
                  <a:cubicBezTo>
                    <a:pt x="536" y="247"/>
                    <a:pt x="536" y="290"/>
                    <a:pt x="502" y="29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4" name="Google Shape;318;p32"/>
            <p:cNvSpPr/>
            <p:nvPr/>
          </p:nvSpPr>
          <p:spPr>
            <a:xfrm>
              <a:off x="664876" y="615636"/>
              <a:ext cx="20541" cy="12175"/>
            </a:xfrm>
            <a:custGeom>
              <a:avLst/>
              <a:gdLst/>
              <a:ahLst/>
              <a:cxnLst/>
              <a:rect l="l" t="t" r="r" b="b"/>
              <a:pathLst>
                <a:path w="604" h="358" extrusionOk="0">
                  <a:moveTo>
                    <a:pt x="570" y="323"/>
                  </a:moveTo>
                  <a:cubicBezTo>
                    <a:pt x="570" y="323"/>
                    <a:pt x="527" y="357"/>
                    <a:pt x="493" y="323"/>
                  </a:cubicBezTo>
                  <a:cubicBezTo>
                    <a:pt x="426" y="289"/>
                    <a:pt x="358" y="289"/>
                    <a:pt x="281" y="255"/>
                  </a:cubicBezTo>
                  <a:cubicBezTo>
                    <a:pt x="213" y="213"/>
                    <a:pt x="103" y="213"/>
                    <a:pt x="35" y="179"/>
                  </a:cubicBezTo>
                  <a:cubicBezTo>
                    <a:pt x="1" y="145"/>
                    <a:pt x="1" y="77"/>
                    <a:pt x="69" y="43"/>
                  </a:cubicBezTo>
                  <a:lnTo>
                    <a:pt x="69" y="43"/>
                  </a:lnTo>
                  <a:cubicBezTo>
                    <a:pt x="179" y="0"/>
                    <a:pt x="247" y="43"/>
                    <a:pt x="358" y="77"/>
                  </a:cubicBezTo>
                  <a:cubicBezTo>
                    <a:pt x="426" y="111"/>
                    <a:pt x="493" y="179"/>
                    <a:pt x="570" y="213"/>
                  </a:cubicBezTo>
                  <a:cubicBezTo>
                    <a:pt x="604" y="255"/>
                    <a:pt x="604" y="323"/>
                    <a:pt x="570" y="32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5" name="Google Shape;319;p32"/>
            <p:cNvSpPr/>
            <p:nvPr/>
          </p:nvSpPr>
          <p:spPr>
            <a:xfrm>
              <a:off x="674432" y="637299"/>
              <a:ext cx="22853" cy="12175"/>
            </a:xfrm>
            <a:custGeom>
              <a:avLst/>
              <a:gdLst/>
              <a:ahLst/>
              <a:cxnLst/>
              <a:rect l="l" t="t" r="r" b="b"/>
              <a:pathLst>
                <a:path w="672" h="358" extrusionOk="0">
                  <a:moveTo>
                    <a:pt x="637" y="323"/>
                  </a:moveTo>
                  <a:cubicBezTo>
                    <a:pt x="603" y="323"/>
                    <a:pt x="603" y="357"/>
                    <a:pt x="569" y="323"/>
                  </a:cubicBezTo>
                  <a:cubicBezTo>
                    <a:pt x="459" y="289"/>
                    <a:pt x="357" y="289"/>
                    <a:pt x="246" y="255"/>
                  </a:cubicBezTo>
                  <a:cubicBezTo>
                    <a:pt x="178" y="213"/>
                    <a:pt x="111" y="145"/>
                    <a:pt x="34" y="77"/>
                  </a:cubicBezTo>
                  <a:cubicBezTo>
                    <a:pt x="0" y="77"/>
                    <a:pt x="0" y="43"/>
                    <a:pt x="34" y="1"/>
                  </a:cubicBezTo>
                  <a:lnTo>
                    <a:pt x="77" y="1"/>
                  </a:lnTo>
                  <a:cubicBezTo>
                    <a:pt x="145" y="1"/>
                    <a:pt x="246" y="43"/>
                    <a:pt x="323" y="77"/>
                  </a:cubicBezTo>
                  <a:cubicBezTo>
                    <a:pt x="425" y="111"/>
                    <a:pt x="535" y="179"/>
                    <a:pt x="603" y="213"/>
                  </a:cubicBezTo>
                  <a:cubicBezTo>
                    <a:pt x="671" y="255"/>
                    <a:pt x="637" y="289"/>
                    <a:pt x="637" y="32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6" name="Google Shape;320;p32"/>
            <p:cNvSpPr/>
            <p:nvPr/>
          </p:nvSpPr>
          <p:spPr>
            <a:xfrm>
              <a:off x="593834" y="579520"/>
              <a:ext cx="15609" cy="13331"/>
            </a:xfrm>
            <a:custGeom>
              <a:avLst/>
              <a:gdLst/>
              <a:ahLst/>
              <a:cxnLst/>
              <a:rect l="l" t="t" r="r" b="b"/>
              <a:pathLst>
                <a:path w="459" h="392" extrusionOk="0">
                  <a:moveTo>
                    <a:pt x="425" y="391"/>
                  </a:moveTo>
                  <a:lnTo>
                    <a:pt x="357" y="391"/>
                  </a:lnTo>
                  <a:cubicBezTo>
                    <a:pt x="323" y="357"/>
                    <a:pt x="280" y="323"/>
                    <a:pt x="246" y="323"/>
                  </a:cubicBezTo>
                  <a:cubicBezTo>
                    <a:pt x="212" y="289"/>
                    <a:pt x="178" y="255"/>
                    <a:pt x="144" y="255"/>
                  </a:cubicBezTo>
                  <a:cubicBezTo>
                    <a:pt x="68" y="213"/>
                    <a:pt x="0" y="145"/>
                    <a:pt x="34" y="77"/>
                  </a:cubicBezTo>
                  <a:lnTo>
                    <a:pt x="68" y="77"/>
                  </a:lnTo>
                  <a:cubicBezTo>
                    <a:pt x="144" y="1"/>
                    <a:pt x="246" y="43"/>
                    <a:pt x="323" y="111"/>
                  </a:cubicBezTo>
                  <a:cubicBezTo>
                    <a:pt x="391" y="145"/>
                    <a:pt x="459" y="255"/>
                    <a:pt x="459" y="323"/>
                  </a:cubicBezTo>
                  <a:cubicBezTo>
                    <a:pt x="425" y="357"/>
                    <a:pt x="425" y="357"/>
                    <a:pt x="425" y="39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7" name="Google Shape;321;p32"/>
            <p:cNvSpPr/>
            <p:nvPr/>
          </p:nvSpPr>
          <p:spPr>
            <a:xfrm>
              <a:off x="603356" y="562754"/>
              <a:ext cx="21697" cy="14487"/>
            </a:xfrm>
            <a:custGeom>
              <a:avLst/>
              <a:gdLst/>
              <a:ahLst/>
              <a:cxnLst/>
              <a:rect l="l" t="t" r="r" b="b"/>
              <a:pathLst>
                <a:path w="638" h="426" extrusionOk="0">
                  <a:moveTo>
                    <a:pt x="603" y="392"/>
                  </a:moveTo>
                  <a:cubicBezTo>
                    <a:pt x="570" y="426"/>
                    <a:pt x="536" y="426"/>
                    <a:pt x="536" y="392"/>
                  </a:cubicBezTo>
                  <a:cubicBezTo>
                    <a:pt x="425" y="358"/>
                    <a:pt x="357" y="281"/>
                    <a:pt x="255" y="247"/>
                  </a:cubicBezTo>
                  <a:cubicBezTo>
                    <a:pt x="179" y="213"/>
                    <a:pt x="77" y="179"/>
                    <a:pt x="43" y="111"/>
                  </a:cubicBezTo>
                  <a:cubicBezTo>
                    <a:pt x="0" y="69"/>
                    <a:pt x="0" y="35"/>
                    <a:pt x="43" y="35"/>
                  </a:cubicBezTo>
                  <a:lnTo>
                    <a:pt x="43" y="35"/>
                  </a:lnTo>
                  <a:cubicBezTo>
                    <a:pt x="145" y="1"/>
                    <a:pt x="255" y="69"/>
                    <a:pt x="357" y="111"/>
                  </a:cubicBezTo>
                  <a:cubicBezTo>
                    <a:pt x="425" y="179"/>
                    <a:pt x="536" y="247"/>
                    <a:pt x="603" y="324"/>
                  </a:cubicBezTo>
                  <a:cubicBezTo>
                    <a:pt x="637" y="358"/>
                    <a:pt x="603" y="392"/>
                    <a:pt x="603" y="392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8" name="Google Shape;322;p32"/>
            <p:cNvSpPr/>
            <p:nvPr/>
          </p:nvSpPr>
          <p:spPr>
            <a:xfrm>
              <a:off x="492696" y="518272"/>
              <a:ext cx="203433" cy="474405"/>
            </a:xfrm>
            <a:custGeom>
              <a:avLst/>
              <a:gdLst/>
              <a:ahLst/>
              <a:cxnLst/>
              <a:rect l="l" t="t" r="r" b="b"/>
              <a:pathLst>
                <a:path w="5982" h="13950" extrusionOk="0">
                  <a:moveTo>
                    <a:pt x="4104" y="12955"/>
                  </a:moveTo>
                  <a:cubicBezTo>
                    <a:pt x="4070" y="12989"/>
                    <a:pt x="4002" y="13023"/>
                    <a:pt x="3968" y="13023"/>
                  </a:cubicBezTo>
                  <a:cubicBezTo>
                    <a:pt x="1700" y="13949"/>
                    <a:pt x="1" y="3008"/>
                    <a:pt x="358" y="1"/>
                  </a:cubicBezTo>
                  <a:cubicBezTo>
                    <a:pt x="358" y="1"/>
                    <a:pt x="5981" y="11613"/>
                    <a:pt x="4104" y="12955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9" name="Google Shape;323;p32"/>
            <p:cNvSpPr/>
            <p:nvPr/>
          </p:nvSpPr>
          <p:spPr>
            <a:xfrm>
              <a:off x="514359" y="632674"/>
              <a:ext cx="9590" cy="20541"/>
            </a:xfrm>
            <a:custGeom>
              <a:avLst/>
              <a:gdLst/>
              <a:ahLst/>
              <a:cxnLst/>
              <a:rect l="l" t="t" r="r" b="b"/>
              <a:pathLst>
                <a:path w="282" h="604" extrusionOk="0">
                  <a:moveTo>
                    <a:pt x="281" y="604"/>
                  </a:moveTo>
                  <a:lnTo>
                    <a:pt x="213" y="604"/>
                  </a:lnTo>
                  <a:cubicBezTo>
                    <a:pt x="179" y="493"/>
                    <a:pt x="145" y="425"/>
                    <a:pt x="111" y="349"/>
                  </a:cubicBezTo>
                  <a:cubicBezTo>
                    <a:pt x="69" y="247"/>
                    <a:pt x="1" y="179"/>
                    <a:pt x="35" y="69"/>
                  </a:cubicBezTo>
                  <a:cubicBezTo>
                    <a:pt x="35" y="35"/>
                    <a:pt x="35" y="35"/>
                    <a:pt x="69" y="35"/>
                  </a:cubicBezTo>
                  <a:cubicBezTo>
                    <a:pt x="111" y="1"/>
                    <a:pt x="145" y="1"/>
                    <a:pt x="179" y="35"/>
                  </a:cubicBezTo>
                  <a:cubicBezTo>
                    <a:pt x="247" y="103"/>
                    <a:pt x="247" y="213"/>
                    <a:pt x="281" y="315"/>
                  </a:cubicBezTo>
                  <a:lnTo>
                    <a:pt x="281" y="561"/>
                  </a:ln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0" name="Google Shape;324;p32"/>
            <p:cNvSpPr/>
            <p:nvPr/>
          </p:nvSpPr>
          <p:spPr>
            <a:xfrm>
              <a:off x="533743" y="634986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246" y="459"/>
                  </a:moveTo>
                  <a:cubicBezTo>
                    <a:pt x="212" y="493"/>
                    <a:pt x="136" y="493"/>
                    <a:pt x="136" y="459"/>
                  </a:cubicBezTo>
                  <a:cubicBezTo>
                    <a:pt x="102" y="357"/>
                    <a:pt x="68" y="281"/>
                    <a:pt x="68" y="213"/>
                  </a:cubicBezTo>
                  <a:cubicBezTo>
                    <a:pt x="34" y="145"/>
                    <a:pt x="0" y="69"/>
                    <a:pt x="68" y="1"/>
                  </a:cubicBezTo>
                  <a:lnTo>
                    <a:pt x="68" y="1"/>
                  </a:lnTo>
                  <a:lnTo>
                    <a:pt x="136" y="1"/>
                  </a:lnTo>
                  <a:cubicBezTo>
                    <a:pt x="212" y="35"/>
                    <a:pt x="212" y="111"/>
                    <a:pt x="246" y="179"/>
                  </a:cubicBezTo>
                  <a:lnTo>
                    <a:pt x="246" y="425"/>
                  </a:ln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1" name="Google Shape;325;p32"/>
            <p:cNvSpPr/>
            <p:nvPr/>
          </p:nvSpPr>
          <p:spPr>
            <a:xfrm>
              <a:off x="555406" y="657805"/>
              <a:ext cx="7244" cy="15643"/>
            </a:xfrm>
            <a:custGeom>
              <a:avLst/>
              <a:gdLst/>
              <a:ahLst/>
              <a:cxnLst/>
              <a:rect l="l" t="t" r="r" b="b"/>
              <a:pathLst>
                <a:path w="213" h="460" extrusionOk="0">
                  <a:moveTo>
                    <a:pt x="179" y="459"/>
                  </a:moveTo>
                  <a:cubicBezTo>
                    <a:pt x="136" y="459"/>
                    <a:pt x="102" y="459"/>
                    <a:pt x="102" y="425"/>
                  </a:cubicBezTo>
                  <a:cubicBezTo>
                    <a:pt x="68" y="357"/>
                    <a:pt x="34" y="323"/>
                    <a:pt x="34" y="247"/>
                  </a:cubicBezTo>
                  <a:cubicBezTo>
                    <a:pt x="34" y="213"/>
                    <a:pt x="0" y="179"/>
                    <a:pt x="0" y="145"/>
                  </a:cubicBezTo>
                  <a:lnTo>
                    <a:pt x="0" y="77"/>
                  </a:lnTo>
                  <a:cubicBezTo>
                    <a:pt x="0" y="35"/>
                    <a:pt x="34" y="35"/>
                    <a:pt x="34" y="35"/>
                  </a:cubicBezTo>
                  <a:cubicBezTo>
                    <a:pt x="68" y="1"/>
                    <a:pt x="102" y="35"/>
                    <a:pt x="102" y="77"/>
                  </a:cubicBezTo>
                  <a:cubicBezTo>
                    <a:pt x="136" y="111"/>
                    <a:pt x="136" y="111"/>
                    <a:pt x="136" y="145"/>
                  </a:cubicBezTo>
                  <a:lnTo>
                    <a:pt x="136" y="213"/>
                  </a:lnTo>
                  <a:cubicBezTo>
                    <a:pt x="179" y="289"/>
                    <a:pt x="179" y="357"/>
                    <a:pt x="179" y="391"/>
                  </a:cubicBezTo>
                  <a:cubicBezTo>
                    <a:pt x="213" y="425"/>
                    <a:pt x="179" y="459"/>
                    <a:pt x="179" y="459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2" name="Google Shape;326;p32"/>
            <p:cNvSpPr/>
            <p:nvPr/>
          </p:nvSpPr>
          <p:spPr>
            <a:xfrm>
              <a:off x="533743" y="674843"/>
              <a:ext cx="10712" cy="19112"/>
            </a:xfrm>
            <a:custGeom>
              <a:avLst/>
              <a:gdLst/>
              <a:ahLst/>
              <a:cxnLst/>
              <a:rect l="l" t="t" r="r" b="b"/>
              <a:pathLst>
                <a:path w="315" h="562" extrusionOk="0">
                  <a:moveTo>
                    <a:pt x="314" y="528"/>
                  </a:moveTo>
                  <a:cubicBezTo>
                    <a:pt x="280" y="562"/>
                    <a:pt x="246" y="562"/>
                    <a:pt x="212" y="528"/>
                  </a:cubicBezTo>
                  <a:cubicBezTo>
                    <a:pt x="136" y="383"/>
                    <a:pt x="0" y="213"/>
                    <a:pt x="34" y="69"/>
                  </a:cubicBezTo>
                  <a:lnTo>
                    <a:pt x="34" y="1"/>
                  </a:lnTo>
                  <a:cubicBezTo>
                    <a:pt x="68" y="1"/>
                    <a:pt x="102" y="1"/>
                    <a:pt x="136" y="35"/>
                  </a:cubicBezTo>
                  <a:cubicBezTo>
                    <a:pt x="178" y="103"/>
                    <a:pt x="212" y="171"/>
                    <a:pt x="246" y="247"/>
                  </a:cubicBezTo>
                  <a:cubicBezTo>
                    <a:pt x="246" y="315"/>
                    <a:pt x="280" y="383"/>
                    <a:pt x="314" y="46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3" name="Google Shape;327;p32"/>
            <p:cNvSpPr/>
            <p:nvPr/>
          </p:nvSpPr>
          <p:spPr>
            <a:xfrm>
              <a:off x="533743" y="722793"/>
              <a:ext cx="9556" cy="14487"/>
            </a:xfrm>
            <a:custGeom>
              <a:avLst/>
              <a:gdLst/>
              <a:ahLst/>
              <a:cxnLst/>
              <a:rect l="l" t="t" r="r" b="b"/>
              <a:pathLst>
                <a:path w="281" h="426" extrusionOk="0">
                  <a:moveTo>
                    <a:pt x="280" y="426"/>
                  </a:moveTo>
                  <a:lnTo>
                    <a:pt x="212" y="426"/>
                  </a:lnTo>
                  <a:cubicBezTo>
                    <a:pt x="136" y="392"/>
                    <a:pt x="136" y="324"/>
                    <a:pt x="102" y="247"/>
                  </a:cubicBezTo>
                  <a:cubicBezTo>
                    <a:pt x="68" y="213"/>
                    <a:pt x="0" y="145"/>
                    <a:pt x="34" y="77"/>
                  </a:cubicBezTo>
                  <a:cubicBezTo>
                    <a:pt x="34" y="35"/>
                    <a:pt x="34" y="1"/>
                    <a:pt x="68" y="1"/>
                  </a:cubicBezTo>
                  <a:lnTo>
                    <a:pt x="178" y="1"/>
                  </a:lnTo>
                  <a:cubicBezTo>
                    <a:pt x="212" y="35"/>
                    <a:pt x="246" y="145"/>
                    <a:pt x="246" y="213"/>
                  </a:cubicBezTo>
                  <a:cubicBezTo>
                    <a:pt x="280" y="247"/>
                    <a:pt x="280" y="324"/>
                    <a:pt x="280" y="392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4" name="Google Shape;328;p32"/>
            <p:cNvSpPr/>
            <p:nvPr/>
          </p:nvSpPr>
          <p:spPr>
            <a:xfrm>
              <a:off x="551631" y="719359"/>
              <a:ext cx="11018" cy="21697"/>
            </a:xfrm>
            <a:custGeom>
              <a:avLst/>
              <a:gdLst/>
              <a:ahLst/>
              <a:cxnLst/>
              <a:rect l="l" t="t" r="r" b="b"/>
              <a:pathLst>
                <a:path w="324" h="638" extrusionOk="0">
                  <a:moveTo>
                    <a:pt x="290" y="603"/>
                  </a:moveTo>
                  <a:cubicBezTo>
                    <a:pt x="247" y="637"/>
                    <a:pt x="179" y="603"/>
                    <a:pt x="145" y="561"/>
                  </a:cubicBezTo>
                  <a:cubicBezTo>
                    <a:pt x="111" y="459"/>
                    <a:pt x="77" y="391"/>
                    <a:pt x="77" y="280"/>
                  </a:cubicBezTo>
                  <a:cubicBezTo>
                    <a:pt x="35" y="212"/>
                    <a:pt x="1" y="136"/>
                    <a:pt x="35" y="34"/>
                  </a:cubicBezTo>
                  <a:lnTo>
                    <a:pt x="77" y="0"/>
                  </a:lnTo>
                  <a:cubicBezTo>
                    <a:pt x="111" y="0"/>
                    <a:pt x="145" y="0"/>
                    <a:pt x="179" y="34"/>
                  </a:cubicBezTo>
                  <a:cubicBezTo>
                    <a:pt x="213" y="102"/>
                    <a:pt x="213" y="178"/>
                    <a:pt x="247" y="246"/>
                  </a:cubicBezTo>
                  <a:cubicBezTo>
                    <a:pt x="247" y="348"/>
                    <a:pt x="290" y="425"/>
                    <a:pt x="324" y="493"/>
                  </a:cubicBezTo>
                  <a:cubicBezTo>
                    <a:pt x="324" y="527"/>
                    <a:pt x="324" y="561"/>
                    <a:pt x="290" y="60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5" name="Google Shape;329;p32"/>
            <p:cNvSpPr/>
            <p:nvPr/>
          </p:nvSpPr>
          <p:spPr>
            <a:xfrm>
              <a:off x="579381" y="734934"/>
              <a:ext cx="7244" cy="17956"/>
            </a:xfrm>
            <a:custGeom>
              <a:avLst/>
              <a:gdLst/>
              <a:ahLst/>
              <a:cxnLst/>
              <a:rect l="l" t="t" r="r" b="b"/>
              <a:pathLst>
                <a:path w="213" h="528" extrusionOk="0">
                  <a:moveTo>
                    <a:pt x="213" y="493"/>
                  </a:moveTo>
                  <a:cubicBezTo>
                    <a:pt x="179" y="527"/>
                    <a:pt x="111" y="493"/>
                    <a:pt x="68" y="459"/>
                  </a:cubicBezTo>
                  <a:cubicBezTo>
                    <a:pt x="68" y="315"/>
                    <a:pt x="34" y="213"/>
                    <a:pt x="0" y="69"/>
                  </a:cubicBezTo>
                  <a:lnTo>
                    <a:pt x="34" y="35"/>
                  </a:lnTo>
                  <a:cubicBezTo>
                    <a:pt x="68" y="1"/>
                    <a:pt x="111" y="35"/>
                    <a:pt x="111" y="35"/>
                  </a:cubicBezTo>
                  <a:cubicBezTo>
                    <a:pt x="179" y="179"/>
                    <a:pt x="213" y="281"/>
                    <a:pt x="213" y="426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6" name="Google Shape;330;p32"/>
            <p:cNvSpPr/>
            <p:nvPr/>
          </p:nvSpPr>
          <p:spPr>
            <a:xfrm>
              <a:off x="585434" y="778294"/>
              <a:ext cx="8434" cy="20541"/>
            </a:xfrm>
            <a:custGeom>
              <a:avLst/>
              <a:gdLst/>
              <a:ahLst/>
              <a:cxnLst/>
              <a:rect l="l" t="t" r="r" b="b"/>
              <a:pathLst>
                <a:path w="248" h="604" extrusionOk="0">
                  <a:moveTo>
                    <a:pt x="213" y="569"/>
                  </a:moveTo>
                  <a:cubicBezTo>
                    <a:pt x="179" y="603"/>
                    <a:pt x="103" y="603"/>
                    <a:pt x="103" y="569"/>
                  </a:cubicBezTo>
                  <a:cubicBezTo>
                    <a:pt x="69" y="391"/>
                    <a:pt x="1" y="212"/>
                    <a:pt x="1" y="34"/>
                  </a:cubicBezTo>
                  <a:lnTo>
                    <a:pt x="35" y="0"/>
                  </a:lnTo>
                  <a:cubicBezTo>
                    <a:pt x="35" y="0"/>
                    <a:pt x="69" y="0"/>
                    <a:pt x="103" y="34"/>
                  </a:cubicBezTo>
                  <a:cubicBezTo>
                    <a:pt x="179" y="178"/>
                    <a:pt x="213" y="357"/>
                    <a:pt x="213" y="527"/>
                  </a:cubicBezTo>
                  <a:cubicBezTo>
                    <a:pt x="247" y="527"/>
                    <a:pt x="213" y="569"/>
                    <a:pt x="213" y="569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7" name="Google Shape;331;p32"/>
            <p:cNvSpPr/>
            <p:nvPr/>
          </p:nvSpPr>
          <p:spPr>
            <a:xfrm>
              <a:off x="550475" y="760066"/>
              <a:ext cx="8434" cy="17106"/>
            </a:xfrm>
            <a:custGeom>
              <a:avLst/>
              <a:gdLst/>
              <a:ahLst/>
              <a:cxnLst/>
              <a:rect l="l" t="t" r="r" b="b"/>
              <a:pathLst>
                <a:path w="248" h="503" extrusionOk="0">
                  <a:moveTo>
                    <a:pt x="213" y="502"/>
                  </a:moveTo>
                  <a:cubicBezTo>
                    <a:pt x="179" y="502"/>
                    <a:pt x="145" y="502"/>
                    <a:pt x="145" y="468"/>
                  </a:cubicBezTo>
                  <a:cubicBezTo>
                    <a:pt x="111" y="392"/>
                    <a:pt x="69" y="324"/>
                    <a:pt x="35" y="256"/>
                  </a:cubicBezTo>
                  <a:cubicBezTo>
                    <a:pt x="35" y="213"/>
                    <a:pt x="1" y="145"/>
                    <a:pt x="35" y="77"/>
                  </a:cubicBezTo>
                  <a:lnTo>
                    <a:pt x="35" y="43"/>
                  </a:lnTo>
                  <a:cubicBezTo>
                    <a:pt x="69" y="1"/>
                    <a:pt x="111" y="1"/>
                    <a:pt x="145" y="43"/>
                  </a:cubicBezTo>
                  <a:cubicBezTo>
                    <a:pt x="179" y="77"/>
                    <a:pt x="179" y="145"/>
                    <a:pt x="213" y="213"/>
                  </a:cubicBezTo>
                  <a:cubicBezTo>
                    <a:pt x="213" y="290"/>
                    <a:pt x="213" y="358"/>
                    <a:pt x="247" y="426"/>
                  </a:cubicBezTo>
                  <a:cubicBezTo>
                    <a:pt x="247" y="468"/>
                    <a:pt x="213" y="468"/>
                    <a:pt x="213" y="502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8" name="Google Shape;332;p32"/>
            <p:cNvSpPr/>
            <p:nvPr/>
          </p:nvSpPr>
          <p:spPr>
            <a:xfrm>
              <a:off x="542109" y="784347"/>
              <a:ext cx="10712" cy="15643"/>
            </a:xfrm>
            <a:custGeom>
              <a:avLst/>
              <a:gdLst/>
              <a:ahLst/>
              <a:cxnLst/>
              <a:rect l="l" t="t" r="r" b="b"/>
              <a:pathLst>
                <a:path w="315" h="460" extrusionOk="0">
                  <a:moveTo>
                    <a:pt x="281" y="425"/>
                  </a:moveTo>
                  <a:cubicBezTo>
                    <a:pt x="281" y="425"/>
                    <a:pt x="247" y="459"/>
                    <a:pt x="213" y="425"/>
                  </a:cubicBezTo>
                  <a:cubicBezTo>
                    <a:pt x="145" y="349"/>
                    <a:pt x="0" y="179"/>
                    <a:pt x="68" y="34"/>
                  </a:cubicBezTo>
                  <a:lnTo>
                    <a:pt x="102" y="34"/>
                  </a:lnTo>
                  <a:cubicBezTo>
                    <a:pt x="145" y="0"/>
                    <a:pt x="179" y="34"/>
                    <a:pt x="179" y="34"/>
                  </a:cubicBezTo>
                  <a:cubicBezTo>
                    <a:pt x="213" y="68"/>
                    <a:pt x="213" y="136"/>
                    <a:pt x="213" y="213"/>
                  </a:cubicBezTo>
                  <a:cubicBezTo>
                    <a:pt x="247" y="247"/>
                    <a:pt x="281" y="281"/>
                    <a:pt x="315" y="349"/>
                  </a:cubicBezTo>
                  <a:cubicBezTo>
                    <a:pt x="315" y="349"/>
                    <a:pt x="315" y="425"/>
                    <a:pt x="281" y="42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9" name="Google Shape;333;p32"/>
            <p:cNvSpPr/>
            <p:nvPr/>
          </p:nvSpPr>
          <p:spPr>
            <a:xfrm>
              <a:off x="560031" y="803425"/>
              <a:ext cx="7244" cy="20541"/>
            </a:xfrm>
            <a:custGeom>
              <a:avLst/>
              <a:gdLst/>
              <a:ahLst/>
              <a:cxnLst/>
              <a:rect l="l" t="t" r="r" b="b"/>
              <a:pathLst>
                <a:path w="213" h="604" extrusionOk="0">
                  <a:moveTo>
                    <a:pt x="179" y="603"/>
                  </a:moveTo>
                  <a:cubicBezTo>
                    <a:pt x="145" y="603"/>
                    <a:pt x="111" y="603"/>
                    <a:pt x="77" y="569"/>
                  </a:cubicBezTo>
                  <a:cubicBezTo>
                    <a:pt x="43" y="501"/>
                    <a:pt x="0" y="391"/>
                    <a:pt x="0" y="289"/>
                  </a:cubicBezTo>
                  <a:cubicBezTo>
                    <a:pt x="0" y="212"/>
                    <a:pt x="43" y="110"/>
                    <a:pt x="77" y="43"/>
                  </a:cubicBezTo>
                  <a:lnTo>
                    <a:pt x="77" y="43"/>
                  </a:lnTo>
                  <a:cubicBezTo>
                    <a:pt x="111" y="0"/>
                    <a:pt x="145" y="43"/>
                    <a:pt x="145" y="77"/>
                  </a:cubicBezTo>
                  <a:lnTo>
                    <a:pt x="145" y="178"/>
                  </a:lnTo>
                  <a:lnTo>
                    <a:pt x="145" y="289"/>
                  </a:lnTo>
                  <a:cubicBezTo>
                    <a:pt x="145" y="357"/>
                    <a:pt x="145" y="467"/>
                    <a:pt x="213" y="535"/>
                  </a:cubicBezTo>
                  <a:cubicBezTo>
                    <a:pt x="213" y="535"/>
                    <a:pt x="179" y="569"/>
                    <a:pt x="179" y="60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0" name="Google Shape;334;p32"/>
            <p:cNvSpPr/>
            <p:nvPr/>
          </p:nvSpPr>
          <p:spPr>
            <a:xfrm>
              <a:off x="580537" y="816688"/>
              <a:ext cx="7244" cy="18228"/>
            </a:xfrm>
            <a:custGeom>
              <a:avLst/>
              <a:gdLst/>
              <a:ahLst/>
              <a:cxnLst/>
              <a:rect l="l" t="t" r="r" b="b"/>
              <a:pathLst>
                <a:path w="213" h="536" extrusionOk="0">
                  <a:moveTo>
                    <a:pt x="213" y="536"/>
                  </a:moveTo>
                  <a:cubicBezTo>
                    <a:pt x="179" y="536"/>
                    <a:pt x="145" y="536"/>
                    <a:pt x="111" y="502"/>
                  </a:cubicBezTo>
                  <a:cubicBezTo>
                    <a:pt x="111" y="426"/>
                    <a:pt x="77" y="358"/>
                    <a:pt x="77" y="290"/>
                  </a:cubicBezTo>
                  <a:cubicBezTo>
                    <a:pt x="34" y="213"/>
                    <a:pt x="0" y="145"/>
                    <a:pt x="0" y="77"/>
                  </a:cubicBezTo>
                  <a:cubicBezTo>
                    <a:pt x="0" y="77"/>
                    <a:pt x="0" y="35"/>
                    <a:pt x="34" y="35"/>
                  </a:cubicBezTo>
                  <a:cubicBezTo>
                    <a:pt x="34" y="1"/>
                    <a:pt x="77" y="1"/>
                    <a:pt x="111" y="35"/>
                  </a:cubicBezTo>
                  <a:cubicBezTo>
                    <a:pt x="213" y="145"/>
                    <a:pt x="213" y="324"/>
                    <a:pt x="213" y="46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1" name="Google Shape;335;p32"/>
            <p:cNvSpPr/>
            <p:nvPr/>
          </p:nvSpPr>
          <p:spPr>
            <a:xfrm>
              <a:off x="605941" y="828829"/>
              <a:ext cx="8434" cy="20541"/>
            </a:xfrm>
            <a:custGeom>
              <a:avLst/>
              <a:gdLst/>
              <a:ahLst/>
              <a:cxnLst/>
              <a:rect l="l" t="t" r="r" b="b"/>
              <a:pathLst>
                <a:path w="248" h="604" extrusionOk="0">
                  <a:moveTo>
                    <a:pt x="213" y="604"/>
                  </a:moveTo>
                  <a:cubicBezTo>
                    <a:pt x="213" y="604"/>
                    <a:pt x="179" y="604"/>
                    <a:pt x="137" y="570"/>
                  </a:cubicBezTo>
                  <a:cubicBezTo>
                    <a:pt x="69" y="391"/>
                    <a:pt x="1" y="213"/>
                    <a:pt x="35" y="35"/>
                  </a:cubicBezTo>
                  <a:lnTo>
                    <a:pt x="69" y="35"/>
                  </a:lnTo>
                  <a:cubicBezTo>
                    <a:pt x="69" y="1"/>
                    <a:pt x="103" y="35"/>
                    <a:pt x="137" y="35"/>
                  </a:cubicBezTo>
                  <a:cubicBezTo>
                    <a:pt x="247" y="179"/>
                    <a:pt x="247" y="357"/>
                    <a:pt x="247" y="527"/>
                  </a:cubicBezTo>
                  <a:cubicBezTo>
                    <a:pt x="247" y="570"/>
                    <a:pt x="247" y="570"/>
                    <a:pt x="213" y="60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2" name="Google Shape;336;p32"/>
            <p:cNvSpPr/>
            <p:nvPr/>
          </p:nvSpPr>
          <p:spPr>
            <a:xfrm>
              <a:off x="566084" y="862632"/>
              <a:ext cx="11018" cy="14487"/>
            </a:xfrm>
            <a:custGeom>
              <a:avLst/>
              <a:gdLst/>
              <a:ahLst/>
              <a:cxnLst/>
              <a:rect l="l" t="t" r="r" b="b"/>
              <a:pathLst>
                <a:path w="324" h="426" extrusionOk="0">
                  <a:moveTo>
                    <a:pt x="289" y="425"/>
                  </a:moveTo>
                  <a:cubicBezTo>
                    <a:pt x="247" y="425"/>
                    <a:pt x="213" y="425"/>
                    <a:pt x="179" y="383"/>
                  </a:cubicBezTo>
                  <a:cubicBezTo>
                    <a:pt x="145" y="315"/>
                    <a:pt x="111" y="281"/>
                    <a:pt x="77" y="213"/>
                  </a:cubicBezTo>
                  <a:cubicBezTo>
                    <a:pt x="35" y="136"/>
                    <a:pt x="1" y="102"/>
                    <a:pt x="35" y="34"/>
                  </a:cubicBezTo>
                  <a:cubicBezTo>
                    <a:pt x="35" y="1"/>
                    <a:pt x="35" y="1"/>
                    <a:pt x="77" y="1"/>
                  </a:cubicBezTo>
                  <a:lnTo>
                    <a:pt x="111" y="1"/>
                  </a:lnTo>
                  <a:cubicBezTo>
                    <a:pt x="179" y="1"/>
                    <a:pt x="213" y="68"/>
                    <a:pt x="213" y="136"/>
                  </a:cubicBezTo>
                  <a:cubicBezTo>
                    <a:pt x="247" y="213"/>
                    <a:pt x="289" y="247"/>
                    <a:pt x="323" y="315"/>
                  </a:cubicBezTo>
                  <a:cubicBezTo>
                    <a:pt x="323" y="349"/>
                    <a:pt x="323" y="383"/>
                    <a:pt x="289" y="42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3" name="Google Shape;337;p32"/>
            <p:cNvSpPr/>
            <p:nvPr/>
          </p:nvSpPr>
          <p:spPr>
            <a:xfrm>
              <a:off x="587747" y="861204"/>
              <a:ext cx="11018" cy="17072"/>
            </a:xfrm>
            <a:custGeom>
              <a:avLst/>
              <a:gdLst/>
              <a:ahLst/>
              <a:cxnLst/>
              <a:rect l="l" t="t" r="r" b="b"/>
              <a:pathLst>
                <a:path w="324" h="502" extrusionOk="0">
                  <a:moveTo>
                    <a:pt x="289" y="501"/>
                  </a:moveTo>
                  <a:lnTo>
                    <a:pt x="213" y="501"/>
                  </a:lnTo>
                  <a:cubicBezTo>
                    <a:pt x="111" y="391"/>
                    <a:pt x="1" y="178"/>
                    <a:pt x="77" y="43"/>
                  </a:cubicBezTo>
                  <a:lnTo>
                    <a:pt x="111" y="43"/>
                  </a:lnTo>
                  <a:cubicBezTo>
                    <a:pt x="111" y="0"/>
                    <a:pt x="145" y="0"/>
                    <a:pt x="179" y="43"/>
                  </a:cubicBezTo>
                  <a:cubicBezTo>
                    <a:pt x="213" y="76"/>
                    <a:pt x="247" y="178"/>
                    <a:pt x="247" y="212"/>
                  </a:cubicBezTo>
                  <a:cubicBezTo>
                    <a:pt x="247" y="289"/>
                    <a:pt x="289" y="357"/>
                    <a:pt x="323" y="425"/>
                  </a:cubicBezTo>
                  <a:cubicBezTo>
                    <a:pt x="323" y="467"/>
                    <a:pt x="323" y="501"/>
                    <a:pt x="289" y="50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4" name="Google Shape;338;p32"/>
            <p:cNvSpPr/>
            <p:nvPr/>
          </p:nvSpPr>
          <p:spPr>
            <a:xfrm>
              <a:off x="152111" y="503819"/>
              <a:ext cx="339463" cy="420095"/>
            </a:xfrm>
            <a:custGeom>
              <a:avLst/>
              <a:gdLst/>
              <a:ahLst/>
              <a:cxnLst/>
              <a:rect l="l" t="t" r="r" b="b"/>
              <a:pathLst>
                <a:path w="9982" h="12353" extrusionOk="0">
                  <a:moveTo>
                    <a:pt x="3076" y="11996"/>
                  </a:moveTo>
                  <a:cubicBezTo>
                    <a:pt x="2761" y="12250"/>
                    <a:pt x="2438" y="12352"/>
                    <a:pt x="2192" y="12250"/>
                  </a:cubicBezTo>
                  <a:cubicBezTo>
                    <a:pt x="0" y="11469"/>
                    <a:pt x="9982" y="1"/>
                    <a:pt x="9982" y="1"/>
                  </a:cubicBezTo>
                  <a:cubicBezTo>
                    <a:pt x="9982" y="1"/>
                    <a:pt x="5624" y="10195"/>
                    <a:pt x="3076" y="11996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5" name="Google Shape;339;p32"/>
            <p:cNvSpPr/>
            <p:nvPr/>
          </p:nvSpPr>
          <p:spPr>
            <a:xfrm>
              <a:off x="231552" y="856579"/>
              <a:ext cx="10712" cy="22853"/>
            </a:xfrm>
            <a:custGeom>
              <a:avLst/>
              <a:gdLst/>
              <a:ahLst/>
              <a:cxnLst/>
              <a:rect l="l" t="t" r="r" b="b"/>
              <a:pathLst>
                <a:path w="315" h="672" extrusionOk="0">
                  <a:moveTo>
                    <a:pt x="68" y="637"/>
                  </a:moveTo>
                  <a:cubicBezTo>
                    <a:pt x="34" y="671"/>
                    <a:pt x="0" y="637"/>
                    <a:pt x="0" y="603"/>
                  </a:cubicBezTo>
                  <a:cubicBezTo>
                    <a:pt x="0" y="493"/>
                    <a:pt x="34" y="391"/>
                    <a:pt x="68" y="280"/>
                  </a:cubicBezTo>
                  <a:cubicBezTo>
                    <a:pt x="102" y="212"/>
                    <a:pt x="102" y="102"/>
                    <a:pt x="179" y="34"/>
                  </a:cubicBezTo>
                  <a:lnTo>
                    <a:pt x="213" y="34"/>
                  </a:lnTo>
                  <a:cubicBezTo>
                    <a:pt x="247" y="0"/>
                    <a:pt x="315" y="34"/>
                    <a:pt x="315" y="102"/>
                  </a:cubicBezTo>
                  <a:cubicBezTo>
                    <a:pt x="315" y="179"/>
                    <a:pt x="281" y="280"/>
                    <a:pt x="213" y="348"/>
                  </a:cubicBezTo>
                  <a:cubicBezTo>
                    <a:pt x="179" y="459"/>
                    <a:pt x="145" y="527"/>
                    <a:pt x="102" y="637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6" name="Google Shape;340;p32"/>
            <p:cNvSpPr/>
            <p:nvPr/>
          </p:nvSpPr>
          <p:spPr>
            <a:xfrm>
              <a:off x="243693" y="867257"/>
              <a:ext cx="11869" cy="19384"/>
            </a:xfrm>
            <a:custGeom>
              <a:avLst/>
              <a:gdLst/>
              <a:ahLst/>
              <a:cxnLst/>
              <a:rect l="l" t="t" r="r" b="b"/>
              <a:pathLst>
                <a:path w="349" h="570" extrusionOk="0">
                  <a:moveTo>
                    <a:pt x="102" y="536"/>
                  </a:moveTo>
                  <a:cubicBezTo>
                    <a:pt x="68" y="570"/>
                    <a:pt x="0" y="536"/>
                    <a:pt x="34" y="459"/>
                  </a:cubicBezTo>
                  <a:cubicBezTo>
                    <a:pt x="34" y="391"/>
                    <a:pt x="34" y="289"/>
                    <a:pt x="68" y="213"/>
                  </a:cubicBezTo>
                  <a:cubicBezTo>
                    <a:pt x="102" y="145"/>
                    <a:pt x="136" y="77"/>
                    <a:pt x="170" y="34"/>
                  </a:cubicBezTo>
                  <a:cubicBezTo>
                    <a:pt x="170" y="34"/>
                    <a:pt x="213" y="34"/>
                    <a:pt x="213" y="0"/>
                  </a:cubicBezTo>
                  <a:cubicBezTo>
                    <a:pt x="247" y="0"/>
                    <a:pt x="281" y="34"/>
                    <a:pt x="315" y="77"/>
                  </a:cubicBezTo>
                  <a:cubicBezTo>
                    <a:pt x="349" y="145"/>
                    <a:pt x="281" y="213"/>
                    <a:pt x="247" y="289"/>
                  </a:cubicBezTo>
                  <a:cubicBezTo>
                    <a:pt x="213" y="391"/>
                    <a:pt x="170" y="459"/>
                    <a:pt x="136" y="536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7" name="Google Shape;341;p32"/>
            <p:cNvSpPr/>
            <p:nvPr/>
          </p:nvSpPr>
          <p:spPr>
            <a:xfrm>
              <a:off x="258146" y="870998"/>
              <a:ext cx="16766" cy="24009"/>
            </a:xfrm>
            <a:custGeom>
              <a:avLst/>
              <a:gdLst/>
              <a:ahLst/>
              <a:cxnLst/>
              <a:rect l="l" t="t" r="r" b="b"/>
              <a:pathLst>
                <a:path w="493" h="706" extrusionOk="0">
                  <a:moveTo>
                    <a:pt x="102" y="638"/>
                  </a:moveTo>
                  <a:cubicBezTo>
                    <a:pt x="68" y="706"/>
                    <a:pt x="0" y="638"/>
                    <a:pt x="34" y="562"/>
                  </a:cubicBezTo>
                  <a:cubicBezTo>
                    <a:pt x="170" y="392"/>
                    <a:pt x="246" y="179"/>
                    <a:pt x="382" y="1"/>
                  </a:cubicBezTo>
                  <a:lnTo>
                    <a:pt x="425" y="1"/>
                  </a:lnTo>
                  <a:cubicBezTo>
                    <a:pt x="459" y="1"/>
                    <a:pt x="493" y="1"/>
                    <a:pt x="493" y="69"/>
                  </a:cubicBezTo>
                  <a:cubicBezTo>
                    <a:pt x="459" y="281"/>
                    <a:pt x="280" y="494"/>
                    <a:pt x="136" y="638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8" name="Google Shape;342;p32"/>
            <p:cNvSpPr/>
            <p:nvPr/>
          </p:nvSpPr>
          <p:spPr>
            <a:xfrm>
              <a:off x="258146" y="804854"/>
              <a:ext cx="13025" cy="19112"/>
            </a:xfrm>
            <a:custGeom>
              <a:avLst/>
              <a:gdLst/>
              <a:ahLst/>
              <a:cxnLst/>
              <a:rect l="l" t="t" r="r" b="b"/>
              <a:pathLst>
                <a:path w="383" h="562" extrusionOk="0">
                  <a:moveTo>
                    <a:pt x="102" y="527"/>
                  </a:moveTo>
                  <a:cubicBezTo>
                    <a:pt x="34" y="561"/>
                    <a:pt x="0" y="493"/>
                    <a:pt x="0" y="425"/>
                  </a:cubicBezTo>
                  <a:cubicBezTo>
                    <a:pt x="34" y="349"/>
                    <a:pt x="68" y="281"/>
                    <a:pt x="102" y="213"/>
                  </a:cubicBezTo>
                  <a:cubicBezTo>
                    <a:pt x="136" y="136"/>
                    <a:pt x="212" y="102"/>
                    <a:pt x="246" y="35"/>
                  </a:cubicBezTo>
                  <a:cubicBezTo>
                    <a:pt x="314" y="1"/>
                    <a:pt x="382" y="68"/>
                    <a:pt x="348" y="102"/>
                  </a:cubicBezTo>
                  <a:cubicBezTo>
                    <a:pt x="348" y="170"/>
                    <a:pt x="314" y="247"/>
                    <a:pt x="280" y="315"/>
                  </a:cubicBezTo>
                  <a:cubicBezTo>
                    <a:pt x="212" y="383"/>
                    <a:pt x="170" y="459"/>
                    <a:pt x="102" y="527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9" name="Google Shape;343;p32"/>
            <p:cNvSpPr/>
            <p:nvPr/>
          </p:nvSpPr>
          <p:spPr>
            <a:xfrm>
              <a:off x="277190" y="806010"/>
              <a:ext cx="15643" cy="24009"/>
            </a:xfrm>
            <a:custGeom>
              <a:avLst/>
              <a:gdLst/>
              <a:ahLst/>
              <a:cxnLst/>
              <a:rect l="l" t="t" r="r" b="b"/>
              <a:pathLst>
                <a:path w="460" h="706" extrusionOk="0">
                  <a:moveTo>
                    <a:pt x="145" y="672"/>
                  </a:moveTo>
                  <a:cubicBezTo>
                    <a:pt x="77" y="706"/>
                    <a:pt x="1" y="638"/>
                    <a:pt x="35" y="561"/>
                  </a:cubicBezTo>
                  <a:cubicBezTo>
                    <a:pt x="145" y="425"/>
                    <a:pt x="213" y="247"/>
                    <a:pt x="323" y="68"/>
                  </a:cubicBezTo>
                  <a:lnTo>
                    <a:pt x="323" y="68"/>
                  </a:lnTo>
                  <a:cubicBezTo>
                    <a:pt x="391" y="1"/>
                    <a:pt x="459" y="68"/>
                    <a:pt x="459" y="136"/>
                  </a:cubicBezTo>
                  <a:cubicBezTo>
                    <a:pt x="391" y="349"/>
                    <a:pt x="289" y="493"/>
                    <a:pt x="145" y="638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0" name="Google Shape;344;p32"/>
            <p:cNvSpPr/>
            <p:nvPr/>
          </p:nvSpPr>
          <p:spPr>
            <a:xfrm>
              <a:off x="254371" y="838351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145" y="358"/>
                  </a:moveTo>
                  <a:cubicBezTo>
                    <a:pt x="69" y="392"/>
                    <a:pt x="1" y="358"/>
                    <a:pt x="35" y="290"/>
                  </a:cubicBezTo>
                  <a:cubicBezTo>
                    <a:pt x="69" y="213"/>
                    <a:pt x="111" y="77"/>
                    <a:pt x="213" y="35"/>
                  </a:cubicBezTo>
                  <a:cubicBezTo>
                    <a:pt x="247" y="1"/>
                    <a:pt x="323" y="35"/>
                    <a:pt x="323" y="111"/>
                  </a:cubicBezTo>
                  <a:cubicBezTo>
                    <a:pt x="281" y="213"/>
                    <a:pt x="213" y="290"/>
                    <a:pt x="145" y="358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1" name="Google Shape;345;p32"/>
            <p:cNvSpPr/>
            <p:nvPr/>
          </p:nvSpPr>
          <p:spPr>
            <a:xfrm>
              <a:off x="296541" y="760066"/>
              <a:ext cx="12175" cy="18262"/>
            </a:xfrm>
            <a:custGeom>
              <a:avLst/>
              <a:gdLst/>
              <a:ahLst/>
              <a:cxnLst/>
              <a:rect l="l" t="t" r="r" b="b"/>
              <a:pathLst>
                <a:path w="358" h="537" extrusionOk="0">
                  <a:moveTo>
                    <a:pt x="103" y="502"/>
                  </a:moveTo>
                  <a:cubicBezTo>
                    <a:pt x="69" y="536"/>
                    <a:pt x="1" y="502"/>
                    <a:pt x="1" y="426"/>
                  </a:cubicBezTo>
                  <a:cubicBezTo>
                    <a:pt x="35" y="358"/>
                    <a:pt x="69" y="290"/>
                    <a:pt x="103" y="213"/>
                  </a:cubicBezTo>
                  <a:cubicBezTo>
                    <a:pt x="145" y="145"/>
                    <a:pt x="179" y="77"/>
                    <a:pt x="213" y="43"/>
                  </a:cubicBezTo>
                  <a:lnTo>
                    <a:pt x="247" y="43"/>
                  </a:lnTo>
                  <a:cubicBezTo>
                    <a:pt x="315" y="1"/>
                    <a:pt x="358" y="43"/>
                    <a:pt x="358" y="111"/>
                  </a:cubicBezTo>
                  <a:cubicBezTo>
                    <a:pt x="358" y="179"/>
                    <a:pt x="281" y="213"/>
                    <a:pt x="247" y="290"/>
                  </a:cubicBezTo>
                  <a:cubicBezTo>
                    <a:pt x="179" y="358"/>
                    <a:pt x="145" y="426"/>
                    <a:pt x="103" y="502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2" name="Google Shape;346;p32"/>
            <p:cNvSpPr/>
            <p:nvPr/>
          </p:nvSpPr>
          <p:spPr>
            <a:xfrm>
              <a:off x="314463" y="767309"/>
              <a:ext cx="15916" cy="18228"/>
            </a:xfrm>
            <a:custGeom>
              <a:avLst/>
              <a:gdLst/>
              <a:ahLst/>
              <a:cxnLst/>
              <a:rect l="l" t="t" r="r" b="b"/>
              <a:pathLst>
                <a:path w="468" h="536" extrusionOk="0">
                  <a:moveTo>
                    <a:pt x="179" y="467"/>
                  </a:moveTo>
                  <a:cubicBezTo>
                    <a:pt x="111" y="535"/>
                    <a:pt x="1" y="425"/>
                    <a:pt x="77" y="357"/>
                  </a:cubicBezTo>
                  <a:cubicBezTo>
                    <a:pt x="111" y="289"/>
                    <a:pt x="145" y="255"/>
                    <a:pt x="213" y="179"/>
                  </a:cubicBezTo>
                  <a:cubicBezTo>
                    <a:pt x="255" y="145"/>
                    <a:pt x="289" y="77"/>
                    <a:pt x="323" y="77"/>
                  </a:cubicBezTo>
                  <a:cubicBezTo>
                    <a:pt x="323" y="43"/>
                    <a:pt x="357" y="43"/>
                    <a:pt x="357" y="43"/>
                  </a:cubicBezTo>
                  <a:cubicBezTo>
                    <a:pt x="391" y="0"/>
                    <a:pt x="468" y="77"/>
                    <a:pt x="468" y="111"/>
                  </a:cubicBezTo>
                  <a:cubicBezTo>
                    <a:pt x="468" y="179"/>
                    <a:pt x="391" y="255"/>
                    <a:pt x="357" y="289"/>
                  </a:cubicBezTo>
                  <a:lnTo>
                    <a:pt x="179" y="467"/>
                  </a:ln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3" name="Google Shape;347;p32"/>
            <p:cNvSpPr/>
            <p:nvPr/>
          </p:nvSpPr>
          <p:spPr>
            <a:xfrm>
              <a:off x="307253" y="806010"/>
              <a:ext cx="12141" cy="14487"/>
            </a:xfrm>
            <a:custGeom>
              <a:avLst/>
              <a:gdLst/>
              <a:ahLst/>
              <a:cxnLst/>
              <a:rect l="l" t="t" r="r" b="b"/>
              <a:pathLst>
                <a:path w="357" h="426" extrusionOk="0">
                  <a:moveTo>
                    <a:pt x="145" y="391"/>
                  </a:moveTo>
                  <a:cubicBezTo>
                    <a:pt x="77" y="425"/>
                    <a:pt x="0" y="315"/>
                    <a:pt x="77" y="281"/>
                  </a:cubicBezTo>
                  <a:cubicBezTo>
                    <a:pt x="111" y="247"/>
                    <a:pt x="145" y="213"/>
                    <a:pt x="145" y="136"/>
                  </a:cubicBezTo>
                  <a:cubicBezTo>
                    <a:pt x="179" y="102"/>
                    <a:pt x="213" y="68"/>
                    <a:pt x="255" y="34"/>
                  </a:cubicBezTo>
                  <a:lnTo>
                    <a:pt x="255" y="34"/>
                  </a:lnTo>
                  <a:cubicBezTo>
                    <a:pt x="289" y="1"/>
                    <a:pt x="323" y="34"/>
                    <a:pt x="357" y="68"/>
                  </a:cubicBezTo>
                  <a:cubicBezTo>
                    <a:pt x="357" y="136"/>
                    <a:pt x="289" y="179"/>
                    <a:pt x="255" y="247"/>
                  </a:cubicBezTo>
                  <a:cubicBezTo>
                    <a:pt x="213" y="281"/>
                    <a:pt x="179" y="315"/>
                    <a:pt x="145" y="349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4" name="Google Shape;348;p32"/>
            <p:cNvSpPr/>
            <p:nvPr/>
          </p:nvSpPr>
          <p:spPr>
            <a:xfrm>
              <a:off x="325447" y="730037"/>
              <a:ext cx="13331" cy="19384"/>
            </a:xfrm>
            <a:custGeom>
              <a:avLst/>
              <a:gdLst/>
              <a:ahLst/>
              <a:cxnLst/>
              <a:rect l="l" t="t" r="r" b="b"/>
              <a:pathLst>
                <a:path w="392" h="570" extrusionOk="0">
                  <a:moveTo>
                    <a:pt x="68" y="536"/>
                  </a:moveTo>
                  <a:cubicBezTo>
                    <a:pt x="34" y="570"/>
                    <a:pt x="0" y="536"/>
                    <a:pt x="0" y="502"/>
                  </a:cubicBezTo>
                  <a:cubicBezTo>
                    <a:pt x="34" y="391"/>
                    <a:pt x="68" y="323"/>
                    <a:pt x="102" y="247"/>
                  </a:cubicBezTo>
                  <a:cubicBezTo>
                    <a:pt x="145" y="145"/>
                    <a:pt x="179" y="77"/>
                    <a:pt x="247" y="34"/>
                  </a:cubicBezTo>
                  <a:lnTo>
                    <a:pt x="281" y="34"/>
                  </a:lnTo>
                  <a:cubicBezTo>
                    <a:pt x="315" y="0"/>
                    <a:pt x="391" y="34"/>
                    <a:pt x="357" y="77"/>
                  </a:cubicBezTo>
                  <a:cubicBezTo>
                    <a:pt x="357" y="179"/>
                    <a:pt x="315" y="247"/>
                    <a:pt x="247" y="323"/>
                  </a:cubicBezTo>
                  <a:cubicBezTo>
                    <a:pt x="213" y="391"/>
                    <a:pt x="145" y="502"/>
                    <a:pt x="68" y="536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5" name="Google Shape;349;p32"/>
            <p:cNvSpPr/>
            <p:nvPr/>
          </p:nvSpPr>
          <p:spPr>
            <a:xfrm>
              <a:off x="349422" y="723950"/>
              <a:ext cx="15643" cy="20575"/>
            </a:xfrm>
            <a:custGeom>
              <a:avLst/>
              <a:gdLst/>
              <a:ahLst/>
              <a:cxnLst/>
              <a:rect l="l" t="t" r="r" b="b"/>
              <a:pathLst>
                <a:path w="460" h="605" extrusionOk="0">
                  <a:moveTo>
                    <a:pt x="145" y="570"/>
                  </a:moveTo>
                  <a:cubicBezTo>
                    <a:pt x="111" y="604"/>
                    <a:pt x="0" y="536"/>
                    <a:pt x="34" y="468"/>
                  </a:cubicBezTo>
                  <a:cubicBezTo>
                    <a:pt x="111" y="392"/>
                    <a:pt x="145" y="324"/>
                    <a:pt x="213" y="256"/>
                  </a:cubicBezTo>
                  <a:cubicBezTo>
                    <a:pt x="247" y="179"/>
                    <a:pt x="289" y="77"/>
                    <a:pt x="357" y="43"/>
                  </a:cubicBezTo>
                  <a:lnTo>
                    <a:pt x="357" y="43"/>
                  </a:lnTo>
                  <a:cubicBezTo>
                    <a:pt x="391" y="1"/>
                    <a:pt x="459" y="43"/>
                    <a:pt x="459" y="77"/>
                  </a:cubicBezTo>
                  <a:cubicBezTo>
                    <a:pt x="459" y="179"/>
                    <a:pt x="391" y="256"/>
                    <a:pt x="357" y="324"/>
                  </a:cubicBezTo>
                  <a:cubicBezTo>
                    <a:pt x="289" y="426"/>
                    <a:pt x="213" y="502"/>
                    <a:pt x="145" y="57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6" name="Google Shape;350;p32"/>
            <p:cNvSpPr/>
            <p:nvPr/>
          </p:nvSpPr>
          <p:spPr>
            <a:xfrm>
              <a:off x="331500" y="702287"/>
              <a:ext cx="10746" cy="18262"/>
            </a:xfrm>
            <a:custGeom>
              <a:avLst/>
              <a:gdLst/>
              <a:ahLst/>
              <a:cxnLst/>
              <a:rect l="l" t="t" r="r" b="b"/>
              <a:pathLst>
                <a:path w="316" h="537" extrusionOk="0">
                  <a:moveTo>
                    <a:pt x="103" y="502"/>
                  </a:moveTo>
                  <a:cubicBezTo>
                    <a:pt x="35" y="536"/>
                    <a:pt x="1" y="502"/>
                    <a:pt x="1" y="426"/>
                  </a:cubicBezTo>
                  <a:cubicBezTo>
                    <a:pt x="35" y="358"/>
                    <a:pt x="35" y="290"/>
                    <a:pt x="69" y="213"/>
                  </a:cubicBezTo>
                  <a:cubicBezTo>
                    <a:pt x="103" y="179"/>
                    <a:pt x="103" y="111"/>
                    <a:pt x="179" y="43"/>
                  </a:cubicBezTo>
                  <a:lnTo>
                    <a:pt x="179" y="43"/>
                  </a:lnTo>
                  <a:cubicBezTo>
                    <a:pt x="247" y="1"/>
                    <a:pt x="315" y="43"/>
                    <a:pt x="315" y="111"/>
                  </a:cubicBezTo>
                  <a:cubicBezTo>
                    <a:pt x="315" y="179"/>
                    <a:pt x="281" y="256"/>
                    <a:pt x="247" y="324"/>
                  </a:cubicBezTo>
                  <a:cubicBezTo>
                    <a:pt x="179" y="392"/>
                    <a:pt x="137" y="426"/>
                    <a:pt x="103" y="502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7" name="Google Shape;351;p32"/>
            <p:cNvSpPr/>
            <p:nvPr/>
          </p:nvSpPr>
          <p:spPr>
            <a:xfrm>
              <a:off x="356632" y="682087"/>
              <a:ext cx="18228" cy="19078"/>
            </a:xfrm>
            <a:custGeom>
              <a:avLst/>
              <a:gdLst/>
              <a:ahLst/>
              <a:cxnLst/>
              <a:rect l="l" t="t" r="r" b="b"/>
              <a:pathLst>
                <a:path w="536" h="561" extrusionOk="0">
                  <a:moveTo>
                    <a:pt x="179" y="493"/>
                  </a:moveTo>
                  <a:cubicBezTo>
                    <a:pt x="145" y="493"/>
                    <a:pt x="145" y="527"/>
                    <a:pt x="111" y="527"/>
                  </a:cubicBezTo>
                  <a:cubicBezTo>
                    <a:pt x="77" y="561"/>
                    <a:pt x="1" y="493"/>
                    <a:pt x="35" y="459"/>
                  </a:cubicBezTo>
                  <a:cubicBezTo>
                    <a:pt x="111" y="349"/>
                    <a:pt x="179" y="281"/>
                    <a:pt x="247" y="213"/>
                  </a:cubicBezTo>
                  <a:cubicBezTo>
                    <a:pt x="290" y="136"/>
                    <a:pt x="324" y="102"/>
                    <a:pt x="392" y="68"/>
                  </a:cubicBezTo>
                  <a:cubicBezTo>
                    <a:pt x="392" y="34"/>
                    <a:pt x="425" y="34"/>
                    <a:pt x="459" y="0"/>
                  </a:cubicBezTo>
                  <a:cubicBezTo>
                    <a:pt x="502" y="0"/>
                    <a:pt x="536" y="34"/>
                    <a:pt x="536" y="68"/>
                  </a:cubicBezTo>
                  <a:cubicBezTo>
                    <a:pt x="502" y="170"/>
                    <a:pt x="459" y="247"/>
                    <a:pt x="392" y="315"/>
                  </a:cubicBezTo>
                  <a:cubicBezTo>
                    <a:pt x="324" y="382"/>
                    <a:pt x="247" y="425"/>
                    <a:pt x="179" y="49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8" name="Google Shape;352;p32"/>
            <p:cNvSpPr/>
            <p:nvPr/>
          </p:nvSpPr>
          <p:spPr>
            <a:xfrm>
              <a:off x="371085" y="651752"/>
              <a:ext cx="20541" cy="20541"/>
            </a:xfrm>
            <a:custGeom>
              <a:avLst/>
              <a:gdLst/>
              <a:ahLst/>
              <a:cxnLst/>
              <a:rect l="l" t="t" r="r" b="b"/>
              <a:pathLst>
                <a:path w="604" h="604" extrusionOk="0">
                  <a:moveTo>
                    <a:pt x="213" y="535"/>
                  </a:moveTo>
                  <a:lnTo>
                    <a:pt x="179" y="535"/>
                  </a:lnTo>
                  <a:cubicBezTo>
                    <a:pt x="111" y="603"/>
                    <a:pt x="0" y="501"/>
                    <a:pt x="77" y="391"/>
                  </a:cubicBezTo>
                  <a:cubicBezTo>
                    <a:pt x="145" y="289"/>
                    <a:pt x="213" y="179"/>
                    <a:pt x="323" y="111"/>
                  </a:cubicBezTo>
                  <a:cubicBezTo>
                    <a:pt x="323" y="77"/>
                    <a:pt x="323" y="77"/>
                    <a:pt x="357" y="77"/>
                  </a:cubicBezTo>
                  <a:cubicBezTo>
                    <a:pt x="459" y="0"/>
                    <a:pt x="604" y="145"/>
                    <a:pt x="502" y="255"/>
                  </a:cubicBezTo>
                  <a:cubicBezTo>
                    <a:pt x="425" y="357"/>
                    <a:pt x="323" y="467"/>
                    <a:pt x="213" y="5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9" name="Google Shape;353;p32"/>
            <p:cNvSpPr/>
            <p:nvPr/>
          </p:nvSpPr>
          <p:spPr>
            <a:xfrm>
              <a:off x="389279" y="656649"/>
              <a:ext cx="14487" cy="14487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213" y="357"/>
                  </a:moveTo>
                  <a:cubicBezTo>
                    <a:pt x="179" y="391"/>
                    <a:pt x="137" y="425"/>
                    <a:pt x="69" y="425"/>
                  </a:cubicBezTo>
                  <a:cubicBezTo>
                    <a:pt x="35" y="425"/>
                    <a:pt x="1" y="357"/>
                    <a:pt x="35" y="323"/>
                  </a:cubicBezTo>
                  <a:cubicBezTo>
                    <a:pt x="35" y="247"/>
                    <a:pt x="103" y="213"/>
                    <a:pt x="137" y="179"/>
                  </a:cubicBezTo>
                  <a:cubicBezTo>
                    <a:pt x="179" y="145"/>
                    <a:pt x="179" y="111"/>
                    <a:pt x="213" y="69"/>
                  </a:cubicBezTo>
                  <a:lnTo>
                    <a:pt x="247" y="35"/>
                  </a:lnTo>
                  <a:cubicBezTo>
                    <a:pt x="247" y="35"/>
                    <a:pt x="281" y="35"/>
                    <a:pt x="281" y="1"/>
                  </a:cubicBezTo>
                  <a:cubicBezTo>
                    <a:pt x="315" y="1"/>
                    <a:pt x="391" y="35"/>
                    <a:pt x="391" y="69"/>
                  </a:cubicBezTo>
                  <a:cubicBezTo>
                    <a:pt x="425" y="145"/>
                    <a:pt x="391" y="247"/>
                    <a:pt x="315" y="281"/>
                  </a:cubicBezTo>
                  <a:cubicBezTo>
                    <a:pt x="281" y="323"/>
                    <a:pt x="247" y="357"/>
                    <a:pt x="213" y="357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0" name="Google Shape;354;p32"/>
            <p:cNvSpPr/>
            <p:nvPr/>
          </p:nvSpPr>
          <p:spPr>
            <a:xfrm>
              <a:off x="401114" y="619377"/>
              <a:ext cx="20575" cy="17956"/>
            </a:xfrm>
            <a:custGeom>
              <a:avLst/>
              <a:gdLst/>
              <a:ahLst/>
              <a:cxnLst/>
              <a:rect l="l" t="t" r="r" b="b"/>
              <a:pathLst>
                <a:path w="605" h="528" extrusionOk="0">
                  <a:moveTo>
                    <a:pt x="392" y="315"/>
                  </a:moveTo>
                  <a:cubicBezTo>
                    <a:pt x="324" y="358"/>
                    <a:pt x="213" y="426"/>
                    <a:pt x="145" y="460"/>
                  </a:cubicBezTo>
                  <a:cubicBezTo>
                    <a:pt x="77" y="528"/>
                    <a:pt x="1" y="426"/>
                    <a:pt x="77" y="358"/>
                  </a:cubicBezTo>
                  <a:cubicBezTo>
                    <a:pt x="145" y="281"/>
                    <a:pt x="213" y="213"/>
                    <a:pt x="290" y="145"/>
                  </a:cubicBezTo>
                  <a:cubicBezTo>
                    <a:pt x="324" y="103"/>
                    <a:pt x="358" y="69"/>
                    <a:pt x="392" y="35"/>
                  </a:cubicBezTo>
                  <a:cubicBezTo>
                    <a:pt x="426" y="35"/>
                    <a:pt x="468" y="1"/>
                    <a:pt x="502" y="1"/>
                  </a:cubicBezTo>
                  <a:cubicBezTo>
                    <a:pt x="536" y="1"/>
                    <a:pt x="604" y="35"/>
                    <a:pt x="570" y="103"/>
                  </a:cubicBezTo>
                  <a:cubicBezTo>
                    <a:pt x="536" y="179"/>
                    <a:pt x="468" y="247"/>
                    <a:pt x="392" y="31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1" name="Google Shape;355;p32"/>
            <p:cNvSpPr/>
            <p:nvPr/>
          </p:nvSpPr>
          <p:spPr>
            <a:xfrm>
              <a:off x="417029" y="429309"/>
              <a:ext cx="209452" cy="204555"/>
            </a:xfrm>
            <a:custGeom>
              <a:avLst/>
              <a:gdLst/>
              <a:ahLst/>
              <a:cxnLst/>
              <a:rect l="l" t="t" r="r" b="b"/>
              <a:pathLst>
                <a:path w="6159" h="6015" extrusionOk="0">
                  <a:moveTo>
                    <a:pt x="4774" y="4630"/>
                  </a:moveTo>
                  <a:cubicBezTo>
                    <a:pt x="4316" y="4953"/>
                    <a:pt x="2438" y="2863"/>
                    <a:pt x="2438" y="2863"/>
                  </a:cubicBezTo>
                  <a:cubicBezTo>
                    <a:pt x="2438" y="2863"/>
                    <a:pt x="3398" y="4953"/>
                    <a:pt x="3007" y="5267"/>
                  </a:cubicBezTo>
                  <a:lnTo>
                    <a:pt x="3007" y="5310"/>
                  </a:lnTo>
                  <a:cubicBezTo>
                    <a:pt x="2617" y="5590"/>
                    <a:pt x="1912" y="3143"/>
                    <a:pt x="1912" y="3143"/>
                  </a:cubicBezTo>
                  <a:cubicBezTo>
                    <a:pt x="1912" y="3143"/>
                    <a:pt x="1767" y="5445"/>
                    <a:pt x="1164" y="5870"/>
                  </a:cubicBezTo>
                  <a:cubicBezTo>
                    <a:pt x="1130" y="5904"/>
                    <a:pt x="1062" y="5947"/>
                    <a:pt x="986" y="5947"/>
                  </a:cubicBezTo>
                  <a:cubicBezTo>
                    <a:pt x="281" y="6015"/>
                    <a:pt x="986" y="3780"/>
                    <a:pt x="986" y="3780"/>
                  </a:cubicBezTo>
                  <a:cubicBezTo>
                    <a:pt x="986" y="3780"/>
                    <a:pt x="0" y="1589"/>
                    <a:pt x="1096" y="773"/>
                  </a:cubicBezTo>
                  <a:cubicBezTo>
                    <a:pt x="1130" y="773"/>
                    <a:pt x="1164" y="739"/>
                    <a:pt x="1198" y="739"/>
                  </a:cubicBezTo>
                  <a:cubicBezTo>
                    <a:pt x="2438" y="0"/>
                    <a:pt x="3568" y="1589"/>
                    <a:pt x="3568" y="1589"/>
                  </a:cubicBezTo>
                  <a:cubicBezTo>
                    <a:pt x="3568" y="1589"/>
                    <a:pt x="5768" y="1589"/>
                    <a:pt x="6116" y="2014"/>
                  </a:cubicBezTo>
                  <a:cubicBezTo>
                    <a:pt x="6159" y="2081"/>
                    <a:pt x="6159" y="2124"/>
                    <a:pt x="6082" y="2124"/>
                  </a:cubicBezTo>
                  <a:cubicBezTo>
                    <a:pt x="5870" y="2294"/>
                    <a:pt x="4562" y="2192"/>
                    <a:pt x="3712" y="2124"/>
                  </a:cubicBezTo>
                  <a:cubicBezTo>
                    <a:pt x="4630" y="2549"/>
                    <a:pt x="5904" y="3186"/>
                    <a:pt x="5590" y="3432"/>
                  </a:cubicBezTo>
                  <a:lnTo>
                    <a:pt x="5590" y="3432"/>
                  </a:lnTo>
                  <a:cubicBezTo>
                    <a:pt x="5309" y="3645"/>
                    <a:pt x="4384" y="3186"/>
                    <a:pt x="3610" y="2719"/>
                  </a:cubicBezTo>
                  <a:cubicBezTo>
                    <a:pt x="4248" y="3432"/>
                    <a:pt x="5055" y="4384"/>
                    <a:pt x="4774" y="463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32" name="Google Shape;356;p32"/>
          <p:cNvGrpSpPr/>
          <p:nvPr/>
        </p:nvGrpSpPr>
        <p:grpSpPr>
          <a:xfrm>
            <a:off x="10220349" y="5275769"/>
            <a:ext cx="1731843" cy="1555049"/>
            <a:chOff x="8052053" y="4004279"/>
            <a:chExt cx="1298882" cy="1166287"/>
          </a:xfrm>
        </p:grpSpPr>
        <p:sp>
          <p:nvSpPr>
            <p:cNvPr id="233" name="Google Shape;357;p32"/>
            <p:cNvSpPr/>
            <p:nvPr/>
          </p:nvSpPr>
          <p:spPr>
            <a:xfrm>
              <a:off x="8362610" y="4751662"/>
              <a:ext cx="13331" cy="4931"/>
            </a:xfrm>
            <a:custGeom>
              <a:avLst/>
              <a:gdLst/>
              <a:ahLst/>
              <a:cxnLst/>
              <a:rect l="l" t="t" r="r" b="b"/>
              <a:pathLst>
                <a:path w="392" h="145" extrusionOk="0">
                  <a:moveTo>
                    <a:pt x="35" y="34"/>
                  </a:moveTo>
                  <a:cubicBezTo>
                    <a:pt x="69" y="34"/>
                    <a:pt x="103" y="0"/>
                    <a:pt x="179" y="0"/>
                  </a:cubicBezTo>
                  <a:lnTo>
                    <a:pt x="349" y="0"/>
                  </a:lnTo>
                  <a:cubicBezTo>
                    <a:pt x="392" y="0"/>
                    <a:pt x="392" y="34"/>
                    <a:pt x="349" y="68"/>
                  </a:cubicBezTo>
                  <a:lnTo>
                    <a:pt x="349" y="68"/>
                  </a:lnTo>
                  <a:cubicBezTo>
                    <a:pt x="281" y="68"/>
                    <a:pt x="247" y="111"/>
                    <a:pt x="179" y="111"/>
                  </a:cubicBezTo>
                  <a:cubicBezTo>
                    <a:pt x="103" y="144"/>
                    <a:pt x="69" y="144"/>
                    <a:pt x="35" y="144"/>
                  </a:cubicBezTo>
                  <a:cubicBezTo>
                    <a:pt x="1" y="111"/>
                    <a:pt x="1" y="68"/>
                    <a:pt x="1" y="68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4" name="Google Shape;358;p32"/>
            <p:cNvSpPr/>
            <p:nvPr/>
          </p:nvSpPr>
          <p:spPr>
            <a:xfrm>
              <a:off x="8369853" y="4757715"/>
              <a:ext cx="10712" cy="6087"/>
            </a:xfrm>
            <a:custGeom>
              <a:avLst/>
              <a:gdLst/>
              <a:ahLst/>
              <a:cxnLst/>
              <a:rect l="l" t="t" r="r" b="b"/>
              <a:pathLst>
                <a:path w="315" h="179" extrusionOk="0">
                  <a:moveTo>
                    <a:pt x="34" y="34"/>
                  </a:moveTo>
                  <a:lnTo>
                    <a:pt x="102" y="34"/>
                  </a:lnTo>
                  <a:cubicBezTo>
                    <a:pt x="136" y="34"/>
                    <a:pt x="136" y="34"/>
                    <a:pt x="179" y="0"/>
                  </a:cubicBezTo>
                  <a:cubicBezTo>
                    <a:pt x="179" y="0"/>
                    <a:pt x="212" y="34"/>
                    <a:pt x="246" y="0"/>
                  </a:cubicBezTo>
                  <a:cubicBezTo>
                    <a:pt x="280" y="0"/>
                    <a:pt x="314" y="68"/>
                    <a:pt x="280" y="68"/>
                  </a:cubicBezTo>
                  <a:lnTo>
                    <a:pt x="280" y="102"/>
                  </a:lnTo>
                  <a:lnTo>
                    <a:pt x="246" y="102"/>
                  </a:lnTo>
                  <a:lnTo>
                    <a:pt x="212" y="145"/>
                  </a:lnTo>
                  <a:lnTo>
                    <a:pt x="136" y="145"/>
                  </a:lnTo>
                  <a:cubicBezTo>
                    <a:pt x="102" y="179"/>
                    <a:pt x="68" y="179"/>
                    <a:pt x="34" y="179"/>
                  </a:cubicBezTo>
                  <a:cubicBezTo>
                    <a:pt x="0" y="145"/>
                    <a:pt x="0" y="102"/>
                    <a:pt x="0" y="68"/>
                  </a:cubicBezTo>
                  <a:cubicBezTo>
                    <a:pt x="34" y="68"/>
                    <a:pt x="34" y="34"/>
                    <a:pt x="34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5" name="Google Shape;359;p32"/>
            <p:cNvSpPr/>
            <p:nvPr/>
          </p:nvSpPr>
          <p:spPr>
            <a:xfrm>
              <a:off x="8374478" y="4796144"/>
              <a:ext cx="17072" cy="6087"/>
            </a:xfrm>
            <a:custGeom>
              <a:avLst/>
              <a:gdLst/>
              <a:ahLst/>
              <a:cxnLst/>
              <a:rect l="l" t="t" r="r" b="b"/>
              <a:pathLst>
                <a:path w="502" h="179" extrusionOk="0">
                  <a:moveTo>
                    <a:pt x="43" y="77"/>
                  </a:moveTo>
                  <a:cubicBezTo>
                    <a:pt x="76" y="34"/>
                    <a:pt x="144" y="34"/>
                    <a:pt x="212" y="34"/>
                  </a:cubicBezTo>
                  <a:cubicBezTo>
                    <a:pt x="289" y="0"/>
                    <a:pt x="357" y="0"/>
                    <a:pt x="425" y="0"/>
                  </a:cubicBezTo>
                  <a:cubicBezTo>
                    <a:pt x="501" y="0"/>
                    <a:pt x="501" y="77"/>
                    <a:pt x="467" y="111"/>
                  </a:cubicBezTo>
                  <a:lnTo>
                    <a:pt x="425" y="111"/>
                  </a:lnTo>
                  <a:cubicBezTo>
                    <a:pt x="357" y="145"/>
                    <a:pt x="289" y="145"/>
                    <a:pt x="255" y="145"/>
                  </a:cubicBezTo>
                  <a:cubicBezTo>
                    <a:pt x="178" y="145"/>
                    <a:pt x="110" y="179"/>
                    <a:pt x="76" y="179"/>
                  </a:cubicBezTo>
                  <a:cubicBezTo>
                    <a:pt x="0" y="145"/>
                    <a:pt x="0" y="111"/>
                    <a:pt x="43" y="77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6" name="Google Shape;360;p32"/>
            <p:cNvSpPr/>
            <p:nvPr/>
          </p:nvSpPr>
          <p:spPr>
            <a:xfrm>
              <a:off x="8378219" y="4804510"/>
              <a:ext cx="13331" cy="7244"/>
            </a:xfrm>
            <a:custGeom>
              <a:avLst/>
              <a:gdLst/>
              <a:ahLst/>
              <a:cxnLst/>
              <a:rect l="l" t="t" r="r" b="b"/>
              <a:pathLst>
                <a:path w="392" h="213" extrusionOk="0">
                  <a:moveTo>
                    <a:pt x="68" y="43"/>
                  </a:moveTo>
                  <a:lnTo>
                    <a:pt x="179" y="43"/>
                  </a:lnTo>
                  <a:lnTo>
                    <a:pt x="281" y="1"/>
                  </a:lnTo>
                  <a:cubicBezTo>
                    <a:pt x="357" y="1"/>
                    <a:pt x="391" y="77"/>
                    <a:pt x="315" y="111"/>
                  </a:cubicBezTo>
                  <a:lnTo>
                    <a:pt x="315" y="145"/>
                  </a:lnTo>
                  <a:cubicBezTo>
                    <a:pt x="281" y="145"/>
                    <a:pt x="247" y="145"/>
                    <a:pt x="179" y="179"/>
                  </a:cubicBezTo>
                  <a:cubicBezTo>
                    <a:pt x="145" y="179"/>
                    <a:pt x="102" y="213"/>
                    <a:pt x="68" y="179"/>
                  </a:cubicBezTo>
                  <a:cubicBezTo>
                    <a:pt x="34" y="145"/>
                    <a:pt x="0" y="111"/>
                    <a:pt x="34" y="77"/>
                  </a:cubicBezTo>
                  <a:cubicBezTo>
                    <a:pt x="34" y="77"/>
                    <a:pt x="68" y="77"/>
                    <a:pt x="68" y="4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7" name="Google Shape;361;p32"/>
            <p:cNvSpPr/>
            <p:nvPr/>
          </p:nvSpPr>
          <p:spPr>
            <a:xfrm>
              <a:off x="8573218" y="5000971"/>
              <a:ext cx="10712" cy="4659"/>
            </a:xfrm>
            <a:custGeom>
              <a:avLst/>
              <a:gdLst/>
              <a:ahLst/>
              <a:cxnLst/>
              <a:rect l="l" t="t" r="r" b="b"/>
              <a:pathLst>
                <a:path w="315" h="137" extrusionOk="0">
                  <a:moveTo>
                    <a:pt x="0" y="68"/>
                  </a:moveTo>
                  <a:cubicBezTo>
                    <a:pt x="68" y="0"/>
                    <a:pt x="179" y="34"/>
                    <a:pt x="247" y="0"/>
                  </a:cubicBezTo>
                  <a:cubicBezTo>
                    <a:pt x="281" y="0"/>
                    <a:pt x="315" y="68"/>
                    <a:pt x="281" y="102"/>
                  </a:cubicBezTo>
                  <a:lnTo>
                    <a:pt x="247" y="102"/>
                  </a:lnTo>
                  <a:cubicBezTo>
                    <a:pt x="179" y="102"/>
                    <a:pt x="68" y="136"/>
                    <a:pt x="34" y="102"/>
                  </a:cubicBezTo>
                  <a:cubicBezTo>
                    <a:pt x="0" y="102"/>
                    <a:pt x="0" y="68"/>
                    <a:pt x="0" y="68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8" name="Google Shape;362;p32"/>
            <p:cNvSpPr/>
            <p:nvPr/>
          </p:nvSpPr>
          <p:spPr>
            <a:xfrm>
              <a:off x="8539415" y="5000971"/>
              <a:ext cx="12175" cy="5815"/>
            </a:xfrm>
            <a:custGeom>
              <a:avLst/>
              <a:gdLst/>
              <a:ahLst/>
              <a:cxnLst/>
              <a:rect l="l" t="t" r="r" b="b"/>
              <a:pathLst>
                <a:path w="358" h="171" extrusionOk="0">
                  <a:moveTo>
                    <a:pt x="77" y="68"/>
                  </a:moveTo>
                  <a:cubicBezTo>
                    <a:pt x="77" y="68"/>
                    <a:pt x="111" y="34"/>
                    <a:pt x="145" y="34"/>
                  </a:cubicBezTo>
                  <a:lnTo>
                    <a:pt x="289" y="34"/>
                  </a:lnTo>
                  <a:cubicBezTo>
                    <a:pt x="357" y="0"/>
                    <a:pt x="357" y="102"/>
                    <a:pt x="323" y="102"/>
                  </a:cubicBezTo>
                  <a:lnTo>
                    <a:pt x="323" y="136"/>
                  </a:lnTo>
                  <a:cubicBezTo>
                    <a:pt x="247" y="136"/>
                    <a:pt x="213" y="136"/>
                    <a:pt x="145" y="170"/>
                  </a:cubicBezTo>
                  <a:cubicBezTo>
                    <a:pt x="111" y="170"/>
                    <a:pt x="77" y="170"/>
                    <a:pt x="35" y="136"/>
                  </a:cubicBezTo>
                  <a:cubicBezTo>
                    <a:pt x="35" y="136"/>
                    <a:pt x="1" y="136"/>
                    <a:pt x="35" y="102"/>
                  </a:cubicBezTo>
                  <a:cubicBezTo>
                    <a:pt x="35" y="102"/>
                    <a:pt x="35" y="68"/>
                    <a:pt x="77" y="68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9" name="Google Shape;363;p32"/>
            <p:cNvSpPr/>
            <p:nvPr/>
          </p:nvSpPr>
          <p:spPr>
            <a:xfrm>
              <a:off x="8544346" y="5013962"/>
              <a:ext cx="13297" cy="4931"/>
            </a:xfrm>
            <a:custGeom>
              <a:avLst/>
              <a:gdLst/>
              <a:ahLst/>
              <a:cxnLst/>
              <a:rect l="l" t="t" r="r" b="b"/>
              <a:pathLst>
                <a:path w="391" h="145" extrusionOk="0">
                  <a:moveTo>
                    <a:pt x="34" y="0"/>
                  </a:moveTo>
                  <a:lnTo>
                    <a:pt x="178" y="0"/>
                  </a:lnTo>
                  <a:lnTo>
                    <a:pt x="314" y="0"/>
                  </a:lnTo>
                  <a:cubicBezTo>
                    <a:pt x="357" y="0"/>
                    <a:pt x="391" y="43"/>
                    <a:pt x="357" y="77"/>
                  </a:cubicBezTo>
                  <a:lnTo>
                    <a:pt x="314" y="77"/>
                  </a:lnTo>
                  <a:cubicBezTo>
                    <a:pt x="280" y="77"/>
                    <a:pt x="246" y="111"/>
                    <a:pt x="178" y="111"/>
                  </a:cubicBezTo>
                  <a:cubicBezTo>
                    <a:pt x="144" y="145"/>
                    <a:pt x="68" y="145"/>
                    <a:pt x="34" y="145"/>
                  </a:cubicBezTo>
                  <a:cubicBezTo>
                    <a:pt x="0" y="111"/>
                    <a:pt x="0" y="43"/>
                    <a:pt x="34" y="4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0" name="Google Shape;364;p32"/>
            <p:cNvSpPr/>
            <p:nvPr/>
          </p:nvSpPr>
          <p:spPr>
            <a:xfrm>
              <a:off x="8576687" y="5037053"/>
              <a:ext cx="23125" cy="5815"/>
            </a:xfrm>
            <a:custGeom>
              <a:avLst/>
              <a:gdLst/>
              <a:ahLst/>
              <a:cxnLst/>
              <a:rect l="l" t="t" r="r" b="b"/>
              <a:pathLst>
                <a:path w="680" h="171" extrusionOk="0">
                  <a:moveTo>
                    <a:pt x="43" y="69"/>
                  </a:moveTo>
                  <a:lnTo>
                    <a:pt x="43" y="69"/>
                  </a:lnTo>
                  <a:cubicBezTo>
                    <a:pt x="213" y="35"/>
                    <a:pt x="391" y="1"/>
                    <a:pt x="570" y="1"/>
                  </a:cubicBezTo>
                  <a:cubicBezTo>
                    <a:pt x="638" y="1"/>
                    <a:pt x="680" y="69"/>
                    <a:pt x="638" y="69"/>
                  </a:cubicBezTo>
                  <a:lnTo>
                    <a:pt x="604" y="103"/>
                  </a:lnTo>
                  <a:cubicBezTo>
                    <a:pt x="425" y="137"/>
                    <a:pt x="255" y="171"/>
                    <a:pt x="77" y="137"/>
                  </a:cubicBezTo>
                  <a:cubicBezTo>
                    <a:pt x="43" y="137"/>
                    <a:pt x="0" y="103"/>
                    <a:pt x="43" y="69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1" name="Google Shape;365;p32"/>
            <p:cNvSpPr/>
            <p:nvPr/>
          </p:nvSpPr>
          <p:spPr>
            <a:xfrm>
              <a:off x="8319284" y="4712077"/>
              <a:ext cx="362316" cy="119060"/>
            </a:xfrm>
            <a:custGeom>
              <a:avLst/>
              <a:gdLst/>
              <a:ahLst/>
              <a:cxnLst/>
              <a:rect l="l" t="t" r="r" b="b"/>
              <a:pathLst>
                <a:path w="10654" h="3501" extrusionOk="0">
                  <a:moveTo>
                    <a:pt x="706" y="1062"/>
                  </a:moveTo>
                  <a:cubicBezTo>
                    <a:pt x="986" y="850"/>
                    <a:pt x="1309" y="705"/>
                    <a:pt x="1699" y="595"/>
                  </a:cubicBezTo>
                  <a:cubicBezTo>
                    <a:pt x="1767" y="595"/>
                    <a:pt x="1835" y="561"/>
                    <a:pt x="1878" y="561"/>
                  </a:cubicBezTo>
                  <a:cubicBezTo>
                    <a:pt x="4426" y="0"/>
                    <a:pt x="8776" y="1096"/>
                    <a:pt x="10194" y="1487"/>
                  </a:cubicBezTo>
                  <a:cubicBezTo>
                    <a:pt x="10373" y="1555"/>
                    <a:pt x="10509" y="1589"/>
                    <a:pt x="10585" y="1589"/>
                  </a:cubicBezTo>
                  <a:cubicBezTo>
                    <a:pt x="10619" y="1623"/>
                    <a:pt x="10653" y="1623"/>
                    <a:pt x="10653" y="1623"/>
                  </a:cubicBezTo>
                  <a:cubicBezTo>
                    <a:pt x="10585" y="1589"/>
                    <a:pt x="10509" y="1589"/>
                    <a:pt x="10441" y="1589"/>
                  </a:cubicBezTo>
                  <a:lnTo>
                    <a:pt x="10441" y="1589"/>
                  </a:lnTo>
                  <a:cubicBezTo>
                    <a:pt x="9166" y="1623"/>
                    <a:pt x="5199" y="3041"/>
                    <a:pt x="2549" y="3356"/>
                  </a:cubicBezTo>
                  <a:lnTo>
                    <a:pt x="2303" y="3356"/>
                  </a:lnTo>
                  <a:cubicBezTo>
                    <a:pt x="1028" y="3500"/>
                    <a:pt x="68" y="3322"/>
                    <a:pt x="1" y="2549"/>
                  </a:cubicBezTo>
                  <a:lnTo>
                    <a:pt x="1" y="2472"/>
                  </a:lnTo>
                  <a:lnTo>
                    <a:pt x="1" y="2260"/>
                  </a:lnTo>
                  <a:cubicBezTo>
                    <a:pt x="1" y="2192"/>
                    <a:pt x="34" y="2124"/>
                    <a:pt x="34" y="2048"/>
                  </a:cubicBezTo>
                  <a:cubicBezTo>
                    <a:pt x="136" y="1623"/>
                    <a:pt x="391" y="1308"/>
                    <a:pt x="706" y="1062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2" name="Google Shape;366;p32"/>
            <p:cNvSpPr/>
            <p:nvPr/>
          </p:nvSpPr>
          <p:spPr>
            <a:xfrm>
              <a:off x="8319284" y="4742106"/>
              <a:ext cx="355072" cy="139567"/>
            </a:xfrm>
            <a:custGeom>
              <a:avLst/>
              <a:gdLst/>
              <a:ahLst/>
              <a:cxnLst/>
              <a:rect l="l" t="t" r="r" b="b"/>
              <a:pathLst>
                <a:path w="10441" h="4104" extrusionOk="0">
                  <a:moveTo>
                    <a:pt x="1" y="1589"/>
                  </a:moveTo>
                  <a:cubicBezTo>
                    <a:pt x="3254" y="1"/>
                    <a:pt x="10296" y="706"/>
                    <a:pt x="10441" y="706"/>
                  </a:cubicBezTo>
                  <a:cubicBezTo>
                    <a:pt x="8461" y="740"/>
                    <a:pt x="136" y="4104"/>
                    <a:pt x="1" y="1589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3" name="Google Shape;367;p32"/>
            <p:cNvSpPr/>
            <p:nvPr/>
          </p:nvSpPr>
          <p:spPr>
            <a:xfrm>
              <a:off x="8417804" y="4731121"/>
              <a:ext cx="14453" cy="6121"/>
            </a:xfrm>
            <a:custGeom>
              <a:avLst/>
              <a:gdLst/>
              <a:ahLst/>
              <a:cxnLst/>
              <a:rect l="l" t="t" r="r" b="b"/>
              <a:pathLst>
                <a:path w="425" h="180" extrusionOk="0">
                  <a:moveTo>
                    <a:pt x="43" y="77"/>
                  </a:moveTo>
                  <a:cubicBezTo>
                    <a:pt x="77" y="35"/>
                    <a:pt x="145" y="35"/>
                    <a:pt x="179" y="35"/>
                  </a:cubicBezTo>
                  <a:cubicBezTo>
                    <a:pt x="255" y="1"/>
                    <a:pt x="323" y="1"/>
                    <a:pt x="357" y="1"/>
                  </a:cubicBezTo>
                  <a:cubicBezTo>
                    <a:pt x="425" y="1"/>
                    <a:pt x="425" y="77"/>
                    <a:pt x="391" y="77"/>
                  </a:cubicBezTo>
                  <a:lnTo>
                    <a:pt x="391" y="111"/>
                  </a:lnTo>
                  <a:cubicBezTo>
                    <a:pt x="289" y="145"/>
                    <a:pt x="145" y="179"/>
                    <a:pt x="43" y="145"/>
                  </a:cubicBezTo>
                  <a:cubicBezTo>
                    <a:pt x="0" y="111"/>
                    <a:pt x="0" y="77"/>
                    <a:pt x="0" y="77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4" name="Google Shape;368;p32"/>
            <p:cNvSpPr/>
            <p:nvPr/>
          </p:nvSpPr>
          <p:spPr>
            <a:xfrm>
              <a:off x="8416647" y="4738365"/>
              <a:ext cx="17072" cy="8400"/>
            </a:xfrm>
            <a:custGeom>
              <a:avLst/>
              <a:gdLst/>
              <a:ahLst/>
              <a:cxnLst/>
              <a:rect l="l" t="t" r="r" b="b"/>
              <a:pathLst>
                <a:path w="502" h="247" extrusionOk="0">
                  <a:moveTo>
                    <a:pt x="34" y="111"/>
                  </a:moveTo>
                  <a:cubicBezTo>
                    <a:pt x="111" y="77"/>
                    <a:pt x="145" y="77"/>
                    <a:pt x="213" y="77"/>
                  </a:cubicBezTo>
                  <a:cubicBezTo>
                    <a:pt x="289" y="34"/>
                    <a:pt x="357" y="34"/>
                    <a:pt x="425" y="34"/>
                  </a:cubicBezTo>
                  <a:cubicBezTo>
                    <a:pt x="459" y="0"/>
                    <a:pt x="501" y="77"/>
                    <a:pt x="459" y="111"/>
                  </a:cubicBezTo>
                  <a:lnTo>
                    <a:pt x="425" y="111"/>
                  </a:lnTo>
                  <a:cubicBezTo>
                    <a:pt x="391" y="145"/>
                    <a:pt x="323" y="179"/>
                    <a:pt x="247" y="179"/>
                  </a:cubicBezTo>
                  <a:cubicBezTo>
                    <a:pt x="179" y="213"/>
                    <a:pt x="111" y="247"/>
                    <a:pt x="77" y="213"/>
                  </a:cubicBezTo>
                  <a:cubicBezTo>
                    <a:pt x="34" y="179"/>
                    <a:pt x="0" y="145"/>
                    <a:pt x="34" y="11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5" name="Google Shape;369;p32"/>
            <p:cNvSpPr/>
            <p:nvPr/>
          </p:nvSpPr>
          <p:spPr>
            <a:xfrm>
              <a:off x="8458817" y="4740950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35" y="35"/>
                  </a:moveTo>
                  <a:cubicBezTo>
                    <a:pt x="68" y="35"/>
                    <a:pt x="111" y="35"/>
                    <a:pt x="111" y="1"/>
                  </a:cubicBezTo>
                  <a:lnTo>
                    <a:pt x="213" y="1"/>
                  </a:lnTo>
                  <a:cubicBezTo>
                    <a:pt x="281" y="1"/>
                    <a:pt x="323" y="69"/>
                    <a:pt x="281" y="103"/>
                  </a:cubicBezTo>
                  <a:cubicBezTo>
                    <a:pt x="247" y="103"/>
                    <a:pt x="247" y="137"/>
                    <a:pt x="247" y="103"/>
                  </a:cubicBezTo>
                  <a:cubicBezTo>
                    <a:pt x="213" y="137"/>
                    <a:pt x="179" y="137"/>
                    <a:pt x="145" y="137"/>
                  </a:cubicBezTo>
                  <a:lnTo>
                    <a:pt x="35" y="137"/>
                  </a:lnTo>
                  <a:cubicBezTo>
                    <a:pt x="1" y="103"/>
                    <a:pt x="1" y="69"/>
                    <a:pt x="35" y="69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6" name="Google Shape;370;p32"/>
            <p:cNvSpPr/>
            <p:nvPr/>
          </p:nvSpPr>
          <p:spPr>
            <a:xfrm>
              <a:off x="8485411" y="4773325"/>
              <a:ext cx="19078" cy="8400"/>
            </a:xfrm>
            <a:custGeom>
              <a:avLst/>
              <a:gdLst/>
              <a:ahLst/>
              <a:cxnLst/>
              <a:rect l="l" t="t" r="r" b="b"/>
              <a:pathLst>
                <a:path w="561" h="247" extrusionOk="0">
                  <a:moveTo>
                    <a:pt x="34" y="68"/>
                  </a:moveTo>
                  <a:cubicBezTo>
                    <a:pt x="102" y="68"/>
                    <a:pt x="178" y="34"/>
                    <a:pt x="212" y="34"/>
                  </a:cubicBezTo>
                  <a:cubicBezTo>
                    <a:pt x="314" y="34"/>
                    <a:pt x="425" y="0"/>
                    <a:pt x="493" y="0"/>
                  </a:cubicBezTo>
                  <a:cubicBezTo>
                    <a:pt x="561" y="0"/>
                    <a:pt x="561" y="68"/>
                    <a:pt x="527" y="111"/>
                  </a:cubicBezTo>
                  <a:lnTo>
                    <a:pt x="527" y="111"/>
                  </a:lnTo>
                  <a:cubicBezTo>
                    <a:pt x="459" y="145"/>
                    <a:pt x="348" y="179"/>
                    <a:pt x="246" y="213"/>
                  </a:cubicBezTo>
                  <a:cubicBezTo>
                    <a:pt x="178" y="213"/>
                    <a:pt x="102" y="247"/>
                    <a:pt x="34" y="213"/>
                  </a:cubicBezTo>
                  <a:cubicBezTo>
                    <a:pt x="0" y="179"/>
                    <a:pt x="0" y="179"/>
                    <a:pt x="0" y="145"/>
                  </a:cubicBezTo>
                  <a:cubicBezTo>
                    <a:pt x="0" y="111"/>
                    <a:pt x="34" y="111"/>
                    <a:pt x="34" y="6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7" name="Google Shape;371;p32"/>
            <p:cNvSpPr/>
            <p:nvPr/>
          </p:nvSpPr>
          <p:spPr>
            <a:xfrm>
              <a:off x="8486567" y="4779378"/>
              <a:ext cx="19384" cy="8400"/>
            </a:xfrm>
            <a:custGeom>
              <a:avLst/>
              <a:gdLst/>
              <a:ahLst/>
              <a:cxnLst/>
              <a:rect l="l" t="t" r="r" b="b"/>
              <a:pathLst>
                <a:path w="570" h="247" extrusionOk="0">
                  <a:moveTo>
                    <a:pt x="68" y="103"/>
                  </a:moveTo>
                  <a:cubicBezTo>
                    <a:pt x="102" y="69"/>
                    <a:pt x="178" y="35"/>
                    <a:pt x="246" y="35"/>
                  </a:cubicBezTo>
                  <a:cubicBezTo>
                    <a:pt x="357" y="35"/>
                    <a:pt x="425" y="1"/>
                    <a:pt x="527" y="35"/>
                  </a:cubicBezTo>
                  <a:cubicBezTo>
                    <a:pt x="569" y="35"/>
                    <a:pt x="569" y="69"/>
                    <a:pt x="527" y="103"/>
                  </a:cubicBezTo>
                  <a:lnTo>
                    <a:pt x="527" y="103"/>
                  </a:lnTo>
                  <a:cubicBezTo>
                    <a:pt x="459" y="145"/>
                    <a:pt x="391" y="145"/>
                    <a:pt x="280" y="179"/>
                  </a:cubicBezTo>
                  <a:cubicBezTo>
                    <a:pt x="212" y="213"/>
                    <a:pt x="144" y="247"/>
                    <a:pt x="34" y="213"/>
                  </a:cubicBezTo>
                  <a:cubicBezTo>
                    <a:pt x="0" y="213"/>
                    <a:pt x="0" y="179"/>
                    <a:pt x="0" y="145"/>
                  </a:cubicBezTo>
                  <a:cubicBezTo>
                    <a:pt x="34" y="145"/>
                    <a:pt x="34" y="103"/>
                    <a:pt x="68" y="10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8" name="Google Shape;372;p32"/>
            <p:cNvSpPr/>
            <p:nvPr/>
          </p:nvSpPr>
          <p:spPr>
            <a:xfrm>
              <a:off x="8488845" y="4737209"/>
              <a:ext cx="15643" cy="4931"/>
            </a:xfrm>
            <a:custGeom>
              <a:avLst/>
              <a:gdLst/>
              <a:ahLst/>
              <a:cxnLst/>
              <a:rect l="l" t="t" r="r" b="b"/>
              <a:pathLst>
                <a:path w="460" h="145" extrusionOk="0">
                  <a:moveTo>
                    <a:pt x="35" y="0"/>
                  </a:moveTo>
                  <a:lnTo>
                    <a:pt x="35" y="0"/>
                  </a:lnTo>
                  <a:lnTo>
                    <a:pt x="145" y="0"/>
                  </a:lnTo>
                  <a:lnTo>
                    <a:pt x="213" y="0"/>
                  </a:lnTo>
                  <a:cubicBezTo>
                    <a:pt x="290" y="0"/>
                    <a:pt x="358" y="34"/>
                    <a:pt x="426" y="34"/>
                  </a:cubicBezTo>
                  <a:cubicBezTo>
                    <a:pt x="460" y="68"/>
                    <a:pt x="460" y="111"/>
                    <a:pt x="426" y="145"/>
                  </a:cubicBezTo>
                  <a:lnTo>
                    <a:pt x="392" y="145"/>
                  </a:lnTo>
                  <a:lnTo>
                    <a:pt x="213" y="145"/>
                  </a:lnTo>
                  <a:cubicBezTo>
                    <a:pt x="145" y="145"/>
                    <a:pt x="77" y="111"/>
                    <a:pt x="35" y="68"/>
                  </a:cubicBezTo>
                  <a:cubicBezTo>
                    <a:pt x="1" y="68"/>
                    <a:pt x="1" y="0"/>
                    <a:pt x="35" y="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9" name="Google Shape;373;p32"/>
            <p:cNvSpPr/>
            <p:nvPr/>
          </p:nvSpPr>
          <p:spPr>
            <a:xfrm>
              <a:off x="8517752" y="4744418"/>
              <a:ext cx="6087" cy="3809"/>
            </a:xfrm>
            <a:custGeom>
              <a:avLst/>
              <a:gdLst/>
              <a:ahLst/>
              <a:cxnLst/>
              <a:rect l="l" t="t" r="r" b="b"/>
              <a:pathLst>
                <a:path w="179" h="112" extrusionOk="0">
                  <a:moveTo>
                    <a:pt x="34" y="1"/>
                  </a:moveTo>
                  <a:lnTo>
                    <a:pt x="145" y="1"/>
                  </a:lnTo>
                  <a:cubicBezTo>
                    <a:pt x="179" y="1"/>
                    <a:pt x="179" y="69"/>
                    <a:pt x="179" y="69"/>
                  </a:cubicBezTo>
                  <a:lnTo>
                    <a:pt x="145" y="69"/>
                  </a:lnTo>
                  <a:cubicBezTo>
                    <a:pt x="111" y="69"/>
                    <a:pt x="34" y="111"/>
                    <a:pt x="0" y="6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0" name="Google Shape;374;p32"/>
            <p:cNvSpPr/>
            <p:nvPr/>
          </p:nvSpPr>
          <p:spPr>
            <a:xfrm>
              <a:off x="8745398" y="4538741"/>
              <a:ext cx="180580" cy="336878"/>
            </a:xfrm>
            <a:custGeom>
              <a:avLst/>
              <a:gdLst/>
              <a:ahLst/>
              <a:cxnLst/>
              <a:rect l="l" t="t" r="r" b="b"/>
              <a:pathLst>
                <a:path w="5310" h="9906" extrusionOk="0">
                  <a:moveTo>
                    <a:pt x="1835" y="595"/>
                  </a:moveTo>
                  <a:cubicBezTo>
                    <a:pt x="2226" y="315"/>
                    <a:pt x="2727" y="102"/>
                    <a:pt x="3254" y="34"/>
                  </a:cubicBezTo>
                  <a:cubicBezTo>
                    <a:pt x="3364" y="0"/>
                    <a:pt x="3466" y="0"/>
                    <a:pt x="3611" y="0"/>
                  </a:cubicBezTo>
                  <a:cubicBezTo>
                    <a:pt x="3679" y="0"/>
                    <a:pt x="3789" y="34"/>
                    <a:pt x="3891" y="34"/>
                  </a:cubicBezTo>
                  <a:lnTo>
                    <a:pt x="3959" y="34"/>
                  </a:lnTo>
                  <a:cubicBezTo>
                    <a:pt x="4316" y="102"/>
                    <a:pt x="4673" y="247"/>
                    <a:pt x="4919" y="527"/>
                  </a:cubicBezTo>
                  <a:cubicBezTo>
                    <a:pt x="5310" y="952"/>
                    <a:pt x="5165" y="1623"/>
                    <a:pt x="4885" y="2124"/>
                  </a:cubicBezTo>
                  <a:cubicBezTo>
                    <a:pt x="4775" y="2260"/>
                    <a:pt x="4673" y="2404"/>
                    <a:pt x="4562" y="2549"/>
                  </a:cubicBezTo>
                  <a:cubicBezTo>
                    <a:pt x="4528" y="2617"/>
                    <a:pt x="4494" y="2651"/>
                    <a:pt x="4460" y="2685"/>
                  </a:cubicBezTo>
                  <a:cubicBezTo>
                    <a:pt x="4248" y="2974"/>
                    <a:pt x="4069" y="3220"/>
                    <a:pt x="3857" y="3466"/>
                  </a:cubicBezTo>
                  <a:cubicBezTo>
                    <a:pt x="3823" y="3500"/>
                    <a:pt x="3789" y="3534"/>
                    <a:pt x="3789" y="3568"/>
                  </a:cubicBezTo>
                  <a:cubicBezTo>
                    <a:pt x="3747" y="3611"/>
                    <a:pt x="3713" y="3645"/>
                    <a:pt x="3679" y="3679"/>
                  </a:cubicBezTo>
                  <a:cubicBezTo>
                    <a:pt x="3254" y="4205"/>
                    <a:pt x="2863" y="4741"/>
                    <a:pt x="2515" y="5310"/>
                  </a:cubicBezTo>
                  <a:cubicBezTo>
                    <a:pt x="1980" y="6117"/>
                    <a:pt x="1521" y="7043"/>
                    <a:pt x="1275" y="7960"/>
                  </a:cubicBezTo>
                  <a:cubicBezTo>
                    <a:pt x="1130" y="8495"/>
                    <a:pt x="1062" y="9022"/>
                    <a:pt x="1062" y="9557"/>
                  </a:cubicBezTo>
                  <a:lnTo>
                    <a:pt x="1062" y="9557"/>
                  </a:lnTo>
                  <a:lnTo>
                    <a:pt x="1062" y="9727"/>
                  </a:lnTo>
                  <a:cubicBezTo>
                    <a:pt x="1062" y="9803"/>
                    <a:pt x="1062" y="9871"/>
                    <a:pt x="1096" y="9905"/>
                  </a:cubicBezTo>
                  <a:cubicBezTo>
                    <a:pt x="773" y="9056"/>
                    <a:pt x="527" y="8172"/>
                    <a:pt x="349" y="7255"/>
                  </a:cubicBezTo>
                  <a:cubicBezTo>
                    <a:pt x="179" y="6439"/>
                    <a:pt x="34" y="5590"/>
                    <a:pt x="0" y="4707"/>
                  </a:cubicBezTo>
                  <a:lnTo>
                    <a:pt x="0" y="4528"/>
                  </a:lnTo>
                  <a:cubicBezTo>
                    <a:pt x="0" y="4103"/>
                    <a:pt x="68" y="3679"/>
                    <a:pt x="136" y="3254"/>
                  </a:cubicBezTo>
                  <a:cubicBezTo>
                    <a:pt x="349" y="2226"/>
                    <a:pt x="952" y="1232"/>
                    <a:pt x="1835" y="59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1" name="Google Shape;375;p32"/>
            <p:cNvSpPr/>
            <p:nvPr/>
          </p:nvSpPr>
          <p:spPr>
            <a:xfrm>
              <a:off x="8770529" y="4539897"/>
              <a:ext cx="155448" cy="323887"/>
            </a:xfrm>
            <a:custGeom>
              <a:avLst/>
              <a:gdLst/>
              <a:ahLst/>
              <a:cxnLst/>
              <a:rect l="l" t="t" r="r" b="b"/>
              <a:pathLst>
                <a:path w="4571" h="9524" extrusionOk="0">
                  <a:moveTo>
                    <a:pt x="3152" y="0"/>
                  </a:moveTo>
                  <a:cubicBezTo>
                    <a:pt x="3543" y="34"/>
                    <a:pt x="3900" y="213"/>
                    <a:pt x="4180" y="493"/>
                  </a:cubicBezTo>
                  <a:cubicBezTo>
                    <a:pt x="4571" y="918"/>
                    <a:pt x="4426" y="1589"/>
                    <a:pt x="4146" y="2090"/>
                  </a:cubicBezTo>
                  <a:cubicBezTo>
                    <a:pt x="3857" y="2549"/>
                    <a:pt x="3475" y="3008"/>
                    <a:pt x="3118" y="3432"/>
                  </a:cubicBezTo>
                  <a:cubicBezTo>
                    <a:pt x="2659" y="4035"/>
                    <a:pt x="2158" y="4596"/>
                    <a:pt x="1776" y="5276"/>
                  </a:cubicBezTo>
                  <a:cubicBezTo>
                    <a:pt x="926" y="6550"/>
                    <a:pt x="323" y="7994"/>
                    <a:pt x="323" y="9523"/>
                  </a:cubicBezTo>
                  <a:cubicBezTo>
                    <a:pt x="323" y="9311"/>
                    <a:pt x="0" y="2727"/>
                    <a:pt x="3152" y="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2" name="Google Shape;376;p32"/>
            <p:cNvSpPr/>
            <p:nvPr/>
          </p:nvSpPr>
          <p:spPr>
            <a:xfrm>
              <a:off x="8899384" y="4571082"/>
              <a:ext cx="8400" cy="15643"/>
            </a:xfrm>
            <a:custGeom>
              <a:avLst/>
              <a:gdLst/>
              <a:ahLst/>
              <a:cxnLst/>
              <a:rect l="l" t="t" r="r" b="b"/>
              <a:pathLst>
                <a:path w="247" h="460" extrusionOk="0">
                  <a:moveTo>
                    <a:pt x="213" y="1"/>
                  </a:moveTo>
                  <a:lnTo>
                    <a:pt x="247" y="1"/>
                  </a:lnTo>
                  <a:cubicBezTo>
                    <a:pt x="213" y="145"/>
                    <a:pt x="179" y="358"/>
                    <a:pt x="68" y="460"/>
                  </a:cubicBezTo>
                  <a:lnTo>
                    <a:pt x="68" y="460"/>
                  </a:lnTo>
                  <a:cubicBezTo>
                    <a:pt x="34" y="460"/>
                    <a:pt x="0" y="426"/>
                    <a:pt x="34" y="426"/>
                  </a:cubicBezTo>
                  <a:cubicBezTo>
                    <a:pt x="34" y="358"/>
                    <a:pt x="68" y="281"/>
                    <a:pt x="111" y="213"/>
                  </a:cubicBezTo>
                  <a:cubicBezTo>
                    <a:pt x="145" y="145"/>
                    <a:pt x="179" y="69"/>
                    <a:pt x="213" y="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3" name="Google Shape;377;p32"/>
            <p:cNvSpPr/>
            <p:nvPr/>
          </p:nvSpPr>
          <p:spPr>
            <a:xfrm>
              <a:off x="8894453" y="4567613"/>
              <a:ext cx="7278" cy="13059"/>
            </a:xfrm>
            <a:custGeom>
              <a:avLst/>
              <a:gdLst/>
              <a:ahLst/>
              <a:cxnLst/>
              <a:rect l="l" t="t" r="r" b="b"/>
              <a:pathLst>
                <a:path w="214" h="384" extrusionOk="0">
                  <a:moveTo>
                    <a:pt x="179" y="1"/>
                  </a:moveTo>
                  <a:cubicBezTo>
                    <a:pt x="179" y="1"/>
                    <a:pt x="213" y="1"/>
                    <a:pt x="213" y="35"/>
                  </a:cubicBezTo>
                  <a:cubicBezTo>
                    <a:pt x="179" y="103"/>
                    <a:pt x="179" y="137"/>
                    <a:pt x="145" y="213"/>
                  </a:cubicBezTo>
                  <a:cubicBezTo>
                    <a:pt x="145" y="281"/>
                    <a:pt x="111" y="315"/>
                    <a:pt x="77" y="383"/>
                  </a:cubicBezTo>
                  <a:lnTo>
                    <a:pt x="77" y="383"/>
                  </a:lnTo>
                  <a:cubicBezTo>
                    <a:pt x="43" y="383"/>
                    <a:pt x="1" y="349"/>
                    <a:pt x="1" y="315"/>
                  </a:cubicBezTo>
                  <a:cubicBezTo>
                    <a:pt x="1" y="281"/>
                    <a:pt x="43" y="213"/>
                    <a:pt x="77" y="171"/>
                  </a:cubicBezTo>
                  <a:cubicBezTo>
                    <a:pt x="111" y="103"/>
                    <a:pt x="145" y="69"/>
                    <a:pt x="179" y="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4" name="Google Shape;378;p32"/>
            <p:cNvSpPr/>
            <p:nvPr/>
          </p:nvSpPr>
          <p:spPr>
            <a:xfrm>
              <a:off x="8868165" y="4603729"/>
              <a:ext cx="10746" cy="14487"/>
            </a:xfrm>
            <a:custGeom>
              <a:avLst/>
              <a:gdLst/>
              <a:ahLst/>
              <a:cxnLst/>
              <a:rect l="l" t="t" r="r" b="b"/>
              <a:pathLst>
                <a:path w="316" h="426" extrusionOk="0">
                  <a:moveTo>
                    <a:pt x="213" y="35"/>
                  </a:moveTo>
                  <a:cubicBezTo>
                    <a:pt x="247" y="1"/>
                    <a:pt x="315" y="35"/>
                    <a:pt x="281" y="69"/>
                  </a:cubicBezTo>
                  <a:cubicBezTo>
                    <a:pt x="247" y="137"/>
                    <a:pt x="213" y="213"/>
                    <a:pt x="213" y="247"/>
                  </a:cubicBezTo>
                  <a:cubicBezTo>
                    <a:pt x="179" y="315"/>
                    <a:pt x="137" y="383"/>
                    <a:pt x="103" y="425"/>
                  </a:cubicBezTo>
                  <a:cubicBezTo>
                    <a:pt x="69" y="425"/>
                    <a:pt x="1" y="425"/>
                    <a:pt x="1" y="349"/>
                  </a:cubicBezTo>
                  <a:cubicBezTo>
                    <a:pt x="35" y="315"/>
                    <a:pt x="69" y="247"/>
                    <a:pt x="103" y="213"/>
                  </a:cubicBezTo>
                  <a:cubicBezTo>
                    <a:pt x="137" y="137"/>
                    <a:pt x="179" y="103"/>
                    <a:pt x="213" y="3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5" name="Google Shape;379;p32"/>
            <p:cNvSpPr/>
            <p:nvPr/>
          </p:nvSpPr>
          <p:spPr>
            <a:xfrm>
              <a:off x="8858337" y="4602301"/>
              <a:ext cx="9862" cy="12175"/>
            </a:xfrm>
            <a:custGeom>
              <a:avLst/>
              <a:gdLst/>
              <a:ahLst/>
              <a:cxnLst/>
              <a:rect l="l" t="t" r="r" b="b"/>
              <a:pathLst>
                <a:path w="290" h="358" extrusionOk="0">
                  <a:moveTo>
                    <a:pt x="179" y="43"/>
                  </a:moveTo>
                  <a:cubicBezTo>
                    <a:pt x="213" y="0"/>
                    <a:pt x="290" y="43"/>
                    <a:pt x="256" y="77"/>
                  </a:cubicBezTo>
                  <a:cubicBezTo>
                    <a:pt x="256" y="145"/>
                    <a:pt x="213" y="179"/>
                    <a:pt x="179" y="213"/>
                  </a:cubicBezTo>
                  <a:cubicBezTo>
                    <a:pt x="179" y="255"/>
                    <a:pt x="145" y="323"/>
                    <a:pt x="111" y="323"/>
                  </a:cubicBezTo>
                  <a:cubicBezTo>
                    <a:pt x="111" y="323"/>
                    <a:pt x="111" y="357"/>
                    <a:pt x="77" y="357"/>
                  </a:cubicBezTo>
                  <a:cubicBezTo>
                    <a:pt x="43" y="357"/>
                    <a:pt x="1" y="323"/>
                    <a:pt x="1" y="289"/>
                  </a:cubicBezTo>
                  <a:lnTo>
                    <a:pt x="111" y="179"/>
                  </a:lnTo>
                  <a:cubicBezTo>
                    <a:pt x="145" y="145"/>
                    <a:pt x="145" y="77"/>
                    <a:pt x="179" y="4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6" name="Google Shape;380;p32"/>
            <p:cNvSpPr/>
            <p:nvPr/>
          </p:nvSpPr>
          <p:spPr>
            <a:xfrm>
              <a:off x="8869321" y="4574857"/>
              <a:ext cx="8434" cy="13025"/>
            </a:xfrm>
            <a:custGeom>
              <a:avLst/>
              <a:gdLst/>
              <a:ahLst/>
              <a:cxnLst/>
              <a:rect l="l" t="t" r="r" b="b"/>
              <a:pathLst>
                <a:path w="248" h="383" extrusionOk="0">
                  <a:moveTo>
                    <a:pt x="179" y="34"/>
                  </a:moveTo>
                  <a:cubicBezTo>
                    <a:pt x="213" y="0"/>
                    <a:pt x="247" y="34"/>
                    <a:pt x="247" y="68"/>
                  </a:cubicBezTo>
                  <a:cubicBezTo>
                    <a:pt x="213" y="136"/>
                    <a:pt x="179" y="170"/>
                    <a:pt x="179" y="247"/>
                  </a:cubicBezTo>
                  <a:cubicBezTo>
                    <a:pt x="145" y="281"/>
                    <a:pt x="103" y="315"/>
                    <a:pt x="69" y="349"/>
                  </a:cubicBezTo>
                  <a:lnTo>
                    <a:pt x="69" y="349"/>
                  </a:lnTo>
                  <a:cubicBezTo>
                    <a:pt x="35" y="383"/>
                    <a:pt x="1" y="349"/>
                    <a:pt x="1" y="315"/>
                  </a:cubicBezTo>
                  <a:cubicBezTo>
                    <a:pt x="35" y="281"/>
                    <a:pt x="69" y="213"/>
                    <a:pt x="69" y="170"/>
                  </a:cubicBezTo>
                  <a:cubicBezTo>
                    <a:pt x="103" y="136"/>
                    <a:pt x="145" y="102"/>
                    <a:pt x="179" y="3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7" name="Google Shape;381;p32"/>
            <p:cNvSpPr/>
            <p:nvPr/>
          </p:nvSpPr>
          <p:spPr>
            <a:xfrm>
              <a:off x="8824839" y="4558976"/>
              <a:ext cx="9556" cy="14453"/>
            </a:xfrm>
            <a:custGeom>
              <a:avLst/>
              <a:gdLst/>
              <a:ahLst/>
              <a:cxnLst/>
              <a:rect l="l" t="t" r="r" b="b"/>
              <a:pathLst>
                <a:path w="281" h="425" extrusionOk="0">
                  <a:moveTo>
                    <a:pt x="247" y="0"/>
                  </a:moveTo>
                  <a:cubicBezTo>
                    <a:pt x="247" y="0"/>
                    <a:pt x="281" y="0"/>
                    <a:pt x="281" y="42"/>
                  </a:cubicBezTo>
                  <a:cubicBezTo>
                    <a:pt x="247" y="144"/>
                    <a:pt x="213" y="323"/>
                    <a:pt x="102" y="391"/>
                  </a:cubicBezTo>
                  <a:lnTo>
                    <a:pt x="68" y="391"/>
                  </a:lnTo>
                  <a:cubicBezTo>
                    <a:pt x="34" y="425"/>
                    <a:pt x="1" y="391"/>
                    <a:pt x="1" y="357"/>
                  </a:cubicBezTo>
                  <a:cubicBezTo>
                    <a:pt x="34" y="289"/>
                    <a:pt x="68" y="255"/>
                    <a:pt x="102" y="212"/>
                  </a:cubicBezTo>
                  <a:cubicBezTo>
                    <a:pt x="136" y="144"/>
                    <a:pt x="213" y="76"/>
                    <a:pt x="247" y="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8" name="Google Shape;382;p32"/>
            <p:cNvSpPr/>
            <p:nvPr/>
          </p:nvSpPr>
          <p:spPr>
            <a:xfrm>
              <a:off x="8815011" y="4557819"/>
              <a:ext cx="9862" cy="13297"/>
            </a:xfrm>
            <a:custGeom>
              <a:avLst/>
              <a:gdLst/>
              <a:ahLst/>
              <a:cxnLst/>
              <a:rect l="l" t="t" r="r" b="b"/>
              <a:pathLst>
                <a:path w="290" h="391" extrusionOk="0">
                  <a:moveTo>
                    <a:pt x="213" y="34"/>
                  </a:moveTo>
                  <a:cubicBezTo>
                    <a:pt x="256" y="0"/>
                    <a:pt x="290" y="34"/>
                    <a:pt x="256" y="76"/>
                  </a:cubicBezTo>
                  <a:cubicBezTo>
                    <a:pt x="256" y="110"/>
                    <a:pt x="213" y="178"/>
                    <a:pt x="179" y="246"/>
                  </a:cubicBezTo>
                  <a:cubicBezTo>
                    <a:pt x="145" y="289"/>
                    <a:pt x="145" y="357"/>
                    <a:pt x="111" y="391"/>
                  </a:cubicBezTo>
                  <a:lnTo>
                    <a:pt x="111" y="391"/>
                  </a:lnTo>
                  <a:cubicBezTo>
                    <a:pt x="77" y="391"/>
                    <a:pt x="1" y="391"/>
                    <a:pt x="1" y="357"/>
                  </a:cubicBezTo>
                  <a:cubicBezTo>
                    <a:pt x="1" y="289"/>
                    <a:pt x="43" y="246"/>
                    <a:pt x="77" y="178"/>
                  </a:cubicBezTo>
                  <a:cubicBezTo>
                    <a:pt x="111" y="144"/>
                    <a:pt x="179" y="76"/>
                    <a:pt x="213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9" name="Google Shape;383;p32"/>
            <p:cNvSpPr/>
            <p:nvPr/>
          </p:nvSpPr>
          <p:spPr>
            <a:xfrm>
              <a:off x="8819942" y="4589276"/>
              <a:ext cx="6087" cy="9590"/>
            </a:xfrm>
            <a:custGeom>
              <a:avLst/>
              <a:gdLst/>
              <a:ahLst/>
              <a:cxnLst/>
              <a:rect l="l" t="t" r="r" b="b"/>
              <a:pathLst>
                <a:path w="179" h="282" extrusionOk="0">
                  <a:moveTo>
                    <a:pt x="145" y="35"/>
                  </a:moveTo>
                  <a:cubicBezTo>
                    <a:pt x="145" y="1"/>
                    <a:pt x="178" y="35"/>
                    <a:pt x="178" y="69"/>
                  </a:cubicBezTo>
                  <a:cubicBezTo>
                    <a:pt x="178" y="103"/>
                    <a:pt x="178" y="137"/>
                    <a:pt x="145" y="171"/>
                  </a:cubicBezTo>
                  <a:lnTo>
                    <a:pt x="145" y="213"/>
                  </a:lnTo>
                  <a:cubicBezTo>
                    <a:pt x="111" y="213"/>
                    <a:pt x="111" y="247"/>
                    <a:pt x="68" y="247"/>
                  </a:cubicBezTo>
                  <a:lnTo>
                    <a:pt x="68" y="247"/>
                  </a:lnTo>
                  <a:cubicBezTo>
                    <a:pt x="34" y="281"/>
                    <a:pt x="0" y="247"/>
                    <a:pt x="0" y="213"/>
                  </a:cubicBezTo>
                  <a:cubicBezTo>
                    <a:pt x="34" y="213"/>
                    <a:pt x="34" y="171"/>
                    <a:pt x="34" y="171"/>
                  </a:cubicBezTo>
                  <a:cubicBezTo>
                    <a:pt x="34" y="137"/>
                    <a:pt x="34" y="137"/>
                    <a:pt x="68" y="103"/>
                  </a:cubicBezTo>
                  <a:cubicBezTo>
                    <a:pt x="68" y="69"/>
                    <a:pt x="111" y="35"/>
                    <a:pt x="145" y="3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0" name="Google Shape;384;p32"/>
            <p:cNvSpPr/>
            <p:nvPr/>
          </p:nvSpPr>
          <p:spPr>
            <a:xfrm>
              <a:off x="8811543" y="4587848"/>
              <a:ext cx="7278" cy="12175"/>
            </a:xfrm>
            <a:custGeom>
              <a:avLst/>
              <a:gdLst/>
              <a:ahLst/>
              <a:cxnLst/>
              <a:rect l="l" t="t" r="r" b="b"/>
              <a:pathLst>
                <a:path w="214" h="358" extrusionOk="0">
                  <a:moveTo>
                    <a:pt x="145" y="1"/>
                  </a:moveTo>
                  <a:cubicBezTo>
                    <a:pt x="179" y="1"/>
                    <a:pt x="213" y="43"/>
                    <a:pt x="213" y="77"/>
                  </a:cubicBezTo>
                  <a:cubicBezTo>
                    <a:pt x="179" y="111"/>
                    <a:pt x="179" y="179"/>
                    <a:pt x="145" y="213"/>
                  </a:cubicBezTo>
                  <a:cubicBezTo>
                    <a:pt x="145" y="289"/>
                    <a:pt x="103" y="323"/>
                    <a:pt x="69" y="357"/>
                  </a:cubicBezTo>
                  <a:lnTo>
                    <a:pt x="69" y="357"/>
                  </a:lnTo>
                  <a:cubicBezTo>
                    <a:pt x="35" y="357"/>
                    <a:pt x="1" y="357"/>
                    <a:pt x="1" y="323"/>
                  </a:cubicBezTo>
                  <a:cubicBezTo>
                    <a:pt x="1" y="255"/>
                    <a:pt x="35" y="213"/>
                    <a:pt x="69" y="179"/>
                  </a:cubicBezTo>
                  <a:cubicBezTo>
                    <a:pt x="69" y="111"/>
                    <a:pt x="103" y="77"/>
                    <a:pt x="145" y="4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1" name="Google Shape;385;p32"/>
            <p:cNvSpPr/>
            <p:nvPr/>
          </p:nvSpPr>
          <p:spPr>
            <a:xfrm>
              <a:off x="8769373" y="4620495"/>
              <a:ext cx="11018" cy="16800"/>
            </a:xfrm>
            <a:custGeom>
              <a:avLst/>
              <a:gdLst/>
              <a:ahLst/>
              <a:cxnLst/>
              <a:rect l="l" t="t" r="r" b="b"/>
              <a:pathLst>
                <a:path w="324" h="494" extrusionOk="0">
                  <a:moveTo>
                    <a:pt x="213" y="34"/>
                  </a:moveTo>
                  <a:cubicBezTo>
                    <a:pt x="247" y="0"/>
                    <a:pt x="323" y="34"/>
                    <a:pt x="281" y="68"/>
                  </a:cubicBezTo>
                  <a:cubicBezTo>
                    <a:pt x="213" y="213"/>
                    <a:pt x="179" y="357"/>
                    <a:pt x="111" y="459"/>
                  </a:cubicBezTo>
                  <a:cubicBezTo>
                    <a:pt x="68" y="459"/>
                    <a:pt x="68" y="493"/>
                    <a:pt x="68" y="493"/>
                  </a:cubicBezTo>
                  <a:cubicBezTo>
                    <a:pt x="68" y="493"/>
                    <a:pt x="0" y="459"/>
                    <a:pt x="34" y="459"/>
                  </a:cubicBezTo>
                  <a:cubicBezTo>
                    <a:pt x="34" y="281"/>
                    <a:pt x="145" y="179"/>
                    <a:pt x="213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2" name="Google Shape;386;p32"/>
            <p:cNvSpPr/>
            <p:nvPr/>
          </p:nvSpPr>
          <p:spPr>
            <a:xfrm>
              <a:off x="8782670" y="4622808"/>
              <a:ext cx="7244" cy="13331"/>
            </a:xfrm>
            <a:custGeom>
              <a:avLst/>
              <a:gdLst/>
              <a:ahLst/>
              <a:cxnLst/>
              <a:rect l="l" t="t" r="r" b="b"/>
              <a:pathLst>
                <a:path w="213" h="392" extrusionOk="0">
                  <a:moveTo>
                    <a:pt x="179" y="34"/>
                  </a:moveTo>
                  <a:cubicBezTo>
                    <a:pt x="179" y="0"/>
                    <a:pt x="213" y="34"/>
                    <a:pt x="213" y="77"/>
                  </a:cubicBezTo>
                  <a:cubicBezTo>
                    <a:pt x="179" y="111"/>
                    <a:pt x="179" y="179"/>
                    <a:pt x="145" y="213"/>
                  </a:cubicBezTo>
                  <a:cubicBezTo>
                    <a:pt x="145" y="247"/>
                    <a:pt x="102" y="323"/>
                    <a:pt x="68" y="357"/>
                  </a:cubicBezTo>
                  <a:lnTo>
                    <a:pt x="68" y="357"/>
                  </a:lnTo>
                  <a:cubicBezTo>
                    <a:pt x="68" y="391"/>
                    <a:pt x="0" y="357"/>
                    <a:pt x="0" y="323"/>
                  </a:cubicBezTo>
                  <a:cubicBezTo>
                    <a:pt x="0" y="289"/>
                    <a:pt x="34" y="213"/>
                    <a:pt x="68" y="179"/>
                  </a:cubicBezTo>
                  <a:cubicBezTo>
                    <a:pt x="102" y="145"/>
                    <a:pt x="145" y="77"/>
                    <a:pt x="179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3" name="Google Shape;387;p32"/>
            <p:cNvSpPr/>
            <p:nvPr/>
          </p:nvSpPr>
          <p:spPr>
            <a:xfrm>
              <a:off x="8793349" y="4633792"/>
              <a:ext cx="7244" cy="13297"/>
            </a:xfrm>
            <a:custGeom>
              <a:avLst/>
              <a:gdLst/>
              <a:ahLst/>
              <a:cxnLst/>
              <a:rect l="l" t="t" r="r" b="b"/>
              <a:pathLst>
                <a:path w="213" h="391" extrusionOk="0">
                  <a:moveTo>
                    <a:pt x="145" y="34"/>
                  </a:moveTo>
                  <a:cubicBezTo>
                    <a:pt x="179" y="0"/>
                    <a:pt x="213" y="34"/>
                    <a:pt x="213" y="68"/>
                  </a:cubicBezTo>
                  <a:cubicBezTo>
                    <a:pt x="179" y="102"/>
                    <a:pt x="145" y="179"/>
                    <a:pt x="145" y="213"/>
                  </a:cubicBezTo>
                  <a:cubicBezTo>
                    <a:pt x="111" y="281"/>
                    <a:pt x="111" y="314"/>
                    <a:pt x="77" y="391"/>
                  </a:cubicBezTo>
                  <a:lnTo>
                    <a:pt x="77" y="391"/>
                  </a:lnTo>
                  <a:cubicBezTo>
                    <a:pt x="43" y="391"/>
                    <a:pt x="43" y="391"/>
                    <a:pt x="43" y="348"/>
                  </a:cubicBezTo>
                  <a:cubicBezTo>
                    <a:pt x="1" y="247"/>
                    <a:pt x="77" y="102"/>
                    <a:pt x="145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4" name="Google Shape;388;p32"/>
            <p:cNvSpPr/>
            <p:nvPr/>
          </p:nvSpPr>
          <p:spPr>
            <a:xfrm>
              <a:off x="8856024" y="4647055"/>
              <a:ext cx="7278" cy="8434"/>
            </a:xfrm>
            <a:custGeom>
              <a:avLst/>
              <a:gdLst/>
              <a:ahLst/>
              <a:cxnLst/>
              <a:rect l="l" t="t" r="r" b="b"/>
              <a:pathLst>
                <a:path w="214" h="248" extrusionOk="0">
                  <a:moveTo>
                    <a:pt x="111" y="1"/>
                  </a:moveTo>
                  <a:cubicBezTo>
                    <a:pt x="145" y="1"/>
                    <a:pt x="213" y="35"/>
                    <a:pt x="179" y="69"/>
                  </a:cubicBezTo>
                  <a:cubicBezTo>
                    <a:pt x="179" y="137"/>
                    <a:pt x="145" y="213"/>
                    <a:pt x="111" y="247"/>
                  </a:cubicBezTo>
                  <a:lnTo>
                    <a:pt x="69" y="247"/>
                  </a:lnTo>
                  <a:lnTo>
                    <a:pt x="35" y="247"/>
                  </a:lnTo>
                  <a:cubicBezTo>
                    <a:pt x="1" y="171"/>
                    <a:pt x="69" y="103"/>
                    <a:pt x="111" y="3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5" name="Google Shape;389;p32"/>
            <p:cNvSpPr/>
            <p:nvPr/>
          </p:nvSpPr>
          <p:spPr>
            <a:xfrm>
              <a:off x="8847658" y="4645627"/>
              <a:ext cx="7244" cy="11018"/>
            </a:xfrm>
            <a:custGeom>
              <a:avLst/>
              <a:gdLst/>
              <a:ahLst/>
              <a:cxnLst/>
              <a:rect l="l" t="t" r="r" b="b"/>
              <a:pathLst>
                <a:path w="213" h="324" extrusionOk="0">
                  <a:moveTo>
                    <a:pt x="145" y="43"/>
                  </a:moveTo>
                  <a:cubicBezTo>
                    <a:pt x="179" y="0"/>
                    <a:pt x="213" y="43"/>
                    <a:pt x="213" y="77"/>
                  </a:cubicBezTo>
                  <a:cubicBezTo>
                    <a:pt x="179" y="145"/>
                    <a:pt x="179" y="179"/>
                    <a:pt x="145" y="213"/>
                  </a:cubicBezTo>
                  <a:cubicBezTo>
                    <a:pt x="103" y="255"/>
                    <a:pt x="103" y="289"/>
                    <a:pt x="69" y="323"/>
                  </a:cubicBezTo>
                  <a:lnTo>
                    <a:pt x="69" y="323"/>
                  </a:lnTo>
                  <a:cubicBezTo>
                    <a:pt x="35" y="323"/>
                    <a:pt x="1" y="323"/>
                    <a:pt x="1" y="289"/>
                  </a:cubicBezTo>
                  <a:cubicBezTo>
                    <a:pt x="1" y="213"/>
                    <a:pt x="35" y="213"/>
                    <a:pt x="35" y="14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6" name="Google Shape;390;p32"/>
            <p:cNvSpPr/>
            <p:nvPr/>
          </p:nvSpPr>
          <p:spPr>
            <a:xfrm>
              <a:off x="8784983" y="4669908"/>
              <a:ext cx="7244" cy="10712"/>
            </a:xfrm>
            <a:custGeom>
              <a:avLst/>
              <a:gdLst/>
              <a:ahLst/>
              <a:cxnLst/>
              <a:rect l="l" t="t" r="r" b="b"/>
              <a:pathLst>
                <a:path w="213" h="315" extrusionOk="0">
                  <a:moveTo>
                    <a:pt x="145" y="0"/>
                  </a:moveTo>
                  <a:cubicBezTo>
                    <a:pt x="179" y="0"/>
                    <a:pt x="213" y="0"/>
                    <a:pt x="213" y="68"/>
                  </a:cubicBezTo>
                  <a:cubicBezTo>
                    <a:pt x="213" y="102"/>
                    <a:pt x="179" y="136"/>
                    <a:pt x="145" y="212"/>
                  </a:cubicBezTo>
                  <a:cubicBezTo>
                    <a:pt x="145" y="246"/>
                    <a:pt x="111" y="280"/>
                    <a:pt x="111" y="314"/>
                  </a:cubicBezTo>
                  <a:lnTo>
                    <a:pt x="77" y="314"/>
                  </a:lnTo>
                  <a:cubicBezTo>
                    <a:pt x="34" y="314"/>
                    <a:pt x="0" y="314"/>
                    <a:pt x="0" y="280"/>
                  </a:cubicBezTo>
                  <a:cubicBezTo>
                    <a:pt x="0" y="212"/>
                    <a:pt x="34" y="212"/>
                    <a:pt x="77" y="136"/>
                  </a:cubicBezTo>
                  <a:cubicBezTo>
                    <a:pt x="77" y="102"/>
                    <a:pt x="111" y="68"/>
                    <a:pt x="145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7" name="Google Shape;391;p32"/>
            <p:cNvSpPr/>
            <p:nvPr/>
          </p:nvSpPr>
          <p:spPr>
            <a:xfrm>
              <a:off x="8776583" y="4664977"/>
              <a:ext cx="8434" cy="12175"/>
            </a:xfrm>
            <a:custGeom>
              <a:avLst/>
              <a:gdLst/>
              <a:ahLst/>
              <a:cxnLst/>
              <a:rect l="l" t="t" r="r" b="b"/>
              <a:pathLst>
                <a:path w="248" h="358" extrusionOk="0">
                  <a:moveTo>
                    <a:pt x="179" y="35"/>
                  </a:moveTo>
                  <a:cubicBezTo>
                    <a:pt x="213" y="1"/>
                    <a:pt x="247" y="35"/>
                    <a:pt x="247" y="69"/>
                  </a:cubicBezTo>
                  <a:cubicBezTo>
                    <a:pt x="213" y="145"/>
                    <a:pt x="179" y="179"/>
                    <a:pt x="179" y="213"/>
                  </a:cubicBezTo>
                  <a:cubicBezTo>
                    <a:pt x="145" y="247"/>
                    <a:pt x="145" y="281"/>
                    <a:pt x="145" y="281"/>
                  </a:cubicBezTo>
                  <a:lnTo>
                    <a:pt x="69" y="357"/>
                  </a:lnTo>
                  <a:lnTo>
                    <a:pt x="69" y="357"/>
                  </a:lnTo>
                  <a:cubicBezTo>
                    <a:pt x="69" y="357"/>
                    <a:pt x="35" y="357"/>
                    <a:pt x="35" y="323"/>
                  </a:cubicBezTo>
                  <a:cubicBezTo>
                    <a:pt x="1" y="247"/>
                    <a:pt x="35" y="213"/>
                    <a:pt x="69" y="179"/>
                  </a:cubicBezTo>
                  <a:cubicBezTo>
                    <a:pt x="111" y="111"/>
                    <a:pt x="145" y="69"/>
                    <a:pt x="179" y="3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8" name="Google Shape;392;p32"/>
            <p:cNvSpPr/>
            <p:nvPr/>
          </p:nvSpPr>
          <p:spPr>
            <a:xfrm>
              <a:off x="8765904" y="4657767"/>
              <a:ext cx="7244" cy="9556"/>
            </a:xfrm>
            <a:custGeom>
              <a:avLst/>
              <a:gdLst/>
              <a:ahLst/>
              <a:cxnLst/>
              <a:rect l="l" t="t" r="r" b="b"/>
              <a:pathLst>
                <a:path w="213" h="281" extrusionOk="0">
                  <a:moveTo>
                    <a:pt x="102" y="0"/>
                  </a:moveTo>
                  <a:cubicBezTo>
                    <a:pt x="136" y="0"/>
                    <a:pt x="213" y="34"/>
                    <a:pt x="170" y="68"/>
                  </a:cubicBezTo>
                  <a:cubicBezTo>
                    <a:pt x="170" y="111"/>
                    <a:pt x="136" y="145"/>
                    <a:pt x="136" y="213"/>
                  </a:cubicBezTo>
                  <a:cubicBezTo>
                    <a:pt x="102" y="213"/>
                    <a:pt x="102" y="247"/>
                    <a:pt x="69" y="247"/>
                  </a:cubicBezTo>
                  <a:lnTo>
                    <a:pt x="69" y="281"/>
                  </a:lnTo>
                  <a:cubicBezTo>
                    <a:pt x="35" y="281"/>
                    <a:pt x="35" y="281"/>
                    <a:pt x="35" y="247"/>
                  </a:cubicBezTo>
                  <a:cubicBezTo>
                    <a:pt x="1" y="213"/>
                    <a:pt x="1" y="179"/>
                    <a:pt x="35" y="145"/>
                  </a:cubicBezTo>
                  <a:cubicBezTo>
                    <a:pt x="69" y="111"/>
                    <a:pt x="69" y="68"/>
                    <a:pt x="102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9" name="Google Shape;393;p32"/>
            <p:cNvSpPr/>
            <p:nvPr/>
          </p:nvSpPr>
          <p:spPr>
            <a:xfrm>
              <a:off x="8830893" y="4691571"/>
              <a:ext cx="8434" cy="10712"/>
            </a:xfrm>
            <a:custGeom>
              <a:avLst/>
              <a:gdLst/>
              <a:ahLst/>
              <a:cxnLst/>
              <a:rect l="l" t="t" r="r" b="b"/>
              <a:pathLst>
                <a:path w="248" h="315" extrusionOk="0">
                  <a:moveTo>
                    <a:pt x="171" y="0"/>
                  </a:moveTo>
                  <a:cubicBezTo>
                    <a:pt x="213" y="0"/>
                    <a:pt x="247" y="34"/>
                    <a:pt x="213" y="68"/>
                  </a:cubicBezTo>
                  <a:cubicBezTo>
                    <a:pt x="171" y="102"/>
                    <a:pt x="171" y="136"/>
                    <a:pt x="137" y="179"/>
                  </a:cubicBezTo>
                  <a:cubicBezTo>
                    <a:pt x="103" y="213"/>
                    <a:pt x="103" y="247"/>
                    <a:pt x="69" y="280"/>
                  </a:cubicBezTo>
                  <a:lnTo>
                    <a:pt x="69" y="280"/>
                  </a:lnTo>
                  <a:cubicBezTo>
                    <a:pt x="35" y="314"/>
                    <a:pt x="1" y="280"/>
                    <a:pt x="1" y="280"/>
                  </a:cubicBezTo>
                  <a:cubicBezTo>
                    <a:pt x="1" y="179"/>
                    <a:pt x="69" y="68"/>
                    <a:pt x="171" y="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0" name="Google Shape;394;p32"/>
            <p:cNvSpPr/>
            <p:nvPr/>
          </p:nvSpPr>
          <p:spPr>
            <a:xfrm>
              <a:off x="8818786" y="4688952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179" y="1"/>
                  </a:moveTo>
                  <a:cubicBezTo>
                    <a:pt x="212" y="1"/>
                    <a:pt x="280" y="43"/>
                    <a:pt x="246" y="77"/>
                  </a:cubicBezTo>
                  <a:cubicBezTo>
                    <a:pt x="212" y="145"/>
                    <a:pt x="212" y="179"/>
                    <a:pt x="179" y="256"/>
                  </a:cubicBezTo>
                  <a:cubicBezTo>
                    <a:pt x="145" y="290"/>
                    <a:pt x="145" y="324"/>
                    <a:pt x="102" y="357"/>
                  </a:cubicBezTo>
                  <a:lnTo>
                    <a:pt x="68" y="357"/>
                  </a:lnTo>
                  <a:cubicBezTo>
                    <a:pt x="34" y="391"/>
                    <a:pt x="0" y="357"/>
                    <a:pt x="0" y="324"/>
                  </a:cubicBezTo>
                  <a:cubicBezTo>
                    <a:pt x="0" y="256"/>
                    <a:pt x="34" y="213"/>
                    <a:pt x="68" y="179"/>
                  </a:cubicBezTo>
                  <a:cubicBezTo>
                    <a:pt x="102" y="111"/>
                    <a:pt x="145" y="77"/>
                    <a:pt x="179" y="4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1" name="Google Shape;395;p32"/>
            <p:cNvSpPr/>
            <p:nvPr/>
          </p:nvSpPr>
          <p:spPr>
            <a:xfrm>
              <a:off x="8764476" y="4737209"/>
              <a:ext cx="7244" cy="11018"/>
            </a:xfrm>
            <a:custGeom>
              <a:avLst/>
              <a:gdLst/>
              <a:ahLst/>
              <a:cxnLst/>
              <a:rect l="l" t="t" r="r" b="b"/>
              <a:pathLst>
                <a:path w="213" h="324" extrusionOk="0">
                  <a:moveTo>
                    <a:pt x="144" y="0"/>
                  </a:moveTo>
                  <a:cubicBezTo>
                    <a:pt x="178" y="0"/>
                    <a:pt x="212" y="34"/>
                    <a:pt x="212" y="68"/>
                  </a:cubicBezTo>
                  <a:lnTo>
                    <a:pt x="144" y="179"/>
                  </a:lnTo>
                  <a:cubicBezTo>
                    <a:pt x="144" y="247"/>
                    <a:pt x="111" y="281"/>
                    <a:pt x="111" y="323"/>
                  </a:cubicBezTo>
                  <a:lnTo>
                    <a:pt x="77" y="323"/>
                  </a:lnTo>
                  <a:cubicBezTo>
                    <a:pt x="43" y="323"/>
                    <a:pt x="0" y="323"/>
                    <a:pt x="0" y="281"/>
                  </a:cubicBezTo>
                  <a:cubicBezTo>
                    <a:pt x="0" y="213"/>
                    <a:pt x="43" y="179"/>
                    <a:pt x="43" y="145"/>
                  </a:cubicBezTo>
                  <a:cubicBezTo>
                    <a:pt x="77" y="111"/>
                    <a:pt x="111" y="68"/>
                    <a:pt x="144" y="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2" name="Google Shape;396;p32"/>
            <p:cNvSpPr/>
            <p:nvPr/>
          </p:nvSpPr>
          <p:spPr>
            <a:xfrm>
              <a:off x="8754920" y="4728809"/>
              <a:ext cx="9590" cy="13331"/>
            </a:xfrm>
            <a:custGeom>
              <a:avLst/>
              <a:gdLst/>
              <a:ahLst/>
              <a:cxnLst/>
              <a:rect l="l" t="t" r="r" b="b"/>
              <a:pathLst>
                <a:path w="282" h="392" extrusionOk="0">
                  <a:moveTo>
                    <a:pt x="213" y="1"/>
                  </a:moveTo>
                  <a:cubicBezTo>
                    <a:pt x="247" y="1"/>
                    <a:pt x="281" y="35"/>
                    <a:pt x="247" y="69"/>
                  </a:cubicBezTo>
                  <a:cubicBezTo>
                    <a:pt x="247" y="179"/>
                    <a:pt x="213" y="281"/>
                    <a:pt x="111" y="358"/>
                  </a:cubicBezTo>
                  <a:lnTo>
                    <a:pt x="111" y="392"/>
                  </a:lnTo>
                  <a:cubicBezTo>
                    <a:pt x="69" y="392"/>
                    <a:pt x="35" y="358"/>
                    <a:pt x="35" y="358"/>
                  </a:cubicBezTo>
                  <a:cubicBezTo>
                    <a:pt x="1" y="213"/>
                    <a:pt x="111" y="103"/>
                    <a:pt x="179" y="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3" name="Google Shape;397;p32"/>
            <p:cNvSpPr/>
            <p:nvPr/>
          </p:nvSpPr>
          <p:spPr>
            <a:xfrm>
              <a:off x="8977669" y="4738365"/>
              <a:ext cx="97397" cy="337150"/>
            </a:xfrm>
            <a:custGeom>
              <a:avLst/>
              <a:gdLst/>
              <a:ahLst/>
              <a:cxnLst/>
              <a:rect l="l" t="t" r="r" b="b"/>
              <a:pathLst>
                <a:path w="2864" h="9914" extrusionOk="0">
                  <a:moveTo>
                    <a:pt x="1241" y="357"/>
                  </a:moveTo>
                  <a:cubicBezTo>
                    <a:pt x="1487" y="179"/>
                    <a:pt x="1767" y="34"/>
                    <a:pt x="2056" y="0"/>
                  </a:cubicBezTo>
                  <a:lnTo>
                    <a:pt x="2192" y="0"/>
                  </a:lnTo>
                  <a:cubicBezTo>
                    <a:pt x="2268" y="0"/>
                    <a:pt x="2336" y="0"/>
                    <a:pt x="2404" y="34"/>
                  </a:cubicBezTo>
                  <a:cubicBezTo>
                    <a:pt x="2481" y="77"/>
                    <a:pt x="2515" y="77"/>
                    <a:pt x="2549" y="111"/>
                  </a:cubicBezTo>
                  <a:cubicBezTo>
                    <a:pt x="2693" y="213"/>
                    <a:pt x="2761" y="425"/>
                    <a:pt x="2761" y="637"/>
                  </a:cubicBezTo>
                  <a:cubicBezTo>
                    <a:pt x="2863" y="1309"/>
                    <a:pt x="2795" y="2056"/>
                    <a:pt x="2693" y="2761"/>
                  </a:cubicBezTo>
                  <a:lnTo>
                    <a:pt x="2693" y="2906"/>
                  </a:lnTo>
                  <a:cubicBezTo>
                    <a:pt x="2549" y="3611"/>
                    <a:pt x="2404" y="4324"/>
                    <a:pt x="2336" y="4995"/>
                  </a:cubicBezTo>
                  <a:cubicBezTo>
                    <a:pt x="2158" y="6448"/>
                    <a:pt x="1980" y="8147"/>
                    <a:pt x="2583" y="9489"/>
                  </a:cubicBezTo>
                  <a:cubicBezTo>
                    <a:pt x="2617" y="9557"/>
                    <a:pt x="2651" y="9667"/>
                    <a:pt x="2693" y="9735"/>
                  </a:cubicBezTo>
                  <a:cubicBezTo>
                    <a:pt x="2727" y="9803"/>
                    <a:pt x="2761" y="9880"/>
                    <a:pt x="2829" y="9914"/>
                  </a:cubicBezTo>
                  <a:cubicBezTo>
                    <a:pt x="2795" y="9880"/>
                    <a:pt x="2727" y="9846"/>
                    <a:pt x="2617" y="9769"/>
                  </a:cubicBezTo>
                  <a:lnTo>
                    <a:pt x="2192" y="9345"/>
                  </a:lnTo>
                  <a:cubicBezTo>
                    <a:pt x="2056" y="9209"/>
                    <a:pt x="1912" y="9030"/>
                    <a:pt x="1767" y="8852"/>
                  </a:cubicBezTo>
                  <a:cubicBezTo>
                    <a:pt x="1207" y="8147"/>
                    <a:pt x="569" y="7085"/>
                    <a:pt x="247" y="5734"/>
                  </a:cubicBezTo>
                  <a:cubicBezTo>
                    <a:pt x="179" y="5344"/>
                    <a:pt x="102" y="4995"/>
                    <a:pt x="68" y="4605"/>
                  </a:cubicBezTo>
                  <a:cubicBezTo>
                    <a:pt x="68" y="4494"/>
                    <a:pt x="68" y="4392"/>
                    <a:pt x="34" y="4324"/>
                  </a:cubicBezTo>
                  <a:cubicBezTo>
                    <a:pt x="0" y="3577"/>
                    <a:pt x="34" y="2872"/>
                    <a:pt x="179" y="2200"/>
                  </a:cubicBezTo>
                  <a:cubicBezTo>
                    <a:pt x="213" y="1946"/>
                    <a:pt x="281" y="1699"/>
                    <a:pt x="391" y="1453"/>
                  </a:cubicBezTo>
                  <a:cubicBezTo>
                    <a:pt x="425" y="1385"/>
                    <a:pt x="459" y="1309"/>
                    <a:pt x="493" y="1241"/>
                  </a:cubicBezTo>
                  <a:cubicBezTo>
                    <a:pt x="603" y="1028"/>
                    <a:pt x="739" y="816"/>
                    <a:pt x="884" y="637"/>
                  </a:cubicBezTo>
                  <a:cubicBezTo>
                    <a:pt x="994" y="569"/>
                    <a:pt x="1096" y="459"/>
                    <a:pt x="1241" y="357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4" name="Google Shape;398;p32"/>
            <p:cNvSpPr/>
            <p:nvPr/>
          </p:nvSpPr>
          <p:spPr>
            <a:xfrm>
              <a:off x="8962060" y="4739521"/>
              <a:ext cx="116748" cy="331097"/>
            </a:xfrm>
            <a:custGeom>
              <a:avLst/>
              <a:gdLst/>
              <a:ahLst/>
              <a:cxnLst/>
              <a:rect l="l" t="t" r="r" b="b"/>
              <a:pathLst>
                <a:path w="3433" h="9736" extrusionOk="0">
                  <a:moveTo>
                    <a:pt x="2863" y="0"/>
                  </a:moveTo>
                  <a:cubicBezTo>
                    <a:pt x="2940" y="43"/>
                    <a:pt x="2974" y="43"/>
                    <a:pt x="3008" y="77"/>
                  </a:cubicBezTo>
                  <a:cubicBezTo>
                    <a:pt x="3152" y="179"/>
                    <a:pt x="3220" y="391"/>
                    <a:pt x="3220" y="603"/>
                  </a:cubicBezTo>
                  <a:cubicBezTo>
                    <a:pt x="3432" y="2022"/>
                    <a:pt x="2974" y="3543"/>
                    <a:pt x="2795" y="4961"/>
                  </a:cubicBezTo>
                  <a:cubicBezTo>
                    <a:pt x="2617" y="6414"/>
                    <a:pt x="2439" y="8113"/>
                    <a:pt x="3042" y="9455"/>
                  </a:cubicBezTo>
                  <a:cubicBezTo>
                    <a:pt x="3076" y="9523"/>
                    <a:pt x="3110" y="9633"/>
                    <a:pt x="3152" y="9701"/>
                  </a:cubicBezTo>
                  <a:lnTo>
                    <a:pt x="3076" y="9735"/>
                  </a:lnTo>
                  <a:cubicBezTo>
                    <a:pt x="3042" y="9455"/>
                    <a:pt x="1" y="4715"/>
                    <a:pt x="2863" y="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5" name="Google Shape;399;p32"/>
            <p:cNvSpPr/>
            <p:nvPr/>
          </p:nvSpPr>
          <p:spPr>
            <a:xfrm>
              <a:off x="9058267" y="4762612"/>
              <a:ext cx="4931" cy="11903"/>
            </a:xfrm>
            <a:custGeom>
              <a:avLst/>
              <a:gdLst/>
              <a:ahLst/>
              <a:cxnLst/>
              <a:rect l="l" t="t" r="r" b="b"/>
              <a:pathLst>
                <a:path w="145" h="350" extrusionOk="0">
                  <a:moveTo>
                    <a:pt x="111" y="1"/>
                  </a:moveTo>
                  <a:cubicBezTo>
                    <a:pt x="111" y="1"/>
                    <a:pt x="145" y="1"/>
                    <a:pt x="145" y="35"/>
                  </a:cubicBezTo>
                  <a:lnTo>
                    <a:pt x="145" y="103"/>
                  </a:lnTo>
                  <a:lnTo>
                    <a:pt x="145" y="171"/>
                  </a:lnTo>
                  <a:cubicBezTo>
                    <a:pt x="145" y="213"/>
                    <a:pt x="145" y="247"/>
                    <a:pt x="111" y="247"/>
                  </a:cubicBezTo>
                  <a:cubicBezTo>
                    <a:pt x="111" y="281"/>
                    <a:pt x="111" y="315"/>
                    <a:pt x="68" y="315"/>
                  </a:cubicBezTo>
                  <a:lnTo>
                    <a:pt x="68" y="349"/>
                  </a:lnTo>
                  <a:cubicBezTo>
                    <a:pt x="34" y="349"/>
                    <a:pt x="0" y="349"/>
                    <a:pt x="0" y="315"/>
                  </a:cubicBezTo>
                  <a:lnTo>
                    <a:pt x="0" y="247"/>
                  </a:lnTo>
                  <a:lnTo>
                    <a:pt x="0" y="171"/>
                  </a:lnTo>
                  <a:cubicBezTo>
                    <a:pt x="34" y="137"/>
                    <a:pt x="34" y="103"/>
                    <a:pt x="34" y="103"/>
                  </a:cubicBezTo>
                  <a:cubicBezTo>
                    <a:pt x="34" y="69"/>
                    <a:pt x="68" y="35"/>
                    <a:pt x="68" y="35"/>
                  </a:cubicBezTo>
                  <a:cubicBezTo>
                    <a:pt x="68" y="35"/>
                    <a:pt x="111" y="35"/>
                    <a:pt x="111" y="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6" name="Google Shape;400;p32"/>
            <p:cNvSpPr/>
            <p:nvPr/>
          </p:nvSpPr>
          <p:spPr>
            <a:xfrm>
              <a:off x="9048745" y="4761184"/>
              <a:ext cx="6087" cy="13331"/>
            </a:xfrm>
            <a:custGeom>
              <a:avLst/>
              <a:gdLst/>
              <a:ahLst/>
              <a:cxnLst/>
              <a:rect l="l" t="t" r="r" b="b"/>
              <a:pathLst>
                <a:path w="179" h="392" extrusionOk="0">
                  <a:moveTo>
                    <a:pt x="102" y="0"/>
                  </a:moveTo>
                  <a:cubicBezTo>
                    <a:pt x="136" y="0"/>
                    <a:pt x="178" y="0"/>
                    <a:pt x="178" y="77"/>
                  </a:cubicBezTo>
                  <a:lnTo>
                    <a:pt x="178" y="213"/>
                  </a:lnTo>
                  <a:cubicBezTo>
                    <a:pt x="136" y="289"/>
                    <a:pt x="136" y="323"/>
                    <a:pt x="102" y="357"/>
                  </a:cubicBezTo>
                  <a:lnTo>
                    <a:pt x="102" y="357"/>
                  </a:lnTo>
                  <a:cubicBezTo>
                    <a:pt x="68" y="391"/>
                    <a:pt x="34" y="357"/>
                    <a:pt x="34" y="323"/>
                  </a:cubicBezTo>
                  <a:cubicBezTo>
                    <a:pt x="0" y="289"/>
                    <a:pt x="34" y="255"/>
                    <a:pt x="34" y="179"/>
                  </a:cubicBezTo>
                  <a:cubicBezTo>
                    <a:pt x="68" y="145"/>
                    <a:pt x="68" y="77"/>
                    <a:pt x="102" y="4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7" name="Google Shape;401;p32"/>
            <p:cNvSpPr/>
            <p:nvPr/>
          </p:nvSpPr>
          <p:spPr>
            <a:xfrm>
              <a:off x="9059423" y="4790056"/>
              <a:ext cx="4931" cy="12175"/>
            </a:xfrm>
            <a:custGeom>
              <a:avLst/>
              <a:gdLst/>
              <a:ahLst/>
              <a:cxnLst/>
              <a:rect l="l" t="t" r="r" b="b"/>
              <a:pathLst>
                <a:path w="145" h="358" extrusionOk="0">
                  <a:moveTo>
                    <a:pt x="77" y="1"/>
                  </a:moveTo>
                  <a:cubicBezTo>
                    <a:pt x="77" y="1"/>
                    <a:pt x="145" y="1"/>
                    <a:pt x="111" y="43"/>
                  </a:cubicBezTo>
                  <a:cubicBezTo>
                    <a:pt x="111" y="145"/>
                    <a:pt x="111" y="213"/>
                    <a:pt x="77" y="324"/>
                  </a:cubicBezTo>
                  <a:lnTo>
                    <a:pt x="77" y="324"/>
                  </a:lnTo>
                  <a:cubicBezTo>
                    <a:pt x="34" y="358"/>
                    <a:pt x="0" y="358"/>
                    <a:pt x="0" y="324"/>
                  </a:cubicBezTo>
                  <a:cubicBezTo>
                    <a:pt x="0" y="213"/>
                    <a:pt x="34" y="111"/>
                    <a:pt x="77" y="43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8" name="Google Shape;402;p32"/>
            <p:cNvSpPr/>
            <p:nvPr/>
          </p:nvSpPr>
          <p:spPr>
            <a:xfrm>
              <a:off x="9047589" y="4796144"/>
              <a:ext cx="4625" cy="9862"/>
            </a:xfrm>
            <a:custGeom>
              <a:avLst/>
              <a:gdLst/>
              <a:ahLst/>
              <a:cxnLst/>
              <a:rect l="l" t="t" r="r" b="b"/>
              <a:pathLst>
                <a:path w="136" h="290" extrusionOk="0">
                  <a:moveTo>
                    <a:pt x="68" y="0"/>
                  </a:moveTo>
                  <a:cubicBezTo>
                    <a:pt x="68" y="0"/>
                    <a:pt x="136" y="0"/>
                    <a:pt x="136" y="34"/>
                  </a:cubicBezTo>
                  <a:cubicBezTo>
                    <a:pt x="136" y="111"/>
                    <a:pt x="136" y="213"/>
                    <a:pt x="102" y="247"/>
                  </a:cubicBezTo>
                  <a:lnTo>
                    <a:pt x="102" y="289"/>
                  </a:lnTo>
                  <a:cubicBezTo>
                    <a:pt x="68" y="289"/>
                    <a:pt x="34" y="289"/>
                    <a:pt x="0" y="247"/>
                  </a:cubicBezTo>
                  <a:cubicBezTo>
                    <a:pt x="0" y="179"/>
                    <a:pt x="34" y="77"/>
                    <a:pt x="34" y="34"/>
                  </a:cubicBezTo>
                  <a:cubicBezTo>
                    <a:pt x="34" y="0"/>
                    <a:pt x="68" y="0"/>
                    <a:pt x="68" y="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9" name="Google Shape;403;p32"/>
            <p:cNvSpPr/>
            <p:nvPr/>
          </p:nvSpPr>
          <p:spPr>
            <a:xfrm>
              <a:off x="9025892" y="4760028"/>
              <a:ext cx="5815" cy="11018"/>
            </a:xfrm>
            <a:custGeom>
              <a:avLst/>
              <a:gdLst/>
              <a:ahLst/>
              <a:cxnLst/>
              <a:rect l="l" t="t" r="r" b="b"/>
              <a:pathLst>
                <a:path w="171" h="324" extrusionOk="0">
                  <a:moveTo>
                    <a:pt x="103" y="34"/>
                  </a:moveTo>
                  <a:cubicBezTo>
                    <a:pt x="137" y="0"/>
                    <a:pt x="171" y="34"/>
                    <a:pt x="171" y="77"/>
                  </a:cubicBezTo>
                  <a:cubicBezTo>
                    <a:pt x="137" y="111"/>
                    <a:pt x="137" y="145"/>
                    <a:pt x="137" y="213"/>
                  </a:cubicBezTo>
                  <a:cubicBezTo>
                    <a:pt x="137" y="247"/>
                    <a:pt x="171" y="289"/>
                    <a:pt x="137" y="323"/>
                  </a:cubicBezTo>
                  <a:lnTo>
                    <a:pt x="103" y="323"/>
                  </a:lnTo>
                  <a:lnTo>
                    <a:pt x="69" y="323"/>
                  </a:lnTo>
                  <a:cubicBezTo>
                    <a:pt x="1" y="289"/>
                    <a:pt x="35" y="213"/>
                    <a:pt x="35" y="179"/>
                  </a:cubicBezTo>
                  <a:cubicBezTo>
                    <a:pt x="35" y="111"/>
                    <a:pt x="69" y="77"/>
                    <a:pt x="103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0" name="Google Shape;404;p32"/>
            <p:cNvSpPr/>
            <p:nvPr/>
          </p:nvSpPr>
          <p:spPr>
            <a:xfrm>
              <a:off x="9016098" y="4766081"/>
              <a:ext cx="7244" cy="12175"/>
            </a:xfrm>
            <a:custGeom>
              <a:avLst/>
              <a:gdLst/>
              <a:ahLst/>
              <a:cxnLst/>
              <a:rect l="l" t="t" r="r" b="b"/>
              <a:pathLst>
                <a:path w="213" h="358" extrusionOk="0">
                  <a:moveTo>
                    <a:pt x="145" y="1"/>
                  </a:moveTo>
                  <a:cubicBezTo>
                    <a:pt x="145" y="1"/>
                    <a:pt x="212" y="1"/>
                    <a:pt x="178" y="35"/>
                  </a:cubicBezTo>
                  <a:lnTo>
                    <a:pt x="178" y="111"/>
                  </a:lnTo>
                  <a:lnTo>
                    <a:pt x="178" y="213"/>
                  </a:lnTo>
                  <a:cubicBezTo>
                    <a:pt x="178" y="247"/>
                    <a:pt x="178" y="324"/>
                    <a:pt x="145" y="358"/>
                  </a:cubicBezTo>
                  <a:lnTo>
                    <a:pt x="145" y="358"/>
                  </a:lnTo>
                  <a:lnTo>
                    <a:pt x="77" y="358"/>
                  </a:lnTo>
                  <a:cubicBezTo>
                    <a:pt x="0" y="324"/>
                    <a:pt x="34" y="247"/>
                    <a:pt x="34" y="179"/>
                  </a:cubicBezTo>
                  <a:cubicBezTo>
                    <a:pt x="77" y="145"/>
                    <a:pt x="77" y="145"/>
                    <a:pt x="77" y="111"/>
                  </a:cubicBezTo>
                  <a:cubicBezTo>
                    <a:pt x="77" y="69"/>
                    <a:pt x="111" y="35"/>
                    <a:pt x="111" y="35"/>
                  </a:cubicBezTo>
                  <a:cubicBezTo>
                    <a:pt x="111" y="1"/>
                    <a:pt x="111" y="1"/>
                    <a:pt x="145" y="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1" name="Google Shape;405;p32"/>
            <p:cNvSpPr/>
            <p:nvPr/>
          </p:nvSpPr>
          <p:spPr>
            <a:xfrm>
              <a:off x="8993279" y="4827635"/>
              <a:ext cx="4931" cy="15609"/>
            </a:xfrm>
            <a:custGeom>
              <a:avLst/>
              <a:gdLst/>
              <a:ahLst/>
              <a:cxnLst/>
              <a:rect l="l" t="t" r="r" b="b"/>
              <a:pathLst>
                <a:path w="145" h="459" extrusionOk="0">
                  <a:moveTo>
                    <a:pt x="68" y="0"/>
                  </a:moveTo>
                  <a:cubicBezTo>
                    <a:pt x="110" y="0"/>
                    <a:pt x="144" y="0"/>
                    <a:pt x="144" y="34"/>
                  </a:cubicBezTo>
                  <a:lnTo>
                    <a:pt x="144" y="247"/>
                  </a:lnTo>
                  <a:cubicBezTo>
                    <a:pt x="144" y="315"/>
                    <a:pt x="110" y="349"/>
                    <a:pt x="68" y="425"/>
                  </a:cubicBezTo>
                  <a:lnTo>
                    <a:pt x="68" y="459"/>
                  </a:lnTo>
                  <a:cubicBezTo>
                    <a:pt x="34" y="459"/>
                    <a:pt x="34" y="459"/>
                    <a:pt x="0" y="425"/>
                  </a:cubicBezTo>
                  <a:cubicBezTo>
                    <a:pt x="0" y="349"/>
                    <a:pt x="0" y="281"/>
                    <a:pt x="34" y="247"/>
                  </a:cubicBezTo>
                  <a:cubicBezTo>
                    <a:pt x="34" y="170"/>
                    <a:pt x="68" y="102"/>
                    <a:pt x="68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2" name="Google Shape;406;p32"/>
            <p:cNvSpPr/>
            <p:nvPr/>
          </p:nvSpPr>
          <p:spPr>
            <a:xfrm>
              <a:off x="9025892" y="4827635"/>
              <a:ext cx="5815" cy="10712"/>
            </a:xfrm>
            <a:custGeom>
              <a:avLst/>
              <a:gdLst/>
              <a:ahLst/>
              <a:cxnLst/>
              <a:rect l="l" t="t" r="r" b="b"/>
              <a:pathLst>
                <a:path w="171" h="315" extrusionOk="0">
                  <a:moveTo>
                    <a:pt x="103" y="0"/>
                  </a:moveTo>
                  <a:cubicBezTo>
                    <a:pt x="103" y="0"/>
                    <a:pt x="171" y="0"/>
                    <a:pt x="171" y="68"/>
                  </a:cubicBezTo>
                  <a:cubicBezTo>
                    <a:pt x="137" y="102"/>
                    <a:pt x="137" y="136"/>
                    <a:pt x="137" y="170"/>
                  </a:cubicBezTo>
                  <a:cubicBezTo>
                    <a:pt x="137" y="247"/>
                    <a:pt x="137" y="281"/>
                    <a:pt x="69" y="315"/>
                  </a:cubicBezTo>
                  <a:lnTo>
                    <a:pt x="69" y="315"/>
                  </a:lnTo>
                  <a:cubicBezTo>
                    <a:pt x="69" y="315"/>
                    <a:pt x="35" y="315"/>
                    <a:pt x="1" y="281"/>
                  </a:cubicBezTo>
                  <a:cubicBezTo>
                    <a:pt x="1" y="247"/>
                    <a:pt x="1" y="213"/>
                    <a:pt x="35" y="170"/>
                  </a:cubicBezTo>
                  <a:cubicBezTo>
                    <a:pt x="35" y="102"/>
                    <a:pt x="69" y="68"/>
                    <a:pt x="69" y="34"/>
                  </a:cubicBezTo>
                  <a:cubicBezTo>
                    <a:pt x="69" y="34"/>
                    <a:pt x="69" y="0"/>
                    <a:pt x="103" y="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3" name="Google Shape;407;p32"/>
            <p:cNvSpPr/>
            <p:nvPr/>
          </p:nvSpPr>
          <p:spPr>
            <a:xfrm>
              <a:off x="9040345" y="4870960"/>
              <a:ext cx="7278" cy="14487"/>
            </a:xfrm>
            <a:custGeom>
              <a:avLst/>
              <a:gdLst/>
              <a:ahLst/>
              <a:cxnLst/>
              <a:rect l="l" t="t" r="r" b="b"/>
              <a:pathLst>
                <a:path w="214" h="426" extrusionOk="0">
                  <a:moveTo>
                    <a:pt x="103" y="34"/>
                  </a:moveTo>
                  <a:cubicBezTo>
                    <a:pt x="137" y="0"/>
                    <a:pt x="171" y="34"/>
                    <a:pt x="171" y="34"/>
                  </a:cubicBezTo>
                  <a:cubicBezTo>
                    <a:pt x="171" y="170"/>
                    <a:pt x="213" y="315"/>
                    <a:pt x="103" y="425"/>
                  </a:cubicBezTo>
                  <a:lnTo>
                    <a:pt x="103" y="425"/>
                  </a:lnTo>
                  <a:lnTo>
                    <a:pt x="69" y="425"/>
                  </a:lnTo>
                  <a:cubicBezTo>
                    <a:pt x="1" y="281"/>
                    <a:pt x="69" y="136"/>
                    <a:pt x="103" y="3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4" name="Google Shape;408;p32"/>
            <p:cNvSpPr/>
            <p:nvPr/>
          </p:nvSpPr>
          <p:spPr>
            <a:xfrm>
              <a:off x="9033135" y="4873273"/>
              <a:ext cx="5815" cy="14487"/>
            </a:xfrm>
            <a:custGeom>
              <a:avLst/>
              <a:gdLst/>
              <a:ahLst/>
              <a:cxnLst/>
              <a:rect l="l" t="t" r="r" b="b"/>
              <a:pathLst>
                <a:path w="171" h="426" extrusionOk="0">
                  <a:moveTo>
                    <a:pt x="102" y="34"/>
                  </a:moveTo>
                  <a:cubicBezTo>
                    <a:pt x="136" y="0"/>
                    <a:pt x="170" y="0"/>
                    <a:pt x="170" y="34"/>
                  </a:cubicBezTo>
                  <a:lnTo>
                    <a:pt x="170" y="213"/>
                  </a:lnTo>
                  <a:cubicBezTo>
                    <a:pt x="170" y="281"/>
                    <a:pt x="170" y="357"/>
                    <a:pt x="136" y="391"/>
                  </a:cubicBezTo>
                  <a:lnTo>
                    <a:pt x="102" y="391"/>
                  </a:lnTo>
                  <a:cubicBezTo>
                    <a:pt x="68" y="425"/>
                    <a:pt x="34" y="425"/>
                    <a:pt x="0" y="357"/>
                  </a:cubicBezTo>
                  <a:cubicBezTo>
                    <a:pt x="0" y="315"/>
                    <a:pt x="0" y="247"/>
                    <a:pt x="34" y="179"/>
                  </a:cubicBezTo>
                  <a:cubicBezTo>
                    <a:pt x="34" y="145"/>
                    <a:pt x="68" y="68"/>
                    <a:pt x="102" y="3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5" name="Google Shape;409;p32"/>
            <p:cNvSpPr/>
            <p:nvPr/>
          </p:nvSpPr>
          <p:spPr>
            <a:xfrm>
              <a:off x="9040345" y="4899833"/>
              <a:ext cx="5815" cy="10746"/>
            </a:xfrm>
            <a:custGeom>
              <a:avLst/>
              <a:gdLst/>
              <a:ahLst/>
              <a:cxnLst/>
              <a:rect l="l" t="t" r="r" b="b"/>
              <a:pathLst>
                <a:path w="171" h="316" extrusionOk="0">
                  <a:moveTo>
                    <a:pt x="69" y="1"/>
                  </a:moveTo>
                  <a:cubicBezTo>
                    <a:pt x="103" y="1"/>
                    <a:pt x="171" y="1"/>
                    <a:pt x="171" y="69"/>
                  </a:cubicBezTo>
                  <a:cubicBezTo>
                    <a:pt x="171" y="137"/>
                    <a:pt x="171" y="213"/>
                    <a:pt x="137" y="281"/>
                  </a:cubicBezTo>
                  <a:lnTo>
                    <a:pt x="137" y="281"/>
                  </a:lnTo>
                  <a:cubicBezTo>
                    <a:pt x="103" y="315"/>
                    <a:pt x="35" y="281"/>
                    <a:pt x="35" y="247"/>
                  </a:cubicBezTo>
                  <a:cubicBezTo>
                    <a:pt x="1" y="213"/>
                    <a:pt x="35" y="103"/>
                    <a:pt x="35" y="35"/>
                  </a:cubicBezTo>
                  <a:cubicBezTo>
                    <a:pt x="69" y="35"/>
                    <a:pt x="69" y="35"/>
                    <a:pt x="69" y="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6" name="Google Shape;410;p32"/>
            <p:cNvSpPr/>
            <p:nvPr/>
          </p:nvSpPr>
          <p:spPr>
            <a:xfrm>
              <a:off x="9001644" y="4866063"/>
              <a:ext cx="3775" cy="12141"/>
            </a:xfrm>
            <a:custGeom>
              <a:avLst/>
              <a:gdLst/>
              <a:ahLst/>
              <a:cxnLst/>
              <a:rect l="l" t="t" r="r" b="b"/>
              <a:pathLst>
                <a:path w="111" h="357" extrusionOk="0">
                  <a:moveTo>
                    <a:pt x="77" y="34"/>
                  </a:moveTo>
                  <a:cubicBezTo>
                    <a:pt x="77" y="0"/>
                    <a:pt x="111" y="34"/>
                    <a:pt x="111" y="34"/>
                  </a:cubicBezTo>
                  <a:lnTo>
                    <a:pt x="111" y="212"/>
                  </a:lnTo>
                  <a:lnTo>
                    <a:pt x="111" y="314"/>
                  </a:lnTo>
                  <a:lnTo>
                    <a:pt x="77" y="314"/>
                  </a:lnTo>
                  <a:cubicBezTo>
                    <a:pt x="77" y="357"/>
                    <a:pt x="34" y="357"/>
                    <a:pt x="0" y="314"/>
                  </a:cubicBezTo>
                  <a:cubicBezTo>
                    <a:pt x="0" y="280"/>
                    <a:pt x="0" y="212"/>
                    <a:pt x="34" y="178"/>
                  </a:cubicBezTo>
                  <a:lnTo>
                    <a:pt x="34" y="34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7" name="Google Shape;411;p32"/>
            <p:cNvSpPr/>
            <p:nvPr/>
          </p:nvSpPr>
          <p:spPr>
            <a:xfrm>
              <a:off x="8992122" y="4867219"/>
              <a:ext cx="3469" cy="12141"/>
            </a:xfrm>
            <a:custGeom>
              <a:avLst/>
              <a:gdLst/>
              <a:ahLst/>
              <a:cxnLst/>
              <a:rect l="l" t="t" r="r" b="b"/>
              <a:pathLst>
                <a:path w="102" h="357" extrusionOk="0">
                  <a:moveTo>
                    <a:pt x="68" y="0"/>
                  </a:moveTo>
                  <a:lnTo>
                    <a:pt x="102" y="0"/>
                  </a:lnTo>
                  <a:lnTo>
                    <a:pt x="102" y="144"/>
                  </a:lnTo>
                  <a:lnTo>
                    <a:pt x="102" y="323"/>
                  </a:lnTo>
                  <a:lnTo>
                    <a:pt x="102" y="323"/>
                  </a:lnTo>
                  <a:cubicBezTo>
                    <a:pt x="68" y="357"/>
                    <a:pt x="0" y="357"/>
                    <a:pt x="0" y="280"/>
                  </a:cubicBezTo>
                  <a:lnTo>
                    <a:pt x="0" y="144"/>
                  </a:lnTo>
                  <a:cubicBezTo>
                    <a:pt x="34" y="110"/>
                    <a:pt x="34" y="34"/>
                    <a:pt x="68" y="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8" name="Google Shape;412;p32"/>
            <p:cNvSpPr/>
            <p:nvPr/>
          </p:nvSpPr>
          <p:spPr>
            <a:xfrm>
              <a:off x="9001644" y="4924964"/>
              <a:ext cx="4931" cy="15643"/>
            </a:xfrm>
            <a:custGeom>
              <a:avLst/>
              <a:gdLst/>
              <a:ahLst/>
              <a:cxnLst/>
              <a:rect l="l" t="t" r="r" b="b"/>
              <a:pathLst>
                <a:path w="145" h="460" extrusionOk="0">
                  <a:moveTo>
                    <a:pt x="34" y="35"/>
                  </a:moveTo>
                  <a:cubicBezTo>
                    <a:pt x="77" y="1"/>
                    <a:pt x="111" y="35"/>
                    <a:pt x="111" y="69"/>
                  </a:cubicBezTo>
                  <a:cubicBezTo>
                    <a:pt x="145" y="145"/>
                    <a:pt x="145" y="179"/>
                    <a:pt x="145" y="247"/>
                  </a:cubicBezTo>
                  <a:cubicBezTo>
                    <a:pt x="145" y="324"/>
                    <a:pt x="145" y="392"/>
                    <a:pt x="111" y="426"/>
                  </a:cubicBezTo>
                  <a:lnTo>
                    <a:pt x="111" y="426"/>
                  </a:lnTo>
                  <a:cubicBezTo>
                    <a:pt x="77" y="460"/>
                    <a:pt x="34" y="460"/>
                    <a:pt x="0" y="426"/>
                  </a:cubicBezTo>
                  <a:cubicBezTo>
                    <a:pt x="0" y="358"/>
                    <a:pt x="0" y="324"/>
                    <a:pt x="34" y="247"/>
                  </a:cubicBezTo>
                  <a:lnTo>
                    <a:pt x="34" y="69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9" name="Google Shape;413;p32"/>
            <p:cNvSpPr/>
            <p:nvPr/>
          </p:nvSpPr>
          <p:spPr>
            <a:xfrm>
              <a:off x="8990966" y="4921529"/>
              <a:ext cx="4625" cy="11869"/>
            </a:xfrm>
            <a:custGeom>
              <a:avLst/>
              <a:gdLst/>
              <a:ahLst/>
              <a:cxnLst/>
              <a:rect l="l" t="t" r="r" b="b"/>
              <a:pathLst>
                <a:path w="136" h="349" extrusionOk="0">
                  <a:moveTo>
                    <a:pt x="68" y="0"/>
                  </a:moveTo>
                  <a:cubicBezTo>
                    <a:pt x="102" y="0"/>
                    <a:pt x="136" y="0"/>
                    <a:pt x="136" y="34"/>
                  </a:cubicBezTo>
                  <a:cubicBezTo>
                    <a:pt x="136" y="136"/>
                    <a:pt x="136" y="246"/>
                    <a:pt x="102" y="348"/>
                  </a:cubicBezTo>
                  <a:lnTo>
                    <a:pt x="102" y="348"/>
                  </a:lnTo>
                  <a:lnTo>
                    <a:pt x="34" y="348"/>
                  </a:lnTo>
                  <a:cubicBezTo>
                    <a:pt x="0" y="246"/>
                    <a:pt x="34" y="136"/>
                    <a:pt x="68" y="3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0" name="Google Shape;414;p32"/>
            <p:cNvSpPr/>
            <p:nvPr/>
          </p:nvSpPr>
          <p:spPr>
            <a:xfrm>
              <a:off x="8474426" y="4964855"/>
              <a:ext cx="440567" cy="117904"/>
            </a:xfrm>
            <a:custGeom>
              <a:avLst/>
              <a:gdLst/>
              <a:ahLst/>
              <a:cxnLst/>
              <a:rect l="l" t="t" r="r" b="b"/>
              <a:pathLst>
                <a:path w="12955" h="3467" extrusionOk="0">
                  <a:moveTo>
                    <a:pt x="1062" y="1275"/>
                  </a:moveTo>
                  <a:cubicBezTo>
                    <a:pt x="1240" y="1164"/>
                    <a:pt x="1419" y="1062"/>
                    <a:pt x="1563" y="986"/>
                  </a:cubicBezTo>
                  <a:cubicBezTo>
                    <a:pt x="2090" y="705"/>
                    <a:pt x="2659" y="527"/>
                    <a:pt x="3220" y="383"/>
                  </a:cubicBezTo>
                  <a:cubicBezTo>
                    <a:pt x="3296" y="349"/>
                    <a:pt x="3398" y="349"/>
                    <a:pt x="3475" y="315"/>
                  </a:cubicBezTo>
                  <a:cubicBezTo>
                    <a:pt x="3645" y="281"/>
                    <a:pt x="3789" y="281"/>
                    <a:pt x="3933" y="247"/>
                  </a:cubicBezTo>
                  <a:cubicBezTo>
                    <a:pt x="5276" y="34"/>
                    <a:pt x="6618" y="0"/>
                    <a:pt x="8002" y="34"/>
                  </a:cubicBezTo>
                  <a:cubicBezTo>
                    <a:pt x="9379" y="102"/>
                    <a:pt x="10763" y="213"/>
                    <a:pt x="12139" y="425"/>
                  </a:cubicBezTo>
                  <a:cubicBezTo>
                    <a:pt x="12216" y="425"/>
                    <a:pt x="12250" y="459"/>
                    <a:pt x="12318" y="459"/>
                  </a:cubicBezTo>
                  <a:cubicBezTo>
                    <a:pt x="12496" y="493"/>
                    <a:pt x="12709" y="527"/>
                    <a:pt x="12887" y="561"/>
                  </a:cubicBezTo>
                  <a:lnTo>
                    <a:pt x="12955" y="561"/>
                  </a:lnTo>
                  <a:lnTo>
                    <a:pt x="12887" y="561"/>
                  </a:lnTo>
                  <a:cubicBezTo>
                    <a:pt x="12743" y="527"/>
                    <a:pt x="12607" y="561"/>
                    <a:pt x="12428" y="595"/>
                  </a:cubicBezTo>
                  <a:cubicBezTo>
                    <a:pt x="12250" y="637"/>
                    <a:pt x="12071" y="671"/>
                    <a:pt x="11927" y="705"/>
                  </a:cubicBezTo>
                  <a:cubicBezTo>
                    <a:pt x="11468" y="773"/>
                    <a:pt x="11044" y="884"/>
                    <a:pt x="10619" y="986"/>
                  </a:cubicBezTo>
                  <a:cubicBezTo>
                    <a:pt x="9591" y="1232"/>
                    <a:pt x="8606" y="1555"/>
                    <a:pt x="7612" y="1835"/>
                  </a:cubicBezTo>
                  <a:cubicBezTo>
                    <a:pt x="6618" y="2124"/>
                    <a:pt x="5666" y="2404"/>
                    <a:pt x="4672" y="2651"/>
                  </a:cubicBezTo>
                  <a:cubicBezTo>
                    <a:pt x="4604" y="2685"/>
                    <a:pt x="4537" y="2685"/>
                    <a:pt x="4460" y="2719"/>
                  </a:cubicBezTo>
                  <a:cubicBezTo>
                    <a:pt x="4426" y="2719"/>
                    <a:pt x="4358" y="2761"/>
                    <a:pt x="4282" y="2761"/>
                  </a:cubicBezTo>
                  <a:cubicBezTo>
                    <a:pt x="3330" y="3007"/>
                    <a:pt x="2413" y="3356"/>
                    <a:pt x="1419" y="3466"/>
                  </a:cubicBezTo>
                  <a:lnTo>
                    <a:pt x="1096" y="3466"/>
                  </a:lnTo>
                  <a:cubicBezTo>
                    <a:pt x="994" y="3466"/>
                    <a:pt x="884" y="3432"/>
                    <a:pt x="782" y="3432"/>
                  </a:cubicBezTo>
                  <a:cubicBezTo>
                    <a:pt x="391" y="3322"/>
                    <a:pt x="77" y="3143"/>
                    <a:pt x="0" y="2795"/>
                  </a:cubicBezTo>
                  <a:cubicBezTo>
                    <a:pt x="0" y="2719"/>
                    <a:pt x="0" y="2617"/>
                    <a:pt x="34" y="2472"/>
                  </a:cubicBezTo>
                  <a:cubicBezTo>
                    <a:pt x="77" y="2438"/>
                    <a:pt x="77" y="2404"/>
                    <a:pt x="77" y="2404"/>
                  </a:cubicBezTo>
                  <a:cubicBezTo>
                    <a:pt x="111" y="2336"/>
                    <a:pt x="145" y="2294"/>
                    <a:pt x="145" y="2260"/>
                  </a:cubicBezTo>
                  <a:cubicBezTo>
                    <a:pt x="357" y="1869"/>
                    <a:pt x="714" y="1555"/>
                    <a:pt x="1062" y="127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1" name="Google Shape;415;p32"/>
            <p:cNvSpPr/>
            <p:nvPr/>
          </p:nvSpPr>
          <p:spPr>
            <a:xfrm>
              <a:off x="8464870" y="4980430"/>
              <a:ext cx="450123" cy="104641"/>
            </a:xfrm>
            <a:custGeom>
              <a:avLst/>
              <a:gdLst/>
              <a:ahLst/>
              <a:cxnLst/>
              <a:rect l="l" t="t" r="r" b="b"/>
              <a:pathLst>
                <a:path w="13236" h="3077" extrusionOk="0">
                  <a:moveTo>
                    <a:pt x="358" y="1946"/>
                  </a:moveTo>
                  <a:cubicBezTo>
                    <a:pt x="4393" y="426"/>
                    <a:pt x="10407" y="69"/>
                    <a:pt x="12599" y="1"/>
                  </a:cubicBezTo>
                  <a:cubicBezTo>
                    <a:pt x="12811" y="35"/>
                    <a:pt x="13024" y="69"/>
                    <a:pt x="13236" y="103"/>
                  </a:cubicBezTo>
                  <a:lnTo>
                    <a:pt x="13236" y="103"/>
                  </a:lnTo>
                  <a:cubicBezTo>
                    <a:pt x="12956" y="35"/>
                    <a:pt x="12497" y="179"/>
                    <a:pt x="12208" y="247"/>
                  </a:cubicBezTo>
                  <a:cubicBezTo>
                    <a:pt x="11749" y="315"/>
                    <a:pt x="11325" y="426"/>
                    <a:pt x="10900" y="528"/>
                  </a:cubicBezTo>
                  <a:cubicBezTo>
                    <a:pt x="9872" y="774"/>
                    <a:pt x="8887" y="1097"/>
                    <a:pt x="7893" y="1377"/>
                  </a:cubicBezTo>
                  <a:cubicBezTo>
                    <a:pt x="6831" y="1666"/>
                    <a:pt x="5803" y="2014"/>
                    <a:pt x="4741" y="2261"/>
                  </a:cubicBezTo>
                  <a:cubicBezTo>
                    <a:pt x="3756" y="2515"/>
                    <a:pt x="2762" y="2898"/>
                    <a:pt x="1700" y="3008"/>
                  </a:cubicBezTo>
                  <a:cubicBezTo>
                    <a:pt x="952" y="3076"/>
                    <a:pt x="1" y="2762"/>
                    <a:pt x="358" y="1946"/>
                  </a:cubicBezTo>
                  <a:close/>
                  <a:moveTo>
                    <a:pt x="13236" y="103"/>
                  </a:moveTo>
                  <a:lnTo>
                    <a:pt x="13236" y="103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2" name="Google Shape;416;p32"/>
            <p:cNvSpPr/>
            <p:nvPr/>
          </p:nvSpPr>
          <p:spPr>
            <a:xfrm>
              <a:off x="8746554" y="5005596"/>
              <a:ext cx="14487" cy="3775"/>
            </a:xfrm>
            <a:custGeom>
              <a:avLst/>
              <a:gdLst/>
              <a:ahLst/>
              <a:cxnLst/>
              <a:rect l="l" t="t" r="r" b="b"/>
              <a:pathLst>
                <a:path w="426" h="111" extrusionOk="0">
                  <a:moveTo>
                    <a:pt x="34" y="34"/>
                  </a:moveTo>
                  <a:cubicBezTo>
                    <a:pt x="102" y="0"/>
                    <a:pt x="145" y="34"/>
                    <a:pt x="213" y="0"/>
                  </a:cubicBezTo>
                  <a:lnTo>
                    <a:pt x="357" y="0"/>
                  </a:lnTo>
                  <a:cubicBezTo>
                    <a:pt x="391" y="0"/>
                    <a:pt x="425" y="77"/>
                    <a:pt x="391" y="77"/>
                  </a:cubicBezTo>
                  <a:lnTo>
                    <a:pt x="391" y="77"/>
                  </a:lnTo>
                  <a:cubicBezTo>
                    <a:pt x="315" y="77"/>
                    <a:pt x="247" y="77"/>
                    <a:pt x="213" y="110"/>
                  </a:cubicBezTo>
                  <a:lnTo>
                    <a:pt x="34" y="110"/>
                  </a:lnTo>
                  <a:cubicBezTo>
                    <a:pt x="34" y="110"/>
                    <a:pt x="0" y="34"/>
                    <a:pt x="34" y="3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3" name="Google Shape;417;p32"/>
            <p:cNvSpPr/>
            <p:nvPr/>
          </p:nvSpPr>
          <p:spPr>
            <a:xfrm>
              <a:off x="8741623" y="5010493"/>
              <a:ext cx="14487" cy="4931"/>
            </a:xfrm>
            <a:custGeom>
              <a:avLst/>
              <a:gdLst/>
              <a:ahLst/>
              <a:cxnLst/>
              <a:rect l="l" t="t" r="r" b="b"/>
              <a:pathLst>
                <a:path w="426" h="145" extrusionOk="0">
                  <a:moveTo>
                    <a:pt x="35" y="34"/>
                  </a:moveTo>
                  <a:cubicBezTo>
                    <a:pt x="77" y="0"/>
                    <a:pt x="145" y="0"/>
                    <a:pt x="179" y="0"/>
                  </a:cubicBezTo>
                  <a:cubicBezTo>
                    <a:pt x="247" y="34"/>
                    <a:pt x="324" y="34"/>
                    <a:pt x="358" y="34"/>
                  </a:cubicBezTo>
                  <a:cubicBezTo>
                    <a:pt x="426" y="34"/>
                    <a:pt x="426" y="68"/>
                    <a:pt x="392" y="102"/>
                  </a:cubicBezTo>
                  <a:lnTo>
                    <a:pt x="358" y="102"/>
                  </a:lnTo>
                  <a:cubicBezTo>
                    <a:pt x="324" y="145"/>
                    <a:pt x="247" y="145"/>
                    <a:pt x="179" y="145"/>
                  </a:cubicBezTo>
                  <a:cubicBezTo>
                    <a:pt x="145" y="145"/>
                    <a:pt x="77" y="145"/>
                    <a:pt x="35" y="102"/>
                  </a:cubicBezTo>
                  <a:cubicBezTo>
                    <a:pt x="1" y="102"/>
                    <a:pt x="1" y="34"/>
                    <a:pt x="35" y="3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4" name="Google Shape;418;p32"/>
            <p:cNvSpPr/>
            <p:nvPr/>
          </p:nvSpPr>
          <p:spPr>
            <a:xfrm>
              <a:off x="8718804" y="4973221"/>
              <a:ext cx="8434" cy="2347"/>
            </a:xfrm>
            <a:custGeom>
              <a:avLst/>
              <a:gdLst/>
              <a:ahLst/>
              <a:cxnLst/>
              <a:rect l="l" t="t" r="r" b="b"/>
              <a:pathLst>
                <a:path w="248" h="69" extrusionOk="0">
                  <a:moveTo>
                    <a:pt x="1" y="35"/>
                  </a:moveTo>
                  <a:cubicBezTo>
                    <a:pt x="35" y="35"/>
                    <a:pt x="35" y="35"/>
                    <a:pt x="35" y="1"/>
                  </a:cubicBezTo>
                  <a:cubicBezTo>
                    <a:pt x="69" y="35"/>
                    <a:pt x="145" y="35"/>
                    <a:pt x="179" y="35"/>
                  </a:cubicBezTo>
                  <a:cubicBezTo>
                    <a:pt x="213" y="35"/>
                    <a:pt x="247" y="69"/>
                    <a:pt x="213" y="69"/>
                  </a:cubicBezTo>
                  <a:lnTo>
                    <a:pt x="213" y="69"/>
                  </a:lnTo>
                  <a:lnTo>
                    <a:pt x="35" y="69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5" name="Google Shape;419;p32"/>
            <p:cNvSpPr/>
            <p:nvPr/>
          </p:nvSpPr>
          <p:spPr>
            <a:xfrm>
              <a:off x="8719960" y="4979308"/>
              <a:ext cx="12175" cy="5781"/>
            </a:xfrm>
            <a:custGeom>
              <a:avLst/>
              <a:gdLst/>
              <a:ahLst/>
              <a:cxnLst/>
              <a:rect l="l" t="t" r="r" b="b"/>
              <a:pathLst>
                <a:path w="358" h="170" extrusionOk="0">
                  <a:moveTo>
                    <a:pt x="35" y="34"/>
                  </a:moveTo>
                  <a:cubicBezTo>
                    <a:pt x="111" y="0"/>
                    <a:pt x="247" y="34"/>
                    <a:pt x="324" y="34"/>
                  </a:cubicBezTo>
                  <a:cubicBezTo>
                    <a:pt x="358" y="34"/>
                    <a:pt x="358" y="102"/>
                    <a:pt x="324" y="136"/>
                  </a:cubicBezTo>
                  <a:lnTo>
                    <a:pt x="324" y="136"/>
                  </a:lnTo>
                  <a:lnTo>
                    <a:pt x="179" y="136"/>
                  </a:lnTo>
                  <a:cubicBezTo>
                    <a:pt x="111" y="136"/>
                    <a:pt x="77" y="170"/>
                    <a:pt x="35" y="136"/>
                  </a:cubicBezTo>
                  <a:cubicBezTo>
                    <a:pt x="1" y="102"/>
                    <a:pt x="1" y="68"/>
                    <a:pt x="35" y="68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6" name="Google Shape;420;p32"/>
            <p:cNvSpPr/>
            <p:nvPr/>
          </p:nvSpPr>
          <p:spPr>
            <a:xfrm>
              <a:off x="8750023" y="4973221"/>
              <a:ext cx="13331" cy="4659"/>
            </a:xfrm>
            <a:custGeom>
              <a:avLst/>
              <a:gdLst/>
              <a:ahLst/>
              <a:cxnLst/>
              <a:rect l="l" t="t" r="r" b="b"/>
              <a:pathLst>
                <a:path w="392" h="137" extrusionOk="0">
                  <a:moveTo>
                    <a:pt x="77" y="35"/>
                  </a:moveTo>
                  <a:cubicBezTo>
                    <a:pt x="145" y="1"/>
                    <a:pt x="255" y="1"/>
                    <a:pt x="323" y="1"/>
                  </a:cubicBezTo>
                  <a:cubicBezTo>
                    <a:pt x="391" y="1"/>
                    <a:pt x="391" y="69"/>
                    <a:pt x="357" y="103"/>
                  </a:cubicBezTo>
                  <a:lnTo>
                    <a:pt x="323" y="103"/>
                  </a:lnTo>
                  <a:cubicBezTo>
                    <a:pt x="255" y="137"/>
                    <a:pt x="145" y="137"/>
                    <a:pt x="77" y="103"/>
                  </a:cubicBezTo>
                  <a:cubicBezTo>
                    <a:pt x="0" y="103"/>
                    <a:pt x="0" y="35"/>
                    <a:pt x="43" y="3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7" name="Google Shape;421;p32"/>
            <p:cNvSpPr/>
            <p:nvPr/>
          </p:nvSpPr>
          <p:spPr>
            <a:xfrm>
              <a:off x="8672010" y="4973221"/>
              <a:ext cx="13025" cy="4659"/>
            </a:xfrm>
            <a:custGeom>
              <a:avLst/>
              <a:gdLst/>
              <a:ahLst/>
              <a:cxnLst/>
              <a:rect l="l" t="t" r="r" b="b"/>
              <a:pathLst>
                <a:path w="383" h="137" extrusionOk="0">
                  <a:moveTo>
                    <a:pt x="35" y="35"/>
                  </a:moveTo>
                  <a:cubicBezTo>
                    <a:pt x="137" y="1"/>
                    <a:pt x="247" y="35"/>
                    <a:pt x="315" y="35"/>
                  </a:cubicBezTo>
                  <a:cubicBezTo>
                    <a:pt x="383" y="35"/>
                    <a:pt x="383" y="69"/>
                    <a:pt x="349" y="103"/>
                  </a:cubicBezTo>
                  <a:lnTo>
                    <a:pt x="315" y="103"/>
                  </a:lnTo>
                  <a:cubicBezTo>
                    <a:pt x="247" y="103"/>
                    <a:pt x="137" y="137"/>
                    <a:pt x="35" y="103"/>
                  </a:cubicBezTo>
                  <a:cubicBezTo>
                    <a:pt x="1" y="103"/>
                    <a:pt x="1" y="69"/>
                    <a:pt x="35" y="3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8" name="Google Shape;422;p32"/>
            <p:cNvSpPr/>
            <p:nvPr/>
          </p:nvSpPr>
          <p:spPr>
            <a:xfrm>
              <a:off x="8675479" y="4981587"/>
              <a:ext cx="16800" cy="4965"/>
            </a:xfrm>
            <a:custGeom>
              <a:avLst/>
              <a:gdLst/>
              <a:ahLst/>
              <a:cxnLst/>
              <a:rect l="l" t="t" r="r" b="b"/>
              <a:pathLst>
                <a:path w="494" h="146" extrusionOk="0">
                  <a:moveTo>
                    <a:pt x="35" y="35"/>
                  </a:moveTo>
                  <a:cubicBezTo>
                    <a:pt x="111" y="1"/>
                    <a:pt x="179" y="1"/>
                    <a:pt x="247" y="1"/>
                  </a:cubicBezTo>
                  <a:lnTo>
                    <a:pt x="459" y="1"/>
                  </a:lnTo>
                  <a:cubicBezTo>
                    <a:pt x="493" y="1"/>
                    <a:pt x="493" y="35"/>
                    <a:pt x="459" y="69"/>
                  </a:cubicBezTo>
                  <a:lnTo>
                    <a:pt x="459" y="69"/>
                  </a:lnTo>
                  <a:cubicBezTo>
                    <a:pt x="391" y="69"/>
                    <a:pt x="323" y="103"/>
                    <a:pt x="247" y="103"/>
                  </a:cubicBezTo>
                  <a:cubicBezTo>
                    <a:pt x="179" y="145"/>
                    <a:pt x="111" y="145"/>
                    <a:pt x="35" y="145"/>
                  </a:cubicBezTo>
                  <a:cubicBezTo>
                    <a:pt x="1" y="103"/>
                    <a:pt x="1" y="69"/>
                    <a:pt x="35" y="3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9" name="Google Shape;423;p32"/>
            <p:cNvSpPr/>
            <p:nvPr/>
          </p:nvSpPr>
          <p:spPr>
            <a:xfrm>
              <a:off x="8641675" y="4972065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43" y="35"/>
                  </a:moveTo>
                  <a:cubicBezTo>
                    <a:pt x="77" y="1"/>
                    <a:pt x="213" y="1"/>
                    <a:pt x="290" y="35"/>
                  </a:cubicBezTo>
                  <a:cubicBezTo>
                    <a:pt x="324" y="35"/>
                    <a:pt x="324" y="103"/>
                    <a:pt x="290" y="103"/>
                  </a:cubicBezTo>
                  <a:lnTo>
                    <a:pt x="290" y="103"/>
                  </a:lnTo>
                  <a:cubicBezTo>
                    <a:pt x="256" y="137"/>
                    <a:pt x="179" y="137"/>
                    <a:pt x="145" y="137"/>
                  </a:cubicBezTo>
                  <a:cubicBezTo>
                    <a:pt x="111" y="137"/>
                    <a:pt x="43" y="137"/>
                    <a:pt x="1" y="103"/>
                  </a:cubicBezTo>
                  <a:lnTo>
                    <a:pt x="1" y="35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0" name="Google Shape;424;p32"/>
            <p:cNvSpPr/>
            <p:nvPr/>
          </p:nvSpPr>
          <p:spPr>
            <a:xfrm>
              <a:off x="8646606" y="4985055"/>
              <a:ext cx="15609" cy="4965"/>
            </a:xfrm>
            <a:custGeom>
              <a:avLst/>
              <a:gdLst/>
              <a:ahLst/>
              <a:cxnLst/>
              <a:rect l="l" t="t" r="r" b="b"/>
              <a:pathLst>
                <a:path w="459" h="146" extrusionOk="0">
                  <a:moveTo>
                    <a:pt x="34" y="77"/>
                  </a:moveTo>
                  <a:cubicBezTo>
                    <a:pt x="68" y="43"/>
                    <a:pt x="145" y="1"/>
                    <a:pt x="179" y="1"/>
                  </a:cubicBezTo>
                  <a:lnTo>
                    <a:pt x="391" y="1"/>
                  </a:lnTo>
                  <a:cubicBezTo>
                    <a:pt x="425" y="43"/>
                    <a:pt x="459" y="77"/>
                    <a:pt x="425" y="111"/>
                  </a:cubicBezTo>
                  <a:lnTo>
                    <a:pt x="391" y="111"/>
                  </a:lnTo>
                  <a:cubicBezTo>
                    <a:pt x="323" y="111"/>
                    <a:pt x="247" y="111"/>
                    <a:pt x="213" y="145"/>
                  </a:cubicBezTo>
                  <a:cubicBezTo>
                    <a:pt x="145" y="145"/>
                    <a:pt x="68" y="145"/>
                    <a:pt x="34" y="111"/>
                  </a:cubicBezTo>
                  <a:cubicBezTo>
                    <a:pt x="0" y="111"/>
                    <a:pt x="0" y="77"/>
                    <a:pt x="0" y="77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1" name="Google Shape;425;p32"/>
            <p:cNvSpPr/>
            <p:nvPr/>
          </p:nvSpPr>
          <p:spPr>
            <a:xfrm>
              <a:off x="8677791" y="5022634"/>
              <a:ext cx="14487" cy="5815"/>
            </a:xfrm>
            <a:custGeom>
              <a:avLst/>
              <a:gdLst/>
              <a:ahLst/>
              <a:cxnLst/>
              <a:rect l="l" t="t" r="r" b="b"/>
              <a:pathLst>
                <a:path w="426" h="171" extrusionOk="0">
                  <a:moveTo>
                    <a:pt x="77" y="68"/>
                  </a:moveTo>
                  <a:cubicBezTo>
                    <a:pt x="111" y="68"/>
                    <a:pt x="145" y="34"/>
                    <a:pt x="179" y="34"/>
                  </a:cubicBezTo>
                  <a:cubicBezTo>
                    <a:pt x="255" y="0"/>
                    <a:pt x="289" y="0"/>
                    <a:pt x="357" y="0"/>
                  </a:cubicBezTo>
                  <a:cubicBezTo>
                    <a:pt x="425" y="0"/>
                    <a:pt x="425" y="68"/>
                    <a:pt x="391" y="102"/>
                  </a:cubicBezTo>
                  <a:cubicBezTo>
                    <a:pt x="391" y="102"/>
                    <a:pt x="391" y="136"/>
                    <a:pt x="357" y="136"/>
                  </a:cubicBezTo>
                  <a:lnTo>
                    <a:pt x="213" y="136"/>
                  </a:lnTo>
                  <a:lnTo>
                    <a:pt x="77" y="136"/>
                  </a:lnTo>
                  <a:cubicBezTo>
                    <a:pt x="43" y="170"/>
                    <a:pt x="1" y="102"/>
                    <a:pt x="43" y="102"/>
                  </a:cubicBezTo>
                  <a:cubicBezTo>
                    <a:pt x="43" y="102"/>
                    <a:pt x="43" y="68"/>
                    <a:pt x="77" y="6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2" name="Google Shape;426;p32"/>
            <p:cNvSpPr/>
            <p:nvPr/>
          </p:nvSpPr>
          <p:spPr>
            <a:xfrm>
              <a:off x="8617700" y="5026103"/>
              <a:ext cx="15643" cy="7244"/>
            </a:xfrm>
            <a:custGeom>
              <a:avLst/>
              <a:gdLst/>
              <a:ahLst/>
              <a:cxnLst/>
              <a:rect l="l" t="t" r="r" b="b"/>
              <a:pathLst>
                <a:path w="460" h="213" extrusionOk="0">
                  <a:moveTo>
                    <a:pt x="35" y="34"/>
                  </a:moveTo>
                  <a:lnTo>
                    <a:pt x="179" y="34"/>
                  </a:lnTo>
                  <a:cubicBezTo>
                    <a:pt x="247" y="34"/>
                    <a:pt x="324" y="0"/>
                    <a:pt x="357" y="34"/>
                  </a:cubicBezTo>
                  <a:cubicBezTo>
                    <a:pt x="425" y="0"/>
                    <a:pt x="459" y="111"/>
                    <a:pt x="425" y="145"/>
                  </a:cubicBezTo>
                  <a:lnTo>
                    <a:pt x="391" y="145"/>
                  </a:lnTo>
                  <a:cubicBezTo>
                    <a:pt x="324" y="145"/>
                    <a:pt x="281" y="179"/>
                    <a:pt x="213" y="179"/>
                  </a:cubicBezTo>
                  <a:cubicBezTo>
                    <a:pt x="145" y="179"/>
                    <a:pt x="111" y="213"/>
                    <a:pt x="35" y="179"/>
                  </a:cubicBezTo>
                  <a:cubicBezTo>
                    <a:pt x="1" y="145"/>
                    <a:pt x="1" y="111"/>
                    <a:pt x="35" y="68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3" name="Google Shape;427;p32"/>
            <p:cNvSpPr/>
            <p:nvPr/>
          </p:nvSpPr>
          <p:spPr>
            <a:xfrm>
              <a:off x="8618856" y="5034468"/>
              <a:ext cx="11018" cy="4931"/>
            </a:xfrm>
            <a:custGeom>
              <a:avLst/>
              <a:gdLst/>
              <a:ahLst/>
              <a:cxnLst/>
              <a:rect l="l" t="t" r="r" b="b"/>
              <a:pathLst>
                <a:path w="324" h="145" extrusionOk="0">
                  <a:moveTo>
                    <a:pt x="35" y="35"/>
                  </a:moveTo>
                  <a:lnTo>
                    <a:pt x="145" y="35"/>
                  </a:lnTo>
                  <a:cubicBezTo>
                    <a:pt x="179" y="35"/>
                    <a:pt x="213" y="1"/>
                    <a:pt x="247" y="1"/>
                  </a:cubicBezTo>
                  <a:cubicBezTo>
                    <a:pt x="290" y="1"/>
                    <a:pt x="323" y="35"/>
                    <a:pt x="290" y="77"/>
                  </a:cubicBezTo>
                  <a:lnTo>
                    <a:pt x="290" y="77"/>
                  </a:lnTo>
                  <a:cubicBezTo>
                    <a:pt x="247" y="77"/>
                    <a:pt x="213" y="111"/>
                    <a:pt x="145" y="111"/>
                  </a:cubicBezTo>
                  <a:cubicBezTo>
                    <a:pt x="111" y="111"/>
                    <a:pt x="77" y="145"/>
                    <a:pt x="35" y="111"/>
                  </a:cubicBezTo>
                  <a:cubicBezTo>
                    <a:pt x="1" y="111"/>
                    <a:pt x="1" y="77"/>
                    <a:pt x="35" y="3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4" name="Google Shape;428;p32"/>
            <p:cNvSpPr/>
            <p:nvPr/>
          </p:nvSpPr>
          <p:spPr>
            <a:xfrm>
              <a:off x="8611646" y="5044297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34" y="34"/>
                  </a:moveTo>
                  <a:cubicBezTo>
                    <a:pt x="77" y="0"/>
                    <a:pt x="77" y="0"/>
                    <a:pt x="145" y="0"/>
                  </a:cubicBezTo>
                  <a:lnTo>
                    <a:pt x="247" y="0"/>
                  </a:lnTo>
                  <a:cubicBezTo>
                    <a:pt x="289" y="0"/>
                    <a:pt x="323" y="68"/>
                    <a:pt x="289" y="102"/>
                  </a:cubicBezTo>
                  <a:lnTo>
                    <a:pt x="247" y="102"/>
                  </a:lnTo>
                  <a:cubicBezTo>
                    <a:pt x="213" y="102"/>
                    <a:pt x="179" y="102"/>
                    <a:pt x="145" y="136"/>
                  </a:cubicBezTo>
                  <a:lnTo>
                    <a:pt x="34" y="136"/>
                  </a:lnTo>
                  <a:cubicBezTo>
                    <a:pt x="0" y="102"/>
                    <a:pt x="0" y="68"/>
                    <a:pt x="34" y="34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5" name="Google Shape;429;p32"/>
            <p:cNvSpPr/>
            <p:nvPr/>
          </p:nvSpPr>
          <p:spPr>
            <a:xfrm>
              <a:off x="8564852" y="4989987"/>
              <a:ext cx="19078" cy="7244"/>
            </a:xfrm>
            <a:custGeom>
              <a:avLst/>
              <a:gdLst/>
              <a:ahLst/>
              <a:cxnLst/>
              <a:rect l="l" t="t" r="r" b="b"/>
              <a:pathLst>
                <a:path w="561" h="213" extrusionOk="0">
                  <a:moveTo>
                    <a:pt x="34" y="111"/>
                  </a:moveTo>
                  <a:cubicBezTo>
                    <a:pt x="179" y="0"/>
                    <a:pt x="348" y="34"/>
                    <a:pt x="493" y="0"/>
                  </a:cubicBezTo>
                  <a:cubicBezTo>
                    <a:pt x="527" y="0"/>
                    <a:pt x="561" y="111"/>
                    <a:pt x="527" y="145"/>
                  </a:cubicBezTo>
                  <a:lnTo>
                    <a:pt x="493" y="145"/>
                  </a:lnTo>
                  <a:cubicBezTo>
                    <a:pt x="348" y="145"/>
                    <a:pt x="213" y="213"/>
                    <a:pt x="68" y="179"/>
                  </a:cubicBezTo>
                  <a:cubicBezTo>
                    <a:pt x="34" y="179"/>
                    <a:pt x="0" y="111"/>
                    <a:pt x="34" y="11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6" name="Google Shape;430;p32"/>
            <p:cNvSpPr/>
            <p:nvPr/>
          </p:nvSpPr>
          <p:spPr>
            <a:xfrm>
              <a:off x="8482792" y="4460456"/>
              <a:ext cx="868143" cy="710111"/>
            </a:xfrm>
            <a:custGeom>
              <a:avLst/>
              <a:gdLst/>
              <a:ahLst/>
              <a:cxnLst/>
              <a:rect l="l" t="t" r="r" b="b"/>
              <a:pathLst>
                <a:path w="25528" h="20881" extrusionOk="0">
                  <a:moveTo>
                    <a:pt x="213" y="136"/>
                  </a:moveTo>
                  <a:cubicBezTo>
                    <a:pt x="213" y="102"/>
                    <a:pt x="255" y="102"/>
                    <a:pt x="289" y="102"/>
                  </a:cubicBezTo>
                  <a:cubicBezTo>
                    <a:pt x="468" y="0"/>
                    <a:pt x="714" y="68"/>
                    <a:pt x="782" y="281"/>
                  </a:cubicBezTo>
                  <a:cubicBezTo>
                    <a:pt x="9387" y="18477"/>
                    <a:pt x="25026" y="20065"/>
                    <a:pt x="25171" y="20099"/>
                  </a:cubicBezTo>
                  <a:cubicBezTo>
                    <a:pt x="25383" y="20099"/>
                    <a:pt x="25528" y="20311"/>
                    <a:pt x="25528" y="20524"/>
                  </a:cubicBezTo>
                  <a:cubicBezTo>
                    <a:pt x="25528" y="20634"/>
                    <a:pt x="25451" y="20736"/>
                    <a:pt x="25349" y="20813"/>
                  </a:cubicBezTo>
                  <a:cubicBezTo>
                    <a:pt x="25273" y="20847"/>
                    <a:pt x="25205" y="20881"/>
                    <a:pt x="25103" y="20881"/>
                  </a:cubicBezTo>
                  <a:cubicBezTo>
                    <a:pt x="24925" y="20847"/>
                    <a:pt x="8886" y="19216"/>
                    <a:pt x="77" y="603"/>
                  </a:cubicBezTo>
                  <a:cubicBezTo>
                    <a:pt x="1" y="459"/>
                    <a:pt x="77" y="247"/>
                    <a:pt x="213" y="136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7" name="Google Shape;431;p32"/>
            <p:cNvSpPr/>
            <p:nvPr/>
          </p:nvSpPr>
          <p:spPr>
            <a:xfrm>
              <a:off x="8469801" y="4016148"/>
              <a:ext cx="223905" cy="467161"/>
            </a:xfrm>
            <a:custGeom>
              <a:avLst/>
              <a:gdLst/>
              <a:ahLst/>
              <a:cxnLst/>
              <a:rect l="l" t="t" r="r" b="b"/>
              <a:pathLst>
                <a:path w="6584" h="13737" extrusionOk="0">
                  <a:moveTo>
                    <a:pt x="2549" y="323"/>
                  </a:moveTo>
                  <a:cubicBezTo>
                    <a:pt x="2719" y="179"/>
                    <a:pt x="2974" y="111"/>
                    <a:pt x="3220" y="77"/>
                  </a:cubicBezTo>
                  <a:cubicBezTo>
                    <a:pt x="6584" y="0"/>
                    <a:pt x="884" y="13736"/>
                    <a:pt x="884" y="13736"/>
                  </a:cubicBezTo>
                  <a:cubicBezTo>
                    <a:pt x="884" y="13736"/>
                    <a:pt x="0" y="2124"/>
                    <a:pt x="2549" y="323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8" name="Google Shape;432;p32"/>
            <p:cNvSpPr/>
            <p:nvPr/>
          </p:nvSpPr>
          <p:spPr>
            <a:xfrm>
              <a:off x="8575530" y="4127080"/>
              <a:ext cx="12175" cy="25166"/>
            </a:xfrm>
            <a:custGeom>
              <a:avLst/>
              <a:gdLst/>
              <a:ahLst/>
              <a:cxnLst/>
              <a:rect l="l" t="t" r="r" b="b"/>
              <a:pathLst>
                <a:path w="358" h="740" extrusionOk="0">
                  <a:moveTo>
                    <a:pt x="247" y="0"/>
                  </a:moveTo>
                  <a:cubicBezTo>
                    <a:pt x="289" y="0"/>
                    <a:pt x="357" y="0"/>
                    <a:pt x="357" y="68"/>
                  </a:cubicBezTo>
                  <a:cubicBezTo>
                    <a:pt x="323" y="170"/>
                    <a:pt x="289" y="281"/>
                    <a:pt x="247" y="383"/>
                  </a:cubicBezTo>
                  <a:cubicBezTo>
                    <a:pt x="213" y="527"/>
                    <a:pt x="179" y="637"/>
                    <a:pt x="111" y="705"/>
                  </a:cubicBezTo>
                  <a:lnTo>
                    <a:pt x="111" y="739"/>
                  </a:lnTo>
                  <a:cubicBezTo>
                    <a:pt x="77" y="739"/>
                    <a:pt x="0" y="739"/>
                    <a:pt x="0" y="705"/>
                  </a:cubicBezTo>
                  <a:cubicBezTo>
                    <a:pt x="0" y="561"/>
                    <a:pt x="34" y="493"/>
                    <a:pt x="77" y="383"/>
                  </a:cubicBezTo>
                  <a:cubicBezTo>
                    <a:pt x="111" y="247"/>
                    <a:pt x="179" y="136"/>
                    <a:pt x="213" y="34"/>
                  </a:cubicBezTo>
                  <a:cubicBezTo>
                    <a:pt x="247" y="34"/>
                    <a:pt x="247" y="0"/>
                    <a:pt x="247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9" name="Google Shape;433;p32"/>
            <p:cNvSpPr/>
            <p:nvPr/>
          </p:nvSpPr>
          <p:spPr>
            <a:xfrm>
              <a:off x="8558765" y="4125618"/>
              <a:ext cx="9590" cy="21697"/>
            </a:xfrm>
            <a:custGeom>
              <a:avLst/>
              <a:gdLst/>
              <a:ahLst/>
              <a:cxnLst/>
              <a:rect l="l" t="t" r="r" b="b"/>
              <a:pathLst>
                <a:path w="282" h="638" extrusionOk="0">
                  <a:moveTo>
                    <a:pt x="179" y="43"/>
                  </a:moveTo>
                  <a:cubicBezTo>
                    <a:pt x="213" y="1"/>
                    <a:pt x="281" y="43"/>
                    <a:pt x="281" y="111"/>
                  </a:cubicBezTo>
                  <a:cubicBezTo>
                    <a:pt x="281" y="213"/>
                    <a:pt x="247" y="290"/>
                    <a:pt x="247" y="358"/>
                  </a:cubicBezTo>
                  <a:cubicBezTo>
                    <a:pt x="213" y="426"/>
                    <a:pt x="213" y="536"/>
                    <a:pt x="145" y="604"/>
                  </a:cubicBezTo>
                  <a:lnTo>
                    <a:pt x="145" y="604"/>
                  </a:lnTo>
                  <a:cubicBezTo>
                    <a:pt x="103" y="638"/>
                    <a:pt x="35" y="604"/>
                    <a:pt x="1" y="570"/>
                  </a:cubicBezTo>
                  <a:cubicBezTo>
                    <a:pt x="1" y="468"/>
                    <a:pt x="35" y="392"/>
                    <a:pt x="69" y="324"/>
                  </a:cubicBezTo>
                  <a:cubicBezTo>
                    <a:pt x="69" y="256"/>
                    <a:pt x="103" y="179"/>
                    <a:pt x="145" y="77"/>
                  </a:cubicBezTo>
                  <a:cubicBezTo>
                    <a:pt x="145" y="77"/>
                    <a:pt x="145" y="43"/>
                    <a:pt x="179" y="4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0" name="Google Shape;434;p32"/>
            <p:cNvSpPr/>
            <p:nvPr/>
          </p:nvSpPr>
          <p:spPr>
            <a:xfrm>
              <a:off x="8531049" y="4120993"/>
              <a:ext cx="12141" cy="28940"/>
            </a:xfrm>
            <a:custGeom>
              <a:avLst/>
              <a:gdLst/>
              <a:ahLst/>
              <a:cxnLst/>
              <a:rect l="l" t="t" r="r" b="b"/>
              <a:pathLst>
                <a:path w="357" h="851" extrusionOk="0">
                  <a:moveTo>
                    <a:pt x="247" y="35"/>
                  </a:moveTo>
                  <a:cubicBezTo>
                    <a:pt x="281" y="1"/>
                    <a:pt x="357" y="35"/>
                    <a:pt x="357" y="103"/>
                  </a:cubicBezTo>
                  <a:cubicBezTo>
                    <a:pt x="323" y="349"/>
                    <a:pt x="281" y="672"/>
                    <a:pt x="68" y="816"/>
                  </a:cubicBezTo>
                  <a:lnTo>
                    <a:pt x="68" y="816"/>
                  </a:lnTo>
                  <a:cubicBezTo>
                    <a:pt x="34" y="850"/>
                    <a:pt x="0" y="816"/>
                    <a:pt x="0" y="774"/>
                  </a:cubicBezTo>
                  <a:cubicBezTo>
                    <a:pt x="0" y="528"/>
                    <a:pt x="145" y="281"/>
                    <a:pt x="213" y="69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1" name="Google Shape;435;p32"/>
            <p:cNvSpPr/>
            <p:nvPr/>
          </p:nvSpPr>
          <p:spPr>
            <a:xfrm>
              <a:off x="8567165" y="4165509"/>
              <a:ext cx="12141" cy="26594"/>
            </a:xfrm>
            <a:custGeom>
              <a:avLst/>
              <a:gdLst/>
              <a:ahLst/>
              <a:cxnLst/>
              <a:rect l="l" t="t" r="r" b="b"/>
              <a:pathLst>
                <a:path w="357" h="782" extrusionOk="0">
                  <a:moveTo>
                    <a:pt x="323" y="0"/>
                  </a:moveTo>
                  <a:cubicBezTo>
                    <a:pt x="323" y="0"/>
                    <a:pt x="357" y="0"/>
                    <a:pt x="357" y="34"/>
                  </a:cubicBezTo>
                  <a:cubicBezTo>
                    <a:pt x="357" y="144"/>
                    <a:pt x="323" y="280"/>
                    <a:pt x="280" y="391"/>
                  </a:cubicBezTo>
                  <a:cubicBezTo>
                    <a:pt x="246" y="527"/>
                    <a:pt x="178" y="637"/>
                    <a:pt x="111" y="739"/>
                  </a:cubicBezTo>
                  <a:lnTo>
                    <a:pt x="111" y="782"/>
                  </a:lnTo>
                  <a:cubicBezTo>
                    <a:pt x="68" y="782"/>
                    <a:pt x="0" y="782"/>
                    <a:pt x="0" y="705"/>
                  </a:cubicBezTo>
                  <a:cubicBezTo>
                    <a:pt x="34" y="569"/>
                    <a:pt x="68" y="459"/>
                    <a:pt x="145" y="357"/>
                  </a:cubicBezTo>
                  <a:cubicBezTo>
                    <a:pt x="178" y="246"/>
                    <a:pt x="212" y="102"/>
                    <a:pt x="280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2" name="Google Shape;436;p32"/>
            <p:cNvSpPr/>
            <p:nvPr/>
          </p:nvSpPr>
          <p:spPr>
            <a:xfrm>
              <a:off x="8552711" y="4170406"/>
              <a:ext cx="11018" cy="17956"/>
            </a:xfrm>
            <a:custGeom>
              <a:avLst/>
              <a:gdLst/>
              <a:ahLst/>
              <a:cxnLst/>
              <a:rect l="l" t="t" r="r" b="b"/>
              <a:pathLst>
                <a:path w="324" h="528" extrusionOk="0">
                  <a:moveTo>
                    <a:pt x="213" y="34"/>
                  </a:moveTo>
                  <a:cubicBezTo>
                    <a:pt x="247" y="0"/>
                    <a:pt x="323" y="34"/>
                    <a:pt x="323" y="68"/>
                  </a:cubicBezTo>
                  <a:cubicBezTo>
                    <a:pt x="281" y="170"/>
                    <a:pt x="281" y="247"/>
                    <a:pt x="247" y="349"/>
                  </a:cubicBezTo>
                  <a:cubicBezTo>
                    <a:pt x="213" y="383"/>
                    <a:pt x="179" y="459"/>
                    <a:pt x="145" y="493"/>
                  </a:cubicBezTo>
                  <a:cubicBezTo>
                    <a:pt x="111" y="493"/>
                    <a:pt x="111" y="527"/>
                    <a:pt x="68" y="527"/>
                  </a:cubicBezTo>
                  <a:cubicBezTo>
                    <a:pt x="34" y="527"/>
                    <a:pt x="0" y="493"/>
                    <a:pt x="0" y="459"/>
                  </a:cubicBezTo>
                  <a:cubicBezTo>
                    <a:pt x="0" y="383"/>
                    <a:pt x="68" y="315"/>
                    <a:pt x="111" y="281"/>
                  </a:cubicBezTo>
                  <a:cubicBezTo>
                    <a:pt x="145" y="213"/>
                    <a:pt x="179" y="136"/>
                    <a:pt x="179" y="68"/>
                  </a:cubicBezTo>
                  <a:cubicBezTo>
                    <a:pt x="179" y="34"/>
                    <a:pt x="213" y="34"/>
                    <a:pt x="213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3" name="Google Shape;437;p32"/>
            <p:cNvSpPr/>
            <p:nvPr/>
          </p:nvSpPr>
          <p:spPr>
            <a:xfrm>
              <a:off x="8524961" y="4178772"/>
              <a:ext cx="12175" cy="24009"/>
            </a:xfrm>
            <a:custGeom>
              <a:avLst/>
              <a:gdLst/>
              <a:ahLst/>
              <a:cxnLst/>
              <a:rect l="l" t="t" r="r" b="b"/>
              <a:pathLst>
                <a:path w="358" h="706" extrusionOk="0">
                  <a:moveTo>
                    <a:pt x="213" y="35"/>
                  </a:moveTo>
                  <a:cubicBezTo>
                    <a:pt x="290" y="1"/>
                    <a:pt x="358" y="35"/>
                    <a:pt x="324" y="103"/>
                  </a:cubicBezTo>
                  <a:cubicBezTo>
                    <a:pt x="247" y="281"/>
                    <a:pt x="213" y="460"/>
                    <a:pt x="145" y="638"/>
                  </a:cubicBezTo>
                  <a:cubicBezTo>
                    <a:pt x="145" y="672"/>
                    <a:pt x="145" y="672"/>
                    <a:pt x="111" y="672"/>
                  </a:cubicBezTo>
                  <a:cubicBezTo>
                    <a:pt x="77" y="706"/>
                    <a:pt x="1" y="672"/>
                    <a:pt x="1" y="604"/>
                  </a:cubicBezTo>
                  <a:cubicBezTo>
                    <a:pt x="35" y="392"/>
                    <a:pt x="111" y="213"/>
                    <a:pt x="213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4" name="Google Shape;438;p32"/>
            <p:cNvSpPr/>
            <p:nvPr/>
          </p:nvSpPr>
          <p:spPr>
            <a:xfrm>
              <a:off x="8569477" y="4222131"/>
              <a:ext cx="13297" cy="20541"/>
            </a:xfrm>
            <a:custGeom>
              <a:avLst/>
              <a:gdLst/>
              <a:ahLst/>
              <a:cxnLst/>
              <a:rect l="l" t="t" r="r" b="b"/>
              <a:pathLst>
                <a:path w="391" h="604" extrusionOk="0">
                  <a:moveTo>
                    <a:pt x="289" y="34"/>
                  </a:moveTo>
                  <a:cubicBezTo>
                    <a:pt x="323" y="0"/>
                    <a:pt x="391" y="34"/>
                    <a:pt x="391" y="68"/>
                  </a:cubicBezTo>
                  <a:cubicBezTo>
                    <a:pt x="323" y="280"/>
                    <a:pt x="255" y="459"/>
                    <a:pt x="110" y="603"/>
                  </a:cubicBezTo>
                  <a:lnTo>
                    <a:pt x="110" y="603"/>
                  </a:lnTo>
                  <a:cubicBezTo>
                    <a:pt x="77" y="603"/>
                    <a:pt x="0" y="561"/>
                    <a:pt x="43" y="527"/>
                  </a:cubicBezTo>
                  <a:cubicBezTo>
                    <a:pt x="110" y="391"/>
                    <a:pt x="212" y="246"/>
                    <a:pt x="255" y="68"/>
                  </a:cubicBezTo>
                  <a:cubicBezTo>
                    <a:pt x="255" y="34"/>
                    <a:pt x="255" y="34"/>
                    <a:pt x="289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5" name="Google Shape;439;p32"/>
            <p:cNvSpPr/>
            <p:nvPr/>
          </p:nvSpPr>
          <p:spPr>
            <a:xfrm>
              <a:off x="8551555" y="4225566"/>
              <a:ext cx="9556" cy="17106"/>
            </a:xfrm>
            <a:custGeom>
              <a:avLst/>
              <a:gdLst/>
              <a:ahLst/>
              <a:cxnLst/>
              <a:rect l="l" t="t" r="r" b="b"/>
              <a:pathLst>
                <a:path w="281" h="503" extrusionOk="0">
                  <a:moveTo>
                    <a:pt x="179" y="35"/>
                  </a:moveTo>
                  <a:cubicBezTo>
                    <a:pt x="213" y="1"/>
                    <a:pt x="281" y="35"/>
                    <a:pt x="281" y="77"/>
                  </a:cubicBezTo>
                  <a:cubicBezTo>
                    <a:pt x="247" y="145"/>
                    <a:pt x="247" y="213"/>
                    <a:pt x="213" y="290"/>
                  </a:cubicBezTo>
                  <a:cubicBezTo>
                    <a:pt x="213" y="358"/>
                    <a:pt x="145" y="426"/>
                    <a:pt x="102" y="460"/>
                  </a:cubicBezTo>
                  <a:lnTo>
                    <a:pt x="102" y="460"/>
                  </a:lnTo>
                  <a:cubicBezTo>
                    <a:pt x="68" y="502"/>
                    <a:pt x="0" y="460"/>
                    <a:pt x="34" y="426"/>
                  </a:cubicBezTo>
                  <a:cubicBezTo>
                    <a:pt x="34" y="358"/>
                    <a:pt x="68" y="324"/>
                    <a:pt x="102" y="247"/>
                  </a:cubicBezTo>
                  <a:cubicBezTo>
                    <a:pt x="102" y="179"/>
                    <a:pt x="145" y="145"/>
                    <a:pt x="145" y="77"/>
                  </a:cubicBezTo>
                  <a:cubicBezTo>
                    <a:pt x="145" y="35"/>
                    <a:pt x="179" y="35"/>
                    <a:pt x="179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6" name="Google Shape;440;p32"/>
            <p:cNvSpPr/>
            <p:nvPr/>
          </p:nvSpPr>
          <p:spPr>
            <a:xfrm>
              <a:off x="8529892" y="4222131"/>
              <a:ext cx="10712" cy="20541"/>
            </a:xfrm>
            <a:custGeom>
              <a:avLst/>
              <a:gdLst/>
              <a:ahLst/>
              <a:cxnLst/>
              <a:rect l="l" t="t" r="r" b="b"/>
              <a:pathLst>
                <a:path w="315" h="604" extrusionOk="0">
                  <a:moveTo>
                    <a:pt x="247" y="34"/>
                  </a:moveTo>
                  <a:cubicBezTo>
                    <a:pt x="281" y="0"/>
                    <a:pt x="315" y="34"/>
                    <a:pt x="315" y="68"/>
                  </a:cubicBezTo>
                  <a:cubicBezTo>
                    <a:pt x="281" y="178"/>
                    <a:pt x="247" y="246"/>
                    <a:pt x="213" y="348"/>
                  </a:cubicBezTo>
                  <a:cubicBezTo>
                    <a:pt x="213" y="425"/>
                    <a:pt x="179" y="493"/>
                    <a:pt x="145" y="561"/>
                  </a:cubicBezTo>
                  <a:lnTo>
                    <a:pt x="102" y="561"/>
                  </a:lnTo>
                  <a:cubicBezTo>
                    <a:pt x="68" y="603"/>
                    <a:pt x="0" y="561"/>
                    <a:pt x="0" y="527"/>
                  </a:cubicBezTo>
                  <a:cubicBezTo>
                    <a:pt x="34" y="425"/>
                    <a:pt x="68" y="348"/>
                    <a:pt x="102" y="280"/>
                  </a:cubicBezTo>
                  <a:cubicBezTo>
                    <a:pt x="145" y="212"/>
                    <a:pt x="179" y="102"/>
                    <a:pt x="213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7" name="Google Shape;441;p32"/>
            <p:cNvSpPr/>
            <p:nvPr/>
          </p:nvSpPr>
          <p:spPr>
            <a:xfrm>
              <a:off x="8547780" y="4258213"/>
              <a:ext cx="11018" cy="16800"/>
            </a:xfrm>
            <a:custGeom>
              <a:avLst/>
              <a:gdLst/>
              <a:ahLst/>
              <a:cxnLst/>
              <a:rect l="l" t="t" r="r" b="b"/>
              <a:pathLst>
                <a:path w="324" h="494" extrusionOk="0">
                  <a:moveTo>
                    <a:pt x="213" y="35"/>
                  </a:moveTo>
                  <a:cubicBezTo>
                    <a:pt x="256" y="1"/>
                    <a:pt x="324" y="69"/>
                    <a:pt x="324" y="137"/>
                  </a:cubicBezTo>
                  <a:cubicBezTo>
                    <a:pt x="290" y="213"/>
                    <a:pt x="256" y="281"/>
                    <a:pt x="213" y="315"/>
                  </a:cubicBezTo>
                  <a:cubicBezTo>
                    <a:pt x="213" y="392"/>
                    <a:pt x="179" y="426"/>
                    <a:pt x="145" y="460"/>
                  </a:cubicBezTo>
                  <a:lnTo>
                    <a:pt x="111" y="460"/>
                  </a:lnTo>
                  <a:cubicBezTo>
                    <a:pt x="77" y="494"/>
                    <a:pt x="43" y="460"/>
                    <a:pt x="43" y="426"/>
                  </a:cubicBezTo>
                  <a:cubicBezTo>
                    <a:pt x="1" y="349"/>
                    <a:pt x="43" y="281"/>
                    <a:pt x="77" y="247"/>
                  </a:cubicBezTo>
                  <a:cubicBezTo>
                    <a:pt x="111" y="179"/>
                    <a:pt x="145" y="103"/>
                    <a:pt x="179" y="69"/>
                  </a:cubicBezTo>
                  <a:cubicBezTo>
                    <a:pt x="213" y="69"/>
                    <a:pt x="213" y="69"/>
                    <a:pt x="213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8" name="Google Shape;442;p32"/>
            <p:cNvSpPr/>
            <p:nvPr/>
          </p:nvSpPr>
          <p:spPr>
            <a:xfrm>
              <a:off x="8549243" y="4205059"/>
              <a:ext cx="11869" cy="17106"/>
            </a:xfrm>
            <a:custGeom>
              <a:avLst/>
              <a:gdLst/>
              <a:ahLst/>
              <a:cxnLst/>
              <a:rect l="l" t="t" r="r" b="b"/>
              <a:pathLst>
                <a:path w="349" h="503" extrusionOk="0">
                  <a:moveTo>
                    <a:pt x="281" y="43"/>
                  </a:moveTo>
                  <a:cubicBezTo>
                    <a:pt x="315" y="1"/>
                    <a:pt x="349" y="43"/>
                    <a:pt x="349" y="77"/>
                  </a:cubicBezTo>
                  <a:cubicBezTo>
                    <a:pt x="349" y="145"/>
                    <a:pt x="315" y="213"/>
                    <a:pt x="281" y="290"/>
                  </a:cubicBezTo>
                  <a:cubicBezTo>
                    <a:pt x="247" y="358"/>
                    <a:pt x="213" y="392"/>
                    <a:pt x="136" y="468"/>
                  </a:cubicBezTo>
                  <a:lnTo>
                    <a:pt x="136" y="468"/>
                  </a:lnTo>
                  <a:cubicBezTo>
                    <a:pt x="68" y="502"/>
                    <a:pt x="0" y="468"/>
                    <a:pt x="68" y="392"/>
                  </a:cubicBezTo>
                  <a:cubicBezTo>
                    <a:pt x="102" y="324"/>
                    <a:pt x="136" y="256"/>
                    <a:pt x="170" y="179"/>
                  </a:cubicBezTo>
                  <a:cubicBezTo>
                    <a:pt x="213" y="145"/>
                    <a:pt x="247" y="77"/>
                    <a:pt x="281" y="4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9" name="Google Shape;443;p32"/>
            <p:cNvSpPr/>
            <p:nvPr/>
          </p:nvSpPr>
          <p:spPr>
            <a:xfrm>
              <a:off x="8520336" y="4265457"/>
              <a:ext cx="9590" cy="16766"/>
            </a:xfrm>
            <a:custGeom>
              <a:avLst/>
              <a:gdLst/>
              <a:ahLst/>
              <a:cxnLst/>
              <a:rect l="l" t="t" r="r" b="b"/>
              <a:pathLst>
                <a:path w="282" h="493" extrusionOk="0">
                  <a:moveTo>
                    <a:pt x="171" y="34"/>
                  </a:moveTo>
                  <a:cubicBezTo>
                    <a:pt x="213" y="0"/>
                    <a:pt x="281" y="68"/>
                    <a:pt x="247" y="102"/>
                  </a:cubicBezTo>
                  <a:cubicBezTo>
                    <a:pt x="247" y="179"/>
                    <a:pt x="213" y="247"/>
                    <a:pt x="213" y="281"/>
                  </a:cubicBezTo>
                  <a:cubicBezTo>
                    <a:pt x="171" y="349"/>
                    <a:pt x="137" y="425"/>
                    <a:pt x="103" y="459"/>
                  </a:cubicBezTo>
                  <a:lnTo>
                    <a:pt x="103" y="459"/>
                  </a:lnTo>
                  <a:cubicBezTo>
                    <a:pt x="69" y="493"/>
                    <a:pt x="35" y="459"/>
                    <a:pt x="1" y="425"/>
                  </a:cubicBezTo>
                  <a:cubicBezTo>
                    <a:pt x="1" y="349"/>
                    <a:pt x="35" y="281"/>
                    <a:pt x="69" y="247"/>
                  </a:cubicBezTo>
                  <a:cubicBezTo>
                    <a:pt x="103" y="179"/>
                    <a:pt x="103" y="102"/>
                    <a:pt x="137" y="68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0" name="Google Shape;444;p32"/>
            <p:cNvSpPr/>
            <p:nvPr/>
          </p:nvSpPr>
          <p:spPr>
            <a:xfrm>
              <a:off x="8508230" y="4243794"/>
              <a:ext cx="7244" cy="16766"/>
            </a:xfrm>
            <a:custGeom>
              <a:avLst/>
              <a:gdLst/>
              <a:ahLst/>
              <a:cxnLst/>
              <a:rect l="l" t="t" r="r" b="b"/>
              <a:pathLst>
                <a:path w="213" h="493" extrusionOk="0">
                  <a:moveTo>
                    <a:pt x="102" y="34"/>
                  </a:moveTo>
                  <a:cubicBezTo>
                    <a:pt x="179" y="0"/>
                    <a:pt x="213" y="34"/>
                    <a:pt x="213" y="102"/>
                  </a:cubicBezTo>
                  <a:cubicBezTo>
                    <a:pt x="213" y="179"/>
                    <a:pt x="213" y="246"/>
                    <a:pt x="179" y="280"/>
                  </a:cubicBezTo>
                  <a:cubicBezTo>
                    <a:pt x="179" y="314"/>
                    <a:pt x="145" y="348"/>
                    <a:pt x="145" y="391"/>
                  </a:cubicBezTo>
                  <a:cubicBezTo>
                    <a:pt x="145" y="425"/>
                    <a:pt x="102" y="459"/>
                    <a:pt x="102" y="459"/>
                  </a:cubicBezTo>
                  <a:lnTo>
                    <a:pt x="102" y="493"/>
                  </a:lnTo>
                  <a:cubicBezTo>
                    <a:pt x="68" y="493"/>
                    <a:pt x="34" y="493"/>
                    <a:pt x="0" y="459"/>
                  </a:cubicBezTo>
                  <a:cubicBezTo>
                    <a:pt x="0" y="391"/>
                    <a:pt x="0" y="314"/>
                    <a:pt x="34" y="246"/>
                  </a:cubicBezTo>
                  <a:cubicBezTo>
                    <a:pt x="34" y="179"/>
                    <a:pt x="68" y="102"/>
                    <a:pt x="102" y="68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1" name="Google Shape;445;p32"/>
            <p:cNvSpPr/>
            <p:nvPr/>
          </p:nvSpPr>
          <p:spPr>
            <a:xfrm>
              <a:off x="8545468" y="4289432"/>
              <a:ext cx="9590" cy="22853"/>
            </a:xfrm>
            <a:custGeom>
              <a:avLst/>
              <a:gdLst/>
              <a:ahLst/>
              <a:cxnLst/>
              <a:rect l="l" t="t" r="r" b="b"/>
              <a:pathLst>
                <a:path w="282" h="672" extrusionOk="0">
                  <a:moveTo>
                    <a:pt x="213" y="34"/>
                  </a:moveTo>
                  <a:cubicBezTo>
                    <a:pt x="247" y="0"/>
                    <a:pt x="281" y="34"/>
                    <a:pt x="281" y="68"/>
                  </a:cubicBezTo>
                  <a:cubicBezTo>
                    <a:pt x="247" y="179"/>
                    <a:pt x="213" y="247"/>
                    <a:pt x="213" y="357"/>
                  </a:cubicBezTo>
                  <a:cubicBezTo>
                    <a:pt x="179" y="459"/>
                    <a:pt x="179" y="536"/>
                    <a:pt x="111" y="603"/>
                  </a:cubicBezTo>
                  <a:lnTo>
                    <a:pt x="111" y="637"/>
                  </a:lnTo>
                  <a:cubicBezTo>
                    <a:pt x="69" y="671"/>
                    <a:pt x="1" y="637"/>
                    <a:pt x="1" y="603"/>
                  </a:cubicBezTo>
                  <a:cubicBezTo>
                    <a:pt x="1" y="493"/>
                    <a:pt x="35" y="425"/>
                    <a:pt x="69" y="323"/>
                  </a:cubicBezTo>
                  <a:cubicBezTo>
                    <a:pt x="111" y="247"/>
                    <a:pt x="145" y="145"/>
                    <a:pt x="179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2" name="Google Shape;446;p32"/>
            <p:cNvSpPr/>
            <p:nvPr/>
          </p:nvSpPr>
          <p:spPr>
            <a:xfrm>
              <a:off x="8524961" y="4298954"/>
              <a:ext cx="11018" cy="20541"/>
            </a:xfrm>
            <a:custGeom>
              <a:avLst/>
              <a:gdLst/>
              <a:ahLst/>
              <a:cxnLst/>
              <a:rect l="l" t="t" r="r" b="b"/>
              <a:pathLst>
                <a:path w="324" h="604" extrusionOk="0">
                  <a:moveTo>
                    <a:pt x="213" y="43"/>
                  </a:moveTo>
                  <a:cubicBezTo>
                    <a:pt x="247" y="1"/>
                    <a:pt x="324" y="43"/>
                    <a:pt x="324" y="77"/>
                  </a:cubicBezTo>
                  <a:cubicBezTo>
                    <a:pt x="290" y="179"/>
                    <a:pt x="247" y="256"/>
                    <a:pt x="247" y="323"/>
                  </a:cubicBezTo>
                  <a:cubicBezTo>
                    <a:pt x="213" y="425"/>
                    <a:pt x="179" y="502"/>
                    <a:pt x="111" y="570"/>
                  </a:cubicBezTo>
                  <a:lnTo>
                    <a:pt x="111" y="604"/>
                  </a:lnTo>
                  <a:cubicBezTo>
                    <a:pt x="77" y="604"/>
                    <a:pt x="1" y="604"/>
                    <a:pt x="35" y="536"/>
                  </a:cubicBezTo>
                  <a:cubicBezTo>
                    <a:pt x="35" y="468"/>
                    <a:pt x="77" y="391"/>
                    <a:pt x="111" y="289"/>
                  </a:cubicBezTo>
                  <a:cubicBezTo>
                    <a:pt x="145" y="213"/>
                    <a:pt x="179" y="145"/>
                    <a:pt x="213" y="4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3" name="Google Shape;447;p32"/>
            <p:cNvSpPr/>
            <p:nvPr/>
          </p:nvSpPr>
          <p:spPr>
            <a:xfrm>
              <a:off x="8524961" y="4332758"/>
              <a:ext cx="9862" cy="16800"/>
            </a:xfrm>
            <a:custGeom>
              <a:avLst/>
              <a:gdLst/>
              <a:ahLst/>
              <a:cxnLst/>
              <a:rect l="l" t="t" r="r" b="b"/>
              <a:pathLst>
                <a:path w="290" h="494" extrusionOk="0">
                  <a:moveTo>
                    <a:pt x="179" y="35"/>
                  </a:moveTo>
                  <a:cubicBezTo>
                    <a:pt x="213" y="1"/>
                    <a:pt x="290" y="35"/>
                    <a:pt x="290" y="111"/>
                  </a:cubicBezTo>
                  <a:cubicBezTo>
                    <a:pt x="290" y="145"/>
                    <a:pt x="247" y="213"/>
                    <a:pt x="213" y="281"/>
                  </a:cubicBezTo>
                  <a:cubicBezTo>
                    <a:pt x="213" y="357"/>
                    <a:pt x="179" y="391"/>
                    <a:pt x="145" y="459"/>
                  </a:cubicBezTo>
                  <a:lnTo>
                    <a:pt x="111" y="459"/>
                  </a:lnTo>
                  <a:cubicBezTo>
                    <a:pt x="77" y="493"/>
                    <a:pt x="1" y="425"/>
                    <a:pt x="1" y="391"/>
                  </a:cubicBezTo>
                  <a:cubicBezTo>
                    <a:pt x="1" y="323"/>
                    <a:pt x="35" y="281"/>
                    <a:pt x="77" y="213"/>
                  </a:cubicBezTo>
                  <a:cubicBezTo>
                    <a:pt x="111" y="145"/>
                    <a:pt x="145" y="111"/>
                    <a:pt x="179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4" name="Google Shape;448;p32"/>
            <p:cNvSpPr/>
            <p:nvPr/>
          </p:nvSpPr>
          <p:spPr>
            <a:xfrm>
              <a:off x="8507073" y="4325548"/>
              <a:ext cx="8400" cy="18228"/>
            </a:xfrm>
            <a:custGeom>
              <a:avLst/>
              <a:gdLst/>
              <a:ahLst/>
              <a:cxnLst/>
              <a:rect l="l" t="t" r="r" b="b"/>
              <a:pathLst>
                <a:path w="247" h="536" extrusionOk="0">
                  <a:moveTo>
                    <a:pt x="179" y="0"/>
                  </a:moveTo>
                  <a:cubicBezTo>
                    <a:pt x="213" y="0"/>
                    <a:pt x="247" y="34"/>
                    <a:pt x="247" y="68"/>
                  </a:cubicBezTo>
                  <a:cubicBezTo>
                    <a:pt x="247" y="145"/>
                    <a:pt x="247" y="213"/>
                    <a:pt x="213" y="323"/>
                  </a:cubicBezTo>
                  <a:cubicBezTo>
                    <a:pt x="213" y="391"/>
                    <a:pt x="179" y="459"/>
                    <a:pt x="102" y="535"/>
                  </a:cubicBezTo>
                  <a:lnTo>
                    <a:pt x="102" y="535"/>
                  </a:lnTo>
                  <a:cubicBezTo>
                    <a:pt x="68" y="535"/>
                    <a:pt x="34" y="535"/>
                    <a:pt x="34" y="493"/>
                  </a:cubicBezTo>
                  <a:cubicBezTo>
                    <a:pt x="0" y="425"/>
                    <a:pt x="34" y="323"/>
                    <a:pt x="34" y="247"/>
                  </a:cubicBezTo>
                  <a:cubicBezTo>
                    <a:pt x="68" y="179"/>
                    <a:pt x="102" y="111"/>
                    <a:pt x="136" y="34"/>
                  </a:cubicBezTo>
                  <a:cubicBezTo>
                    <a:pt x="179" y="34"/>
                    <a:pt x="179" y="34"/>
                    <a:pt x="179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5" name="Google Shape;449;p32"/>
            <p:cNvSpPr/>
            <p:nvPr/>
          </p:nvSpPr>
          <p:spPr>
            <a:xfrm>
              <a:off x="8510542" y="4365405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145" y="0"/>
                  </a:moveTo>
                  <a:cubicBezTo>
                    <a:pt x="178" y="0"/>
                    <a:pt x="246" y="0"/>
                    <a:pt x="246" y="68"/>
                  </a:cubicBezTo>
                  <a:cubicBezTo>
                    <a:pt x="212" y="170"/>
                    <a:pt x="212" y="349"/>
                    <a:pt x="145" y="425"/>
                  </a:cubicBezTo>
                  <a:lnTo>
                    <a:pt x="145" y="459"/>
                  </a:lnTo>
                  <a:cubicBezTo>
                    <a:pt x="77" y="493"/>
                    <a:pt x="0" y="459"/>
                    <a:pt x="0" y="383"/>
                  </a:cubicBezTo>
                  <a:cubicBezTo>
                    <a:pt x="0" y="315"/>
                    <a:pt x="34" y="281"/>
                    <a:pt x="77" y="213"/>
                  </a:cubicBezTo>
                  <a:cubicBezTo>
                    <a:pt x="77" y="170"/>
                    <a:pt x="111" y="102"/>
                    <a:pt x="111" y="68"/>
                  </a:cubicBezTo>
                  <a:cubicBezTo>
                    <a:pt x="111" y="34"/>
                    <a:pt x="145" y="34"/>
                    <a:pt x="145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6" name="Google Shape;450;p32"/>
            <p:cNvSpPr/>
            <p:nvPr/>
          </p:nvSpPr>
          <p:spPr>
            <a:xfrm>
              <a:off x="8162713" y="4075083"/>
              <a:ext cx="337150" cy="408226"/>
            </a:xfrm>
            <a:custGeom>
              <a:avLst/>
              <a:gdLst/>
              <a:ahLst/>
              <a:cxnLst/>
              <a:rect l="l" t="t" r="r" b="b"/>
              <a:pathLst>
                <a:path w="9914" h="12004" extrusionOk="0">
                  <a:moveTo>
                    <a:pt x="1767" y="1274"/>
                  </a:moveTo>
                  <a:cubicBezTo>
                    <a:pt x="3543" y="0"/>
                    <a:pt x="9914" y="12003"/>
                    <a:pt x="9914" y="12003"/>
                  </a:cubicBezTo>
                  <a:cubicBezTo>
                    <a:pt x="9914" y="12003"/>
                    <a:pt x="0" y="2871"/>
                    <a:pt x="1699" y="1317"/>
                  </a:cubicBezTo>
                  <a:cubicBezTo>
                    <a:pt x="1733" y="1317"/>
                    <a:pt x="1733" y="1317"/>
                    <a:pt x="1767" y="1274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" name="Google Shape;451;p32"/>
            <p:cNvSpPr/>
            <p:nvPr/>
          </p:nvSpPr>
          <p:spPr>
            <a:xfrm>
              <a:off x="8262589" y="4146786"/>
              <a:ext cx="9828" cy="11869"/>
            </a:xfrm>
            <a:custGeom>
              <a:avLst/>
              <a:gdLst/>
              <a:ahLst/>
              <a:cxnLst/>
              <a:rect l="l" t="t" r="r" b="b"/>
              <a:pathLst>
                <a:path w="289" h="349" extrusionOk="0">
                  <a:moveTo>
                    <a:pt x="34" y="0"/>
                  </a:moveTo>
                  <a:lnTo>
                    <a:pt x="111" y="0"/>
                  </a:lnTo>
                  <a:cubicBezTo>
                    <a:pt x="178" y="102"/>
                    <a:pt x="246" y="170"/>
                    <a:pt x="289" y="281"/>
                  </a:cubicBezTo>
                  <a:lnTo>
                    <a:pt x="289" y="349"/>
                  </a:lnTo>
                  <a:lnTo>
                    <a:pt x="212" y="349"/>
                  </a:lnTo>
                  <a:cubicBezTo>
                    <a:pt x="111" y="281"/>
                    <a:pt x="77" y="136"/>
                    <a:pt x="0" y="68"/>
                  </a:cubicBezTo>
                  <a:cubicBezTo>
                    <a:pt x="0" y="34"/>
                    <a:pt x="0" y="0"/>
                    <a:pt x="34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" name="Google Shape;452;p32"/>
            <p:cNvSpPr/>
            <p:nvPr/>
          </p:nvSpPr>
          <p:spPr>
            <a:xfrm>
              <a:off x="8239770" y="4140698"/>
              <a:ext cx="13297" cy="15643"/>
            </a:xfrm>
            <a:custGeom>
              <a:avLst/>
              <a:gdLst/>
              <a:ahLst/>
              <a:cxnLst/>
              <a:rect l="l" t="t" r="r" b="b"/>
              <a:pathLst>
                <a:path w="391" h="460" extrusionOk="0">
                  <a:moveTo>
                    <a:pt x="34" y="35"/>
                  </a:moveTo>
                  <a:cubicBezTo>
                    <a:pt x="68" y="1"/>
                    <a:pt x="110" y="1"/>
                    <a:pt x="144" y="1"/>
                  </a:cubicBezTo>
                  <a:cubicBezTo>
                    <a:pt x="178" y="69"/>
                    <a:pt x="246" y="103"/>
                    <a:pt x="323" y="179"/>
                  </a:cubicBezTo>
                  <a:cubicBezTo>
                    <a:pt x="357" y="213"/>
                    <a:pt x="391" y="315"/>
                    <a:pt x="391" y="392"/>
                  </a:cubicBezTo>
                  <a:lnTo>
                    <a:pt x="391" y="426"/>
                  </a:lnTo>
                  <a:cubicBezTo>
                    <a:pt x="357" y="460"/>
                    <a:pt x="357" y="460"/>
                    <a:pt x="323" y="426"/>
                  </a:cubicBezTo>
                  <a:cubicBezTo>
                    <a:pt x="280" y="392"/>
                    <a:pt x="212" y="349"/>
                    <a:pt x="178" y="281"/>
                  </a:cubicBezTo>
                  <a:cubicBezTo>
                    <a:pt x="144" y="213"/>
                    <a:pt x="68" y="179"/>
                    <a:pt x="34" y="103"/>
                  </a:cubicBezTo>
                  <a:cubicBezTo>
                    <a:pt x="0" y="69"/>
                    <a:pt x="34" y="35"/>
                    <a:pt x="34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" name="Google Shape;453;p32"/>
            <p:cNvSpPr/>
            <p:nvPr/>
          </p:nvSpPr>
          <p:spPr>
            <a:xfrm>
              <a:off x="8248136" y="4171917"/>
              <a:ext cx="9862" cy="12175"/>
            </a:xfrm>
            <a:custGeom>
              <a:avLst/>
              <a:gdLst/>
              <a:ahLst/>
              <a:cxnLst/>
              <a:rect l="l" t="t" r="r" b="b"/>
              <a:pathLst>
                <a:path w="290" h="358" extrusionOk="0">
                  <a:moveTo>
                    <a:pt x="34" y="0"/>
                  </a:moveTo>
                  <a:lnTo>
                    <a:pt x="77" y="0"/>
                  </a:lnTo>
                  <a:cubicBezTo>
                    <a:pt x="145" y="34"/>
                    <a:pt x="179" y="68"/>
                    <a:pt x="213" y="145"/>
                  </a:cubicBezTo>
                  <a:cubicBezTo>
                    <a:pt x="247" y="179"/>
                    <a:pt x="289" y="213"/>
                    <a:pt x="289" y="281"/>
                  </a:cubicBezTo>
                  <a:lnTo>
                    <a:pt x="289" y="357"/>
                  </a:lnTo>
                  <a:lnTo>
                    <a:pt x="213" y="357"/>
                  </a:lnTo>
                  <a:cubicBezTo>
                    <a:pt x="145" y="357"/>
                    <a:pt x="111" y="281"/>
                    <a:pt x="77" y="213"/>
                  </a:cubicBezTo>
                  <a:cubicBezTo>
                    <a:pt x="34" y="179"/>
                    <a:pt x="34" y="111"/>
                    <a:pt x="0" y="68"/>
                  </a:cubicBezTo>
                  <a:cubicBezTo>
                    <a:pt x="0" y="34"/>
                    <a:pt x="0" y="0"/>
                    <a:pt x="34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" name="Google Shape;454;p32"/>
            <p:cNvSpPr/>
            <p:nvPr/>
          </p:nvSpPr>
          <p:spPr>
            <a:xfrm>
              <a:off x="8273540" y="4181439"/>
              <a:ext cx="11903" cy="15916"/>
            </a:xfrm>
            <a:custGeom>
              <a:avLst/>
              <a:gdLst/>
              <a:ahLst/>
              <a:cxnLst/>
              <a:rect l="l" t="t" r="r" b="b"/>
              <a:pathLst>
                <a:path w="350" h="468" extrusionOk="0">
                  <a:moveTo>
                    <a:pt x="1" y="43"/>
                  </a:moveTo>
                  <a:cubicBezTo>
                    <a:pt x="35" y="1"/>
                    <a:pt x="69" y="1"/>
                    <a:pt x="69" y="43"/>
                  </a:cubicBezTo>
                  <a:cubicBezTo>
                    <a:pt x="179" y="145"/>
                    <a:pt x="281" y="256"/>
                    <a:pt x="315" y="425"/>
                  </a:cubicBezTo>
                  <a:cubicBezTo>
                    <a:pt x="349" y="425"/>
                    <a:pt x="315" y="425"/>
                    <a:pt x="315" y="468"/>
                  </a:cubicBezTo>
                  <a:lnTo>
                    <a:pt x="281" y="468"/>
                  </a:lnTo>
                  <a:cubicBezTo>
                    <a:pt x="137" y="358"/>
                    <a:pt x="69" y="213"/>
                    <a:pt x="1" y="77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1" name="Google Shape;455;p32"/>
            <p:cNvSpPr/>
            <p:nvPr/>
          </p:nvSpPr>
          <p:spPr>
            <a:xfrm>
              <a:off x="8295237" y="4186370"/>
              <a:ext cx="15609" cy="16766"/>
            </a:xfrm>
            <a:custGeom>
              <a:avLst/>
              <a:gdLst/>
              <a:ahLst/>
              <a:cxnLst/>
              <a:rect l="l" t="t" r="r" b="b"/>
              <a:pathLst>
                <a:path w="459" h="493" extrusionOk="0">
                  <a:moveTo>
                    <a:pt x="34" y="0"/>
                  </a:moveTo>
                  <a:cubicBezTo>
                    <a:pt x="34" y="0"/>
                    <a:pt x="68" y="0"/>
                    <a:pt x="102" y="34"/>
                  </a:cubicBezTo>
                  <a:lnTo>
                    <a:pt x="314" y="246"/>
                  </a:lnTo>
                  <a:cubicBezTo>
                    <a:pt x="348" y="323"/>
                    <a:pt x="425" y="357"/>
                    <a:pt x="459" y="425"/>
                  </a:cubicBezTo>
                  <a:cubicBezTo>
                    <a:pt x="459" y="459"/>
                    <a:pt x="459" y="493"/>
                    <a:pt x="425" y="493"/>
                  </a:cubicBezTo>
                  <a:lnTo>
                    <a:pt x="391" y="493"/>
                  </a:lnTo>
                  <a:cubicBezTo>
                    <a:pt x="178" y="493"/>
                    <a:pt x="68" y="246"/>
                    <a:pt x="0" y="68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2" name="Google Shape;456;p32"/>
            <p:cNvSpPr/>
            <p:nvPr/>
          </p:nvSpPr>
          <p:spPr>
            <a:xfrm>
              <a:off x="8296465" y="4214888"/>
              <a:ext cx="10712" cy="14487"/>
            </a:xfrm>
            <a:custGeom>
              <a:avLst/>
              <a:gdLst/>
              <a:ahLst/>
              <a:cxnLst/>
              <a:rect l="l" t="t" r="r" b="b"/>
              <a:pathLst>
                <a:path w="315" h="426" extrusionOk="0">
                  <a:moveTo>
                    <a:pt x="0" y="35"/>
                  </a:moveTo>
                  <a:cubicBezTo>
                    <a:pt x="34" y="1"/>
                    <a:pt x="68" y="1"/>
                    <a:pt x="68" y="35"/>
                  </a:cubicBezTo>
                  <a:lnTo>
                    <a:pt x="213" y="179"/>
                  </a:lnTo>
                  <a:cubicBezTo>
                    <a:pt x="247" y="247"/>
                    <a:pt x="315" y="281"/>
                    <a:pt x="315" y="349"/>
                  </a:cubicBezTo>
                  <a:cubicBezTo>
                    <a:pt x="315" y="391"/>
                    <a:pt x="315" y="391"/>
                    <a:pt x="281" y="425"/>
                  </a:cubicBezTo>
                  <a:lnTo>
                    <a:pt x="213" y="425"/>
                  </a:lnTo>
                  <a:cubicBezTo>
                    <a:pt x="136" y="391"/>
                    <a:pt x="136" y="349"/>
                    <a:pt x="102" y="281"/>
                  </a:cubicBezTo>
                  <a:cubicBezTo>
                    <a:pt x="68" y="213"/>
                    <a:pt x="34" y="137"/>
                    <a:pt x="0" y="10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3" name="Google Shape;457;p32"/>
            <p:cNvSpPr/>
            <p:nvPr/>
          </p:nvSpPr>
          <p:spPr>
            <a:xfrm>
              <a:off x="8272384" y="4211774"/>
              <a:ext cx="9590" cy="14487"/>
            </a:xfrm>
            <a:custGeom>
              <a:avLst/>
              <a:gdLst/>
              <a:ahLst/>
              <a:cxnLst/>
              <a:rect l="l" t="t" r="r" b="b"/>
              <a:pathLst>
                <a:path w="282" h="426" extrusionOk="0">
                  <a:moveTo>
                    <a:pt x="35" y="35"/>
                  </a:moveTo>
                  <a:cubicBezTo>
                    <a:pt x="35" y="1"/>
                    <a:pt x="69" y="1"/>
                    <a:pt x="69" y="35"/>
                  </a:cubicBezTo>
                  <a:cubicBezTo>
                    <a:pt x="137" y="69"/>
                    <a:pt x="171" y="137"/>
                    <a:pt x="213" y="171"/>
                  </a:cubicBezTo>
                  <a:cubicBezTo>
                    <a:pt x="247" y="247"/>
                    <a:pt x="281" y="281"/>
                    <a:pt x="281" y="349"/>
                  </a:cubicBezTo>
                  <a:cubicBezTo>
                    <a:pt x="281" y="349"/>
                    <a:pt x="281" y="383"/>
                    <a:pt x="247" y="383"/>
                  </a:cubicBezTo>
                  <a:cubicBezTo>
                    <a:pt x="247" y="425"/>
                    <a:pt x="213" y="425"/>
                    <a:pt x="213" y="383"/>
                  </a:cubicBezTo>
                  <a:cubicBezTo>
                    <a:pt x="69" y="349"/>
                    <a:pt x="35" y="171"/>
                    <a:pt x="1" y="69"/>
                  </a:cubicBezTo>
                  <a:cubicBezTo>
                    <a:pt x="1" y="69"/>
                    <a:pt x="1" y="35"/>
                    <a:pt x="35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4" name="Google Shape;458;p32"/>
            <p:cNvSpPr/>
            <p:nvPr/>
          </p:nvSpPr>
          <p:spPr>
            <a:xfrm>
              <a:off x="8334893" y="4230497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0" y="0"/>
                  </a:moveTo>
                  <a:lnTo>
                    <a:pt x="68" y="0"/>
                  </a:lnTo>
                  <a:cubicBezTo>
                    <a:pt x="145" y="102"/>
                    <a:pt x="213" y="213"/>
                    <a:pt x="281" y="357"/>
                  </a:cubicBezTo>
                  <a:cubicBezTo>
                    <a:pt x="281" y="357"/>
                    <a:pt x="281" y="391"/>
                    <a:pt x="247" y="391"/>
                  </a:cubicBezTo>
                  <a:lnTo>
                    <a:pt x="213" y="391"/>
                  </a:lnTo>
                  <a:cubicBezTo>
                    <a:pt x="102" y="315"/>
                    <a:pt x="34" y="179"/>
                    <a:pt x="0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5" name="Google Shape;459;p32"/>
            <p:cNvSpPr/>
            <p:nvPr/>
          </p:nvSpPr>
          <p:spPr>
            <a:xfrm>
              <a:off x="8322753" y="4248419"/>
              <a:ext cx="12175" cy="14453"/>
            </a:xfrm>
            <a:custGeom>
              <a:avLst/>
              <a:gdLst/>
              <a:ahLst/>
              <a:cxnLst/>
              <a:rect l="l" t="t" r="r" b="b"/>
              <a:pathLst>
                <a:path w="358" h="425" extrusionOk="0">
                  <a:moveTo>
                    <a:pt x="34" y="0"/>
                  </a:moveTo>
                  <a:lnTo>
                    <a:pt x="111" y="0"/>
                  </a:lnTo>
                  <a:cubicBezTo>
                    <a:pt x="213" y="110"/>
                    <a:pt x="357" y="212"/>
                    <a:pt x="357" y="357"/>
                  </a:cubicBezTo>
                  <a:lnTo>
                    <a:pt x="357" y="425"/>
                  </a:lnTo>
                  <a:lnTo>
                    <a:pt x="289" y="425"/>
                  </a:lnTo>
                  <a:cubicBezTo>
                    <a:pt x="145" y="357"/>
                    <a:pt x="77" y="178"/>
                    <a:pt x="34" y="77"/>
                  </a:cubicBezTo>
                  <a:cubicBezTo>
                    <a:pt x="0" y="43"/>
                    <a:pt x="34" y="43"/>
                    <a:pt x="34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6" name="Google Shape;460;p32"/>
            <p:cNvSpPr/>
            <p:nvPr/>
          </p:nvSpPr>
          <p:spPr>
            <a:xfrm>
              <a:off x="8297515" y="4239218"/>
              <a:ext cx="12175" cy="14487"/>
            </a:xfrm>
            <a:custGeom>
              <a:avLst/>
              <a:gdLst/>
              <a:ahLst/>
              <a:cxnLst/>
              <a:rect l="l" t="t" r="r" b="b"/>
              <a:pathLst>
                <a:path w="358" h="426" extrusionOk="0">
                  <a:moveTo>
                    <a:pt x="35" y="1"/>
                  </a:moveTo>
                  <a:lnTo>
                    <a:pt x="69" y="1"/>
                  </a:lnTo>
                  <a:cubicBezTo>
                    <a:pt x="145" y="77"/>
                    <a:pt x="179" y="111"/>
                    <a:pt x="213" y="179"/>
                  </a:cubicBezTo>
                  <a:cubicBezTo>
                    <a:pt x="281" y="213"/>
                    <a:pt x="324" y="290"/>
                    <a:pt x="324" y="357"/>
                  </a:cubicBezTo>
                  <a:cubicBezTo>
                    <a:pt x="358" y="357"/>
                    <a:pt x="324" y="391"/>
                    <a:pt x="324" y="391"/>
                  </a:cubicBezTo>
                  <a:cubicBezTo>
                    <a:pt x="281" y="425"/>
                    <a:pt x="247" y="425"/>
                    <a:pt x="247" y="425"/>
                  </a:cubicBezTo>
                  <a:cubicBezTo>
                    <a:pt x="179" y="391"/>
                    <a:pt x="145" y="323"/>
                    <a:pt x="111" y="256"/>
                  </a:cubicBezTo>
                  <a:cubicBezTo>
                    <a:pt x="69" y="213"/>
                    <a:pt x="35" y="145"/>
                    <a:pt x="1" y="77"/>
                  </a:cubicBezTo>
                  <a:cubicBezTo>
                    <a:pt x="1" y="43"/>
                    <a:pt x="1" y="43"/>
                    <a:pt x="35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7" name="Google Shape;461;p32"/>
            <p:cNvSpPr/>
            <p:nvPr/>
          </p:nvSpPr>
          <p:spPr>
            <a:xfrm>
              <a:off x="8323909" y="4287120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43" y="34"/>
                  </a:moveTo>
                  <a:cubicBezTo>
                    <a:pt x="77" y="0"/>
                    <a:pt x="111" y="0"/>
                    <a:pt x="145" y="34"/>
                  </a:cubicBezTo>
                  <a:cubicBezTo>
                    <a:pt x="179" y="102"/>
                    <a:pt x="255" y="179"/>
                    <a:pt x="289" y="247"/>
                  </a:cubicBezTo>
                  <a:cubicBezTo>
                    <a:pt x="357" y="281"/>
                    <a:pt x="391" y="315"/>
                    <a:pt x="425" y="391"/>
                  </a:cubicBezTo>
                  <a:lnTo>
                    <a:pt x="425" y="459"/>
                  </a:lnTo>
                  <a:lnTo>
                    <a:pt x="357" y="459"/>
                  </a:lnTo>
                  <a:cubicBezTo>
                    <a:pt x="179" y="459"/>
                    <a:pt x="77" y="247"/>
                    <a:pt x="43" y="102"/>
                  </a:cubicBezTo>
                  <a:cubicBezTo>
                    <a:pt x="0" y="68"/>
                    <a:pt x="43" y="34"/>
                    <a:pt x="43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8" name="Google Shape;462;p32"/>
            <p:cNvSpPr/>
            <p:nvPr/>
          </p:nvSpPr>
          <p:spPr>
            <a:xfrm>
              <a:off x="8345572" y="4282188"/>
              <a:ext cx="13331" cy="14487"/>
            </a:xfrm>
            <a:custGeom>
              <a:avLst/>
              <a:gdLst/>
              <a:ahLst/>
              <a:cxnLst/>
              <a:rect l="l" t="t" r="r" b="b"/>
              <a:pathLst>
                <a:path w="392" h="426" extrusionOk="0">
                  <a:moveTo>
                    <a:pt x="43" y="1"/>
                  </a:moveTo>
                  <a:cubicBezTo>
                    <a:pt x="43" y="1"/>
                    <a:pt x="77" y="1"/>
                    <a:pt x="111" y="35"/>
                  </a:cubicBezTo>
                  <a:cubicBezTo>
                    <a:pt x="145" y="69"/>
                    <a:pt x="179" y="145"/>
                    <a:pt x="255" y="179"/>
                  </a:cubicBezTo>
                  <a:cubicBezTo>
                    <a:pt x="289" y="247"/>
                    <a:pt x="357" y="281"/>
                    <a:pt x="391" y="324"/>
                  </a:cubicBezTo>
                  <a:cubicBezTo>
                    <a:pt x="391" y="358"/>
                    <a:pt x="391" y="392"/>
                    <a:pt x="357" y="426"/>
                  </a:cubicBezTo>
                  <a:lnTo>
                    <a:pt x="323" y="426"/>
                  </a:lnTo>
                  <a:cubicBezTo>
                    <a:pt x="179" y="392"/>
                    <a:pt x="77" y="179"/>
                    <a:pt x="1" y="69"/>
                  </a:cubicBezTo>
                  <a:cubicBezTo>
                    <a:pt x="1" y="35"/>
                    <a:pt x="1" y="35"/>
                    <a:pt x="43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9" name="Google Shape;463;p32"/>
            <p:cNvSpPr/>
            <p:nvPr/>
          </p:nvSpPr>
          <p:spPr>
            <a:xfrm>
              <a:off x="8354244" y="4267769"/>
              <a:ext cx="10712" cy="15609"/>
            </a:xfrm>
            <a:custGeom>
              <a:avLst/>
              <a:gdLst/>
              <a:ahLst/>
              <a:cxnLst/>
              <a:rect l="l" t="t" r="r" b="b"/>
              <a:pathLst>
                <a:path w="315" h="459" extrusionOk="0">
                  <a:moveTo>
                    <a:pt x="34" y="0"/>
                  </a:moveTo>
                  <a:cubicBezTo>
                    <a:pt x="34" y="0"/>
                    <a:pt x="68" y="0"/>
                    <a:pt x="102" y="34"/>
                  </a:cubicBezTo>
                  <a:cubicBezTo>
                    <a:pt x="136" y="68"/>
                    <a:pt x="170" y="145"/>
                    <a:pt x="247" y="213"/>
                  </a:cubicBezTo>
                  <a:cubicBezTo>
                    <a:pt x="281" y="247"/>
                    <a:pt x="315" y="323"/>
                    <a:pt x="315" y="391"/>
                  </a:cubicBezTo>
                  <a:cubicBezTo>
                    <a:pt x="315" y="391"/>
                    <a:pt x="315" y="425"/>
                    <a:pt x="281" y="425"/>
                  </a:cubicBezTo>
                  <a:cubicBezTo>
                    <a:pt x="281" y="459"/>
                    <a:pt x="247" y="459"/>
                    <a:pt x="213" y="425"/>
                  </a:cubicBezTo>
                  <a:cubicBezTo>
                    <a:pt x="170" y="391"/>
                    <a:pt x="136" y="323"/>
                    <a:pt x="102" y="247"/>
                  </a:cubicBezTo>
                  <a:cubicBezTo>
                    <a:pt x="68" y="213"/>
                    <a:pt x="34" y="145"/>
                    <a:pt x="0" y="68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0" name="Google Shape;464;p32"/>
            <p:cNvSpPr/>
            <p:nvPr/>
          </p:nvSpPr>
          <p:spPr>
            <a:xfrm>
              <a:off x="8380531" y="4305042"/>
              <a:ext cx="11018" cy="12141"/>
            </a:xfrm>
            <a:custGeom>
              <a:avLst/>
              <a:gdLst/>
              <a:ahLst/>
              <a:cxnLst/>
              <a:rect l="l" t="t" r="r" b="b"/>
              <a:pathLst>
                <a:path w="324" h="357" extrusionOk="0">
                  <a:moveTo>
                    <a:pt x="34" y="0"/>
                  </a:moveTo>
                  <a:lnTo>
                    <a:pt x="111" y="0"/>
                  </a:lnTo>
                  <a:cubicBezTo>
                    <a:pt x="145" y="34"/>
                    <a:pt x="179" y="110"/>
                    <a:pt x="213" y="144"/>
                  </a:cubicBezTo>
                  <a:cubicBezTo>
                    <a:pt x="247" y="178"/>
                    <a:pt x="323" y="212"/>
                    <a:pt x="323" y="289"/>
                  </a:cubicBezTo>
                  <a:cubicBezTo>
                    <a:pt x="323" y="323"/>
                    <a:pt x="289" y="323"/>
                    <a:pt x="289" y="357"/>
                  </a:cubicBezTo>
                  <a:lnTo>
                    <a:pt x="213" y="357"/>
                  </a:lnTo>
                  <a:cubicBezTo>
                    <a:pt x="145" y="357"/>
                    <a:pt x="145" y="289"/>
                    <a:pt x="111" y="212"/>
                  </a:cubicBezTo>
                  <a:cubicBezTo>
                    <a:pt x="77" y="178"/>
                    <a:pt x="34" y="144"/>
                    <a:pt x="0" y="77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1" name="Google Shape;465;p32"/>
            <p:cNvSpPr/>
            <p:nvPr/>
          </p:nvSpPr>
          <p:spPr>
            <a:xfrm>
              <a:off x="8364922" y="4314836"/>
              <a:ext cx="15643" cy="17956"/>
            </a:xfrm>
            <a:custGeom>
              <a:avLst/>
              <a:gdLst/>
              <a:ahLst/>
              <a:cxnLst/>
              <a:rect l="l" t="t" r="r" b="b"/>
              <a:pathLst>
                <a:path w="460" h="528" extrusionOk="0">
                  <a:moveTo>
                    <a:pt x="35" y="1"/>
                  </a:moveTo>
                  <a:cubicBezTo>
                    <a:pt x="35" y="1"/>
                    <a:pt x="69" y="1"/>
                    <a:pt x="69" y="35"/>
                  </a:cubicBezTo>
                  <a:cubicBezTo>
                    <a:pt x="145" y="69"/>
                    <a:pt x="213" y="137"/>
                    <a:pt x="281" y="213"/>
                  </a:cubicBezTo>
                  <a:cubicBezTo>
                    <a:pt x="357" y="281"/>
                    <a:pt x="425" y="315"/>
                    <a:pt x="459" y="426"/>
                  </a:cubicBezTo>
                  <a:cubicBezTo>
                    <a:pt x="459" y="460"/>
                    <a:pt x="425" y="494"/>
                    <a:pt x="425" y="494"/>
                  </a:cubicBezTo>
                  <a:cubicBezTo>
                    <a:pt x="391" y="494"/>
                    <a:pt x="391" y="528"/>
                    <a:pt x="357" y="494"/>
                  </a:cubicBezTo>
                  <a:cubicBezTo>
                    <a:pt x="281" y="460"/>
                    <a:pt x="213" y="383"/>
                    <a:pt x="179" y="315"/>
                  </a:cubicBezTo>
                  <a:cubicBezTo>
                    <a:pt x="111" y="247"/>
                    <a:pt x="69" y="171"/>
                    <a:pt x="1" y="103"/>
                  </a:cubicBezTo>
                  <a:cubicBezTo>
                    <a:pt x="1" y="69"/>
                    <a:pt x="1" y="35"/>
                    <a:pt x="35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2" name="Google Shape;466;p32"/>
            <p:cNvSpPr/>
            <p:nvPr/>
          </p:nvSpPr>
          <p:spPr>
            <a:xfrm>
              <a:off x="8348156" y="4318304"/>
              <a:ext cx="14487" cy="12175"/>
            </a:xfrm>
            <a:custGeom>
              <a:avLst/>
              <a:gdLst/>
              <a:ahLst/>
              <a:cxnLst/>
              <a:rect l="l" t="t" r="r" b="b"/>
              <a:pathLst>
                <a:path w="426" h="358" extrusionOk="0">
                  <a:moveTo>
                    <a:pt x="35" y="1"/>
                  </a:moveTo>
                  <a:lnTo>
                    <a:pt x="103" y="1"/>
                  </a:lnTo>
                  <a:cubicBezTo>
                    <a:pt x="213" y="69"/>
                    <a:pt x="349" y="179"/>
                    <a:pt x="426" y="281"/>
                  </a:cubicBezTo>
                  <a:lnTo>
                    <a:pt x="426" y="358"/>
                  </a:lnTo>
                  <a:lnTo>
                    <a:pt x="392" y="358"/>
                  </a:lnTo>
                  <a:cubicBezTo>
                    <a:pt x="247" y="281"/>
                    <a:pt x="137" y="179"/>
                    <a:pt x="35" y="69"/>
                  </a:cubicBezTo>
                  <a:cubicBezTo>
                    <a:pt x="1" y="35"/>
                    <a:pt x="1" y="1"/>
                    <a:pt x="35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3" name="Google Shape;467;p32"/>
            <p:cNvSpPr/>
            <p:nvPr/>
          </p:nvSpPr>
          <p:spPr>
            <a:xfrm>
              <a:off x="8381688" y="4352108"/>
              <a:ext cx="15916" cy="16800"/>
            </a:xfrm>
            <a:custGeom>
              <a:avLst/>
              <a:gdLst/>
              <a:ahLst/>
              <a:cxnLst/>
              <a:rect l="l" t="t" r="r" b="b"/>
              <a:pathLst>
                <a:path w="468" h="494" extrusionOk="0">
                  <a:moveTo>
                    <a:pt x="43" y="1"/>
                  </a:moveTo>
                  <a:cubicBezTo>
                    <a:pt x="43" y="1"/>
                    <a:pt x="77" y="1"/>
                    <a:pt x="111" y="35"/>
                  </a:cubicBezTo>
                  <a:cubicBezTo>
                    <a:pt x="145" y="103"/>
                    <a:pt x="213" y="179"/>
                    <a:pt x="289" y="213"/>
                  </a:cubicBezTo>
                  <a:cubicBezTo>
                    <a:pt x="323" y="281"/>
                    <a:pt x="391" y="315"/>
                    <a:pt x="425" y="391"/>
                  </a:cubicBezTo>
                  <a:cubicBezTo>
                    <a:pt x="468" y="425"/>
                    <a:pt x="425" y="459"/>
                    <a:pt x="391" y="459"/>
                  </a:cubicBezTo>
                  <a:cubicBezTo>
                    <a:pt x="391" y="459"/>
                    <a:pt x="357" y="493"/>
                    <a:pt x="357" y="459"/>
                  </a:cubicBezTo>
                  <a:cubicBezTo>
                    <a:pt x="179" y="425"/>
                    <a:pt x="77" y="213"/>
                    <a:pt x="0" y="69"/>
                  </a:cubicBezTo>
                  <a:cubicBezTo>
                    <a:pt x="0" y="69"/>
                    <a:pt x="0" y="35"/>
                    <a:pt x="43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4" name="Google Shape;468;p32"/>
            <p:cNvSpPr/>
            <p:nvPr/>
          </p:nvSpPr>
          <p:spPr>
            <a:xfrm>
              <a:off x="8391516" y="4342280"/>
              <a:ext cx="14453" cy="15950"/>
            </a:xfrm>
            <a:custGeom>
              <a:avLst/>
              <a:gdLst/>
              <a:ahLst/>
              <a:cxnLst/>
              <a:rect l="l" t="t" r="r" b="b"/>
              <a:pathLst>
                <a:path w="425" h="469" extrusionOk="0">
                  <a:moveTo>
                    <a:pt x="34" y="43"/>
                  </a:moveTo>
                  <a:cubicBezTo>
                    <a:pt x="68" y="1"/>
                    <a:pt x="102" y="1"/>
                    <a:pt x="136" y="43"/>
                  </a:cubicBezTo>
                  <a:cubicBezTo>
                    <a:pt x="179" y="111"/>
                    <a:pt x="213" y="145"/>
                    <a:pt x="281" y="213"/>
                  </a:cubicBezTo>
                  <a:cubicBezTo>
                    <a:pt x="315" y="256"/>
                    <a:pt x="391" y="290"/>
                    <a:pt x="425" y="358"/>
                  </a:cubicBezTo>
                  <a:cubicBezTo>
                    <a:pt x="425" y="392"/>
                    <a:pt x="425" y="426"/>
                    <a:pt x="391" y="426"/>
                  </a:cubicBezTo>
                  <a:cubicBezTo>
                    <a:pt x="391" y="426"/>
                    <a:pt x="349" y="468"/>
                    <a:pt x="349" y="426"/>
                  </a:cubicBezTo>
                  <a:cubicBezTo>
                    <a:pt x="179" y="426"/>
                    <a:pt x="68" y="213"/>
                    <a:pt x="34" y="111"/>
                  </a:cubicBezTo>
                  <a:cubicBezTo>
                    <a:pt x="0" y="77"/>
                    <a:pt x="0" y="43"/>
                    <a:pt x="34" y="4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5" name="Google Shape;469;p32"/>
            <p:cNvSpPr/>
            <p:nvPr/>
          </p:nvSpPr>
          <p:spPr>
            <a:xfrm>
              <a:off x="8423857" y="4374927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35" y="35"/>
                  </a:moveTo>
                  <a:cubicBezTo>
                    <a:pt x="77" y="1"/>
                    <a:pt x="111" y="1"/>
                    <a:pt x="111" y="35"/>
                  </a:cubicBezTo>
                  <a:cubicBezTo>
                    <a:pt x="179" y="103"/>
                    <a:pt x="213" y="179"/>
                    <a:pt x="289" y="213"/>
                  </a:cubicBezTo>
                  <a:cubicBezTo>
                    <a:pt x="357" y="247"/>
                    <a:pt x="391" y="281"/>
                    <a:pt x="425" y="358"/>
                  </a:cubicBezTo>
                  <a:cubicBezTo>
                    <a:pt x="425" y="392"/>
                    <a:pt x="425" y="426"/>
                    <a:pt x="391" y="426"/>
                  </a:cubicBezTo>
                  <a:lnTo>
                    <a:pt x="391" y="426"/>
                  </a:lnTo>
                  <a:cubicBezTo>
                    <a:pt x="213" y="460"/>
                    <a:pt x="77" y="213"/>
                    <a:pt x="1" y="103"/>
                  </a:cubicBezTo>
                  <a:cubicBezTo>
                    <a:pt x="1" y="69"/>
                    <a:pt x="1" y="35"/>
                    <a:pt x="35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6" name="Google Shape;470;p32"/>
            <p:cNvSpPr/>
            <p:nvPr/>
          </p:nvSpPr>
          <p:spPr>
            <a:xfrm>
              <a:off x="8407091" y="4372614"/>
              <a:ext cx="10746" cy="11903"/>
            </a:xfrm>
            <a:custGeom>
              <a:avLst/>
              <a:gdLst/>
              <a:ahLst/>
              <a:cxnLst/>
              <a:rect l="l" t="t" r="r" b="b"/>
              <a:pathLst>
                <a:path w="316" h="350" extrusionOk="0">
                  <a:moveTo>
                    <a:pt x="35" y="35"/>
                  </a:moveTo>
                  <a:cubicBezTo>
                    <a:pt x="69" y="1"/>
                    <a:pt x="103" y="1"/>
                    <a:pt x="103" y="35"/>
                  </a:cubicBezTo>
                  <a:cubicBezTo>
                    <a:pt x="145" y="69"/>
                    <a:pt x="179" y="103"/>
                    <a:pt x="213" y="137"/>
                  </a:cubicBezTo>
                  <a:cubicBezTo>
                    <a:pt x="247" y="171"/>
                    <a:pt x="281" y="213"/>
                    <a:pt x="315" y="247"/>
                  </a:cubicBezTo>
                  <a:cubicBezTo>
                    <a:pt x="315" y="281"/>
                    <a:pt x="315" y="315"/>
                    <a:pt x="281" y="315"/>
                  </a:cubicBezTo>
                  <a:cubicBezTo>
                    <a:pt x="281" y="349"/>
                    <a:pt x="247" y="349"/>
                    <a:pt x="247" y="349"/>
                  </a:cubicBezTo>
                  <a:cubicBezTo>
                    <a:pt x="179" y="315"/>
                    <a:pt x="145" y="281"/>
                    <a:pt x="103" y="247"/>
                  </a:cubicBezTo>
                  <a:cubicBezTo>
                    <a:pt x="69" y="171"/>
                    <a:pt x="35" y="137"/>
                    <a:pt x="35" y="69"/>
                  </a:cubicBezTo>
                  <a:cubicBezTo>
                    <a:pt x="1" y="69"/>
                    <a:pt x="35" y="35"/>
                    <a:pt x="35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7" name="Google Shape;471;p32"/>
            <p:cNvSpPr/>
            <p:nvPr/>
          </p:nvSpPr>
          <p:spPr>
            <a:xfrm>
              <a:off x="8052053" y="4356733"/>
              <a:ext cx="465733" cy="158917"/>
            </a:xfrm>
            <a:custGeom>
              <a:avLst/>
              <a:gdLst/>
              <a:ahLst/>
              <a:cxnLst/>
              <a:rect l="l" t="t" r="r" b="b"/>
              <a:pathLst>
                <a:path w="13695" h="4673" extrusionOk="0">
                  <a:moveTo>
                    <a:pt x="179" y="1029"/>
                  </a:moveTo>
                  <a:cubicBezTo>
                    <a:pt x="1623" y="1"/>
                    <a:pt x="13202" y="3968"/>
                    <a:pt x="13202" y="3968"/>
                  </a:cubicBezTo>
                  <a:lnTo>
                    <a:pt x="13694" y="4673"/>
                  </a:lnTo>
                  <a:cubicBezTo>
                    <a:pt x="13694" y="4673"/>
                    <a:pt x="740" y="3687"/>
                    <a:pt x="35" y="1453"/>
                  </a:cubicBezTo>
                  <a:cubicBezTo>
                    <a:pt x="1" y="1275"/>
                    <a:pt x="35" y="1139"/>
                    <a:pt x="179" y="1029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8" name="Google Shape;472;p32"/>
            <p:cNvSpPr/>
            <p:nvPr/>
          </p:nvSpPr>
          <p:spPr>
            <a:xfrm>
              <a:off x="8357712" y="4452056"/>
              <a:ext cx="14487" cy="9590"/>
            </a:xfrm>
            <a:custGeom>
              <a:avLst/>
              <a:gdLst/>
              <a:ahLst/>
              <a:cxnLst/>
              <a:rect l="l" t="t" r="r" b="b"/>
              <a:pathLst>
                <a:path w="426" h="282" extrusionOk="0">
                  <a:moveTo>
                    <a:pt x="34" y="35"/>
                  </a:moveTo>
                  <a:cubicBezTo>
                    <a:pt x="68" y="1"/>
                    <a:pt x="68" y="1"/>
                    <a:pt x="111" y="1"/>
                  </a:cubicBezTo>
                  <a:cubicBezTo>
                    <a:pt x="145" y="35"/>
                    <a:pt x="213" y="35"/>
                    <a:pt x="247" y="69"/>
                  </a:cubicBezTo>
                  <a:cubicBezTo>
                    <a:pt x="323" y="103"/>
                    <a:pt x="391" y="103"/>
                    <a:pt x="425" y="137"/>
                  </a:cubicBezTo>
                  <a:cubicBezTo>
                    <a:pt x="425" y="171"/>
                    <a:pt x="425" y="247"/>
                    <a:pt x="391" y="247"/>
                  </a:cubicBezTo>
                  <a:lnTo>
                    <a:pt x="391" y="247"/>
                  </a:lnTo>
                  <a:cubicBezTo>
                    <a:pt x="323" y="281"/>
                    <a:pt x="247" y="247"/>
                    <a:pt x="179" y="213"/>
                  </a:cubicBezTo>
                  <a:cubicBezTo>
                    <a:pt x="111" y="213"/>
                    <a:pt x="68" y="137"/>
                    <a:pt x="34" y="69"/>
                  </a:cubicBezTo>
                  <a:cubicBezTo>
                    <a:pt x="0" y="69"/>
                    <a:pt x="34" y="35"/>
                    <a:pt x="34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9" name="Google Shape;473;p32"/>
            <p:cNvSpPr/>
            <p:nvPr/>
          </p:nvSpPr>
          <p:spPr>
            <a:xfrm>
              <a:off x="8354244" y="4468822"/>
              <a:ext cx="20234" cy="9556"/>
            </a:xfrm>
            <a:custGeom>
              <a:avLst/>
              <a:gdLst/>
              <a:ahLst/>
              <a:cxnLst/>
              <a:rect l="l" t="t" r="r" b="b"/>
              <a:pathLst>
                <a:path w="595" h="281" extrusionOk="0">
                  <a:moveTo>
                    <a:pt x="34" y="1"/>
                  </a:moveTo>
                  <a:lnTo>
                    <a:pt x="68" y="1"/>
                  </a:lnTo>
                  <a:cubicBezTo>
                    <a:pt x="247" y="35"/>
                    <a:pt x="425" y="69"/>
                    <a:pt x="561" y="145"/>
                  </a:cubicBezTo>
                  <a:cubicBezTo>
                    <a:pt x="595" y="179"/>
                    <a:pt x="595" y="247"/>
                    <a:pt x="561" y="247"/>
                  </a:cubicBezTo>
                  <a:cubicBezTo>
                    <a:pt x="527" y="247"/>
                    <a:pt x="527" y="281"/>
                    <a:pt x="527" y="281"/>
                  </a:cubicBezTo>
                  <a:cubicBezTo>
                    <a:pt x="349" y="247"/>
                    <a:pt x="213" y="145"/>
                    <a:pt x="68" y="103"/>
                  </a:cubicBezTo>
                  <a:cubicBezTo>
                    <a:pt x="0" y="69"/>
                    <a:pt x="34" y="35"/>
                    <a:pt x="34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0" name="Google Shape;474;p32"/>
            <p:cNvSpPr/>
            <p:nvPr/>
          </p:nvSpPr>
          <p:spPr>
            <a:xfrm>
              <a:off x="8316699" y="4466509"/>
              <a:ext cx="23125" cy="9556"/>
            </a:xfrm>
            <a:custGeom>
              <a:avLst/>
              <a:gdLst/>
              <a:ahLst/>
              <a:cxnLst/>
              <a:rect l="l" t="t" r="r" b="b"/>
              <a:pathLst>
                <a:path w="680" h="281" extrusionOk="0">
                  <a:moveTo>
                    <a:pt x="43" y="35"/>
                  </a:moveTo>
                  <a:cubicBezTo>
                    <a:pt x="43" y="35"/>
                    <a:pt x="77" y="1"/>
                    <a:pt x="77" y="35"/>
                  </a:cubicBezTo>
                  <a:cubicBezTo>
                    <a:pt x="178" y="35"/>
                    <a:pt x="255" y="35"/>
                    <a:pt x="357" y="69"/>
                  </a:cubicBezTo>
                  <a:cubicBezTo>
                    <a:pt x="391" y="69"/>
                    <a:pt x="425" y="69"/>
                    <a:pt x="467" y="103"/>
                  </a:cubicBezTo>
                  <a:cubicBezTo>
                    <a:pt x="535" y="103"/>
                    <a:pt x="569" y="137"/>
                    <a:pt x="603" y="137"/>
                  </a:cubicBezTo>
                  <a:cubicBezTo>
                    <a:pt x="637" y="171"/>
                    <a:pt x="680" y="247"/>
                    <a:pt x="637" y="247"/>
                  </a:cubicBezTo>
                  <a:cubicBezTo>
                    <a:pt x="603" y="247"/>
                    <a:pt x="603" y="281"/>
                    <a:pt x="603" y="281"/>
                  </a:cubicBezTo>
                  <a:lnTo>
                    <a:pt x="467" y="281"/>
                  </a:lnTo>
                  <a:cubicBezTo>
                    <a:pt x="425" y="281"/>
                    <a:pt x="357" y="247"/>
                    <a:pt x="323" y="247"/>
                  </a:cubicBezTo>
                  <a:cubicBezTo>
                    <a:pt x="212" y="213"/>
                    <a:pt x="144" y="171"/>
                    <a:pt x="43" y="137"/>
                  </a:cubicBezTo>
                  <a:cubicBezTo>
                    <a:pt x="0" y="103"/>
                    <a:pt x="0" y="69"/>
                    <a:pt x="43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1" name="Google Shape;475;p32"/>
            <p:cNvSpPr/>
            <p:nvPr/>
          </p:nvSpPr>
          <p:spPr>
            <a:xfrm>
              <a:off x="8323909" y="4448315"/>
              <a:ext cx="18228" cy="9556"/>
            </a:xfrm>
            <a:custGeom>
              <a:avLst/>
              <a:gdLst/>
              <a:ahLst/>
              <a:cxnLst/>
              <a:rect l="l" t="t" r="r" b="b"/>
              <a:pathLst>
                <a:path w="536" h="281" extrusionOk="0">
                  <a:moveTo>
                    <a:pt x="43" y="34"/>
                  </a:moveTo>
                  <a:cubicBezTo>
                    <a:pt x="43" y="0"/>
                    <a:pt x="77" y="0"/>
                    <a:pt x="77" y="34"/>
                  </a:cubicBezTo>
                  <a:cubicBezTo>
                    <a:pt x="145" y="34"/>
                    <a:pt x="213" y="68"/>
                    <a:pt x="289" y="111"/>
                  </a:cubicBezTo>
                  <a:cubicBezTo>
                    <a:pt x="357" y="111"/>
                    <a:pt x="425" y="111"/>
                    <a:pt x="502" y="179"/>
                  </a:cubicBezTo>
                  <a:cubicBezTo>
                    <a:pt x="502" y="179"/>
                    <a:pt x="536" y="247"/>
                    <a:pt x="502" y="247"/>
                  </a:cubicBezTo>
                  <a:lnTo>
                    <a:pt x="468" y="281"/>
                  </a:lnTo>
                  <a:cubicBezTo>
                    <a:pt x="391" y="281"/>
                    <a:pt x="323" y="247"/>
                    <a:pt x="255" y="247"/>
                  </a:cubicBezTo>
                  <a:cubicBezTo>
                    <a:pt x="179" y="213"/>
                    <a:pt x="111" y="145"/>
                    <a:pt x="43" y="111"/>
                  </a:cubicBezTo>
                  <a:cubicBezTo>
                    <a:pt x="0" y="68"/>
                    <a:pt x="0" y="34"/>
                    <a:pt x="43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2" name="Google Shape;476;p32"/>
            <p:cNvSpPr/>
            <p:nvPr/>
          </p:nvSpPr>
          <p:spPr>
            <a:xfrm>
              <a:off x="8301090" y="4431549"/>
              <a:ext cx="9862" cy="8434"/>
            </a:xfrm>
            <a:custGeom>
              <a:avLst/>
              <a:gdLst/>
              <a:ahLst/>
              <a:cxnLst/>
              <a:rect l="l" t="t" r="r" b="b"/>
              <a:pathLst>
                <a:path w="290" h="248" extrusionOk="0">
                  <a:moveTo>
                    <a:pt x="34" y="35"/>
                  </a:moveTo>
                  <a:cubicBezTo>
                    <a:pt x="34" y="1"/>
                    <a:pt x="77" y="1"/>
                    <a:pt x="111" y="35"/>
                  </a:cubicBezTo>
                  <a:cubicBezTo>
                    <a:pt x="111" y="69"/>
                    <a:pt x="145" y="69"/>
                    <a:pt x="179" y="103"/>
                  </a:cubicBezTo>
                  <a:cubicBezTo>
                    <a:pt x="213" y="137"/>
                    <a:pt x="247" y="137"/>
                    <a:pt x="289" y="179"/>
                  </a:cubicBezTo>
                  <a:cubicBezTo>
                    <a:pt x="289" y="179"/>
                    <a:pt x="289" y="213"/>
                    <a:pt x="247" y="247"/>
                  </a:cubicBezTo>
                  <a:lnTo>
                    <a:pt x="247" y="247"/>
                  </a:lnTo>
                  <a:cubicBezTo>
                    <a:pt x="145" y="247"/>
                    <a:pt x="77" y="137"/>
                    <a:pt x="0" y="69"/>
                  </a:cubicBezTo>
                  <a:cubicBezTo>
                    <a:pt x="0" y="69"/>
                    <a:pt x="0" y="35"/>
                    <a:pt x="34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3" name="Google Shape;477;p32"/>
            <p:cNvSpPr/>
            <p:nvPr/>
          </p:nvSpPr>
          <p:spPr>
            <a:xfrm>
              <a:off x="8293846" y="4448315"/>
              <a:ext cx="18262" cy="11018"/>
            </a:xfrm>
            <a:custGeom>
              <a:avLst/>
              <a:gdLst/>
              <a:ahLst/>
              <a:cxnLst/>
              <a:rect l="l" t="t" r="r" b="b"/>
              <a:pathLst>
                <a:path w="537" h="324" extrusionOk="0">
                  <a:moveTo>
                    <a:pt x="35" y="0"/>
                  </a:moveTo>
                  <a:lnTo>
                    <a:pt x="77" y="0"/>
                  </a:lnTo>
                  <a:cubicBezTo>
                    <a:pt x="213" y="34"/>
                    <a:pt x="426" y="68"/>
                    <a:pt x="502" y="213"/>
                  </a:cubicBezTo>
                  <a:cubicBezTo>
                    <a:pt x="536" y="247"/>
                    <a:pt x="502" y="281"/>
                    <a:pt x="502" y="281"/>
                  </a:cubicBezTo>
                  <a:cubicBezTo>
                    <a:pt x="460" y="323"/>
                    <a:pt x="460" y="323"/>
                    <a:pt x="426" y="323"/>
                  </a:cubicBezTo>
                  <a:cubicBezTo>
                    <a:pt x="358" y="281"/>
                    <a:pt x="324" y="247"/>
                    <a:pt x="247" y="213"/>
                  </a:cubicBezTo>
                  <a:cubicBezTo>
                    <a:pt x="179" y="179"/>
                    <a:pt x="111" y="145"/>
                    <a:pt x="35" y="111"/>
                  </a:cubicBezTo>
                  <a:cubicBezTo>
                    <a:pt x="1" y="111"/>
                    <a:pt x="1" y="34"/>
                    <a:pt x="35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4" name="Google Shape;478;p32"/>
            <p:cNvSpPr/>
            <p:nvPr/>
          </p:nvSpPr>
          <p:spPr>
            <a:xfrm>
              <a:off x="8054366" y="4205059"/>
              <a:ext cx="451586" cy="293859"/>
            </a:xfrm>
            <a:custGeom>
              <a:avLst/>
              <a:gdLst/>
              <a:ahLst/>
              <a:cxnLst/>
              <a:rect l="l" t="t" r="r" b="b"/>
              <a:pathLst>
                <a:path w="13279" h="8641" extrusionOk="0">
                  <a:moveTo>
                    <a:pt x="1207" y="1241"/>
                  </a:moveTo>
                  <a:cubicBezTo>
                    <a:pt x="2940" y="1"/>
                    <a:pt x="12955" y="7825"/>
                    <a:pt x="12955" y="7825"/>
                  </a:cubicBezTo>
                  <a:lnTo>
                    <a:pt x="13278" y="8640"/>
                  </a:lnTo>
                  <a:cubicBezTo>
                    <a:pt x="13278" y="8640"/>
                    <a:pt x="1" y="3577"/>
                    <a:pt x="1029" y="1453"/>
                  </a:cubicBezTo>
                  <a:cubicBezTo>
                    <a:pt x="1063" y="1352"/>
                    <a:pt x="1131" y="1275"/>
                    <a:pt x="1207" y="1241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5" name="Google Shape;479;p32"/>
            <p:cNvSpPr/>
            <p:nvPr/>
          </p:nvSpPr>
          <p:spPr>
            <a:xfrm>
              <a:off x="8298777" y="4394277"/>
              <a:ext cx="22853" cy="13059"/>
            </a:xfrm>
            <a:custGeom>
              <a:avLst/>
              <a:gdLst/>
              <a:ahLst/>
              <a:cxnLst/>
              <a:rect l="l" t="t" r="r" b="b"/>
              <a:pathLst>
                <a:path w="672" h="384" extrusionOk="0">
                  <a:moveTo>
                    <a:pt x="34" y="35"/>
                  </a:moveTo>
                  <a:cubicBezTo>
                    <a:pt x="68" y="35"/>
                    <a:pt x="68" y="1"/>
                    <a:pt x="102" y="35"/>
                  </a:cubicBezTo>
                  <a:cubicBezTo>
                    <a:pt x="179" y="69"/>
                    <a:pt x="281" y="103"/>
                    <a:pt x="391" y="137"/>
                  </a:cubicBezTo>
                  <a:cubicBezTo>
                    <a:pt x="459" y="137"/>
                    <a:pt x="570" y="171"/>
                    <a:pt x="637" y="213"/>
                  </a:cubicBezTo>
                  <a:cubicBezTo>
                    <a:pt x="671" y="247"/>
                    <a:pt x="671" y="281"/>
                    <a:pt x="637" y="315"/>
                  </a:cubicBezTo>
                  <a:lnTo>
                    <a:pt x="604" y="315"/>
                  </a:lnTo>
                  <a:cubicBezTo>
                    <a:pt x="425" y="383"/>
                    <a:pt x="179" y="213"/>
                    <a:pt x="34" y="103"/>
                  </a:cubicBezTo>
                  <a:cubicBezTo>
                    <a:pt x="0" y="69"/>
                    <a:pt x="34" y="35"/>
                    <a:pt x="34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6" name="Google Shape;480;p32"/>
            <p:cNvSpPr/>
            <p:nvPr/>
          </p:nvSpPr>
          <p:spPr>
            <a:xfrm>
              <a:off x="8342103" y="4398902"/>
              <a:ext cx="17956" cy="11018"/>
            </a:xfrm>
            <a:custGeom>
              <a:avLst/>
              <a:gdLst/>
              <a:ahLst/>
              <a:cxnLst/>
              <a:rect l="l" t="t" r="r" b="b"/>
              <a:pathLst>
                <a:path w="528" h="324" extrusionOk="0">
                  <a:moveTo>
                    <a:pt x="35" y="35"/>
                  </a:moveTo>
                  <a:cubicBezTo>
                    <a:pt x="35" y="35"/>
                    <a:pt x="69" y="1"/>
                    <a:pt x="69" y="35"/>
                  </a:cubicBezTo>
                  <a:cubicBezTo>
                    <a:pt x="145" y="77"/>
                    <a:pt x="213" y="77"/>
                    <a:pt x="281" y="111"/>
                  </a:cubicBezTo>
                  <a:cubicBezTo>
                    <a:pt x="357" y="145"/>
                    <a:pt x="425" y="145"/>
                    <a:pt x="493" y="179"/>
                  </a:cubicBezTo>
                  <a:cubicBezTo>
                    <a:pt x="527" y="213"/>
                    <a:pt x="527" y="247"/>
                    <a:pt x="493" y="290"/>
                  </a:cubicBezTo>
                  <a:lnTo>
                    <a:pt x="493" y="290"/>
                  </a:lnTo>
                  <a:cubicBezTo>
                    <a:pt x="315" y="324"/>
                    <a:pt x="145" y="213"/>
                    <a:pt x="35" y="111"/>
                  </a:cubicBezTo>
                  <a:cubicBezTo>
                    <a:pt x="1" y="77"/>
                    <a:pt x="1" y="35"/>
                    <a:pt x="35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7" name="Google Shape;481;p32"/>
            <p:cNvSpPr/>
            <p:nvPr/>
          </p:nvSpPr>
          <p:spPr>
            <a:xfrm>
              <a:off x="8307143" y="4368874"/>
              <a:ext cx="20541" cy="11018"/>
            </a:xfrm>
            <a:custGeom>
              <a:avLst/>
              <a:gdLst/>
              <a:ahLst/>
              <a:cxnLst/>
              <a:rect l="l" t="t" r="r" b="b"/>
              <a:pathLst>
                <a:path w="604" h="324" extrusionOk="0">
                  <a:moveTo>
                    <a:pt x="35" y="0"/>
                  </a:moveTo>
                  <a:lnTo>
                    <a:pt x="69" y="0"/>
                  </a:lnTo>
                  <a:cubicBezTo>
                    <a:pt x="145" y="34"/>
                    <a:pt x="247" y="68"/>
                    <a:pt x="324" y="68"/>
                  </a:cubicBezTo>
                  <a:cubicBezTo>
                    <a:pt x="391" y="111"/>
                    <a:pt x="459" y="111"/>
                    <a:pt x="536" y="145"/>
                  </a:cubicBezTo>
                  <a:cubicBezTo>
                    <a:pt x="604" y="179"/>
                    <a:pt x="570" y="247"/>
                    <a:pt x="536" y="281"/>
                  </a:cubicBezTo>
                  <a:lnTo>
                    <a:pt x="536" y="281"/>
                  </a:lnTo>
                  <a:cubicBezTo>
                    <a:pt x="425" y="323"/>
                    <a:pt x="358" y="281"/>
                    <a:pt x="247" y="247"/>
                  </a:cubicBezTo>
                  <a:cubicBezTo>
                    <a:pt x="179" y="213"/>
                    <a:pt x="111" y="179"/>
                    <a:pt x="35" y="111"/>
                  </a:cubicBezTo>
                  <a:cubicBezTo>
                    <a:pt x="1" y="68"/>
                    <a:pt x="1" y="34"/>
                    <a:pt x="35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8" name="Google Shape;482;p32"/>
            <p:cNvSpPr/>
            <p:nvPr/>
          </p:nvSpPr>
          <p:spPr>
            <a:xfrm>
              <a:off x="8295003" y="4347211"/>
              <a:ext cx="23159" cy="11018"/>
            </a:xfrm>
            <a:custGeom>
              <a:avLst/>
              <a:gdLst/>
              <a:ahLst/>
              <a:cxnLst/>
              <a:rect l="l" t="t" r="r" b="b"/>
              <a:pathLst>
                <a:path w="681" h="324" extrusionOk="0">
                  <a:moveTo>
                    <a:pt x="43" y="0"/>
                  </a:moveTo>
                  <a:lnTo>
                    <a:pt x="111" y="0"/>
                  </a:lnTo>
                  <a:cubicBezTo>
                    <a:pt x="213" y="34"/>
                    <a:pt x="324" y="68"/>
                    <a:pt x="392" y="111"/>
                  </a:cubicBezTo>
                  <a:cubicBezTo>
                    <a:pt x="502" y="145"/>
                    <a:pt x="570" y="179"/>
                    <a:pt x="638" y="247"/>
                  </a:cubicBezTo>
                  <a:cubicBezTo>
                    <a:pt x="681" y="281"/>
                    <a:pt x="681" y="323"/>
                    <a:pt x="638" y="323"/>
                  </a:cubicBezTo>
                  <a:lnTo>
                    <a:pt x="604" y="323"/>
                  </a:lnTo>
                  <a:cubicBezTo>
                    <a:pt x="536" y="323"/>
                    <a:pt x="426" y="281"/>
                    <a:pt x="324" y="247"/>
                  </a:cubicBezTo>
                  <a:cubicBezTo>
                    <a:pt x="256" y="213"/>
                    <a:pt x="145" y="145"/>
                    <a:pt x="77" y="111"/>
                  </a:cubicBezTo>
                  <a:cubicBezTo>
                    <a:pt x="1" y="68"/>
                    <a:pt x="1" y="34"/>
                    <a:pt x="43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9" name="Google Shape;483;p32"/>
            <p:cNvSpPr/>
            <p:nvPr/>
          </p:nvSpPr>
          <p:spPr>
            <a:xfrm>
              <a:off x="8383116" y="4402677"/>
              <a:ext cx="15643" cy="13331"/>
            </a:xfrm>
            <a:custGeom>
              <a:avLst/>
              <a:gdLst/>
              <a:ahLst/>
              <a:cxnLst/>
              <a:rect l="l" t="t" r="r" b="b"/>
              <a:pathLst>
                <a:path w="460" h="392" extrusionOk="0">
                  <a:moveTo>
                    <a:pt x="35" y="34"/>
                  </a:moveTo>
                  <a:cubicBezTo>
                    <a:pt x="69" y="0"/>
                    <a:pt x="69" y="0"/>
                    <a:pt x="103" y="34"/>
                  </a:cubicBezTo>
                  <a:cubicBezTo>
                    <a:pt x="137" y="34"/>
                    <a:pt x="171" y="68"/>
                    <a:pt x="213" y="102"/>
                  </a:cubicBezTo>
                  <a:cubicBezTo>
                    <a:pt x="247" y="136"/>
                    <a:pt x="281" y="136"/>
                    <a:pt x="315" y="136"/>
                  </a:cubicBezTo>
                  <a:cubicBezTo>
                    <a:pt x="383" y="179"/>
                    <a:pt x="460" y="281"/>
                    <a:pt x="383" y="315"/>
                  </a:cubicBezTo>
                  <a:lnTo>
                    <a:pt x="383" y="349"/>
                  </a:lnTo>
                  <a:cubicBezTo>
                    <a:pt x="315" y="391"/>
                    <a:pt x="213" y="349"/>
                    <a:pt x="137" y="315"/>
                  </a:cubicBezTo>
                  <a:cubicBezTo>
                    <a:pt x="69" y="247"/>
                    <a:pt x="1" y="179"/>
                    <a:pt x="1" y="68"/>
                  </a:cubicBezTo>
                  <a:cubicBezTo>
                    <a:pt x="1" y="34"/>
                    <a:pt x="35" y="34"/>
                    <a:pt x="35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0" name="Google Shape;484;p32"/>
            <p:cNvSpPr/>
            <p:nvPr/>
          </p:nvSpPr>
          <p:spPr>
            <a:xfrm>
              <a:off x="8367235" y="4419443"/>
              <a:ext cx="21697" cy="14453"/>
            </a:xfrm>
            <a:custGeom>
              <a:avLst/>
              <a:gdLst/>
              <a:ahLst/>
              <a:cxnLst/>
              <a:rect l="l" t="t" r="r" b="b"/>
              <a:pathLst>
                <a:path w="638" h="425" extrusionOk="0">
                  <a:moveTo>
                    <a:pt x="43" y="0"/>
                  </a:moveTo>
                  <a:lnTo>
                    <a:pt x="111" y="0"/>
                  </a:lnTo>
                  <a:cubicBezTo>
                    <a:pt x="179" y="68"/>
                    <a:pt x="289" y="110"/>
                    <a:pt x="391" y="178"/>
                  </a:cubicBezTo>
                  <a:cubicBezTo>
                    <a:pt x="468" y="212"/>
                    <a:pt x="570" y="212"/>
                    <a:pt x="604" y="280"/>
                  </a:cubicBezTo>
                  <a:cubicBezTo>
                    <a:pt x="638" y="323"/>
                    <a:pt x="638" y="357"/>
                    <a:pt x="604" y="357"/>
                  </a:cubicBezTo>
                  <a:lnTo>
                    <a:pt x="604" y="357"/>
                  </a:lnTo>
                  <a:cubicBezTo>
                    <a:pt x="502" y="425"/>
                    <a:pt x="357" y="357"/>
                    <a:pt x="289" y="280"/>
                  </a:cubicBezTo>
                  <a:cubicBezTo>
                    <a:pt x="179" y="212"/>
                    <a:pt x="111" y="144"/>
                    <a:pt x="43" y="68"/>
                  </a:cubicBezTo>
                  <a:cubicBezTo>
                    <a:pt x="1" y="34"/>
                    <a:pt x="1" y="34"/>
                    <a:pt x="43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1" name="Google Shape;485;p32"/>
            <p:cNvSpPr/>
            <p:nvPr/>
          </p:nvSpPr>
          <p:spPr>
            <a:xfrm>
              <a:off x="8296465" y="4004279"/>
              <a:ext cx="203399" cy="474099"/>
            </a:xfrm>
            <a:custGeom>
              <a:avLst/>
              <a:gdLst/>
              <a:ahLst/>
              <a:cxnLst/>
              <a:rect l="l" t="t" r="r" b="b"/>
              <a:pathLst>
                <a:path w="5981" h="13941" extrusionOk="0">
                  <a:moveTo>
                    <a:pt x="1869" y="952"/>
                  </a:moveTo>
                  <a:cubicBezTo>
                    <a:pt x="1912" y="918"/>
                    <a:pt x="1946" y="918"/>
                    <a:pt x="2014" y="884"/>
                  </a:cubicBezTo>
                  <a:cubicBezTo>
                    <a:pt x="4282" y="1"/>
                    <a:pt x="5981" y="10900"/>
                    <a:pt x="5624" y="13941"/>
                  </a:cubicBezTo>
                  <a:cubicBezTo>
                    <a:pt x="5624" y="13941"/>
                    <a:pt x="0" y="2295"/>
                    <a:pt x="1869" y="952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2" name="Google Shape;486;p32"/>
            <p:cNvSpPr/>
            <p:nvPr/>
          </p:nvSpPr>
          <p:spPr>
            <a:xfrm>
              <a:off x="8467183" y="4342280"/>
              <a:ext cx="9862" cy="20575"/>
            </a:xfrm>
            <a:custGeom>
              <a:avLst/>
              <a:gdLst/>
              <a:ahLst/>
              <a:cxnLst/>
              <a:rect l="l" t="t" r="r" b="b"/>
              <a:pathLst>
                <a:path w="290" h="605" extrusionOk="0">
                  <a:moveTo>
                    <a:pt x="35" y="43"/>
                  </a:moveTo>
                  <a:cubicBezTo>
                    <a:pt x="35" y="1"/>
                    <a:pt x="77" y="1"/>
                    <a:pt x="77" y="43"/>
                  </a:cubicBezTo>
                  <a:cubicBezTo>
                    <a:pt x="145" y="111"/>
                    <a:pt x="179" y="179"/>
                    <a:pt x="213" y="290"/>
                  </a:cubicBezTo>
                  <a:cubicBezTo>
                    <a:pt x="247" y="358"/>
                    <a:pt x="290" y="468"/>
                    <a:pt x="290" y="536"/>
                  </a:cubicBezTo>
                  <a:cubicBezTo>
                    <a:pt x="290" y="570"/>
                    <a:pt x="247" y="570"/>
                    <a:pt x="247" y="604"/>
                  </a:cubicBezTo>
                  <a:cubicBezTo>
                    <a:pt x="213" y="604"/>
                    <a:pt x="179" y="604"/>
                    <a:pt x="145" y="570"/>
                  </a:cubicBezTo>
                  <a:cubicBezTo>
                    <a:pt x="77" y="502"/>
                    <a:pt x="77" y="392"/>
                    <a:pt x="35" y="324"/>
                  </a:cubicBezTo>
                  <a:cubicBezTo>
                    <a:pt x="35" y="213"/>
                    <a:pt x="1" y="145"/>
                    <a:pt x="35" y="4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3" name="Google Shape;487;p32"/>
            <p:cNvSpPr/>
            <p:nvPr/>
          </p:nvSpPr>
          <p:spPr>
            <a:xfrm>
              <a:off x="8449295" y="4343742"/>
              <a:ext cx="9556" cy="17956"/>
            </a:xfrm>
            <a:custGeom>
              <a:avLst/>
              <a:gdLst/>
              <a:ahLst/>
              <a:cxnLst/>
              <a:rect l="l" t="t" r="r" b="b"/>
              <a:pathLst>
                <a:path w="281" h="528" extrusionOk="0">
                  <a:moveTo>
                    <a:pt x="34" y="34"/>
                  </a:moveTo>
                  <a:cubicBezTo>
                    <a:pt x="68" y="0"/>
                    <a:pt x="102" y="0"/>
                    <a:pt x="136" y="68"/>
                  </a:cubicBezTo>
                  <a:cubicBezTo>
                    <a:pt x="136" y="136"/>
                    <a:pt x="179" y="213"/>
                    <a:pt x="213" y="281"/>
                  </a:cubicBezTo>
                  <a:cubicBezTo>
                    <a:pt x="247" y="349"/>
                    <a:pt x="281" y="425"/>
                    <a:pt x="213" y="493"/>
                  </a:cubicBezTo>
                  <a:lnTo>
                    <a:pt x="213" y="493"/>
                  </a:lnTo>
                  <a:cubicBezTo>
                    <a:pt x="179" y="527"/>
                    <a:pt x="179" y="527"/>
                    <a:pt x="136" y="493"/>
                  </a:cubicBezTo>
                  <a:cubicBezTo>
                    <a:pt x="68" y="493"/>
                    <a:pt x="68" y="383"/>
                    <a:pt x="34" y="315"/>
                  </a:cubicBezTo>
                  <a:cubicBezTo>
                    <a:pt x="34" y="247"/>
                    <a:pt x="34" y="170"/>
                    <a:pt x="0" y="68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4" name="Google Shape;488;p32"/>
            <p:cNvSpPr/>
            <p:nvPr/>
          </p:nvSpPr>
          <p:spPr>
            <a:xfrm>
              <a:off x="8429944" y="4322079"/>
              <a:ext cx="7244" cy="15609"/>
            </a:xfrm>
            <a:custGeom>
              <a:avLst/>
              <a:gdLst/>
              <a:ahLst/>
              <a:cxnLst/>
              <a:rect l="l" t="t" r="r" b="b"/>
              <a:pathLst>
                <a:path w="213" h="459" extrusionOk="0">
                  <a:moveTo>
                    <a:pt x="34" y="0"/>
                  </a:moveTo>
                  <a:cubicBezTo>
                    <a:pt x="34" y="0"/>
                    <a:pt x="68" y="0"/>
                    <a:pt x="110" y="34"/>
                  </a:cubicBezTo>
                  <a:cubicBezTo>
                    <a:pt x="144" y="102"/>
                    <a:pt x="144" y="170"/>
                    <a:pt x="178" y="213"/>
                  </a:cubicBezTo>
                  <a:cubicBezTo>
                    <a:pt x="178" y="247"/>
                    <a:pt x="178" y="281"/>
                    <a:pt x="212" y="315"/>
                  </a:cubicBezTo>
                  <a:cubicBezTo>
                    <a:pt x="212" y="349"/>
                    <a:pt x="212" y="349"/>
                    <a:pt x="178" y="383"/>
                  </a:cubicBezTo>
                  <a:lnTo>
                    <a:pt x="178" y="425"/>
                  </a:lnTo>
                  <a:cubicBezTo>
                    <a:pt x="144" y="459"/>
                    <a:pt x="110" y="459"/>
                    <a:pt x="110" y="425"/>
                  </a:cubicBezTo>
                  <a:cubicBezTo>
                    <a:pt x="68" y="383"/>
                    <a:pt x="68" y="383"/>
                    <a:pt x="68" y="315"/>
                  </a:cubicBezTo>
                  <a:cubicBezTo>
                    <a:pt x="68" y="315"/>
                    <a:pt x="68" y="281"/>
                    <a:pt x="34" y="247"/>
                  </a:cubicBezTo>
                  <a:cubicBezTo>
                    <a:pt x="34" y="170"/>
                    <a:pt x="34" y="136"/>
                    <a:pt x="0" y="68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5" name="Google Shape;489;p32"/>
            <p:cNvSpPr/>
            <p:nvPr/>
          </p:nvSpPr>
          <p:spPr>
            <a:xfrm>
              <a:off x="8446676" y="4301573"/>
              <a:ext cx="12175" cy="19078"/>
            </a:xfrm>
            <a:custGeom>
              <a:avLst/>
              <a:gdLst/>
              <a:ahLst/>
              <a:cxnLst/>
              <a:rect l="l" t="t" r="r" b="b"/>
              <a:pathLst>
                <a:path w="358" h="561" extrusionOk="0">
                  <a:moveTo>
                    <a:pt x="43" y="34"/>
                  </a:moveTo>
                  <a:cubicBezTo>
                    <a:pt x="77" y="34"/>
                    <a:pt x="111" y="0"/>
                    <a:pt x="145" y="34"/>
                  </a:cubicBezTo>
                  <a:cubicBezTo>
                    <a:pt x="213" y="179"/>
                    <a:pt x="358" y="348"/>
                    <a:pt x="324" y="527"/>
                  </a:cubicBezTo>
                  <a:lnTo>
                    <a:pt x="324" y="561"/>
                  </a:lnTo>
                  <a:cubicBezTo>
                    <a:pt x="290" y="561"/>
                    <a:pt x="213" y="561"/>
                    <a:pt x="213" y="527"/>
                  </a:cubicBezTo>
                  <a:cubicBezTo>
                    <a:pt x="145" y="493"/>
                    <a:pt x="145" y="391"/>
                    <a:pt x="111" y="314"/>
                  </a:cubicBezTo>
                  <a:cubicBezTo>
                    <a:pt x="111" y="246"/>
                    <a:pt x="77" y="179"/>
                    <a:pt x="43" y="102"/>
                  </a:cubicBezTo>
                  <a:cubicBezTo>
                    <a:pt x="1" y="68"/>
                    <a:pt x="43" y="34"/>
                    <a:pt x="43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6" name="Google Shape;490;p32"/>
            <p:cNvSpPr/>
            <p:nvPr/>
          </p:nvSpPr>
          <p:spPr>
            <a:xfrm>
              <a:off x="8449295" y="4258213"/>
              <a:ext cx="9556" cy="15643"/>
            </a:xfrm>
            <a:custGeom>
              <a:avLst/>
              <a:gdLst/>
              <a:ahLst/>
              <a:cxnLst/>
              <a:rect l="l" t="t" r="r" b="b"/>
              <a:pathLst>
                <a:path w="281" h="460" extrusionOk="0">
                  <a:moveTo>
                    <a:pt x="0" y="1"/>
                  </a:moveTo>
                  <a:lnTo>
                    <a:pt x="68" y="1"/>
                  </a:lnTo>
                  <a:cubicBezTo>
                    <a:pt x="102" y="69"/>
                    <a:pt x="136" y="103"/>
                    <a:pt x="179" y="179"/>
                  </a:cubicBezTo>
                  <a:cubicBezTo>
                    <a:pt x="213" y="247"/>
                    <a:pt x="281" y="315"/>
                    <a:pt x="247" y="392"/>
                  </a:cubicBezTo>
                  <a:lnTo>
                    <a:pt x="213" y="426"/>
                  </a:lnTo>
                  <a:cubicBezTo>
                    <a:pt x="179" y="460"/>
                    <a:pt x="136" y="460"/>
                    <a:pt x="102" y="426"/>
                  </a:cubicBezTo>
                  <a:cubicBezTo>
                    <a:pt x="34" y="392"/>
                    <a:pt x="34" y="315"/>
                    <a:pt x="34" y="247"/>
                  </a:cubicBezTo>
                  <a:cubicBezTo>
                    <a:pt x="0" y="179"/>
                    <a:pt x="0" y="103"/>
                    <a:pt x="0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7" name="Google Shape;491;p32"/>
            <p:cNvSpPr/>
            <p:nvPr/>
          </p:nvSpPr>
          <p:spPr>
            <a:xfrm>
              <a:off x="8429944" y="4255629"/>
              <a:ext cx="10984" cy="21697"/>
            </a:xfrm>
            <a:custGeom>
              <a:avLst/>
              <a:gdLst/>
              <a:ahLst/>
              <a:cxnLst/>
              <a:rect l="l" t="t" r="r" b="b"/>
              <a:pathLst>
                <a:path w="323" h="638" extrusionOk="0">
                  <a:moveTo>
                    <a:pt x="34" y="43"/>
                  </a:moveTo>
                  <a:cubicBezTo>
                    <a:pt x="68" y="0"/>
                    <a:pt x="144" y="0"/>
                    <a:pt x="144" y="77"/>
                  </a:cubicBezTo>
                  <a:cubicBezTo>
                    <a:pt x="212" y="145"/>
                    <a:pt x="212" y="213"/>
                    <a:pt x="246" y="323"/>
                  </a:cubicBezTo>
                  <a:cubicBezTo>
                    <a:pt x="280" y="391"/>
                    <a:pt x="323" y="502"/>
                    <a:pt x="280" y="570"/>
                  </a:cubicBezTo>
                  <a:lnTo>
                    <a:pt x="246" y="604"/>
                  </a:lnTo>
                  <a:cubicBezTo>
                    <a:pt x="212" y="638"/>
                    <a:pt x="178" y="604"/>
                    <a:pt x="144" y="570"/>
                  </a:cubicBezTo>
                  <a:cubicBezTo>
                    <a:pt x="68" y="536"/>
                    <a:pt x="110" y="425"/>
                    <a:pt x="68" y="357"/>
                  </a:cubicBezTo>
                  <a:cubicBezTo>
                    <a:pt x="68" y="289"/>
                    <a:pt x="34" y="179"/>
                    <a:pt x="0" y="111"/>
                  </a:cubicBezTo>
                  <a:cubicBezTo>
                    <a:pt x="0" y="77"/>
                    <a:pt x="0" y="43"/>
                    <a:pt x="34" y="4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8" name="Google Shape;492;p32"/>
            <p:cNvSpPr/>
            <p:nvPr/>
          </p:nvSpPr>
          <p:spPr>
            <a:xfrm>
              <a:off x="8404779" y="4242638"/>
              <a:ext cx="8434" cy="17922"/>
            </a:xfrm>
            <a:custGeom>
              <a:avLst/>
              <a:gdLst/>
              <a:ahLst/>
              <a:cxnLst/>
              <a:rect l="l" t="t" r="r" b="b"/>
              <a:pathLst>
                <a:path w="248" h="527" extrusionOk="0">
                  <a:moveTo>
                    <a:pt x="35" y="34"/>
                  </a:moveTo>
                  <a:cubicBezTo>
                    <a:pt x="69" y="0"/>
                    <a:pt x="137" y="34"/>
                    <a:pt x="137" y="102"/>
                  </a:cubicBezTo>
                  <a:cubicBezTo>
                    <a:pt x="171" y="213"/>
                    <a:pt x="213" y="348"/>
                    <a:pt x="213" y="459"/>
                  </a:cubicBezTo>
                  <a:cubicBezTo>
                    <a:pt x="247" y="493"/>
                    <a:pt x="213" y="493"/>
                    <a:pt x="213" y="493"/>
                  </a:cubicBezTo>
                  <a:cubicBezTo>
                    <a:pt x="171" y="527"/>
                    <a:pt x="137" y="527"/>
                    <a:pt x="137" y="493"/>
                  </a:cubicBezTo>
                  <a:cubicBezTo>
                    <a:pt x="69" y="382"/>
                    <a:pt x="35" y="247"/>
                    <a:pt x="1" y="102"/>
                  </a:cubicBezTo>
                  <a:cubicBezTo>
                    <a:pt x="1" y="68"/>
                    <a:pt x="35" y="68"/>
                    <a:pt x="35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9" name="Google Shape;493;p32"/>
            <p:cNvSpPr/>
            <p:nvPr/>
          </p:nvSpPr>
          <p:spPr>
            <a:xfrm>
              <a:off x="8398725" y="4196694"/>
              <a:ext cx="8400" cy="20541"/>
            </a:xfrm>
            <a:custGeom>
              <a:avLst/>
              <a:gdLst/>
              <a:ahLst/>
              <a:cxnLst/>
              <a:rect l="l" t="t" r="r" b="b"/>
              <a:pathLst>
                <a:path w="247" h="604" extrusionOk="0">
                  <a:moveTo>
                    <a:pt x="35" y="34"/>
                  </a:moveTo>
                  <a:cubicBezTo>
                    <a:pt x="69" y="0"/>
                    <a:pt x="137" y="0"/>
                    <a:pt x="137" y="77"/>
                  </a:cubicBezTo>
                  <a:cubicBezTo>
                    <a:pt x="179" y="213"/>
                    <a:pt x="247" y="391"/>
                    <a:pt x="247" y="570"/>
                  </a:cubicBezTo>
                  <a:lnTo>
                    <a:pt x="213" y="604"/>
                  </a:lnTo>
                  <a:lnTo>
                    <a:pt x="137" y="604"/>
                  </a:lnTo>
                  <a:cubicBezTo>
                    <a:pt x="69" y="459"/>
                    <a:pt x="35" y="247"/>
                    <a:pt x="1" y="111"/>
                  </a:cubicBezTo>
                  <a:cubicBezTo>
                    <a:pt x="1" y="77"/>
                    <a:pt x="35" y="34"/>
                    <a:pt x="35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0" name="Google Shape;494;p32"/>
            <p:cNvSpPr/>
            <p:nvPr/>
          </p:nvSpPr>
          <p:spPr>
            <a:xfrm>
              <a:off x="8433685" y="4218356"/>
              <a:ext cx="8400" cy="17072"/>
            </a:xfrm>
            <a:custGeom>
              <a:avLst/>
              <a:gdLst/>
              <a:ahLst/>
              <a:cxnLst/>
              <a:rect l="l" t="t" r="r" b="b"/>
              <a:pathLst>
                <a:path w="247" h="502" extrusionOk="0">
                  <a:moveTo>
                    <a:pt x="34" y="35"/>
                  </a:moveTo>
                  <a:cubicBezTo>
                    <a:pt x="68" y="1"/>
                    <a:pt x="102" y="1"/>
                    <a:pt x="102" y="35"/>
                  </a:cubicBezTo>
                  <a:cubicBezTo>
                    <a:pt x="136" y="111"/>
                    <a:pt x="170" y="179"/>
                    <a:pt x="213" y="247"/>
                  </a:cubicBezTo>
                  <a:cubicBezTo>
                    <a:pt x="213" y="323"/>
                    <a:pt x="247" y="391"/>
                    <a:pt x="213" y="459"/>
                  </a:cubicBezTo>
                  <a:lnTo>
                    <a:pt x="170" y="459"/>
                  </a:lnTo>
                  <a:cubicBezTo>
                    <a:pt x="170" y="502"/>
                    <a:pt x="136" y="502"/>
                    <a:pt x="102" y="459"/>
                  </a:cubicBezTo>
                  <a:cubicBezTo>
                    <a:pt x="34" y="425"/>
                    <a:pt x="68" y="357"/>
                    <a:pt x="34" y="289"/>
                  </a:cubicBezTo>
                  <a:cubicBezTo>
                    <a:pt x="34" y="213"/>
                    <a:pt x="34" y="145"/>
                    <a:pt x="0" y="111"/>
                  </a:cubicBezTo>
                  <a:cubicBezTo>
                    <a:pt x="0" y="77"/>
                    <a:pt x="0" y="35"/>
                    <a:pt x="34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1" name="Google Shape;495;p32"/>
            <p:cNvSpPr/>
            <p:nvPr/>
          </p:nvSpPr>
          <p:spPr>
            <a:xfrm>
              <a:off x="8439466" y="4196694"/>
              <a:ext cx="11018" cy="14487"/>
            </a:xfrm>
            <a:custGeom>
              <a:avLst/>
              <a:gdLst/>
              <a:ahLst/>
              <a:cxnLst/>
              <a:rect l="l" t="t" r="r" b="b"/>
              <a:pathLst>
                <a:path w="324" h="426" extrusionOk="0">
                  <a:moveTo>
                    <a:pt x="43" y="0"/>
                  </a:moveTo>
                  <a:lnTo>
                    <a:pt x="111" y="0"/>
                  </a:lnTo>
                  <a:cubicBezTo>
                    <a:pt x="179" y="111"/>
                    <a:pt x="323" y="289"/>
                    <a:pt x="213" y="391"/>
                  </a:cubicBezTo>
                  <a:lnTo>
                    <a:pt x="213" y="391"/>
                  </a:lnTo>
                  <a:cubicBezTo>
                    <a:pt x="179" y="425"/>
                    <a:pt x="145" y="425"/>
                    <a:pt x="145" y="391"/>
                  </a:cubicBezTo>
                  <a:cubicBezTo>
                    <a:pt x="77" y="357"/>
                    <a:pt x="111" y="289"/>
                    <a:pt x="77" y="247"/>
                  </a:cubicBezTo>
                  <a:cubicBezTo>
                    <a:pt x="77" y="179"/>
                    <a:pt x="43" y="145"/>
                    <a:pt x="0" y="111"/>
                  </a:cubicBezTo>
                  <a:cubicBezTo>
                    <a:pt x="0" y="77"/>
                    <a:pt x="0" y="34"/>
                    <a:pt x="43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2" name="Google Shape;496;p32"/>
            <p:cNvSpPr/>
            <p:nvPr/>
          </p:nvSpPr>
          <p:spPr>
            <a:xfrm>
              <a:off x="8425013" y="4171562"/>
              <a:ext cx="7244" cy="20541"/>
            </a:xfrm>
            <a:custGeom>
              <a:avLst/>
              <a:gdLst/>
              <a:ahLst/>
              <a:cxnLst/>
              <a:rect l="l" t="t" r="r" b="b"/>
              <a:pathLst>
                <a:path w="213" h="604" extrusionOk="0">
                  <a:moveTo>
                    <a:pt x="43" y="34"/>
                  </a:moveTo>
                  <a:cubicBezTo>
                    <a:pt x="77" y="0"/>
                    <a:pt x="111" y="0"/>
                    <a:pt x="145" y="34"/>
                  </a:cubicBezTo>
                  <a:cubicBezTo>
                    <a:pt x="179" y="102"/>
                    <a:pt x="213" y="213"/>
                    <a:pt x="213" y="315"/>
                  </a:cubicBezTo>
                  <a:cubicBezTo>
                    <a:pt x="213" y="391"/>
                    <a:pt x="179" y="527"/>
                    <a:pt x="145" y="561"/>
                  </a:cubicBezTo>
                  <a:lnTo>
                    <a:pt x="111" y="561"/>
                  </a:lnTo>
                  <a:cubicBezTo>
                    <a:pt x="111" y="604"/>
                    <a:pt x="77" y="604"/>
                    <a:pt x="77" y="561"/>
                  </a:cubicBezTo>
                  <a:lnTo>
                    <a:pt x="77" y="459"/>
                  </a:lnTo>
                  <a:lnTo>
                    <a:pt x="77" y="315"/>
                  </a:lnTo>
                  <a:cubicBezTo>
                    <a:pt x="77" y="247"/>
                    <a:pt x="43" y="179"/>
                    <a:pt x="1" y="102"/>
                  </a:cubicBezTo>
                  <a:cubicBezTo>
                    <a:pt x="1" y="68"/>
                    <a:pt x="1" y="34"/>
                    <a:pt x="43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3" name="Google Shape;497;p32"/>
            <p:cNvSpPr/>
            <p:nvPr/>
          </p:nvSpPr>
          <p:spPr>
            <a:xfrm>
              <a:off x="8403350" y="4160578"/>
              <a:ext cx="8706" cy="18228"/>
            </a:xfrm>
            <a:custGeom>
              <a:avLst/>
              <a:gdLst/>
              <a:ahLst/>
              <a:cxnLst/>
              <a:rect l="l" t="t" r="r" b="b"/>
              <a:pathLst>
                <a:path w="256" h="536" extrusionOk="0">
                  <a:moveTo>
                    <a:pt x="43" y="35"/>
                  </a:moveTo>
                  <a:cubicBezTo>
                    <a:pt x="77" y="1"/>
                    <a:pt x="111" y="1"/>
                    <a:pt x="111" y="77"/>
                  </a:cubicBezTo>
                  <a:cubicBezTo>
                    <a:pt x="145" y="145"/>
                    <a:pt x="145" y="213"/>
                    <a:pt x="179" y="289"/>
                  </a:cubicBezTo>
                  <a:cubicBezTo>
                    <a:pt x="213" y="357"/>
                    <a:pt x="255" y="391"/>
                    <a:pt x="255" y="459"/>
                  </a:cubicBezTo>
                  <a:cubicBezTo>
                    <a:pt x="255" y="502"/>
                    <a:pt x="213" y="502"/>
                    <a:pt x="213" y="536"/>
                  </a:cubicBezTo>
                  <a:lnTo>
                    <a:pt x="145" y="536"/>
                  </a:lnTo>
                  <a:cubicBezTo>
                    <a:pt x="43" y="425"/>
                    <a:pt x="43" y="213"/>
                    <a:pt x="1" y="77"/>
                  </a:cubicBezTo>
                  <a:cubicBezTo>
                    <a:pt x="1" y="35"/>
                    <a:pt x="43" y="35"/>
                    <a:pt x="43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4" name="Google Shape;498;p32"/>
            <p:cNvSpPr/>
            <p:nvPr/>
          </p:nvSpPr>
          <p:spPr>
            <a:xfrm>
              <a:off x="8378219" y="4146124"/>
              <a:ext cx="8400" cy="20575"/>
            </a:xfrm>
            <a:custGeom>
              <a:avLst/>
              <a:gdLst/>
              <a:ahLst/>
              <a:cxnLst/>
              <a:rect l="l" t="t" r="r" b="b"/>
              <a:pathLst>
                <a:path w="247" h="605" extrusionOk="0">
                  <a:moveTo>
                    <a:pt x="0" y="35"/>
                  </a:moveTo>
                  <a:cubicBezTo>
                    <a:pt x="34" y="1"/>
                    <a:pt x="68" y="1"/>
                    <a:pt x="102" y="35"/>
                  </a:cubicBezTo>
                  <a:cubicBezTo>
                    <a:pt x="179" y="213"/>
                    <a:pt x="247" y="392"/>
                    <a:pt x="179" y="570"/>
                  </a:cubicBezTo>
                  <a:lnTo>
                    <a:pt x="179" y="570"/>
                  </a:lnTo>
                  <a:cubicBezTo>
                    <a:pt x="179" y="604"/>
                    <a:pt x="145" y="604"/>
                    <a:pt x="102" y="570"/>
                  </a:cubicBezTo>
                  <a:cubicBezTo>
                    <a:pt x="0" y="426"/>
                    <a:pt x="0" y="247"/>
                    <a:pt x="0" y="77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5" name="Google Shape;499;p32"/>
            <p:cNvSpPr/>
            <p:nvPr/>
          </p:nvSpPr>
          <p:spPr>
            <a:xfrm>
              <a:off x="8415491" y="4118408"/>
              <a:ext cx="11018" cy="15916"/>
            </a:xfrm>
            <a:custGeom>
              <a:avLst/>
              <a:gdLst/>
              <a:ahLst/>
              <a:cxnLst/>
              <a:rect l="l" t="t" r="r" b="b"/>
              <a:pathLst>
                <a:path w="324" h="468" extrusionOk="0">
                  <a:moveTo>
                    <a:pt x="34" y="43"/>
                  </a:moveTo>
                  <a:cubicBezTo>
                    <a:pt x="68" y="0"/>
                    <a:pt x="111" y="0"/>
                    <a:pt x="145" y="43"/>
                  </a:cubicBezTo>
                  <a:cubicBezTo>
                    <a:pt x="179" y="111"/>
                    <a:pt x="213" y="179"/>
                    <a:pt x="247" y="213"/>
                  </a:cubicBezTo>
                  <a:cubicBezTo>
                    <a:pt x="281" y="289"/>
                    <a:pt x="323" y="357"/>
                    <a:pt x="281" y="425"/>
                  </a:cubicBezTo>
                  <a:lnTo>
                    <a:pt x="247" y="425"/>
                  </a:lnTo>
                  <a:cubicBezTo>
                    <a:pt x="247" y="468"/>
                    <a:pt x="213" y="468"/>
                    <a:pt x="213" y="468"/>
                  </a:cubicBezTo>
                  <a:cubicBezTo>
                    <a:pt x="145" y="425"/>
                    <a:pt x="111" y="357"/>
                    <a:pt x="68" y="323"/>
                  </a:cubicBezTo>
                  <a:cubicBezTo>
                    <a:pt x="68" y="255"/>
                    <a:pt x="34" y="179"/>
                    <a:pt x="0" y="111"/>
                  </a:cubicBezTo>
                  <a:cubicBezTo>
                    <a:pt x="0" y="77"/>
                    <a:pt x="0" y="43"/>
                    <a:pt x="34" y="4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6" name="Google Shape;500;p32"/>
            <p:cNvSpPr/>
            <p:nvPr/>
          </p:nvSpPr>
          <p:spPr>
            <a:xfrm>
              <a:off x="8393828" y="4117252"/>
              <a:ext cx="10984" cy="17072"/>
            </a:xfrm>
            <a:custGeom>
              <a:avLst/>
              <a:gdLst/>
              <a:ahLst/>
              <a:cxnLst/>
              <a:rect l="l" t="t" r="r" b="b"/>
              <a:pathLst>
                <a:path w="323" h="502" extrusionOk="0">
                  <a:moveTo>
                    <a:pt x="0" y="0"/>
                  </a:moveTo>
                  <a:cubicBezTo>
                    <a:pt x="34" y="0"/>
                    <a:pt x="68" y="0"/>
                    <a:pt x="111" y="34"/>
                  </a:cubicBezTo>
                  <a:cubicBezTo>
                    <a:pt x="179" y="145"/>
                    <a:pt x="323" y="323"/>
                    <a:pt x="213" y="459"/>
                  </a:cubicBezTo>
                  <a:lnTo>
                    <a:pt x="213" y="502"/>
                  </a:lnTo>
                  <a:cubicBezTo>
                    <a:pt x="179" y="502"/>
                    <a:pt x="179" y="502"/>
                    <a:pt x="145" y="459"/>
                  </a:cubicBezTo>
                  <a:cubicBezTo>
                    <a:pt x="111" y="425"/>
                    <a:pt x="68" y="357"/>
                    <a:pt x="68" y="289"/>
                  </a:cubicBezTo>
                  <a:cubicBezTo>
                    <a:pt x="34" y="213"/>
                    <a:pt x="34" y="145"/>
                    <a:pt x="0" y="77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7" name="Google Shape;501;p32"/>
            <p:cNvSpPr/>
            <p:nvPr/>
          </p:nvSpPr>
          <p:spPr>
            <a:xfrm>
              <a:off x="8500986" y="4072770"/>
              <a:ext cx="339497" cy="418904"/>
            </a:xfrm>
            <a:custGeom>
              <a:avLst/>
              <a:gdLst/>
              <a:ahLst/>
              <a:cxnLst/>
              <a:rect l="l" t="t" r="r" b="b"/>
              <a:pathLst>
                <a:path w="9983" h="12318" extrusionOk="0">
                  <a:moveTo>
                    <a:pt x="6899" y="323"/>
                  </a:moveTo>
                  <a:cubicBezTo>
                    <a:pt x="7221" y="68"/>
                    <a:pt x="7536" y="0"/>
                    <a:pt x="7791" y="68"/>
                  </a:cubicBezTo>
                  <a:cubicBezTo>
                    <a:pt x="9982" y="884"/>
                    <a:pt x="1" y="12318"/>
                    <a:pt x="1" y="12318"/>
                  </a:cubicBezTo>
                  <a:cubicBezTo>
                    <a:pt x="1" y="12318"/>
                    <a:pt x="4350" y="2124"/>
                    <a:pt x="6899" y="323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8" name="Google Shape;502;p32"/>
            <p:cNvSpPr/>
            <p:nvPr/>
          </p:nvSpPr>
          <p:spPr>
            <a:xfrm>
              <a:off x="8750023" y="4116096"/>
              <a:ext cx="11018" cy="22853"/>
            </a:xfrm>
            <a:custGeom>
              <a:avLst/>
              <a:gdLst/>
              <a:ahLst/>
              <a:cxnLst/>
              <a:rect l="l" t="t" r="r" b="b"/>
              <a:pathLst>
                <a:path w="324" h="672" extrusionOk="0">
                  <a:moveTo>
                    <a:pt x="255" y="34"/>
                  </a:moveTo>
                  <a:cubicBezTo>
                    <a:pt x="289" y="0"/>
                    <a:pt x="323" y="34"/>
                    <a:pt x="323" y="111"/>
                  </a:cubicBezTo>
                  <a:cubicBezTo>
                    <a:pt x="289" y="179"/>
                    <a:pt x="289" y="281"/>
                    <a:pt x="255" y="391"/>
                  </a:cubicBezTo>
                  <a:cubicBezTo>
                    <a:pt x="213" y="459"/>
                    <a:pt x="179" y="570"/>
                    <a:pt x="111" y="638"/>
                  </a:cubicBezTo>
                  <a:lnTo>
                    <a:pt x="111" y="638"/>
                  </a:lnTo>
                  <a:cubicBezTo>
                    <a:pt x="77" y="672"/>
                    <a:pt x="0" y="638"/>
                    <a:pt x="0" y="604"/>
                  </a:cubicBezTo>
                  <a:cubicBezTo>
                    <a:pt x="0" y="493"/>
                    <a:pt x="43" y="425"/>
                    <a:pt x="77" y="323"/>
                  </a:cubicBezTo>
                  <a:cubicBezTo>
                    <a:pt x="145" y="247"/>
                    <a:pt x="179" y="145"/>
                    <a:pt x="213" y="68"/>
                  </a:cubicBezTo>
                  <a:cubicBezTo>
                    <a:pt x="213" y="68"/>
                    <a:pt x="213" y="34"/>
                    <a:pt x="255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9" name="Google Shape;503;p32"/>
            <p:cNvSpPr/>
            <p:nvPr/>
          </p:nvSpPr>
          <p:spPr>
            <a:xfrm>
              <a:off x="8737032" y="4110043"/>
              <a:ext cx="10712" cy="18228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246" y="0"/>
                  </a:moveTo>
                  <a:cubicBezTo>
                    <a:pt x="280" y="0"/>
                    <a:pt x="314" y="34"/>
                    <a:pt x="314" y="76"/>
                  </a:cubicBezTo>
                  <a:cubicBezTo>
                    <a:pt x="314" y="144"/>
                    <a:pt x="280" y="246"/>
                    <a:pt x="246" y="323"/>
                  </a:cubicBezTo>
                  <a:cubicBezTo>
                    <a:pt x="246" y="391"/>
                    <a:pt x="212" y="459"/>
                    <a:pt x="170" y="501"/>
                  </a:cubicBezTo>
                  <a:cubicBezTo>
                    <a:pt x="136" y="501"/>
                    <a:pt x="136" y="535"/>
                    <a:pt x="136" y="535"/>
                  </a:cubicBezTo>
                  <a:cubicBezTo>
                    <a:pt x="102" y="535"/>
                    <a:pt x="34" y="535"/>
                    <a:pt x="34" y="501"/>
                  </a:cubicBezTo>
                  <a:cubicBezTo>
                    <a:pt x="0" y="391"/>
                    <a:pt x="34" y="323"/>
                    <a:pt x="68" y="246"/>
                  </a:cubicBezTo>
                  <a:cubicBezTo>
                    <a:pt x="102" y="178"/>
                    <a:pt x="170" y="110"/>
                    <a:pt x="212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0" name="Google Shape;504;p32"/>
            <p:cNvSpPr/>
            <p:nvPr/>
          </p:nvSpPr>
          <p:spPr>
            <a:xfrm>
              <a:off x="8717648" y="4101643"/>
              <a:ext cx="16800" cy="24009"/>
            </a:xfrm>
            <a:custGeom>
              <a:avLst/>
              <a:gdLst/>
              <a:ahLst/>
              <a:cxnLst/>
              <a:rect l="l" t="t" r="r" b="b"/>
              <a:pathLst>
                <a:path w="494" h="706" extrusionOk="0">
                  <a:moveTo>
                    <a:pt x="358" y="35"/>
                  </a:moveTo>
                  <a:cubicBezTo>
                    <a:pt x="426" y="1"/>
                    <a:pt x="494" y="69"/>
                    <a:pt x="460" y="111"/>
                  </a:cubicBezTo>
                  <a:cubicBezTo>
                    <a:pt x="315" y="281"/>
                    <a:pt x="247" y="493"/>
                    <a:pt x="69" y="672"/>
                  </a:cubicBezTo>
                  <a:lnTo>
                    <a:pt x="69" y="672"/>
                  </a:lnTo>
                  <a:cubicBezTo>
                    <a:pt x="35" y="706"/>
                    <a:pt x="1" y="672"/>
                    <a:pt x="1" y="638"/>
                  </a:cubicBezTo>
                  <a:cubicBezTo>
                    <a:pt x="35" y="391"/>
                    <a:pt x="179" y="213"/>
                    <a:pt x="358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1" name="Google Shape;505;p32"/>
            <p:cNvSpPr/>
            <p:nvPr/>
          </p:nvSpPr>
          <p:spPr>
            <a:xfrm>
              <a:off x="8721117" y="4171562"/>
              <a:ext cx="13331" cy="19112"/>
            </a:xfrm>
            <a:custGeom>
              <a:avLst/>
              <a:gdLst/>
              <a:ahLst/>
              <a:cxnLst/>
              <a:rect l="l" t="t" r="r" b="b"/>
              <a:pathLst>
                <a:path w="392" h="562" extrusionOk="0">
                  <a:moveTo>
                    <a:pt x="290" y="34"/>
                  </a:moveTo>
                  <a:cubicBezTo>
                    <a:pt x="324" y="0"/>
                    <a:pt x="392" y="102"/>
                    <a:pt x="392" y="136"/>
                  </a:cubicBezTo>
                  <a:cubicBezTo>
                    <a:pt x="358" y="213"/>
                    <a:pt x="324" y="281"/>
                    <a:pt x="290" y="349"/>
                  </a:cubicBezTo>
                  <a:cubicBezTo>
                    <a:pt x="213" y="425"/>
                    <a:pt x="179" y="493"/>
                    <a:pt x="145" y="527"/>
                  </a:cubicBezTo>
                  <a:cubicBezTo>
                    <a:pt x="77" y="561"/>
                    <a:pt x="1" y="527"/>
                    <a:pt x="1" y="459"/>
                  </a:cubicBezTo>
                  <a:cubicBezTo>
                    <a:pt x="43" y="391"/>
                    <a:pt x="77" y="315"/>
                    <a:pt x="111" y="247"/>
                  </a:cubicBezTo>
                  <a:cubicBezTo>
                    <a:pt x="179" y="179"/>
                    <a:pt x="213" y="102"/>
                    <a:pt x="290" y="68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2" name="Google Shape;506;p32"/>
            <p:cNvSpPr/>
            <p:nvPr/>
          </p:nvSpPr>
          <p:spPr>
            <a:xfrm>
              <a:off x="8699454" y="4166665"/>
              <a:ext cx="15916" cy="22853"/>
            </a:xfrm>
            <a:custGeom>
              <a:avLst/>
              <a:gdLst/>
              <a:ahLst/>
              <a:cxnLst/>
              <a:rect l="l" t="t" r="r" b="b"/>
              <a:pathLst>
                <a:path w="468" h="672" extrusionOk="0">
                  <a:moveTo>
                    <a:pt x="324" y="34"/>
                  </a:moveTo>
                  <a:cubicBezTo>
                    <a:pt x="358" y="0"/>
                    <a:pt x="468" y="68"/>
                    <a:pt x="392" y="144"/>
                  </a:cubicBezTo>
                  <a:cubicBezTo>
                    <a:pt x="324" y="280"/>
                    <a:pt x="213" y="425"/>
                    <a:pt x="145" y="603"/>
                  </a:cubicBezTo>
                  <a:cubicBezTo>
                    <a:pt x="145" y="603"/>
                    <a:pt x="145" y="637"/>
                    <a:pt x="111" y="637"/>
                  </a:cubicBezTo>
                  <a:cubicBezTo>
                    <a:pt x="77" y="671"/>
                    <a:pt x="1" y="603"/>
                    <a:pt x="1" y="535"/>
                  </a:cubicBezTo>
                  <a:cubicBezTo>
                    <a:pt x="77" y="357"/>
                    <a:pt x="179" y="178"/>
                    <a:pt x="290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3" name="Google Shape;507;p32"/>
            <p:cNvSpPr/>
            <p:nvPr/>
          </p:nvSpPr>
          <p:spPr>
            <a:xfrm>
              <a:off x="8727204" y="4143812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179" y="35"/>
                  </a:moveTo>
                  <a:cubicBezTo>
                    <a:pt x="247" y="1"/>
                    <a:pt x="323" y="69"/>
                    <a:pt x="289" y="103"/>
                  </a:cubicBezTo>
                  <a:cubicBezTo>
                    <a:pt x="247" y="213"/>
                    <a:pt x="179" y="315"/>
                    <a:pt x="111" y="392"/>
                  </a:cubicBezTo>
                  <a:cubicBezTo>
                    <a:pt x="77" y="392"/>
                    <a:pt x="0" y="358"/>
                    <a:pt x="0" y="315"/>
                  </a:cubicBezTo>
                  <a:cubicBezTo>
                    <a:pt x="34" y="213"/>
                    <a:pt x="111" y="145"/>
                    <a:pt x="179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4" name="Google Shape;508;p32"/>
            <p:cNvSpPr/>
            <p:nvPr/>
          </p:nvSpPr>
          <p:spPr>
            <a:xfrm>
              <a:off x="8682722" y="4218356"/>
              <a:ext cx="12141" cy="17072"/>
            </a:xfrm>
            <a:custGeom>
              <a:avLst/>
              <a:gdLst/>
              <a:ahLst/>
              <a:cxnLst/>
              <a:rect l="l" t="t" r="r" b="b"/>
              <a:pathLst>
                <a:path w="357" h="502" extrusionOk="0">
                  <a:moveTo>
                    <a:pt x="280" y="1"/>
                  </a:moveTo>
                  <a:cubicBezTo>
                    <a:pt x="323" y="1"/>
                    <a:pt x="357" y="35"/>
                    <a:pt x="357" y="77"/>
                  </a:cubicBezTo>
                  <a:cubicBezTo>
                    <a:pt x="357" y="145"/>
                    <a:pt x="323" y="247"/>
                    <a:pt x="280" y="323"/>
                  </a:cubicBezTo>
                  <a:cubicBezTo>
                    <a:pt x="246" y="357"/>
                    <a:pt x="212" y="425"/>
                    <a:pt x="178" y="459"/>
                  </a:cubicBezTo>
                  <a:cubicBezTo>
                    <a:pt x="144" y="459"/>
                    <a:pt x="144" y="459"/>
                    <a:pt x="110" y="502"/>
                  </a:cubicBezTo>
                  <a:cubicBezTo>
                    <a:pt x="68" y="502"/>
                    <a:pt x="0" y="459"/>
                    <a:pt x="34" y="391"/>
                  </a:cubicBezTo>
                  <a:cubicBezTo>
                    <a:pt x="34" y="323"/>
                    <a:pt x="110" y="289"/>
                    <a:pt x="144" y="213"/>
                  </a:cubicBezTo>
                  <a:cubicBezTo>
                    <a:pt x="212" y="145"/>
                    <a:pt x="212" y="77"/>
                    <a:pt x="280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5" name="Google Shape;509;p32"/>
            <p:cNvSpPr/>
            <p:nvPr/>
          </p:nvSpPr>
          <p:spPr>
            <a:xfrm>
              <a:off x="8662182" y="4211147"/>
              <a:ext cx="15643" cy="17072"/>
            </a:xfrm>
            <a:custGeom>
              <a:avLst/>
              <a:gdLst/>
              <a:ahLst/>
              <a:cxnLst/>
              <a:rect l="l" t="t" r="r" b="b"/>
              <a:pathLst>
                <a:path w="460" h="502" extrusionOk="0">
                  <a:moveTo>
                    <a:pt x="290" y="34"/>
                  </a:moveTo>
                  <a:cubicBezTo>
                    <a:pt x="358" y="0"/>
                    <a:pt x="460" y="77"/>
                    <a:pt x="392" y="145"/>
                  </a:cubicBezTo>
                  <a:cubicBezTo>
                    <a:pt x="358" y="213"/>
                    <a:pt x="290" y="289"/>
                    <a:pt x="247" y="323"/>
                  </a:cubicBezTo>
                  <a:cubicBezTo>
                    <a:pt x="213" y="391"/>
                    <a:pt x="179" y="425"/>
                    <a:pt x="145" y="459"/>
                  </a:cubicBezTo>
                  <a:lnTo>
                    <a:pt x="111" y="459"/>
                  </a:lnTo>
                  <a:cubicBezTo>
                    <a:pt x="35" y="501"/>
                    <a:pt x="1" y="459"/>
                    <a:pt x="1" y="391"/>
                  </a:cubicBezTo>
                  <a:cubicBezTo>
                    <a:pt x="1" y="323"/>
                    <a:pt x="77" y="289"/>
                    <a:pt x="111" y="213"/>
                  </a:cubicBezTo>
                  <a:cubicBezTo>
                    <a:pt x="179" y="179"/>
                    <a:pt x="213" y="111"/>
                    <a:pt x="247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6" name="Google Shape;510;p32"/>
            <p:cNvSpPr/>
            <p:nvPr/>
          </p:nvSpPr>
          <p:spPr>
            <a:xfrm>
              <a:off x="8673166" y="4176187"/>
              <a:ext cx="10712" cy="13331"/>
            </a:xfrm>
            <a:custGeom>
              <a:avLst/>
              <a:gdLst/>
              <a:ahLst/>
              <a:cxnLst/>
              <a:rect l="l" t="t" r="r" b="b"/>
              <a:pathLst>
                <a:path w="315" h="392" extrusionOk="0">
                  <a:moveTo>
                    <a:pt x="213" y="43"/>
                  </a:moveTo>
                  <a:cubicBezTo>
                    <a:pt x="247" y="0"/>
                    <a:pt x="315" y="77"/>
                    <a:pt x="281" y="111"/>
                  </a:cubicBezTo>
                  <a:cubicBezTo>
                    <a:pt x="247" y="145"/>
                    <a:pt x="213" y="213"/>
                    <a:pt x="179" y="255"/>
                  </a:cubicBezTo>
                  <a:cubicBezTo>
                    <a:pt x="179" y="289"/>
                    <a:pt x="137" y="323"/>
                    <a:pt x="103" y="357"/>
                  </a:cubicBezTo>
                  <a:lnTo>
                    <a:pt x="103" y="357"/>
                  </a:lnTo>
                  <a:cubicBezTo>
                    <a:pt x="69" y="391"/>
                    <a:pt x="35" y="391"/>
                    <a:pt x="1" y="323"/>
                  </a:cubicBezTo>
                  <a:cubicBezTo>
                    <a:pt x="1" y="289"/>
                    <a:pt x="35" y="213"/>
                    <a:pt x="69" y="179"/>
                  </a:cubicBezTo>
                  <a:cubicBezTo>
                    <a:pt x="103" y="111"/>
                    <a:pt x="179" y="77"/>
                    <a:pt x="213" y="4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7" name="Google Shape;511;p32"/>
            <p:cNvSpPr/>
            <p:nvPr/>
          </p:nvSpPr>
          <p:spPr>
            <a:xfrm>
              <a:off x="8653816" y="4247263"/>
              <a:ext cx="13331" cy="19384"/>
            </a:xfrm>
            <a:custGeom>
              <a:avLst/>
              <a:gdLst/>
              <a:ahLst/>
              <a:cxnLst/>
              <a:rect l="l" t="t" r="r" b="b"/>
              <a:pathLst>
                <a:path w="392" h="570" extrusionOk="0">
                  <a:moveTo>
                    <a:pt x="323" y="0"/>
                  </a:moveTo>
                  <a:cubicBezTo>
                    <a:pt x="323" y="0"/>
                    <a:pt x="391" y="0"/>
                    <a:pt x="391" y="34"/>
                  </a:cubicBezTo>
                  <a:cubicBezTo>
                    <a:pt x="357" y="144"/>
                    <a:pt x="323" y="212"/>
                    <a:pt x="281" y="323"/>
                  </a:cubicBezTo>
                  <a:cubicBezTo>
                    <a:pt x="247" y="391"/>
                    <a:pt x="179" y="459"/>
                    <a:pt x="145" y="501"/>
                  </a:cubicBezTo>
                  <a:lnTo>
                    <a:pt x="111" y="535"/>
                  </a:lnTo>
                  <a:cubicBezTo>
                    <a:pt x="69" y="569"/>
                    <a:pt x="1" y="535"/>
                    <a:pt x="1" y="459"/>
                  </a:cubicBezTo>
                  <a:cubicBezTo>
                    <a:pt x="1" y="357"/>
                    <a:pt x="69" y="289"/>
                    <a:pt x="111" y="212"/>
                  </a:cubicBezTo>
                  <a:cubicBezTo>
                    <a:pt x="179" y="144"/>
                    <a:pt x="247" y="77"/>
                    <a:pt x="323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8" name="Google Shape;512;p32"/>
            <p:cNvSpPr/>
            <p:nvPr/>
          </p:nvSpPr>
          <p:spPr>
            <a:xfrm>
              <a:off x="8627256" y="4252160"/>
              <a:ext cx="15916" cy="19384"/>
            </a:xfrm>
            <a:custGeom>
              <a:avLst/>
              <a:gdLst/>
              <a:ahLst/>
              <a:cxnLst/>
              <a:rect l="l" t="t" r="r" b="b"/>
              <a:pathLst>
                <a:path w="468" h="570" extrusionOk="0">
                  <a:moveTo>
                    <a:pt x="323" y="34"/>
                  </a:moveTo>
                  <a:cubicBezTo>
                    <a:pt x="357" y="0"/>
                    <a:pt x="467" y="34"/>
                    <a:pt x="425" y="102"/>
                  </a:cubicBezTo>
                  <a:cubicBezTo>
                    <a:pt x="357" y="179"/>
                    <a:pt x="323" y="247"/>
                    <a:pt x="255" y="315"/>
                  </a:cubicBezTo>
                  <a:cubicBezTo>
                    <a:pt x="212" y="391"/>
                    <a:pt x="178" y="493"/>
                    <a:pt x="110" y="527"/>
                  </a:cubicBezTo>
                  <a:lnTo>
                    <a:pt x="110" y="570"/>
                  </a:lnTo>
                  <a:cubicBezTo>
                    <a:pt x="76" y="570"/>
                    <a:pt x="0" y="570"/>
                    <a:pt x="0" y="493"/>
                  </a:cubicBezTo>
                  <a:cubicBezTo>
                    <a:pt x="0" y="391"/>
                    <a:pt x="43" y="315"/>
                    <a:pt x="110" y="247"/>
                  </a:cubicBezTo>
                  <a:cubicBezTo>
                    <a:pt x="178" y="179"/>
                    <a:pt x="255" y="68"/>
                    <a:pt x="323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9" name="Google Shape;513;p32"/>
            <p:cNvSpPr/>
            <p:nvPr/>
          </p:nvSpPr>
          <p:spPr>
            <a:xfrm>
              <a:off x="8650347" y="4274979"/>
              <a:ext cx="10712" cy="18228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213" y="35"/>
                  </a:moveTo>
                  <a:cubicBezTo>
                    <a:pt x="247" y="1"/>
                    <a:pt x="315" y="35"/>
                    <a:pt x="315" y="111"/>
                  </a:cubicBezTo>
                  <a:cubicBezTo>
                    <a:pt x="281" y="179"/>
                    <a:pt x="247" y="247"/>
                    <a:pt x="247" y="323"/>
                  </a:cubicBezTo>
                  <a:cubicBezTo>
                    <a:pt x="213" y="391"/>
                    <a:pt x="213" y="459"/>
                    <a:pt x="137" y="493"/>
                  </a:cubicBezTo>
                  <a:lnTo>
                    <a:pt x="137" y="493"/>
                  </a:lnTo>
                  <a:cubicBezTo>
                    <a:pt x="69" y="536"/>
                    <a:pt x="1" y="493"/>
                    <a:pt x="1" y="425"/>
                  </a:cubicBezTo>
                  <a:cubicBezTo>
                    <a:pt x="1" y="357"/>
                    <a:pt x="35" y="281"/>
                    <a:pt x="69" y="213"/>
                  </a:cubicBezTo>
                  <a:cubicBezTo>
                    <a:pt x="103" y="179"/>
                    <a:pt x="171" y="111"/>
                    <a:pt x="213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0" name="Google Shape;514;p32"/>
            <p:cNvSpPr/>
            <p:nvPr/>
          </p:nvSpPr>
          <p:spPr>
            <a:xfrm>
              <a:off x="8617700" y="4294329"/>
              <a:ext cx="18228" cy="19112"/>
            </a:xfrm>
            <a:custGeom>
              <a:avLst/>
              <a:gdLst/>
              <a:ahLst/>
              <a:cxnLst/>
              <a:rect l="l" t="t" r="r" b="b"/>
              <a:pathLst>
                <a:path w="536" h="562" extrusionOk="0">
                  <a:moveTo>
                    <a:pt x="357" y="69"/>
                  </a:moveTo>
                  <a:cubicBezTo>
                    <a:pt x="357" y="69"/>
                    <a:pt x="391" y="69"/>
                    <a:pt x="425" y="35"/>
                  </a:cubicBezTo>
                  <a:cubicBezTo>
                    <a:pt x="459" y="1"/>
                    <a:pt x="536" y="69"/>
                    <a:pt x="493" y="103"/>
                  </a:cubicBezTo>
                  <a:cubicBezTo>
                    <a:pt x="425" y="213"/>
                    <a:pt x="357" y="281"/>
                    <a:pt x="281" y="392"/>
                  </a:cubicBezTo>
                  <a:cubicBezTo>
                    <a:pt x="247" y="425"/>
                    <a:pt x="213" y="493"/>
                    <a:pt x="145" y="527"/>
                  </a:cubicBezTo>
                  <a:cubicBezTo>
                    <a:pt x="145" y="527"/>
                    <a:pt x="111" y="561"/>
                    <a:pt x="69" y="561"/>
                  </a:cubicBezTo>
                  <a:cubicBezTo>
                    <a:pt x="35" y="561"/>
                    <a:pt x="1" y="527"/>
                    <a:pt x="1" y="493"/>
                  </a:cubicBezTo>
                  <a:cubicBezTo>
                    <a:pt x="1" y="392"/>
                    <a:pt x="69" y="315"/>
                    <a:pt x="145" y="247"/>
                  </a:cubicBezTo>
                  <a:cubicBezTo>
                    <a:pt x="213" y="213"/>
                    <a:pt x="281" y="137"/>
                    <a:pt x="357" y="69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1" name="Google Shape;515;p32"/>
            <p:cNvSpPr/>
            <p:nvPr/>
          </p:nvSpPr>
          <p:spPr>
            <a:xfrm>
              <a:off x="8599812" y="4323236"/>
              <a:ext cx="21697" cy="20541"/>
            </a:xfrm>
            <a:custGeom>
              <a:avLst/>
              <a:gdLst/>
              <a:ahLst/>
              <a:cxnLst/>
              <a:rect l="l" t="t" r="r" b="b"/>
              <a:pathLst>
                <a:path w="638" h="604" extrusionOk="0">
                  <a:moveTo>
                    <a:pt x="425" y="102"/>
                  </a:moveTo>
                  <a:lnTo>
                    <a:pt x="425" y="68"/>
                  </a:lnTo>
                  <a:cubicBezTo>
                    <a:pt x="527" y="0"/>
                    <a:pt x="637" y="136"/>
                    <a:pt x="561" y="213"/>
                  </a:cubicBezTo>
                  <a:cubicBezTo>
                    <a:pt x="493" y="315"/>
                    <a:pt x="382" y="425"/>
                    <a:pt x="314" y="527"/>
                  </a:cubicBezTo>
                  <a:lnTo>
                    <a:pt x="280" y="527"/>
                  </a:lnTo>
                  <a:cubicBezTo>
                    <a:pt x="170" y="603"/>
                    <a:pt x="0" y="459"/>
                    <a:pt x="102" y="349"/>
                  </a:cubicBezTo>
                  <a:cubicBezTo>
                    <a:pt x="212" y="281"/>
                    <a:pt x="314" y="179"/>
                    <a:pt x="425" y="102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2" name="Google Shape;516;p32"/>
            <p:cNvSpPr/>
            <p:nvPr/>
          </p:nvSpPr>
          <p:spPr>
            <a:xfrm>
              <a:off x="8588827" y="4324392"/>
              <a:ext cx="14453" cy="14453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179" y="68"/>
                  </a:moveTo>
                  <a:cubicBezTo>
                    <a:pt x="247" y="34"/>
                    <a:pt x="281" y="0"/>
                    <a:pt x="357" y="34"/>
                  </a:cubicBezTo>
                  <a:cubicBezTo>
                    <a:pt x="391" y="34"/>
                    <a:pt x="425" y="68"/>
                    <a:pt x="391" y="145"/>
                  </a:cubicBezTo>
                  <a:cubicBezTo>
                    <a:pt x="391" y="179"/>
                    <a:pt x="323" y="213"/>
                    <a:pt x="281" y="281"/>
                  </a:cubicBezTo>
                  <a:lnTo>
                    <a:pt x="213" y="357"/>
                  </a:lnTo>
                  <a:cubicBezTo>
                    <a:pt x="213" y="357"/>
                    <a:pt x="213" y="391"/>
                    <a:pt x="179" y="391"/>
                  </a:cubicBezTo>
                  <a:lnTo>
                    <a:pt x="145" y="425"/>
                  </a:lnTo>
                  <a:cubicBezTo>
                    <a:pt x="111" y="425"/>
                    <a:pt x="34" y="425"/>
                    <a:pt x="34" y="391"/>
                  </a:cubicBezTo>
                  <a:cubicBezTo>
                    <a:pt x="0" y="281"/>
                    <a:pt x="34" y="213"/>
                    <a:pt x="111" y="14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3" name="Google Shape;517;p32"/>
            <p:cNvSpPr/>
            <p:nvPr/>
          </p:nvSpPr>
          <p:spPr>
            <a:xfrm>
              <a:off x="8570905" y="4359351"/>
              <a:ext cx="20268" cy="17922"/>
            </a:xfrm>
            <a:custGeom>
              <a:avLst/>
              <a:gdLst/>
              <a:ahLst/>
              <a:cxnLst/>
              <a:rect l="l" t="t" r="r" b="b"/>
              <a:pathLst>
                <a:path w="596" h="527" extrusionOk="0">
                  <a:moveTo>
                    <a:pt x="213" y="212"/>
                  </a:moveTo>
                  <a:cubicBezTo>
                    <a:pt x="281" y="136"/>
                    <a:pt x="383" y="102"/>
                    <a:pt x="459" y="34"/>
                  </a:cubicBezTo>
                  <a:cubicBezTo>
                    <a:pt x="527" y="0"/>
                    <a:pt x="595" y="102"/>
                    <a:pt x="527" y="136"/>
                  </a:cubicBezTo>
                  <a:cubicBezTo>
                    <a:pt x="459" y="212"/>
                    <a:pt x="383" y="280"/>
                    <a:pt x="315" y="348"/>
                  </a:cubicBezTo>
                  <a:cubicBezTo>
                    <a:pt x="281" y="391"/>
                    <a:pt x="247" y="425"/>
                    <a:pt x="213" y="459"/>
                  </a:cubicBezTo>
                  <a:cubicBezTo>
                    <a:pt x="170" y="459"/>
                    <a:pt x="136" y="493"/>
                    <a:pt x="102" y="493"/>
                  </a:cubicBezTo>
                  <a:cubicBezTo>
                    <a:pt x="35" y="527"/>
                    <a:pt x="1" y="459"/>
                    <a:pt x="35" y="391"/>
                  </a:cubicBezTo>
                  <a:cubicBezTo>
                    <a:pt x="35" y="314"/>
                    <a:pt x="102" y="246"/>
                    <a:pt x="213" y="212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4" name="Google Shape;518;p32"/>
            <p:cNvSpPr/>
            <p:nvPr/>
          </p:nvSpPr>
          <p:spPr>
            <a:xfrm>
              <a:off x="8366078" y="4362820"/>
              <a:ext cx="209486" cy="203399"/>
            </a:xfrm>
            <a:custGeom>
              <a:avLst/>
              <a:gdLst/>
              <a:ahLst/>
              <a:cxnLst/>
              <a:rect l="l" t="t" r="r" b="b"/>
              <a:pathLst>
                <a:path w="6160" h="5981" extrusionOk="0">
                  <a:moveTo>
                    <a:pt x="1385" y="1351"/>
                  </a:moveTo>
                  <a:cubicBezTo>
                    <a:pt x="1844" y="1028"/>
                    <a:pt x="3687" y="3118"/>
                    <a:pt x="3687" y="3118"/>
                  </a:cubicBezTo>
                  <a:cubicBezTo>
                    <a:pt x="3687" y="3118"/>
                    <a:pt x="2762" y="1028"/>
                    <a:pt x="3152" y="714"/>
                  </a:cubicBezTo>
                  <a:lnTo>
                    <a:pt x="3152" y="714"/>
                  </a:lnTo>
                  <a:cubicBezTo>
                    <a:pt x="3543" y="425"/>
                    <a:pt x="4248" y="2871"/>
                    <a:pt x="4248" y="2871"/>
                  </a:cubicBezTo>
                  <a:cubicBezTo>
                    <a:pt x="4248" y="2871"/>
                    <a:pt x="4393" y="535"/>
                    <a:pt x="4996" y="110"/>
                  </a:cubicBezTo>
                  <a:cubicBezTo>
                    <a:pt x="5030" y="76"/>
                    <a:pt x="5098" y="34"/>
                    <a:pt x="5132" y="34"/>
                  </a:cubicBezTo>
                  <a:cubicBezTo>
                    <a:pt x="5879" y="0"/>
                    <a:pt x="5132" y="2234"/>
                    <a:pt x="5132" y="2234"/>
                  </a:cubicBezTo>
                  <a:cubicBezTo>
                    <a:pt x="5132" y="2234"/>
                    <a:pt x="6159" y="4426"/>
                    <a:pt x="5064" y="5207"/>
                  </a:cubicBezTo>
                  <a:cubicBezTo>
                    <a:pt x="5030" y="5207"/>
                    <a:pt x="4996" y="5241"/>
                    <a:pt x="4962" y="5241"/>
                  </a:cubicBezTo>
                  <a:cubicBezTo>
                    <a:pt x="3721" y="5980"/>
                    <a:pt x="2583" y="4392"/>
                    <a:pt x="2583" y="4392"/>
                  </a:cubicBezTo>
                  <a:cubicBezTo>
                    <a:pt x="2583" y="4392"/>
                    <a:pt x="391" y="4392"/>
                    <a:pt x="35" y="3967"/>
                  </a:cubicBezTo>
                  <a:cubicBezTo>
                    <a:pt x="1" y="3933"/>
                    <a:pt x="1" y="3899"/>
                    <a:pt x="35" y="3857"/>
                  </a:cubicBezTo>
                  <a:cubicBezTo>
                    <a:pt x="290" y="3721"/>
                    <a:pt x="1598" y="3789"/>
                    <a:pt x="2447" y="3857"/>
                  </a:cubicBezTo>
                  <a:cubicBezTo>
                    <a:pt x="1487" y="3432"/>
                    <a:pt x="247" y="2795"/>
                    <a:pt x="570" y="2548"/>
                  </a:cubicBezTo>
                  <a:lnTo>
                    <a:pt x="570" y="2548"/>
                  </a:lnTo>
                  <a:cubicBezTo>
                    <a:pt x="850" y="2336"/>
                    <a:pt x="1776" y="2795"/>
                    <a:pt x="2515" y="3262"/>
                  </a:cubicBezTo>
                  <a:cubicBezTo>
                    <a:pt x="1912" y="2582"/>
                    <a:pt x="1097" y="1631"/>
                    <a:pt x="1351" y="1385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5" name="Google Shape;519;p32"/>
            <p:cNvSpPr/>
            <p:nvPr/>
          </p:nvSpPr>
          <p:spPr>
            <a:xfrm rot="509322">
              <a:off x="8113839" y="4427273"/>
              <a:ext cx="31491" cy="8400"/>
            </a:xfrm>
            <a:custGeom>
              <a:avLst/>
              <a:gdLst/>
              <a:ahLst/>
              <a:cxnLst/>
              <a:rect l="l" t="t" r="r" b="b"/>
              <a:pathLst>
                <a:path w="926" h="247" extrusionOk="0">
                  <a:moveTo>
                    <a:pt x="76" y="34"/>
                  </a:moveTo>
                  <a:cubicBezTo>
                    <a:pt x="76" y="0"/>
                    <a:pt x="76" y="0"/>
                    <a:pt x="110" y="0"/>
                  </a:cubicBezTo>
                  <a:cubicBezTo>
                    <a:pt x="357" y="34"/>
                    <a:pt x="637" y="34"/>
                    <a:pt x="892" y="111"/>
                  </a:cubicBezTo>
                  <a:cubicBezTo>
                    <a:pt x="926" y="145"/>
                    <a:pt x="926" y="179"/>
                    <a:pt x="892" y="179"/>
                  </a:cubicBezTo>
                  <a:lnTo>
                    <a:pt x="892" y="212"/>
                  </a:lnTo>
                  <a:cubicBezTo>
                    <a:pt x="603" y="246"/>
                    <a:pt x="323" y="212"/>
                    <a:pt x="76" y="145"/>
                  </a:cubicBezTo>
                  <a:cubicBezTo>
                    <a:pt x="0" y="111"/>
                    <a:pt x="42" y="34"/>
                    <a:pt x="76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6" name="Google Shape;520;p32"/>
            <p:cNvSpPr/>
            <p:nvPr/>
          </p:nvSpPr>
          <p:spPr>
            <a:xfrm rot="509322">
              <a:off x="8121623" y="4400530"/>
              <a:ext cx="17956" cy="7244"/>
            </a:xfrm>
            <a:custGeom>
              <a:avLst/>
              <a:gdLst/>
              <a:ahLst/>
              <a:cxnLst/>
              <a:rect l="l" t="t" r="r" b="b"/>
              <a:pathLst>
                <a:path w="528" h="213" extrusionOk="0">
                  <a:moveTo>
                    <a:pt x="34" y="1"/>
                  </a:moveTo>
                  <a:lnTo>
                    <a:pt x="68" y="1"/>
                  </a:lnTo>
                  <a:lnTo>
                    <a:pt x="281" y="1"/>
                  </a:lnTo>
                  <a:cubicBezTo>
                    <a:pt x="357" y="1"/>
                    <a:pt x="425" y="1"/>
                    <a:pt x="493" y="43"/>
                  </a:cubicBezTo>
                  <a:cubicBezTo>
                    <a:pt x="527" y="43"/>
                    <a:pt x="527" y="77"/>
                    <a:pt x="493" y="111"/>
                  </a:cubicBezTo>
                  <a:lnTo>
                    <a:pt x="493" y="111"/>
                  </a:lnTo>
                  <a:cubicBezTo>
                    <a:pt x="357" y="213"/>
                    <a:pt x="179" y="179"/>
                    <a:pt x="34" y="111"/>
                  </a:cubicBezTo>
                  <a:cubicBezTo>
                    <a:pt x="0" y="77"/>
                    <a:pt x="34" y="43"/>
                    <a:pt x="34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7" name="Google Shape;521;p32"/>
            <p:cNvSpPr/>
            <p:nvPr/>
          </p:nvSpPr>
          <p:spPr>
            <a:xfrm rot="509322">
              <a:off x="8132441" y="4418027"/>
              <a:ext cx="15609" cy="7278"/>
            </a:xfrm>
            <a:custGeom>
              <a:avLst/>
              <a:gdLst/>
              <a:ahLst/>
              <a:cxnLst/>
              <a:rect l="l" t="t" r="r" b="b"/>
              <a:pathLst>
                <a:path w="459" h="214" extrusionOk="0">
                  <a:moveTo>
                    <a:pt x="34" y="1"/>
                  </a:moveTo>
                  <a:lnTo>
                    <a:pt x="68" y="1"/>
                  </a:lnTo>
                  <a:cubicBezTo>
                    <a:pt x="102" y="1"/>
                    <a:pt x="179" y="35"/>
                    <a:pt x="213" y="35"/>
                  </a:cubicBezTo>
                  <a:lnTo>
                    <a:pt x="349" y="35"/>
                  </a:lnTo>
                  <a:cubicBezTo>
                    <a:pt x="425" y="35"/>
                    <a:pt x="459" y="137"/>
                    <a:pt x="391" y="171"/>
                  </a:cubicBezTo>
                  <a:lnTo>
                    <a:pt x="391" y="171"/>
                  </a:lnTo>
                  <a:cubicBezTo>
                    <a:pt x="349" y="213"/>
                    <a:pt x="247" y="213"/>
                    <a:pt x="179" y="213"/>
                  </a:cubicBezTo>
                  <a:cubicBezTo>
                    <a:pt x="102" y="171"/>
                    <a:pt x="68" y="137"/>
                    <a:pt x="0" y="103"/>
                  </a:cubicBezTo>
                  <a:cubicBezTo>
                    <a:pt x="0" y="69"/>
                    <a:pt x="0" y="35"/>
                    <a:pt x="34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8" name="Google Shape;522;p32"/>
            <p:cNvSpPr/>
            <p:nvPr/>
          </p:nvSpPr>
          <p:spPr>
            <a:xfrm rot="509322">
              <a:off x="8260036" y="4466841"/>
              <a:ext cx="22853" cy="8400"/>
            </a:xfrm>
            <a:custGeom>
              <a:avLst/>
              <a:gdLst/>
              <a:ahLst/>
              <a:cxnLst/>
              <a:rect l="l" t="t" r="r" b="b"/>
              <a:pathLst>
                <a:path w="672" h="247" extrusionOk="0">
                  <a:moveTo>
                    <a:pt x="35" y="34"/>
                  </a:moveTo>
                  <a:cubicBezTo>
                    <a:pt x="35" y="0"/>
                    <a:pt x="77" y="0"/>
                    <a:pt x="77" y="0"/>
                  </a:cubicBezTo>
                  <a:cubicBezTo>
                    <a:pt x="179" y="34"/>
                    <a:pt x="290" y="34"/>
                    <a:pt x="358" y="68"/>
                  </a:cubicBezTo>
                  <a:cubicBezTo>
                    <a:pt x="460" y="68"/>
                    <a:pt x="536" y="68"/>
                    <a:pt x="604" y="136"/>
                  </a:cubicBezTo>
                  <a:cubicBezTo>
                    <a:pt x="672" y="136"/>
                    <a:pt x="638" y="213"/>
                    <a:pt x="604" y="247"/>
                  </a:cubicBezTo>
                  <a:lnTo>
                    <a:pt x="604" y="247"/>
                  </a:lnTo>
                  <a:cubicBezTo>
                    <a:pt x="502" y="247"/>
                    <a:pt x="426" y="247"/>
                    <a:pt x="324" y="213"/>
                  </a:cubicBezTo>
                  <a:cubicBezTo>
                    <a:pt x="247" y="170"/>
                    <a:pt x="145" y="136"/>
                    <a:pt x="35" y="102"/>
                  </a:cubicBezTo>
                  <a:cubicBezTo>
                    <a:pt x="1" y="102"/>
                    <a:pt x="1" y="34"/>
                    <a:pt x="35" y="34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9" name="Google Shape;523;p32"/>
            <p:cNvSpPr/>
            <p:nvPr/>
          </p:nvSpPr>
          <p:spPr>
            <a:xfrm rot="509322">
              <a:off x="8163134" y="4407944"/>
              <a:ext cx="14487" cy="7244"/>
            </a:xfrm>
            <a:custGeom>
              <a:avLst/>
              <a:gdLst/>
              <a:ahLst/>
              <a:cxnLst/>
              <a:rect l="l" t="t" r="r" b="b"/>
              <a:pathLst>
                <a:path w="426" h="213" extrusionOk="0">
                  <a:moveTo>
                    <a:pt x="35" y="0"/>
                  </a:moveTo>
                  <a:lnTo>
                    <a:pt x="69" y="0"/>
                  </a:lnTo>
                  <a:cubicBezTo>
                    <a:pt x="103" y="0"/>
                    <a:pt x="179" y="0"/>
                    <a:pt x="247" y="34"/>
                  </a:cubicBezTo>
                  <a:cubicBezTo>
                    <a:pt x="281" y="34"/>
                    <a:pt x="349" y="68"/>
                    <a:pt x="391" y="102"/>
                  </a:cubicBezTo>
                  <a:cubicBezTo>
                    <a:pt x="425" y="136"/>
                    <a:pt x="425" y="170"/>
                    <a:pt x="391" y="170"/>
                  </a:cubicBezTo>
                  <a:lnTo>
                    <a:pt x="349" y="212"/>
                  </a:lnTo>
                  <a:cubicBezTo>
                    <a:pt x="315" y="212"/>
                    <a:pt x="247" y="170"/>
                    <a:pt x="179" y="170"/>
                  </a:cubicBezTo>
                  <a:cubicBezTo>
                    <a:pt x="137" y="136"/>
                    <a:pt x="69" y="102"/>
                    <a:pt x="35" y="102"/>
                  </a:cubicBezTo>
                  <a:cubicBezTo>
                    <a:pt x="1" y="68"/>
                    <a:pt x="1" y="34"/>
                    <a:pt x="35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0" name="Google Shape;524;p32"/>
            <p:cNvSpPr/>
            <p:nvPr/>
          </p:nvSpPr>
          <p:spPr>
            <a:xfrm rot="509322">
              <a:off x="8174655" y="4427224"/>
              <a:ext cx="22853" cy="10746"/>
            </a:xfrm>
            <a:custGeom>
              <a:avLst/>
              <a:gdLst/>
              <a:ahLst/>
              <a:cxnLst/>
              <a:rect l="l" t="t" r="r" b="b"/>
              <a:pathLst>
                <a:path w="672" h="316" extrusionOk="0">
                  <a:moveTo>
                    <a:pt x="34" y="1"/>
                  </a:moveTo>
                  <a:lnTo>
                    <a:pt x="34" y="1"/>
                  </a:lnTo>
                  <a:cubicBezTo>
                    <a:pt x="136" y="35"/>
                    <a:pt x="247" y="35"/>
                    <a:pt x="349" y="69"/>
                  </a:cubicBezTo>
                  <a:cubicBezTo>
                    <a:pt x="425" y="103"/>
                    <a:pt x="561" y="103"/>
                    <a:pt x="638" y="179"/>
                  </a:cubicBezTo>
                  <a:cubicBezTo>
                    <a:pt x="672" y="179"/>
                    <a:pt x="672" y="247"/>
                    <a:pt x="638" y="247"/>
                  </a:cubicBezTo>
                  <a:lnTo>
                    <a:pt x="638" y="247"/>
                  </a:lnTo>
                  <a:cubicBezTo>
                    <a:pt x="425" y="315"/>
                    <a:pt x="179" y="179"/>
                    <a:pt x="0" y="69"/>
                  </a:cubicBezTo>
                  <a:cubicBezTo>
                    <a:pt x="0" y="69"/>
                    <a:pt x="0" y="1"/>
                    <a:pt x="34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1" name="Google Shape;525;p32"/>
            <p:cNvSpPr/>
            <p:nvPr/>
          </p:nvSpPr>
          <p:spPr>
            <a:xfrm rot="509322">
              <a:off x="8166425" y="4442137"/>
              <a:ext cx="27750" cy="9556"/>
            </a:xfrm>
            <a:custGeom>
              <a:avLst/>
              <a:gdLst/>
              <a:ahLst/>
              <a:cxnLst/>
              <a:rect l="l" t="t" r="r" b="b"/>
              <a:pathLst>
                <a:path w="816" h="281" extrusionOk="0">
                  <a:moveTo>
                    <a:pt x="34" y="0"/>
                  </a:moveTo>
                  <a:lnTo>
                    <a:pt x="68" y="0"/>
                  </a:lnTo>
                  <a:cubicBezTo>
                    <a:pt x="280" y="0"/>
                    <a:pt x="603" y="34"/>
                    <a:pt x="782" y="179"/>
                  </a:cubicBezTo>
                  <a:cubicBezTo>
                    <a:pt x="816" y="179"/>
                    <a:pt x="816" y="247"/>
                    <a:pt x="782" y="247"/>
                  </a:cubicBezTo>
                  <a:lnTo>
                    <a:pt x="782" y="281"/>
                  </a:lnTo>
                  <a:cubicBezTo>
                    <a:pt x="637" y="281"/>
                    <a:pt x="527" y="247"/>
                    <a:pt x="425" y="213"/>
                  </a:cubicBezTo>
                  <a:cubicBezTo>
                    <a:pt x="280" y="179"/>
                    <a:pt x="178" y="145"/>
                    <a:pt x="34" y="111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2" name="Google Shape;526;p32"/>
            <p:cNvSpPr/>
            <p:nvPr/>
          </p:nvSpPr>
          <p:spPr>
            <a:xfrm rot="509322">
              <a:off x="8212433" y="4460993"/>
              <a:ext cx="24009" cy="8400"/>
            </a:xfrm>
            <a:custGeom>
              <a:avLst/>
              <a:gdLst/>
              <a:ahLst/>
              <a:cxnLst/>
              <a:rect l="l" t="t" r="r" b="b"/>
              <a:pathLst>
                <a:path w="706" h="247" extrusionOk="0">
                  <a:moveTo>
                    <a:pt x="35" y="0"/>
                  </a:moveTo>
                  <a:lnTo>
                    <a:pt x="103" y="0"/>
                  </a:lnTo>
                  <a:cubicBezTo>
                    <a:pt x="171" y="34"/>
                    <a:pt x="281" y="34"/>
                    <a:pt x="383" y="34"/>
                  </a:cubicBezTo>
                  <a:cubicBezTo>
                    <a:pt x="425" y="34"/>
                    <a:pt x="459" y="68"/>
                    <a:pt x="493" y="68"/>
                  </a:cubicBezTo>
                  <a:lnTo>
                    <a:pt x="672" y="68"/>
                  </a:lnTo>
                  <a:cubicBezTo>
                    <a:pt x="706" y="68"/>
                    <a:pt x="706" y="136"/>
                    <a:pt x="672" y="179"/>
                  </a:cubicBezTo>
                  <a:lnTo>
                    <a:pt x="672" y="179"/>
                  </a:lnTo>
                  <a:cubicBezTo>
                    <a:pt x="493" y="247"/>
                    <a:pt x="247" y="213"/>
                    <a:pt x="69" y="136"/>
                  </a:cubicBezTo>
                  <a:cubicBezTo>
                    <a:pt x="1" y="136"/>
                    <a:pt x="1" y="34"/>
                    <a:pt x="35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3" name="Google Shape;527;p32"/>
            <p:cNvSpPr/>
            <p:nvPr/>
          </p:nvSpPr>
          <p:spPr>
            <a:xfrm rot="509322">
              <a:off x="8224598" y="4436823"/>
              <a:ext cx="20541" cy="7278"/>
            </a:xfrm>
            <a:custGeom>
              <a:avLst/>
              <a:gdLst/>
              <a:ahLst/>
              <a:cxnLst/>
              <a:rect l="l" t="t" r="r" b="b"/>
              <a:pathLst>
                <a:path w="604" h="214" extrusionOk="0">
                  <a:moveTo>
                    <a:pt x="34" y="1"/>
                  </a:moveTo>
                  <a:lnTo>
                    <a:pt x="68" y="1"/>
                  </a:lnTo>
                  <a:cubicBezTo>
                    <a:pt x="136" y="1"/>
                    <a:pt x="246" y="35"/>
                    <a:pt x="314" y="35"/>
                  </a:cubicBezTo>
                  <a:cubicBezTo>
                    <a:pt x="391" y="35"/>
                    <a:pt x="493" y="1"/>
                    <a:pt x="561" y="35"/>
                  </a:cubicBezTo>
                  <a:cubicBezTo>
                    <a:pt x="603" y="77"/>
                    <a:pt x="603" y="111"/>
                    <a:pt x="561" y="145"/>
                  </a:cubicBezTo>
                  <a:lnTo>
                    <a:pt x="561" y="145"/>
                  </a:lnTo>
                  <a:cubicBezTo>
                    <a:pt x="493" y="213"/>
                    <a:pt x="391" y="179"/>
                    <a:pt x="314" y="179"/>
                  </a:cubicBezTo>
                  <a:cubicBezTo>
                    <a:pt x="212" y="179"/>
                    <a:pt x="136" y="145"/>
                    <a:pt x="34" y="111"/>
                  </a:cubicBezTo>
                  <a:cubicBezTo>
                    <a:pt x="0" y="77"/>
                    <a:pt x="0" y="35"/>
                    <a:pt x="34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4" name="Google Shape;528;p32"/>
            <p:cNvSpPr/>
            <p:nvPr/>
          </p:nvSpPr>
          <p:spPr>
            <a:xfrm rot="509322">
              <a:off x="8201767" y="4417303"/>
              <a:ext cx="15643" cy="7244"/>
            </a:xfrm>
            <a:custGeom>
              <a:avLst/>
              <a:gdLst/>
              <a:ahLst/>
              <a:cxnLst/>
              <a:rect l="l" t="t" r="r" b="b"/>
              <a:pathLst>
                <a:path w="460" h="213" extrusionOk="0">
                  <a:moveTo>
                    <a:pt x="34" y="0"/>
                  </a:moveTo>
                  <a:lnTo>
                    <a:pt x="77" y="0"/>
                  </a:lnTo>
                  <a:cubicBezTo>
                    <a:pt x="145" y="0"/>
                    <a:pt x="179" y="34"/>
                    <a:pt x="247" y="34"/>
                  </a:cubicBezTo>
                  <a:cubicBezTo>
                    <a:pt x="289" y="34"/>
                    <a:pt x="323" y="34"/>
                    <a:pt x="323" y="68"/>
                  </a:cubicBezTo>
                  <a:cubicBezTo>
                    <a:pt x="357" y="68"/>
                    <a:pt x="391" y="68"/>
                    <a:pt x="425" y="110"/>
                  </a:cubicBezTo>
                  <a:cubicBezTo>
                    <a:pt x="459" y="110"/>
                    <a:pt x="459" y="178"/>
                    <a:pt x="425" y="212"/>
                  </a:cubicBezTo>
                  <a:lnTo>
                    <a:pt x="425" y="212"/>
                  </a:lnTo>
                  <a:lnTo>
                    <a:pt x="323" y="212"/>
                  </a:lnTo>
                  <a:lnTo>
                    <a:pt x="213" y="212"/>
                  </a:lnTo>
                  <a:cubicBezTo>
                    <a:pt x="145" y="178"/>
                    <a:pt x="77" y="144"/>
                    <a:pt x="34" y="110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5" name="Google Shape;529;p32"/>
            <p:cNvSpPr/>
            <p:nvPr/>
          </p:nvSpPr>
          <p:spPr>
            <a:xfrm rot="509322">
              <a:off x="8264589" y="4442726"/>
              <a:ext cx="19384" cy="11018"/>
            </a:xfrm>
            <a:custGeom>
              <a:avLst/>
              <a:gdLst/>
              <a:ahLst/>
              <a:cxnLst/>
              <a:rect l="l" t="t" r="r" b="b"/>
              <a:pathLst>
                <a:path w="570" h="324" extrusionOk="0">
                  <a:moveTo>
                    <a:pt x="77" y="35"/>
                  </a:moveTo>
                  <a:cubicBezTo>
                    <a:pt x="77" y="1"/>
                    <a:pt x="111" y="1"/>
                    <a:pt x="111" y="35"/>
                  </a:cubicBezTo>
                  <a:cubicBezTo>
                    <a:pt x="179" y="77"/>
                    <a:pt x="290" y="111"/>
                    <a:pt x="358" y="111"/>
                  </a:cubicBezTo>
                  <a:cubicBezTo>
                    <a:pt x="426" y="111"/>
                    <a:pt x="502" y="111"/>
                    <a:pt x="570" y="179"/>
                  </a:cubicBezTo>
                  <a:cubicBezTo>
                    <a:pt x="570" y="213"/>
                    <a:pt x="570" y="247"/>
                    <a:pt x="536" y="247"/>
                  </a:cubicBezTo>
                  <a:lnTo>
                    <a:pt x="536" y="290"/>
                  </a:lnTo>
                  <a:cubicBezTo>
                    <a:pt x="468" y="324"/>
                    <a:pt x="358" y="290"/>
                    <a:pt x="290" y="290"/>
                  </a:cubicBezTo>
                  <a:cubicBezTo>
                    <a:pt x="213" y="247"/>
                    <a:pt x="145" y="213"/>
                    <a:pt x="43" y="145"/>
                  </a:cubicBezTo>
                  <a:cubicBezTo>
                    <a:pt x="1" y="111"/>
                    <a:pt x="43" y="77"/>
                    <a:pt x="77" y="3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6" name="Google Shape;530;p32"/>
            <p:cNvSpPr/>
            <p:nvPr/>
          </p:nvSpPr>
          <p:spPr>
            <a:xfrm rot="509322">
              <a:off x="8079767" y="4402060"/>
              <a:ext cx="24281" cy="9862"/>
            </a:xfrm>
            <a:custGeom>
              <a:avLst/>
              <a:gdLst/>
              <a:ahLst/>
              <a:cxnLst/>
              <a:rect l="l" t="t" r="r" b="b"/>
              <a:pathLst>
                <a:path w="714" h="290" extrusionOk="0">
                  <a:moveTo>
                    <a:pt x="34" y="43"/>
                  </a:moveTo>
                  <a:lnTo>
                    <a:pt x="77" y="43"/>
                  </a:lnTo>
                  <a:cubicBezTo>
                    <a:pt x="179" y="1"/>
                    <a:pt x="289" y="43"/>
                    <a:pt x="357" y="43"/>
                  </a:cubicBezTo>
                  <a:cubicBezTo>
                    <a:pt x="459" y="77"/>
                    <a:pt x="569" y="77"/>
                    <a:pt x="671" y="111"/>
                  </a:cubicBezTo>
                  <a:cubicBezTo>
                    <a:pt x="714" y="145"/>
                    <a:pt x="714" y="213"/>
                    <a:pt x="671" y="256"/>
                  </a:cubicBezTo>
                  <a:lnTo>
                    <a:pt x="637" y="256"/>
                  </a:lnTo>
                  <a:cubicBezTo>
                    <a:pt x="535" y="290"/>
                    <a:pt x="425" y="213"/>
                    <a:pt x="323" y="213"/>
                  </a:cubicBezTo>
                  <a:cubicBezTo>
                    <a:pt x="247" y="179"/>
                    <a:pt x="145" y="179"/>
                    <a:pt x="34" y="145"/>
                  </a:cubicBezTo>
                  <a:cubicBezTo>
                    <a:pt x="0" y="111"/>
                    <a:pt x="0" y="43"/>
                    <a:pt x="34" y="43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7" name="Google Shape;531;p32"/>
            <p:cNvSpPr/>
            <p:nvPr/>
          </p:nvSpPr>
          <p:spPr>
            <a:xfrm>
              <a:off x="8123306" y="4256437"/>
              <a:ext cx="19078" cy="9590"/>
            </a:xfrm>
            <a:custGeom>
              <a:avLst/>
              <a:gdLst/>
              <a:ahLst/>
              <a:cxnLst/>
              <a:rect l="l" t="t" r="r" b="b"/>
              <a:pathLst>
                <a:path w="561" h="282" extrusionOk="0">
                  <a:moveTo>
                    <a:pt x="34" y="1"/>
                  </a:moveTo>
                  <a:lnTo>
                    <a:pt x="102" y="1"/>
                  </a:lnTo>
                  <a:cubicBezTo>
                    <a:pt x="136" y="1"/>
                    <a:pt x="170" y="1"/>
                    <a:pt x="213" y="35"/>
                  </a:cubicBezTo>
                  <a:lnTo>
                    <a:pt x="213" y="1"/>
                  </a:lnTo>
                  <a:lnTo>
                    <a:pt x="247" y="1"/>
                  </a:lnTo>
                  <a:cubicBezTo>
                    <a:pt x="281" y="35"/>
                    <a:pt x="315" y="35"/>
                    <a:pt x="349" y="69"/>
                  </a:cubicBezTo>
                  <a:cubicBezTo>
                    <a:pt x="425" y="69"/>
                    <a:pt x="493" y="111"/>
                    <a:pt x="561" y="145"/>
                  </a:cubicBezTo>
                  <a:cubicBezTo>
                    <a:pt x="561" y="179"/>
                    <a:pt x="561" y="247"/>
                    <a:pt x="527" y="247"/>
                  </a:cubicBezTo>
                  <a:cubicBezTo>
                    <a:pt x="527" y="281"/>
                    <a:pt x="493" y="281"/>
                    <a:pt x="493" y="281"/>
                  </a:cubicBezTo>
                  <a:cubicBezTo>
                    <a:pt x="425" y="281"/>
                    <a:pt x="349" y="247"/>
                    <a:pt x="281" y="213"/>
                  </a:cubicBezTo>
                  <a:cubicBezTo>
                    <a:pt x="213" y="179"/>
                    <a:pt x="136" y="145"/>
                    <a:pt x="68" y="111"/>
                  </a:cubicBezTo>
                  <a:cubicBezTo>
                    <a:pt x="0" y="111"/>
                    <a:pt x="0" y="35"/>
                    <a:pt x="34" y="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8" name="Google Shape;532;p32"/>
            <p:cNvSpPr/>
            <p:nvPr/>
          </p:nvSpPr>
          <p:spPr>
            <a:xfrm>
              <a:off x="8100181" y="4251540"/>
              <a:ext cx="18228" cy="9862"/>
            </a:xfrm>
            <a:custGeom>
              <a:avLst/>
              <a:gdLst/>
              <a:ahLst/>
              <a:cxnLst/>
              <a:rect l="l" t="t" r="r" b="b"/>
              <a:pathLst>
                <a:path w="536" h="290" extrusionOk="0">
                  <a:moveTo>
                    <a:pt x="1" y="43"/>
                  </a:moveTo>
                  <a:lnTo>
                    <a:pt x="43" y="0"/>
                  </a:lnTo>
                  <a:cubicBezTo>
                    <a:pt x="213" y="43"/>
                    <a:pt x="357" y="111"/>
                    <a:pt x="502" y="179"/>
                  </a:cubicBezTo>
                  <a:cubicBezTo>
                    <a:pt x="536" y="179"/>
                    <a:pt x="536" y="213"/>
                    <a:pt x="502" y="255"/>
                  </a:cubicBezTo>
                  <a:lnTo>
                    <a:pt x="502" y="255"/>
                  </a:lnTo>
                  <a:cubicBezTo>
                    <a:pt x="323" y="289"/>
                    <a:pt x="145" y="213"/>
                    <a:pt x="1" y="11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9" name="Google Shape;533;p32"/>
            <p:cNvSpPr/>
            <p:nvPr/>
          </p:nvSpPr>
          <p:spPr>
            <a:xfrm>
              <a:off x="8127931" y="4275821"/>
              <a:ext cx="20541" cy="10712"/>
            </a:xfrm>
            <a:custGeom>
              <a:avLst/>
              <a:gdLst/>
              <a:ahLst/>
              <a:cxnLst/>
              <a:rect l="l" t="t" r="r" b="b"/>
              <a:pathLst>
                <a:path w="604" h="315" extrusionOk="0">
                  <a:moveTo>
                    <a:pt x="34" y="0"/>
                  </a:moveTo>
                  <a:lnTo>
                    <a:pt x="77" y="0"/>
                  </a:lnTo>
                  <a:cubicBezTo>
                    <a:pt x="145" y="34"/>
                    <a:pt x="247" y="68"/>
                    <a:pt x="357" y="68"/>
                  </a:cubicBezTo>
                  <a:cubicBezTo>
                    <a:pt x="425" y="102"/>
                    <a:pt x="535" y="102"/>
                    <a:pt x="569" y="178"/>
                  </a:cubicBezTo>
                  <a:cubicBezTo>
                    <a:pt x="603" y="178"/>
                    <a:pt x="603" y="246"/>
                    <a:pt x="569" y="280"/>
                  </a:cubicBezTo>
                  <a:lnTo>
                    <a:pt x="569" y="280"/>
                  </a:lnTo>
                  <a:cubicBezTo>
                    <a:pt x="459" y="314"/>
                    <a:pt x="391" y="280"/>
                    <a:pt x="289" y="246"/>
                  </a:cubicBezTo>
                  <a:cubicBezTo>
                    <a:pt x="213" y="212"/>
                    <a:pt x="111" y="136"/>
                    <a:pt x="34" y="102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0" name="Google Shape;534;p32"/>
            <p:cNvSpPr/>
            <p:nvPr/>
          </p:nvSpPr>
          <p:spPr>
            <a:xfrm>
              <a:off x="8132828" y="4298640"/>
              <a:ext cx="17956" cy="9556"/>
            </a:xfrm>
            <a:custGeom>
              <a:avLst/>
              <a:gdLst/>
              <a:ahLst/>
              <a:cxnLst/>
              <a:rect l="l" t="t" r="r" b="b"/>
              <a:pathLst>
                <a:path w="528" h="281" extrusionOk="0">
                  <a:moveTo>
                    <a:pt x="1" y="0"/>
                  </a:moveTo>
                  <a:lnTo>
                    <a:pt x="1" y="0"/>
                  </a:lnTo>
                  <a:cubicBezTo>
                    <a:pt x="103" y="0"/>
                    <a:pt x="179" y="34"/>
                    <a:pt x="247" y="68"/>
                  </a:cubicBezTo>
                  <a:cubicBezTo>
                    <a:pt x="315" y="102"/>
                    <a:pt x="425" y="102"/>
                    <a:pt x="493" y="145"/>
                  </a:cubicBezTo>
                  <a:cubicBezTo>
                    <a:pt x="527" y="178"/>
                    <a:pt x="527" y="246"/>
                    <a:pt x="493" y="246"/>
                  </a:cubicBezTo>
                  <a:cubicBezTo>
                    <a:pt x="493" y="280"/>
                    <a:pt x="459" y="280"/>
                    <a:pt x="459" y="280"/>
                  </a:cubicBezTo>
                  <a:cubicBezTo>
                    <a:pt x="391" y="280"/>
                    <a:pt x="281" y="246"/>
                    <a:pt x="179" y="178"/>
                  </a:cubicBezTo>
                  <a:cubicBezTo>
                    <a:pt x="103" y="145"/>
                    <a:pt x="35" y="102"/>
                    <a:pt x="1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1" name="Google Shape;535;p32"/>
            <p:cNvSpPr/>
            <p:nvPr/>
          </p:nvSpPr>
          <p:spPr>
            <a:xfrm>
              <a:off x="8159422" y="4276943"/>
              <a:ext cx="21697" cy="13331"/>
            </a:xfrm>
            <a:custGeom>
              <a:avLst/>
              <a:gdLst/>
              <a:ahLst/>
              <a:cxnLst/>
              <a:rect l="l" t="t" r="r" b="b"/>
              <a:pathLst>
                <a:path w="638" h="392" extrusionOk="0">
                  <a:moveTo>
                    <a:pt x="34" y="1"/>
                  </a:moveTo>
                  <a:lnTo>
                    <a:pt x="68" y="1"/>
                  </a:lnTo>
                  <a:cubicBezTo>
                    <a:pt x="170" y="35"/>
                    <a:pt x="280" y="69"/>
                    <a:pt x="348" y="145"/>
                  </a:cubicBezTo>
                  <a:cubicBezTo>
                    <a:pt x="459" y="179"/>
                    <a:pt x="527" y="179"/>
                    <a:pt x="595" y="247"/>
                  </a:cubicBezTo>
                  <a:cubicBezTo>
                    <a:pt x="637" y="281"/>
                    <a:pt x="637" y="358"/>
                    <a:pt x="595" y="358"/>
                  </a:cubicBezTo>
                  <a:cubicBezTo>
                    <a:pt x="561" y="392"/>
                    <a:pt x="561" y="392"/>
                    <a:pt x="527" y="392"/>
                  </a:cubicBezTo>
                  <a:cubicBezTo>
                    <a:pt x="459" y="392"/>
                    <a:pt x="348" y="315"/>
                    <a:pt x="280" y="247"/>
                  </a:cubicBezTo>
                  <a:cubicBezTo>
                    <a:pt x="170" y="213"/>
                    <a:pt x="102" y="145"/>
                    <a:pt x="34" y="103"/>
                  </a:cubicBezTo>
                  <a:cubicBezTo>
                    <a:pt x="0" y="69"/>
                    <a:pt x="0" y="35"/>
                    <a:pt x="34" y="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2" name="Google Shape;536;p32"/>
            <p:cNvSpPr/>
            <p:nvPr/>
          </p:nvSpPr>
          <p:spPr>
            <a:xfrm>
              <a:off x="8166632" y="4300953"/>
              <a:ext cx="22853" cy="14453"/>
            </a:xfrm>
            <a:custGeom>
              <a:avLst/>
              <a:gdLst/>
              <a:ahLst/>
              <a:cxnLst/>
              <a:rect l="l" t="t" r="r" b="b"/>
              <a:pathLst>
                <a:path w="672" h="425" extrusionOk="0">
                  <a:moveTo>
                    <a:pt x="34" y="34"/>
                  </a:moveTo>
                  <a:cubicBezTo>
                    <a:pt x="34" y="0"/>
                    <a:pt x="68" y="0"/>
                    <a:pt x="68" y="0"/>
                  </a:cubicBezTo>
                  <a:cubicBezTo>
                    <a:pt x="170" y="34"/>
                    <a:pt x="281" y="110"/>
                    <a:pt x="383" y="144"/>
                  </a:cubicBezTo>
                  <a:cubicBezTo>
                    <a:pt x="459" y="178"/>
                    <a:pt x="561" y="246"/>
                    <a:pt x="638" y="289"/>
                  </a:cubicBezTo>
                  <a:cubicBezTo>
                    <a:pt x="672" y="323"/>
                    <a:pt x="672" y="357"/>
                    <a:pt x="638" y="391"/>
                  </a:cubicBezTo>
                  <a:lnTo>
                    <a:pt x="595" y="391"/>
                  </a:lnTo>
                  <a:cubicBezTo>
                    <a:pt x="383" y="425"/>
                    <a:pt x="136" y="246"/>
                    <a:pt x="34" y="110"/>
                  </a:cubicBezTo>
                  <a:cubicBezTo>
                    <a:pt x="0" y="77"/>
                    <a:pt x="0" y="34"/>
                    <a:pt x="34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3" name="Google Shape;537;p32"/>
            <p:cNvSpPr/>
            <p:nvPr/>
          </p:nvSpPr>
          <p:spPr>
            <a:xfrm>
              <a:off x="8183397" y="4328669"/>
              <a:ext cx="15609" cy="9556"/>
            </a:xfrm>
            <a:custGeom>
              <a:avLst/>
              <a:gdLst/>
              <a:ahLst/>
              <a:cxnLst/>
              <a:rect l="l" t="t" r="r" b="b"/>
              <a:pathLst>
                <a:path w="459" h="281" extrusionOk="0">
                  <a:moveTo>
                    <a:pt x="34" y="35"/>
                  </a:moveTo>
                  <a:cubicBezTo>
                    <a:pt x="68" y="1"/>
                    <a:pt x="68" y="1"/>
                    <a:pt x="102" y="1"/>
                  </a:cubicBezTo>
                  <a:cubicBezTo>
                    <a:pt x="145" y="35"/>
                    <a:pt x="213" y="35"/>
                    <a:pt x="247" y="69"/>
                  </a:cubicBezTo>
                  <a:cubicBezTo>
                    <a:pt x="314" y="69"/>
                    <a:pt x="391" y="69"/>
                    <a:pt x="459" y="145"/>
                  </a:cubicBezTo>
                  <a:cubicBezTo>
                    <a:pt x="459" y="179"/>
                    <a:pt x="459" y="213"/>
                    <a:pt x="425" y="247"/>
                  </a:cubicBezTo>
                  <a:lnTo>
                    <a:pt x="425" y="247"/>
                  </a:lnTo>
                  <a:cubicBezTo>
                    <a:pt x="357" y="281"/>
                    <a:pt x="280" y="247"/>
                    <a:pt x="213" y="247"/>
                  </a:cubicBezTo>
                  <a:cubicBezTo>
                    <a:pt x="145" y="213"/>
                    <a:pt x="68" y="179"/>
                    <a:pt x="34" y="145"/>
                  </a:cubicBezTo>
                  <a:cubicBezTo>
                    <a:pt x="0" y="111"/>
                    <a:pt x="0" y="35"/>
                    <a:pt x="34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4" name="Google Shape;538;p32"/>
            <p:cNvSpPr/>
            <p:nvPr/>
          </p:nvSpPr>
          <p:spPr>
            <a:xfrm>
              <a:off x="8197816" y="4308162"/>
              <a:ext cx="19418" cy="13331"/>
            </a:xfrm>
            <a:custGeom>
              <a:avLst/>
              <a:gdLst/>
              <a:ahLst/>
              <a:cxnLst/>
              <a:rect l="l" t="t" r="r" b="b"/>
              <a:pathLst>
                <a:path w="571" h="392" extrusionOk="0">
                  <a:moveTo>
                    <a:pt x="35" y="0"/>
                  </a:moveTo>
                  <a:lnTo>
                    <a:pt x="69" y="0"/>
                  </a:lnTo>
                  <a:cubicBezTo>
                    <a:pt x="145" y="34"/>
                    <a:pt x="213" y="111"/>
                    <a:pt x="281" y="111"/>
                  </a:cubicBezTo>
                  <a:cubicBezTo>
                    <a:pt x="358" y="145"/>
                    <a:pt x="426" y="179"/>
                    <a:pt x="494" y="213"/>
                  </a:cubicBezTo>
                  <a:cubicBezTo>
                    <a:pt x="570" y="213"/>
                    <a:pt x="570" y="289"/>
                    <a:pt x="528" y="323"/>
                  </a:cubicBezTo>
                  <a:lnTo>
                    <a:pt x="494" y="323"/>
                  </a:lnTo>
                  <a:cubicBezTo>
                    <a:pt x="315" y="391"/>
                    <a:pt x="103" y="247"/>
                    <a:pt x="1" y="77"/>
                  </a:cubicBezTo>
                  <a:cubicBezTo>
                    <a:pt x="1" y="34"/>
                    <a:pt x="1" y="0"/>
                    <a:pt x="35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5" name="Google Shape;539;p32"/>
            <p:cNvSpPr/>
            <p:nvPr/>
          </p:nvSpPr>
          <p:spPr>
            <a:xfrm>
              <a:off x="8195504" y="4287656"/>
              <a:ext cx="17956" cy="11018"/>
            </a:xfrm>
            <a:custGeom>
              <a:avLst/>
              <a:gdLst/>
              <a:ahLst/>
              <a:cxnLst/>
              <a:rect l="l" t="t" r="r" b="b"/>
              <a:pathLst>
                <a:path w="528" h="324" extrusionOk="0">
                  <a:moveTo>
                    <a:pt x="35" y="43"/>
                  </a:moveTo>
                  <a:cubicBezTo>
                    <a:pt x="69" y="0"/>
                    <a:pt x="69" y="0"/>
                    <a:pt x="103" y="0"/>
                  </a:cubicBezTo>
                  <a:cubicBezTo>
                    <a:pt x="137" y="77"/>
                    <a:pt x="213" y="77"/>
                    <a:pt x="281" y="111"/>
                  </a:cubicBezTo>
                  <a:cubicBezTo>
                    <a:pt x="349" y="145"/>
                    <a:pt x="426" y="145"/>
                    <a:pt x="494" y="179"/>
                  </a:cubicBezTo>
                  <a:cubicBezTo>
                    <a:pt x="528" y="213"/>
                    <a:pt x="528" y="289"/>
                    <a:pt x="494" y="289"/>
                  </a:cubicBezTo>
                  <a:cubicBezTo>
                    <a:pt x="460" y="289"/>
                    <a:pt x="460" y="323"/>
                    <a:pt x="460" y="323"/>
                  </a:cubicBezTo>
                  <a:cubicBezTo>
                    <a:pt x="383" y="323"/>
                    <a:pt x="281" y="289"/>
                    <a:pt x="247" y="255"/>
                  </a:cubicBezTo>
                  <a:cubicBezTo>
                    <a:pt x="171" y="213"/>
                    <a:pt x="103" y="179"/>
                    <a:pt x="35" y="111"/>
                  </a:cubicBezTo>
                  <a:cubicBezTo>
                    <a:pt x="1" y="111"/>
                    <a:pt x="1" y="43"/>
                    <a:pt x="35" y="43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6" name="Google Shape;540;p32"/>
            <p:cNvSpPr/>
            <p:nvPr/>
          </p:nvSpPr>
          <p:spPr>
            <a:xfrm>
              <a:off x="8238863" y="4328669"/>
              <a:ext cx="20234" cy="11018"/>
            </a:xfrm>
            <a:custGeom>
              <a:avLst/>
              <a:gdLst/>
              <a:ahLst/>
              <a:cxnLst/>
              <a:rect l="l" t="t" r="r" b="b"/>
              <a:pathLst>
                <a:path w="595" h="324" extrusionOk="0">
                  <a:moveTo>
                    <a:pt x="34" y="1"/>
                  </a:moveTo>
                  <a:lnTo>
                    <a:pt x="68" y="1"/>
                  </a:lnTo>
                  <a:cubicBezTo>
                    <a:pt x="170" y="35"/>
                    <a:pt x="247" y="35"/>
                    <a:pt x="314" y="69"/>
                  </a:cubicBezTo>
                  <a:cubicBezTo>
                    <a:pt x="382" y="111"/>
                    <a:pt x="459" y="111"/>
                    <a:pt x="561" y="145"/>
                  </a:cubicBezTo>
                  <a:cubicBezTo>
                    <a:pt x="595" y="179"/>
                    <a:pt x="595" y="247"/>
                    <a:pt x="561" y="281"/>
                  </a:cubicBezTo>
                  <a:lnTo>
                    <a:pt x="527" y="281"/>
                  </a:lnTo>
                  <a:cubicBezTo>
                    <a:pt x="348" y="323"/>
                    <a:pt x="136" y="213"/>
                    <a:pt x="0" y="69"/>
                  </a:cubicBezTo>
                  <a:cubicBezTo>
                    <a:pt x="0" y="35"/>
                    <a:pt x="0" y="35"/>
                    <a:pt x="34" y="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7" name="Google Shape;541;p32"/>
            <p:cNvSpPr/>
            <p:nvPr/>
          </p:nvSpPr>
          <p:spPr>
            <a:xfrm>
              <a:off x="8221792" y="4339653"/>
              <a:ext cx="21731" cy="13025"/>
            </a:xfrm>
            <a:custGeom>
              <a:avLst/>
              <a:gdLst/>
              <a:ahLst/>
              <a:cxnLst/>
              <a:rect l="l" t="t" r="r" b="b"/>
              <a:pathLst>
                <a:path w="639" h="383" extrusionOk="0">
                  <a:moveTo>
                    <a:pt x="35" y="34"/>
                  </a:moveTo>
                  <a:cubicBezTo>
                    <a:pt x="35" y="0"/>
                    <a:pt x="77" y="0"/>
                    <a:pt x="77" y="0"/>
                  </a:cubicBezTo>
                  <a:cubicBezTo>
                    <a:pt x="179" y="34"/>
                    <a:pt x="290" y="68"/>
                    <a:pt x="358" y="136"/>
                  </a:cubicBezTo>
                  <a:cubicBezTo>
                    <a:pt x="460" y="170"/>
                    <a:pt x="536" y="213"/>
                    <a:pt x="604" y="281"/>
                  </a:cubicBezTo>
                  <a:cubicBezTo>
                    <a:pt x="638" y="315"/>
                    <a:pt x="638" y="349"/>
                    <a:pt x="604" y="383"/>
                  </a:cubicBezTo>
                  <a:lnTo>
                    <a:pt x="570" y="383"/>
                  </a:lnTo>
                  <a:cubicBezTo>
                    <a:pt x="460" y="383"/>
                    <a:pt x="392" y="349"/>
                    <a:pt x="290" y="315"/>
                  </a:cubicBezTo>
                  <a:cubicBezTo>
                    <a:pt x="179" y="247"/>
                    <a:pt x="77" y="213"/>
                    <a:pt x="35" y="102"/>
                  </a:cubicBezTo>
                  <a:cubicBezTo>
                    <a:pt x="1" y="68"/>
                    <a:pt x="1" y="34"/>
                    <a:pt x="35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8" name="Google Shape;542;p32"/>
            <p:cNvSpPr/>
            <p:nvPr/>
          </p:nvSpPr>
          <p:spPr>
            <a:xfrm>
              <a:off x="8266308" y="4358731"/>
              <a:ext cx="19384" cy="10984"/>
            </a:xfrm>
            <a:custGeom>
              <a:avLst/>
              <a:gdLst/>
              <a:ahLst/>
              <a:cxnLst/>
              <a:rect l="l" t="t" r="r" b="b"/>
              <a:pathLst>
                <a:path w="570" h="323" extrusionOk="0">
                  <a:moveTo>
                    <a:pt x="43" y="0"/>
                  </a:moveTo>
                  <a:lnTo>
                    <a:pt x="111" y="0"/>
                  </a:lnTo>
                  <a:cubicBezTo>
                    <a:pt x="179" y="34"/>
                    <a:pt x="255" y="76"/>
                    <a:pt x="323" y="110"/>
                  </a:cubicBezTo>
                  <a:cubicBezTo>
                    <a:pt x="391" y="144"/>
                    <a:pt x="467" y="144"/>
                    <a:pt x="535" y="212"/>
                  </a:cubicBezTo>
                  <a:cubicBezTo>
                    <a:pt x="569" y="212"/>
                    <a:pt x="569" y="289"/>
                    <a:pt x="535" y="323"/>
                  </a:cubicBezTo>
                  <a:lnTo>
                    <a:pt x="501" y="323"/>
                  </a:lnTo>
                  <a:cubicBezTo>
                    <a:pt x="323" y="323"/>
                    <a:pt x="145" y="212"/>
                    <a:pt x="43" y="110"/>
                  </a:cubicBezTo>
                  <a:cubicBezTo>
                    <a:pt x="0" y="76"/>
                    <a:pt x="0" y="34"/>
                    <a:pt x="43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9" name="Google Shape;543;p32"/>
            <p:cNvSpPr/>
            <p:nvPr/>
          </p:nvSpPr>
          <p:spPr>
            <a:xfrm>
              <a:off x="8225567" y="4357575"/>
              <a:ext cx="20541" cy="12141"/>
            </a:xfrm>
            <a:custGeom>
              <a:avLst/>
              <a:gdLst/>
              <a:ahLst/>
              <a:cxnLst/>
              <a:rect l="l" t="t" r="r" b="b"/>
              <a:pathLst>
                <a:path w="604" h="357" extrusionOk="0">
                  <a:moveTo>
                    <a:pt x="34" y="0"/>
                  </a:moveTo>
                  <a:lnTo>
                    <a:pt x="68" y="0"/>
                  </a:lnTo>
                  <a:cubicBezTo>
                    <a:pt x="136" y="34"/>
                    <a:pt x="213" y="68"/>
                    <a:pt x="315" y="110"/>
                  </a:cubicBezTo>
                  <a:cubicBezTo>
                    <a:pt x="391" y="144"/>
                    <a:pt x="493" y="144"/>
                    <a:pt x="527" y="212"/>
                  </a:cubicBezTo>
                  <a:cubicBezTo>
                    <a:pt x="561" y="246"/>
                    <a:pt x="604" y="323"/>
                    <a:pt x="527" y="323"/>
                  </a:cubicBezTo>
                  <a:lnTo>
                    <a:pt x="527" y="357"/>
                  </a:lnTo>
                  <a:cubicBezTo>
                    <a:pt x="425" y="357"/>
                    <a:pt x="315" y="323"/>
                    <a:pt x="247" y="280"/>
                  </a:cubicBezTo>
                  <a:cubicBezTo>
                    <a:pt x="179" y="212"/>
                    <a:pt x="102" y="178"/>
                    <a:pt x="0" y="110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0" name="Google Shape;544;p32"/>
            <p:cNvSpPr/>
            <p:nvPr/>
          </p:nvSpPr>
          <p:spPr>
            <a:xfrm rot="509322">
              <a:off x="8290787" y="4379816"/>
              <a:ext cx="14487" cy="7244"/>
            </a:xfrm>
            <a:custGeom>
              <a:avLst/>
              <a:gdLst/>
              <a:ahLst/>
              <a:cxnLst/>
              <a:rect l="l" t="t" r="r" b="b"/>
              <a:pathLst>
                <a:path w="426" h="213" extrusionOk="0">
                  <a:moveTo>
                    <a:pt x="43" y="34"/>
                  </a:moveTo>
                  <a:cubicBezTo>
                    <a:pt x="43" y="0"/>
                    <a:pt x="43" y="0"/>
                    <a:pt x="77" y="0"/>
                  </a:cubicBezTo>
                  <a:cubicBezTo>
                    <a:pt x="111" y="34"/>
                    <a:pt x="179" y="34"/>
                    <a:pt x="256" y="34"/>
                  </a:cubicBezTo>
                  <a:cubicBezTo>
                    <a:pt x="290" y="68"/>
                    <a:pt x="358" y="68"/>
                    <a:pt x="392" y="111"/>
                  </a:cubicBezTo>
                  <a:cubicBezTo>
                    <a:pt x="426" y="145"/>
                    <a:pt x="392" y="179"/>
                    <a:pt x="392" y="179"/>
                  </a:cubicBezTo>
                  <a:lnTo>
                    <a:pt x="358" y="213"/>
                  </a:lnTo>
                  <a:cubicBezTo>
                    <a:pt x="324" y="213"/>
                    <a:pt x="256" y="179"/>
                    <a:pt x="213" y="179"/>
                  </a:cubicBezTo>
                  <a:cubicBezTo>
                    <a:pt x="145" y="145"/>
                    <a:pt x="111" y="111"/>
                    <a:pt x="43" y="111"/>
                  </a:cubicBezTo>
                  <a:cubicBezTo>
                    <a:pt x="1" y="68"/>
                    <a:pt x="1" y="34"/>
                    <a:pt x="43" y="34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46280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103116"/>
              </p:ext>
            </p:extLst>
          </p:nvPr>
        </p:nvGraphicFramePr>
        <p:xfrm>
          <a:off x="95623" y="1640547"/>
          <a:ext cx="3871260" cy="4605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30505" y="430311"/>
            <a:ext cx="8659907" cy="1200325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CÁC B</a:t>
            </a:r>
            <a:r>
              <a:rPr lang="vi-VN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ƯỚ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 LÀM BÀI KIỂM TRA PHẦN TỰ LUẬN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664708051"/>
              </p:ext>
            </p:extLst>
          </p:nvPr>
        </p:nvGraphicFramePr>
        <p:xfrm>
          <a:off x="3753224" y="2191872"/>
          <a:ext cx="8438776" cy="3973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0954183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58B93B2-8E1B-414B-BFE3-EC356A938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058B93B2-8E1B-414B-BFE3-EC356A9389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A529FD2-0B6D-4DD8-B118-23770CA2B1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dgm id="{3A529FD2-0B6D-4DD8-B118-23770CA2B1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F4255E6-F880-4CD1-9A88-B459DB6A89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>
                                            <p:graphicEl>
                                              <a:dgm id="{5F4255E6-F880-4CD1-9A88-B459DB6A89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C548AB9-5FDD-4617-96E9-F3D8E6E70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>
                                            <p:graphicEl>
                                              <a:dgm id="{2C548AB9-5FDD-4617-96E9-F3D8E6E709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89325DA-4CEC-480E-A346-A1CB0457B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>
                                            <p:graphicEl>
                                              <a:dgm id="{189325DA-4CEC-480E-A346-A1CB0457B0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07EC375-DEB0-447C-94ED-BE07C3ED4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">
                                            <p:graphicEl>
                                              <a:dgm id="{D07EC375-DEB0-447C-94ED-BE07C3ED42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FF5BCA1-D969-475E-AD69-C5B2747ED0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8">
                                            <p:graphicEl>
                                              <a:dgm id="{8FF5BCA1-D969-475E-AD69-C5B2747ED0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100E3B2-F038-4216-9312-21C68E5F60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8">
                                            <p:graphicEl>
                                              <a:dgm id="{9100E3B2-F038-4216-9312-21C68E5F60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1500C54-4ED7-43CD-B1F4-F8A31C813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8">
                                            <p:graphicEl>
                                              <a:dgm id="{21500C54-4ED7-43CD-B1F4-F8A31C8131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8" grpId="0">
        <p:bldSub>
          <a:bldDgm bld="one"/>
        </p:bldSub>
      </p:bldGraphic>
    </p:bldLst>
  </p:timing>
</p:sld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theme/theme1.xml><?xml version="1.0" encoding="utf-8"?>
<a:theme xmlns:a="http://schemas.openxmlformats.org/drawingml/2006/main" name="Spring Season by Slidesgo">
  <a:themeElements>
    <a:clrScheme name="Simple Light">
      <a:dk1>
        <a:srgbClr val="FFECB4"/>
      </a:dk1>
      <a:lt1>
        <a:srgbClr val="F9B53D"/>
      </a:lt1>
      <a:dk2>
        <a:srgbClr val="FAD9D4"/>
      </a:dk2>
      <a:lt2>
        <a:srgbClr val="F4AF98"/>
      </a:lt2>
      <a:accent1>
        <a:srgbClr val="F9786B"/>
      </a:accent1>
      <a:accent2>
        <a:srgbClr val="F43B3B"/>
      </a:accent2>
      <a:accent3>
        <a:srgbClr val="83B2A9"/>
      </a:accent3>
      <a:accent4>
        <a:srgbClr val="055C49"/>
      </a:accent4>
      <a:accent5>
        <a:srgbClr val="043025"/>
      </a:accent5>
      <a:accent6>
        <a:srgbClr val="043025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472</Words>
  <Application>Microsoft Office PowerPoint</Application>
  <PresentationFormat>Widescreen</PresentationFormat>
  <Paragraphs>55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10</vt:i4>
      </vt:variant>
    </vt:vector>
  </HeadingPairs>
  <TitlesOfParts>
    <vt:vector size="31" baseType="lpstr">
      <vt:lpstr>Arial</vt:lpstr>
      <vt:lpstr>Arial Black</vt:lpstr>
      <vt:lpstr>Bahiana</vt:lpstr>
      <vt:lpstr>Barlow</vt:lpstr>
      <vt:lpstr>Calibri</vt:lpstr>
      <vt:lpstr>Fira Sans Extra Condensed Medium</vt:lpstr>
      <vt:lpstr>Franklin Gothic Book</vt:lpstr>
      <vt:lpstr>Franklin Gothic Medium</vt:lpstr>
      <vt:lpstr>Muli Regular</vt:lpstr>
      <vt:lpstr>Roboto Slab Regular</vt:lpstr>
      <vt:lpstr>Times New Roman</vt:lpstr>
      <vt:lpstr>Tulpen One</vt:lpstr>
      <vt:lpstr>Wingdings</vt:lpstr>
      <vt:lpstr>Wingdings 2</vt:lpstr>
      <vt:lpstr>Spring Season by Slidesgo</vt:lpstr>
      <vt:lpstr>1_Office Theme</vt:lpstr>
      <vt:lpstr>Composite</vt:lpstr>
      <vt:lpstr>2_Office Theme</vt:lpstr>
      <vt:lpstr>Trek</vt:lpstr>
      <vt:lpstr>Office Theme</vt:lpstr>
      <vt:lpstr>1_Composite</vt:lpstr>
      <vt:lpstr> 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Dang Quang Trung</cp:lastModifiedBy>
  <cp:revision>47</cp:revision>
  <dcterms:created xsi:type="dcterms:W3CDTF">2021-10-13T08:11:09Z</dcterms:created>
  <dcterms:modified xsi:type="dcterms:W3CDTF">2021-11-05T08:04:33Z</dcterms:modified>
</cp:coreProperties>
</file>